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ink/ink1.xml" ContentType="application/inkml+xml"/>
  <Override PartName="/ppt/ink/ink2.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6.xml" ContentType="application/vnd.openxmlformats-officedocument.presentationml.tags+xml"/>
  <Override PartName="/ppt/notesSlides/notesSlide31.xml" ContentType="application/vnd.openxmlformats-officedocument.presentationml.notesSlide+xml"/>
  <Override PartName="/ppt/tags/tag7.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8.xml" ContentType="application/vnd.openxmlformats-officedocument.presentationml.tags+xml"/>
  <Override PartName="/ppt/notesSlides/notesSlide35.xml" ContentType="application/vnd.openxmlformats-officedocument.presentationml.notesSlide+xml"/>
  <Override PartName="/ppt/tags/tag9.xml" ContentType="application/vnd.openxmlformats-officedocument.presentationml.tags+xml"/>
  <Override PartName="/ppt/notesSlides/notesSlide36.xml" ContentType="application/vnd.openxmlformats-officedocument.presentationml.notesSlide+xml"/>
  <Override PartName="/ppt/tags/tag10.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ink/ink6.xml" ContentType="application/inkml+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9" r:id="rId1"/>
  </p:sldMasterIdLst>
  <p:notesMasterIdLst>
    <p:notesMasterId r:id="rId64"/>
  </p:notesMasterIdLst>
  <p:handoutMasterIdLst>
    <p:handoutMasterId r:id="rId65"/>
  </p:handoutMasterIdLst>
  <p:sldIdLst>
    <p:sldId id="4850" r:id="rId2"/>
    <p:sldId id="4792" r:id="rId3"/>
    <p:sldId id="4950" r:id="rId4"/>
    <p:sldId id="5012" r:id="rId5"/>
    <p:sldId id="5010" r:id="rId6"/>
    <p:sldId id="5030" r:id="rId7"/>
    <p:sldId id="5031" r:id="rId8"/>
    <p:sldId id="4953" r:id="rId9"/>
    <p:sldId id="4797" r:id="rId10"/>
    <p:sldId id="5032" r:id="rId11"/>
    <p:sldId id="4727" r:id="rId12"/>
    <p:sldId id="4728" r:id="rId13"/>
    <p:sldId id="5017" r:id="rId14"/>
    <p:sldId id="4832" r:id="rId15"/>
    <p:sldId id="5000" r:id="rId16"/>
    <p:sldId id="4808" r:id="rId17"/>
    <p:sldId id="4733" r:id="rId18"/>
    <p:sldId id="4794" r:id="rId19"/>
    <p:sldId id="5023" r:id="rId20"/>
    <p:sldId id="4949" r:id="rId21"/>
    <p:sldId id="5014" r:id="rId22"/>
    <p:sldId id="4999" r:id="rId23"/>
    <p:sldId id="4915" r:id="rId24"/>
    <p:sldId id="4989" r:id="rId25"/>
    <p:sldId id="4990" r:id="rId26"/>
    <p:sldId id="4991" r:id="rId27"/>
    <p:sldId id="4957" r:id="rId28"/>
    <p:sldId id="4974" r:id="rId29"/>
    <p:sldId id="4979" r:id="rId30"/>
    <p:sldId id="4985" r:id="rId31"/>
    <p:sldId id="4993" r:id="rId32"/>
    <p:sldId id="4981" r:id="rId33"/>
    <p:sldId id="4986" r:id="rId34"/>
    <p:sldId id="4948" r:id="rId35"/>
    <p:sldId id="4960" r:id="rId36"/>
    <p:sldId id="4962" r:id="rId37"/>
    <p:sldId id="4963" r:id="rId38"/>
    <p:sldId id="4964" r:id="rId39"/>
    <p:sldId id="4961" r:id="rId40"/>
    <p:sldId id="5015" r:id="rId41"/>
    <p:sldId id="4996" r:id="rId42"/>
    <p:sldId id="5016" r:id="rId43"/>
    <p:sldId id="4995" r:id="rId44"/>
    <p:sldId id="5005" r:id="rId45"/>
    <p:sldId id="5002" r:id="rId46"/>
    <p:sldId id="4744" r:id="rId47"/>
    <p:sldId id="5018" r:id="rId48"/>
    <p:sldId id="4755" r:id="rId49"/>
    <p:sldId id="4745" r:id="rId50"/>
    <p:sldId id="4746" r:id="rId51"/>
    <p:sldId id="4747" r:id="rId52"/>
    <p:sldId id="5006" r:id="rId53"/>
    <p:sldId id="5007" r:id="rId54"/>
    <p:sldId id="5008" r:id="rId55"/>
    <p:sldId id="5003" r:id="rId56"/>
    <p:sldId id="5004" r:id="rId57"/>
    <p:sldId id="4955" r:id="rId58"/>
    <p:sldId id="5025" r:id="rId59"/>
    <p:sldId id="5021" r:id="rId60"/>
    <p:sldId id="5019" r:id="rId61"/>
    <p:sldId id="4909" r:id="rId62"/>
    <p:sldId id="4982" r:id="rId63"/>
  </p:sldIdLst>
  <p:sldSz cx="12192000" cy="6858000"/>
  <p:notesSz cx="6858000" cy="9144000"/>
  <p:defaultTextStyle>
    <a:defPPr>
      <a:defRPr lang="en-GB"/>
    </a:defPPr>
    <a:lvl1pPr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5AD0"/>
    <a:srgbClr val="2E639E"/>
    <a:srgbClr val="FF9300"/>
    <a:srgbClr val="AB7942"/>
    <a:srgbClr val="FFE28B"/>
    <a:srgbClr val="6C69E9"/>
    <a:srgbClr val="EEEEEE"/>
    <a:srgbClr val="FFE550"/>
    <a:srgbClr val="D09AC6"/>
    <a:srgbClr val="FFAB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26" autoAdjust="0"/>
    <p:restoredTop sz="91370" autoAdjust="0"/>
  </p:normalViewPr>
  <p:slideViewPr>
    <p:cSldViewPr>
      <p:cViewPr varScale="1">
        <p:scale>
          <a:sx n="96" d="100"/>
          <a:sy n="96" d="100"/>
        </p:scale>
        <p:origin x="200" y="59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notesViewPr>
    <p:cSldViewPr>
      <p:cViewPr varScale="1">
        <p:scale>
          <a:sx n="139" d="100"/>
          <a:sy n="139" d="100"/>
        </p:scale>
        <p:origin x="3960" y="1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C4862FA1-DEEC-C648-93D5-2469C5897CF7}" type="datetime1">
              <a:rPr lang="en-US"/>
              <a:pPr>
                <a:defRPr/>
              </a:pPr>
              <a:t>9/18/26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8B4F4D40-6C1C-2C48-9F96-E45C8F10A023}" type="slidenum">
              <a:rPr lang="en-GB"/>
              <a:pPr>
                <a:defRPr/>
              </a:pPr>
              <a:t>‹#›</a:t>
            </a:fld>
            <a:endParaRPr lang="en-GB"/>
          </a:p>
        </p:txBody>
      </p:sp>
    </p:spTree>
    <p:extLst>
      <p:ext uri="{BB962C8B-B14F-4D97-AF65-F5344CB8AC3E}">
        <p14:creationId xmlns:p14="http://schemas.microsoft.com/office/powerpoint/2010/main" val="1615298749"/>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8T22:51:01.496"/>
    </inkml:context>
    <inkml:brush xml:id="br0">
      <inkml:brushProperty name="width" value="0.06174" units="cm"/>
      <inkml:brushProperty name="height" value="0.06174" units="cm"/>
      <inkml:brushProperty name="color" value="#8FAADC"/>
    </inkml:brush>
  </inkml:definitions>
  <inkml:trace contextRef="#ctx0" brushRef="#br0">1 48 24575,'15'0'0,"7"0"0,14 0 0,15 0 0,8 0 0,24 0 0,2 0 0,9 0 0,-5 2 0,-6 1 0,3 3 0,-2 4 0,1 1 0,-4 1 0,-2-1 0,-7-3 0,2 1 0,-5-1 0,-4-4 0,-3 0 0,-9-4 0,-10 0 0,-5 0 0,-5 0 0,-1 0 0,3 0 0,-2 0 0,-3 0 0,0 0 0,-1 0 0,0 0 0,4 0 0,2 0 0,1 3 0,3 0 0,-4 2 0,-1 3 0,3-2 0,5 3 0,6-1 0,4-3 0,-2-2 0,0-2 0,0-1 0,0 1 0,-1-1 0,-3 0 0,-3 0 0,-4-3 0,-4-1 0,-1-2 0,0 0 0,-1 3 0,3 0 0,-4 2 0,-2 0 0,-2 1 0,-2 0 0,-1 0 0,0 0 0,0 0 0,-1 0 0,-1 0 0,0 0 0,1 0 0,4 2 0,3 3 0,2 2 0,2 1 0,1-1 0,4 0 0,5 0 0,0-2 0,3-2 0,1-3 0,1 1 0,1-1 0,-7 0 0,-6 0 0,0 0 0,-6 0 0,4 0 0,1 0 0,-3 0 0,2 0 0,-3 0 0,-1 0 0,1 0 0,-1 0 0,0 0 0,-1 0 0,-2 0 0,-2 0 0,1 0 0,0 0 0,3 0 0,1 0 0,3 0 0,2 0 0,2 0 0,-2 0 0,0 0 0,-1 0 0,0-3 0,3-1 0,-5 0 0,0-1 0,0 2 0,1 0 0,4 0 0,1 2 0,3 0 0,2 1 0,1 0 0,2 0 0,-1 0 0,2 0 0,3 0 0,1 0 0,-3 0 0,0 0 0,-1-3 0,2 0 0,6-1 0,1 1 0,0 2 0,-7 0 0,-5 1 0,-1 0 0,9 0 0,15 0 0,9 0 0,21 0 0,-45 1 0,1 1-353,2 1 1,1-1 352,2 0 0,1 1 0,-6-1 0,-1 0 0,1-2 0,1 0 0,0 0 0,0 0 0,-3 0 0,-1 0 0,42 0 0,-9 0 0,0 0 0,2 0 0,8-3 0,-4-3 0,-4-5 0,-8-1 0,-7 1 0,-9 0 0,-7 3 0,-10-2 0,-5 1 0,-5 2 0,-9-1 705,0 2-705,-2 0 0,2 1 0,5 0 0,3 2 0,5 2 0,0 0 0,0 1 0,4 0 0,2 0 0,-1 0 0,-5 0 0,-5 0 0,-5 0 0,-2 0 0,2 0 0,0-3 0,6 0 0,0-2 0,0-1 0,1 2 0,0 1 0,4 2 0,-1 1 0,1-1 0,-2 1 0,0 0 0,-2 0 0,1 0 0,3 0 0,6 0 0,2 0 0,4 0 0,0 0 0,1 0 0,4 0 0,1 0 0,-3 0 0,-3 0 0,-4 0 0,-1 0 0,-4 0 0,-6 0 0,3 0 0,-3 0 0,6 0 0,0 0 0,-2-2 0,-1-4 0,0-4 0,0 0 0,-4 3 0,6 4 0,15 3 0,7-1 0,-12 1 0,3 0 0,-3 0 0,2 0 0,7 0 0,1 0-535,2 0 1,-1 0 534,-8 0 0,0 0 0,7 0 0,1 0 0,-8 0 0,0 0 0,2 2 0,0 0-147,-5 1 0,-2 2 147,41 7 0,-13 3 0,-12-4 0,-12-2 0,-8-3 0,-2-2 0,-1-1 0,1-2 1053,0 0-1053,0-1 310,1 0-310,3 0 0,4 0 0,-2 0 0,-2 0 0,-2 0 0,-3 0 0,-4 0 0,-3 0 0,-6 0 0,0 0 0,4 0 0,-2 0 0,3 0 0,1 0 0,0 3 0,0 3 0,0 0 0,-1 0 0,0-3 0,0-3 0,-6 0 0,-2 0 0,-1 0 0,4 0 0,5 0 0,3 0 0,4 0 0,6 0 0,1 0 0,3 3 0,-3 1 0,-1 0 0,-4 2 0,-6-3 0,-6 0 0,-9 0 0,0-3 0,-3 0 0,5 0 0,2 0 0,0 0 0,1 0 0,-1 0 0,2 0 0,2 0 0,4 0 0,0 0 0,3 0 0,-4 0 0,1 0 0,2 2 0,5 1 0,8 0 0,2 0 0,5-2 0,0-1 0,1 0 0,0 0 0,4 0 0,1 0 0,3 0 0,-1 0 0,-12 0 0,-9 0 0,-16 0 0,-9 0 0,5 0 0,10 0 0,18 0 0,-1 0 0,16 0 0,10 0 0,11 4 0,-38-1 0,0 1 0,39 8 0,-8 4 0,-10-1 0,-14-2 0,-11-1 0,-9-1 0,-5 1 0,2 0 0,1 1 0,-2 0 0,2 0 0,0-2 0,1-4 0,3-4 0,0-2 0,3-1 0,1 0 0,-4 0 0,-2 0 0,-5 0 0,2 0 0,3 0 0,-1 0 0,-3 0 0,-1 0 0,-3 0 0,0 0 0,-1 0 0,-5-3 0,0 0 0,3-4 0,1 0 0,2 0 0,4-1 0,5 1 0,4 3 0,5 0 0,1 3 0,0 1 0,1-1 0,0 1 0,0 0 0,-5 0 0,-1 0 0,-9-3 0,-4 0 0,-4 0 0,-1 0 0,2 3 0,4 0 0,0 0 0,-3 0 0,0 0 0,0 0 0,1 0 0,3 0 0,-1-3 0,0 0 0,2-3 0,-2 0 0,2 0 0,0 0 0,5 2 0,4 1 0,5 3 0,1-1 0,0 1 0,1 0 0,-1 0 0,5 0 0,0 0 0,-1 0 0,-1 0 0,-6 0 0,-3 0 0,-2 0 0,1 0 0,3 0 0,-1 0 0,1 0 0,-3 2 0,0 1 0,-1 1 0,0-1 0,-4-3 0,-2 0 0,-6 0 0,-4 0 0,8 0 0,4 0 0,12 3 0,7 4 0,-1 3 0,-1 7 0,-6 0 0,3 0 0,2 0 0,0-5 0,1 1 0,-9-1 0,-1-2 0,3-3 0,-2-2 0,1-4 0,-4 0 0,-3-1 0,-2 0 0,1 0 0,-2 0 0,-1 0 0,-3 0 0,-7 0 0,2 0 0,-6 0 0,2 0 0,1 0 0,-5 0 0,2 0 0,-3 0 0,-2 0 0,1 0 0,-2 0 0,0 0 0,2 0 0,-3-3 0,1-1 0,0-4 0,-1-1 0,4-2 0,3-1 0,3 2 0,0 1 0,3 0 0,5 1 0,4-1 0,4 2 0,0 2 0,-4 2 0,-1 0 0,-6 0 0,-4-1 0,1 1 0,-1 1 0,3-1 0,0 0 0,-3-2 0,0 1 0,-1-2 0,1 0 0,3-1 0,1 1 0,-1 2 0,2 1 0,-4 3 0,1 0 0,0 0 0,0 0 0,4 0 0,-2 0 0,0 0 0,0 0 0,0 0 0,0 0 0,-1 0 0,-3 0 0,0 0 0,-5 0 0,-2 0 0,-1 0 0,-1 0 0,2 0 0,0 0 0,0 0 0,0 0 0,0 0 0,-1 0 0,-2 0 0,0 0 0,-4 0 0,0 0 0,-1 0 0,1 0 0,6 0 0,5 0 0,1 0 0,2 0 0,-6 0 0,-3 0 0,-2 0 0,-3 0 0,0 0 0,-1 0 0,0 0 0,-1 0 0,1 0 0,0 0 0,0 0 0,0 0 0,-4 0 0,-1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8T22:51:01.496"/>
    </inkml:context>
    <inkml:brush xml:id="br0">
      <inkml:brushProperty name="width" value="0.06174" units="cm"/>
      <inkml:brushProperty name="height" value="0.06174" units="cm"/>
      <inkml:brushProperty name="color" value="#8FAADC"/>
    </inkml:brush>
  </inkml:definitions>
  <inkml:trace contextRef="#ctx0" brushRef="#br0">1 48 24575,'15'0'0,"7"0"0,14 0 0,15 0 0,8 0 0,24 0 0,2 0 0,9 0 0,-5 2 0,-6 1 0,3 3 0,-2 4 0,1 1 0,-4 1 0,-2-1 0,-7-3 0,2 1 0,-5-1 0,-4-4 0,-3 0 0,-9-4 0,-10 0 0,-5 0 0,-5 0 0,-1 0 0,3 0 0,-2 0 0,-3 0 0,0 0 0,-1 0 0,0 0 0,4 0 0,2 0 0,1 3 0,3 0 0,-4 2 0,-1 3 0,3-2 0,5 3 0,6-1 0,4-3 0,-2-2 0,0-2 0,0-1 0,0 1 0,-1-1 0,-3 0 0,-3 0 0,-4-3 0,-4-1 0,-1-2 0,0 0 0,-1 3 0,3 0 0,-4 2 0,-2 0 0,-2 1 0,-2 0 0,-1 0 0,0 0 0,0 0 0,-1 0 0,-1 0 0,0 0 0,1 0 0,4 2 0,3 3 0,2 2 0,2 1 0,1-1 0,4 0 0,5 0 0,0-2 0,3-2 0,1-3 0,1 1 0,1-1 0,-7 0 0,-6 0 0,0 0 0,-6 0 0,4 0 0,1 0 0,-3 0 0,2 0 0,-3 0 0,-1 0 0,1 0 0,-1 0 0,0 0 0,-1 0 0,-2 0 0,-2 0 0,1 0 0,0 0 0,3 0 0,1 0 0,3 0 0,2 0 0,2 0 0,-2 0 0,0 0 0,-1 0 0,0-3 0,3-1 0,-5 0 0,0-1 0,0 2 0,1 0 0,4 0 0,1 2 0,3 0 0,2 1 0,1 0 0,2 0 0,-1 0 0,2 0 0,3 0 0,1 0 0,-3 0 0,0 0 0,-1-3 0,2 0 0,6-1 0,1 1 0,0 2 0,-7 0 0,-5 1 0,-1 0 0,9 0 0,15 0 0,9 0 0,21 0 0,-45 1 0,1 1-353,2 1 1,1-1 352,2 0 0,1 1 0,-6-1 0,-1 0 0,1-2 0,1 0 0,0 0 0,0 0 0,-3 0 0,-1 0 0,42 0 0,-9 0 0,0 0 0,2 0 0,8-3 0,-4-3 0,-4-5 0,-8-1 0,-7 1 0,-9 0 0,-7 3 0,-10-2 0,-5 1 0,-5 2 0,-9-1 705,0 2-705,-2 0 0,2 1 0,5 0 0,3 2 0,5 2 0,0 0 0,0 1 0,4 0 0,2 0 0,-1 0 0,-5 0 0,-5 0 0,-5 0 0,-2 0 0,2 0 0,0-3 0,6 0 0,0-2 0,0-1 0,1 2 0,0 1 0,4 2 0,-1 1 0,1-1 0,-2 1 0,0 0 0,-2 0 0,1 0 0,3 0 0,6 0 0,2 0 0,4 0 0,0 0 0,1 0 0,4 0 0,1 0 0,-3 0 0,-3 0 0,-4 0 0,-1 0 0,-4 0 0,-6 0 0,3 0 0,-3 0 0,6 0 0,0 0 0,-2-2 0,-1-4 0,0-4 0,0 0 0,-4 3 0,6 4 0,15 3 0,7-1 0,-12 1 0,3 0 0,-3 0 0,2 0 0,7 0 0,1 0-535,2 0 1,-1 0 534,-8 0 0,0 0 0,7 0 0,1 0 0,-8 0 0,0 0 0,2 2 0,0 0-147,-5 1 0,-2 2 147,41 7 0,-13 3 0,-12-4 0,-12-2 0,-8-3 0,-2-2 0,-1-1 0,1-2 1053,0 0-1053,0-1 310,1 0-310,3 0 0,4 0 0,-2 0 0,-2 0 0,-2 0 0,-3 0 0,-4 0 0,-3 0 0,-6 0 0,0 0 0,4 0 0,-2 0 0,3 0 0,1 0 0,0 3 0,0 3 0,0 0 0,-1 0 0,0-3 0,0-3 0,-6 0 0,-2 0 0,-1 0 0,4 0 0,5 0 0,3 0 0,4 0 0,6 0 0,1 0 0,3 3 0,-3 1 0,-1 0 0,-4 2 0,-6-3 0,-6 0 0,-9 0 0,0-3 0,-3 0 0,5 0 0,2 0 0,0 0 0,1 0 0,-1 0 0,2 0 0,2 0 0,4 0 0,0 0 0,3 0 0,-4 0 0,1 0 0,2 2 0,5 1 0,8 0 0,2 0 0,5-2 0,0-1 0,1 0 0,0 0 0,4 0 0,1 0 0,3 0 0,-1 0 0,-12 0 0,-9 0 0,-16 0 0,-9 0 0,5 0 0,10 0 0,18 0 0,-1 0 0,16 0 0,10 0 0,11 4 0,-38-1 0,0 1 0,39 8 0,-8 4 0,-10-1 0,-14-2 0,-11-1 0,-9-1 0,-5 1 0,2 0 0,1 1 0,-2 0 0,2 0 0,0-2 0,1-4 0,3-4 0,0-2 0,3-1 0,1 0 0,-4 0 0,-2 0 0,-5 0 0,2 0 0,3 0 0,-1 0 0,-3 0 0,-1 0 0,-3 0 0,0 0 0,-1 0 0,-5-3 0,0 0 0,3-4 0,1 0 0,2 0 0,4-1 0,5 1 0,4 3 0,5 0 0,1 3 0,0 1 0,1-1 0,0 1 0,0 0 0,-5 0 0,-1 0 0,-9-3 0,-4 0 0,-4 0 0,-1 0 0,2 3 0,4 0 0,0 0 0,-3 0 0,0 0 0,0 0 0,1 0 0,3 0 0,-1-3 0,0 0 0,2-3 0,-2 0 0,2 0 0,0 0 0,5 2 0,4 1 0,5 3 0,1-1 0,0 1 0,1 0 0,-1 0 0,5 0 0,0 0 0,-1 0 0,-1 0 0,-6 0 0,-3 0 0,-2 0 0,1 0 0,3 0 0,-1 0 0,1 0 0,-3 2 0,0 1 0,-1 1 0,0-1 0,-4-3 0,-2 0 0,-6 0 0,-4 0 0,8 0 0,4 0 0,12 3 0,7 4 0,-1 3 0,-1 7 0,-6 0 0,3 0 0,2 0 0,0-5 0,1 1 0,-9-1 0,-1-2 0,3-3 0,-2-2 0,1-4 0,-4 0 0,-3-1 0,-2 0 0,1 0 0,-2 0 0,-1 0 0,-3 0 0,-7 0 0,2 0 0,-6 0 0,2 0 0,1 0 0,-5 0 0,2 0 0,-3 0 0,-2 0 0,1 0 0,-2 0 0,0 0 0,2 0 0,-3-3 0,1-1 0,0-4 0,-1-1 0,4-2 0,3-1 0,3 2 0,0 1 0,3 0 0,5 1 0,4-1 0,4 2 0,0 2 0,-4 2 0,-1 0 0,-6 0 0,-4-1 0,1 1 0,-1 1 0,3-1 0,0 0 0,-3-2 0,0 1 0,-1-2 0,1 0 0,3-1 0,1 1 0,-1 2 0,2 1 0,-4 3 0,1 0 0,0 0 0,0 0 0,4 0 0,-2 0 0,0 0 0,0 0 0,0 0 0,0 0 0,-1 0 0,-3 0 0,0 0 0,-5 0 0,-2 0 0,-1 0 0,-1 0 0,2 0 0,0 0 0,0 0 0,0 0 0,0 0 0,-1 0 0,-2 0 0,0 0 0,-4 0 0,0 0 0,-1 0 0,1 0 0,6 0 0,5 0 0,1 0 0,2 0 0,-6 0 0,-3 0 0,-2 0 0,-3 0 0,0 0 0,-1 0 0,0 0 0,-1 0 0,1 0 0,0 0 0,0 0 0,0 0 0,-4 0 0,-1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16T06:01:10.137"/>
    </inkml:context>
    <inkml:brush xml:id="br0">
      <inkml:brushProperty name="width" value="0.2" units="cm"/>
      <inkml:brushProperty name="height" value="0.2" units="cm"/>
      <inkml:brushProperty name="color" value="#045072"/>
    </inkml:brush>
  </inkml:definitions>
  <inkml:trace contextRef="#ctx0" brushRef="#br0">1951 4389 24575,'0'-37'0,"0"1"0,0 3 0,0 6 0,0 7 0,0 4 0,0 3 0,0 2 0,0 3 0,0 1 0,0 2 0,0 0 0,0-1 0,0 0 0,0 0 0,0 0 0,0 1 0,0 0 0,0-1 0,0 1 0,1 1 0,1 0 0,0 1 0,1 0 0,0 0 0,0 0 0,0 0 0,0 11 0,0-2 0,-2 10 0,-1-6 0,0 1 0,0 2 0,0 2 0,0 1 0,0 1 0,0-3 0,0-3 0,0 0 0,0 0 0,0 0 0,0 2 0,0-1 0,0-2 0,0-1 0,0-1 0,0 2 0,0 2 0,0 3 0,0 2 0,0-2 0,0-5 0,0-7 0,0-21 0,0 7 0,0-13 0,0 13 0,0 2 0,0-1 0,0-1 0,0 0 0,0-2 0,0 2 0,0 0 0,1-4 0,1-2 0,0-4 0,1 2 0,-2 6 0,1 2 0,0 3 0,-2-2 0,1-4 0,0-6 0,2-4 0,1-3 0,-1 4 0,-1 5 0,-2 6 0,0 4 0,0 2 0,0-1 0,-2-1 0,-4-3 0,-4 0 0,-2 0 0,0 0 0,1 2 0,3 1 0,0 2 0,1 2 0,1 1 0,0 1 0,0 0 0,-2-3 0,-3-2 0,-3 0 0,0 0 0,1 1 0,2 2 0,3 1 0,1 2 0,3-2 0,0 2 0,1-2 0,-1 0 0,-3-2 0,-3-4 0,-5-1 0,-2-3 0,0 1 0,0 1 0,2 1 0,3 2 0,2 0 0,2 1 0,0 1 0,0 0 0,1 1 0,0-1 0,0 1 0,1 0 0,0 0 0,2 1 0,1 1 0,-1-1 0,-1-1 0,-6-2 0,-2-3 0,-4-2 0,0-1 0,1 2 0,3 1 0,1 2 0,1 0 0,0 1 0,1 0 0,0-1 0,1 1 0,0 0 0,-1-1 0,1 2 0,1-1 0,-2 0 0,1 0 0,-1-1 0,1 0 0,1-1 0,0 1 0,-2-2 0,2-1 0,-1 0 0,1-1 0,0 2 0,-1-1 0,0 0 0,1-2 0,0 1 0,0-1 0,1 1 0,2 0 0,0 1 0,0 0 0,1-1 0,0 0 0,-1-1 0,1 1 0,0-1 0,1 0 0,-1 2 0,1 0 0,1 0 0,-1 1 0,1 0 0,0-4 0,2-7 0,-2-4 0,0-7 0,0-1 0,1 7 0,0 2 0,1 10 0,0 0 0,0-3 0,0-3 0,-1-2 0,0 3 0,-1 4 0,0 4 0,2 3 0,0 2 0,0 0 0,0 0 0,0-1 0,0-2 0,0-1 0,0 0 0,0 1 0,0-1 0,0 0 0,1 0 0,1-1 0,1 1 0,0 1 0,0 1 0,0 2 0,-1 0 0,0 0 0,1-3 0,2-3 0,1-4 0,-1 0 0,0 1 0,0 2 0,-2 3 0,1 3 0,-1 1 0,0 1 0,0 0 0,0-4 0,2-3 0,2-5 0,0-1 0,1 1 0,-2 2 0,-1 4 0,-2 4 0,-1 1 0,0 1 0,-1-3 0,2-3 0,2-1 0,2 0 0,1 1 0,-3 2 0,-2 0 0,-2 3 0,-1 0 0,0 0 0,0 1 0,0 1 0,0 14 0,0 3 0,0 17 0,0 5 0,0 8 0,-2 10 0,0-2 0,-2-1 0,0-6 0,2-7 0,-1-7 0,1-6 0,1-5 0,-1-2 0,2-1 0,0-1 0,0 1 0,0 0 0,0 0 0,0 2 0,-2-2 0,1 2 0,-1 0 0,0 1 0,2 0 0,0-3 0,0-3 0,0-3 0,-1-3 0,-1-1 0,-1 0 0,-3 2 0,1 2 0,-1 2 0,0 0 0,2 1 0,-1-2 0,2-5 0,1-7 0,1-7 0,1-3 0,0-4 0,0-3 0,0-2 0,0-10 0,0-6 0,2-8 0,2-5 0,2-1 0,2 4 0,0 6 0,-1 6 0,0 3 0,-1 3 0,1 1 0,-2 3 0,0 2 0,1 2 0,-2 1 0,-1 0 0,1 2 0,-2 3 0,-1-2 0,1 1 0,-2 1 0,0-1 0,1 3 0,1 1 0,0 1 0,-1 1 0,-1 2 0,0-1 0,0 2 0,0 0 0,0 0 0,0 1 0,0-3 0,0-2 0,-1-2 0,-2 1 0,-2 0 0,-1 3 0,1 0 0,-2 0 0,1 0 0,-3-3 0,1 1 0,0 0 0,1 1 0,2 2 0,0 1 0,1 1 0,-2-1 0,0-1 0,0 0 0,0-2 0,0 0 0,-2-1 0,1 1 0,1-2 0,-2 2 0,1 0 0,-1-1 0,0 2 0,2-2 0,0 0 0,0 1 0,-1-2 0,1-1 0,-1-2 0,1-2 0,-1-3 0,2-1 0,0 4 0,1 3 0,-5-1 0,-7-2 0,0-2 0,-3-2 0,1 4 0,3 3 0,1 0 0,3 5 0,5 3 0,1 1 0,0 1 0,-1-3 0,-4-1 0,-3-3 0,-2-1 0,-1 2 0,1 0 0,2 2 0,1 0 0,1 1 0,2 1 0,2 0 0,-1 0 0,0-2 0,-2 1 0,1 0 0,0 0 0,1 1 0,0 0 0,-1 1 0,1 0 0,0-1 0,-1 1 0,1-1 0,-2 1 0,-2 0 0,0-2 0,-1 1 0,0 0 0,1-1 0,0 0 0,1-1 0,-3 0 0,-1-1 0,-2 0 0,-1-2 0,1 1 0,0-1 0,1-1 0,-1 0 0,0-2 0,-2-2 0,-1-1 0,1-2 0,1-1 0,2-1 0,3-1 0,4 1 0,3 1 0,3 5 0,1 2 0,1 5 0,1 0 0,2 0 0,5-1 0,3-2 0,1-1 0,1 0 0,-3 1 0,-2 4 0,-2 1 0,-1 0 0,-1 1 0,3-2 0,0-2 0,3-2 0,0-2 0,0 1 0,-1 1 0,0 1 0,1 1 0,-1-1 0,1-2 0,-2 0 0,1-2 0,-3 1 0,0 2 0,-2 1 0,0 0 0,0 0 0,0-4 0,1 0 0,1 0 0,1-3 0,-2 1 0,2-1 0,-1-2 0,2 1 0,1-1 0,1 2 0,-1 0 0,1 0 0,-2 1 0,3 2 0,-1 0 0,-1-1 0,1 2 0,-2 0 0,-2 1 0,0 0 0,0-2 0,0 0 0,0 1 0,1-1 0,-2 1 0,1-1 0,1-1 0,0-1 0,0 2 0,-1 0 0,0 2 0,1 0 0,2-3 0,1-1 0,0 0 0,0 1 0,0 0 0,1 0 0,1-1 0,0 1 0,0-1 0,0 2 0,-1 0 0,1 1 0,1 1 0,2-1 0,-1 1 0,2 1 0,1 1 0,1-1 0,0 2 0,-1 2 0,-1 1 0,-2 1 0,-2 0 0,1-1 0,-1-1 0,1 2 0,2-1 0,-1 0 0,0 1 0,1 0 0,-1 1 0,2 0 0,3-1 0,2 1 0,3-2 0,2 2 0,-2 1 0,1-1 0,-1 0 0,-3 0 0,-2 0 0,-2 1 0,-1 1 0,4 0 0,5-1 0,-1-3 0,3-1 0,1-1 0,-1 0 0,3-1 0,-3 0 0,-3 3 0,-3 0 0,-3 1 0,-2 0 0,-1-1 0,-1 1 0,1 1 0,2-1 0,-1-1 0,2 1 0,-1-2 0,0 1 0,1 2 0,-2 0 0,0 1 0,0-1 0,0 0 0,1 2 0,1 0 0,1 0 0,1-1 0,2 0 0,1-1 0,0 1 0,1-2 0,2 1 0,1-1 0,1-1 0,-1 0 0,-1 0 0,-1 1 0,0-1 0,-1 1 0,2-2 0,2-1 0,-1-1 0,2 0 0,-3 0 0,-1 0 0,-1 2 0,-5 0 0,-1 0 0,-2 0 0,1 1 0,1 2 0,1 2 0,6 1 0,1 0 0,5 0 0,4-2 0,1 0 0,7 0 0,0 0 0,-2 2 0,-2 0 0,-4 0 0,-6 0 0,-1 0 0,-3 0 0,-2 0 0,2-2 0,1 1 0,5-2 0,3 0 0,4 1 0,0 1 0,0 1 0,-5 0 0,-5 0 0,-6 0 0,-3 0 0,-1 0 0,-1 0 0,0 0 0,0 0 0,1 0 0,0 0 0,-1 0 0,-1 0 0,-2 0 0,0 0 0,1 0 0,-2 0 0,-1 0 0,-4 1 0,-2 0 0,1 2 0,2 2 0,4 0 0,2 2 0,1 0 0,2 1 0,2 0 0,2 0 0,1-1 0,1-1 0,0 0 0,2 0 0,-3 1 0,-1-2 0,0 0 0,-3-1 0,1 1 0,0 1 0,-2 0 0,0 0 0,-1 0 0,0 0 0,1 1 0,4-1 0,0 2 0,4 1 0,0 0 0,-2 0 0,0 0 0,-1 0 0,3 1 0,3 1 0,3 2 0,3 1 0,-2 0 0,-6 1 0,-4 5 0,-4 3 0,-3 0 0,4 3 0,3 0 0,0-1 0,3 3 0,-4-6 0,-1-3 0,1-1 0,0-2 0,1 0 0,0-1 0,-3 0 0,-1-4 0,-3-2 0,-2-1 0,-1-3 0,-2 0 0,-1 0 0,-2-2 0,2 1 0,-1 0 0,0-1 0,1 0 0,1 2 0,2 0 0,1 1 0,2-1 0,1-1 0,4 1 0,1-1 0,0 1 0,2-2 0,0-1 0,1 1 0,-3 0 0,-3 1 0,0 0 0,-3 1 0,0 0 0,-1 1 0,1 1 0,0 1 0,0 0 0,1 2 0,-1-1 0,0 1 0,1 1 0,1 0 0,-2 0 0,1 0 0,0 1 0,-1 0 0,1-1 0,-1 0 0,-2 0 0,0 1 0,1 1 0,0 1 0,-1 2 0,1 1 0,0 0 0,-1 0 0,1-3 0,-2 2 0,0-1 0,-1 1 0,0 2 0,1 1 0,-1 2 0,0 1 0,0 4 0,-1 6 0,0 7 0,-4 5 0,-1 9 0,-3 5 0,-2 4 0,-8 2 0,-4-8 0,-3-13 0,-1-13 0,6-16 0,0-3 0,1-3 0,1-1 0,-1 2 0,0-1 0,-2 3 0,-1 1 0,-1 1 0,2-1 0,1-1 0,3-2 0,1-3 0,2-2 0,0 0 0,-2 1 0,-3 4 0,-2 2 0,-2 0 0,1-1 0,1-2 0,3 0 0,4-2 0,1 0 0,2 4 0,-3 9 0,0 11 0,1 6 0,1 4 0,2-2 0,0-4 0,0-4 0,1-3 0,4-1 0,3 0 0,6 0 0,3-2 0,-1-2 0,-1 0 0,-1-3 0,0 0 0,0-1 0,0 0 0,0-1 0,-1-1 0,1-2 0,1-1 0,0 0 0,1-1 0,-1 1 0,0-1 0,2-2 0,1 0 0,0-1 0,-1-1 0,0 0 0,0 0 0,0-2 0,-2 1 0,-4-1 0,1 0 0,-2-1 0,-1-1 0,-2 1 0,-1-2 0,-2 0 0,-2 1 0,1 0 0,0 3 0,3 3 0,0 1 0,1 2 0,0 0 0,-1 1 0,-1 0 0,-2 1 0,-2-1 0,-1-3 0,0-1 0,0-2 0,0-2 0,0-1 0,0 2 0,0 1 0,0 1 0,-1 2 0,-2-2 0,-3 0 0,-3 1 0,-1 1 0,-2 2 0,1 1 0,-2 1 0,-2 2 0,-1 2 0,-1-1 0,1 2 0,0-3 0,0 0 0,2 0 0,-3-1 0,0 3 0,-5 0 0,-1 3 0,0-1 0,2-1 0,1-2 0,4-3 0,2-2 0,1 0 0,3 0 0,-2-1 0,1 3 0,-1 0 0,-2 1 0,0 2 0,0 0 0,-2 1 0,-1 0 0,-1 1 0,1 0 0,-1 1 0,2 0 0,1-1 0,2 0 0,2-2 0,1-1 0,0 0 0,0 1 0,-3 3 0,0 3 0,-3 1 0,-1 0 0,-1-1 0,0-1 0,1-3 0,-1-3 0,0 0 0,-2-2 0,0 2 0,-2-1 0,2-1 0,4-1 0,2-6 0,2-3 0,3-3 0,2-2 0,0 0 0,-3 3 0,-10 4 0,-8 4 0,-11 3 0,-4 1 0,0 0 0,4-2 0,8-2 0,9-5 0,8-4 0,4-2 0,3 0 0,-1 0 0,1 0 0,-1 0 0,-9 0 0,-10 0 0,-15 1 0,-8 1 0,1 2 0,6 1 0,10-1 0,9 0 0,6 1 0,3-1 0,0 0 0,-1 2 0,-1-1 0,-1 2 0,2-1 0,1-1 0,4 0 0,3 0 0,1 1 0,2 1 0,-3 1 0,-2 2 0,1 0 0,1-1 0,4-2 0,3 0 0,0 3 0,-2 9 0,-4 8 0,-4 8 0,-2 2 0,0-2 0,1-4 0,3-2 0,2-4 0,0-5 0,2-4 0,0-5 0,1-3 0,-2 0 0,-5 3 0,-1 3 0,-2 3 0,0 2 0,1-1 0,1-2 0,3-3 0,2-5 0,1-4 0,2-1 0,0-2 0,0 1 0,0-1 0,-3 0 0,-2 2 0,-3 3 0,-6 3 0,-4 2 0,1 0 0,5 0 0,6-3 0,5-2 0,3-1 0,-1 2 0,-2 2 0,-1-1 0,-3 3 0,0-1 0,4-1 0,2-4 0,10-4 0,1-2 0,9-2 0,3 1 0,5 0 0,1 0 0,-1 2 0,-2 0 0,-1 0 0,0-1 0,-1-1 0,3 1 0,3-1 0,1 1 0,1-2 0,-3 0 0,-3-2 0,-3 2 0,-2 1 0,-5 0 0,-4 1 0,-3 0 0,-2 0 0,1-1 0,3 2 0,4 0 0,4 0 0,3 0 0,0 0 0,1 0 0,-1 0 0,-1 0 0,3 0 0,2 0 0,4 0 0,5 0 0,2 0 0,-1-1 0,-4-1 0,-8 0 0,-9 0 0,-11 2 0,-16 0 0,-10 0 0,-14 0 0,-11 0 0,-4 0 0,-3 0 0,10 0 0,14 0 0,12 0 0,9-2 0,3-1 0,-1-1 0,-7 0 0,-10 0 0,-14-4 0,-10 1 0,1-1 0,8 3 0,19 3 0,18 1 0,34 1 0,4 0 0,24 0 0,-15 0 0,2 0 0,-11 0 0,-2 0 0,-3 1 0,1 1 0,-1 0 0,-3-1 0,-3 1 0,-3-1 0,0 1 0,1 1 0,2-1 0,1 0 0,0-1 0,-3 0 0,-2 1 0,-6 0 0,-2-1 0,2 1 0,6 0 0,8 2 0,11 2 0,5 1 0,5 1 0,0-1 0,-3-1 0,-5-2 0,-7-2 0,-6-1 0,-7-1 0,-8 0 0,-6 0 0,-28-3 0,-3-1 0,-33-6 0,10 3 0,-5 0 0,9 3 0,9 3 0,6 0 0,4 1 0,2 0 0,3 0 0,2 0 0,3 0 0,2 0 0,3 0 0,-3 0 0,-4 0 0,-4 0 0,-3 0 0,1 1 0,1 1 0,3 1 0,1 1 0,1 1 0,1 0 0,-1 0 0,1-1 0,-2-1 0,2 1 0,0 0 0,2 1 0,2 0 0,-1-2 0,2-1 0,0 1 0,0 1 0,-5 1 0,-5 2 0,-6-1 0,2-1 0,5-1 0,6-2 0,10-1 0,24-3 0,4-1 0,27-5 0,5-1 0,8-1 0,7 2 0,-7 4 0,-6 2 0,-8 2 0,-5 0 0,-4 0 0,-3 0 0,-6 0 0,-2 0 0,-5 0 0,-2 0 0,0 0 0,-1 0 0,-2-2 0,-2 0 0,-2-1 0,-4-1 0,-3 0 0,-5-1 0,-13-2 0,-18-4 0,-24-6 0,17 5 0,-2-1 0,-4-2 0,-1-1 0,1-2 0,2 0 0,-24-17 0,17-1 0,20-4 0,14-6 0,9-10 0,9-5 0,7 3 0,7 10 0,1 14 0,-4 14 0,-6 12 0,-4 8 0,-4 10 0,-3 4 0,-6 9 0,-3 7 0,-2-2 0,2-1 0,4-11 0,18-19 0,35-30 0,-9 4 0,4-3 0,12-8 0,1-1 0,-1 2 0,-2 3 0,-10 6 0,-3 4 0,15-6 0,-30 22 0,-27 20 0,-29 21 0,-19 13 0,22-20 0,-1-1 0,-22 18 0,12-8 0,9-6 0,4-3 0,-1 0 0,-1-3 0,-1-1 0,5-4 0,10-9 0,37-21 0,16-10 0,14-8 0,5-3 0,5-4 0,-9 8 0,-3 1 0,-7 4 0,-1 3 0,0 0 0,-5 4 0,-1 2 0,-31 19 0,-30 17 0,-32 18 0,17-12 0,-2 3 0,-1-1 0,1 1 0,4-3 0,2-1 0,-14 11 0,34-18 0,42-25 0,13-13 0,8-8 0,9-6 0,3-4-343,-12 7 0,2-3 1,0 0 342,2-3 0,1 0 0,-3 0 0,-4 4 0,-3 0 0,0 2 0,-2 2 0,-1 0 0,-4 3 0,1-1 0,-6 4 0,0 3 0,-34 28 0,-33 29 0,4-5 0,-4 3 0,-8 8 0,-1 2 0,-2 2 0,1 1 514,5-4 0,3-1-514,7-6 0,3-1 0,-12 22 0,15-18 0,11-12 0,15-11 0,26-9 0,27-13 0,-16-1 0,2-3 0,1 0 0,-3-3 0,24-10 0,-21 8 0,-23 8 0,-18 8 0,-25 12 0,-27 15 0,17-8 0,-2 2 0,-2 4 0,0 1 0,4-1 0,2-1 0,-21 19 0,21-13 0,14-12 0,14-9 0,12-5 0,13-3 0,8-4 0,3-1 0,-5 0 0,-12 0 0,-12 2 0,-14 4 0,-12 4 0,-6 4 0,1 2 0,7 1 0,8-4 0,7-1 0,4-4 0,5-2 0,3-1 0,1-2 0,-34 3 0,-6 4 0,-32 6 0,12 2 0,13-2 0,19-2 0,34-5 0,34-3 0,15-3 0,-20 1 0,1-2 0,2 1 0,-1-1 0,-5-1 0,-1 0 0,31-3 0,-37 2 0,-33 0 0,-27 1 0,-20-1 0,-5 2 0,10 1 0,24 0 0,32 0 0,32 0 0,10 0 0,16 0 0,-33 0 0,1 0 0,3-1 0,0-2 0,6-1 0,0-2 0,-2-2 0,0-2 0,-3-2 0,-2-2 0,-4 0 0,-1-1 0,24-15 0,-17 4 0,-14 7 0,-10 7 0,-13 7 0,-26 4 0,-39 6 0,-12 3 0,25-2 0,-1 2 0,1 0 0,2 2 0,6-2 0,2 0 0,-31 7 0,36-9 0,33-15 0,26-17 0,19-13 0,10-7 0,-8 6 0,-14 12 0,-15 13 0,-16 9 0,-19 8 0,-18 8 0,-9 6 0,0 3 0,12-3 0,14-7 0,17-15 0,23-21 0,19-23 0,-14 19 0,0-2 0,0 2 0,-4 1 0,5-14 0,-42 21 0,-44 22 0,12 6 0,-4 5 0,-8 2 0,-1 2 0,3 3 0,1 0 0,5-1 0,4-1 0,8-3 0,3 0 0,-12 4 0,18-7 0,11-4 0,4-1 0,-4 0 0,-11 4 0,-16 4 0,-14 6 0,-7 2 0,6 1 0,16-3 0,22-9 0,34-17 0,31-15 0,-8 4 0,3-1 0,5-3 0,2 1 0,-3 1 0,0 1 0,-4 0 0,-2 1 0,-2-2 0,-1-1 0,3-5 0,-1-4 0,10-11 0,2-4 0,-7 6 0,2-2 0,2-3-375,-8 8 1,2-2 0,0-1 0,0 0 374,1-1 0,0 0 0,0 0 0,0 0 0,8-10 0,0 1 0,-3 3 0,-9 8 0,-2 2 0,-2 2 0,3-3 0,-5 5 0,3-5 0,-22 21 0,-11 6 0,-2-4 1497,1-4-1497,1 1 0,-1 3 0,-1 7 0,-7 3 0,-10 4 0,-7 3 0,-3 4 0,2 3 0,5 4 0,2-1 0,3-2 0,6-4 0,5-6 0,4-8 0,2-5 0,0-3 0,0 0 0,0 4 0,0 3 0,0 1 0,0 0 0,0-1 0,0 3 0,0-2 0,0-3 0,0-9 0,-2-10 0,-2-4 0,-3 1 0,-2 7 0,2 9 0,1 6 0,3 5 0,1 1 0,1 1 0,0-4 0,0-6 0,-3-10 0,-1-9 0,0-4 0,0 1 0,1 5 0,-1 6 0,2 3 0,1 1 0,1-3 0,1-3 0,0-2 0,0 0 0,0 4 0,0 2 0,0 4 0,0 3 0,-1 0 0,-4 0 0,-3 0 0,-4 0 0,-3 2 0,0 2 0,-1 2 0,1 2 0,2 0 0,-1-1 0,3 1 0,-1-2 0,1 0 0,1 0 0,0 1 0,0 1 0,-1 1 0,-1-1 0,-4-1 0,-1-1 0,0 1 0,0 2 0,2 2 0,2 1 0,0 0 0,-1 0 0,2 1 0,1 2 0,1 1 0,0-1 0,1-1 0,-1-1 0,0-1 0,3 0 0,2-2 0,2 1 0,2-3 0,3-1 0,5 0 0,9-4 0,8-1 0,3-1 0,-3 1 0,-4 2 0,-6 2 0,-4 0 0,-1-3 0,0-6 0,2-8 0,4-6 0,2 0 0,-1 4 0,-1 7 0,-3 9 0,-4 7 0,-5 7 0,-1 7 0,-2 6 0,0 7 0,0 4 0,0 5 0,0 2 0,0 0 0,0 0 0,0-2 0,0-2 0,0 0 0,0-2 0,0-3 0,0-4 0,1-2 0,2 0 0,2 3 0,2 4 0,1 0 0,-1-2 0,0-4 0,0-3 0,1-3 0,3 1 0,1 0 0,1 2 0,1 0 0,-1-1 0,1 1 0,-1-1 0,-1 1 0,-1 0 0,0 0 0,-3 3 0,2 3 0,-1 1 0,-1-3 0,-2-3 0,-2-4 0,-2-3 0,0-2 0,-1-1 0,-2-2 0,-3-1 0,-6-2 0,-5 0 0,-6-4 0,-3-6 0,-1-4 0,0-5 0,4 2 0,2 1 0,5 2 0,4 2 0,3 0 0,3 3 0,2 0 0,2 1 0,0 1 0,-1 0 0,-1 3 0,-1-1 0,-2-2 0,-3-4 0,-4-5 0,-2-3 0,0 0 0,0 1 0,2 3 0,1 3 0,1 0 0,-1 1 0,-3 0 0,-2-1 0,-3 1 0,-1-1 0,-1 1 0,0 2 0,3 0 0,3 1 0,3 1 0,5-1 0,-1 0 0,2 1 0,2-1 0,1 1 0,1 0 0,2-2 0,0-1 0,2-3 0,3-2 0,4-3 0,6-4 0,4-3 0,2-1 0,2 0 0,-2 1 0,-2 3 0,-3 0 0,-1 2 0,-2-1 0,3-1 0,0-1 0,1 0 0,-2 1 0,-2 2 0,-2 0 0,-2 2 0,0-1 0,0-3 0,0-1 0,-1 0 0,0-1 0,0 1 0,2-2 0,1-3 0,0-1 0,1 1 0,1-3 0,0-2 0,3-3 0,-1-2 0,1 0 0,3-2 0,4 0 0,2-3 0,1-1 0,-3 4 0,-3 6 0,-6 15 0,-6 16 0,-5 29 0,-6 38 0,-2-15 0,-2 6 0,1-10 0,-2 3 0,1 0-157,-1 2 0,0 1 1,-1 0 156,1-1 0,1 1 0,0-1 0,-2 19 0,2-3 0,2-10 0,1-3 0,0-7 0,0-4 0,-2 18 0,0-18 0,0-11 0,0-6 470,1-1-470,1-3 0,-1-4 0,3-3 0,0 4 0,1 16 0,1 21 0,0-19 0,0 2 0,1 1 0,1-1 0,4 26 0,2-21 0,2-23 0,-1-20 0,1-29 0,5-27 0,-5 16 0,2-2 0,2-5 0,2 0 0,0 5 0,1 1 0,11-21 0,-7 25 0,-8 22 0,-7 18 0,0 15 0,2 22 0,5 21 0,-5-24 0,1 0 0,-1 0 0,0-1 0,5 23 0,-4-19 0,-2-19 0,-2-11 0,2-13 0,9-24 0,14-33 0,-10 18 0,1-4 0,2-5 0,-1 0 0,-1 3 0,-2 4 0,8-20 0,-10 29 0,-17 41 0,-19 33 0,2-7 0,-3 2 0,-5 5 0,-3 1 0,0-3 0,0-2 0,4-6 0,0-2 0,-12 8 0,17-21 0,10-19 0,7-24 0,8-27 0,6-12 0,4 0 0,2 19 0,-5 24 0,-6 24 0,-4 28 0,-2 28 0,-2-17 0,-1 2 0,-2 4 0,1 1 0,-2 0 0,0-1 0,0-3 0,1 0 0,2-4 0,0-1 0,1 27 0,1-14 0,0-18 0,0-15 0,0-17 0,0-21 0,2-21 0,5-12 0,3 0 0,2 17 0,-3 17 0,-5 27 0,-3 32 0,-1 1 0,0 5 0,0 17 0,0 4 0,0-18 0,0 2 0,0 0 0,0 1 0,0 0 0,0-1 0,0 16 0,0-5 0,0-13 0,0-4 0,0 14 0,0-37 0,0-39 0,0-14 0,0-8 0,0-25 0,0-9-536,0 9 0,0-4 0,0-1 536,0 15 0,0-2 0,0 1 0,0 0 0,0 1 0,0 0 0,0 1 0,0 1-31,0-8 0,0 3 0,0 3 31,0-6 0,0 7 0,0 14 0,0 6 0,-2 1 0,0 21 0,-3 8 1600,-1 4-1600,0 2 101,-2 7-101,-2 5 0,-1 4 0,0 0 0,3-2 0,1-5 0,1-4 0,-1-4 0,2-1 0,1 4 0,2 4 0,1 4 0,1 1 0,0 0 0,0-2 0,-2 1 0,-2 9 0,-4 8 0,-4 6 0,0-1 0,1-9 0,2-10 0,4-7 0,1-2 0,3 18 0,7 23 0,0-15 0,2 1 0,2 5 0,1-1 0,11 26 0,-5-25 0,-9-29 0,-5-30 0,-3-19 0,0-17 0,0-11 0,0 29 0,0-1 0,0-3 0,0-1 0,0-1 0,0-1 0,0-2 0,0 0 0,0-3 0,0-1 0,0 1 0,0-1 0,0 0 0,0 1 0,0 2 0,0 1 0,0 6 0,0 1 0,0-30 0,0 13 0,0 9 0,0 3 0,0-2 0,0-7 0,0-6 0,-5-2 0,-3 3 0,-5 8 0,-3 10 0,2 10 0,3 7 0,2 6 0,0 2 0,1 1 0,-2 0 0,-2-1 0,-2 2 0,-1 2 0,-1 0 0,1 0 0,-1-2 0,-1 1 0,0-2 0,0 1 0,3 0 0,3 0 0,1 1 0,1-2 0,-1-2 0,-2-3 0,-3-4 0,-3-2 0,-2 0 0,-1-1 0,1 1 0,1 1 0,-1 1 0,0 3 0,-2-2 0,0 0 0,-3 0 0,-1 2 0,-2 2 0,-1 1 0,-1-1 0,1 0 0,-3 0 0,-2-1 0,0-1 0,0-4 0,1 1 0,1-3 0,-2-3 0,-8-4 0,-4-2 0,-5 1 0,-7 0 0,-1 4 0,-5 2 0,-1 3 0,5 3 0,8 3 0,14 6 0,10 5 0,-3 6 0,-4 1 0,-22-7 0,-9-7 0,-1-7 0,1-4 0,19 1 0,13 5 0,10 5 0,8 6 0,6 5 0,4 5 0,10 7 0,11 5 0,27 15 0,-6-6 0,4 2 0,13 7 0,3 1 0,-13-8 0,1 1 0,0-1 0,20 10 0,-1-1 0,-6-4 0,-3-3 0,-11-5 0,-3-3 0,22 9 0,-21-10 0,-13-6 0,-8-2 0,-5-3 0,-3-2 0,-2 1 0,0-1 0,0 0 0,2 2 0,3 3 0,7 2 0,7 4 0,7 1 0,1 0 0,-5 0 0,-6-4 0,-6-4 0,-4 0 0,1 1 0,0 0 0,0 1 0,-3-2 0,-4-2 0,-5 1 0,-3-1 0,-2 0 0,0-2 0,-6-12 0,-7-3 0,-19-18 0,-22-10 0,16 13 0,-2-1 0,-8-5 0,-2 0 0,-2-2 0,0 1 0,2 1 0,0 0 0,5 3 0,2 0 0,5 4 0,2 0 0,5 5 0,1 1 0,-20-11 0,5 8 0,6 7 0,1 4 0,2 2 0,1 1 0,1 0 0,-2-1 0,2 0 0,-2 0 0,1 0 0,1-1 0,-2-1 0,1 0 0,3 1 0,0-1 0,3 2 0,-3 0 0,-2-1 0,-6-2 0,-4-2 0,-3-1 0,-2 0 0,1 0 0,-1 1 0,3 2 0,2 4 0,2 4 0,4 2 0,-1 2 0,-1 0 0,2 0 0,-1 0 0,4 0 0,4 0 0,4 0 0,1 0 0,-1 0 0,-1 0 0,0 0 0,0 0 0,1 0 0,1 0 0,2 0 0,2 0 0,2 0 0,0 0 0,0 0 0,-3 0 0,-4 0 0,-5 0 0,-4 0 0,-2 0 0,0 0 0,0 0 0,0 1 0,-3 2 0,-7 3 0,-11 2 0,-11 2 0,31-4 0,-1-1 0,-3 2 0,0 0 0,1 0 0,0 0 0,3-1 0,2 1 0,-23 4 0,18-4 0,15-3 0,14-3 0,10-1 0,21-5 0,43-5 0,-5 2 0,10 0 0,-7 2 0,6-1 0,1 1-382,5 1 1,3 0 0,-1 1 381,-2-1 0,-1 2 0,-2 0 0,-11 1 0,-1 0 0,-5 1 0,5 0 0,-7 0 0,15 1 0,-36 0 0,-20 2 0,-13-1 0,-12 2 1144,-9 1-1144,-11-1 0,-5 1 0,-4 2 0,-3 1 0,-1-1 0,-3 0 0,-1-2 0,3 0 0,3-1 0,3 1 0,5-1 0,6 0 0,5 0 0,7 0 0,2 0 0,0 1 0,-1 0 0,-4 0 0,-1 2 0,-1-1 0,0 0 0,-3 2 0,1 1 0,-1 0 0,0 2 0,1 0 0,-2 3 0,-1 1 0,0-1 0,-2 0 0,3-1 0,-3 0 0,-2 2 0,-2 1 0,-3-2 0,2-2 0,3-3 0,7-4 0,2-2 0,-18-2 0,-19 0 0,-6 1 0,-4 4 0,14 5 0,-8 8 0,26-7 0,-2 2 0,-1 0 0,0 1 0,0 1 0,1 0 0,7-1 0,3 1 0,-26 17 0,10 4 0,5 3 0,4 1 0,5-1 0,5 0 0,6 5 0,1 7 0,2 9 0,-2 4 0,-3 1 0,0-4 0,-1 0 0,2 1 0,14-30 0,-1 2 0,1 1 0,0 1 0,2 2 0,1 2 0,0 2 0,1 2 0,2 2 0,2 1 0,1 7 0,1 1 0,0 6 0,1 2 0,1-17 0,2 0 0,1 2-289,2 5 1,2 1 0,3 1 288,3 3 0,2 0 0,2 1 0,4 3 0,2-1 0,1 0 0,1 1 0,3 0 0,-1 0 0,0-1 0,0 0 0,0 0 0,-1 0 0,0 1 0,0 0 0,-1-2 0,-1 1 0,0-1 0,-2-5 0,-1 0 0,-1-2 0,6 13 0,-3-4 0,-5-17 0,-2-6 0,5 1 0,-10-47 0,-6-55 0,-3 5 0,-1-7 0,1 10 0,-1-4 0,1 0-297,0-4 1,1-1-1,-1 1 297,0 0 0,0 0 0,0 2 0,-1 5 0,1 1 0,-1 2 413,-1-15 0,0 3-413,0 9 0,0 3 0,-1 11 0,0 1 0,-3-26 0,-2 6 0,-1 4 929,-2-1-929,-1 0 0,-2 0 0,-1-2 0,-1-2 0,-4-4 0,2-1 0,1 6 0,5 9 0,5 14 0,0 15 0,1 10 0,1 9 0,0 16 0,2 11 0,1 32 0,-1-7 0,2 6 0,-1-4 0,2 4 0,1 2-439,0-4 1,1 2 0,1 1 0,0 1 438,1 3 0,1 1 0,1 0 0,1-2 0,-1-3 0,1-1 0,0-1 0,1-3 0,1 7 0,1-2 0,-1-6 0,0 2 0,-1-8 0,1 3 0,-7-43 0,-4-26 0,-2-16 1753,-1-8-1753,1-3 0,1 0 0,3-4 0,10-9 0,-2 27 0,2 0 0,4-3 0,2 0 0,2 1 0,-1 1 0,12-24 0,-7 15 0,-8 14 0,-4 8 0,-3 5 0,-4 1 0,-1 1 0,-3 6 0,0 39 0,0 7 0,2 6 0,1 5 0,3 7 0,1 1 0,2 6 0,0 2 0,2 6 0,-1-2 0,-1-10 0,-2-4 0,-2-9 0,-1-4 0,0 14 0,-4-23 0,-1-14 0,0-6 0,0-1 0,0-1 0,0-2 0,0-24 0,0 2 0,0-22 0,0 5 0,0-1 0,0-6 0,0-3 0,0-9 0,0-9 0,0-5 0,0 4 0,0 13 0,0 12 0,0 14 0,0 8 0,-1 3 0,-2 4 0,-1 1 0,-3 2 0,-3-2 0,-2-3 0,-3-5 0,-1-4 0,0-3 0,-1 1 0,-2-3 0,-2-4 0,-2-1 0,1-2 0,0 3 0,3 2 0,1 3 0,-2 1 0,0 1 0,-6 0 0,-2-1 0,-2 0 0,-1 2 0,4-1 0,4-2 0,6 3 0,6 3 0,6 6 0,3 15 0,3 28 0,4 1 0,4 6 0,6 20 0,4 6 0,-3-12 0,1 3 0,2 1-339,0 4 0,2 0 0,-1 1 339,-1-2 0,-1 0 0,0-1 0,-2-5 0,0-1 0,-2-3 0,4 13 0,-1-4 0,-3-11 0,-1-5 0,6 13 0,-8-27 0,-3-16 0,-3-15 1017,-2-15-1017,-5-17 0,-9-24 0,4 21 0,-2-3 0,-2-6 0,-1-2 0,0-4 0,0 0 0,2 3 0,0 1 0,2 4 0,0 2 0,-1-21 0,4 19 0,1 13 0,2 9 0,1 8 0,-3 4 0,-2 3 0,-6-3 0,-3-5 0,-4-10 0,-4-7 0,-5-6 0,-6-7 0,-8-2 0,-5-2 0,20 22 0,-2 1 0,-1-2 0,-2 0 0,-3-4 0,-1 0 0,0-3 0,0-1 0,1 0 0,2 1 0,1 2 0,3 1 0,-15-12 0,16 26 0,16 43 0,12 9 0,4 9 0,4 18 0,4 6 0,-1-10 0,1 2 0,3 3-425,-2-10 1,2 2-1,1 1 1,0 0 424,0-1 0,1 1 0,-1-1 0,1 0 0,-1-3 0,0 0 0,0-2 0,0-1 0,2 6 0,-1-2 0,-1-5 0,1 3 0,-1-7 0,8 11 0,-10-36 0,-7-29 0,-3-26 1698,-9-32-1698,-1 22 0,-1-2 0,-4-9 0,0-3 0,-3-5 0,0-2 0,4 20 0,0-1 0,1 1 0,0-1 0,0 1 0,1 1 0,-3-21 0,0 2 0,0 7 0,1 3 0,3 10 0,1 4 0,-3-20 0,5 25 0,4 17 0,0 8 0,-2-1 0,-1-7 0,-3-12 0,-2-20 0,4 16 0,0-2 0,0-6 0,-1-1 0,1 0 0,-1 1 0,1 5 0,1 2 0,-2-17 0,3 23 0,0 22 0,0 60 0,1-18 0,1 4 0,1 6 0,2 5 0,0 2-332,2 3 0,1 2 0,1 1 332,1 4 0,0 2 0,1 0 0,1 2 0,0-1 0,0-2 0,-2-7 0,1-2 0,-1-3 0,2 8 0,-1-6 0,6 15 0,-5-38 0,-4-23 0,-3-15 0,1-12 996,-1-8-996,-2-7 0,1-7 0,-2-10 0,0-10 0,0 28 0,0-1 0,0 1 0,0 0 0,0-31 0,0 10 0,0 12 0,0 11 0,0 11 0,0 7 0,0 6 0,0 2 0,0 0 0,1-1 0,0-5 0,1-5 0,0-9 0,-2-7 0,0-5 0,0-1 0,0 3 0,0 3 0,0 10 0,0 9 0,0 11 0,-3 24 0,2 10 0,-2 34 0,3-21 0,0 4 0,1 18 0,0 5-308,1-16 0,0 2 0,1 1 308,1 3 0,0 0 0,2-1 0,-1-2 0,2-1 0,-1-2 0,5 16 0,0-4 0,-1-10 0,0-4 0,-2-9 0,0-2 0,4 23 0,-5-17 0,-3-14 924,-2-15-924,-1-7 0,-1-3 0,1-1 0,1 2 0,2 8 0,4 15 0,3 17 0,2 13 0,1-1 0,-2-11 0,-5-15 0,-3-13 0,-2-8 0,-2-3 0,0 0 0,1-1 0,2-3 0,2-2 0,2-7 0,2-6 0,3-5 0,3-5 0,1-2 0,0-7 0,1-11 0,-5-12 0,-5-11 0,-3-5 0,-4 1 0,-3 4 0,-6 8 0,-5 6 0,-3 8 0,1 4 0,5 1 0,0 2 0,0-3 0,-2-2 0,0-3 0,-2-1 0,0-2 0,-1 1 0,2 2 0,1 1 0,0 6 0,0 7 0,1 10 0,2 9 0,4 5 0,3 1 0,2-6 0,1-4 0,2-6 0,0-10 0,2-5 0,0-6 0,-2 2 0,-1 2 0,-1 2 0,0 1 0,0 3 0,0-1 0,0 4 0,0 4 0,0 2 0,0 3 0,0-3 0,0-2 0,0-3 0,0-1 0,0 2 0,0 5 0,0 2 0,0 3 0,0 0 0,0 1 0,0-3 0,0 0 0,0-2 0,0 0 0,0-1 0,0-1 0,0-1 0,0-2 0,0 2 0,0 0 0,0 0 0,0-5 0,0 2 0,0-4 0,0 0 0,2 5 0,1-3 0,2 5 0,2-2 0,2-3 0,1 0 0,0-1 0,-1 4 0,-2 2 0,-3 4 0,-1 4 0,-2 1 0,1 4 0,-1-1 0,0 2 0,-1-1 0,0-3 0,1-4 0,1-4 0,1-2 0,0-1 0,-1-1 0,0 0 0,0-3 0,0 2 0,0 2 0,-1 2 0,-1 4 0,0 5 0,0 10 0,0 15 0,0 1 0,0 13 0,0-9 0,0 5 0,0 0 0,0 0 0,0 1 0,0-1 0,0-1 0,0-2 0,0-4 0,0-4 0,0-2 0,0-2 0,0-1 0,0 1 0,0-2 0,0 2 0,0-1 0,1-2 0,0 0 0,1 1 0,1-1 0,-1 0 0,1 1 0,0 0 0,-1 1 0,1 1 0,-1-1 0,0 1 0,-1-1 0,1 2 0,-1-1 0,1-1 0,-1 0 0,-1-2 0,1 0 0,-1 0 0,0-1 0,0 1 0,0-1 0,0-2 0,0-16 0,0-1 0,0-13 0,0 5 0,0 1 0,0 0 0,0 0 0,0 0 0,0-3 0,0-1 0,0-3 0,0-2 0,0-2 0,1 1 0,3 0 0,0 5 0,1 3 0,-1 4 0,-1 3 0,2 1 0,-1 1 0,0 0 0,-1 0 0,0 0 0,1 3 0,-1-1 0,2 0 0,-2-2 0,0-3 0,2-2 0,1-3 0,1-2 0,1-3 0,2-5 0,3-5 0,5-7 0,2-6 0,1-2 0,0-2 0,-2 4 0,-4 5 0,-2 6 0,-4 7 0,-4 4 0,-1 2 0,-1 3 0,0 0 0,1 3 0,0 5 0,0 8 0,-14 36 0,1-3 0,-16 32 0,-4-4 0,11-21 0,0 3 0,-5 7 0,-1 3 0,-1 5 0,0 2 0,-1 5 0,1 1 0,-1-1 0,0 0 0,0 1 0,0-1 0,2-4 0,0-3 0,2-5 0,1-2 0,3-8 0,1-2 0,-9 14 0,9-18 0,7-12 0,5-9 0,3-12 0,2-13 0,0-21 0,10-24 0,3 18 0,3-3 0,4-6 0,4-2 0,4-6 0,2 1 0,0 2 0,-2 1 0,-4 8 0,-2 2 0,-3 8 0,-2 4 0,5-7 0,-9 16 0,-7 11 0,-4 6 0,-11 23 0,1-2 0,-13 25 0,-7 10 0,8-16 0,-1 3 0,-5 8 0,-1 2 0,0 3 0,-1 0 0,0-2 0,1-2 0,4-5 0,2-2 0,-12 20 0,13-21 0,11-23 0,7-27 0,12-33 0,3 4 0,3-5 0,8-14 0,3-3-160,-8 17 0,1 0 0,0 0 160,1 1 0,-1-1 0,-1 2 0,6-12 0,-3 3 0,-7 14 0,-1 4 0,5-12 0,-13 24 0,-10 21 0,-10 15 0,-10 15 480,-9 17-480,11-17 0,-1 3 0,-6 9 0,0 2 0,-3 3 0,1 3 0,-2 1 0,1 2 0,1 2 0,2 0 0,2-2 0,1 1 0,1 3 0,3 1 0,3-1 0,2 1 0,2 0 0,3 1 0,1-1 0,3 0 0,2-1 0,1 0 0,1 1 0,1 0 0,1-1 0,2 0 0,0 0 0,0 1 0,-1-2 0,2 0 0,0-4 0,1 1 0,1 0 0,2 2 0,4 0 0,2 0 0,4 7 0,3 0 0,5 7 0,2 0 0,2-2 0,1 0 0,-8-20 0,0-1 0,0 0 0,9 16 0,-1-1 0,-3-7 0,0-2 0,-4-9 0,-2-2 0,6 12 0,-11-7 0,-1 8 0,0 3 0,-1-20 0,1 1 0,4 0 0,1 0 0,18 25 0,2-1 0,-8-20 0,-7-14 0,-4-8 0,-4-3 0,1-3 0,3 0 0,6 2 0,7 2 0,5 3 0,1 1 0,-1-1 0,-4-2 0,-4-4 0,-4-1 0,0-1 0,2 0 0,0 2 0,-1 0 0,-4 0 0,-5-1 0,-2 2 0,-1 3 0,1 5 0,2 4 0,3 2 0,3 2 0,6-1 0,1-1 0,2-2 0,-1-3 0,-2-3 0,-2-2 0,0-3 0,-2-5 0,-4-3 0,-1-4 0,-3-1 0,-2-1 0,-3 0 0,-3 0 0,0 0 0,-1 0 0,2 0 0,0 0 0,1-2 0,-2-3 0,0-4 0,-2-2 0,-1 1 0,-1 2 0,-1 0 0,-3 0 0,-1-1 0,0 0 0,-1-1 0,-2 0 0,-5-2 0,-4 0 0,-2-1 0,0 0 0,1 0 0,1 0 0,1 0 0,1 0 0,-1 0 0,-1 0 0,-5-3 0,-7-4 0,-7-2 0,-4-3 0,-5-1 0,-2 0 0,0 0 0,3 2 0,5 1 0,3 1 0,4 0 0,4 0 0,4-1 0,3 1 0,2-2 0,-1 1 0,1-2 0,0 2 0,-1-1 0,1 0 0,0 5 0,3 4 0,7 7 0,19 14 0,31 19 0,13 11 0,-18-9 0,1 2 0,3 4 0,0 1 0,-3 1 0,1 2 0,3 3 0,-2 1 0,-8-6 0,-2-1 0,-5-4 0,-2-2 0,15 16 0,-14-16 0,-9-9 0,-6-6 0,-5-3 0,-3-2 0,-4-4 0,-1-15 0,-1 1 0,-1-11 0,-4 4 0,-2 0 0,-2-1 0,-3 2 0,0 1 0,-1 2 0,1 2 0,-1 2 0,2 1 0,2 4 0,3 3 0,3 2 0,2 5 0,1 4 0,1 4 0,0 3 0,0 2 0,0 1 0,0 4 0,0 4 0,0 2 0,3 0 0,2 4 0,4 2 0,5 6 0,0 4 0,4-1 0,0-4 0,0-5 0,-2-7 0,0-6 0,0-3 0,0-2 0,-1-1 0,-2-5 0,-1-3 0,-1-3 0,-3-2 0,-2 0 0,0 1 0,-2-1 0,0-1 0,1 0 0,0 1 0,1 0 0,0 2 0,2 0 0,1 1 0,0 1 0,3 0 0,-1 1 0,1-2 0,-3-1 0,-1-3 0,0 0 0,-1 1 0,0-2 0,-2-3 0,-3-6 0,-3-3 0,-3 0 0,-2 0 0,-1 1 0,-1-1 0,0 1 0,-1 1 0,3 2 0,1 2 0,2 0 0,0 0 0,0 0 0,0-2 0,-1-1 0,-1-4 0,-4-6 0,-3-5 0,-2-4 0,-1-2 0,4 3 0,2 4 0,3 3 0,2 6 0,1 2 0,2 2 0,-2 1 0,-1-2 0,-3-2 0,-3-2 0,-2-3 0,-2-2 0,-1-2 0,-4-2 0,-3-1 0,-4 0 0,-4 0 0,0 3 0,-2 3 0,5 3 0,2 3 0,3 1 0,1 3 0,0-1 0,2 2 0,2 0 0,1 0 0,3 0 0,-1-2 0,1 0 0,-2-3 0,-3-3 0,-4-2 0,-2-3 0,-2-2 0,0 0 0,4 2 0,0 0 0,4 3 0,0-1 0,-3 0 0,-1-1 0,-4-1 0,0 2 0,1-2 0,0 2 0,1-1 0,-1-1 0,0-2 0,-3-2 0,-2-3 0,-3-4 0,-1-1 0,3 1 0,4 5 0,6 1 0,4 5 0,4 3 0,5 7 0,2 7 0,3 7 0,2 12 0,6 16 0,11 20 0,0-15 0,4 3 0,7 6 0,2 0 0,5 3 0,1-1 0,1-1 0,-1-2 0,-4-6 0,-1-2 0,-3-5 0,-2-2 0,15 15 0,-9-13 0,-6-11 0,-2-4 0,-1-2 0,3-1 0,1 2 0,1-1 0,-2 0 0,-2-1 0,-3-3 0,-3-1 0,-2-2 0,-2-2 0,0-1 0,1 1 0,0 1 0,4 1 0,3 2 0,2 1 0,0 1 0,0 1 0,-3-1 0,-1 0 0,-2 1 0,-1 1 0,-1 0 0,-3-1 0,-2-1 0,-2-2 0,-3-2 0,0-1 0,-2-1 0,-2-1 0,3 0 0,-2 0 0,1 0 0,1 0 0,0 2 0,1-1 0,-1 1 0,2-2 0,0-1 0,-5-1 0,-5-2 0,-11-1 0,-3-1 0,-7-4 0,-8-3 0,-6-5 0,-8 0 0,1-1 0,2 1 0,1 0 0,1 1 0,4 1 0,5 1 0,5 3 0,7 1 0,1 2 0,-1 1 0,-1-1 0,-4 2 0,-2-3 0,0 0 0,-1-1 0,-1 0 0,2 0 0,5 1 0,6 1 0,10 0 0,7 2 0,24-1 0,9 2 0,27 2 0,6 4 0,3 4 0,-5 2 0,-11-1 0,-11-3 0,-9-3 0,-9-2 0,-5-1 0,-6 0 0,-2-2 0,-1 0 0,0 0 0,6 0 0,5 0 0,7 0 0,3 0 0,-2 0 0,-5 0 0,-6 0 0,-3 0 0,-3 0 0,-1 0 0,-2 0 0,-1 0 0,2 0 0,2 4 0,0 0 0,1 3 0,0 1 0,0-1 0,1 3 0,-1-2 0,-1 0 0,-1-1 0,1 0 0,-1-1 0,1 1 0,0 0 0,-2 0 0,1-1 0,-1 0 0,-2-2 0,0 0 0,-3-2 0,1 1 0,-1-1 0,1 1 0,-1 0 0,1 0 0,-1 0 0,0 0 0,1-1 0,0 0 0,0-2 0,-1 1 0,0 0 0,1 1 0,1 0 0,2 0 0,0 1 0,-2 1 0,0-1 0,-1 0 0,-1-1 0,0-2 0,1 1 0,0 1 0,0-1 0,0 2 0,-1-1 0,-1 0 0,-1 1 0,0 0 0,1 0 0,1-1 0,0 1 0,3 0 0,-1 1 0,0 0 0,-1-1 0,1-2 0,0 0 0,1 1 0,-3-1 0,-17 1 0,3-2 0,-18 0 0,11 0 0,-1 0 0,4 0 0,2 0 0,1 0 0,2 0 0,-2 0 0,0 0 0,1 0 0,-1 0 0,1-1 0,0-1 0,0 1 0,0-1 0,-1 2 0,0 0 0,0 0 0,0 0 0,-2 0 0,0 0 0,0 0 0,1 0 0,0 0 0,2 0 0,0 0 0,2 0 0,1 0 0,-1 0 0,-3 0 0,1 0 0,-2 0 0,1 0 0,1 0 0,1 0 0,1 0 0,2 0 0,-4 0 0,-2 0 0,-5 0 0,-5 0 0,-1 0 0,0 0 0,3 0 0,2 0 0,1 0 0,1 0 0,1 0 0,1 0 0,0 0 0,-1 0 0,1 0 0,0 0 0,1 0 0,2 0 0,0 0 0,1 0 0,-1 0 0,0 0 0,1 0 0,1 0 0,0 0 0,-2 0 0,1 0 0,-1 0 0,0 0 0,2 0 0,-2 0 0,-2 0 0,2 0 0,-2 0 0,2 0 0,2 0 0,-2 0 0,2 0 0,-2 0 0,-1 0 0,-1 0 0,-2 0 0,-1 0 0,-3 0 0,-4 0 0,-5 0 0,-3 0 0,-5 0 0,-8 0 0,-6 0 0,-5 0 0,1 0 0,5 0 0,5 0 0,7 0 0,5 0 0,3 0 0,4 0 0,2 0 0,2 0 0,3 0 0,2 0 0,2 0 0,0 0 0,0 0 0,1 0 0,2 0 0,0 0 0,0 0 0,1 0 0,-1 0 0,0 0 0,0 0 0,-1 0 0,0 0 0,-1 0 0,0 0 0,-1-1 0,3 0 0,2-1 0,4-2 0,2-1 0,0-1 0,2-1 0,0-1 0,3-1 0,4-2 0,6 0 0,7 0 0,7-3 0,9-2 0,9-5 0,5-4 0,2 0 0,-3 2 0,-7 6 0,-6 3 0,-4 3 0,-3 2 0,1 0 0,0 0 0,-3 0 0,1-2 0,-2 0 0,-4 1 0,-1-2 0,1-1 0,4-4 0,6-5 0,3-1 0,-2 2 0,-6 4 0,-8 7 0,-7 5 0,-6 5 0,-5 8 0,-6 5 0,-6 5 0,-9 3 0,-5 0 0,-1-1 0,1-2 0,5-2 0,5-4 0,4-4 0,3-4 0,1 0 0,-1-2 0,-2 2 0,-7 1 0,-7 3 0,-7 2 0,-7 4 0,-1 0 0,2-1 0,3-2 0,6-2 0,3-2 0,2-2 0,4 0 0,3-2 0,6-2 0,7 1 0,22-5 0,8 3 0,27-3 0,11 3 0,-27 1 0,1 1 0,0 1 0,0 0 0,-1 2 0,-2 0 0,25 6 0,-11-1 0,-13-3 0,-10-2 0,-6-2 0,-5-1 0,-5-1 0,-3-1 0,-2 0 0,-1 2 0,2-1 0,2 1 0,1 1 0,-1-2 0,-7 1 0,-15-1 0,-17-1 0,-18 0 0,-11 0 0,-5 0 0,3-2 0,9-4 0,9-3 0,16-2 0,13-1 0,8-1 0,5-3 0,3-3 0,3-4 0,7-3 0,9-6 0,7-3 0,1-4 0,-3 2 0,-4 8 0,-7 8 0,-7 9 0,-7 4 0,-11 6 0,-11 7 0,-5 5 0,-9 12 0,-8 8 0,-6 3 0,-8 2 0,4-6 0,8-7 0,10-7 0,8-5 0,11-6 0,8-8 0,5-12 0,3-14 0,3-14 0,6-9 0,9-5 0,4 1 0,3 7 0,-4 11 0,-7 15 0,-4 12 0,-5 8 0,-3 8 0,-2 7 0,1 7 0,-7 10 0,-9 9 0,-13 6 0,-14 6 0,-6-2 0,-3-3 0,7-7 0,9-9 0,12-12 0,12-14 0,8-21 0,11-24 0,4 3 0,4-6 0,9-14 0,4-5-219,-7 17 1,2-1 0,1 0 218,0-1 0,0 0 0,-1 2 0,7-11 0,-2 4 0,-7 15 0,-3 5 0,4-3 0,-13 28 0,-6 17 0,-4 20 0,0 23 327,0-15 1,0 3-328,-1 5 0,-1 2 0,-2 0 0,0 0 0,-2-6 0,0-3 0,-6 20 0,4-21 0,6-16 0,8-9 0,12-6 0,6-4 0,6-2 0,3-1 0,-6-1 0,-4 2 0,-7 1 0,-5 2 0,-3 3 0,-4 5 0,-11 5 0,-13 5 0,-16 2 0,-12 2 0,-3-2 0,3-4 0,9-6 0,11-6 0,12-5 0,8-4 0,8-2 0,3-2 0,8 2 0,12 3 0,15 3 0,14 8 0,3 6 0,-8 6 0,-13 0 0,-15-1 0,-9-3 0,-15-1 0,-17-2 0,-16-4 0,-13-4 0,-3-3 0,5-2 0,6 0 0,5 0 0,7 0 0,5 0 0,6-1 0,6-3 0,6-4 0,5-8 0,2-8 0,1-9 0,0-8 0,0-8 0,0-7 0,0-7 0,0 3 0,0 5 0,0 9 0,0 8 0,0 1 0,0-1 0,0 2 0,0 4 0,0 13 0,-1 14 0,-6 23 0,0 3 0,-7 16 0,2-8 0,-1 7 0,0 0 0,0-1 0,-1 1 0,-1 2 0,-2 3 0,-3 0 0,1-3 0,1-8 0,4-7 0,5-5 0,2-6 0,2-12 0,2-18 0,1-9 0,2-21 0,0-10 0,0-7 0,0 27 0,0 0 0,0 3 0,0 0 0,-2-35 0,-4 4 0,-2-1 0,-3 1 0,0 0 0,2-3 0,4 33 0,1-1 0,-1 0 0,0 0 0,1 0 0,-1 0 0,-4-30 0,1 11 0,3 12 0,1 10 0,1 7 0,-1 5 0,0 5 0,0 7 0,-1 6 0,2 10 0,-1 10 0,1 19 0,1 32 0,2-14 0,-1 6 0,0-5 0,0 3 0,0 2-424,0 6 0,0 3 0,0 0 424,-1 1 0,0 2 0,-1-3 0,1-4 0,0-2 0,0-2 0,0 10 0,-1-6 0,1-16 0,-1-6 0,1 7 0,0-30 0,2-17 0,0-29 1272,-1-4-1272,-2-32 0,-5-6 0,3 22 0,0-2 0,-2-10 0,-1-2 0,2 13 0,0-2 0,-1-1-220,0-3 0,0-1 0,0 1 220,0-2 0,0 1 0,0 1 0,1 2 0,-1 0 0,1 2 0,-3-19 0,1 2 0,2 8 0,-1 2 0,2 4 0,1 3 0,1 6 0,1 2 0,0-27 0,2 12 0,0 13 660,0 10-660,0 8 0,0 6 0,0 2 0,0 2 0,0-4 0,-4-5 0,-2-8 0,-4-7 0,0-5 0,3-1 0,1 7 0,2 7 0,0 9 0,1 10 0,0 5 0,-1 4 0,-1 3 0,0 1 0,0-2 0,1-24 0,3-26 0,1-11 0,-2 22 0,-1-1 0,-1 4 0,-1 1 0,-9-27 0,-2 9 0,3 29 0,2 19 0,4 13 0,3 12 0,2 11 0,0 12 0,-4 7 0,-3 3 0,-1-4 0,3-8 0,2-5 0,2-1 0,1 2 0,0 2 0,1 0 0,1-5 0,0-3 0,0-3 0,0 2 0,1 2 0,1 1 0,2-2 0,1-3 0,-1-1 0,-1-1 0,0 1 0,0 2 0,-1 1 0,0-1 0,-2 1 0,0 2 0,0 2 0,0 3 0,0-1 0,0-1 0,0-3 0,0-2 0,0 0 0,2 2 0,0 5 0,2 2 0,0 5 0,0 2 0,0 0 0,0 4 0,1 2 0,-1 3 0,1 1 0,-1-5 0,-2-6 0,2-4 0,-2-2 0,0-2 0,0-1 0,-1 0 0,2 1 0,-1 2 0,0 1 0,-1 2 0,1 4 0,0-2 0,2 0 0,-2-3 0,0-2 0,0 2 0,-2 1 0,0 3 0,0-1 0,0-4 0,0-3 0,0-4 0,2-3 0,0-2 0,0-2 0,-1-2 0,-1-2 0,0-1 0,0-1 0,1-1 0,1 0 0,0 2 0,-1 0 0,-1-3 0,0-2 0,0-1 0,2-4 0,0-4 0,2-1 0,2 1 0,-1 2 0,1 2 0,-1 0 0,-2-1 0,-1 0 0,0-1 0,0 1 0,0 0 0,0 1 0,-2 3 0,0 3 0,0 4 0,0-1 0,0-2 0,0-2 0,0-4 0,1-2 0,2-4 0,1-4 0,1 0 0,0-1 0,0 1 0,2 0 0,2 0 0,7 0 0,8 2 0,7 3 0,6 3 0,-2 1 0,-5-1 0,-4-2 0,-5-4 0,-1-2 0,-1 0 0,-2 2 0,-2-1 0,0 1 0,-4-1 0,-1-1 0,-2 0 0,-2 0 0,1-3 0,-4-7 0,-1-7 0,-2-9 0,0-4 0,-2-1 0,-3 3 0,-2 6 0,-3 1 0,-1 1 0,0-2 0,-2-5 0,0-3 0,0-4 0,-1-8 0,-1-4 0,1-5 0,0-2 0,0 2 0,-1 0 0,-1 5 0,0 6 0,2 4 0,1 6 0,2 3 0,3 2 0,3 4 0,1 0 0,2 1 0,0-3 0,0-3 0,2 2 0,0 3 0,-1 6 0,-2 6 0,-1 6 0,-2 3 0,2 5 0,1 9 0,1 10 0,-1 8 0,1 2 0,1-2 0,0-1 0,1 1 0,0 0 0,-2 2 0,0 3 0,-2 2 0,1 3 0,0 1 0,2 1 0,1-3 0,0-7 0,0-8 0,0-7 0,0-4 0,0-2 0,0 0 0,0 3 0,0 3 0,4 3 0,3 1 0,2-3 0,0-3 0,-1-5 0,-4-4 0,1-3 0,-1-2 0,0 1 0,-1 1 0,-1 0 0,1 0 0,0 1 0,1-1 0,3 2 0,2-2 0,2 0 0,3-1 0,-1 0 0,1 0 0,-1 0 0,-1 0 0,-3 0 0,-2-1 0,-2-2 0,-1 2 0,0 0 0,-2 3 0,0 2 0,-1 0 0,0 0 0,-1-1 0,0 0 0,-3-1 0,-3 1 0,-6-3 0,-3 0 0,-1-3 0,3 0 0,1 1 0,1-1 0,-1 1 0,-2-2 0,2 0 0,1 0 0,2 0 0,-1 0 0,-1 0 0,0 0 0,1 0 0,0 0 0,2 0 0,-2 0 0,-1 0 0,0 0 0,-1 0 0,-1 0 0,-1 0 0,-2 0 0,1 0 0,1 1 0,2 1 0,3 0 0,1 2 0,2-1 0,0 0 0,-1-1 0,1-2 0,1-1 0,1-1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16T06:01:10.138"/>
    </inkml:context>
    <inkml:brush xml:id="br0">
      <inkml:brushProperty name="width" value="0.2" units="cm"/>
      <inkml:brushProperty name="height" value="0.2" units="cm"/>
      <inkml:brushProperty name="color" value="#045072"/>
    </inkml:brush>
  </inkml:definitions>
  <inkml:trace contextRef="#ctx0" brushRef="#br0">3034 7329 24575,'42'0'0,"-5"0"0,-10 0 0,-9 0 0,-7 0 0,-2 0 0,2 0 0,5 0 0,3 0 0,2 0 0,0 0 0,-3 0 0,-1 0 0,0 0 0,-1 0 0,2 0 0,-2 0 0,-1 0 0,0 0 0,0 0 0,1 0 0,-1 0 0,-2 0 0,1 0 0,2 0 0,7 0 0,6 0 0,7 0 0,5 0 0,4 0 0,1 0 0,-3 0 0,-3 0 0,-3 0 0,-2 0 0,-1 0 0,1 0 0,4 0 0,3 0 0,-4 0 0,-1 0 0,0 0 0,-7 0 0,7 2 0,1 0 0,-1 0 0,7-1 0,-5-1 0,-1 0 0,-2 0 0,-4 0 0,-3 0 0,-6 1 0,-1 1 0,-3-1 0,-4 1 0,0-2 0,-2 1 0,0 1 0,0 0 0,0-1 0,0-1 0,-2 0 0,0 0 0,-1 0 0,-2 0 0,1 0 0,-1 0 0,0 0 0,2 0 0,1 0 0,1 0 0,1 0 0,2 0 0,2 0 0,2 0 0,1 0 0,0 0 0,0 0 0,1 0 0,1 0 0,1 0 0,2 0 0,-1-1 0,1-2 0,1-2 0,-1-1 0,-2-1 0,-2 2 0,-4 2 0,-2 1 0,0 0 0,-1 0 0,3 0 0,3 1 0,3-1 0,-1 0 0,3 2 0,-2 0 0,0 0 0,-2 0 0,-2 0 0,-1 0 0,1 0 0,1 0 0,2 0 0,3 0 0,-1 0 0,3 0 0,-1 0 0,0 0 0,-2 0 0,-3 0 0,-4 0 0,-3 0 0,-2 0 0,-3-1 0,-4-2 0,-3-1 0,-2-1 0,0-1 0,0 1 0,0-1 0,0-1 0,-1-1 0,-7 1 0,-6-1 0,-8 1 0,-4 1 0,1-1 0,0 1 0,-2 1 0,-5 0 0,-6 2 0,-6 1 0,-3 1 0,1 1 0,4 0 0,8 0 0,8 0 0,3 0 0,2 0 0,-4 0 0,-8 0 0,-11 2 0,-8 1 0,-3 3 0,4 0 0,11-2 0,15-2 0,18-3 0,49-21 0,9-6 0,-9 5 0,2 0 0,-4 1 0,-1 0 0,-4 4 0,0 1 0,22-8 0,-16 10 0,-19 9 0,-10 6 0,-8 1 0,-30 3 0,0 1 0,-36 7 0,25-3 0,0 1 0,-5 2 0,-1 1 0,-7 1 0,1 0 0,3-3 0,1 1 0,3-2 0,2 0 0,4-2 0,1 0 0,-22 6 0,11-2 0,11-3 0,10-4 0,9-1 0,6-1 0,4 0 0,3 0 0,1 1 0,4 1 0,2-1 0,3-1 0,3 0 0,3-3 0,4 1 0,7-1 0,12 0 0,8 0 0,2 0 0,-8 0 0,-12 0 0,-9-2 0,-9-3 0,-5-4 0,-6-4 0,-5-5 0,-1-4 0,0-5 0,3-2 0,4-1 0,1 2 0,1 5 0,-3 5 0,-3 6 0,-9 5 0,-8 3 0,-8 1 0,-9 2 0,-10 1 0,-9 0 0,-3 0 0,5 0 0,11 0 0,11 0 0,7 1 0,5 2 0,-1 3 0,-4 5 0,-4 4 0,-2 0 0,3 0 0,8-3 0,8-7 0,7-10 0,9-12 0,5-10 0,6-4 0,5 2 0,-1 5 0,-6 9 0,-11 6 0,-34 20 0,-3 2 0,-24 15 0,15-5 0,3 0 0,4 3 0,5-1 0,4 2 0,1-1 0,0-1 0,-2-2 0,3-4 0,2-2 0,4-4 0,0-3 0,-1-2 0,-1 0 0,0 1 0,1 0 0,-1 1 0,-1 0 0,1-1 0,-1 1 0,-1-2 0,0 1 0,1-1 0,2-1 0,1 0 0,4 0 0,1-1 0,1-1 0,3-1 0,1-1 0,2 0 0,-1-2 0,1 1 0,-1-2 0,2 1 0,1 1 0,-1-1 0,0 0 0,-2 0 0,-2-1 0,-1 0 0,0 0 0,1 0 0,1 0 0,2 0 0,-1 0 0,2 0 0,2 0 0,-1 0 0,0 0 0,1 0 0,1 0 0,1 0 0,0 0 0,0 0 0,0 0 0,0 0 0,1 0 0,-1 0 0,0 0 0,1 0 0,0 1 0,-1 1 0,0 0 0,0 1 0,0 0 0,2 0 0,0-2 0,-1 1 0,-1-1 0,0 1 0,0-1 0,0 2 0,1-2 0,-1 0 0,0 1 0,1-1 0,0 2 0,-1 0 0,1 0 0,-2 0 0,1-1 0,3-1 0,16-5 0,9-1 0,38-9 0,-11 5 0,5-1 0,-9 2 0,4 0 0,1 0-294,9-2 0,3 1 0,0 0 294,0-1 0,1 1 0,-1 0 0,-5 0 0,0 0 0,-1 0 0,-3 1 0,-2-1 0,-1 0 0,18-5 0,-4-1 0,-6 1 0,-4-2 0,-3-1 0,-3-1 0,-5-2 0,-2-1 0,0-1 0,0-2 0,3-2 0,1 0 441,1-3 0,2 1-441,4-3 0,0 1 0,2 1 0,1 0 0,-2 1 0,0 0 0,-3 3 0,0 0 0,-4 4 0,0 0 0,-3 1 0,1 1 0,2 1 0,1 1 0,2-1 0,1 1 0,-2 0 0,0 2 0,-5 0 0,-1 2 0,21-5 0,-23 8 0,-16 6 0,-13 4 0,-7 3 0,-2 3 0,-2 3 0,0 2 0,0 0 0,0 5 0,0 7 0,0 4 0,0 1 0,0-5 0,0-5 0,0-7 0,0-3 0,0 0 0,-2-1 0,-1 2 0,-3 1 0,-3 3 0,-1 1 0,0 2 0,-1 2 0,2-1 0,1-1 0,2-2 0,1-2 0,0 0 0,1-1 0,-1 0 0,0 0 0,-2 0 0,-2 1 0,-1 3 0,-1 1 0,0 3 0,-1 3 0,1-2 0,2-2 0,1-4 0,2-2 0,1-3 0,1-3 0,2-7 0,1-6 0,1-4 0,2-4 0,3-2 0,0-2 0,0-1 0,-3 2 0,-2 2 0,-1 5 0,-4 3 0,-3 4 0,-4 2 0,-1 1 0,4-1 0,3-4 0,4-4 0,1-9 0,1-9 0,0-11 0,0-11 0,0-5 0,0 0 0,0 5 0,-1 11 0,-2 8 0,-3 10 0,-1 6 0,0 5 0,3 1 0,2-2 0,0 0 0,2-1 0,0-1 0,0-2 0,3-2 0,1-1 0,4 0 0,2-1 0,-1 1 0,0 4 0,-2 1 0,0 4 0,-1 4 0,-3 7 0,-5 13 0,-9 15 0,-7 12 0,-3 5 0,4-3 0,4-8 0,6-10 0,3-8 0,2-3 0,1 0 0,-3 5 0,-1 1 0,0 0 0,-1-3 0,3-4 0,1-3 0,2 0 0,0 1 0,-3 3 0,-2 4 0,-2 2 0,-2-1 0,-2-1 0,2-2 0,1-2 0,2-5 0,3-12 0,1-12 0,2-7 0,5-8 0,4-2 0,3 1 0,3-3 0,-1 7 0,-1 2 0,-4 2 0,-1 1 0,0-3 0,2-3 0,2-1 0,0-1 0,-1 3 0,-4 4 0,-2 4 0,-1 4 0,-3 0 0,2-1 0,0-2 0,2-5 0,3-4 0,2-6 0,2-4 0,3-2 0,0-1 0,1 0 0,-1 1 0,0 3 0,-3 4 0,-2 1 0,-3-1 0,-1-4 0,0-4 0,0-7 0,-1-4 0,0-1 0,1-4 0,3-2 0,2-4 0,1-5 0,-6 32 0,0 0 0,5-33 0,-2 4 0,-2 7 0,0 10 0,-1 7 0,0 5 0,-1 2 0,1-4 0,2-3 0,2-8 0,3-4 0,2-3 0,-1 1 0,-2 7 0,-6 8 0,-3 7 0,-3 5 0,0 3 0,0 2 0,-1 6 0,-2 7 0,-4 13 0,-3 13 0,-2 17 0,-2 15 0,-2 5 0,0-2 0,1-12 0,4-13 0,3-14 0,3-13 0,1-13 0,0-10 0,1-4 0,-2-2 0,1 0 0,-1-2 0,-2-2 0,-2-4 0,-2-2 0,-4 1 0,-1 5 0,0 8 0,3 7 0,4 6 0,4 3 0,3-1 0,0-2 0,-2-4 0,-2-6 0,-3-2 0,-2 3 0,0 6 0,0 9 0,-1 13 0,1 8 0,-1 6 0,2 4 0,3-6 0,3-2 0,2-2 0,1-1 0,1-2 0,0 0 0,0-1 0,0 0 0,0-1 0,0-3 0,0-1 0,0-2 0,0 1 0,1-1 0,0-2 0,4-16 0,-3 2 0,2-7 0,-2 11 0,0 35 0,0 13 0,0-7 0,1 2 0,4 25 0,3-10 0,0-20 0,-2-19 0,-3-21 0,0-20 0,1-18 0,2-12 0,2-5 0,-4 29 0,0 1 0,1-2 0,0 0 0,1-3 0,0 0 0,1-4 0,1 0 0,-1-2 0,0 0 0,1-1 0,-1 0 0,-1 3 0,0 1 0,-1 3 0,1 2 0,-2 2 0,1 1 0,6-25 0,-1 13 0,-4 12 0,-4 6 0,-4 6 0,0-8 0,0-4 0,-2-1 0,-4-5 0,-7 3 0,-8 1 0,-5 3 0,1 8 0,2 9 0,4 9 0,3 12 0,6 9 0,5 9 0,3 5 0,2-4 0,0-1 0,0-1 0,0 8 0,0 8 0,-1 3 0,-3-4 0,-1-12 0,-3-10 0,-2-9 0,-2-13 0,-2-15 0,-1-11 0,0-6 0,0 4 0,4 9 0,2 6 0,0 6 0,-1-1 0,-8-3 0,-11-8 0,-17-10 0,17 16 0,-1 0 0,-3 0 0,1 1 0,-1 1 0,0 2 0,-29-11 0,2 5 0,4 2 0,1-1 0,2 2 0,3-3 0,3 0 0,2-1 0,2-2 0,1 3 0,3-1 0,2 1 0,2-1 0,2-2 0,1 0 0,-5-8 0,-6-3 0,-7-7 0,21 20 0,-1-1 0,-1 0 0,-1-1 0,0 0 0,0 0 0,1 2 0,2 1 0,-19-15 0,17 14 0,38 17 0,57 25 0,-22-5 0,6 3 0,2 1 0,0-1 0,3 1 0,2 2 0,0-1-381,3 2 1,1 0 0,1 1 0,-2-1 380,-1-1 0,0 1 0,-1-1 0,-3 0 0,7 2 0,-3-1 0,-5 0 0,6 1 0,-8 0 0,13 8 0,-37-12 0,-25-8 0,-32-9 0,-33-18 0,14-1 0,-5-4 0,10 2 0,-2-3 0,-2-1 147,-5-3 1,-2-2 0,0 0-148,-4 0 0,-2 1 0,0 0 0,-1 1 0,-1 2 0,0 2 0,3 4 0,0 2 0,1 3 0,4 3 0,1 2 0,1 2 0,-18 0 0,3 3 0,12 3 0,2 1 0,9 0 0,2 0 0,-24 1 0,15 1 0,12-1 1078,7 1-1078,8-1 0,7-2 0,4-5 0,4-5 0,4-3 0,2-3 0,0 5 0,-2 3 0,-3 0 0,-3 1 0,-2-2 0,2 0 0,3 1 0,-12 3 0,-23 1 0,-12 2 0,18 0 0,-1-1 0,-4-2 0,0-1 0,-4-1 0,-2 0 0,-5-2 0,-2 1 0,3 1 0,1 0 0,2 1 0,2 1 0,7 0 0,2 1 0,-22-5 0,24 3 0,19 1 0,14 0 0,6 1 0,7 1 0,15 1 0,31 2 0,-13 0 0,3 1 0,12 0 0,2 0 0,4 0 0,0 0 0,-4 0 0,-1 0 0,-6 0 0,-3 0 0,-9 0 0,-2 0 0,18 0 0,-16 0 0,-9 0 0,-4 0 0,-5 0 0,-2 0 0,-4 0 0,-7 2 0,-46 7 0,-15-1 0,4-2 0,-4 0 0,1-3 0,0-1 0,0-1 0,0-1 0,-2 1 0,-1 1 0,-3 1 0,0 1 0,-2 2 0,0 1 0,-4 1 0,-1 1 0,2 1 0,1 0 0,2-2 0,1 0 0,0-2 0,0-1 0,2-2 0,1-1 0,2-1 0,-1 0 0,2-1 0,0 0 0,4 0 0,2 0 0,5 0 0,3 0 0,-20-3 0,23-3 0,19 0 0,14 0 0,6 2 0,2 2 0,3-1 0,2-2 0,6 1 0,6-1 0,5 2 0,0 0 0,-3 1 0,-2 0 0,-2 1 0,0 1 0,1 0 0,-1 0 0,-1 0 0,-2 0 0,0 0 0,-2 0 0,0 0 0,-1 0 0,-3 0 0,5 0 0,3 0 0,3 0 0,0 0 0,-5 0 0,-2 0 0,-1 0 0,1 0 0,0 0 0,0 0 0,-1 0 0,-3 0 0,0 0 0,1-1 0,0-1 0,1 1 0,0-1 0,0 2 0,0 0 0,0-1 0,0-1 0,0 1 0,1-1 0,-1 1 0,0-1 0,0-1 0,2 0 0,2 0 0,3 1 0,1-1 0,-1 0 0,-2 0 0,-1 0 0,-3 0 0,1-1 0,2 0 0,2 0 0,0 1 0,-2-1 0,-2 1 0,-2 2 0,0-1 0,0 1 0,0-1 0,0 1 0,0-1 0,0 1 0,0-1 0,0 1 0,2-1 0,0 2 0,1 0 0,1-1 0,0-1 0,3 1 0,1-2 0,2 1 0,-1 1 0,1 0 0,3-1 0,3 0 0,3-2 0,-1 1 0,0-1 0,-3 0 0,0-1 0,-1 1 0,-2 0 0,-2-1 0,-1 0 0,-2-1 0,-3 0 0,0 0 0,-2 1 0,0 0 0,0-1 0,0 1 0,1-2 0,3 0 0,2-1 0,-1 0 0,1-1 0,1 1 0,-1 0 0,2-2 0,3-2 0,7-4 0,7-4 0,6-3 0,8-8 0,-1-1 0,0-2 0,-1 0 0,-6 3 0,-6 5 0,-8 5 0,-11 9 0,-10 5 0,-11 6 0,-11 8 0,-10 6 0,-6 6 0,-7 5 0,0 1 0,-1 4 0,-1 2 0,-2 4 0,-4 3 0,-1 1 0,-1 0 0,5-1 0,3-4 0,7-6 0,6-7 0,6-5 0,4-4 0,3-2 0,1-3 0,-3 1 0,-3 0 0,-4 2 0,-3 2 0,-1 0 0,0 1 0,0-1 0,4-2 0,2-1 0,3-2 0,4-2 0,1-4 0,4-4 0,3-7 0,1-5 0,4-2 0,1 0 0,2 3 0,0 2 0,-1 4 0,-1 0 0,0 0 0,0 0 0,1 0 0,0-3 0,0 1 0,1-1 0,0 0 0,1 0 0,0 0 0,-1 0 0,1 1 0,0-1 0,-1 0 0,0 1 0,0 1 0,-2 2 0,1 1 0,-1 0 0,0 0 0,1-1 0,0 0 0,-1-1 0,1 0 0,-1-1 0,1 1 0,-2 0 0,-1 1 0,1 1 0,-2-1 0,3-1 0,0 0 0,-1 0 0,1 0 0,1-1 0,0 0 0,1-1 0,0 0 0,-1 2 0,-4 4 0,-14 24 0,1-4 0,-8 19 0,6-10 0,0-1 0,0 0 0,2-4 0,1-3 0,1-1 0,0-3 0,0 0 0,1-1 0,1-1 0,2-3 0,2-2 0,0-2 0,0 0 0,-2 0 0,-2-1 0,0 0 0,0-4 0,2-6 0,4-6 0,1-1 0,1 0 0,2 2 0,2 1 0,2-2 0,2 1 0,0-1 0,0 2 0,-2 1 0,0 1 0,-2 2 0,0 1 0,1 0 0,-1 0 0,1 2 0,-1-2 0,0 2 0,0 0 0,1 0 0,0 0 0,0 0 0,1-1 0,1-1 0,2 0 0,0 1 0,-1-3 0,0 1 0,-1-3 0,0 1 0,-1 1 0,0 0 0,2 0 0,0-2 0,0 1 0,1-1 0,-2 1 0,0 2 0,-1 1 0,-1 2 0,-1-1 0,0 1 0,0 0 0,0 0 0,-1-1 0,1 0 0,-1 1 0,1 0 0,1 0 0,-2-2 0,-1 0 0,-1 1 0,-1 0 0,0-1 0,0 1 0,0-1 0,0 0 0,0 1 0,0 1 0,0-1 0,-1 1 0,-2-1 0,0-1 0,-1 1 0,1-1 0,-1-1 0,-1 1 0,1-2 0,-1 2 0,0 0 0,-1-2 0,-3 0 0,0 2 0,0-1 0,2-2 0,0-5 0,-1-3 0,-1-1 0,-2 1 0,-1 2 0,0 0 0,2 2 0,1 2 0,3 1 0,0 1 0,0-1 0,1 0 0,-1 0 0,-1-1 0,1 1 0,0 1 0,-1-1 0,1 3 0,0-2 0,0-1 0,-1-1 0,0 0 0,-1 0 0,0 1 0,1-1 0,1-1 0,0 3 0,-1 0 0,2 1 0,0-1 0,0 0 0,1 1 0,0 0 0,0 1 0,1 0 0,-1 1 0,1 0 0,-1-1 0,0-1 0,-1 0 0,-1-1 0,0-1 0,-1-3 0,0-1 0,-1-1 0,1 1 0,0 2 0,0 0 0,1-1 0,-1 1 0,0-1 0,0 1 0,-1-2 0,1 0 0,0-1 0,0 1 0,1 2 0,1-2 0,-1-2 0,1-2 0,0 0 0,-2 0 0,0 0 0,0 1 0,0 1 0,0 3 0,2 2 0,1 2 0,0 1 0,1 0 0,1 2 0,-1-2 0,0 2 0,0-1 0,0-1 0,0 0 0,-1-1 0,0 0 0,-1-1 0,0 1 0,0-1 0,3 2 0,0 1 0,0 1 0,0 0 0,-1 1 0,0 0 0,0-1 0,-1 0 0,2-1 0,-1 2 0,0-2 0,0 1 0,0-1 0,0 1 0,0 1 0,0 1 0,0 1 0,-1 1 0,0-1 0,-1 1 0,-1 1 0,1 1 0,1 2 0,2 3 0,2 1 0,0 3 0,0 1 0,0 2 0,3 5 0,4 1 0,3 2 0,4-2 0,-1-1 0,1-1 0,-1-1 0,-1 2 0,-1-2 0,-3-1 0,0-2 0,-1-1 0,-1-2 0,-1-1 0,0-1 0,-1 0 0,1 0 0,-2 0 0,1-1 0,-1 1 0,-1 0 0,1 0 0,0 1 0,0 0 0,1 0 0,0 1 0,0 2 0,2 0 0,0 2 0,1-1 0,-1 0 0,0 1 0,-1-1 0,0-1 0,1 0 0,0 0 0,0 0 0,0 1 0,-1 1 0,1-2 0,0 0 0,0-1 0,1 1 0,-1 2 0,1-1 0,-1 1 0,1-1 0,0 0 0,0 2 0,0 1 0,0-1 0,0 0 0,0-1 0,0-1 0,-1 0 0,1 1 0,-2-1 0,0-1 0,0-1 0,0 0 0,0-2 0,0 0 0,0 0 0,-1 0 0,1-1 0,0 1 0,-1-1 0,0 0 0,-2-1 0,2 0 0,0 0 0,-1-1 0,0 1 0,0 0 0,0 1 0,0 0 0,2-1 0,-1 1 0,0 0 0,1 0 0,-1 1 0,2 1 0,0-1 0,-1-1 0,-1 1 0,1-1 0,-1 1 0,0-1 0,0 0 0,-1-1 0,-1 0 0,2 2 0,-1-2 0,0 2 0,1-1 0,-1-1 0,0 1 0,0-2 0,-2 0 0,1 1 0,-1 0 0,1 0 0,0 0 0,-1 0 0,-1 0 0,1 1 0,-1-1 0,0-1 0,2 2 0,-1-1 0,1 1 0,-2 0 0,0 1 0,1 0 0,-1 0 0,0 0 0,0 0 0,0 1 0,0 0 0,0 2 0,1 2 0,1 5 0,-1 4 0,1 2 0,-2 0 0,0-2 0,0 0 0,0 2 0,0 0 0,0 1 0,-3 1 0,-4 3 0,-4 0 0,-1-4 0,2-5 0,4-4 0,2-4 0,0-2 0,0 0 0,1-2 0,0 1 0,-1-1 0,-1 0 0,-2 1 0,-1 1 0,-2 1 0,-2 1 0,-3 1 0,0 2 0,-2-1 0,-1 1 0,-1-1 0,-1-1 0,-3-1 0,-2-1 0,-5 0 0,0-2 0,0-1 0,3-2 0,4-2 0,1-1 0,0-3 0,-1 0 0,-2 0 0,-2 0 0,-2 0 0,-2 0 0,-3 0 0,-6-1 0,-2-2 0,-3-1 0,0 0 0,1 0 0,2 1 0,3 0 0,3 1 0,2 0 0,0 1 0,1 1 0,2 0 0,0 0 0,3 0 0,-1 0 0,0 0 0,0 0 0,2-1 0,0-1 0,0-2 0,2 0 0,-1-1 0,2-1 0,2 2 0,2-1 0,1 2 0,2 0 0,3 0 0,1 0 0,3-1 0,0 0 0,0-1 0,1 0 0,-1 0 0,0-2 0,0 1 0,0 0 0,-1-2 0,-1 0 0,-1-1 0,0 0 0,0 1 0,-2 0 0,0 0 0,-4 1 0,-3-1 0,-2 1 0,-2 0 0,0 2 0,1 2 0,3 0 0,2 2 0,3-1 0,3 1 0,3 2 0,7 3 0,5 3 0,6 4 0,6 1 0,6 6 0,6 12 0,6 15 0,0 10 0,-1-1 0,-7-10 0,-7-14 0,-5-9 0,-6-5 0,-3-2 0,-1 3 0,-1-1 0,0 0 0,0 0 0,0-4 0,0-1 0,0-6 0,0-18 0,0 0 0,0-18 0,-2-2 0,-2 1 0,-1-3 0,-2 9 0,0 6 0,-1 2 0,0 1 0,-3-1 0,-2-3 0,-3-3 0,-2 0 0,0 2 0,0 3 0,0 2 0,-1 4 0,1 2 0,-2 4 0,-1 3 0,-2 1 0,0 0 0,1 2 0,0-1 0,1 0 0,0-3 0,0-2 0,-2-3 0,-1-3 0,0-1 0,-1-3 0,1-2 0,-1-3 0,1-2 0,0-1 0,1-1 0,4 2 0,1-2 0,4 2 0,6 1 0,4 3 0,3 2 0,1 1 0,2 0 0,3-1 0,6 0 0,7-4 0,4-4 0,3-3 0,-2-1 0,-4 2 0,-2 2 0,-4 2 0,-1 1 0,-1-1 0,0 0 0,1 1 0,0 1 0,2 0 0,0 1 0,0-1 0,0 1 0,0 1 0,-1 0 0,1 2 0,-1 2 0,1 0 0,0-2 0,2-4 0,5-5 0,6-3 0,4-1 0,4-1 0,-1-1 0,-4 4 0,-4 5 0,-5 6 0,-7 8 0,-7 12 0,-7 12 0,-7 15 0,-2 6 0,-4 3 0,0-2 0,2-6 0,-2-3 0,1-1 0,-1 2 0,-3 3 0,-2 1 0,-2-2 0,0-4 0,3-3 0,1-3 0,1 0 0,-1 0 0,0-2 0,1 0 0,4-2 0,0-2 0,1 0 0,0 0 0,0 0 0,-1 2 0,1 2 0,-2-2 0,1 2 0,-2 0 0,0-2 0,0 0 0,1-2 0,1-2 0,1-2 0,3-6 0,2-11 0,3-10 0,2-2 0,4-5 0,4 2 0,5-1 0,6-3 0,4 3 0,4 1 0,1 2 0,1-1 0,1 0 0,-2 0 0,-2 1 0,-2 2 0,-5 4 0,-2 1 0,-2 4 0,-1 0 0,-1 0 0,0 1 0,0 1 0,0-1 0,-2 1 0,1-1 0,-1 0 0,1 0 0,1 1 0,-1-1 0,0 0 0,-1 0 0,0 0 0,1-1 0,-1 0 0,1-1 0,-1 0 0,2-1 0,-3 1 0,-1 1 0,-2 1 0,-3 2 0,0 1 0,-1 0 0,1 1 0,1-3 0,-2-2 0,3 0 0,2-4 0,0 0 0,2-2 0,1-2 0,1 0 0,1 0 0,1 1 0,-1 0 0,-1 1 0,0 0 0,0-2 0,0-2 0,2-1 0,1-1 0,1 1 0,-1 2 0,0 2 0,-3 2 0,-3 1 0,-1 2 0,-3 0 0,0 1 0,1 1 0,-1-2 0,1 0 0,0 0 0,-1 0 0,1 0 0,1 2 0,-1-1 0,0-1 0,2 0 0,0-1 0,1-1 0,0 1 0,1 0 0,0 0 0,0 2 0,-1 0 0,-1 0 0,-1 1 0,-2 1 0,1 0 0,-1-1 0,0 0 0,1 0 0,0-1 0,1-1 0,1 0 0,1-1 0,1 0 0,-1 0 0,1-1 0,0 1 0,-1 1 0,-1 1 0,-2 1 0,-1 2 0,0 1 0,0 0 0,1 0 0,-1 0 0,1-2 0,1-1 0,0 0 0,1-1 0,-2 0 0,1 1 0,-2 1 0,0 2 0,1 0 0,-2 0 0,1 0 0,0 1 0,-2-1 0,3 0 0,1-1 0,1-1 0,0 0 0,2-1 0,-2 0 0,0 0 0,2 0 0,-1 0 0,1 1 0,-1 0 0,-1 1 0,-1 0 0,0 0 0,0-1 0,0 1 0,1-1 0,-1 1 0,1 1 0,0 0 0,1 0 0,-1-1 0,0 1 0,-1-1 0,1 0 0,-1 1 0,-1-1 0,0 2 0,0 0 0,-1-1 0,0 0 0,0-1 0,0 1 0,0 0 0,-1 1 0,0 0 0,0 1 0,0 0 0,0 1 0,-1-1 0,-2 0 0,2 0 0,0 0 0,-1 1 0,1 1 0,0-1 0,2 1 0,-2-1 0,4 8 0,-2-3 0,4 5 0,1-3 0,1-1 0,2-2 0,0 1 0,0-1 0,-1 1 0,-1-1 0,0 0 0,-1-1 0,1 1 0,-1-1 0,1 2 0,0 0 0,0-1 0,1-1 0,-1 2 0,-1-1 0,-2 2 0,1 0 0,0-2 0,-1 2 0,1 0 0,-1 0 0,-1 1 0,0 0 0,1-2 0,1 3 0,1-1 0,-1 3 0,1 0 0,-3 1 0,1 1 0,-1-1 0,-2 0 0,1 1 0,-3-1 0,-1 1 0,-2 1 0,0 0 0,0 0 0,0-1 0,0-1 0,0 0 0,0-1 0,0-1 0,0 2 0,0-1 0,0 0 0,0 0 0,0-1 0,0 1 0,0 0 0,2 0 0,0 0 0,3-1 0,0 1 0,0-1 0,2 1 0,-2 0 0,0 1 0,1-1 0,-3 0 0,1 0 0,-1 1 0,-1 0 0,0 1 0,-2 2 0,0-2 0,0 2 0,0-1 0,0 2 0,0-2 0,0 0 0,-1-1 0,0-1 0,-5-1 0,-1-1 0,-2-4 0,-3 1 0,2-1 0,0-1 0,1 1 0,2-2 0,0 0 0,1 0 0,-1 0 0,0 0 0,-1 0 0,0 0 0,0 0 0,0 0 0,1 0 0,0 0 0,0 0 0,-1 0 0,2 0 0,0 0 0,1 0 0,-1 0 0,-1 0 0,2 0 0,-2 0 0,2 1 0,-1 1 0,1-1 0,-2 1 0,1-2 0,1-2 0,2 0 0,2-3 0,1-2 0,3-2 0,0 0 0,2 3 0,-1-1 0,-2 2 0,-1-1 0,-1 0 0,0 0 0,-1 2 0,-2 1 0,-1 1 0,-1 2 0,0 0 0,-1 0 0,-1 0 0,-1 0 0,-1 0 0,0 0 0,1 0 0,2 0 0,0 0 0,0 0 0,0 0 0,0 0 0,1 0 0,1 0 0,18 0 0,-6 0 0,18 0 0,-12 0 0,2 0 0,-2 0 0,-2 0 0,-1 0 0,-1 0 0,-1 0 0,0 0 0,0 0 0,0 0 0,-1 0 0,-1-2 0,0-1 0,-2 0 0,2 0 0,-1 1 0,0-1 0,-1 0 0,0-1 0,2-2 0,-1 0 0,0 1 0,0-1 0,-1 3 0,0 0 0,-2-1 0,1 1 0,-2-1 0,1 1 0,1-1 0,0-3 0,0 0 0,-1-1 0,0 0 0,-2-1 0,1 1 0,-1 1 0,1 0 0,-1 1 0,-1-2 0,2 1 0,-1-2 0,1 0 0,0 1 0,-2-1 0,0 1 0,1 0 0,1 0 0,-1 0 0,1 0 0,-2 0 0,0 0 0,0-1 0,0 1 0,0-1 0,0 1 0,0-1 0,0 1 0,-1 1 0,-1 1 0,-3 3 0,-3 0 0,-1 1 0,-2 0 0,-1 0 0,1-1 0,0 1 0,2-1 0,1 1 0,0 0 0,1 0 0,-1 0 0,0 2 0,0-1 0,0 1 0,1 0 0,0 0 0,1 0 0,-1 0 0,1 0 0,-2 0 0,0 2 0,-1-1 0,0 2 0,2 0 0,-2 0 0,0 0 0,1-2 0,-2 2 0,1-1 0,-2 1 0,-2 0 0,-4-1 0,-1-1 0,-1-1 0,2 0 0,2 0 0,2 0 0,0 0 0,-1 0 0,3 0 0,0 0 0,1 0 0,1 0 0,0 0 0,3 0 0,1-1 0,1 0 0,1-2 0,-3-1 0,0-1 0,0 1 0,-1 0 0,0 1 0,0-1 0,0 0 0,2 0 0,4 0 0,4 0 0,3 1 0,4 0 0,2 0 0,1 0 0,0 1 0,0 0 0,-1 1 0,-1 0 0,-1 1 0,-1 0 0,1 0 0,0 0 0,0 0 0,-2 0 0,1 0 0,-2 0 0,0 0 0,-2 0 0,1 0 0,1 0 0,-1 0 0,2 0 0,0 0 0,0 0 0,1 0 0,1 0 0,-1 0 0,0 0 0,2 0 0,-1 1 0,0 1 0,0 0 0,0 1 0,-1-1 0,-2 0 0,1-1 0,-2 2 0,0 0 0,-2 0 0,-2 0 0,2 0 0,-1 1 0,0-1 0,2 1 0,-1 1 0,1-2 0,-1 0 0,1-1 0,0 0 0,0 1 0,0-1 0,-2 1 0,0 0 0,2 0 0,-1 0 0,2 0 0,-1 1 0,0 0 0,-1 0 0,1 0 0,-1 0 0,0 1 0,-3 0 0,0 1 0,-1-1 0,0 1 0,0 0 0,0 0 0,0 1 0,0 1 0,0 0 0,0 0 0,0-1 0,0 0 0,0-2 0,0-1 0,0 1 0,0 0 0,0 1 0,0 0 0,0 0 0,0 0 0,0-1 0,0 1 0,0 0 0,0 2 0,0 2 0,0 1 0,0 2 0,2 2 0,2 4 0,1 4 0,1 1 0,0 0 0,-1-2 0,0-3 0,-2-3 0,-1-2 0,0-2 0,-2 1 0,2 0 0,0 2 0,1 3 0,0 3 0,3 4 0,0 2 0,3 5 0,2 2 0,3 3 0,1 1 0,3 1 0,2 3 0,5 3 0,7 7 0,5 6 0,-16-26 0,0 1 0,2 0 0,-1 0 0,0-1 0,-1-1 0,-2-1 0,0-1 0,15 26 0,-4-2 0,1 1 0,1 4 0,-15-27 0,0 0 0,1 3 0,-1 1 0,1 0 0,0 1 0,-2-1 0,1-2 0,10 23 0,-5-16 0,-11-17 0,-9-14 0,-9-8 0,-4-5 0,-2-4 0,0-3 0,0-2 0,-3-2 0,1 0 0,-2-3 0,1 2 0,-1-2 0,0-1 0,1 3 0,1 1 0,1 3 0,1 3 0,1 3 0,-1 0 0,1 0 0,1 0 0,1 0 0,0-1 0,0 1 0,3 1 0,-1 0 0,2 1 0,1 0 0,-1 0 0,1-2 0,0 2 0,1-1 0,-1 0 0,-1 0 0,0 0 0,1 0 0,1 1 0,0 0 0,-1-1 0,1 0 0,-1 0 0,1 1 0,-2 0 0,0-1 0,1 0 0,0 0 0,0 0 0,1 0 0,-2 0 0,0-1 0,2 1 0,0 0 0,-1 0 0,2 0 0,-2 0 0,0-1 0,0-1 0,-1 1 0,0-1 0,1 0 0,0 1 0,2-1 0,0 2 0,-2-1 0,0 1 0,-1 0 0,1 0 0,-2-2 0,0 0 0,-2-2 0,2-1 0,-1 1 0,0-2 0,0 0 0,0-1 0,2 0 0,1 2 0,1 1 0,1 2 0,0 0 0,0 0 0,-1-1 0,1 1 0,2 0 0,-2 1 0,2-2 0,-1 1 0,-1 0 0,1-1 0,-1 2 0,0 0 0,1-1 0,-1 0 0,2-1 0,-1 1 0,0-1 0,2 2 0,-2 0 0,1 0 0,-1 3 0,1 14 0,1-1 0,0 10 0,0-6 0,0-2 0,0 1 0,0 1 0,1 1 0,4 1 0,2 3 0,3 0 0,2 3 0,0 2 0,1 0 0,0 0 0,0-2 0,-1-1 0,0-2 0,2-2 0,-1 0 0,1 1 0,0 1 0,3 1 0,2 0 0,2-1 0,1 0 0,-4-3 0,-2-3 0,-2-5 0,-2-1 0,-4-2 0,0-1 0,0 2 0,-1 1 0,-1 1 0,-1 1 0,0 1 0,4 4 0,2 9 0,5 11 0,4 11 0,5 11 0,-11-23 0,0 2 0,2 4 0,0 2 0,1 3 0,-1 1 0,-2 0 0,0-1 0,-2-4 0,0-2 0,5 19 0,-5-20 0,-6-18 0,-12-10 0,-12-9 0,-10-6 0,-9-6 0,-7-3 0,-7 0 0,-9-1 0,-7 0 0,-4 1 0,35 7 0,-1 1 0,1 1 0,-1 0 0,1 1 0,-2 1 0,-6 1 0,-1 0 0,-6 2 0,-2 1 0,-8-1 0,-1 2 0,-4-1 0,0 3 0,-5 3 0,-1 2-165,22 0 1,1 1 0,0 1 164,-1 2 0,1 1 0,0 0 0,2 0 0,1 1 0,0-1 0,-18 5 0,2 0-14,0-3 1,1-1 13,3-1 0,0-2 0,-3-1 0,2-1 0,3-3 0,2-1 0,1-1 0,2-2 0,4 0 0,2-2 246,4 0 0,3-1-246,-27-4 28,15-3-28,14-4 0,10-1 0,8 0 0,5-1 0,4 1 0,2 1 0,3-2 0,2 0 0,3-4 0,3-1 0,5 0 0,5 1 0,1 3 0,1 3 0,-3 2 0,0 1 0,-2 0 0,-3-4 0,-4-3 0,-3-2 0,-1-3 0,0-2 0,0-3 0,0-3 0,-1-1 0,-1 1 0,0 3 0,0 5 0,2 2 0,0 4 0,0 3 0,0-1 0,0 2 0,0-2 0,0 1 0,0 0 0,0-2 0,0 0 0,0-1 0,0 1 0,0 1 0,0 2 0,0 2 0,0 2 0,0 1 0,2 1 0,1 1 0,4 4 0,5 4 0,9 5 0,14 11 0,15 8 0,9 6 0,0 0 0,-7-4 0,-14-7 0,-12-7 0,-8-5 0,-6-4 0,-3-3 0,0-2 0,-2-2 0,-2-1 0,-2-2 0,-2-5 0,0-5 0,-2-2 0,-3-2 0,-2 1 0,-4 2 0,-1 2 0,2 3 0,0 3 0,1 0 0,2 0 0,-1 0 0,0 0 0,0 0 0,-1 0 0,0 0 0,-1 0 0,0 2 0,2 1 0,-1 0 0,1 1 0,-1 1 0,0-2 0,2-1 0,0-1 0,2 0 0,0-1 0,0-1 0,0 0 0,1 1 0,2-1 0,0 1 0,2 1 0,3 1 0,3 2 0,2 2 0,2 0 0,0 2 0,2 2 0,0 3 0,0 1 0,0 0 0,1-1 0,-3-1 0,0 0 0,-3-3 0,-3 0 0,-1-1 0,-1 1 0,2 1 0,3-1 0,1 1 0,1-1 0,-2-2 0,-2 1 0,0-2 0,0 0 0,1 1 0,0 0 0,2 1 0,0 0 0,0 1 0,0 0 0,0 3 0,0-1 0,0 2 0,-2 1 0,-2 2 0,-3 2 0,-2 2 0,0 4 0,-1 6 0,-4 4 0,-5 1 0,-7 1 0,-4-4 0,-3-4 0,-1-3 0,0-3 0,-1-1 0,-1-2 0,-2 1 0,-3 0 0,-1 0 0,-4 0 0,-3 0 0,0-2 0,0 0 0,6-3 0,7-1 0,11-4 0,12-7 0,8-7 0,15-2 0,16 3 0,18 16 0,14 17 0,-33-7 0,-2 2 0,-2 2 0,-3 2 0,14 17 0,-14-8 0,-13-8 0,-13-8 0,-18-6 0,-10-5 0,-11-3 0,2-2 0,9 0 0,11 0 0,12 0 0,15-8 0,2 0 0,6-5 0,-4 4 0,3 3 0,1 4 0,-2 1 0,-5 3 0,-10 4 0,-17 4 0,-13 5 0,-10 0 0,2-4 0,10-7 0,11-6 0,12-6 0,9-3 0,5 2 0,1 1 0,-6 4 0,-8 3 0,-15 3 0,-15 3 0,-11 1 0,-2-1 0,9-4 0,13-1 0,12-1 0,8-9 0,4-12 0,-1-6 0,2-6 0,0 4 0,0 6 0,-1 1 0,-5 5 0,-5 0 0,-8-3 0,-10-4 0,-8-3 0,-8-3 0,-4-2 0,3 1 0,6 0 0,8 2 0,7-2 0,5-2 0,4-1 0,6-1 0,3-2 0,3 1 0,1-3 0,1 0 0,0 1 0,0 1 0,2 1 0,1 0 0,4-1 0,2-1 0,3 0 0,4 1 0,2 4 0,2 5 0,-1 5 0,-1 5 0,-2 6 0,2 3 0,1 2 0,2 1 0,0 1 0,-2 1 0,-1 0 0,-2 3 0,1 0 0,2 2 0,0 0 0,1 0 0,-1 0 0,0 0 0,-3 0 0,-1 0 0,0 0 0,-2 0 0,0 2 0,0 2 0,0 3 0,0 3 0,-1 0 0,-1 0 0,1 0 0,-1-1 0,1 2 0,-1 0 0,-1 1 0,-1 1 0,-1-1 0,0-1 0,0-3 0,0-3 0,-1-1 0,0-1 0,2-2 0,-1-2 0,-1 0 0,1 0 0,-3 0 0,3 1 0,2 1 0,3 4 0,5 3 0,1 3 0,0 2 0,0 0 0,0-2 0,-2-1 0,-1-3 0,-4-1 0,-5-3 0,-1-1 0,-1 0 0,1-2 0,0 0 0,-1 0 0,0 0 0,0 0 0,0 0 0,0 1 0,1 3 0,-2 3 0,-1 2 0,-2 0 0,-5-1 0,-5-1 0,-6-1 0,-3-3 0,1 0 0,2-2 0,5-1 0,2 0 0,0 0 0,2 0 0,0 0 0,0 0 0,0 0 0,0 0 0,0 0 0,0 0 0,-2 0 0,-2 0 0,0 0 0,1 0 0,2 0 0,1 0 0,0 0 0,-1 0 0,0 0 0,1 0 0,-1 0 0,1 0 0,0 0 0,0 0 0,0 0 0,-2 0 0,3-2 0,6-4 0,6-4 0,3-2 0,0 1 0,-1 0 0,-1 2 0,1-1 0,-1 3 0,-1 2 0,0 0 0,0 1 0,0-2 0,-1 0 0,0 1 0,-1-1 0,1 0 0,1-3 0,1 0 0,0 0 0,-1 1 0,-1 2 0,-2 1 0,0 1 0,1-3 0,-1 0 0,1 0 0,-3 1 0,0 1 0,1 1 0,-1 0 0,1 0 0,2-1 0,1-3 0,0 0 0,1-1 0,0 1 0,-1 0 0,1 0 0,-1-1 0,2-1 0,1-1 0,0-1 0,-1 1 0,0 0 0,0 1 0,1 0 0,1 1 0,-1 0 0,0-2 0,-2 1 0,0 1 0,0 0 0,0 0 0,1-3 0,2-1 0,2-3 0,2-1 0,-1-1 0,1 1 0,-2 3 0,-4 3 0,1-4 0,3-8 0,3-1 0,6-5 0,4 1 0,0-1 0,3-3 0,-2 0 0,-1 1 0,-5 5 0,-4 2 0,1-10 0,4-9 0,1-2 0,0-5 0,-6 9 0,-5 3 0,0-4 0,-3 4 0,-1-2 0,0 4 0,2 4 0,21-11 0,-2 11 0,3-2 0,2-1 0,2-1 0,6-6 0,1-1 0,-4 4 0,0 2 0,-7 6 0,0 2 0,0-1 0,-1 3 0,7-5 0,-16 14 0,-8 7 0,-6 4 0,0 2 0,2-2 0,2-1 0,3-4 0,2 0 0,-1 1 0,-5 3 0,-47 47 0,0-2 0,-7 7 0,9-10 0,-3 4 0,-3 2 0,0 0-571,-5 5 0,-1 0 0,-1 2 1,-1 0 570,8-6 0,-1 0 0,0 0 0,0 1 0,0-1 0,-7 8 0,0 0 0,2 0 0,0-2 0,5-4 0,1 0 0,1-1 0,1-1-156,-6 7 1,1-2 0,3-1 155,6-8 0,2-1 0,2-2 0,-9 8 0,3-2 0,4-5 0,2-2 0,-14 16 0,8-10 2224,7-9-2224,4-3 525,2-5-525,5-4 0,5-5 0,6-7 0,5-15 0,14-20 0,5-2 0,6-4 0,1-1 0,5-3 0,2-2-506,0 2 1,4-3 0,1-1 0,2 0 505,5-7 0,2-1 0,2-1 0,-1 1 0,1-1 0,0 1 0,0 0 0,0 2 0,-3 3 0,0 0 0,-1 1 0,-1 3-98,4-7 0,-1 3 1,-3 3 97,6-6 0,-3 5 0,-12 12 0,-3 4 0,2 1 0,-19 27 0,-17 21 1989,-18 28-1989,2-12 0,-4 2 0,-6 10 0,-3 2 0,-3 5 0,-2 1 0,-1 0 0,1 0 0,3-3 0,1-2 162,4-5 1,3-2-163,5-7 0,1-3 0,-8 15 0,11-16 0,8-15 0,6-10 0,5-13 0,6-13 0,3-6 0,5-4 0,6-3 0,4-2 0,13-13 0,-12 18 0,2-2 0,7-7 0,3-1 0,4-6 0,1-1 0,2-2 0,-1 0 0,-5 3 0,-1 1 0,-8 7 0,-2 4 0,3-10 0,-32 38 0,-34 37 0,-9 8 0,-9 7 0,8-8 0,-3 3 0,-1 0-356,9-8 0,-2 0 0,0 1 1,0-1 355,-1 0 0,-1 1 0,0-1 0,2-2 0,-5 5 0,1-2 0,3-2 0,-13 8 0,5-3 0,12-11 0,5-3 0,-6 4 0,22-19 0,12-15 0,12-19 1423,17-26-1423,3 9 0,4-5 0,0 4 0,4-3 0,0-1-392,5-5 1,2-2-1,0 0 392,3-2 0,-1-1 0,1 1 0,-5 4 0,0 1 0,-2 2 0,-6 7 0,-2 3 0,-1 1 0,7-7 0,-4 3 0,-7 9 0,-1 3 0,14-14 0,2 3 0,6-5 1175,8-3-1175,-1 0 0,-7 6 0,-11 13 0,-15 11 0,-10 10 0,-9 9 0,-13 17 0,-5 9 0,-20 28 0,9-14 0,-5 5 0,7-9 0,-3 2 0,-1 1-249,-3 6 1,-2 1 0,0-1 248,1-1 0,1 0 0,0-2 0,4-5 0,0 0 0,2-3 0,-6 7 0,3-3 0,7-10 0,4-3 0,-4-1 0,23-30 0,22-25 0,23-23 372,-12 20 1,2-1-373,5-1 0,0-1 0,0 0 0,1 0 0,-2 0 0,-1 1 0,-2 1 0,0 1 0,-3 2 0,-1 0 0,0 2 0,-2 1 0,24-19 0,-5 3 0,-2 3 0,-4 3 0,0 0 0,-5 2 0,-3 3 0,-2 3 0,-3 5 0,-1 2 0,-4 5 0,-5 3 0,-3 4 0,-2 4 0,-3 3 0,0-2 0,0 0 0,0 0 0,3-2 0,0 1 0,0 1 0,0 3 0,2 0 0,2 2 0,3 1 0,3 6 0,3 8 0,2 8 0,-2 9 0,-1 2 0,-4 2 0,-2-2 0,-3-5 0,-2-6 0,0-6 0,-3-4 0,-2-2 0,-4-2 0,-2-1 0,-4-1 0,-4 0 0,-9-2 0,-12-3 0,-10 1 0,-5-3 0,2 0 0,3-3 0,4-3 0,6-3 0,6-3 0,4 0 0,5 2 0,2 0 0,1 2 0,2 0 0,1 0 0,2 1 0,3-2 0,4 1 0,6-2 0,4 0 0,5 1 0,3 2 0,7 5 0,9 0 0,12 2 0,10 3 0,0 4 0,-8 4 0,-12 1 0,-14 0 0,-10-3 0,-8 0 0,-5 0 0,-3-1 0,2 3 0,2 10 0,6 15 0,3 16 0,5 9 0,-1 6 0,-8-33 0,-1 0 0,1 2 0,1 0 0,0 1 0,0 1 0,1 0 0,1 0 0,-1-2 0,0-1 0,9 26 0,-4-13 0,-6-14 0,-2-9 0,-3-5 0,0 0 0,2 0 0,-1 0 0,1-1 0,-1-1 0,-1-2 0,0-2 0,-1-1 0,0 3 0,0 0 0,-1 0 0,0-1 0,1-3 0,-3-2 0,-6-12 0,-5-13 0,-3-7 0,-2-5 0,3-1 0,-3 0 0,-1-3 0,-1 0 0,1-2 0,3-1 0,-1-5 0,2-1 0,1-1 0,0-1 0,1 2 0,0 1 0,2 4 0,2 1 0,2 0 0,2-1 0,0-3 0,0 2 0,0 4 0,0 6 0,-1 7 0,0 5 0,-1 5 0,-2 3 0,-3 3 0,-1 1 0,1 4 0,1 5 0,1 7 0,2 8 0,2 1 0,1-1 0,2-1 0,0-1 0,-1 3 0,-1 2 0,0 3 0,1 4 0,0 2 0,1 3 0,0-3 0,0-2 0,0-3 0,2-1 0,3 1 0,4 2 0,4 4 0,3 2 0,1 1 0,4 2 0,2-1 0,0-1 0,-3-4 0,-4-3 0,-2-4 0,1-2 0,-1-1 0,0 0 0,2 3 0,1 1 0,-1 3 0,2 1 0,2 6 0,8 16 0,-10-19 0,1 4 0,4 9 0,2 4 0,2 4 0,0 1 0,0 3 0,0-2 0,-1-4 0,-1-2 0,-3-7 0,-1-3 0,-3-6 0,-1-3 0,4 14 0,-15-9 0,-17-6 0,-5-6 0,-6 3 0,2-2 0,1-3 0,-3 0 0,5-5 0,2-4 0,5-3 0,2-2 0,3-1 0,3-2 0,1 2 0,1 4 0,0 6 0,0 9 0,0 11 0,0 9 0,1 0 0,4-5 0,3-13 0,3-13 0,0-9 0,0-6 0,0-3 0,4-8 0,2-11 0,3-13 0,4-12 0,-1-5 0,-2-3 0,-7 0 0,-5 5 0,-5 5 0,-5 8 0,-3 3 0,-6 5 0,-3 3 0,-4 3 0,0 2 0,2 2 0,1 2 0,2 1 0,3 3 0,1 0 0,2 3 0,1 1 0,1-1 0,3 2 0,0-1 0,1-2 0,0 0 0,2-8 0,5-10 0,5-14 0,6-12 0,1-5 0,-2 4 0,-6 12 0,-5 15 0,-3 14 0,-3 15 0,0 28 0,2 27 0,2-15 0,2 4 0,2 7 0,2 0 0,1-4 0,2-2 0,0-5 0,-1-3 0,8 14 0,-6-21 0,-7-12 0,-4-7 0,-1-8 0,-5-28 0,-5-5 0,-11-34 0,5 28 0,-2-1 0,-2-5 0,-1-2 0,-2-4 0,-1-2 0,0 1 0,0-1 0,0 2 0,1 1 0,1 2 0,1 1 0,2 4 0,2 1 0,1 4 0,2 0 0,-7-26 0,5 5 0,5 6 0,3 6 0,2 9 0,2 8 0,-1 9 0,2 5 0,-1 2 0,0 0 0,0-1 0,0 1 0,-3-2 0,-1-4 0,-2-1 0,-2-4 0,8 13 0,13 28 0,20 33 0,-11-19 0,1 2 0,3 3 0,1-1 0,-1-2 0,-1-1 0,13 23 0,-1-6 0,-10-14 0,-4-9 0,-2-4 0,0-2 0,-2-3 0,1-2 0,-3-2 0,-3-2 0,-2-2 0,-2-3 0,-1 1 0,1 3 0,1 3 0,2 4 0,1 5 0,2 3 0,1 8 0,1 10 0,1 11 0,2 8 0,-9-30 0,0 0 0,1-1 0,-1 0 0,1-1 0,0 0 0,9 30 0,2-4 0,0-3 0,4-4 0,3-1 0,3-2 0,4-3 0,0-3 0,2-4 0,-1-2 0,4-1 0,5 1 0,6-1 0,0-5 0,-2-6 0,-7-6 0,-9-5 0,-8-4 0,-5-2 0,-4-5 0,-2-2 0,0-1 0,-2-1 0,-1 0 0,-2 0 0,-3 0 0,-2-1 0,-2-1 0,-1-2 0,-1-3 0,-1-5 0,-5-3 0,-9-4 0,-8-2 0,-10-3 0,-6-2 0,-8-3 0,-10-7 0,24 17 0,1 0 0,-1 1 0,0-1 0,-25-14 0,10 3 0,9 3 0,7 2 0,4 4 0,5 3 0,4 4 0,9 6 0,8 5 0,14 11 0,7 5 0,24 16 0,-12-9 0,3 1 0,6 2 0,3 2 0,8 3 0,1 1 0,2 0 0,1 1 0,-3-3 0,1 1 0,-2 0 0,0-1 0,-6-1 0,-1 0 0,-5-2 0,-2 1 0,-4-2 0,-1-1 0,21 16 0,-9-9 0,-9-6 0,-8-6 0,-7-3 0,-4-6 0,-6-1 0,-3-4 0,-1-1 0,1-1 0,14-1 0,4 0 0,13 0 0,10 2 0,-2 4 0,1 3 0,-13 1 0,-12-1 0,-11-3 0,-5-1 0,-4 0 0,-4 0 0,-5-2 0,-8-4 0,-12-12 0,-13-16 0,10 7 0,-2-3 0,-6-5 0,-2-1 0,-5-4 0,-1 0 0,-2-1 0,0 2 0,3 2 0,1 3 0,6 3 0,1 3 0,-18-8 0,19 14 0,12 8 0,7 5 0,1 3 0,-2 0 0,0 1 0,0 0 0,2-1 0,1-3 0,-4-3 0,-4-5 0,-8-4 0,-7-3 0,-6-3 0,-7-5 0,-4-4 0,-4-5 0,26 15 0,-1 0 0,-3 0 0,-1-1 0,-4-1 0,-1 1 0,-4 1 0,-1 2 0,0 1 0,0 2 0,1 2 0,0 2 0,5 3 0,1 2 0,-28-2 0,8 4 0,8 4 0,2 1 0,-3 0 0,1 0 0,-1 0 0,2 0 0,3 0 0,3 0 0,3 0 0,1 0 0,-5 0 0,-4 1 0,-5 3 0,-6 0 0,-3 2 0,-3 1 0,-1-1 0,2 1 0,-1 1 0,-1 2 0,-1 3 0,2-2 0,5 1 0,-1-3 0,-4 2 0,30-5 0,-2 0 0,-2 0 0,-2 0 0,-1 1 0,-1 0 0,0 1 0,1 0 0,0-1 0,0 1 0,4 1 0,1-1 0,2-1 0,1-1 0,-33 4 0,0-4 0,32-4 0,0-2 0,-1 1 0,-1 0 0,-1-1 0,0 0 0,0 0 0,1 0 0,-33 0 0,8-1 0,9-4 0,8-3 0,1-3 0,4-2 0,-1 0 0,2 1 0,4 0 0,1 0 0,6-1 0,4-3 0,3-6 0,4-6 0,4-10 0,4-10 0,5-4 0,3-5 0,3-1 0,0 0 0,0-3 0,0-2 0,3-4 0,1 32 0,1-1 0,3-3 0,1 1 0,4-2 0,0 0 0,1 1 0,1 1 0,0 1 0,1 1 0,-1 4 0,0 1 0,14-20 0,-1 8 0,-2 11 0,-3 5 0,-5 4 0,-8 8 0,-8 9 0,-15 28 0,-2 9 0,-7 31 0,12-26 0,1 3 0,-3 9 0,-1 3 0,-4 9 0,-1 2 0,4-18 0,0 1 0,-2 0-166,-1 4 0,-2 0 1,0 0 165,0-2 0,0-1 0,0-1 0,-7 19 0,0-2 0,1-4 0,1-3 0,6-11 0,1-2 0,2-4 0,2-3 0,-5 14 0,8-17 0,5-14 497,2-11-497,1-1 0,2 11 0,0 24 0,0 10 0,0 17 0,0-3 0,0-13 0,0-8 0,1-24 0,2-13 0,2-11 0,5-15 0,8-20 0,11-18 0,-10 23 0,1-1 0,1-1 0,1-1 0,-1 4 0,-2 1 0,13-21 0,-10 15 0,-8 15 0,-4 5 0,-2 4 0,0-3 0,1-1 0,0-2 0,-1-3 0,-3 4 0,-4 4 0,-7 9 0,-10 11 0,-6 13 0,-2 12 0,3 9 0,2 6 0,0 2 0,0 0 0,1-5 0,1-8 0,3-9 0,3-9 0,3-8 0,3-10 0,2-16 0,2-19 0,0-18 0,1-11 0,0-1 0,2 3 0,4 3 0,2 2 0,3 2 0,1 0 0,-3 0 0,-1 2 0,-5 3 0,0 6 0,2 2 0,0 2 0,0 5 0,0 8 0,-4 12 0,-4 14 0,-3 14 0,-3 11 0,-1 6 0,-1 6 0,1 2 0,0 5 0,-2 9 0,-4 15 0,5-24 0,0 2 0,-2 8 0,-2 2 0,-1 5 0,0 2 0,-1 3 0,0 0 0,-1 2 0,0-2 0,0-3 0,1-3 0,2-6 0,0-3 0,3-11 0,2-3 0,-4 9 0,5-17 0,5-15 0,3-18 0,1-19 0,3-25 0,0 17 0,1-3 0,2-7 0,2-3 0,4-5 0,1-2 0,3-7 0,1-4-335,-3 16 0,0-2 0,1-2 335,1-4 0,1-1 0,-1 0 0,-1-2 0,0 0 0,0 1 0,-1 3 0,-1 1 0,-1 1 0,-1 7 0,-1 1 0,-1 2 0,2-10 0,0 2 0,-2 9 0,-2 2 0,4-22 0,-6 17 0,-3 20 1005,-3 18-1005,-11 40 0,-6 30 0,2-6 0,-3 8 0,5-11 0,-1 4 0,1 3-500,0-7 0,1 3 0,-1 1 1,0 1 499,-1 3 0,1 1 0,-1 0 0,1 1 0,-1 1 0,1 0 0,0 0 0,1-1 0,0-5 0,1 1 0,0-2 0,0-1-267,-2 12 0,0-2 0,1-2 267,1-6 0,0-1 0,1-2 0,0-8 0,1-1 0,-1-2 0,-3 10 0,0-3 0,2-12 0,1-4 0,-3 4 0,7-34 1913,5-35-1913,2-36 0,1 17 0,0-5 0,2 6 0,2-3 0,1-2-352,1 1 1,1-2 0,1-2 0,0-1 351,0 4 0,1-1 0,0-1 0,0-2 0,1 0-526,0-7 1,2-1 0,-1-2 0,0 1-1,0 0 526,0 1 0,-1 1 0,0-1 0,-1 1 0,0 2 0,1-8 0,-1 2 0,0 1 0,-1 3-84,1-6 1,0 2 0,-2 6 83,1-1 0,-1 8 0,3-13 0,-6 40 1929,-3 25-1929,-4 24 2910,-9 39-2910,-1-11 0,-2 7 0,-1 4 0,-1 5 0,-2 4-649,2-6 1,0 3-1,-1 2 1,0 1 648,1-7 0,0 1 0,1 1 0,-1 0 0,0 1 0,0 1 0,0 0 0,1 1 0,-1-1 0,1-2 0,2-6 0,-1-2 0,1 0 0,1-1 0,-1-2-221,-1 8 0,0-2 0,1-1 1,1-3 220,-1 4 0,2-2 0,0-4 0,-2 12 0,1-6 0,5-16 0,0-5 0,0 6 0,3-26 2776,2-29-2776,7-35 0,5 7 0,6-9 0,4-6 0,2 0 0,4-6 0,3-4 0,2-3 0,0 0-469,-4 10 1,1-1 0,2-2 0,0 0 0,0-2 0,2 0 0,0-1 325,-3 7 0,0 0 0,1-2 1,1 1-1,0-2 0,0 1 1,0 0-1,0 1 0,0 1 143,2-5 0,0 1 0,0 0 0,1 0 0,-1 1 0,-1 2 0,0 1 0,-1 1-265,3-4 1,-1 2 0,-1 1-1,0 1 1,-1 3 0,-1 1 264,7-11 0,-1 1 0,-2 5 0,-3 6 0,5-7 0,-6 10 0,-2 1 0,-27 38 0,-15 17 3276,-11 9-1556,-5 6 463,-10 8-2183,-14 8 0,21-16 0,0 0 0,-6 3 0,-2 1 0,-1 1 0,0 0 0,-3 2 0,1 0 0,0-1 0,0 1 0,5-4 0,1-1 0,3-3 0,3-1 0,-19 11 0,11-10 0,10-6 0,9-9 0,5-3 0,7-6 0,3-4 0,3-8 0,2-9 0,2-5 0,4-3 0,12-10 0,-9 22 0,6-4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16T06:01:10.139"/>
    </inkml:context>
    <inkml:brush xml:id="br0">
      <inkml:brushProperty name="width" value="0.35" units="cm"/>
      <inkml:brushProperty name="height" value="0.35" units="cm"/>
      <inkml:brushProperty name="color" value="#045072"/>
    </inkml:brush>
  </inkml:definitions>
  <inkml:trace contextRef="#ctx0" brushRef="#br0">3846 9857 24575,'-21'0'0,"2"0"0,5 0 0,3 0 0,-7 0 0,-5 0 0,-4 0 0,-8 0 0,0 0 0,1 0 0,0 0 0,2 0 0,4 0 0,2 0 0,3 0 0,2 0 0,1 0 0,-2 0 0,-2 0 0,0 0 0,-1 0 0,3 0 0,2 0 0,1 0 0,2 0 0,2 0 0,0 0 0,1 0 0,2 0 0,-3 0 0,0 0 0,-2 0 0,-2 0 0,-2 0 0,-2 0 0,0 0 0,2 0 0,-2 0 0,-1 0 0,-1 0 0,-2 0 0,-2 0 0,1 0 0,0 0 0,2 0 0,0 0 0,-2 0 0,-3 0 0,1 0 0,-2 0 0,2 0 0,0 0 0,-1 0 0,3 0 0,0 0 0,3 0 0,4 0 0,2 0 0,3 0 0,1 0 0,1 0 0,2 0 0,1 0 0,2 0 0,-1 0 0,-1 0 0,0 0 0,-2 0 0,-1 0 0,-1 0 0,1 0 0,0 0 0,1 0 0,-2 0 0,0 0 0,1 0 0,0 0 0,1 0 0,2 0 0,3-1 0,3-2 0,3-4 0,1-5 0,0-5 0,0-3 0,-1 0 0,-2 2 0,0 0 0,-1 1 0,-1-1 0,0 0 0,1 1 0,1 1 0,-1 3 0,2 2 0,0 2 0,2 1 0,1-3 0,-2-2 0,1 0 0,-2-1 0,-1 0 0,1 1 0,0 1 0,2 1 0,0 3 0,1 1 0,0 1 0,0-1 0,1 1 0,0-3 0,2 3 0,1-1 0,1 1 0,1-2 0,1 0 0,-1-1 0,3-4 0,1-1 0,1-3 0,2 0 0,0 1 0,0-1 0,0 2 0,0-1 0,0-2 0,0 0 0,1-2 0,-1 1 0,0-1 0,1 2 0,-1 2 0,0 2 0,-2 0 0,0-1 0,-2 1 0,-1 0 0,-2 1 0,-1 1 0,0 1 0,-1 0 0,-1 2 0,-2 2 0,-4 24 0,-3 5 0,-4 22 0,-4-4 0,1 2 0,-1-2 0,1-2 0,2-4 0,2-5 0,2-6 0,4-4 0,1-3 0,2-1 0,0-2 0,0-2 0,0-2 0,1-2 0,9 0 0,12 2 0,16 3 0,13 4 0,6 1 0,-2 1 0,-8 0 0,-9-1 0,-10-1 0,-6-1 0,-3-2 0,-1-3 0,3-3 0,10-4 0,21-2 0,-13-2 0,4-1 0,8-2 0,3 0 0,5-2 0,2-1 0,-1 0 0,-2 0 0,-8 1 0,-2 2 0,-9 1 0,-4 0 0,9 1 0,-18 2 0,-14 2 0,-6 2 0,-4 4 0,-6 2 0,-12 1 0,-17-2 0,-16-1 0,-8-1 0,3-3 0,10-2 0,14-3 0,14-5 0,9-9 0,6-15 0,1-12 0,5-8 0,2-5 0,2-2 0,3-2 0,-1 1 0,-3 10 0,-5 21 0,-14 26 0,-13 24 0,-9 12 0,-1-1 0,9-13 0,11-14 0,10-21 0,17-31 0,2 8 0,4-5 0,7-9 0,3-2 0,5-2 0,0-1 0,-1 5 0,-2 2 0,-6 11 0,-2 3 0,3-8 0,-24 38 0,-23 33 0,-15 27 0,15-22 0,-1 0 0,2-1 0,0 0 0,-13 23 0,3-8 0,3-9 0,2-6 0,1-6 0,5-9 0,7-9 0,6-16 0,4-26 0,5-34 0,2 18 0,3-3 0,2-9 0,3 0 0,1 0 0,1 3 0,-2 8 0,0 4 0,1-17 0,-14 35 0,-16 37 0,-15 34 0,6-6 0,-3 4 0,-3 7 0,-2 1 0,-2 2 0,0-1 0,0-1 0,1-1 0,4-5 0,0-1 0,3-3 0,1-3 0,3-5 0,1-2 0,-10 15 0,10-17 0,8-12 0,5-10 0,4-17 0,3-22 0,2-24 0,0 23 0,2-1 0,0 0 0,2 0 0,5-21 0,0 25 0,-3 25 0,-3 31 0,-3 22 0,1 13 0,-1 9 0,0-6 0,0-7 0,0-14 0,0-13 0,0-8 0,0-7 0,0-2 0,1-4 0,4-2 0,14-8 0,23-10 0,21-11 0,-25 8 0,1-1 0,-2 1 0,-1 1 0,20-9 0,-19 10 0,-18 10 0,-16 7 0,-20 13 0,-16 12 0,-16 11 0,21-15 0,-3 0 0,-1 1 0,-1 0 0,-2 2 0,1 0 0,-3 0 0,1-1 0,2 0 0,1 0 0,3-3 0,1 1 0,-20 14 0,13-9 0,10-7 0,9-8 0,6-3 0,3-3 0,0-3 0,-1-2 0,-4 0 0,-2 0 0,-1 1 0,-2 1 0,-1 1 0,-1 3 0,1 1 0,-1 3 0,1 1 0,1 0 0,0 0 0,0 0 0,0 0 0,0-1 0,1-3 0,4-1 0,2-4 0,3 0 0,1-1 0,-1-1 0,2 0 0,-2-1 0,0 0 0,-3 2 0,-1 0 0,-2 1 0,-1-1 0,2-1 0,2-3 0,8-8 0,10-10 0,11-11 0,23-14 0,-7 16 0,5-1 0,6-3 0,3-1 0,6-2 0,0 0 0,-2 3 0,-1 1 0,-9 4 0,-3 2 0,-7 3 0,-4 2 0,10-10 0,-15 6 0,-7 4 0,-3-3 0,0-8 0,1-15 0,8-20 0,-9 27 0,0-3 0,1-4 0,-1 0 0,0 2 0,-1 1 0,-3 4 0,-2 2 0,4-22 0,-6 15 0,-8 12 0,-7 10 0,-9 6 0,-8 6 0,-5 5 0,-1 3 0,1 2 0,5 0 0,4 0 0,4 0 0,6 0 0,2 0 0,2 0 0,0 0 0,0 0 0,0 0 0,-2 0 0,0 0 0,-2 0 0,1 0 0,-1 0 0,0 0 0,1 0 0,-3-2 0,1-4 0,-1-3 0,-1-4 0,1 1 0,-1-1 0,0 1 0,1 1 0,1 2 0,1-1 0,-1 1 0,-1-1 0,1 0 0,-1 0 0,3-1 0,0 0 0,1 2 0,3 0 0,1 1 0,2 1 0,1-1 0,-1 0 0,0-1 0,-1 0 0,0 1 0,0 0 0,-1 3 0,-1 2 0,0 1 0,0 0 0,0-1 0,2-3 0,0 0 0,-1-2 0,0-2 0,1-1 0,-1-1 0,1 0 0,-2 0 0,-1-2 0,-1 0 0,0-1 0,0-3 0,1-2 0,0-2 0,1 0 0,2 1 0,1 4 0,-1 3 0,-1 3 0,-2 3 0,0 2 0,1 3 0,-1 2 0,1 1 0,1 0 0,1 0 0,0 0 0,-1 0 0,0 0 0,-1 0 0,0 0 0,1 0 0,-1 4 0,1 0 0,-1 2 0,1-1 0,2-2 0,0 1 0,-1-1 0,-1 1 0,0 0 0,1 0 0,0 0 0,0 1 0,1 0 0,0 0 0,-1 1 0,2 0 0,-1 0 0,-1 0 0,0 0 0,0 0 0,1-2 0,0 0 0,0-2 0,-2 1 0,0-2 0,1 0 0,-2-1 0,3 0 0,-2 0 0,-1 0 0,-1 0 0,-1-1 0,1-1 0,-2 0 0,1-1 0,0 1 0,-1-1 0,1 0 0,-1-1 0,0 0 0,0-2 0,-2 1 0,-1 0 0,0-1 0,1 1 0,1 0 0,2 0 0,1 1 0,1 1 0,0-1 0,1-1 0,-1 1 0,-1-1 0,1 2 0,0 0 0,0 1 0,0 1 0,2 0 0,0 0 0,-1-2 0,1 0 0,-2 0 0,2 0 0,1 1 0,0-3 0,2 0 0,1-2 0,-1 2 0,1-1 0,-2 0 0,-2-1 0,2 0 0,-2 0 0,-1-2 0,-1-2 0,0-2 0,0-1 0,0-1 0,2 0 0,0 0 0,-1 0 0,-1-1 0,-2 3 0,-2 0 0,-2-1 0,-2 0 0,-3-4 0,-1-2 0,1 0 0,3 3 0,3 6 0,1 2 0,-12-9 0,-3-4 0,-13-14 0,-6-9 0,4 5 0,-5-2 0,10 12 0,4 8 0,4 6 0,5 7 0,4 4 0,5 4 0,3 1 0,4 1 0,1 1 0,0 2 0,2 4 0,-1 1 0,0 2 0,0 2 0,0-1 0,0 0 0,2 1 0,1 0 0,1 1 0,1 2 0,1 1 0,0 4 0,0 2 0,0 4 0,0 1 0,0 4 0,0 0 0,0-1 0,0-3 0,0-5 0,-1-2 0,-4-3 0,-1 2 0,-4-2 0,1-2 0,0-3 0,-1-2 0,1-4 0,-2-1 0,-1-1 0,0 1 0,0 0 0,-1 0 0,1-1 0,-1-1 0,0 0 0,0 0 0,-1 1 0,-4 1 0,-4-1 0,-1 0 0,-2-2 0,4 0 0,0 0 0,1-1 0,3-1 0,-1-1 0,1 0 0,3 0 0,0 0 0,1 0 0,2 0 0,2 0 0,1 0 0,1 0 0,0-1 0,-1-2 0,0-1 0,1-4 0,1 0 0,3-5 0,1-2 0,-1 0 0,-3 1 0,-2 2 0,-1 3 0,0 4 0,-1 3 0,2 2 0,-1 0 0,0 0 0,0 0 0,-2 0 0,3 0 0,-1 0 0,4 0 0,-4 0 0,3 0 0,-3-1 0,4-2 0,0-5 0,2-4 0,2-5 0,0-4 0,1-2 0,0-2 0,3 0 0,2 0 0,2-1 0,1-4 0,-1-4 0,0-9 0,1-9 0,0-7 0,-1-4 0,0 2 0,-2 6 0,-1 11 0,-2 14 0,0 17 0,-2 56 0,1 1 0,2-1 0,0 2 0,7 20 0,6-4 0,2-13 0,-2-12 0,-2-9 0,-6-10 0,-1-5 0,-3-3 0,1-1 0,3 0 0,3 2 0,0 1 0,-1 2 0,-1 1 0,-1 3 0,0 2 0,-2 2 0,0-2 0,-2-2 0,1-2 0,0-4 0,1-5 0,2-3 0,2-7 0,1-11 0,7-16 0,11-21 0,-10 20 0,3-2 0,2-2 0,2-1 0,0 1 0,0 1 0,-2 3 0,-1 2 0,14-19 0,-10 14 0,-8 13 0,-6 7 0,-3 6 0,-1 3 0,4-1 0,12-2 0,18-6 0,20-2 0,-23 7 0,1 0 0,3 0 0,0 0 0,-2 2 0,-1 1 0,-4 1 0,-1 1 0,18-1 0,-13 5 0,-12 1 0,-11 0 0,-5 0 0,-4 1 0,0 3 0,1 3 0,2 5 0,1 4 0,0 4 0,0 2 0,1 1 0,0 1 0,-1 0 0,1 3 0,0 3 0,1 2 0,-1 2 0,1-1 0,-2-5 0,0-1 0,-3-2 0,0 3 0,0 3 0,1 2 0,2 1 0,-2-1 0,0-4 0,-3-5 0,-2-6 0,-1-5 0,-2-3 0,0-1 0,3 0 0,3 2 0,3 1 0,3 1 0,5 0 0,9 2 0,14 2 0,15 3 0,-21-9 0,2 0 0,5 0 0,0 0 0,3 1 0,1 0 0,1-1 0,-1 1 0,-1-1 0,-1 1 0,-1 0 0,-2 0 0,-2-1 0,-1 1 0,-5-1 0,-1 1 0,25 9 0,-10 0 0,-8-1 0,-4 1 0,-4 3 0,0 3 0,3 6 0,1 3 0,8 5 0,8 3 0,-24-22 0,2 0 0,3 0 0,1-2 0,0 1 0,-1-2 0,-1 0 0,0-2 0,23 13 0,-14-4 0,-12-7 0,-13-4 0,-7-5 0,-4-4 0,-2-1 0,-1 0 0,-32-19 0,3-9 0,-26-19 0,12 0 0,-1 6 0,-2 6 0,-5 6 0,-2 6 0,-5 4 0,3 6 0,4 4 0,7 2 0,5 4 0,3 4 0,5 5 0,1 4 0,6 3 0,2 1 0,3 0 0,3-2 0,0-3 0,1-1 0,-2-1 0,0 1 0,-4-1 0,-4 2 0,-4 0 0,-5 0 0,-2-1 0,2-4 0,2-4 0,3-3 0,0-2 0,2 0 0,2 0 0,0 0 0,2-4 0,-1-2 0,3-4 0,4 0 0,4 2 0,5 0 0,2 2 0,0 0 0,0 1 0,-4 0 0,-1-1 0,-2 2 0,-3-1 0,0 2 0,2 0 0,1-2 0,3 0 0,4-2 0,2-2 0,0-4 0,-1-5 0,0-2 0,-2 1 0,-2 3 0,-1 4 0,-1 4 0,0 1 0,3 2 0,21 7 0,-3 5 0,25 12 0,4 12 0,-14-11 0,3 1 0,6 5 0,0 1 0,2 1 0,0 0 0,-3-1 0,-1 0 0,-4-2 0,-1-2 0,14 14 0,-13-10 0,-10-11 0,-8-4 0,-3-2 0,-2-1 0,-1 2 0,-1 0 0,0 5 0,-1 2 0,-2 3 0,-2 2 0,-1-1 0,0-2 0,0-1 0,0-1 0,0-2 0,-4-1 0,-7 1 0,-6-1 0,-6 0 0,-1 0 0,-2-1 0,1-2 0,0 0 0,1 0 0,1 0 0,1 4 0,0 2 0,2 3 0,1 0 0,1-1 0,1-2 0,-1 2 0,-3 1 0,-2 2 0,0 1 0,0-3 0,4-2 0,3-3 0,6-3 0,5-3 0,2-1 0,0-4 0,-3-1 0,-1 2 0,-4 1 0,3-4 0,2-10 0,12-19 0,23-25 0,-1 14 0,4-1 0,11-8 0,2-1 0,-12 14 0,1 0 0,-1 0 0,16-16 0,-3 2 0,-6 6 0,-4 2 0,-9 7 0,-3 1 0,5-15 0,-17 12 0,-10 6 0,-3 3 0,-4-1 0,-2-2 0,-2-4 0,-1-3 0,1-6 0,-1 0 0,1 2 0,3 4 0,3 12 0,2 7 0,5 7 0,9-2 0,19-13 0,15-8 0,-12 6 0,2-1 0,5-6 0,2-1 0,2-4 0,1 0 0,1-3 0,-1 1 0,-7 5 0,-3 3 0,-8 5 0,-1 4 0,7-6 0,-18 18 0,-9 13 0,-5 7 0,-3 3 0,0-3 0,-17-24 0,-33 10 0,12-5 0,-5-1 0,-19 10 0,-4 2 0,19 0 0,-1-1 0,-1-1 0,-1 1 0,-1-1 0,1-1 0,1 0 0,0-1 0,1-1 0,-15-4 0,2-2 0,2-3 0,2-2 0,7 0 0,1-2 0,4 0 0,1 0 0,7 1 0,1 0 0,-20-12 0,10 5 0,10 7 0,5 7 0,7 5 0,7 3 0,7-3 0,11-3 0,10-2 0,9 0 0,7 0 0,4 4 0,-5 2 0,-9 1 0,-18 2 0,-27 0 0,-27 0 0,16 0 0,-2 0 0,-4-1 0,-2 0 0,2-3 0,0-1 0,2-3 0,2-2 0,3-2 0,3-2 0,-26-16 0,13 1 0,7 2 0,10 2 0,6 1 0,8 0 0,8 5 0,2 0 0,3 3 0,2 0 0,-1-2 0,1-1 0,-2-7 0,-1-2 0,0-1 0,-1 3 0,3 6 0,3 7 0,2 6 0,2 4 0,5 3 0,2 7 0,28 20 0,-1-2 0,8 4 0,0-2 0,6 1 0,4 1-246,-4-3 0,2 0 0,3 0 0,1 0 49,-7-4 0,2-1 1,1 0-1,0 0 0,1-1 128,1-1 0,1-1 0,1 0 0,-1-1 0,0-1 69,8 1 0,0-1 0,-2-2 0,-1-1-137,-7-3 1,-1-2-1,-2-1 1,-2 0 136,3-2 0,-3-1 0,-3-1 0,4-1 0,-6-1 0,16-1 0,-26-2 0,-13-3 983,-12-5 0,-4-5-90,-3-6-893,-3-4 0,0-4 0,0-3 0,0-1 0,0 1 0,0 6 0,-4 8 0,-9 15 0,-16 19 0,-15 17 0,-8 8 0,-1-5 0,6-12 0,7-11 0,6-7 0,5-11 0,1-12 0,-4-8 0,-11-7 0,-12 1 0,19 15 0,-4 2 0,-7 1 0,-3 1 0,-7 0 0,-3 2 0,-4 0 0,-1 0 0,-3-1 0,0-1 0,3-1 0,1-1 0,0-2 0,1-2 0,-1-1 0,0-1 0,6 2 0,0 1 0,-1 0 0,0 0 0,6 3 0,1 1 0,2 0 0,2 0 0,0 0 0,2 0 0,2 1 0,1-1 0,1 1 0,1 0 0,3 2 0,1-1 0,2 2 0,1 0 0,-26-7 0,12 1 0,15 0 0,13 8 0,3 13 0,-5 18 0,-4 10 0,-11 10 0,-4 4 0,-1 0 0,19-20 0,0-2 0,-15 20 0,0-1 0,4-2 0,-1 0 0,-2 0 0,2-4 0,3-8 0,6-7 0,7-7 0,5-3 0,4 0 0,2-2 0,2 1 0,-1-1 0,1 0 0,0-1 0,1 0 0,-1-1 0,-1 0 0,-1 1 0,-1 0 0,-1 0 0,-1 2 0,0-1 0,2-1 0,2-2 0,3-4 0,1-30 0,1 4 0,2-22 0,0 16 0,0 4 0,0 3 0,0 1 0,0 0 0,0 1 0,0 0 0,0 0 0,0 1 0,0-1 0,0-1 0,0 1 0,0 0 0,0 0 0,0 2 0,0 0 0,0-2 0,0-2 0,0-1 0,0-2 0,0 0 0,0-3 0,0 1 0,0 1 0,0 3 0,0 1 0,0 1 0,0-2 0,0 0 0,0-1 0,0 0 0,0 1 0,0-1 0,0-3 0,0-3 0,0-4 0,0-6 0,0-1 0,0-2 0,0 4 0,0 8 0,0 5 0,0-4 0,1-4 0,0-6 0,3-11 0,1-6-328,2-1 0,2-7 0,2-2 82,-1 4 0,2-3 0,1-2 0,0 0 245,-1 12 0,0 0 0,0-1 1,1 0-1,0 1 1,-1-1 0,1-1 0,0 1 0,0 1 0,-1 3 0,6-17 0,-1 4 0,0 5 0,2 1 0,-2 9 0,4-1 0,-10 54 0,-8 45 0,0-4 0,0 8 0,1-6 0,0 4 0,1 1-328,1 9 0,0 1 0,1 2 270,-1-11 0,0 1 0,0 0 1,0-1 57,2 16 0,-1 0 0,1-2 0,0-5 0,-1-2 0,0-1 327,-1-7 1,0-1 0,-1-3 61,0 9 0,0-4-389,-2-9 0,-2-4 0,0 17 0,-1-24 0,0-12 983,0-8-627,0-4-269,0 0-87,0 1 0,0 7 0,0 7 0,0 7 0,-2 5 0,-4 1 0,-3 4 0,-4 3 0,-2 2 0,-1-8 0,1-10 0,-1-11 0,2-13 0,-4-23 0,-2-32 0,10 8 0,3-6 0,-1-15 0,2-4-328,2 13 0,2-3 0,1-2 215,-1-7 1,2-1 0,1-1 112,0 17 0,0 0 0,1 0 0,0 1 0,2-17 0,0 1 0,1 3-22,-1 9 0,1 2 0,1 4 22,0-9 0,1 6 0,0-14 0,-5 51 0,-1 80 0,-1-17 0,0 5 0,0 3 0,0 6 0,0 0 86,0 0 1,0 1 0,0 0-87,0 0 0,0 1 0,0-2 0,-1-6 0,1 0 0,1-4 33,0 9 0,1-6-33,0-18 0,1-4 0,6 2 0,4-26 0,10-31 0,1-9 0,2-9 0,-2 3 0,0-4 0,2-2 87,3-8 1,1-2 0,-1 0-88,0 0 0,0 1 0,-3 2 0,6-9 0,-4 5 0,-9 18 0,-2 7 0,0 13 0,-12 45 0,-4 6 0,-1 6 0,1 14 0,-1 4 0,0 8 0,0 2 0,0-22 0,0 0 0,0-1 0,0 18 0,0-4 0,0-8 0,0-3 0,0-10 0,0-4 798,1 12-798,3-23 0,4-15 0,4-29 0,1-20 0,1-12 0,1-4 0,2-8 0,0-3-246,-1 8 0,0-3 0,1-1 0,-1 0 0,2-3 0,0 0 0,0 1 0,0 2 216,-3 9 1,0 1-1,-1 3 1,-1 4 29,6-17 0,-3 8 0,3-5 0,-11 48 0,-6 45 0,-5 3 0,-1 5 0,-2 9 0,-1 3 491,-1 6 1,-1 0-1,-1-6 1,1-4-432,3-11 0,1-4-60,-1 14 0,5-28 0,4-29 0,17-35 0,-5 11 0,2-3 0,4-4 0,0 0 0,-1 5 0,0 4 0,6-8 0,-10 31 0,-9 53 0,-6 4 0,-2 10 0,0-3 0,-2 5 0,0 3-246,-1-9 0,1 1 0,-1 1 0,0 0 103,0 0 1,-1 0 0,1-1-1,-1-1 143,-1 10 0,0-1 0,1-5 0,-1 6 0,1-6 0,2-19 0,1-6 0,0-4 0,2-23 0,0-55 0,0-8 0,0-3 0,0-6 0,0 17 0,0-1 0,0-1-275,2-5 1,0-2 0,2 0 274,2-5 0,1-1 0,1 2 0,2 6 0,1 2 0,1 1 327,1 4 1,1 1 0,0 2-85,4-11 0,-2 4-243,-4 13 0,-2 4 0,-1-11 0,-15 31 0,-11 22 890,-6 18-890,-3 9 18,5 8-18,1 10 0,2 12 0,9-28 0,0 1 0,0 1 0,0-1 0,-6 28 0,3-18 0,6-15 0,2-15 0,2-7 0,0 1 0,1 6 0,1 11 0,0 10 0,0 2 0,0-2 0,2-4 0,5 0 0,6 9 0,8 13 0,-8-23 0,-1 0 0,2 1 0,-1-1 0,11 23 0,-7-16 0,-5-21 0,-6-19 0,-4-24 0,0-26 0,-1-15 0,3 27 0,2-2 0,4 2 0,3 1 0,5-1 0,4 2 0,2-1 0,1 2 0,0 3 0,-1 1 0,18-24 0,-15 19 0,-10 15 0,-11 17 0,-5 20 0,-3 33 0,1-6 0,0 6 0,0-5 0,0 3 0,1 2-210,-1 5 0,1 1 0,1 0 210,0 1 0,0-1 0,2-2 0,-1-5 0,2-1 0,0-3 0,2 6 0,1-6 0,9 15 0,-2-32 0,0-27 0,-3-29 0,-6-5 0,-1-8 0,2-22 0,0-8-291,-1 10 1,1-3 0,-1-2 290,-1 14 0,1-1 0,0 0 0,-1 1 0,2-14 0,0 0 0,-1 4 0,-1 11 0,0 2 0,-1 5 0,0 0 0,-1 9 0,0 12 0,-2 58 0,0 15 0,0 12 0,0-8 0,-1 5 0,2 3-246,0-4 0,0 1 0,1 2 0,0 1 25,2 3 0,-1 2 0,2-1 0,-1-1 221,2-5 0,0-1 0,0-1 0,1-2 327,2 7 1,1-2 0,0-5-143,3 0 0,1-8-185,8 5 0,2-37 0,15-26 0,-10-7 0,3-7 0,10-15 0,1-6 0,-9 4 0,-1-3 0,-2-4 213,3-9 0,-3-3 0,-2-2-213,-8 15 0,-2-2 0,-1 1 0,-1-1 0,1-14 0,-2 1 0,-2 2 0,-4 11 0,-1 2 0,-2 4 0,-1-4 0,-3 7 0,-2-6 0,-2 44 0,-1 43 0,1 8 0,1 9 0,2-4 0,0 6 0,2 1-328,1 8 0,1 1 0,2 0 287,0-3 0,2 1 1,1-4 40,-1-8 0,2-3 0,0-4 491,4 2 1,0-7-178,11 9-314,-3-32 0,-2-35 0,-10-17 0,-5-12 0,0-10 0,-3-8 0,0-4-246,-1 5 0,0-4 0,0-2 0,-1 0 49,-1 10 0,1-1 1,-1-1-1,0 1 0,0 1 131,0-10 0,0 1 1,-1 2-1,1 4 393,0 2 1,0 3 0,0 5-295,-1 0 0,-1 11-33,-3 24 0,1 41 0,2 23 0,-1 4 0,1 7 0,0 5-246,1-4 0,0 5 0,1 1 0,1 2 49,1-10 0,0 1 1,0 1-1,2 0 0,0-1 136,0-2 0,1 1 1,0 0-1,1-2 1,1-2 305,1 4 1,1-1 0,1-2 0,0-4-115,2 4 0,1-4 1,-1-5-132,2 4 0,0-8 0,6-5 0,-10-45 0,-5-45 0,-4-3 0,-2-10 0,0 5 0,0-6 0,0-3 57,0 8 1,1-4 0,-1-1 0,1 0-58,0 11 0,1-1 0,-1-1 0,1 1 0,0 2 0,1-11 0,0 1 0,0 2 0,0 2 234,1-6 0,0 2 1,0 7-235,1 1 0,0 11 0,-1 17 0,-6 79 0,-3 3 0,-3 8 0,1-11 0,-3 2 0,0 2-206,-2 4 0,-1 1 0,0-2 206,0-3 0,0-2 0,0-2 0,-2 12 0,1-6 491,5-16 1,2-7 491,0 2-700,5-39-283,3-39 0,1 1 0,3-8 0,1 3 0,2-5 0,1-3-328,4-10 0,2-4 0,2-2 163,-3 13 0,1-1 1,2 0-1,-1 0 165,2 0 0,0 0 0,0 1 0,0 2 0,5-11 0,0 2 0,0 3 213,-4 11 0,0 3 1,0 4-214,3-3 0,-2 7 0,7 1 0,-15 54 0,-7 17 0,-5 9 0,0 23 0,-3 8-328,-1-10 0,0 5 0,-1 0 228,1-15 1,-1 0-1,0 1 1,0-1 99,-2 16 0,-1-1 0,0-3 327,2-9 1,-1-1 0,1-5-39,0 4 1,0-5-290,-1 10 0,6-46 0,8-62 0,1 9 0,2-8 0,0-3 0,1 1 0,1-4 0,0-1 0,1-2-97,1-6 1,1-2 0,0-1 0,-1 1 96,1 2 0,0 0 0,-1 1 0,0 2 0,0-5 0,0 3 0,-2 5 0,2-6 0,-1 9 12,2-6-12,-10 68 0,-7 37 0,-6 24 0,1-13 0,-2 7 0,-1 6 0,0 2-141,2-16 1,0 2-1,0 2 1,-1 2-1,0 1 1,0 1-1,0 0 18,1-3 0,-1 1 0,-1 1 0,1 1 0,0-1 0,-1 1 0,1-1 0,0-1-18,-1 7 1,0-1-1,0 0 1,1 0-1,-1-1 1,1-2-1,0-2-23,1 1 0,-1-2 0,2 0 0,-1-3 0,1-2 0,0-4-82,-1 6 0,1-3 0,0-5 0,0-4 482,-1 20 0,0-29-236,-1-52 0,4-30 0,4-26 0,2-7-164,1 23 0,0-3 0,2-4 0,0-3 0,1-1 0,1-2 41,-1 4 0,1-1 0,1-3 0,1-1 0,-1-2 0,2 1 0,-1-1 0,1 0 13,-1 5 1,1-1 0,0-1 0,1 0-1,-1-1 1,1 1 0,1 0 0,-1 2-1,1 0 9,0-2 0,1 0 0,0 1 0,1 1 0,0 0 0,-1 1 0,0 1 0,-1 1 101,1-1 0,-1 0 0,0 2 0,-1 0 0,1 2 0,-1 2 0,-1 2 196,1-5 1,0 2-1,-1 2 1,-1 3 0,-1 2 130,2-14 1,-2 5 0,-1 5 163,0-5 1,-2 10 295,-1 7-787,-3 43 0,-10 61 0,-2-1 0,-4 9 0,0-5 0,-3 4 0,0 3 245,3-13 1,-1 2 0,0 0 0,0-1-1,0-2 1,1-1 0,0 0 0,0-2 81,-1 7 1,0-1 0,3-5 163,-1 2 1,3-7 268,-1 3-760,9-47 0,9-54 0,3 8 0,4-9 0,1-4 0,1 1 0,3-4 0,0-2 0,1-1-197,-1 6 0,0-1 1,1-2-1,0 1 0,0-1 0,1-1 0,1 0 1,0-1-1,-1 2 0,0 2 129,0-4 1,0 3 0,0 1 0,-2 3 394,0-2 1,-1 2 0,-1 6-83,0-4 0,-1 13-245,-7 26 0,-24 70 0,2-16 0,-3 8 0,-3 5-197,1-3 0,-2 4 1,-2 5-1,-1 2 0,-1 3 74,5-14 0,-1 3 0,-1 2 0,-1 1 0,0 2 0,-1 0 0,1 1 0,-1 0 13,1-2 1,0 2 0,-1 0 0,0 2-1,-1-1 1,1 1 0,-1 0 0,1 0-1,0-1 11,2-5 1,-1 1 0,1 0-1,-1 0 1,1 0 0,0-1-1,-1 1 1,1-2 0,1 0-1,0-2-24,-3 7 0,1-1 0,0 0 0,1-1 0,-1-2 0,2 0 0,0-3 0,0-1-74,-5 15 0,1-3 1,1-2-1,1-4 0,1-3-131,-5 13 0,2-6 0,4-9-164,3-4 0,2-20 302,1-31 190,15-51 0,13-32 0,-1 26 0,3-6 0,3-6 0,2-4 0,0-1-123,-2 14 0,0-3 0,2-2 0,0-2 0,1-1 0,1-1 0,0-1 0,1 1 108,-3 8 1,0-2 0,2 0 0,-1-1-1,1 0 1,0-1 0,0 1 0,1 0-1,-1 0 1,0 2 14,0 1 0,0 1 0,1-1 0,0 1 0,-1 0 0,1 0 0,-1 2 0,0 0 0,0 1 0,-1 2 140,3-11 0,1 0 1,-2 2-1,1 1 1,-2 2-1,0 3 1,-1 2 104,5-16 1,-1 4 0,-2 5 0,-1 6 245,4-14 1,-3 17-342,-4 21-150,-36 84 0,-5 3 0,-5 8 0,7-19 0,-1 4 0,-2 2 0,0 2 196,0-1 1,-2 2-1,0 2 1,0 1 0,0 0-1,-2 7 1,0 1-1,1 1 1,-1 1 0,1-1-34,5-10 1,-1 0 0,2 1 0,-1-1 0,1 0 0,1 0-128,-3 6 0,2 0 0,-1 0 0,2-2 0,1-2 209,-2 4 1,2-2 0,1-3 0,0-3-23,1 0 0,2-4 0,0-5-223,0 3 0,1-19 0,2-38 0,9-37 0,8-20 0,-1 8 0,2-6 0,0-1-246,0 11 0,0-2 0,1-1 0,-1 1 181,2 0 0,-1 0 0,1 1 1,-1 3 64,1-2 0,0 3 0,-1 4 491,-1-4 1,-4 8 491,-6-1 0,-15 52-465,-12 34-518,9-7 0,0 4 0,-7 15 0,-1 3 0,8-13 0,-1 1 0,0 1 0,-1 1 0,1 1 0,0 0 0,1-1 0,0-1 0,1-2 0,-6 14 0,3-4 491,5-10 1,1-3 47,-8 17-539,12-28 0,8-30 0,4-40 0,1-2 0,1-8 0,0 3 0,0-3 0,0-2-237,1-5 0,0-1 0,0 1 237,1 1 0,-1 0 0,1 3 0,1-13 0,0 8 0,2-8 0,-3 69 0,-1 35 0,-2 27 0,1-4 0,0 8 0,0 5-197,0-17 0,-1 3 1,0 3-1,1 0 0,-1 0 0,0 3 0,0 0 1,1 1-1,-1-1 0,0-1 25,0-3 0,0 0 0,1 0 0,-1-2 0,0-2 53,0 5 0,0-2 1,1-3-1,-1-3 119,1 20 0,0-9 296,0-20 0,1-9-296,2-6 0,7-40 0,2-17 0,0-10 0,2-3 0,1-6 0,0-3 245,0 1 1,0-3 0,1-1 0,-1-1-196,2-3 0,1-2 1,-1 1-1,0 1-50,-2 3 0,1-1 0,-1 2 0,0 3 173,1-6 1,0 2 0,-1 5-174,0-3 0,-1 7 0,3-8 0,-10 39 0,-6 28 0,-5 16 983,-1 15-255,-3 9-722,0-1-6,1-6 0,-2-15 0,2-16 0,3-23 0,1-39 0,5 1 0,3-7 0,2-12 0,1-3 0,-2 19 0,1 0 0,0 2 0,4-13 0,-2 5 0,3-9 0,-10 41 0,-13 41 0,-11 28 0,-9 14 0,13-29 0,0-1 0,-17 19 0,1-15 0,1-13 0,-1-14 0,1-25 0,3-35 0,16 11 0,3-5 0,3-12 0,1-2 0,2 1 0,1 3 0,1 12 0,0 4 0,-2-11 0,-4 43 0,-11 43 0,3-3 0,-2 5 0,-10 17 0,-3 3 0,8-15 0,-2-1 0,0 0 0,-14 16 0,-1-4 0,3-9 0,-1-5 0,9-13 0,0-4 0,-14 2 0,16-32 0,14-39 0,10 5 0,2-7 0,2-13 0,3-3 0,1-3 0,2 1 0,1 9 0,1 4 0,-2 14 0,2 12 0,2 21 0,-9 60 0,-7-9 0,-3 4 0,-4 10 0,-1 0 0,-3-2 0,-2-4 0,1-8 0,-1-5 0,-9 13 0,8-29 0,6-37 0,7-34 0,4 4 0,1-7 0,1-12 0,0-3 0,1 19 0,1-1 0,-2 1 0,0-17 0,-3 4 0,0 18 0,-4 5 0,-15-4 0,-15 51 0,10 17 0,0 8 0,0 0 0,1 1 0,1-1 0,-2-5 0,-29 4 0,13-38 0,10-5 0,-2-6 0,-10-14 0,-1-8 0,12 3 0,1-5 0,0-2-210,-4-5 0,0-4 0,2 1 210,5 2 0,3 0 0,2 3 0,-3-8 0,4 7 0,-7-3 0,16 41 0,7 35 0,5 39 0,1-14 0,1 6 0,-2-9 0,1 3 0,-1 1-27,-1 3 0,1 1 1,-1 0 26,-1-1 0,0-1 0,-1-2 0,-1 17 0,1-6 0,1-18 0,1-7 0,-2 3 0,7-56 0,16-53 0,2 17 0,4-4 0,5-7 0,5 0 0,2 6 0,1 3 0,-6 11 0,-1 5 0,11-8 710,-18 26-710,-12 17 0,-6 13 0,-3 7 0,1 4 0,2-5 0,1-9 0,3-8 0,5-12 0,6-9 0,2-3 0,-2 4 0,-5 15 0,-6 21 0,-3 24 0,-3 23 0,0-27 0,-1 0 0,-1-1 0,1-2 0,-2 24 0,0-18 0,0-14 0,1-13 0,2-13 0,7-16 0,-3 5 0,6-5 0,-7 19 0,-1 11 0,-5 13 0,-4 9 0,-7 0 0,-3-7 0,-3-9 0,1-10 0,-6-5 0,-8-12 0,-8-12 0,-7-10 0,3-2 0,7 6 0,8 11 0,8 10 0,7 5 0,5 6 0,2 0 0,1-3 0,-1-11 0,-1-27 0,2-33 0,3 15 0,2-5 0,0-7 0,2-1 0,2 2 0,4 1 0,1 11 0,2 4 0,14-9 0,3 30 0,-1 33 0,6 25 0,6 20 0,-18-20 0,0 0 0,-2 0 0,-1-1 0,8 21 0,-10-11 0,-12-13 0,-14-6 0,-14-3 0,-9-4 0,-6 3 0,2 2 0,4 2 0,0 8 0,-1 5 0,-2 9 0,-7 8 0,22-24 0,-1 0 0,1 1 0,0 1 0,0-2 0,0 0 0,-16 24 0,5-10 0,8-11 0,7-10 0,5-11 0,3-6 0,3-3 0,0-2 0,0 0 0,0 0 0,-2 0 0,3 1 0,-1 6 0,2 1 0,0 5 0,-2 1 0,1 0 0,-1 1 0,3-2 0,1-3 0,1-3 0,2-32 0,0 1 0,0-26 0,0 11 0,0 3 0,0 4 0,0 4 0,0 3 0,0-1 0,0 0 0,0-3 0,0-3 0,0 0 0,0-1 0,0 1 0,0 4 0,0 0 0,0 1 0,0 1 0,0-2 0,0 1 0,-1-1 0,-1 0 0,-2-2 0,-1 1 0,0 2 0,-1 5 0,1 5 0,2-3 0,3-2 0,0-8 0,0-7 0,0-8 0,0-9 0,0-2 0,0 3 0,0 6 0,0 8 0,0 10 0,0 11 0,0 6 0,0 4 0,0 1 0,0 0 0,0 1 0,0-4 0,0-3 0,0-5 0,0-2 0,0 2 0,0 0 0,0 1 0,0-1 0,0-4 0,0 0 0,0-1 0,0 1 0,0 1 0,-2-1 0,0-2 0,0-2 0,-1-1 0,1 1 0,1 2 0,-1 2 0,2 2 0,0 1 0,0 0 0,0 2 0,0-1 0,0 3 0,0 2 0,0 0 0,0 1 0,0-4 0,0-3 0,0-1 0,0-1 0,0 0 0,0 2 0,0 1 0,0 1 0,0 0 0,0-1 0,0-1 0,0-1 0,0 0 0,0-1 0,0-1 0,0 2 0,0 3 0,0 3 0,0-3 0,0-13 0,-1-23 0,0-6 0,-1 24 0,1-2 0,-2-32 0,0 12 0,0 1 0,1 19 0,0 5 0,0-2 0,0-3 0,-1-1 0,1 4 0,1 7 0,-1 7 0,2 7 0,-1 3 0,-1 3 0,1-1 0,-1-1 0,2-2 0,0 1 0,0-1 0,-1-2 0,-1-1 0,1-2 0,-1 1 0,2 2 0,0 2 0,0 0 0,0-2 0,0-4 0,0-3 0,0-1 0,0 0 0,0 2 0,0 2 0,0-1 0,0-1 0,0 0 0,0-2 0,0 1 0,0 0 0,0 0 0,0-1 0,0-2 0,0 0 0,0-2 0,0-1 0,0-1 0,0-3 0,0-1 0,0 2 0,0 2 0,0 2 0,0 4 0,0-1 0,0-1 0,0-1 0,0-1 0,2 0 0,1 0 0,0 1 0,1 2 0,-1 2 0,-2 1 0,1-1 0,1 0 0,-1-1 0,-1 1 0,0 1 0,-1 0 0,0 1 0,0-2 0,0-2 0,0-3 0,0-4 0,0-2 0,0 2 0,1 1 0,1 0 0,0 1 0,-1-3 0,0 0 0,1-2 0,0 0 0,0 3 0,-1 0 0,-1 1 0,0-2 0,0-3 0,0-4 0,0-4 0,0 1 0,0 3 0,0 5 0,0 5 0,2 3 0,0 2 0,-1-1 0,1 1 0,-2-1 0,0-3 0,0-1 0,0-5 0,0-1 0,0-2 0,0 2 0,0 5 0,0 2 0,0 6 0,0 3 0,0 0 0,0 1 0,0-2 0,0 2 0,0 1 0,0 1 0,0 1 0,0 0 0,0-2 0,0-3 0,0-1 0,0-3 0,0-2 0,0 0 0,0 0 0,0-2 0,0 0 0,0-2 0,0-1 0,0-3 0,0-2 0,0-3 0,0-1 0,0 2 0,0 0 0,0 3 0,0 2 0,0 3 0,0 3 0,0 2 0,0 1 0,0-1 0,0-1 0,0-2 0,0-2 0,0-3 0,0 0 0,0-1 0,0 0 0,0 3 0,0-1 0,0 5 0,0 4 0,0 3 0,0 5 0,0 0 0,0 1 0,0 1 0,0 1 0,0 1 0,0 2 0,0-2 0,0 0 0,0 0 0,0 0 0,0 2 0,0-1 0,0 1 0,0 0 0,0 0 0,0 0 0,0 0 0,0-1 0,0 0 0,0-1 0,0 1 0,0 1 0,0 0 0,0 0 0,0 1 0,0 0 0,0-1 0,0 0 0,0-2 0,0 1 0,0 0 0,0 2 0,0 0 0,0-1 0,0 1 0,0-2 0,0 1 0,0 2 0,0-4 0,0 4 0,0-4 0,0 4 0,0-1 0,1 0 0,4 22 0,6-13 0,14 17 0,4-18 0,13-1 0,11 2 0,1 4 0,7 2 0,-8 1 0,-7-1 0,-6-2 0,-6-1 0,-5-2 0,-3-1 0,-5-1 0,-3 1 0,-2 1 0,-1-3 0,-1 1 0,-1-2 0,0 0 0,-1 0 0,1 0 0,0 0 0,-1 0 0,1 0 0,-1 0 0,1 0 0,-1 0 0,1 0 0,0 0 0,0 0 0,-1 0 0,1 0 0,2 0 0,1 0 0,2 0 0,2 0 0,0 0 0,1 0 0,2 0 0,2 0 0,2 0 0,1 0 0,0 0 0,0 0 0,-2 1 0,0 1 0,-2 0 0,-1 0 0,4 1 0,0 1 0,6 0 0,11-1 0,-3-3 0,14 0 0,4 0 0,3 0 0,-26 0 0,0 0 0,27 0 0,-8 0 0,-7 0 0,-8 0 0,-4 0 0,-4 0 0,1 0 0,2 0 0,7 2 0,9 0 0,9 2 0,6 0 0,3 0 0,-2 0 0,-6-2 0,-7 0 0,-6-1 0,-4 1 0,-3 0 0,-2 0 0,-3-1 0,2 0 0,-2 1 0,-4 0 0,-5 0 0,-9 0 0,-8 1 0,-35 1 0,-19-3 0,5-1 0,-5 0 0,-4 0 0,-1 0 0,-4 0 0,0 0 0,-4 0 0,0-2 0,1 0 0,0 0 0,3-1 0,0-1 0,3-1 0,1-1 0,7 1 0,1 0 0,4 0 0,2-1 0,-28-5 0,8 2 0,5-2 0,6 2 0,4 0 0,3-1 0,-1-1 0,1 0 0,-1-1 0,0 1 0,5 1 0,4 4 0,8 2 0,4 3 0,3 1 0,3 0 0,0 0 0,0 0 0,-2 1 0,-3 3 0,-2 0 0,-4 1 0,-3-2 0,-4-2 0,0-1 0,-1 0 0,1 0 0,2 0 0,-1 0 0,0 0 0,0 0 0,2 0 0,0 0 0,2 0 0,0 0 0,-2 0 0,1 0 0,0 0 0,0 0 0,3 0 0,-1 0 0,3 0 0,3 0 0,2 0 0,1 0 0,0 0 0,-3 0 0,-1 0 0,-3 0 0,0-3 0,1-1 0,3-2 0,3-1 0,2 2 0,4 0 0,2 2 0,2 0 0,4-5 0,4 2 0,8-3 0,21 5 0,26 3 0,-15 1 0,4 0 0,11 0 0,3 0 0,7 0 0,2 0 0,-24 0 0,0 0 0,0 0 0,22 0 0,-2 0 0,-3 0 0,-2 0 0,-6 0 0,-1 0 0,-3 0 0,0 0 0,-4 0 0,-1 0 0,0 0 0,0 0 0,0 0 0,-1 0 0,-1 0 0,-1 0 0,-3 0 0,-1 0 0,28 0 0,-10 0 0,-9 0 0,-6 0 0,-1 0 0,0 0 0,2 0 0,2 0 0,-1 0 0,-1 0 0,-3 0 0,-4 0 0,-2 0 0,0 0 0,0 0 0,1 0 0,-2 0 0,-2 0 0,-2 0 0,-1 0 0,0 0 0,5 0 0,6 0 0,1 0 0,8 0 0,7 0 0,-5 0 0,10 4 0,-1 2 0,4 2 0,-27-4 0,0-1 0,-1 0 0,-1 0 0,30 2 0,-7-1 0,-8 2 0,-9-1 0,-6-1 0,-7 1 0,-4-2 0,-2-1 0,-2 1 0,1-1 0,-1 0 0,0-1 0,0-1 0,0 0 0,2 0 0,2 0 0,4 0 0,3 0 0,4 0 0,-1 0 0,-2 0 0,-1 0 0,-3 0 0,2 0 0,2 0 0,3 0 0,0 0 0,-1-1 0,-1-1 0,-3-2 0,1 1 0,-1 0 0,3 0 0,1 1 0,4-1 0,3 1 0,2-2 0,3 0 0,-3 2 0,-6 0 0,-9 2 0,-13 0 0,-47-7 0,-1 1 0,-32-6 0,16 2 0,3 2 0,0 1 0,-1 4 0,-2 0 0,0 2 0,0 1 0,3 0 0,3 0 0,5-2 0,4 1 0,-1-1 0,1 0 0,-1 2 0,2 0 0,4 0 0,5 0 0,4 0 0,2 0 0,2 0 0,0 0 0,1 0 0,-1 2 0,-1-1 0,-2 2 0,-5 1 0,-2-1 0,-3 1 0,1-1 0,0 0 0,0-1 0,1-1 0,-1 0 0,0 1 0,-1 2 0,-1 0 0,0 1 0,-1 2 0,2-1 0,5 0 0,5 1 0,6 0 0,5 0 0,1 0 0,1-2 0,34-2 0,23-1 0,1-1 0,9-1 0,-7 0 0,3 0 0,3 0-246,-8 0 0,1 0 0,2 0 0,0 0 120,0 0 1,1 0-1,0 0 1,-1 0 125,15 0 0,-1 0 0,-3 0-42,-11 0 1,-3 0 0,-2 0 41,10 0 0,-4 0 0,-10 0 0,-3 0 0,21 0 0,-14 0 0,-8 0 983,-1 0-490,-1-2-359,0-1-134,-1-1 0,-5 1 0,-4 1 0,-4 2 0,-3 0 0,0 0 0,0-1 0,1 0 0,2-1 0,0 0 0,4 0 0,3-2 0,5-2 0,6-3 0,3-2 0,2 0 0,-4-1 0,-7 3 0,-8 2 0,-10 1 0,-10 3 0,-33 1 0,2 0 0,-29 2 0,2 0 0,-8 0 0,-9 0 0,8 0 0,3 0 0,8 0 0,7 0 0,4 0 0,7 0 0,3 0 0,1 1 0,-1 1 0,0 1 0,-5 1 0,1-2 0,-4 0 0,-4-2 0,1 0 0,-3 0 0,1 0 0,3 0 0,2 1 0,6 2 0,6 2 0,4 1 0,6 0 0,1-1 0,2 1 0,2 1 0,-2-1 0,0 1 0,-1 0 0,-3 0 0,-3 0 0,-4 0 0,-3-1 0,-1-1 0,3-2 0,9-2 0,53-6 0,12 0 0,1 0 0,6 0 0,-5 1 0,2 0 0,4 1 0,1 0 0,-1 0 0,0 1 0,-8 0 0,-1 1 0,-7 1 0,-1-1 0,24 1 0,-15 0 0,-9 0 0,-5 0 0,-3 0 0,-1 0 0,1 0 0,3 0 0,2 0 0,3 0 0,1 0 0,0 0 0,1 0 0,-1 0 0,-2 0 0,-2 0 0,-1 2 0,1 1 0,2 2 0,2 1 0,-1-1 0,-2 0 0,-6 0 0,-7-2 0,-8-2 0,-9 0 0,-10-1 0,-32 0 0,-3 0 0,-27 0 0,12 0 0,-4-2 0,6 0 0,3 0 0,6 0 0,3 2 0,4 0 0,3-1 0,2 0 0,2-2 0,1-1 0,2 2 0,0-1 0,3 1 0,4-1 0,3-1 0,5-1 0,1-2 0,2-1 0,1 0 0,0 0 0,1 0 0,3 0 0,4 0 0,3 0 0,1 1 0,-2 2 0,1 0 0,0 1 0,2 1 0,-1 0 0,1 2 0,0 0 0,0-1 0,-1 1 0,1-1 0,0 2 0,-2 0 0,0 0 0,-1 0 0,2 0 0,1 0 0,4 0 0,6 0 0,7 0 0,5 2 0,4-1 0,2 1 0,1 0 0,3 0 0,-2 0 0,3 0 0,4-1 0,2 0 0,-3 1 0,-4 0 0,-5 0 0,-3 0 0,0 0 0,-2 1 0,-1 1 0,-2-2 0,-2 1 0,-2-1 0,-3 1 0,0-1 0,-1 2 0,2-1 0,2 0 0,0 1 0,0 0 0,0 1 0,1 0 0,1 2 0,0-1 0,-1-1 0,-1-1 0,0 0 0,0-2 0,3 0 0,2-2 0,3 0 0,4 0 0,0 0 0,0 0 0,0 0 0,-3 0 0,-1 0 0,-4 0 0,0 0 0,-2 0 0,3 0 0,3 0 0,2 0 0,4 0 0,4 0 0,3-2 0,-3 0 0,-1 0 0,-7 1 0,-7 0 0,-5 1 0,-6 0 0,-9 0 0,-37 0 0,-9 0 0,-33 0 0,7 0 0,4-1 0,4-3 0,4 0 0,3-1 0,0 1 0,0 0 0,0 1 0,1 1 0,6 0 0,5 2 0,5 0 0,3 0 0,0 0 0,0 0 0,-1 0 0,0 0 0,4 0 0,4 0 0,3 0 0,4 0 0,1 0 0,3 0 0,1 0 0,0 0 0,1 0 0,-1 0 0,-2 0 0,-3 0 0,-3 0 0,0 0 0,1 0 0,-1 0 0,0 0 0,-3 0 0,0 0 0,2 0 0,0 0 0,5-1 0,3-2 0,3-1 0,21-3 0,-1 4 0,16-1 0,-5 3 0,6 1 0,7 0 0,10 0 0,6 0 0,6 0 0,1 0 0,-2 0 0,-5 0 0,-8 0 0,-5-1 0,-6-1 0,-4-2 0,-2 1 0,-2-1 0,-2 1 0,-1 0 0,-2 0 0,1 1 0,2 0 0,2 0 0,1 1 0,1-2 0,0 0 0,-1 1 0,-2-1 0,-2 1 0,-2 0 0,-1 1 0,0 1 0,-1 0 0,0 0 0,0 0 0,3 0 0,3 0 0,2 0 0,5 0 0,2 0 0,4-1 0,0-1 0,1-3 0,1-1 0,-8 2 0,-6 2 0,-1 1 0,-2 3 0,11 3 0,8 5 0,2 3 0,4 2 0,-2 1 0,-6-2 0,-6-2 0,-7-4 0,-6-2 0,-3-3 0,-1-1 0,3 0 0,0-2 0,2 0 0,0 0 0,-4 0 0,-2 0 0,-3 0 0,0 0 0,1 0 0,2 0 0,2 0 0,-1 0 0,3-2 0,0-2 0,2-4 0,0 0 0,0-1 0,0 3 0,-4 0 0,-3 2 0,-2 2 0,-3 0 0,1 2 0,-1 0 0,1 0 0,0 0 0,-2 0 0,-1 0 0,-3 0 0,0 0 0,-1 0 0,-36 6 0,10-5 0,-29 5 0,25-6 0,3 0 0,2 0 0,-2 0 0,-2 0 0,0-1 0,-1-1 0,0-2 0,-3 0 0,-1 0 0,2-1 0,3 2 0,3 0 0,5 1 0,1 0 0,1 1 0,1 0 0,2 1 0,0 0 0,1 0 0,-2 2 0,-2 0 0,-4 2 0,-3 1 0,0-2 0,2 0 0,12-4 0,30-6 0,-4 4 0,27-3 0,-10 4 0,9 0 0,9 0 0,3 1 0,0 1 0,-4 0 0,-5 0 0,-2 1 0,-1 3 0,2 1 0,-3 2 0,2-2 0,-2-1 0,-1 0 0,-2-1 0,-4-1 0,-2-1 0,-2-1 0,-1 0 0,-1 0 0,1 0 0,-1 0 0,-2 0 0,0 1 0,-2 1 0,0 1 0,0 1 0,-2-1 0,0 0 0,-2-1 0,-3-1 0,-1-1 0,-1 0 0,1 0 0,3 0 0,2 0 0,1 0 0,6 0 0,0 0 0,2 0 0,3 0 0,-6 0 0,4 0 0,-2 0 0,0 0 0,2 0 0,-5 0 0,0 0 0,1 0 0,-1 0 0,0 0 0,0 0 0,1 2 0,-1 0 0,-2 2 0,-4-1 0,-1-1 0,-3 0 0,-1-1 0,-1 1 0,-1 1 0,0-1 0,-1 1 0,-1 0 0,-1 0 0,-1-1 0,1 1 0,0 0 0,1-1 0,-2 0 0,-3 0 0,-1 0 0,-3 1 0,1-1 0,0-1 0,-1 0 0,1-1 0,0 0 0,1 0 0,2 0 0,1 0 0,0 0 0,1 0 0,0 0 0,-2 0 0,-2 0 0,0 0 0,-1 0 0,0 0 0,-1 0 0,3 0 0,-3 0 0,3 0 0,-5-4 0,-23-4 0,8 1 0,-17-3 0,15 5 0,2-2 0,0 2 0,1-1 0,0 2 0,3 1 0,0 0 0,0 0 0,1 0 0,-2 0 0,-1-1 0,-2 1 0,0-1 0,2 3 0,1 1 0,1 0 0,1 0 0,-1 0 0,-1 0 0,0 0 0,-2 0 0,0 0 0,-1 0 0,-4 0 0,-2 1 0,-4 1 0,-2 1 0,-2 2 0,-3-1 0,-4 1 0,-3-1 0,-1-2 0,-1 1 0,3-1 0,2 0 0,2-1 0,2-1 0,1 0 0,-1 0 0,2 0 0,0 0 0,0 2 0,-3 0 0,-2 2 0,0 0 0,-3-1 0,1 2 0,-5 0 0,-1-1 0,2 1 0,2-1 0,5-2 0,3-1 0,3-1 0,3 0 0,1 0 0,0 0 0,2 0 0,0 0 0,2 0 0,0-1 0,0-1 0,2-1 0,-1 0 0,2 0 0,-1 0 0,-1-1 0,-2-2 0,-3 0 0,-1-1 0,0 1 0,3 0 0,3 3 0,6 2 0,24 17 0,10 23 0,2-3 0,5 6 0,8 12 0,2 3-226,-11-14 1,2 0 0,0-1 225,2 0 0,1-1 0,1-1 0,-3-6 0,1-1 0,-1-3 0,9 6 0,1-6 0,-6-7 0,-1-4 0,24 2 0,-6-12 0,-4-13 0,-5-9 676,-4-9-676,-7-6 0,-4-2 0,-6-1 0,-3 2 0,-1-2 0,-2 0 0,2-3 0,-2 0 0,-1 2 0,-1 4 0,-1 5 0,-1 3 0,-1 3 0,-2 4 0,1 2 0,-1 3 0,-2 3 0,-2 0 0,-3 0 0,0 1 0,1-1 0,2-2 0,2 0 0,3 0 0,-1 1 0,1 1 0,-2 3 0,0 1 0,0 1 0,0 0 0,2 0 0,0 0 0,-1 0 0,-2 0 0,-1 0 0,-3 0 0,1 0 0,1 0 0,1 0 0,1 0 0,-3 0 0,0 0 0,-1-2 0,2 1 0,-1-2 0,-1-1 0,-1 1 0,1 0 0,-1 14 0,-1-3 0,-3 11 0,-2-8 0,-1-1 0,-1 1 0,1 0 0,0 1 0,1 1 0,1 0 0,0 1 0,0 1 0,0-1 0,0-1 0,0 0 0,0-1 0,0 1 0,0-1 0,0 1 0,0-1 0,0 0 0,0-1 0,0-1 0,0-1 0,0-2 0,0 3 0,0 0 0,0 2 0,0 1 0,0 1 0,0 1 0,0 2 0,0-1 0,0-2 0,0-2 0,0-1 0,0 0 0,0 10 0,0 9 0,0 2 0,0 3 0,0-8 0,0-6 0,0-1 0,0-5 0,0 1 0,0 2 0,0 2 0,0 0 0,0-2 0,0-2 0,0-1 0,0-3 0,0-1 0,0 0 0,0 0 0,0 0 0,0 0 0,0-1 0,0 0 0,0 0 0,0 1 0,0 0 0,0 1 0,0 2 0,0 0 0,0 1 0,0-1 0,0-2 0,0 1 0,0-1 0,0 1 0,0-1 0,0 1 0,0-1 0,0 1 0,0 3 0,0 1 0,0 3 0,0-2 0,0 1 0,0-1 0,0 6 0,0 6 0,0 6 0,0 11 0,0-4 0,0 6 0,0-1 0,0-6 0,0-1 0,0-10 0,0-4 0,0-1 0,0-1 0,0 1 0,0 1 0,-2-1 0,1-4 0,-1-3 0,1-3 0,1-1 0,0-2 0,0 0 0,0 1 0,0 2 0,0 2 0,0 2 0,0 0 0,-1 0 0,-1-1 0,0 1 0,1-1 0,1 1 0,0-2 0,0-2 0,0 0 0,0-1 0,0 1 0,-2 1 0,1 1 0,-1 3 0,-1 0 0,2 2 0,-1 0 0,0 0 0,2-1 0,-2-2 0,0-2 0,0 0 0,1-2 0,1-2 0,0 1 0,0 1 0,0 7 0,0 14 0,0 5 0,0 8 0,0-3 0,0-6 0,0-3 0,0-10 0,0-5 0,0-4 0,0 0 0,0 0 0,0 1 0,0 2 0,0-1 0,0-1 0,0-1 0,0 0 0,0 1 0,0 2 0,0-1 0,0 1 0,0 0 0,0 0 0,0-1 0,0 1 0,0 0 0,0 2 0,0 0 0,0 0 0,0 3 0,-1 2 0,-1 5 0,0 4 0,0 1 0,0 0 0,0-3 0,0-3 0,0-3 0,2-5 0,0-3 0,0 1 0,0 11 0,0 1 0,0 14 0,0 7 0,0 1 0,0 6 0,0-10 0,0-8 0,0-3 0,0 0 0,0 2 0,0 4 0,0 0 0,0-1 0,0-5 0,0-4 0,0-5 0,0-5 0,0-1 0,0-3 0,0-2 0,0 2 0,0-2 0,0 2 0,0 2 0,-2-2 0,0 1 0,0-1 0,1 1 0,1 7 0,0 7 0,0 11 0,0 9 0,0 4 0,0 0 0,0-4 0,0-7 0,0-12 0,0-9 0,0 1 0,-1-4 0,-1 12 0,0 5 0,-2 3 0,1 9 0,1-4 0,0-2 0,2-8 0,0-6 0,0-6 0,0-5 0,0 2 0,0 3 0,0 2 0,0 0 0,0-3 0,0-2 0,0-2 0,0 2 0,0 6 0,0 5 0,0 4 0,0 2 0,0 1 0,0-1 0,-1-2 0,-1 0 0,-2 0 0,0 2 0,0 2 0,1 3 0,-1 4 0,0 1 0,0-2 0,0-3 0,2-4 0,0-5 0,2 0 0,0-2 0,0 4 0,0 3 0,-1 0 0,-1 0 0,0-3 0,-2-2 0,3 2 0,-1 3 0,0 0 0,2-2 0,0-7 0,0-4 0,0-2 0,0-1 0,0 2 0,0 2 0,0-2 0,0 0 0,0-3 0,0-3 0,0-3 0,0-3 0,-1-1 0,-1 0 0,1 0 0,-1 1 0,1 0 0,-2-2 0,-1-1 0,-1-1 0,1-1 0,-1-1 0,1-3 0,0-3 0,1-3 0,-5-3 0,-1-1 0,-7-4 0,-11-6 0,-16-12 0,-18-10 0,26 11 0,0-2 0,-1-1 0,2-1 0,2 0 0,2-1 0,-18-22 0,12 4 0,11 5 0,7 10 0,5 6 0,4 7 0,1 3 0,-1 0 0,-1-1 0,-2 1 0,-1 1 0,1 3 0,3 1 0,0 2 0,1 0 0,-3 0 0,-2-2 0,-2-2 0,-5-1 0,-3-1 0,-2 1 0,0 1 0,0 0 0,-1 4 0,0-1 0,-1 1 0,3 2 0,1-2 0,0 2 0,0 1 0,-2-1 0,2 2 0,-1-1 0,0 0 0,2 2 0,-1 0 0,0 0 0,-1 0 0,-3 0 0,0 0 0,-2 0 0,-6 0 0,-3 0 0,-3 0 0,-2 1 0,1 3 0,3 2 0,3 2 0,6 1 0,5-1 0,2 2 0,1 0 0,1 2 0,0 1 0,0 1 0,-2 2 0,0 2 0,-2 3 0,-1 0 0,0 1 0,-4-2 0,-3 1 0,-5 1 0,-6 0 0,-6 1 0,-3 2 0,-1 0 0,4 1 0,6-2 0,11-1 0,7-2 0,10-5 0,8-1 0,6-4 0,4 0 0,3 0 0,8 3 0,7 3 0,9 0 0,5 0 0,5-5 0,3-6 0,1-4 0,1-2 0,-2-4 0,-4-5 0,-2-9 0,-1-10 0,2-15 0,-13 14 0,0-3 0,3-5 0,0-2 0,3-6 0,0-2 0,2-7 0,0-1 0,-2 0 0,-2-2 0,1 0 0,-2 0 0,-3 3 0,-1 2 0,-3 5 0,0 2 0,-1 4 0,0 1 0,-1 4 0,0 2 0,0 2 0,1 0 0,2 1 0,1 1 0,2-1 0,3 2 0,3-3 0,2 1 0,4 2 0,1 1 0,-1 3 0,1 2 0,-3 4 0,-2 3 0,19-3 0,-17 12 0,-13 5 0,-9 4 0,-5 3 0,-3 4 0,-2-1 0,1-1 0,8 0 0,15 3 0,14 8 0,10 8 0,2 5 0,-4 6 0,-6 0 0,-4 2 0,-7 0 0,-4-2 0,-2 0 0,-1 1 0,1 3 0,-1 1 0,1 1 0,1 3 0,4 4 0,3 5 0,-1 2 0,0-1 0,-4-4 0,-4-7 0,-6-11 0,-4-10 0,-5-10 0,-3-9 0,-3-20 0,-10-6 0,-14-23 0,-20-1 0,13 19 0,-2-1 0,-4-1 0,-2 0 0,0-1 0,-1 0 0,2 0 0,2-1 0,3 3 0,2 0 0,-13-21 0,16 7 0,10 10 0,8 9 0,1 7 0,-5 5 0,-6 4 0,-6 3 0,-7 2 0,-5 1 0,-4 0 0,-2 0 0,3 0 0,6 0 0,9 1 0,9 2 0,8 2 0,4 3 0,1 0 0,-6 2 0,-8 1 0,-9 2 0,-6 1 0,0 2 0,1 0 0,10 0 0,7-1 0,12-6 0,8-7 0,10-6 0,12-3 0,14 0 0,16 2 0,2 4 0,-6 1 0,-14 0 0,-15 2 0,-12 3 0,-12 2 0,-8 0 0,-8-2 0,-4-2 0,4-3 0,5-7 0,6-5 0,2-4 0,0-1 0,2 3 0,-1 6 0,-13 4 0,-24 2 0,2 3 0,-4 1 0,-14 1 0,-5 2 0,-9 3 0,-3 3-191,19-2 0,0 1 0,0 2 191,0 0 0,1 2 0,0 1 0,3 0 0,0 0 0,3 2 0,-15 6 0,5 1 0,8-2 0,4 1 0,10-4 0,3 1 0,-13 15 0,10-5 0,7-1 573,-2 3-573,-1 2 0,1-2 0,2-4 0,6-8 0,5-9 0,5-5 0,2-4 0,-2-2 0,-6 0 0,-10 0 0,-9 0 0,-8 0 0,0-9 0,2-19 0,5-30 0,19 13 0,2-4 0,1-13 0,2-3-308,4 15 1,2-2-1,0-2 308,1-4 0,0-1 0,1-1 0,1 2 0,0 0 0,0 1 0,1 0 0,0 2 0,0 1 0,0-17 0,0 4 0,0 13 0,0 5 0,0 9 0,0 6 0,0-1 0,0 26 0,0 54 923,0 19-923,1-11 0,1 3 0,1 0 0,1 0 0,2-2 0,0-2 0,1-6 0,0-4 0,3 22 0,-4-26 0,-2-19 0,-2-16 0,5-25 0,8-33 0,-3 11 0,1-4 0,5-9 0,1-2 0,0 2 0,0 4 0,-4 11 0,1 10 0,2 21 0,-13 67 0,-6-2 0,-2 6 0,0-12 0,1 3 0,-1 1 0,0 0 0,0 0 0,1-1 0,-1-3 0,1-1 0,1-2 0,0 9 0,0-5 0,1 16 0,1-39 0,8-68 0,6-32 0,-1 13 0,1-6 0,1-6-164,-4 21 0,0-3 0,1-4 0,1 0 0,-1-1 0,1 2 0,0-1 0,1 0 0,-1 1 0,1-1 0,0 1 0,-1 0-33,3-7 0,-1-1 1,1 2-1,-1 1 0,-1 3 80,1-1 1,0 3 0,-1 3 0,-1 3 116,-1 2 0,0 4 0,-1 7 0,6-9 0,-15 79 0,-8 11 0,-4 11 0,1-5 0,0 3 0,-1 3-328,-2 9 0,-1 2 0,0 1 302,0 1 0,1 1 0,0 1 26,0-1 0,1 0 0,0-1 0,1-5 0,0-2 0,1-1 327,2-6 1,-1-2 0,1-2 163,-1 14 1,1-6-1,2-18 1,1-5-311,2 0-181,6-41 0,22-44 0,-4 11 0,4-4 0,8-9 0,2 1 491,0 3 1,-1 4-349,-7 11 0,-2 4-63,9-3-80,-19 31 0,-10 20 0,-7 18 0,-8 13 0,-5 5 0,-4-3 0,3-9 0,5-12 0,5-15 0,4-18 0,17-29 0,5-2 0,5-4 0,8-11 0,3-2 0,5-3 0,0 2 0,-6 9 0,-3 5 0,9-6 0,-20 37 0,-26 36 0,-24 29 0,2-15 0,-5 3 0,-6 5 0,-3 0 0,-3 1 0,0-1 0,1-1 0,1-2 0,5-7 0,2-2 0,5-6 0,2-2 0,-12 13 0,14-15 0,11-16 0,8-16 0,10-22 0,10-9 0,6-6 0,1 3 0,4-4 0,1 0-317,7-7 0,1-1 0,3 0 317,2-3 0,2 1 0,-1 3 0,-5 7 0,-1 3 0,-2 3 0,6-3 0,-3 6 0,9-3 0,-26 44 0,-29 49 0,-8-8 0,-6 6 0,4-11 0,-3 1 0,-2 0 0,-2 2 0,-1-1 0,-1-1 0,-8 11 0,1-5 0,11-16 0,3-5 0,-3 1 0,21-37 951,35-47-951,-7 18 0,4-5 0,4-2 0,-2 3 0,3-2 0,2-2 0,0 0-246,6-5 0,1-2 0,0-1 0,0 1 35,-1 2 0,0-1 0,0 1 0,-3 1 211,6-6 0,-3 1 0,-2 3-189,5-11 0,-5 7 189,-14 18 0,-4 5 0,-2 5 0,-13 23 0,-7 21 0,-8 29 491,2-11 1,0 4-89,-1 9 1,0 2-196,2 6 0,0 1-208,3-2 0,0-1 0,2-8 0,0-2 0,1-8 0,0-4 0,0 8 0,1-24 0,5-33 0,10-42 0,-3 4 0,2-7 0,-4 12 0,1-3 0,0 0 0,1-2 0,-1 0 0,0 1 0,4-17 0,-2 6 0,-4 18 0,0 9 0,1 14 0,-4 62 0,-2 0 0,1 7 0,2 11 0,3 2 0,2 5 0,2 0 0,1-1 0,1-1 0,-3-9 0,0-3 0,-2-9 0,0-4 0,3 10 0,-4-25 0,-4-17 0,-4-14 0,-1-26 0,-2-31 0,1 20 0,1-4 0,0-10 0,1-1 0,0-1 0,1 2 0,0 4 0,0 3 0,-2 9 0,1 5 0,-1-5 0,-2 31 0,0 72 0,0-27 0,0 5 0,0 5 0,0 5 0,0 0-163,0-2 1,0 1 0,0 0 162,1 3 0,0 1 0,0-1 0,-1-3 0,1-1 0,0-3 0,1 11 0,0-5 0,2 12 0,1-34 0,2-40 0,3-55 0,-5 24 0,0-7 0,0-2-246,0-1 0,0-3 0,-1-3 0,1-1 49,-2 6 0,1-3 1,-1 0-1,0-1 0,-1 1 152,1 0 0,-1 1 0,0-1 0,-1 1 0,1 2 45,-1-9 0,0 2 0,-1 1 0,-1 2 47,0-6 0,-2 2 0,-1 4-47,-3-8 0,-3 7 0,0 13 0,-3 6 0,-14-13 0,5 19 0,4 6 983,3-1 0,5-1-410,5-4-573,4-4 0,1-7 0,2-8 0,5-1 0,3 5 0,-1 17 0,-3 27 0,-8 40 0,-5 2 0,-4 5 0,-4 16 0,-3 4 0,2-12 0,-2 2 0,-1 0-328,-3 7 0,-1 1 0,-1 0 225,-1 3 1,0 0-1,-1 1 103,0-1 0,-1 0 0,0-1 0,1-5 0,1-1 0,-1-2 0,4-9 0,1-1 0,0-4 0,-5 6 0,1-6 0,-10 6 0,15-41 0,8-37 0,8-36 491,3 21 1,1-2-338,0-3 1,2 1-155,0 4 0,0 2 0,3-20 0,-3 29 0,-9 25 0,-15 27 0,-25 34 0,8-8 0,-4 5 0,6-6 0,-2 2 0,-1 1-328,-6 4 0,-2 1 0,-1-2 273,1-2 0,0-2 1,-1-1 54,4-5 0,-1 0 0,0-5 0,-14 6 0,0-6 0,10-8 0,0-5 0,5-5 0,1-2 0,7-5 0,1-4 0,-30-5 0,2-19 491,32 3 1,2-3-410,-3-5 1,2-3-83,0-1 0,0 0 0,0 0 0,-1 1 0,2 2 0,0 0 0,1 3 0,1 1 0,-18-13 0,17 12 0,19 11 0,23 11 0,32 8 0,-9-1 0,3 2 0,8 1 0,2 0 0,2 0 0,0 0 0,-6-2 0,-3-1 0,22-1 0,-24-12 0,-23-13 0,-20-9 0,-10-3 0,-3 9 0,2 14 0,7 15 0,6 12 0,2 7 0,3-1 0,4-4 0,1-7 0,-1-8 0,-17-32 0,-10-8 0,-1 3 0,-3-2 0,-2 3 0,-2 0 0,-4-2 0,-1 1 0,-3-2 0,-1 1 0,-1 2 0,-2 0 0,-6-3 0,-1 0 0,-4-1 0,-1-1 0,15 9 0,-1 0 0,-1-1-252,-2-4 0,-1-1 0,0 0 252,-2-3 0,-1-1 0,0 1 0,-1-3 0,-2 1 0,1 0 0,1 2 0,1 1 0,1 1 0,-14-9 0,4 3 0,14 12 0,4 4 0,-16-3 0,7 12 0,3 5 0,-19-8 0,-2-6 0,9 4 0,9 6 756,31 28-756,30 38 0,5-8 0,6 5 0,0-6 0,2 2 0,3 1-308,5 2 1,3 0 0,1-1 307,1-2 0,1-2 0,1-2 0,-4-5 0,0-2 0,-1-3 0,11 3 0,-4-6 0,-9-7 0,-4-3 0,10 3 0,-22-10 0,-35-17 0,-37-22 0,14 6 0,-2-4 461,-9-5 0,0-2-461,4 2 0,2 1 0,7 6 0,2 1 0,-12-6 0,34 22 0,53 29 0,3 3 0,-11-7 0,-1-1 0,4 1 0,-16-11 0,-27-21 0,-29-28 0,2 7 0,-3-3 0,-6-5 0,0-2 0,-1-2 0,2 0 0,7 8 0,3 3 0,-4-6 0,33 43 0,25 31 0,21 22 0,-13-15 0,4 5 0,2 1 0,2 2-197,-1-2 0,1 1 1,2 2-1,0 0 0,1 0 0,2 2 0,1 2 1,0-1-1,0 0 0,0-1 8,-4-4 1,-1 0 0,1 0 0,-2-2 0,0-2 44,1 2 0,-1-2 0,-2-2 0,-1-1 144,3 0 0,-2-1 0,-3-6 0,0 1 0,-5-15 0,-7-29 0,-26-21 0,-10-11 0,0 1 0,-3-5 0,0-2-199,-1-6 0,0-2 0,1 1 199,1-1 0,1 1 0,2 3 0,0-10 0,4 7 983,7-7 0,21 49-492,6 31 1,4 14-286,16 16 1,3 8-207,-11-12 0,2 3 0,0 0-163,0 1 0,-1 2 0,0-3 163,-6-5 0,-1-2 0,-1-3 351,3 3 0,-1-5-351,14 5 0,-17-47 0,-15-26 0,-4-16 0,1 1 0,-1-7 0,1-3-246,-1 6 0,1-4 0,0-1 0,0 1 38,2-4 0,-1-1 0,2 1 1,-1 2 207,3-9 0,1 2 0,-1 5 230,2-6 0,-1 10-230,4-4 0,-14 61 0,-5 57 0,-5-1 0,-3 8 0,0-6 0,-1 4 0,0 1-246,1-10 0,-1 1 0,1 0 0,-1 0 184,-3 16 0,0-1 1,1-2 61,1-9 0,1-2 0,1-4 491,0 5 1,1-7 269,1-1-761,15-59 0,3-16 0,2-9 0,8-8 0,3-1 0,4-2 0,3 3 491,-4 8 1,0 6-188,16-4-304,-18 29 0,-16 24 0,-13 23 0,-13 15 0,-6-2 0,0-13 0,8-26 0,27-43 0,12-20 0,0 3 0,3-4 0,2-1 0,3-5 0,0 4 0,-6 10 0,-1 2 0,-1 3 0,4-4 0,-2 6 0,6 2 0,-23 38 0,-21 32 0,-4-7 0,-5 2 0,-4 5 0,-3 1 0,-1-1 0,-1-3 0,-15 17 0,16-24 0,22-29 0,22-32 0,3 0 0,4-4 0,9-11 0,3-1 0,5-7 0,1 2 0,-3 4 0,0 5 0,-9 11 0,-3 5 0,11 2 0,-21 52 0,-15 15 0,-6 11 0,-2-2 0,-2 5 0,-1 2-328,-2 9 0,0 3 0,-1 0 240,2-16 0,0 1 1,0 0-1,1-2 88,-1 9 0,0-2 0,1-4 0,1 7 0,3-6 0,1-16 0,2-8 0,4-12 0,17-55 0,2-12 0,4-13 0,-8 16 0,2-5 0,2-2 0,0-3-197,0 2 0,1-4 1,1 0-1,0-2 0,-1 1 0,2-1 0,-1-1 1,1 0-1,0 0 0,-1 1 60,-2 4 0,1 0 1,-1 1-1,0 2 1,-1 1 442,9-17 1,-2 4 0,-1 5-307,0 0 0,-3 9 0,7-3 0,-19 48 0,-15 50 0,-4-5 0,-3 6 0,-3 13 0,-2 3 0,3-15 0,-1 0 0,1-1 0,-5 16 0,1-3 491,3-11 1,2-5 491,-1 11 0,8-33-866,3-24-117,4-23 0,9-23 0,8-13 0,3 2 0,-6 18 0,-8 35 0,-13 41 0,-4-3 0,-2 5 0,-3 8 0,-2 1 0,-1 2 0,-1-2 0,2-7 0,1-2 0,-7 18 0,10-21 0,5-17 0,3-9 0,2-30 0,1-6 0,1-19 0,1 22 0,-11 92 0,1-32 0,-2 2 0,-3 29 0,-2 2 0,1-24 0,0-5 0,-5 14 0,8-27 0,7-25 0,3-58 0,4 15 0,2-9 0,1-4-246,2 0 0,0-5 0,2-3 0,0-2 49,0 2 0,1-4 1,1-2-1,-1 0 0,1 1 43,-1 10 0,-1 1 0,2-1 1,-1 0-1,-1 1 0,0 1 154,1-7 0,0 1 0,-1 0 0,0 2 0,-1 2-178,0-5 0,-1 1 1,-1 2-1,-2 5 178,1 0 0,-2 4 0,-2 4 0,0-6 0,-1 7 0,-2-4 0,0 29 0,0 19 491,-8 28 1,-6 20-1,-4 9 1,-3 9-290,5-16 0,-1 6 0,-1 1 0,0 1-434,0 2 0,-1 2 1,1 0-1,0 0 232,2-2 0,0 0 0,1 0 0,2-2 0,-2 10 0,3-2 0,1-4 0,1 8 0,4-8 0,2-19 0,2-6 0,4 3 0,5-22 0,8-9 0,6-4 983,2-1-211,-1-2-772,-6-2 0,-4-5 0,-3-6 0,-1 2 0,3 21 0,4 37 0,-3-6 0,0 4 0,4 11 0,1 1 0,1-2 0,1-1 0,-2-10 0,1-3 0,8 13 0,-9-32 0,-7-42 0,-6-15 0,-3-10 0,0-15 0,0-7 0,-2 14 0,0-2 0,0 0 0,-1 1 0,0 0 0,-2 2 0,-1-14 0,-2 3 0,-1 11 0,-1 4 0,1 12 0,-1 3 0,-6-15 0,2 9 0,3 0 0,4-5 0,4-8 0,1-9 0,1 25 0,0-1 0,0-3 0,0-1 0,0-2 0,0-1 0,0-2 0,0-1 0,0 1 0,0 1 0,0 2 0,0 1 0,0 4 0,0 2 0,0-19 0,0 19 0,0 18 0,0 26 0,0 36 0,2-2 0,0 6 0,1-4 0,0 4 0,1 2-328,0 8 0,2 3 0,0 1 320,1 0 1,1 0-1,0 0 8,0-4 0,0-1 0,0-1 0,0-8 0,0-2 0,0-2 0,2 7 0,1-4 0,4 19 0,-5-30 0,-2-20 0,-2-11 983,2-12-959,1-15-24,2-15 0,-1-19 0,0-10 0,-4 32 0,-2 0 0,3-31 0,-3 10 0,-3 8 0,-1 5 0,0 3 0,-4 2 0,-6-1 0,-4 4 0,-4 1 0,0-3 0,1-6 0,1-8 0,2-6 0,0 1 0,2 9 0,-1 11 0,1 3 0,4-4 0,2 3 0,4 5 0,-3 14 0,-8 16 0,-31 44 0,16-12 0,-3 7 0,-3 4-246,-2 3 0,-2 4 0,-3 4 0,0 1 82,7-10 0,0 2 0,-2 1 0,1 1 0,-2 0 0,1 1 0,-2 3 0,-2 0 0,1 1 0,-1 1 0,0-1 0,1 0 0,-1 1 0,0 0 0,0 1 0,0-1 0,1-1 0,1-1 0,3-5 0,1 0 0,1-1 0,0 0 0,0-2 0,2-1-82,-10 12 0,2-1 0,1-2 0,2-3-82,-2 3 0,3-4 0,3-5 104,1-1 1,4-7 223,-5 5 983,20-33 0,13-33-496,21-42-487,-3 24 0,3-5 0,3-2 245,0 2 1,1-1 0,2-1 0,0-1-1,4-4 1,2-1 0,0 0 0,0 1-229,0 1 0,0 0 0,0 1 1,-1 2 224,3-4 1,0 1 0,-3 5-243,7-9 0,-4 7 0,-11 15 0,-3 5 0,1 1 0,-19 19 0,-17 6 983,-7 4-151,-15 7-528,-14 12-304,-7 10 0,19-9 0,-1 2 0,-3 2 0,0 1 0,0 2 0,0 0 0,1-1 0,3 1 0,7-3 0,2-1 0,-11 15 0,15-8 0,7-8 0,6-7 0,1-5 0,1-4 0,-2-4 0,-4-1 0,-5-2 0,-4-4 0,-4-4 0,-5-5 0,-3-4 0,-5 1 0,-5 1 0,-6 2 0,-4-5 0,-5-5 0,30 6 0,0-2 0,0-1 0,1-2 0,-26-16 0,17 13 0,18 24 0,24 30 0,9 4 0,7 4 0,6 13 0,4 3 0,6 5 0,2-1 0,0-3 0,0-2 0,-5-11 0,0-5 0,17 12 0,-13-17 0,-15-18 0,-10-13 0,-17-19 0,-24-25 0,4 14 0,-4-2 0,-10-7 0,-5-2 0,8 10 0,-2-1 0,-2 0-328,-7-5 0,-1 0 0,-3-2 218,9 7 0,-1-1 0,-1-1 1,0 0 109,0 0 0,-2-1 0,1 1 0,1 0 0,2 1 0,0 0 0,1 0 0,2 2-271,-6-5 1,3 1 0,2 3 270,-3-3 0,5 5 0,-8-5 0,12 25 0,-18 2 0,20 2 0,-4-2 0,-20-7 0,-6-3 0,10 0 0,-3-1 0,-1-2-246,8 4 0,-1-1 0,-1-1 0,0 0 140,-4-1 1,-2-1 0,1 1 0,1 0 105,-13-4 0,2 1 0,2 2 327,11 4 1,2 2 0,3 2-191,-6 0 1,5 3 667,-10 2-805,39 16 0,26 18 0,18 23 491,-7-16 1,2 1-196,2 4 1,0 0-297,0-4 0,0-1 0,14 19 0,-8-16 0,-8-12 0,-7-8 0,-7-6 0,-3-2 0,-4-1 0,2 1 0,8 6 0,8 10 0,8 11 0,3 5 0,-2 0 0,-6-6 0,-5-8 0,-4-7 0,-5-8 0,-1-4 0,-1-4 0,19-2 0,23 0 0,-1-1 0,5 0 0,10 0 0,3 0 0,6 0 0,1 0 0,-3 0 0,-3 0 0,-11 0 0,-4 0 0,-10 0 0,-4 0 0,8 0 0,-20-4 0,-15-10 0,-18-17 0,-18-23 0,8 17 0,-2-2 0,-6-11 0,-2-2 0,8 10 0,-1-2 0,1-1-328,-4-6 0,1-2 0,-2-2 218,5 6 1,-1-1 0,-1-2-1,1 0-136,-3-6 0,1-1 0,-1-1 0,0-1 49,3 9 0,0-2 1,0 0-1,0-1 0,0-1 129,-1-2 0,-1-1 1,1-1-1,0 1 1,0 0 67,1 2 0,0-1 0,1 2 0,0-1 0,1 2 0,-5-11 0,1 0 0,0 2 0,1 3-107,4 9 1,1 1 0,1 2 0,0 3 106,-8-22 0,1 9 0,9 21 0,2 9 0,0 10 983,8 42-748,10 46-235,7-7 0,7 7 0,-4-22 0,3 2 0,1 3 0,1 0-28,4 9 1,3 3 0,0 1 0,1 0 27,-3-9 0,0 1 0,1 0 0,0 1 0,-2-2 0,0 0 0,0-1 0,-1 0 0,-1 0 0,0-2-135,1 7 0,0 0 0,-2-2 0,0-2 135,0 7 0,-1-3 0,-2-3 0,1 7 0,-3-5 0,-3-17 0,-2-4 0,0 9 0,-6-24 983,-10-15 0,-14-22 0,-14-28-666,11 9 1,-2-4-318,-6-12 0,-1-4 0,7 13 0,-1 0 0,0-1-165,-2 0 1,-1-1 0,-1 1 164,-1-1 0,0 0 0,-1 2 0,-13-14 0,1 4 0,5 7 0,2 4 0,8 10 0,3 4 0,-6-2 0,18 20 0,17 22 0,21 26 0,3-2 0,7 5 0,-1-2 0,2 3 0,3 0-219,4 6 1,3 2-1,-1-2 219,1 1 0,-1 0 0,0-2 0,-7-7 0,0-2 0,-3-3 0,7 5 0,-4-6 0,12 10 0,-19-25 0,-13-26 0,-10-33 0,-10-31 0,-4 13 0,-4-6 0,2 10 0,-2-2 0,-2-2-228,0 6 1,-1 0 0,-1-2-1,-1-2 228,-4-9 0,-1-2 0,-1-1 0,-1 0 0,3 11 0,0 0 0,-1 0 0,0 0 0,0 1 0,-1 1 0,0 1 0,0-1 0,0 2 0,0 1 0,-3-4 0,0 0 0,0 3 0,1 3 0,-2 0 0,2 5 0,0 3 0,-1 0 0,1 9 0,-2 10 0,17 35 0,7 39 0,4-8 0,2 5 0,1 11 0,2 3 0,-2-16 0,2 0 0,-1 0 0,5 20 0,0-3 491,-1-10 1,1-3-1,-2-11 1,0-4-399,3 10-93,-2-18 0,-4-15 0,-1-6 0,1-1 0,2 0 0,4 3 0,1 1 0,0 1 0,1-1 0,0 0 0,-1 1 0,1-1 0,0 1 0,-1-1 0,1-4 0,-2-2 0,-2-10 0,-4-18 0,-5-20 0,-8-22 0,1 25 0,-2-1 0,-2 1 0,0 0 0,-2 4 0,1 2 0,-5-16 0,6 22 0,7 26 0,6 30 0,17 36 0,7-7 0,7 8 0,-9-22 0,2 3 0,1 3 0,2 0-197,-1-2 0,1 1 1,1 1-1,1 1 0,-1 0 0,0 1 0,1 1 1,-1 1-1,0-1 0,-1-1 38,4 9 0,-1-1 0,-1-1 0,-1-3 73,2 6 0,-2-3 0,-2-5 86,1 4 0,-4-7 0,-6-16 0,-3-6 0,0 1 0,-7-15 0,-6-7 983,-2-2 0,-1 0-87,0 3-896,-2-1 0,-8 1 0,-13-4 0,-12-6 0,-9-14 0,0-15 0,7-14 0,10-10 0,12 1 0,8 4 0,10 6 0,15 7 0,16 5 0,11 4 0,4 5 0,-9 9 0,-9 6 0,0 9 0,18 14 0,-10-3 0,5 2 0,14 4 0,6 0-328,-12-4 0,2-1 0,2 0 303,5-1 0,2-1 0,0-1 25,1 1 0,2-1 0,-1 0 0,-2-1 0,0 0 0,-1-1 0,-4 0 0,-1-1 0,-1 0-2,-7-1 0,-1 1 1,-2 0 1,13 1 0,-4 1 0,-10-2 0,-4 1 0,18 4 0,-14-2 0,-8-2 983,-3 1-908,-1 2-69,3 6-6,4 8 0,2 8 0,2 9 0,-3 8 0,-6 6 0,-5-2 0,-8-7 0,-8-10 0,-20-12 0,-57-11 0,1-10 0,-10-4 0,23-3 0,-4-2 0,-2-1 0,1-1-246,-5-1 0,0-1 0,-1 0 0,1-2 138,4 0 0,0-2 0,1 0 0,2-1 108,-10-4 0,1-1 0,5 0 0,-12-6 0,6 1 0,9 1 0,3 0 0,13 5 0,5 0 0,-8-9 0,22 10 0,12 3 983,9 2-550,10 0-433,18-3 0,23-3 0,-20 9 0,1 1 0,3-1 0,-1 1 0,30-1 0,-17 5 0,-16 1 0,-14 3 0,-12 0 0,18 11 0,16 0 0,-7-1 0,3 1 0,-1-3 0,-1-1 0,3 2 0,1 1 0,0 1 0,0 2 0,-2 1 0,0 1 0,4 1 0,-2 1 0,19 13 0,-15-8 0,-10-8 0,-4-7 0,4-4 0,9-2 0,12 0 0,7 1 0,4-1 0,-5 0 0,-7-2 0,-6 0 0,-6 0 0,8 0 0,11 0 0,-22 0 0,1 0 0,-4 1 0,-1-2 0,2-7 0,0-4 0,6-10 0,0-6 0,-4-3 0,0-2 0,14-11 0,1-3 0,-1 1 0,-2 0 0,-4 4 0,-2 1 0,1 0 0,-2 1 0,-14 11 0,-3 4 0,13-11 0,-9 11 0,-1 3 0,8-3 0,3-2 0,3-1 0,-7 6 0,-11 10 0,-13 19 0,-20 24 0,-20 26 0,6-18 0,-2 2 0,-4 7 0,-1 2 0,0 2 0,2 1 0,1-2 0,1 0 0,3-5 0,2-2 0,3-8 0,1-2 0,-9 16 0,6-18 0,3-12 0,3-10 0,1-7 0,1-2 0,0-2 0,0-6 0,2-8 0,2-6 0,1-4 0,2 0 0,1-1 0,1-5 0,1-9 0,3-25 0,5 14 0,5-4 0,0 8 0,3-2 0,2-1-240,3-5 0,1 0 0,1 1 240,2 1 0,0 2 0,0 2 0,7-12 0,-3 6 0,-10 19 0,-6 9 0,-10 14 0,-32 46 0,6-4 0,-2 3 0,-3 3 0,1 0 0,2-2 0,1-2 720,-12 17-720,14-15 0,11-18 0,9-15 0,6-16 0,10-20 0,11-14 0,8-9 0,-1 4 0,-7 13 0,-8 17 0,-8 20 0,-5 21 0,-10 33 0,-7-6 0,-6 7 0,-1-4 0,-4 3 0,-3 2-246,1-5 0,-2 2 0,-3 0 0,1 0 53,-3 2 1,-1 0-1,-1-1 1,1 0 192,2-4 0,0 1 0,0-1 0,1-3-9,-4 6 1,0-2-1,3-4 9,-2 4 0,4-6 0,-10 14 0,21-26 0,13-16 0,5-15 983,11-38-599,12-10 1,6-12-385,-1 5 0,3-5 0,2-4-197,-8 19 0,1-3 1,2-1-1,-1 0 0,1 1 0,0-2 0,1 1 1,-1 0-1,0 0 0,-1 2 70,2-7 1,-1 2-1,-1 1 1,-1 2 12,2-3 0,-2 3 0,-2 4 114,-3 3 0,-3 6 0,-1-5 0,-18 35 0,-17 22 0,-22 25 0,8-8 0,-3 4 0,-14 12 0,-2 3 327,12-12 1,0 1 0,-1 1-139,-2 2 0,-1 1 1,2 0-190,1 0 0,1-1 0,2 0 186,-10 10 0,4-3-186,10-9 0,4-5 0,-3 3 0,21-29 0,15-26 0,13-12 0,7-8 0,1 1 0,3-3 0,3-3-130,7-8 0,2-2 1,2-1 129,-8 10 0,1 0 0,0 0 0,-1 1 0,6-7 0,-2 2 0,-2 3 0,6-6 0,-5 6 0,7-4 0,-41 53 0,-21 23 0,-13 11 0,2-2 0,-3 3 0,-1 3-328,-9 9 0,-2 3 0,0 0 253,10-12 0,-1 0 0,1 1 0,1-2 75,-6 11 0,1-2 0,2-1 327,5-7 1,2 0 0,2-3-209,-3 4 1,4-3-120,-6 14 0,22-32 0,22-28 0,33-31 0,-5 3 0,4-5 0,8-6 0,2-1 0,-17 14 0,1 0 0,-1 1 0,8-8 0,-4 4 983,12-8-594,-22 24-389,-31 38 0,-14 13 0,-8 7 0,-9 15 0,-4 5-241,8-13 1,-2 3-1,0-1 241,0 1 0,0-1 0,2-2 0,-5 9 0,3-3 0,6-13 0,4-4 0,-3 4 0,14-30 0,21-39 0,13-20 0,2 2 0,4-5 0,1-1 0,2-4 0,1 3 0,-1 7 0,-1 2 0,0 3 0,9-10 0,-3 7 0,-10 15 0,-3 7 0,0 2 0,-24 27 0,-38 31 0,-3-4 0,-6 4 0,8-7 0,-3 2 0,0-1 99,-5 3 1,-1-1 0,0-1-100,3-4 0,1-1 0,1-3 0,-10 2 0,2-4 0,10-5 0,4-8 0,-11-20 0,22-37 0,17 2 0,5-7 0,2-12 0,3-4 0,1 22 0,0 0 0,1 2 0,3-18 0,1 7 0,1-6 0,-26 58 0,-13 31 0,-7 18 0,0-3 0,-4 5 0,-2 2-246,6-8 0,-1 1 0,-1 1 0,0 0 224,-1 0 0,-1 0 0,0 0 0,1-2 22,-6 5 0,0-1 0,2-5 0,-6 4 0,4-6 0,14-12 0,4-8 0,0-17 0,29-46 0,14-6 0,9-10 0,0 4 0,3-4 0,2-2-246,-4 12 0,1-1 0,1 0 0,0 2 154,-1 1 1,1 1 0,-1 1 0,-1 4 91,1-3 0,-2 4 0,-2 4 491,-1 5 1,-3 7-86,-2 7-406,-40 44 0,-16 17 0,8-13 0,-3 2 0,-5 4 0,-4 2 0,1-3 0,-4-3 0,3-4 0,9-9 0,4-4 983,-8-7-511,23-30-472,12-22 0,10-20 0,6-1 0,-10 17 0,-31 33 0,-7 25 0,-7 11 0,1-1 0,-3 4 0,-1 1-188,-4 1 0,-2 1 0,1-1 188,-1-1 0,0-2 0,1-1 0,-16 2 0,2-4 0,15-7 0,3-4 0,-24-3 0,29-20 0,18-23 0,7-21 0,9 23 0,-1-1 282,-1 0 0,-2 0-282,-2 3 0,-2 2 0,-22-21 0,-7 14 0,-7 9 0,-4 4 0,-6-1 0,28 12 0,0-1 0,0-1 0,1-1 0,-1-2 0,0-3 0,-1-2 0,0-3 0,-2-6 0,0-3 0,0-4 0,0-4 0,2-5 0,1-2 0,2-9 0,4-1 0,4-1 0,5 2 0,4 9 0,3 4 0,5 10 0,1 5 0,0-13 0,0 17 0,-3-6 0,0 12 0,15 50 0,8 20 0,10 11 0,5 9-246,-7-9 0,2 6 0,2 4 0,0 0 49,-1-9 0,0 0 1,1 1-1,0 0 0,1 1 9,0 1 1,0 1 0,1 1 0,0-2 0,-1-1 187,-3-5 0,1 0 0,-1-2 0,0 0 0,-1-3-132,3 5 1,-1-1 0,0-4 0,-2-3 131,1-1 0,-2-5 0,-1-4 0,1 3 0,-2-6 0,4-3 0,-9-21 0,-6-15 983,-3-21 0,-4-29-492,-2 15 1,-1-3-252,-1-14 0,-1-3-240,-1 11 0,0-2 0,-2-2-328,-1-9 0,-1-3 0,-1-2 189,1 12 0,-1-1 0,0 0 1,-1 0 138,0 0 0,0 0 0,-1 0 0,0 2 0,-2-12 0,0 2 0,0 4 0,-3-8 0,1 8 0,4 21 0,0 10 0,2 14 0,5 69 0,3-2 0,0 9 0,2-7 0,1 5 0,1 0-264,0 6 1,2 0-1,1 0 264,1-7 0,0 0 0,1-4 0,5 14 0,0-6 491,-3-23 1,-1-6 0,3 0-492,-10-43 0,-18-47 0,-2 8 0,-3-5 0,3 12 0,-1-2 0,-2 0 0,-1-2 0,-1-1 0,-1 2 0,-7-15 0,1 4 0,7 13 0,1 5 0,-5-6 855,16 37-855,8 43 0,3 3 0,2 8 0,2-1 0,1 3 0,2 2-312,2 7 1,2 3 0,0-1 311,2 1 0,2 0 0,-1-2 0,0-6 0,0-2 0,-2-4 0,3 4 0,-11-13 0,-20-23 0,-9-39 0,-5-22 0,1 1 0,-2-6 0,0-5-246,2 5 0,-1-4 0,0-2 0,1 1 8,0-1 0,0 0 0,1 0 0,1 0 238,1 3 0,1 1 0,1 0 0,2 3-4,-3-7 1,2 3 0,3 4 3,1-2 0,3 7 841,1-10-841,20 42 0,32 44 0,5 11 0,7 10 0,-15-16 0,3 4 0,1 2 0,2 1-197,-2-1 0,1 2 1,2 2-1,0 0 0,0 1 178,-4-4 0,1 2 0,0-1 1,0 1-1,-1 0 0,0-1 19,6 7 0,-1 0 0,-1-1 0,0 0 0,-1-1-197,-4-4 0,0-1 1,-1-1-1,-1-1 0,-1-1 119,12 15 1,-1-3 0,-4-4 77,4 2 0,-4-7 0,-12-13 0,-2-9 0,3-17 0,-28-34 0,-11-14 0,-3-5 0,-5-7 0,-3-4-99,3 10 1,-1-3 0,-2-3 0,-1-2-1,-1-2 99,0 1 0,-1-3 0,-1-1 0,-1-2 0,0 0 0,0 1-141,3 7 1,0-1-1,0 0 1,-1 0-1,0-1 1,1 1-1,0 0 0,0 1 1,0-1-1,0 0 1,0 0-1,0 1 1,1 1-1,0 1 109,-1-3 1,-1 1-1,2 0 1,-1 2-1,1 1 1,1 2-141,-6-12 1,1 1 0,1 4 0,1 2 171,-2-3 0,0 3 0,3 6 0,-1 2 0,3 8 0,-4-1 983,15 42 0,7 47-577,12 7 1,9 11-407,-2-16 0,3 3 0,3 4 0,2 1-15,-2-8 1,2 3 0,2 0 0,0 2-1,2 0 1,1 1 14,-2-4 0,2 1 0,0 0 0,1 1 0,1 0 0,0 0 0,0 0 0,0 0 0,2 1 0,-1 0 0,1-1 0,0 0 0,-1-1 0,0 0 0,2 2 0,-1 0 0,1-1 0,-1-1 0,-1-2 0,0-1-25,7 11 0,-1-2 1,-1-3-1,-1-3 25,1 1 0,-1-3 0,-2-6 0,-1-3 0,-3-9 0,9-4 0,-31-55 0,-18-11 0,-9-10 0,-5-5 0,-5-5 0,-2-4 245,1 5 1,-2-2 0,-1-2 0,-2-1-182,3 6 0,0 0 1,-2-1-1,0 0 0,-1-1-64,5 8 0,-2-1 0,1 0 0,-1 0 0,0 1 0,0 1 0,-3-4 0,0 0 0,0 1 0,0 1 0,0 2 0,-5-6 0,0 0 0,1 4 0,0 2 307,-4-3 1,1 5-1,2 4-307,-2 4 0,4 6 0,-10 1 0,29 32 0,16 44 0,11 7 0,8 9 0,-2-14 0,2 4 0,3 3 0,1 1-154,1 1 0,2 2 0,2 2 1,0 2-1,2-1 154,-2-5 0,1 2 0,1 0 0,1 1 0,0-1 0,-1 0 0,-1-2 0,1 0 0,0 0 0,0-1 0,-1 0 0,0-2-197,1 4 0,1-1 1,-1-1-1,-1-2 0,0-2 122,-1 1 1,0-2 0,-1-3 0,-2-3 74,10 16 0,-4-8 0,1 5 0,-39-52 0,-18-24 0,-9-13 0,0 1 0,-5-4 0,-2-2 245,3 2 1,-2-2 0,-2-2 0,0 0-121,-4-3 0,-1-2 1,0 0-1,1 0-125,2 2 0,0 0 0,1 0 0,1 1 327,-8-7 1,2 1 0,3 3-289,-7-7 1,6 7-40,15 14 0,7 7 0,9 11 0,61 49 0,-8-9 0,6 6 0,3 2-246,0 1 0,3 2 0,2 2 0,1 1 49,-3-1 0,2 2 1,1 1-1,0 1 0,-1-1 103,-2 0 0,1 0 1,-2 1-1,0-1 0,-2 0 94,5 5 0,-2 0 0,-1-2 0,-3-1 327,4 5 1,-2-3 0,-5-4-74,-2-1 0,-5-7 155,1-2-409,-46-51 0,-20-21 0,-12-11 0,12 12 0,-4-4 0,-2-3 0,-1-1-197,0 0 0,-1-2 1,-2-2-1,-1-1 0,0-2 33,3 3 0,-2-1 0,0-2 0,0 0 0,-1-1 0,1 1 0,0-2 0,-1-1 0,0 0 0,1 0 0,0 1 0,0 0 145,4 3 0,-1 0 0,1 1 0,1 0 0,0 1 0,1 1 19,-1-2 0,0 1 0,2 1 0,0 1 0,3 3 327,-10-12 1,3 4 0,3 5 163,2 2 1,5 8-119,2 1-373,36 42 0,12 14 0,7 8 0,3 2 0,4 4 0,3 2 0,0-1 0,2 3 0,2 1 0,0 1 196,-3-3 1,2 2-1,0 1 1,0 0 0,-1 0-176,1 1 1,1 0 0,-1 0 0,0 0 0,-2 0-22,7 8 0,-1-1 0,-2 0 0,-2-1-139,5 7 1,-3 0 0,-3-4 138,-10-11 0,-3-3 0,-2-1 0,3 3 0,-4-4 0,0 2 0,-30-37 0,-42-44 0,18 15 0,-4-5 0,-2-3 0,-1-2 0,-2-4 0,-2-1 0,0-2-71,3 2 0,-1-1 1,0-2-1,-1-1 0,1 1 71,-2-2 0,0-1 0,1 0 0,-1 1 0,1 0 0,3 3 0,0 1 0,1 0 0,1 2 0,1 1 156,-12-15 1,2 3 0,4 7-157,-6-4 0,14 26 0,26 44 0,21 12 0,15 12 0,4 4 0,-5-5 0,3 2 0,2 3 0,2 2 0,1 1-164,2 1 0,2 2 0,1 2 0,1 1 0,0 0 0,0 0 23,-4-5 1,-1 0-1,2 0 1,-1 1-1,0 1 1,-1-1-1,0 0 0,0 1 1,0 1-1,-1-1 1,0 1-1,0-1 1,-1 0-1,-2-1 49,2 2 1,-1 0 0,0-1 0,-2-1 0,0-1 0,-3-1 91,8 12 0,-2-2 0,-2-3 0,-1-2 0,1 2 0,-2-2 0,-3-7 0,-2-3 0,-2-8 0,8 3 0,-18-32 983,-10-23 0,-4-19 0,-2-15 0,0-16-492,0 28 1,-2-2-1,-1-7 1,-2-3-271,-1-4 0,-3-1-221,-1-5 0,-2 0 0,0 1 0,0 1 0,1 5 0,2 4 0,2 7 0,1 3 0,1-8 0,3 27 0,2 19 0,-3-16 0,-9-28 0,0-1 0,-4-8 0,1 4 0,-2-4 0,-2-3-246,2 6 0,-1-1 0,-2-2 0,1 0 0,-3-6 0,0-1 0,-1-1 0,0 1 240,-1 0 0,0 1 1,0 0-1,0 2 6,1 6 0,-1 1 0,1 2 0,0 1 0,-3-4 0,1 3 0,0 4 0,-3-2 0,2 8 0,-5-5 0,19 36 0,10 30 0,29 42 0,4-9 0,9 9-246,-9-16 0,4 4 0,3 3 0,2 2 192,-8-11 1,1 1-1,2 1 1,1 2-1,0-1 1,-1 1 53,3 4 0,1 0 0,0 2 0,0-1 0,0 0 0,-1 0 0,0-2 0,-1 1 0,0 0 0,-1-1 0,0-1 0,-2-2 0,2 3 0,-1-2 0,-1-1 0,-1-2 0,-2-1-73,1 0 1,-2-2-1,-1-2 1,-3-3 72,12 16 0,-6-7 0,1 5 0,-35-42 0,-38-36 0,5-1 0,-4-5 0,2 0 0,-3-3 0,-2-2 245,4 1 1,-2-2 0,-2-1 0,0-2-208,-7-6 0,-1-2 0,-1 0 0,-1-1-38,8 7 0,-1-1 0,-1 0 0,1 1 0,1 0 0,1 2 0,0 1 0,1 0 0,0 1 0,0 1 0,-5-4 0,1 0 0,0 2 0,3 3 92,-3-3 0,2 3 1,3 2-93,-4-3 0,4 3 0,-9-13 0,31 23 0,15 11 0,13 11 983,27 17-492,1 1 1,7 4-435,0 2 0,6 3 0,2 2-303,0 0 0,2 2 0,2 1 0,1 2 49,-5-3 0,1 1 1,1 1-1,1 1 0,-1 0 68,3 3 0,1 0 0,0 1 0,-1 0 0,-2-1 129,-3-1 0,0-1 0,-2 1 0,0-1 0,-2-1-194,4 3 1,-2 0-1,-2-2 1,-2 0 193,2 1 0,-3-1 0,-3-3 0,2 3 0,-4-5 0,14 6 0,-27-21 0,-13-25 983,-23-36-492,-5 3 1,-6-7-303,0 3 1,-3-3 0,-1-3-436,0 6 0,-1-2 0,-1-1 0,-2 0 199,-3-7 0,-1 0 1,-1-1-1,0 1 47,0 1 0,0 1 0,-1 0 0,0 3 0,3 4 0,-1 2 0,0 1 0,1 3 0,-5-5 0,1 3 0,2 5 0,-3 0 0,3 7 0,-13-3 0,25 40 0,27 58 0,6-19 0,4 7 0,3 3-246,0 0 0,3 4 0,2 3 0,1 1 82,-3-11 0,1 2 0,0 2 0,2 0 0,0 0 0,0 0 44,1 1 1,0 1-1,1-1 1,0 0-1,0 0 1,0-1 119,3 6 0,0 0 0,-1-2 0,1 0 0,-2-3 245,2 4 1,0-2 0,-1-2 0,-3-5-197,0-4 1,-2-4-1,-2-4-49,0 1 0,-2-9 0,1-9 0,-18-36 0,-22-36 0,0 9 0,-4-4 0,1 7 0,-2-3 0,-2-1 327,-7-10 1,-3-2 0,-1-2-257,6 9 0,-1-2 0,-1 0 1,-1-1-318,-2-4 0,-2-1 0,0-1 0,0 1 187,2 1 1,0 1 0,0 0 0,0 1 58,5 7 0,0 0 0,1 1 0,0 3 0,-2-4 0,1 3 0,2 4 0,0-2 0,2 7 0,-4-3 0,19 30 983,17 29-723,13 5 0,10 5-260,4 2 0,4 3 0,5 1-43,-1-2 0,3 2 0,3 1 0,1 0 43,-4-4 0,2 0 0,1 1 0,0 0 0,0 0 0,-1-2 0,1 1 0,0 0 0,-1-1 0,-1-1 0,7 4 0,0-1 0,-2-2 0,-2-1-39,6 4 1,-3-3 0,-3-3 38,6 3 0,-6-7 0,-13-8 0,-5-6 0,4-6 0,-16-25 0,-10-36 0,-9 5 0,-3-8 0,0 6 0,-1-4 0,-1-3 58,0 4 1,-1-3 0,-1-1 0,1 0-59,-2-5 0,0 0 0,0 0 0,0 1 0,0 1 0,0 1 0,0 0 0,0 3-39,-2-11 0,0 3 0,1 5 39,-2-2 0,0 8 0,-5-5 0,7 52 0,0 63 0,3 3 0,-2 10 0,2-5 0,0 4 0,-1 4-82,2-8 0,0 3 1,-1 1-1,2 0 82,-1 2 0,1-1 0,1 1 0,0-3 0,1-5 0,1-1 0,0-1 0,0-3 76,1 6 1,0-4-1,1-4-76,1 1 0,0-8 0,1 4 0,5-51 0,4-49 0,-1 2 0,1-8 0,-1 5 0,0-3 0,0-2 327,0-4 1,1-2 0,-1-1-173,0 1 0,-1 1 1,0 1-156,-1 7 0,-1 2 0,0 4 0,0-5 0,-1 6 0,0-4 0,-2 42 0,5 50 0,2 6 0,3 8 0,-1-9 0,2 2 0,1 2-240,3 6 1,1 1 0,1-1 239,-1-4 0,0 0 0,0-4 0,5 7 0,-1-6 422,-5-15 1,0-6-423,7-3 0,-3-40 0,1-43 0,-7 4 0,0-7 0,-2 7 0,2-3 0,0-1-248,1-3 1,1 0 0,0 0 247,0 2 0,0 1 0,0 2 0,6-11 0,-1 6 361,-6 17 0,-1 8-361,7 0 0,-3 58 0,-8 9 0,-2 8 0,3 12 0,-1 5 0,-4-15 0,0 2 0,0 0 0,2 19 0,-2-2 0,-2-11 0,-1-4 0,-3-10 0,0-4 771,0-5-771,-2-55 0,0-19 0,2-6 0,0-8 0,0 12 0,1-6 0,0-2 0,0 2-328,3-15 0,0 1 0,1 0 324,1 4 1,0 1-1,1 3 4,2-10 0,0 9 0,5-6 0,-8 71 0,-5 26 0,-3 14 0,0 1 0,0 7 0,0 2-246,0-3 0,0 3 0,0 2 0,0 0 58,0 4 0,0 2 0,0-1 1,0 0 187,0-3 0,0 1 0,0-2 0,0-3-14,0 7 0,0-2 1,0-5 13,0 5 0,1-8 904,2 6-904,2-42 0,1-37 0,0-46 0,-4 12 0,0-5 0,-1 12 0,0-2 0,-1 0 327,0-3 1,0-1 0,0 1-201,0 3 0,0 1 0,0 0-127,0-15 0,0 2 23,0 6 0,0 2-23,0 10 0,0 1 0,0 8 0,0 1 0,0-20 0,0 17 0,0 15 457,0 18-457,0 29 0,4 29 0,0-18 0,2 3 0,2 4 0,2 1 0,0-3 0,1-3 0,10 23 0,-8-18 0,-5-20 0,-3-11 0,-2-6 0,2-4 0,3-2 0,4-9 0,5-24 0,-4 1 0,0-5 0,2-9 0,0-3 0,1-3 0,0 0 0,-3 5 0,0 4 0,4-17 0,-7 27 0,-7 26 0,-3 51 0,0 3 0,0-6 0,0 0 0,0 19 0,-3-7 0,-1-10 0,-3-8 0,-1-8 0,2-7 0,0-7 0,3-7 0,-1-29 0,1-26 0,2 7 0,1-4 0,0-5 0,0-1 0,0 0 0,0 3 0,0 10 0,-1 3 0,-1-8 0,-2 38 0,-3 42 0,0 11 0,-1 11 0,2-4 0,0 4 0,0 5-246,0-3 0,1 3 0,-1 2 0,0 0 49,2-10 0,0 1 1,0-1-1,0 1 0,1-2 115,-1 10 0,1 0 0,1-2 0,0-2 7,-1 9 0,1-2 0,1-6 75,0 2 0,2-9 0,-1 7 0,0-64 0,0-25 0,0-14 0,-1-21 0,-1-10 0,0 22 0,0-4 0,0-3 0,-1-2-197,0-1 0,-1-2 1,1-2-1,-1-2 0,0 1 158,0 6 0,1 0 0,-1-1 0,0-1 0,0 1 0,0-1 39,-1-2 0,0-1 0,0 0 0,0 0 0,0 1 0,1 2 0,-2-7 0,1 0 0,0 2 0,-1 1 0,1 2-236,-1-2 0,0 1 0,1 3 1,-1 1 235,0-10 0,0 2 0,1 4 0,2 15 0,0 3 0,1 2 0,0-10 0,0 6 0,2-14 0,-1 35 983,-1 19 0,-5 47-492,5-2 1,1 8-379,0 10 0,0 9 1,2 2-360,2-5 0,1 3 0,1 2 0,0 2 158,0-5 1,1 3 0,0 1 0,1 0 0,-1 0 87,1 1 0,1 1 0,0 0 0,-1-1 0,1-1 0,-2-6 0,1 0 0,-1-1 0,0-1 0,0-1-167,0 4 1,-1 0 0,-1-3 0,0-3 166,-1-1 0,-1-3 0,0-4 0,-2 4 0,0-7 0,0-4 0,0-39 0,0-41 0,2 0 0,0-7 0,1 1 0,0-4 0,1-4 227,0 4 1,0-3 0,1-2 0,0-1-228,0-5 0,0-1 0,1-1 0,0 1 0,-1 0 0,0-1 0,0 1 0,0 2 31,-1 6 0,0 1 0,-1 1 1,0 3-32,0-3 0,0 2 0,0 4 0,-1-6 0,1 7 0,0-10 0,3 31 0,0 14 983,0 7-158,-2 1-191,-7-11-634,0 0 0,-3-15 0,2-2 0,3-6 0,1-4 0,3-3 0,6-3 0,7-7 0,5-9 0,-11 29 0,-2-1 0,5-31 0,-7 10 0,-6 20 0,-5 17 0,-7 15 0,-7 17 0,-3 22 0,7-3 0,-2 8 0,1 2 0,-1 6 0,-2 4-246,0 4 0,-1 4 0,-2 4 0,0 3 82,3-12 0,0 4 0,-1 1 0,0 1 0,-1 2 0,1-1 23,2-5 1,0 2-1,-1 0 1,1 0-1,0 1 1,0-1-1,0-1-23,-2 8 0,0-1 0,1 1 0,0-2 0,0 0 0,0-2-33,0 3 0,0-1 1,1-1-1,0-3 0,1-3-49,0-2 0,1-2 0,1-4 0,1-3-246,-8 22 0,1-9 374,8-21 0,0-8 118,1-6 983,5-25 0,4-22 0,1-21-492,1 10 1,1-4-1,0-11 1,0-3-1,0-6 1,0-1-1,0-4 1,0 1-371,0 3 1,-1 1-122,0 9 0,-2 3 0,0 8 0,-1 4 0,-6-10 0,0 23 0,1 21 0,1 18 0,0 19 0,0-2 0,-2 5 0,-5 10 0,-3 3 0,-3 7 0,-2 1 0,-2 0 0,0-3 0,3-12 0,1-4 0,-10 12 0,14-38 0,9-52 0,11-13 0,7-12 0,2 2 0,2-6 0,3-2-246,-2 9 0,1 0 0,2-2 0,0 1 44,1-1 0,2 0 0,-1 1 0,1 2 202,3-9 0,0 2 0,-1 5-39,2-6 0,-3 7 39,-7 17 0,-1 6 0,0 2 0,-9 26 0,-2 13 0,-5 8 983,0 3-182,1 0-715,-1-7-86,17-57 0,10-16 0,-5 8 0,2-3 0,2 4 0,0 1 0,-3 6 0,-2 2 0,-3 7 0,-2 2 0,7-14 0,-11 24 0,-3 22 0,-6 28 0,-6 9 0,-3 7 0,-6 22 0,-2 8-246,4-23 0,-2 3 0,0 2 0,-1 2 0,-3 9 0,0 2 0,-1 2 0,0 0 190,4-13 0,0 0 0,0 0 0,0 0 1,1 0 55,-3 10 0,0 0 0,0-1 0,2-3-122,-2 8 1,1-3-1,2-5 122,-1 6 0,1-7 0,5-19 0,1-8 0,1-6 0,5-95 0,2 20 0,1-9 0,1 9 0,0-5 0,1-4 0,-1 1-246,2-4 0,0-2 0,0-1 0,0 0 49,1 8 0,-1-1 1,1-1-1,0 1 0,-1 1 194,1-12 1,1 2 0,-1 0-1,-1 2 330,1-9 1,-1 3 0,0 4-154,-1 14 1,-1 3 0,-1 5 2,-2 1 1,0 7-178,-2-6 0,-2 27 0,-3 20 983,-3 21 0,-9 29-861,1-5 0,-5 8-122,3-9 0,-2 4 0,-1 2-246,0-4 0,-1 2 0,-1 2 0,-1-1 119,0 2 0,-2 1 1,0 0-1,1-1 127,1-4 0,0-1 0,1-1 0,0-3-28,-5 9 0,1-4 1,2-4 27,-3 1 0,3-8 0,-10 8 0,18-44 0,13-39 0,4 0 0,4-7 0,4-5 0,4-5 0,2-3-115,2 0 1,3-3 0,2-2-1,1-2 115,-2 7 0,2-2 0,1-1 0,0 0 0,1 0 0,1-1 0,1-1 0,0 1 0,1 0 0,-2 2 0,3-6 0,-1 2 0,0 2 0,-2 3 27,-1-1 0,-1 4 0,-2 5-27,0 0 0,-3 9 0,-3 11 0,-20 56 0,-10 24 0,2-9 0,-4 5 0,-1 5-197,2-7 0,-1 4 1,-2 2-1,0 2 0,0-1 0,-2 5 0,-1 0 1,0 1-1,-1 0 0,1 0 74,-1 1 0,-1 2 1,1-2-1,0 0 1,0-1 122,4-8 0,-1 0 0,2-1 0,-1-1 0,1-2 245,-2 3 1,0-1 0,1-2 0,0-4 143,-9 16 0,1-8-389,10-19 0,0-8 0,-1-6 0,11-37 0,7-26 491,3 5 1,1-6-1,2-6 1,1-4-1,2-3 1,2-1-322,1 1 0,1 2-170,0 10 0,-1 4 0,4-26 0,-8 28 0,-4 15 0,-1 8 0,0 2 0,0-3 0,2-7 0,2-8 0,4-10 0,4-11 0,3-11 0,-6 26 0,1-2 0,0-2 0,0 0 0,-1 0 0,1 0 0,-2 4 0,-1 1 0,3-26 0,-5 13 0,-4 10 0,-1 9 0,0 9 0,-5 9 0,-10 13 0,-13 22 0,-18 29 0,16-11 0,-3 5 0,6-8 0,-1 3 0,-1 1-328,-6 8 0,-2 2 0,0 1 224,6-8 1,0 0 0,-1 1 0,1 0 103,-1 1 0,1 0 0,-1 0 0,2-1 0,-9 11 0,2-1 0,1-2-49,6-9 0,2-2 0,1-2 49,-2 3 0,2-6 0,-4 0 0,20-49 0,17-17 0,9-11 0,2-5 0,4-5 0,2-4-246,-2 4 0,2-2 0,1-2 0,-1 0 43,3-5 0,0 0 0,-1-1 0,0 1 203,-2 0 0,-1 0 0,-1 2 0,-3 1 324,2-6 0,-4 3 1,-2 2-325,1-9 0,-5 5 70,-6 17 0,-6 6-70,-14-4 0,-11 24 0,-6 14 983,0 22-53,-1 27-930,12-4 0,-1 7 0,4-6 0,-1 4 0,-1 0-186,-2 6 0,-1 1 0,-1 0 186,-3 2 0,0 0 0,-1-2 0,3-6 0,0-1 0,0-3 0,-7 8 0,2-5 0,7-14 0,2-6 0,-2-3 0,11-22 0,10-19 0,4-7 872,-13-16-872,-4 8 0,-4-1 0,-2 1 0,-3 0 0,-10-11 0,-2 0 0,-3-1 0,-2 4 0,0 4 0,-2 2 0,-6-2 0,0 2 0,5 9 0,1 3 0,3 1 0,3 1 0,5 1 0,3 0 0,-18-20 0,14 4 0,11 6 0,7 9 0,8 7 0,1 5 0,1-1 0,-7-4 0,-13-6 0,-15-8 0,-12-5 0,-5 0 0,3 8 0,11 8 0,22 7 0,28 7 0,48 13 0,0 5 0,8 4 0,-7-1 0,4 3 0,2 1-246,-7-1 0,2 1 0,1 0 0,1 0 0,3 1 0,1 1 0,0-1 0,-2-1 233,-3-1 1,-1-1-1,-1-1 1,-1-1-117,9 2 0,-1-2 0,-3-2 129,-10-4 0,-3-2 0,-3-1 0,6-1 0,-4-3 0,23 1 0,-27-9 0,-21-7 983,-15-7 0,-22-5-544,-31-5-439,7 10 0,-6 0 0,5 4 0,-4-1 0,-2 0-328,-9-1 0,-2 0 0,-2 0 241,-5-2 0,-3 0 0,1 1 87,-1 0 0,1 0 0,1 1 0,7 1 0,0-1 0,4 2 0,-12-5 0,6 1 0,19 5 0,5 1 0,-3-5 0,29 7 0,34 21 0,17 13 0,-6 0 0,4 5 0,4 3-246,6 4 0,5 4 0,2 1 0,1 1 49,-6-5 0,0 2 1,1 0-1,1 1 0,-1-2 79,1 1 0,1 0 0,0 0 0,-1-2 0,-1-1 118,7 4 0,0-2 0,-2-1 0,-1-4 255,6 3 1,-2-3-1,-4-5-255,7 1 0,-5-9 0,-17-10 0,-4-10 0,3-25 0,-39-37 0,-16 15 0,-8-4 0,0 8 0,-4-3 0,-2 0 327,-7-6 1,-4-2 0,-1 0-286,6 10 0,0-1 1,-2 0-1,1 1-42,-1 0 0,0 0 0,-1 1 0,1 1 0,-9-8 0,0 1 0,1 3 92,5 7 0,2 2 1,0 4-93,-6-3 0,3 5 0,11 10 0,3 3 0,-8 3 0,19 14 0,17 13 983,33 35-702,4-3 1,6 7-282,-3-6 0,3 3 0,1 1-246,-7-9 0,2 2 0,0-1 0,-1 0 169,-1-2 0,-1 0 1,0-1-1,-2-1 77,4 4 0,-2-1 0,-4-3 0,4 4 0,-8-4 0,-11 5 0,-49-29 0,-3-18 0,-6-9 0,-17-8 0,-4-8 0,14 4 0,0-3 0,0-3-278,-1-4 1,1-3-1,1-2 278,2 0 0,2-1 0,2 0 0,6 2 0,3 1 0,1 0 491,-5-10 1,5 2-337,10 10 1,3 3-156,1-11 0,12 17 0,6 7 0,0 5 892,-2 4-892,-3 2 0,-13 1 0,-18-11 0,-14-11 0,18 7 0,-1-2 0,-4-6 0,1-2 0,1-1 0,0 1 0,0-1 0,1 1 0,5 5 0,2 2 0,-14-10 0,13 13 0,12 13 0,8 7 0,68 37 0,-14-11 0,8 3 0,-9-5 0,5 2 0,2 0 0,1 0-246,7 2 0,2 0 0,1-1 0,1 0 49,-9-4 0,0 0 1,0-1-1,1 0 0,-1-1 84,12 3 0,-1 0 1,0-2-1,-2-1-73,-6-2 0,-2-1 0,-1-2 1,-3 0 185,4-1 0,-3-1 0,-3-1 0,6 0 0,-6-3 0,11-3 0,-46-20 0,-41-17 491,-7 6 1,-6-1-1,-12-6 1,-5 0-375,16 9 1,-2 0 0,1-1-118,-1 0 0,0 0 0,0 1 0,-14-8 0,3 1 421,10 6 1,3 2-422,-11-7 0,34 18 0,44 33 0,20 16 0,1 4 0,4 6-246,-9-8 0,4 3 0,2 3 0,-2 0 0,0 2 0,-1 0 0,0 1 0,-1 0 198,-1-2 0,0 0 0,-1 0 0,-2-2-85,8 7 1,-2-1 0,-3-4 132,-8-9 0,-2-3 0,-3-3 0,0-3 0,-3-6 0,10 2 0,-20-28 0,-19-32 491,-7 5 1,-2-5-1,-5-11 1,-2-5-444,3 11 1,0-3 0,0 0-49,0 0 0,0-1 0,2 0 0,-5-20 0,3 1 222,3 11 1,3 4-223,-1-6 0,15 49 0,29 65 0,-5-5 0,5 6 0,-8-14 0,1 2 0,1 0-146,0 2 0,2 0 1,-2-1 145,-4-5 0,-1-1 0,-1-3 0,4 8 0,-3-5 0,-5-9 0,-1-5 0,2-1 0,-9-23 0,-7-24 0,-7-22 218,-3 9 1,-2-2-219,-2-10 0,-2-3 0,-3-6 0,1-1 0,0-6 0,0-1 0,1 2 0,1 3 0,3 7 0,2 4 0,-3-13 0,6 53 0,6 51 0,5-1 0,4 6 0,5 13 0,3 3-179,-3-19 1,2 1 0,0 0 178,0 0 0,2-1 0,-1-2 0,5 14 0,-1-5 0,-5-11 0,-1-4 0,7 10 0,-6-26 0,-2-25 0,1-32 0,-6-3 0,-1-9 0,0 0 0,0-4 0,0-3-295,2-10 1,1-3-1,0-1 295,-3 14 0,1-2 0,0 0 0,0 2 0,2-14 0,1 2 0,0 3 0,-3 12 0,0 3 0,-1 4 0,1-4 0,-2 9 0,1 4 0,-8 38 0,-14 48 0,0-3 0,-2 8 0,1-4 0,-1 5 0,0 2-32,3-8 1,-2 2 0,1 0 0,1 0 31,-1 1 0,1 1 0,0-1 0,1-1 0,0 10 0,0 0 0,1-5 0,1 9 0,2-7 0,2-19 0,3-6 0,1-1 0,5-33 0,19-53 0,-5 12 0,4-8 0,1-5-246,1-2 0,1-5 0,2-3 0,1-1 49,-3 7 0,0-3 1,1-1-1,0 0 0,-1 1 70,1 0 1,-1-1 0,1 0-1,-2 2 1,0 2 371,1-4 1,0 1 0,-2 3 0,-1 4-130,-2 2 0,-1 4 1,-1 7-117,11-20 0,-30 87 0,-8 25 0,-4 14 0,4-19 0,-1 3 0,0 4 0,-1 2-197,1-2 0,-1 3 1,0 2-1,0 1 0,1-1 0,-1 1 0,0 0 1,1 0-1,-1 0 0,1-1 100,-1 8 1,0 0 0,0-2 0,1-3 423,-1 5 1,2-3 0,0-6 163,1-1 1,2-9-196,2 6-296,10-58 0,12-47 0,-2 4 0,2-5 0,-3 7 0,1-1 0,1-2 327,0 0 1,2-2 0,-1 1-1,1-1 1,1-1 0,-1 2-213,7-16 1,-1 2-18,-3 9 1,-1 3-99,-4 9 0,-1 4 0,2-10 0,-10 29 0,-30 76 0,6-20 0,-1 3 0,0 3 0,-2 5 0,1-1 0,-6 16 0,2-1 0,3-4 0,3-1 0,4-12 0,3-4 0,1 12 509,20-46-509,5-30 0,3-18 0,1-3 0,2-8 0,1-4-246,-3 4 0,1-4 0,0-2 0,0-1 0,0-3 0,0-1 0,0-1 0,-2 1 231,-1 4 1,0 1 0,-2 1 0,-1 2-314,1-3 0,-2 3 0,-1 4 133,1-3 1,-2 8 194,2-2 0,-11 65 0,-5 18 0,-4 12 0,0 0 0,-1 4 0,0 4-246,1-3 0,-2 3 0,1 2 0,0 0 106,0 3 0,-1 1 0,1 0 0,0-1 140,1-3 0,1 1 0,-1-1 0,1-2 327,0 9 1,1-2 0,0-4-100,1 9 0,1-8 263,0-18 1,2-5-109,2 1-383,5-36 0,4-41 0,-2-13 0,0-11 0,-4 16 0,1-4 0,1-3 0,-1-1-121,2-8 0,0-3 0,0-1 1,0-1 120,-2 10 0,1-1 0,0 0 0,0 0 0,-1 2 0,2-9 0,0 1 0,-1 1 0,0 4-2,1-7 1,-1 3 0,0 4 1,0-9 0,-1 8 0,1-5 0,-6 36 0,-3 14 0,0-2 983,0-9 0,0-14-325,0-20-658,0 22 0,0-2 0,0-5 0,0-2 0,0-1 0,0 0 0,0 4 0,0 2 0,0 5 0,0 2 0,-2-18 0,-1 17 0,0 10 0,-2 6 0,1 1 0,0-1 0,1 2 0,2-1 0,1-7 0,0 0 0,0-18 0,0-10 0,0-4 0,-1 0 0,-1 20 0,-3 18 0,-2 12 0,-1 4 0,0 3 0,0 0 0,0 1 0,0 1 0,-2 0 0,0 0 0,-1 1 0,-2 2 0,0 2 0,1-1 0,-1 1 0,-1-1 0,-3 3 0,-1 3 0,-4 1 0,-5 3 0,-1-1 0,-4 0 0,-1-1 0,3-2 0,-2-2 0,1-1 0,1-2 0,0-3 0,2 0 0,-2-2 0,-1 0 0,-3 0 0,-4 0 0,-1 0 0,-3-2 0,4-1 0,6-1 0,9 0 0,10-2 0,8-1 0,7-1 0,5 1 0,5 1 0,8 2 0,10 1 0,11 7 0,8 8 0,1 5 0,-4 3 0,-7-2 0,-8-4 0,-4-5 0,-4-3 0,-3-1 0,-3 1 0,-3 2 0,-2 1 0,-4 2 0,-3 2 0,-3 3 0,-2 4 0,-4 4 0,-5 3 0,-9-3 0,-4-4 0,0-6 0,3-7 0,5-3 0,4-4 0,4-2 0,3-3 0,1-2 0,2-1 0,0 2 0,0 0 0,-6 0 0,0-1 0,-9 0 0,2 0 0,-1 2 0,5 0 0,6 2 0,27 3 0,5 6 0,25 18 0,-4 20 0,-26-15 0,-1 2 0,-2 2 0,-3 0 0,11 28 0,-9-10 0,-7-10 0,-3-10 0,-3-7 0,-1-5 0,1-1 0,-3 0 0,0 2 0,-3 6 0,-1 5 0,0 9 0,0 9 0,0 6 0,0 5 0,0-2 0,0-11 0,0-12 0,2-15 0,2-10 0,0-10 0,1-31 0,-3 0 0,-1-20 0,-1 18 0,-1 16 0,-1 18 0,-2 17 0,-1 17 0,-6 13 0,-11 17 0,6-23 0,-3 2 0,-6 12 0,-2 3 0,7-16 0,-1 1 0,1 0 0,-1 0 0,0 1 0,1-2 0,-8 15 0,2-4 0,7-14 0,2-6 0,-6-1 0,13-52 0,7-12 0,4-9 0,2-22 0,4-8 0,0 9 0,1-3 0,2-2-246,-2 9 0,1-1 0,0-2 0,1 1 27,0-1 1,0 0-1,0 0 1,0 1 218,-1 3 0,0 0 0,-1 1 0,0 3-63,1-9 0,-1 3 0,1 4 63,1-9 0,0 5 0,-2 14 0,-1 4 0,4-9 0,-5 20 0,-2 9 983,-3 6-127,1 2-648,-2 2-208,0 2 0,0 1 0,-2 2 0,-5 1 0,-8 10 0,-12 23 0,8-2 0,-1 5 0,-4 11 0,0 3 0,-3 12 0,-1 3-328,8-15 0,1 2 0,-1 2 286,-3 8 0,0 3 0,0 1-204,3-10 0,0 2 0,1-1 0,-2 1 89,1 0 1,-1 0 0,1 0-1,-1-1 157,1-2 0,1-1 0,-1 0 0,1-3 0,-2 5 0,0-3 0,1-3 0,-3 5 0,1-6 0,-6 10 0,11-33 983,7-26-948,4-29 948,1-24-624,3 16 1,1-3-360,1-8 0,2-4 0,2-6 0,2-3 0,-1 19 0,1-1 0,1-1 0,2-1 0,1-1 0,0 2 0,0 1 0,1 2 0,0 0 0,3-14 0,0 3 0,-1 10 0,-2 5 0,6-14 0,-4 25 0,-4 17 0,-2 8 0,-7 34 0,-11 10 0,2-1 0,-3 5 0,-5 8 0,-3 5 0,4-7 0,0 3 0,-1 3-246,2-6 0,1 2 0,-1 2 0,0 0 43,-1 5 1,0 1 0,0 1 0,0-1 202,0 0 0,1 0 0,0 0 0,1-2-131,-3 10 0,2-1 0,0-5 131,-2 10 0,1-8 0,7-19 0,0-17 0,2-29 0,4-62 0,4 10 0,3-8 0,2 9 0,1-3 0,1-1 76,4-8 1,1-1 0,3-1-77,-3 13 0,2-1 0,0 0 0,1 0 0,0 1 0,0 1 0,0 0 0,-1 1 0,4-12 0,-1 2 0,0 2 132,-4 9 1,0 2 0,-2 2-133,1-6 0,-1 5 0,-4 12 0,-1 4 0,0-5 0,-4 19 0,-4 9 983,-5 4-408,-8 12-575,-9 21 0,-7 23 0,11-13 0,-1 4 0,-4 11 0,-1 4 0,5-12 0,0 2 0,-1 1-262,-1 4 1,-1 2 0,0-1 261,0 0 0,0 1 0,0-2 0,1-3 0,1 0 0,1-4 0,-6 10 0,1-5 0,5-12 0,2-6 0,-6 3 0,11-32 0,5-33 0,3-32 0,2 15 0,2-5 0,0-12 0,1-2 0,1 1 0,1 1 0,1-1 0,0 2 392,1 9 0,0 3-392,-1 12 0,0 3 0,-2-11 0,-6 35 0,-7 32 0,-9 30 0,5-14 0,-2 4 0,-5 12 0,-4 5 0,4-10 0,-2 2 0,-1 2-328,-3 3 0,-1 0 0,-1 1 309,0 1 1,-2 0 0,1-1 18,2-6 0,-1-1 0,2-4 0,-5 7 0,2-5 0,8-13 0,3-7 0,-3-10 0,15-44 0,8-39 0,2 19 0,2-3 491,3-7 1,2-1-464,1 4 0,1 1-28,-1 8 0,1 3 0,3-19 0,-7 29 0,-5 28 0,-5 30 0,-6 34 0,1-15 0,-2 3 0,-5 10 0,-2 3 0,-3 2 0,-2-1 0,1-6 0,-2-4 0,3-10 0,0-6 0,-10 3 0,12-48 0,9-50 0,7 8 0,3-6 0,0 11 0,0-2 0,1-1 0,0 0 0,1-1 0,0 2 0,0-16 0,1 5 0,-1 16 0,-1 5 0,-4-3 0,-15 37 0,-15 33 0,8-1 0,-1 6 0,-5 9 0,0 4 0,-5 8 0,-1 2 0,12-16 0,-1 0 0,0 0 0,0-1 0,-1 0 0,1-1 0,-12 14 0,1-3 0,7-11 0,2-6 0,-10 2 0,19-41 0,13-41 0,10 10 0,4-3 0,5-7 0,3 0 0,4-1 0,3 3 0,1 7 0,1 2 0,14-15 0,-15 22 0,-13 14 0,1 8 0,19-3 0,3 2 0,8-2 0,19-4 0,8-1-328,-13 4 0,2-1 0,2 1 295,3 0 1,1 1 0,-1 0 32,-3 3 0,-1 0 0,-3 2 0,-6 1 0,-3 1 0,-2 2 0,9 2 0,-6 4 0,18 14 0,-29 12 0,-20 11 0,-20 1 983,-24-1-885,-19-4-98,-13-5 0,1-5 0,9-8 0,13-7 0,13-12 0,12-21 0,8-23 0,7 8 0,6-5 0,2 0 0,4-3 0,2-4-246,2 3 0,2-3 0,2-2 0,0 1 20,4-5 0,1-2 1,2 1-1,-1-1 226,2-2 0,1 0 0,-1 0 0,1 3 0,-4 5 0,1 2 0,-1 1 0,-1 3 0,2-1 0,-1 3 0,0 4 0,5-7 0,-2 8 0,7 3 0,-15 23 0,-7 9 0,-4 2 983,-2 0-79,0 0-904,0 0 0,4 0 0,1 2 0,3-1 0,5 1 0,6-1 0,2-1 0,0 0 0,-2 0 0,-8 0 0,-4 0 0,-4 1 0,-4 1 0,-1 2 0,-7 0 0,-21-1 0,-7-1 0,-19-1 0,3-1 0,0-6 0,2-5 0,1-5 0,1-3 0,1 2 0,-2 3 0,-1 2 0,-1 1 0,0-2 0,0 1 0,5 1 0,1 3 0,0 3 0,3 2 0,0 2 0,2 1 0,0-1 0,-1-2 0,1-1 0,2 0 0,-1 3 0,3 1 0,1 0 0,-1 0 0,-2-2 0,-4 0 0,-4-2 0,-4-1 0,-4 0 0,-4-1 0,-4 3 0,0 1 0,1 2 0,9 0 0,7 0 0,9 0 0,7 0 0,4 0 0,3 0 0,5 0 0,27 0 0,45 1 0,-2 4 0,10 3 0,-25-1 0,4 2 0,2 1 0,0 1-246,6 2 0,3 2 0,-1 0 0,0 2 44,-2-1 0,0 2 0,-2 0 0,-1 1 202,11 5 0,-3 0 0,-3-1 0,-15-3 0,-3-1 0,-3 0 0,3 3 0,-6 0 0,13 13 0,-26-12 0,-15-11 0,-6-12 983,-3-16-174,-1-2-809,1-6 0,2 9 0,2 5 0,-1 4 0,-20 24 0,-18 13 0,7-5 0,-2 2 0,-2 1 0,-1 0 0,1-1 0,2 0 0,-19 22 0,13-6 0,13-4 0,11-4 0,3-2 0,2-2 0,-1-3 0,-1-3 0,0-5 0,-1-4 0,2-7 0,2-11 0,2-19 0,2-23 0,6-23 0,0 29 0,1-1 0,2 0 0,1 2 0,9-26 0,-5 18 0,-9 17 0,-10 14 0,-6 8 0,-8 4 0,-6 1 0,-7 0 0,-8 1 0,-6 4 0,-4 5 0,3 3 0,7 1 0,7-3 0,9-4 0,3-5 0,4-2 0,0-4 0,0-9 0,-2-5 0,-5-7 0,-5 0 0,-5 1 0,-6-2 0,-3 2 0,-6 1 0,-2 2 0,-1 2 0,0 2 0,0 0 0,5 4 0,3 0 0,5 1 0,9 3 0,3 2 0,7 4 0,1 2 0,2 1 0,-1 0 0,-2 0 0,-2 0 0,-5-3 0,-5-5 0,-4-7 0,-5-4 0,-6-4 0,-1 3 0,4 5 0,12 6 0,19 6 0,18 3 0,11-1 0,10-1 0,7-3 0,6-3 0,8-3 0,0-1 0,0 0 0,-5 3 0,-4 3 0,-9 2 0,-8-1 0,-5 2 0,-5-1 0,-5 0 0,-33-1 0,-3 1 0,-32 0 0,3 3 0,-3 1 0,-1-1 0,1-1 0,5-5 0,2-4 0,3-1 0,4 1 0,10 5 0,7 4 0,8 2 0,5 0 0,-1 0 0,-2 0 0,-5 0 0,-7 0 0,-4 0 0,-5 0 0,-4 1 0,-2 3 0,-3 0 0,0 4 0,-2 1 0,-2 1 0,0 3 0,-1-1 0,-2-3 0,-4-2 0,-4-1 0,30-4 0,-1 0 0,-1 0 0,-2 0 0,-2 1 0,0 0 0,-2 0 0,1 1 0,-1 1 0,0 1 0,3 0 0,0 1 0,6-1 0,2 1 0,-18 4 0,12-4 0,-7-9 0,0-5 0,-19-9 0,32 5 0,-2 0 0,0-2 0,-2 0 0,-9-2 0,-2-1 0,2 0 0,0-1 0,-4-1 0,0-1 0,2 2 0,1 0 0,2 0 0,0 2 0,2 3 0,1 1 0,5 2 0,1 2 0,-26-3 0,17 6 0,13 2 0,10 2 0,8 0 0,3 2 0,-1 1 0,-3 4 0,-5 1 0,-5 2 0,-5 2 0,-3 1 0,-4 1 0,0 1 0,-2-2 0,-2 1 0,-5 3 0,-2 3 0,-4 4 0,4-1 0,7-2 0,3 0 0,7 0 0,-1 2 0,2-2 0,-2-2 0,-1-3 0,3-4 0,-1-5 0,-4-4 0,-7-3 0,-8 0 0,-6-1 0,-6-2 0,-2-4 0,30 2 0,0-2 0,0 0 0,-2-1 0,0 1 0,-1-1 0,0 1 0,-2 0 0,-1-1 0,0 1 0,-1 1 0,0 0 0,1 1 0,0 0 0,2 1 0,0 2 0,-29-1 0,12 2 0,17 1 0,15 0 0,8 0 0,-20 11 0,-16 6 0,13-6 0,-3 0 0,-7 1 0,-3 0 0,-2-3 0,-2-2 0,-9-1 0,-1 0 0,-3-2 0,0-1-138,21-2 0,0 0 0,0-1 138,0 0 0,-1-1 0,2 1 0,-23-2 0,1 0 0,3 0 0,1-1 0,5-1 0,0 1 0,7-1 0,1 1 0,6-1 0,2 1 0,5-1 0,1 0 0,-30-4 0,3 1 0,2 1 414,2 1-414,2-1 0,0 0 0,-2-1 0,-3 2 0,-3-1 0,3 1 0,3 2 0,9 1 0,10 2 0,7 0 0,6 0 0,1 0 0,1 0 0,-1 0 0,0 0 0,-1 0 0,-2 0 0,-1 2 0,-2 1 0,-2 2 0,-2 3 0,1-1 0,0-2 0,3 0 0,1-2 0,1 0 0,2 1 0,3 1 0,-1 0 0,2 0 0,0 0 0,0 0 0,0 1 0,-1-1 0,0-2 0,1-1 0,2-1 0,1-1 0,5 0 0,2 0 0,5 0 0,2 0 0,1-2 0,1-1 0,-3-2 0,2-2 0,1 0 0,3 0 0,2 1 0,1 0 0,1-2 0,0-3 0,7 0 0,16 2 0,32 3 0,-11 5 0,3 1 0,9 0 0,3 0 0,7 0 0,1 0 0,-1 0 0,0 0 0,0 0 0,0 0 0,0 0 0,-2 0 0,-5 0 0,-1 0 0,-3-1 0,-1 0 0,-4-1 0,0-1 0,-1-1 0,0 0 0,3-2 0,0 1 0,1-1 0,-1 1 0,1 0 0,-2 0 0,-2 0 0,-1 2 0,-4-1 0,0 2 0,-3-1 0,-2 1 0,-3 1 0,0 0 0,27 1 0,-5 0 0,-5 0 0,-3 0 0,-2-2 0,-2-1 0,-2-1 0,-4 0 0,-5 0 0,-4 1 0,-2 2 0,0 1 0,4-2 0,2 0 0,-1 1 0,0-1 0,0 1 0,1 0 0,0-1 0,2 0 0,-1 0 0,1 0 0,0-1 0,-2-1 0,-3 1 0,-3-1 0,0 3 0,0-1 0,3-1 0,6-1 0,7-1 0,4-1 0,4 0 0,-1 0 0,0 0 0,1 3 0,-1-1 0,2 1 0,2-1 0,3 0 0,0 0 0,1 1 0,-2 0 0,-1 2 0,0 0 0,-2 1 0,-1 0 0,-1 0 0,-2 0 0,-1 0 0,2 0 0,2 0 0,2 0 0,2 0 0,-2 0 0,-2 0 0,0 0 0,-4 0 0,-1 0 0,-1 0 0,-2 0 0,0 0 0,2 0 0,3 0 0,6 0 0,4 0 0,5 0 0,-31 0 0,1 0 0,0 0 0,0 0 0,1 0 0,-1 0 0,33 0 0,-7-1 0,-5-3 0,-2 0 0,0-1 0,2 0 0,0 0 0,-1 1 0,1 3 0,-1 1 0,-2 0 0,0 0 0,-3 0 0,0 0 0,-1 0 0,1 0 0,3 0 0,3 0 0,5 2 0,5 1 0,3 1 0,-3-1 0,0-1 0,-5-1 0,0-1 0,3 0 0,3 0 0,-32 0 0,0 0 0,3 0 0,0 0 0,2 1 0,-1-1 0,1 1 0,-1 0 0,0 0 0,-1 1 0,0 0 0,0 0 0,-1 0 0,1 0 0,1 0 0,1 0 0,1 0 0,1-1 0,-1 0 0,1 0 0,-1 1 0,0-2 0,-2 1 0,-1-2 0,30 1 0,-12-3 0,-20-2 0,-8 0 0,7 2 0,19 7 0,6 3 0,6 5 0,-6 2 0,-9 0 0,-3-1 0,-12-4 0,-9-4 0,3-2 0,7-2 0,4-1 0,4 0 0,-2 0 0,-2 0 0,-3 1 0,-1 1 0,4 0 0,3 1 0,1 0 0,3 3 0,0 1 0,0 4 0,-2 2 0,-6 0 0,-7 1 0,-8 0 0,-7-1 0,-3 1 0,-4 0 0,-2 2 0,-2 0 0,-1-1 0,0-1 0,1-1 0,0-1 0,2 1 0,-1-1 0,1 0 0,1 0 0,-1-3 0,1-1 0,0 0 0,-1 1 0,0-1 0,-2 0 0,0 0 0,1 0 0,3 3 0,4 2 0,3 1 0,1 3 0,-2-1 0,-4 1 0,-4-4 0,-6-3 0,-10-2 0,-13 7 0,-34 29 0,18-16 0,-1 3 0,-10 12 0,-3 4-328,9-8 0,-2 3 0,1 1 273,1 1 0,0 1 0,1 1 55,-2 2 0,0 1 0,3 0-35,3-3 1,2 0 0,2-3 34,0 4 0,3-3 0,6-8 0,3-3 0,-10 16 0,14-21 0,3-10 983,8-27-823,4-28-106,2 4 1,2-4-55,1-9 0,2-1 0,3-4 0,3 0 0,1 1 0,1 3 0,-1 7 0,1 4 0,12-21 0,-5 18 0,-3 15 0,1 8 0,2 4 0,-2 4 0,-2 3 0,-5 7 0,-6 10 0,-3 25 0,-5-3 0,-4 6 0,-3 12 0,-3 5 0,-4 6 0,-3 1 0,-2-3 0,-1-4 0,1-10 0,1-5 0,-10 13 0,10-29 0,9-28 0,5-30 0,3-34 0,2 22 0,0-3 0,0-3 0,0-1 0,0 4 0,-1 2 0,-5-21 0,-7 25 0,-18 23 0,-23 37 0,12 4 0,-3 8 0,5-1 0,-2 4 0,-1 3-328,-7 8 0,0 3 0,-1 2 209,12-12 1,-1 1-1,1 0 1,1-1 118,-9 12 0,0 0 0,2-1-144,6-5 0,2-2 1,0 0 143,6-6 0,0-1 0,1-2 0,-11 12 0,-1-3 0,2-4 0,0-2 0,2-4 0,-1-2 0,1-4 0,-1-1 0,2-3 0,0-1 491,1-2 1,1-2-271,1-3 0,0-2 243,-29 9-464,4-8 0,4-1 0,5 0 0,6 3 0,4 4 0,5 5 0,3 7 0,1 3 0,1 4 0,0-2 0,-1-1 0,-1-5 0,-1-5 0,-1-7 0,0-7 0,0-8 0,0-12 0,-2-15 0,-3-17 0,15 14 0,-1-1 0,-3-1 0,-2 0 0,-2 2 0,-1 2 0,-1 3 0,-1 2 0,0 2 0,-1 2 0,0 3 0,-1 0 0,-1 1 0,-1 0 0,-1 0 0,-2-1 0,-1 0 0,-2 0 0,-2-2 0,-1-1 0,1 1 0,0-1 0,4 2 0,1 1 0,6 2 0,0 2 0,-24-3 0,7 7 0,1 4 0,0 8 0,-4 12 0,-4 12 0,27-7 0,0 3 0,-2 4 0,1 2 0,-4 8 0,0 4 0,-3 6 0,-1 5-328,9-12 0,1 2 0,-2 1 237,5-6 1,-1 2 0,0 0-1,-1 2-155,-3 4 0,-1 2 0,0 0 0,0 1 1,-2 3 0,-1 1 0,0 0 0,1 0 245,-1 0 0,-1 0 0,1 0 0,1 0 0,0-1 0,0 0 0,1 0 0,0-1 0,2-3 0,-1-1 0,1-1 0,0 0-246,2-3 0,0 0 0,1-1 0,-1-1 245,-6 10 0,1-2 0,0-1 1,2-5 0,1-2 0,-1-1-58,4-3 1,1-2 0,0 0 57,-12 12 0,1-2 491,1-2 1,0-1-421,4-3 1,0-1 419,0-1 1,1 0-3,1-1 0,1-1 2,4-5 1,2-2-311,-18 21 37,16-21-218,14-13 0,2 22 0,-4 4 0,-4 7 0,-4 7 0,-6 7-246,5-17 0,-4 3 0,-3 3 0,-1 0 49,1-5 0,-2 1 1,-2 0-1,-1 1 0,0-1 38,-2 3 1,-1-1 0,-1 0-1,0 1 1,0-1 158,5-5 0,-1 0 0,0 0 0,0 0 0,1-2 0,1-1 0,-8 8 0,0-1 0,2-4 0,2-2-41,-1 1 0,2-4 1,2-5 40,1 0 0,5-8 0,0-7 0,20-26 0,9-23 0,2-30 0,1 6 0,4-8 0,3 1 0,3-6 0,3-5-197,-1 11 0,3-3 1,1-3-1,2-2 0,0 0 141,-3 11 1,2 0 0,0-2 0,0 0-1,1-1 1,1 0 0,0 0 55,1-2 0,0-1 0,2 0 0,-1 0 0,1 0 0,-1 1 0,0 1 0,3-7 0,-1 1 0,1 0 0,-1 2 0,0 2 0,-1 2-146,-1 3 1,0 2 0,-1 1-1,0 4 1,-2 2 145,6-13 0,-2 6 0,-1 7 0,-2 4 0,-4 20 0,-4 59 0,-13 2 0,-7 11 0,-3 3 0,0 0 0,-3 5 0,-2 2 0,-1 1-197,0-2 0,-2 3 1,0 0-1,-2 1 0,0-1 0,-1 0 0,-2 1 1,0-1-1,0-1 0,0-1 145,1-6 0,0 1 0,1-2 1,-1-1-1,1-2 297,-1 3 1,0-2 0,0-1 0,1-5 245,-11 19 1,2-9-1,9-18 1,1-6 446,-4-6-938,12-36 0,7-40 0,4-4 0,2-9 0,1 9 0,0-4 0,2 0 327,0-3 1,0-2 0,1 2-1,1 2 1,0 0 0,1 5-268,2-5 1,-1 7 362,1-10-423,-11 38 0,-22 36 0,-21 19 0,12-8 0,-2 0 0,-6 0 0,-3-1 405,-4-2 0,-2-6-405,2-5 0,1-8 0,0-12 0,2-11 0,1-11 0,5-9 0,1-10 0,2-5 0,12 17 0,-1-1 0,1 1 0,-11-16 0,1 4 0,3 11 0,2 5 0,-19-9 0,13 39 0,11 23 0,-14 14 0,-20 8 0,-6-11 0,21-10 0,-2-1 0,3-2 0,0-1 0,5-3 0,2 1 0,-26 5 0,34-9 0,18 1 0,7 12 0,2 25 0,1-5 0,0 5 0,1 16 0,0 4 0,0-18 0,0 1 0,0 0 0,2 23 0,-1-3 0,1-9 0,0-5 0,0-15 0,-1-4 0,4 7 0,-2-32 0,4-30 0,5-31 0,-1 11 0,2-4 0,5-8 0,2-2 0,4-5 0,1 0 0,-1 1 0,1 2 0,-3 6 0,-2 1 0,-5 7 0,-1 3 0,2-17 0,-9 27 0,-5 33 0,-3 43 0,0-4 0,0 7 0,1 15 0,1 4-169,0-17 1,0 0-1,2 0 169,1-1 0,0-1 0,2-2 0,3 14 0,2-6 0,-2-13 0,2-7 0,6 5 0,-4-40 0,-7-28 0,-5-16 0,0 0 0,0-5 0,-1-3-328,0-10 0,0-4 0,-1 0 299,0-3 0,0 0 1,0 4 28,0 11 0,0 3 0,0 5 239,0-4 0,0 13-239,0 23 0,0 83 0,0-22 0,0 6 0,0 4-246,0-6 0,0 3 0,0 0 0,0 1 135,0 1 0,0 1 0,0 0 0,0-2 111,1 12 0,-1-2 0,1-4 0,0 6 0,0-9 0,2 10 983,2-67-966,1-46 0,-1-31-17,2 17 0,1-6 0,1-5 0,1-2-164,-2 16 0,1-3 0,-1-2 0,2 0 0,-1-1 0,1 0 0,1-4 0,1-1 0,-1-2 0,2 2 0,-1 0 0,1 2-33,1-5 0,1 0 1,0 3-1,0 1 0,-1 5 318,0 3 0,-1 2 0,1 4 0,-1 4-121,5-23 0,3 20 0,7 35 0,-13 45 0,-3 18 0,-1 4 0,-1 9 0,-1 2-246,0-4 0,-2 4 0,1 2 0,-2-1 60,0 3 1,0 2 0,-1-1 0,-1-1 185,0-5 0,-1 0 0,0-2 0,-1-2 327,0 2 1,0-4 0,-1-4 163,-1 2 1,0-7-75,0-1-417,1-91 0,1-34 0,1 30 0,1-3 0,1-5-246,0-6 0,0-6 0,2-2 0,0 3 123,0 10 1,1 1 0,1 2-1,0 2 123,2-4 0,0 3 0,0 5 491,0-8 1,2 17 357,-2 32-849,-6 38 0,-5 23 0,-2-1 0,-1 7 0,0 2-47,0-7 0,0 3 0,-1 0 0,1-1 47,-2 2 0,1 0 0,-1-1 0,0-2 0,-1 10 0,-1-2 0,2-5 0,0 5 0,1-9 0,0 5 0,6-85 0,2-34 0,2-2 0,2 12 0,2-1 0,0-3 0,1-4-164,-2 3 0,1-5 0,0-2 0,0-1 0,2 1 0,-1 3 156,3-4 1,1 1 0,1 2 0,0 2 0,-1 2 7,1-2 0,1 2 0,-1 3 0,-1 6 0,5-18 0,0 19 0,-1 32 0,-13 44 0,-5 19 0,0 1 0,0 6 0,-1 4-95,0-3 1,0 4-1,0 1 1,-1 0 94,0 2 0,-1 0 0,0 1 0,0-2 0,0-4 0,-1 0 0,0-2 0,0-2 0,-1 6 0,0-3 0,-1-6 0,-1 1 0,1-8 983,0 4 0,3-47-363,2-68-620,0 6 0,0-6 0,2 10 0,1-2 0,0 0 0,1-3 0,1 1 0,0 2 0,4-10 0,1 7 983,7-4-5,-10 78-978,-9 19 0,-7 10 0,-4 14 0,-5 4 0,4-15 0,-2 1 0,-1-1 0,-11 18 0,-1-3 0,3-10 0,1-4 0,5-12 0,1-5 0,-9 2 0,8-23 0,0-32 0,-2-30 0,11 15 0,1-1 0,-1-5 0,2 1 0,0 8 0,1 2 0,-7-10 0,2 29 0,3 32 0,1 26 0,4-9 0,1 3 0,-3 8 0,0 2 0,-2 3 0,-2 2 0,-1 2 0,-2 0 0,-1-1 0,-2 0 0,-1-2 0,-1-1 0,1-5 0,1-2 0,1-7 0,2-2 0,-7 13 0,11-18 0,6-13 0,5-10 0,20-34 0,12-18 0,-3-4 0,1-8 0,-8 17 0,-1-3 0,-1 0-199,3-8 1,0-1-1,-1 1 199,-3 3 0,0 0 0,-2 3 0,5-9 0,-3 5 0,-5 15 0,-1 7 0,2 3 0,-9 25 0,-5 24 0,-2 32 0,0-7 0,0 6 0,0-7 0,0 4 0,0 0 16,0 3 1,0 0 0,0 1-17,0-1 0,0-1 0,0-1 0,0 14 0,0-5 0,0-18 0,0-4 0,1 9 0,2-35 0,15-75 0,-6 30 0,1-3 0,7-21 0,2-1 273,-3 14 0,0 4-273,14-19 0,-10 26 0,-11 27 0,-6 22 0,-5 13 0,0 7 0,-1-3 0,0-10 0,8-14 0,42-54 0,-16 7 0,6-9 0,1-3-246,-2 1 0,2-3 0,0-2 0,1-1 49,-5 5 0,0-2 1,1-1-1,-1 0 0,-1 1 77,-3 4 0,0-1 0,-1 1 1,-1 1-1,-2 2 108,8-13 0,-2 4 0,-3 4 12,4-4 0,-5 12 0,0 14 0,-24 71 0,-13 9 0,-6 8 0,0-8 0,-2 3 0,-1 1-287,-3 5 1,0 3 0,-1-2 286,0-2 0,0-2 0,1-2 0,-3 11 0,4-5 491,5-16 1,2-5 491,2 7-471,7-32-512,12-17 0,34-43 0,-12 6 0,4-9 0,3-4-197,-9 9 0,2-4 1,0-2-1,1-1 0,0-1 33,-3 2 0,2-1 0,-1-2 0,0 0 0,0 0 0,-1 0-33,6-10 0,-1-1 1,0 1-1,-1 0 0,-3 3 230,1-2 1,-2 1-1,-1 2 1,-3 5-34,0 1 0,-3 5 0,-2 5 0,-2 2 0,-4 16 0,-4 28 0,-13 49 0,-7-8 0,-4 7 0,-1-5 0,-1 3 0,-2 1 327,-2 4 1,-1 1 0,0 0-1,0 1 1,-1 0 0,2 0-270,3-6 1,1 0 0,1-3 311,-1 10 1,3-3-371,3-12 0,2-4 0,-1 10 0,6-26 0,1-26 0,3-22 919,4-20-919,5-10 0,3 9 0,-3 17 0,-4 27 0,-13 26 0,-17 23 0,4-14 0,-4 1 0,-4 6 0,-2 0 0,0 3 0,0-1 0,3-1 0,0-2 0,5-3 0,1-3 0,-13 22 0,10-19 0,8-23 0,6-35 0,9-15 0,4-8 0,7-19 0,5-6-196,-2 17 0,1-2 0,2 1 196,1 2 0,1 1 0,1 3 0,6-6 0,0 6 0,8-5 0,-15 34 0,-12 37 0,-18 43 0,-4-11 0,-3 6 0,3-8 0,-2 2 0,-1 1-99,-1 4 1,-2 1 0,1 0 98,0-1 0,1 0 0,0-2 0,2-4 0,0-1 0,0-3 0,-4 12 0,0-5 0,5-14 0,0-4 0,-5 6 0,8-24 0,6-16 0,3-16 883,2-12-883,1-10 0,0-2 0,0 6 0,-2 9 0,-4 10 0,-5 7 0,-5 4 0,-2 2 0,0 0 0,5-2 0,5-5 0,6-10 0,2-17 0,0-15 0,4-9 0,0 5 0,-5 17 0,-15 19 0,-24 23 0,-18 18 0,-5 5 0,11-1 0,23-14 0,18-11 0,40-39 0,-7 8 0,3-4 0,14-15 0,3-4 0,-2 2 0,0 2 0,-4 4 0,-2 4 0,-8 12 0,-1 4 0,7 5 0,-20 36 0,-26 36 0,-7-10 0,-7 2 0,-7 9 0,-4 0 0,9-18 0,-1 1 0,1-2 0,-1 1 0,1-1 0,0-2 0,-12 13 0,2-1 0,1-4 0,0-1 0,2-4 0,0-2 0,1-4 0,0-2 0,-1-3 0,-1-2 0,-1-4 0,0-2 0,1-3 0,0-3 0,3-3 0,1-3 0,-25 1 0,15-4 0,13-3 0,13-2 0,12-5 0,24-11 0,31-18 0,-6 9 0,4-2 0,11-5 0,4-2-144,-18 11 0,1 0 1,-1 0 143,-1 2 0,-1 1 0,-2 1 0,10-4 0,-4 2 0,-9 6 0,-5 1 0,6-2 0,-17 2 0,-6-6 0,7-31 0,3-3 0,7-10 0,-6 17 0,4-3 0,2-3 0,2 0-197,-1 2 0,2-2 1,1 0-1,2-1 0,1-1 33,-1 5 0,0 0 0,3-1 0,0 0 0,0 1 0,1 0 0,0 1 0,1 0 0,0 0 0,1 1 0,-1 1 0,0 2 123,3-2 1,0 0 0,0 2-1,-1 2 1,0 1-189,5-4 0,-1 2 0,0 2 0,-2 3 229,1 2 0,-1 3 0,-3 4 0,6-1 0,-3 5 0,-10 5 0,-3 2 0,11-9 0,-13-2 983,-1-18-492,-12 15 1,0-3-1,3-6 1,0-2-1,4-6 1,-1 0-208,2 0 1,1 1-285,-3 4 0,1 3 0,-3 5 0,-1 3 0,12-12 0,-13 26 0,-12 30 0,-22 32 0,-4-7 0,-5 3 0,-13 15 0,-6 4 0,5-10 0,-4 1 0,-1 2-246,6-7 0,0 1 0,-1 1 0,-1 0 54,-1 3 1,0 1-1,-1 0 1,2-1 191,2-2 0,1 0 0,1 0 0,2-1-184,-6 10 1,1-1 0,3-2 183,6-6 0,1-1 0,2 0 0,-6 13 0,1-1 0,2-4 0,1-2 0,3-6 0,0-2 0,2-5 0,0-3 0,-15 18 983,9-18-268,7-10-113,6-8-602,3-5 0,1-3 0,3 0 0,0-2 0,2 2 0,3 0 0,15-34 0,13-8 0,7-9 0,0-3 0,3-7 0,4-2-197,-10 14 0,3-2 1,1-2-1,1 0 0,1-1 0,3-5 0,2-2 1,0 0-1,0 0 0,0 1 0,-2 3 0,0 0 1,-1 1-1,1 0 0,-1 2-49,6-8 0,0 1 0,-1 1 0,-2 3 184,4-3 1,-2 4 0,-2 3 61,6-5 0,-4 6 0,-10 11 0,-2 3 0,12-9 0,-9 8 983,2 0 0,11-6-492,-18 15 1,1 0-1,1 0 1,2-1-398,-1 1 0,0 0-94,23-12 0,-13 9 0,-14 12 0,-12 11 0,-7 16 0,-13 37 0,-10-3 0,-7 7 0,0-5 0,-4 5 0,-2 0-246,4-8 0,-2 0 0,0 1 0,-1-1 165,0 0 1,-2 0-1,1 0 1,1-2 80,-6 10 0,2-1 0,1-3 0,-5 11 0,3-5 0,6-12 0,4-3 0,-6 16 0,13-23 0,7-12 0,4-10 983,2-9-660,11-35-323,4 2 0,6-5 0,2-5 0,5-5 0,3-2-246,-1 4 0,4-1 0,1-1 0,1-1 49,-2 3 0,2-1 1,1-1-1,0 0 0,1 0 145,2-3 1,1 0-1,0 0 1,0 0 0,0 1 51,-3 3 0,-1 1 0,1 0 0,-1 1 0,-1 1 0,3-5 0,0 2 0,-1 0 0,-1 3-14,2-3 0,-2 1 1,-1 4 13,2-3 0,-2 4 0,-8 8 0,-2 4 0,8-4 0,-13 14 0,-8 11 983,-6 7 0,-4 8-683,-6 18-300,-9 14 0,-13 14 0,-8 3 0,-1-12 0,9-12 0,11-18 0,8-11 0,6-9 0,4-11 0,5-6 0,7-7 0,16-6 0,20-6 0,-15 16 0,3 1 0,9-3 0,3 2 0,9-1 0,4 3 0,-19 8 0,1 2 0,2 0 0,0 2 0,2 2 0,0 1 0,-1 1 0,0 1 0,0 3 0,-2 1 0,0 1 0,0 3 0,21 8 0,-2 4 0,0 6 0,-2 4 0,-22-6 0,0 2 0,-1 1 0,19 12 0,-2 0 0,0-4 0,-1 0 0,-3-3 0,-1-1 0,-4-3 0,0-3 0,-6-3 0,-2-1 0,25 6 0,-23-10 0,-36-8 0,-48-11 0,-27-7 0,14 1 0,-6-2 0,14 1 0,-3-1 0,1-1-298,-3-2 1,-1 0-1,0-1 298,-9-4 0,0-2 0,0 0 0,2 1 0,0-2 0,1 1 0,2 1 0,2 0 0,-1 1 0,1 0 0,-1 2 0,1 1 0,3 2 0,0 2 0,0 1 0,0 1 0,1 2 0,-2 1 0,-4 1 0,0 2 0,-2 1 0,-1 1 0,-2 2 0,1 0 0,-1 1 0,-1 1 0,1 1 0,0 0 0,0 1 0,1 0 0,6 0 0,1 1 0,2 0 0,-14 1 0,5 1 0,11 0 0,6 1 0,-7 0 0,30-5 0,30-8 0,37-12 0,-2 2 0,5 0 0,13-5 0,3 0 0,-19 7 0,2 1 0,-2 1 0,20-4 0,-4 2 446,-17 6 1,-3 4-447,12 5 0,-44 24 0,-47 29 0,0-11 0,-6 4 0,8-9 0,-1 2 0,-1-1-136,-1 3 1,-1 0 0,2 0 135,4-2 0,1 0 0,2-2 0,-5 10 0,5-4 0,7-10 0,5-3 0,0 3 0,13-25 0,1-25 0,-8 12 406,-5-7-406,-4 22 0,-1-2 0,-13 9 0,-4 3 0,-8 5 0,1 1 0,-5 4 0,-3 4-197,9-5 0,-4 4 1,-2 1-1,0 2 0,-2 1 33,1 0 0,-2 2 0,0 1 0,-1 1 0,-1 1 0,1 0 23,6-3 1,0 0-1,-1 2 1,0-1-1,1 1 1,0 1-1,0 0 0,-1 0 1,0 2-1,0 0 1,0 0-1,1 0 1,2-1-1,0 0-23,0 1 0,0 1 0,1-2 0,2 1 0,1-1 0,1-1-33,-1 2 0,1 0 1,1 0-1,2-2 0,2-1-131,-13 13 0,4-1 0,4-5-164,0 1 0,6-6 262,-5 6 1213,26-48 0,38-59-732,1 14 1,7-9 0,5-4-344,-8 14 0,2-3 0,3-3 0,2-1 0,1-1 0,0-1 92,2 0 0,0-1 0,2-2 0,1 0 0,1-1 0,1 0 0,-1 0-110,-6 9 1,1-1 0,1-1 0,0 1-1,0-1 1,0 0 0,0 1 0,0 1-1,0 0-13,2-3 0,0 1 0,0 0 0,0 0 0,0 1 0,-1 1 0,0 1 0,-1 2-31,6-5 1,-1 1 0,-1 1 0,0 2 0,-1 2-1,-2 1 44,10-9 0,-1 2 1,-2 4-1,-2 5 110,-5 7 0,-2 4 0,-3 4 0,1 1 0,-5 7 0,1 4 983,-17 17 0,-22 31-492,-13 10 1,-10 8-356,6-11 1,-3 3-1,-3 3 1,-2 3-48,2-4 1,-2 3-1,-2 2 1,-1 1-1,-1 2 1,-1-1-90,1 0 0,-2 1 0,0 2 0,-1 0 0,-1 0 0,1 0 0,-1 1 0,4-6 0,0 1 0,0-1 0,-1 2 0,0-1 0,0 0 0,1-1 0,-1 1 0,1-2 0,-1 1 0,1 0 0,-1-1 0,1 1 0,0-2 0,0-1 0,1 0 0,-5 6 0,0 0 0,1-2 0,0 0 0,1-2 0,0-1-180,-2 3 0,1-1 0,0-2 0,1-1 0,1-1 180,-2 2 0,1-2 0,1-1 0,2-3-38,-3 3 1,3-2-1,2-3 38,-8 10 0,4-4 0,12-15 0,2-5 0,-6 6 983,15-20 0,7-29 0,5-37-492,7-1 1,6-11-247,1 14 1,3-5 0,3-3 0,1-1-443,0 2 0,1-1 1,1-1-1,1-1 0,1 0 35,2-3 1,0-1-1,1 0 1,1 1 0,-1 1 161,-1 3 0,1 1 0,-1 1 0,0 2 0,-2 2-246,0 2 0,-2 1 0,0 4 0,-2 2-42,8-18 1,-2 8 287,2-4 0,-28 60 0,-22 46 0,-2-3 0,-6 8 0,2-8 0,-3 3 0,-1 2 327,-6 5 1,-3 1 0,0 1-201,8-12 1,-1-1 0,-1 1 0,1-2-128,-10 11 0,0-2 0,2-3 327,5-7 1,2-2 0,2-3 33,-5 5 0,3-6-361,-7 5 0,24-28 0,12-31 0,20-46 0,1 23 0,5-6 0,2-4-246,1 2 0,2-3 0,3-2 0,1-1 49,-1 3 0,3-2 1,0-1-1,2 0 0,-2 0 108,2-2 1,1 0-1,-1 1 1,0-1 0,-1 3 88,4-8 0,-1 1 0,-1 3 0,-2 1 327,3-5 1,-3 2 0,-4 7-175,-2 3 0,-6 11-153,-3 10 0,-33 74 0,-15 32 0,8-21 0,-4 3 0,-2 6-164,8-17 0,-2 5 0,-1 2 0,-2 1 0,1 0 0,0-1 0,-1-1 0,0 0 0,0 1 0,-1-1 0,0 0 0,0 0 0,0 1 0,-1 1 0,0-1 0,-1 0 0,2-1 0,-1-1 271,-2 4 0,0 0 0,1-2 0,0-1 0,0-2-107,-1 1 0,0-1 0,1-3 0,2-2 0,-3 1 0,2-3 0,1-6 0,0-3 0,3-6 0,-7 0 0,15-31 983,8-39-492,8-13 1,5-14-247,3 12 1,4-6 0,2-5 0,2-1-410,-2 12 0,1-3 0,2-1 0,0-2 0,1 0 0,1 0 23,-2 5 1,1-1-1,1-1 1,-1 0-1,2 0 1,-1 1-1,1 1 128,3-7 1,0-1 0,1 1 0,0 2 0,-1 1 0,-1 3 12,4-12 0,-1 3 0,-1 4 0,-2 5 0,-2 3 0,-1 6 0,-2 12 0,2 14 0,-27 64 0,-14 32 0,9-27 0,-2 4 0,-2 3 0,-1 1-197,0-1 0,-1 1 1,-1 1-1,-1 1 0,0 0 0,0 0 0,-2 1 1,1 0-1,-1-1 0,1-1 175,-4 8 0,-1-2 1,1-2-1,1-1 267,2-6 1,0 0 0,0-3 0,2-2 81,-3 2 1,2-3 0,0-3 136,-5 7 1,1-6-465,-10 5 0,12-29 0,6-33 983,6-34-492,8 2 1,2-7-324,1 5 0,0-3 1,2-2-208,-1-5 1,1-2 0,1 0 38,-1-3 0,1-1 0,1 2 0,-1 4 0,1 2 0,0 2 0,1-12 0,0 5 0,-1 14 0,0 5 0,-3-1 0,-3 33 0,-10 38 0,2 1 0,-3 6 0,-9 16 0,-5 5 0,4-9 0,-2 3 0,-2 0-25,-3 2 1,-3 1-1,0-1 25,-1-1 0,-1 0 0,0-3 0,3-6 0,0-2 0,1-4 0,-11 5 0,0-5 0,9-11 0,1-7 0,-23-6 0,12-41 0,24-14 0,4-13 0,5 2 0,2-7 0,2-2-246,3 7 0,0-2 0,1-2 0,1 1 64,0-4 1,0-1 0,2 1-1,-1 1 182,2 7 0,0 0 0,1 3 0,-1 2 0,1-3 0,0 4 0,1 5 449,0 0 0,0 10-449,-1 18 0,-11 61 0,0-10 0,-1 3 0,-6 22 0,-3 7 0,4-11 0,-1 3 0,0 1-328,0 0 0,0 2 0,0-1 322,-1 4 0,0 0 1,0-3 5,3-10 0,0-3 0,2-3 0,-3 5 0,0-7 0,-6 15 983,5-35-266,3-29-717,-2-53 0,8 11 0,2-2 491,1 2 1,-3 10-377,-15 20-115,8 42 0,0 19 0,-2 4 0,-1 7 0,0 4-246,1-7 0,-1 3 0,0 1 0,0 0 0,0 3 0,-1 1 0,1 1 0,0 0 208,-1 2 0,1 2 1,1-1-1,1-3-78,2-9 1,0-1 0,2-2 0,0-2 115,-6 23 0,3-9 0,6-21 0,2-7 0,-1-7 0,7-26 0,0-36 983,1-16-492,1 2 1,1-8-443,2-10 1,0-4-282,1 16 0,-1-3 0,2-1 232,1-7 0,1-2 0,1 1 0,-1 0 0,1 1 0,0-1 0,0 2 0,0 0 0,0 1 0,-1 1 0,1 1 0,-1 1 0,-1 5 0,-1 1 0,-1 1-148,0 0 0,0 0 0,0 1 148,-2 4 0,0 1 0,-1 1 0,1-18 0,-2 3 0,1 8 0,-1 3 0,-1 12 0,0 2 0,-1-10 0,-2 20 983,-1 16-783,-2 19 272,-1 28-472,2 1 0,1 6 0,1 19 0,0 5 0,0-13 0,2 2 0,-1 1-325,1 5 0,0 0 0,1 0 325,0 0 0,0-2 0,0 0 0,0-3 0,0-1 0,0-2 0,-1 17 0,0-5 0,-1-13 0,1-3 0,-1-13 0,0-4 0,-2 6 0,1-11 0,-2-4 975,-1 4-975,-2 2 0,0-6 0,-1-8 0,0-7 0,1-9 0,-1-11 0,0-19 0,0-28 0,4 10 0,2-7 0,1 7 0,1-3 0,0-3-328,1-7 0,-1-3 0,1 0 253,0-4 0,0 0 0,0 0 75,0 5 0,0 1 0,0 2-12,0 8 0,0 3 1,0 1 11,0-11 0,0 4 0,0 10 0,0 2 0,0 5 0,0 1 0,0 1 0,0 1 0,0-28 983,2 8-760,3 8-185,2 5-38,3 4 0,-1-1 0,-2 5 0,-2 1 0,-2 9 0,-7 26 0,-6 41 0,3-3 0,-1 6 0,-1 19 0,-1 6-328,2-16 0,0 2 0,0 1 256,-1 5 0,0 2 0,-1 0 72,0 1 0,0 1 0,0-1 0,0-5 0,0 0 0,-1-3 0,3-7 0,0-2 0,0-4 0,-1 7 0,1-6 0,-3 13 0,7-34 0,1-18 0,2-36 983,-1-10-875,2-6 1,0-6-109,0-14 0,2-4-328,0 9 0,1-3 0,1 0 235,-1 12 0,1-1 1,1 0-1,0 0 93,2-17 0,1 0 0,0 2-172,1 6 0,0 2 0,0 2 172,-1 8 0,0 2 0,0 3 0,3-12 0,-1 5 0,-1 11 0,0 5 0,5-11 0,-3 14 983,-5 19-816,-2 42 1,-3 20-168,3 3 0,0 7 0,0-4 0,0 9 0,0 3 0,1 0-197,-1-10 0,0 1 1,1 2-1,0 0 0,0 1 33,-1-5 0,1 2 0,-1-1 0,1 2 0,-1 0 0,1-1 56,-1 4 0,0 0 0,1 1 0,-1 0 0,0-1 0,0-1 108,0 7 0,1-1 0,-1 0 0,0-1 0,0-2 0,0-5 0,0-1 0,0-1 0,-1-2 0,1-1-142,0 4 0,1-1 0,-1-3 0,0-2 142,1 0 0,1-3 0,-1-3 0,2 4 0,1-5 0,4 13 0,0-28 0,-1-14 983,1-13 0,-2-19 0,2-48-945,-7 22 1,0-5-1,2-5-284,-1-3 0,2-5 0,-1-3 0,2-2 82,-2 10 0,0-1 0,1-3 0,-1 0 0,1-1 0,0 0 0,1-5 0,0-2 0,-1 0 0,1 0 0,0 0 0,0-1 0,0 1 0,0-1 0,1 0 0,-1 0 0,0 1 0,-1 1 0,0 5 0,0 1 0,0 0 0,-1 1 0,1 1 0,-1 2-33,1-2 0,-1 0 1,0 2-1,0 2 0,1 1-24,-1-3 1,1 1-1,-1 3 1,1 3 220,-1 0 0,1 3 0,-1 4 0,1-2 0,-2 7 983,1 4 0,-6 39 0,-1 47-492,-1 1 1,-1 10-165,0-2 1,0 6 0,0 3-314,-1-6 0,-1 2 0,0 2 0,-1 0-14,1-12 0,-1 0 0,0 1 0,0-1 0,0 1 0,-2 11 0,-1 0 0,0 0 0,0-3-203,0-8 0,0-1 1,0-2-1,0-3 203,0 6 0,-1-3 0,2-4 0,-2 8 0,1-7 0,-1 7 0,6-36 0,2-29 0,1-49 0,1 13 0,1-8 0,1-5-197,0 2 0,1-5 1,1-3-1,0-3 0,1-1 142,-1 3 1,1-3-1,0 0 1,0-2-1,0-1 1,1-1-87,-1 4 1,0-1-1,1-2 1,-1 0-1,0 0 1,1 1-1,-1 1 0,-1 3 1,1 0-1,-1 1 1,1 0-1,-1 1 1,0 1-1,-1 3-16,0-11 0,0 1 0,0 3 0,-1 1 1,0 3 77,-1-3 1,0 1 0,0 4 0,-2 5 78,-3-13 0,-1 9 0,-1 19 0,-1 7 0,-8 6 983,-1 35 0,2 55-492,6-7 1,-1 10-484,3-5 1,-1 7 0,1 2 236,0-9 1,1 2 0,0 2 0,1 1-80,0-12 1,0 1 0,1 0-1,0 0 1,0 1-167,0 0 0,1 2 0,0-1 0,0-1 0,0-1 0,0 8 0,0-2 0,1-1 0,-1-1-36,1 10 1,0-3-1,0-3 36,0-12 0,0-3 0,0-3 0,0 2 0,0-4 0,0 16 0,0-34 0,0-33 983,-2-40-492,-3 3 1,0-7-354,1 5 1,-1-3 0,0-2-161,-1-3 0,0-1 1,0 0 21,1-3 0,-1 0 0,1 1 0,1 4 0,1 1 0,-1 3 0,0-12 0,0 4 0,1 11 0,0 4 0,-1-2 0,-1 24 0,2 27 0,1 22 0,1 12 0,1 1 0,-1 7 0,1 4-246,0 5 0,0 5 0,0 4 0,0 1 49,0-5 0,0 2 1,0 2-1,0 0 0,0-1 137,0 1 1,0 1 0,0-1 0,0 0-1,0-2 60,0-3 0,0-1 0,-1-1 0,2-2 0,-1-2-108,0 0 0,0-2 0,1-2 1,0-3 107,0 23 0,2-8 0,0-25 0,0-6 0,4-3 0,-1-32 0,-1-20 983,1-27-492,-1 5 1,1-8-192,0-1 0,2-7 0,0-3-546,-1 6 0,1-4 0,0-2 0,1 0 95,-2 8 0,1-1 0,0 0 0,0-1 1,0 1 150,1-11 0,1-1 0,0 1 0,-1 3-123,1-6 0,0 2 0,0 5 123,1-9 0,-1 11 0,1-3 0,-5 80 0,-4 23 0,-2 14 0,0-1 0,-1 5 0,2 3-246,-1-8 0,1 1 0,0 2 0,-1-1 148,1 3 0,0-1 0,0 1 0,0-2 98,0 12 0,1 0 0,1-5 327,-1-11 1,0-4 0,1-3 163,1 6 1,0-7-48,5 3-444,-1-30 0,-2-31 0,-1-40 0,-1-2 0,0-11 0,1 13 0,0-5 0,1-4 0,0-2-197,1 1 0,0-2 1,0-3-1,1-1 0,0-1 56,-1 14 1,0-2-1,0-1 1,0-1-1,1 0 1,0 1-1,0 0 68,1-9 1,1-1 0,0 1 0,0 0 0,0 1 0,0 3 72,0-5 0,1 1 0,0 2 0,-1 2 0,1 2-230,0-2 1,0 2-1,-1 3 1,0 6 229,4-19 0,-1 11 0,1-1 0,-10 77 0,-4 27 0,-3 15 0,0 4 0,-1 8 0,0 5-197,1-18 0,0 2 1,-1 2-1,1 2 0,-1 1 33,1-4 0,-1 1 0,-1 2 0,1 0 0,0 1 0,-1-1 70,1 2 0,-1 1 0,0 0 0,0 0 0,0-1 1,1-1 93,-2 6 0,1 0 0,0-1 0,0-1 0,0-3 245,-1 7 1,1-3 0,0-2 0,0-4 81,2 2 1,-1-4 0,2-6 163,0 0 1,1-9-237,1-11-255,5-77 0,3-34 0,0 20 0,3-4 0,1-7-197,-2 7 0,1-6 1,0-2-1,0-2 0,2 3 0,0 1 0,0 0 1,2 1-1,-1 0 0,0 1 64,-1 4 0,1 0 0,-1 1 0,0 1 0,0 2 378,0-3 1,0 1 0,-1 3 0,0 4 164,4-19 0,-2 10 441,1-2-851,-12 76 0,-3 27 0,-1 15 0,0 0 0,1 6 0,-1 4-246,0-3 0,1 2 0,0 3 0,0-1 51,0 2 0,0 1 1,0 0-1,0 0 195,-1-4 0,1 1 0,-1-1 0,0-3 327,0 9 1,0-3 0,0-4 163,0 7 1,-1-7-1,1-16 1,0-8-104,1-3-388,0-41 0,0-47 0,2 10 0,3-8 0,2-4 0,0 2 0,1-4 0,2-2 0,0 0 52,2-6 1,1-2 0,1 0 0,0 0-53,1 0 0,1-1 0,0 1 0,-1 3 0,3-4 0,0 2 0,-2 5 207,3-7 1,-3 8-208,-5 19 0,-1 10 0,-4 19 0,-11 52 0,-1 8 0,-3 10 0,2-3 0,-1 5 0,-1 3-246,1-5 0,-1 3 0,0 1 0,0 0 20,0 1 1,0 0-1,0 0 1,0-1 225,0-4 0,1-1 0,-1-2 0,1-2 327,-1 6 1,0-3 0,0-5 79,1 1 0,2-7-407,-3 13 0,5-37 0,4-29 0,15-51 0,-3 17 0,4-6 0,1-4-119,2-2 1,2-5 0,2-3 0,1 0 118,-3 6 0,1-1 0,1-1 0,-1-1 0,1 1 0,0 0 0,0 0 0,0 0 0,-1 1 0,0 2 0,2-5 0,-1 0 0,0 4 0,-3 2 0,0 1 0,-1 4 0,-3 5 0,1-7 0,-4 22 0,-8 36 0,-6 28 0,-4 17 0,0 0 0,0 7 0,0 3-246,1-6 0,0 2 0,0 2 0,0-1 77,0 2 0,0 1 1,0 0-1,0-2 169,0-4 0,0-1 0,1-1 0,-1-3 327,0 4 1,0-3 0,1-4 163,-1 4 1,0-7-131,0 2-361,2-52 0,7-25 0,5-15 0,3-4 0,2-7 0,1-4-246,1 0 0,1-3 0,2-2 0,0 0 49,-3 8 0,2-1 1,0 0-1,0 1 0,0 0 122,3-10 0,0 1 1,-1 1-1,-1 3 402,1-4 1,-1 3 0,-2 6-207,0 1 0,-4 9-121,-2 2 0,-16 84 0,-7 28 0,5-23 0,-1 2 0,0 6-197,-1-2 0,0 7 1,-1 2-1,0 0 0,1-2-49,-2 8 0,1-2 0,0 0 0,-1-1 243,1-2 1,0 0-1,0-1 1,1-2 329,-2 5 1,1-3 0,1-5 163,-1 5 1,2-8 44,0 5-536,15-80 0,3-13 0,5-14 0,1-3 0,1-2 0,1-4 0,2-2 0,1-2-197,-1 5 0,1-2 1,0-2-1,1 1 0,0 0 0,1 0 0,1 0 1,-1-1-1,1 3 0,-2 1 69,2-2 1,0 1-1,-1 3 1,-1 2 454,1-2 1,-1 2 0,-2 8 163,0 1 1,-4 22-376,-6 46-116,-12 28 0,-7 15 0,3-19 0,-2 5 0,0 2 0,0 1-246,-2 7 0,0 2 0,-1 1 0,1-1 71,-1 0 1,1 1 0,-1-1 0,0-2 174,2-7 0,0-1 0,-1-2 0,2-2 327,-1 1 1,0-3 0,2-3 163,-1 2 1,1-7 84,-1-1-576,15-78 0,7-29 0,0 20 0,5-2 0,0-5-246,0-6 0,1-5 0,1-2 0,2 3 49,1 6 1,1 1 0,1 2 0,-1 1 196,6-10 0,-1 3 0,-2 5 491,3-4 1,-2 8-102,-11 16 0,-1 11-390,-4 20 0,-13 55 0,-8 1 0,-4 7 0,2-11 0,-2 3 0,-1 1-165,-2 5 0,-1 2 1,0-2 164,0-4 0,-1-1 0,1-3 0,-2 9 0,2-4 491,4-13 1,1-6 427,1-4-919,32-65 0,15-30 0,-3 14 0,3-6 0,4-4-197,-8 9 0,2-4 1,1-2-1,1 0 0,0 0 33,-5 11 0,0-1 0,1 1 0,0 0 0,0 0 0,-1 1-33,3-4 0,0-1 1,-1 1-1,0 2 0,-2 2 73,0 0 1,-1 2 0,-1 2 0,-1 3 123,13-19 0,-4 10 452,1 0-452,-24 38 0,-11 37 0,-5 9 0,-3 7 0,-2 2 0,-3 4 0,-1 2 327,-3 13 1,-1 3 0,-2 0-101,2-15 1,0 1-1,0-1 1,-1-1-228,-4 11 0,-1-2 0,2-2 178,-3 9 1,2-6-179,6-18 0,3-6 0,-2 4 0,24-64 0,12-29 0,3-3 0,-4 9 0,2-1 0,3-4 0,1-4-164,-2 3 0,3-6 0,1-2 0,1-1 0,1 1 0,-1 1 0,-1 3 0,0 1 0,1-1 0,-1 2 0,0 1 0,-1 1-33,2-1 0,-1 0 1,-1 3-1,-1 1 0,-1 3 369,8-12 0,-3 4 1,-4 9-173,-6 8 0,-4 11 0,-1 17 0,-25 58 0,-9 2 0,-6 9 0,-1-1 0,-3 5 0,-1 2-246,3-9 0,-2 2 0,0 0 0,0 1 78,-1 1 0,0 1 0,0-1 0,0-1 168,3-4 0,0-1 0,1-1 0,1-3 327,-2 4 1,2-2 0,0-3 163,-3 10 1,3-6-1,7-17 1,2-6-193,1-2-299,24-60 0,9-20 0,3 7 0,3-4 0,-1-5 0,3-4 0,0 3 491,10-5 1,-1 7-1,-10 14 1,-2 5-325,4 4-167,-37 46 0,-12 9 0,-9 4 0,-11 11 0,-5 2 0,9-10 0,-3 1 0,0 0 0,0-1 0,0-1 0,0-1 0,-12 10 0,3-4 0,10-6 0,2-6 0,-9-1 0,24-35 0,28-41 0,12 2 0,8-6 0,-5 12 0,3-1 0,2-1 0,2-1 0,2 0 0,0 2 0,-3 5 0,0 1 0,-3 5 0,3-1 0,-4 7 0,7 0 0,-38 58 0,-20 15 0,-11 9 0,2-6 0,-2 4 0,-4 1-246,5-5 0,-3 1 0,-1 1 0,-1 0 0,-2 2 0,-1 0 0,-1 0 0,2-1 230,5-6 0,0-1 1,2 0-1,0-1-120,-8 8 0,2 0 0,1-3 136,8-8 0,1-2 0,2-3 0,-2 2 0,1-4 0,-17 13 0,17-25 0,12-23 983,11-27-492,6-4 1,6-7-486,11-16 1,9-9-1,4-3-203,-6 17 0,3-3 1,2 0-1,2-2 0,0 1 33,-2 5 0,2-1 0,0 1 0,1-1 0,1 0 0,0 2 11,1 0 0,1-1 0,0 1 0,1 1 0,-1 2 0,-1 3 6,8-8 1,-1 3-1,0 4 1,-2 4 146,-1 1 0,-1 4 0,-1 9 0,1 3 0,-7 17 0,-21 58 0,-27 4 0,-14 9 0,2-11 0,-5 3 0,-3 0-246,5-9 0,-2 0 0,-1 0 0,0-2 165,-1 0 0,1-2 0,-1-1 0,1-1 81,-6 7 0,2-3 0,1-2 491,-4 6 1,5-5-1,13-13 1,4-6 491,-3 1-714,22-37-269,22-14 0,15-7 0,1 0 0,7-2 0,4-2-246,2 0 0,4-1 0,2 0 0,3 0 49,-5 4 0,2-1 1,2 1-1,1 1 0,-2 0 106,0 2 1,0 0-1,0 1 1,-1 1 0,0 1 90,8-3 0,-1 1 0,-1 2 0,-2 3 275,8-1 0,-3 4 1,-1 3-276,-11 6 0,-2 2 0,-2 2 181,15 0 1,-2 2-182,-5 1 0,-1 2 0,-3-1 0,-1 1 0,2-2 0,0 0 491,-1 1 1,0 0-1,-4 0 1,-2 1-1,-7 1 1,-3 0-194,14 1-298,-19 2 0,-14 5 0,-20 10 0,-37 7 0,-4-6 0,-9-1 0,5-4 0,-3 0 0,-2-1-328,-10 2 0,-2 0 0,-1 1 249,0 0 0,0 0 0,1 1 79,6-1 0,0 0 0,4 1 0,6-1 0,3 1 0,3-1 0,-5 3 0,6-1 0,-11 4 0,32-16 0,22-15 0,18-17 983,19-13-864,-10 17 0,1 0-119,2-1 0,0 2 0,21-12 0,-20 14 0,-22 20 0,-24 19 0,-22 19 0,-14 9 0,0-3 0,16-14 0,19-23 0,44-30 0,22-14 0,2 4 0,8-1-246,-8 6 0,5-3 0,4-1 0,1 3 49,-10 6 0,1 2 1,1 1-1,1 0 0,0 0 83,5-1 1,0 1 0,1 0 0,0 1 0,1 1 113,1-1 0,1 1 0,0 1 0,0 1 0,0 1 0,-2 1 0,0 1 0,0 1 0,0 0 0,-1 2 0,0 1 0,-1 0 0,1 2 0,-1 0 0,0 1 0,-1 1 0,-1 0 0,1 2 0,-1 0 0,-1 0 0,12 1 0,-1 0 0,-1 1 0,-1 1-246,-5-1 0,-2 2 0,-1-1 0,-2 1 218,12-1 0,-3 2 1,-2-1-21,-7 0 1,-3 0-1,-2 0 48,11 0 0,-4 0 0,-12 0 0,-4 0 0,12 0 983,-26 1 0,-21 3 0,-67 4-672,13-3 0,-8-1-311,8 0 0,-5 0 0,-3 0 0,-2-1-246,-7 1 0,-3 0 0,-1 0 0,0 0 49,11-1 0,0 0 1,0-1-1,0 1 0,0-1 145,-12 1 1,-1 0 0,2-1-1,3 0-58,-7-1 0,4 0 0,4 0 110,-4-1 0,8 0 0,18 0 0,8 0 0,8 0 0,28 2 0,25 4 0,25 6 491,-18-3 1,2 3-1,2 2 1,0 2-137,-5 2 1,-2 1-356,17 18 0,-21-4 0,-15-10 0,-19-9 0,-12-7 0,-11-10 0,-5-12 0,2-10 0,9-5 0,8 3 0,10 10 0,15 9 0,31 6 0,-1 3 0,7 2 0,13 2 0,4 0 0,-16 0 0,2 0 0,0 1 0,-1 0 0,0 1 0,-2 0 0,14 2 0,-3 1 0,-9-1 0,-4 0 0,17 6 0,-26-3 0,-19-4 0,-14-4 0,-20-3 0,-20-3 0,-27-2 0,23 2 0,-2-1 0,-5 0 0,-1 0 0,-3 0 0,1-1 0,3 2 0,1-1 0,6 0 0,3-1 0,-19-3 0,25-1 0,18-2 0,12-3 0,11-2 0,7-1 0,5-3 0,-3 4 0,-14 2 0,-31 4 0,-5 5 0,-7 3 0,-9-1 0,-7 1 0,-4 1-246,2 1 0,-3 1 0,-2 1 0,-2 1 49,6 0 0,-2 2 1,-1 0-1,-1 1 0,1 1 80,-5 1 1,0 1 0,-1 1-1,0 1 1,3 1 116,5-1 0,1 2 0,1 0 0,1 0 0,1 1 0,-8 2 0,2 1 0,1-1 0,2 0-121,-6 2 1,4-2 0,3 0 120,-4 1 0,8-3 0,-14-1 0,57-24 0,48-24 0,-4 8 0,4-3 491,7-2 1,2 0-1,-3 3 1,-2 2 453,15-8-945,-51 28 0,-28 14 0,-19 11 0,-7 3 0,-9 4 0,-5 3-197,7-3 0,-3 2 1,-4 1-1,-1 1 0,0 1 33,5-3 0,-1 0 0,-2 1 0,0 0 0,1 1 0,-1-1 0,0 0 0,-1 1 0,0-1 0,1 1 0,0-2 0,2 0-33,-5 2 0,1 0 1,1-1-1,2-1 0,3-2-49,3-1 0,3-2 0,2-1 0,2-2 35,-2 2 1,3-2 0,5-3 210,2 1 0,6-8 0,3-12 0,28-29 983,22-28-492,-2 15 1,5-3-1,6-8 1,2-1-164,1 0 0,0 1 163,-5 6 1,-3 3 471,5-15-963,-21 30 0,-23 28 0,-21 28 0,10-4 0,-2 3 0,-4 5 0,0 2 0,-2 0 0,1-1 0,3-3 0,2-3 0,-19 16 0,16-18 0,16-20 0,12-30 0,22-36 0,-1 17 0,4-2 0,6-8 0,1 0 0,1 5 0,-1 3 0,-6 11 0,-3 4 0,0-2 0,-37 49 0,-6 11 0,-5 7 0,-10 10 0,-3 4 0,10-11 0,-1 1 0,2-1 0,-10 10 0,3-4 0,10-9 0,4-5 0,0-1 0,56-41 0,22-15 0,-15 11 0,4 0 0,3-2-246,6-3 0,5-3 0,3 0 0,-2 3 88,-5 4 1,1 2-1,0 1 1,-2 1 157,11-1 0,-2 1 0,-4 2 0,7 2 0,-7 4 0,10 9 0,-52 21 0,-49 23 0,1-14 0,-7 0 0,-8 2 0,-2-2 491,-1-2 1,1-3-177,9-6 1,4-4-316,-12 0 0,24-21 0,19-27 0,22-28 0,3 15 0,5-2 0,7-6 0,5 1 0,5 0 0,0 4 0,-5 8 0,-3 5 0,11-5 0,-25 38 0,-28 29 0,-17 14 0,-8 9 0,-8 8 0,-5 3-197,11-14 0,-3 3 1,-2 1-1,-2 2 0,-1 0 56,7-8 1,-2 1-1,-1 1 1,-1 1-1,-1-1 1,1 0-1,0-1-23,-5 6 0,-1 0 0,0-1 0,1 0 0,0-2 0,0-1-24,-1 2 1,0-2 0,0-1 0,2-2 0,1-2 119,-1 0 1,1-2 0,2-3 0,3-5 67,-11 7 0,6-11 0,-7-9 0,34-58 0,17-4 0,8-8 0,2 4 0,2-4 0,3-1-278,2-7 0,2-1 1,1-1 277,3 0 0,0 1 0,1 1 0,-4 9 0,0 1 0,-3 4 491,3-6 1,-9 11 491,-17 17 0,-43 69-492,8-1 1,-2 7-488,9-11 0,-2 1 0,1 0-4,1-4 0,0 0 0,2-3 0,-9 7 0,2-5 983,-10 0-920,25-44-63,26-43 0,18-2 0,9-7 0,-4 10 0,5-2 0,1-1-320,6-3 1,3-1-1,-1 2 320,0 2 0,0 2 0,-2 3 0,4-4 0,-4 6 0,5-8 0,-32 38 0,-32 31 0,-11 12 0,5-8 0,-2 1 0,-19 14 0,-2 0 0,11-13 0,2-3 479,3-4 1,1-3-480,-20 4 0,20-14 0,17-17 0,15-19 0,11 2 0,6-4 0,13-15 0,5-3 0,-6 13 0,2 0 0,0 0 0,2-1 0,0 0 0,-1 2 0,8-9 0,-6 4 0,1-6 0,-37 45 0,-20 24 0,-10 15 0,1-2 0,-5 3 0,-1 2-328,-9 7 0,-2 2 0,-1-1 253,-2 1 1,-1 0 0,1-3 74,3-5 0,2-2 0,0-4 0,-11 6 0,4-7 0,12-11 0,4-5 0,-13-4 0,26-22 0,13-12 0,6-1 983,-17 5-759,-28 14-224,9 6 0,-5 3 0,-13 0 0,-4-1 0,-3 1 0,0-1 0,6 0 0,3-1 0,13-1 0,5 2 0,-7 12 0,24 28 0,13-5 0,1 5 0,-7 20 0,-2 6-328,2-12 0,-2 3 0,-1 2 188,2-9 0,0 0 0,-2 1 1,0 0 139,1-2 0,-1-1 0,-1 0 0,1-2-46,-5 10 1,0-3 0,0-4 45,-5 7 0,0-9 0,-10 1 0,14-46 0,14-56 0,9 0 0,2-9 0,1 8 0,2-5 0,0-2 12,2 9 1,0-3-1,1 0 1,0 0-13,1 1 0,0-1 0,1 0 0,0 1 0,2-13 0,2 2 0,-1 1 45,-1 10 1,1 2-1,-2 3-45,0-6 0,-2 6 0,-2 10 0,-1 6 0,0-2 0,-3 27 0,-4 70 0,0-15 0,1 5 0,0-3 0,-1 4 0,1 0 0,1 0 0,-1 0 0,1-2 0,0 18 0,0-4 491,1-18 1,1-6 18,0 1-510,0-59 0,0-16 0,0-10 0,1-17 0,2-8 0,-1 11 0,1-4 0,1-1-328,2-7 0,0-1 0,1 0 236,1 2 0,1 0 0,-1 1 92,0 7 0,0 0 0,-1 4-356,2-10 1,-1 6 355,-4 19 0,0 4 0,-1-1 0,-3 32 0,0 41 0,0 3 0,0 8 0,0-2 0,0 4 0,0 2-15,0 12 1,0 4-1,0 0 15,0-16 0,0 2 0,0-1 0,0 0 0,0 11 0,0 0 0,0-3 236,0-11 1,0-2 0,0-4-237,0 3 0,0-7 0,1 2 0,5-52 0,1-24 0,0-14 0,2-4 0,1-7 0,1-4-246,0 5 0,1-4 0,0-2 0,0 1 0,1-4 0,1-1 0,-1 1 0,1 1 210,-1 7 1,0 0-1,-1 2 1,1 4 35,-1-1 0,0 3 0,-1 6 491,-1 1 1,-2 9-314,1 13-178,-7 50 0,-2 6 0,0 5 0,0 15 0,0 6 0,0-11 0,0 3 0,0 0 0,0 2 0,0 0 0,0-1 0,0-2 0,0-1 0,1-2 0,1 11 0,1-5 0,5 12 983,5-34 0,10-55-839,0-27 0,0-16-144,-2 10 0,1-5 0,0-2-246,-3 8 0,0-3 0,1-1 0,-1 2 91,-1 2 1,0 0-1,0 1 1,-2 4 154,1 0 0,-2 4 0,-1 3 0,1-7 0,-4 22 0,-8 34 0,-8 36 0,-6 20 0,2-6 0,-1 7 0,0 3-246,1-6 0,0 2 0,1 2 0,0 0 29,0 2 0,1 0 1,0 0-1,1-2 217,2-7 0,-1-1 0,1-2 0,1-3 0,0 3 0,1-3 0,1-5 0,-1 4 0,8-19 0,25-48 0,-4-23 0,1-19 0,3-3-197,-8 15 0,2-2 1,0-2-1,1-1 0,0-1 143,-2 3 1,1-2 0,0-1 0,0 0-1,1 1 1,-2 1 53,5-8 0,0 0 0,-1 1 0,0 2 0,-2 4 0,7-13 0,-1 5 0,-3 5 0,2-6 0,-3 24 983,-3 49-620,-18 41 0,-12 21-363,2-25 0,-3 4 0,0 3 0,-1 0-246,-1 4 0,0 2 0,-2-1 0,0 0 183,0-4 1,-1 0-1,-1-2 1,0-3 62,-2 4 0,0-5 0,1-4 491,1 1 1,1-8 491,0 0-118,8-40-865,8-27 0,11-22 0,8-6 983,4 7-515,-6 22-468,-11 24 0,-5 21 0,-7 12 0,-4 1 0,0-11 0,3-23 0,17-19 0,13-11 0,14-13 0,6-4 0,-9 10 0,3 0 0,0 0 0,2 0 0,2 0 0,-3 4 0,5-3 0,-4 6 0,10-3 0,-32 42 0,-32 32 0,-23 23 0,11-25 0,-2 0 0,0-6 0,0-3 0,-8 8 0,18-30 0,28-34 0,8 2 0,6-2 0,8-7 0,3 0 0,5-1 0,2 1 0,-7 8 0,-2 4 0,14-4 0,-23 25 0,-22 34 0,-17 27 0,-1-21 0,-3 0 0,0 0 0,-1-4 0,-10 9 0,29-44 0,19-23 0,12-12 0,-2 3 0,5-3 0,1-1-300,8-5 0,3-2 1,-1 2 299,0 1 0,0 2 0,-3 3 0,8-3 0,-5 6 0,8 1 0,-41 41 0,-34 32 0,0-11 0,-5 2 0,-4 4 0,-3 1 0,2-5 0,0-2 899,-12 14-899,19-21 0,15-22 0,13-18 0,11-8 0,6 0 0,1 9 0,-5 19 0,-10 31 0,-13 0 0,-6 5 0,-6 11 0,-5 2 0,-6 6 0,-2-2 0,-2-5 0,1-5 0,6-9 0,3-5 0,-5 2 0,32-44 0,19-13 0,9-5 0,17-14 0,6-3-194,-13 12 1,3 0 0,-1 1 193,-2 3 0,1 1 0,-3 3 0,6-3 0,-5 5 0,8 1 0,-37 31 0,-36 23 0,-2-6 0,-6 1 0,-6 5 0,-1-1 290,2-4 0,1-3-290,-14 5 0,49-36 0,30-16 0,18-6 0,-2 3 0,6-2 0,3 1-246,-6 4 0,2 0 0,1 0 0,0 1 106,2 2 1,0 0-1,0 1 1,-2 2 139,7 0 0,-3 3 0,-3 2 0,5-1 0,-7 6 0,7 13 0,-52 22 0,-37 13 0,-20 6 0,-5-9 983,15-16-424,22-16-559,46-27 0,22-9 0,-9 10 0,4 1 0,4-3 0,4-2 0,-2 4 0,10 4 0,-5 5 0,-10 5 0,-5 3 0,15 6 0,-30 16 0,-17 7 0,-11 2 0,4-7 0,32-19 0,9-8 0,9-4 0,3-1 0,7-1 0,3-1-246,-9 3 0,3-2 0,1 1 0,0 0 52,1 1 0,0 0 0,0 0 0,-2 1 194,11-2 0,-3 2 0,-4 1 0,3 0 0,-9 3 0,11 2 0,-48 9 0,-37 7 0,-29 6 0,-19 1 0,-2-2 0,14-3 983,33-5-206,64-4-777,0-3 0,11-2 0,6 0-197,-5 0 0,5 0 1,3 0-1,3-1 0,1 2 56,-10-1 1,2 1-1,1-1 1,2 1-1,0 0 1,0 0-1,1 0 0,5 1 1,1 0-1,0-1 1,2 1-1,-2 0 1,1 1-1,-2 0 0,-3-1 1,0 1-1,-1 1 1,0-1-1,-1 1 1,-1 0-1,-2 0-23,1 1 0,-2 0 0,0 0 0,-2 1 0,-1 0 0,-3 0-82,14 1 0,-3 1 0,-4-1 0,-4 1-82,-5 0 0,-5 0 0,-7 0-656,15 7 632,-48-8 352,48-8 0,-4-3 0,11-3 0,6-2 30,-9 1 0,5-1 0,4-2 0,1 0 0,1 0-30,-4-1 0,2 1 0,2-2 0,0 0 0,0 0 0,-1-1 0,-1 0 0,0-1 0,0-1 0,0 1 0,-3-1 0,-1 0 196,3 0 1,-1-1-1,-3 0 1,-1 0 0,-4 1 48,-1 0 1,-2 1 0,-4 0 0,-3 1 153,20-6 1,-11 1-400,-6 0 0,-86 9 0,-24 7 0,-17 2 0,22 0 0,-6 1 0,-2 0 0,-3 0 103,1 2 0,-3-1 1,-1 2-1,-2 0 1,1 0-104,9 1 0,-1 0 0,0 0 0,-1 1 0,2 0 0,0 1 0,-7 1 0,-1 0 0,2 1 0,1 1 0,2 0 145,-5 2 0,2 1 1,3 0-1,3 1-145,-2 1 0,4 0 0,6 0 0,-2 1 0,8 0 0,-1 4 0,41-14 0,60-32 0,0 0 0,9-6 0,-6 3 0,4-3 0,3-1 245,-9 5 1,3-2 0,1 0 0,-1 1-167,-2 1 1,-1 1 0,0 0 0,-1 1-80,-5 3 0,0-1 0,-2 2 0,-1 2 316,2-2 1,-2 3-1,-4 1-316,3 1 0,-5 4 0,10-2 0,-30 13 0,-12 6 0,-6 1 983,5-14-6,24-22-977,-4 3 0,3-2 0,10-9 0,2 0 0,1 0 0,-1 1 0,-7 7 0,-4 1 0,10-12 0,-32 20 0,-36 12 0,-6 8 0,-8 2 0,-22 4 0,-8 3 0,12 1 0,-4 3 0,-1 1-246,10 0 0,-1 2 0,-1 1 0,0 3 0,-6 3 0,-1 3 0,0 1 0,1 3 49,10-4 0,0 2 1,0 2-1,0 0 0,1 1 0,-2 2 0,0 1 1,1 1-1,0 0 0,0 1 104,2 1 0,0 1 0,1 0 0,0 1 0,3-1-146,-6 5 1,1 0 0,3 0-1,1-1 239,-4 6 0,2-1 0,4-2 0,-4 6 0,7-5 0,17-15 0,4-3 983,6-1-334,45-38-649,15-14 0,10-7 0,-3 2 0,4-3 0,3-1 211,-9 5 0,2-1 0,1 0 0,-1 0-211,1 1 0,1-1 0,-2 1 0,-1 1 0,8-3 0,-3 1 0,-3 3 491,8-5 1,-6 5-429,-16 10 1,-7 4-64,-5 5 0,-58 31 0,-25 12 0,17-9 0,-3 1 0,-4 3-246,-8 4 0,-5 3 0,-3 1 0,2-1 1,2 0 1,0-1-1,1 0 1,1 0 244,3-2 0,1-1 0,2 0 0,1-1 327,-8 3 1,3-1 0,5-2-28,0 1 0,11-9-300,23-19 0,36-21 0,20-12 0,-2 2 0,6-3 0,2-1-278,6-4 1,2-1 0,-1 2 277,-2 1 0,0 2 0,-2 1 0,-8 6 0,0 2 0,-4 2 491,1 0 1,-4 3 491,8 0-899,-29 18-84,-24 11 0,-13 7 0,-4 0 930,5-7-930,19-21 0,24-24 0,-1 8 0,5-3 0,4-4 0,1-1 0,-1 3 0,0 3 0,15-17 0,-19 18 0,-13 16 0,-16 6 0,-20 9 0,-31 20 0,0 6 0,-9 8 0,16-8 0,-5 4 0,-2 1 0,-1 2-197,3-4 0,-2 3 1,-1-1-1,-1 2 0,-1-1 33,5-3 0,0 1 0,-2 0 0,0 0 0,1 0 0,0-2-33,-7 5 0,1-1 1,0 0-1,2-1 0,1-2-49,-4 1 0,2-2 0,1 0 0,3-3 100,-4 3 0,2-2 0,6-4 146,0-1 0,8-5 0,-7-1 0,40-27 0,31-26 0,11 0 0,8-5 0,-4 5 0,4-2 0,2 1 327,6-3 1,3 0 0,-1 1-1,1 1 1,-1 0 0,-1 4-125,9-6 0,-4 5 288,-15 11 1,-4 4-360,2 3-132,-38 25 0,-48 23 0,3-7 0,-7 0 0,7-6 0,-2 0 0,-2-1-192,-4 0 1,-1-1-1,-1-2 192,3-2 0,0-2 0,1-2 0,-15 1 0,5-3 430,14-4 1,5-4-431,-8-12 0,33-14 0,25-6 0,17 0 0,9 8 601,1 9-601,-12 7 0,-22 5 0,-38 6 0,0 2 0,-7 0 0,-10 2 0,-3 0 0,-10 1 0,-1-1 0,3-1 0,1-1 0,9-2 0,2-1 0,7-2 0,5-1 0,-12-4 0,25-2 0,24 1 0,8 2 0,-28 3 0,-13 2 0,-10 1 0,-2 1 0,-6 1 0,-5 1-197,10 0 0,-5 0 1,-2 1-1,-3 1 0,0 0 33,2 0 0,-1 0 0,-2 0 0,-1 1 0,-1 0 0,0-1 23,4 0 1,-1 1-1,0-1 1,-1 1-1,0-1 1,0 0-1,0 0 0,-2-1 1,-1 1-1,0-1 1,0-1-1,1 1 1,0-1-1,2 0-23,-4-1 0,2 1 0,0-1 0,1-1 0,1 0 0,2 0-33,-3 0 0,0-1 1,3 0-1,1 0 0,4 0-131,-16-1 0,4 0 0,7 0-164,2 0 0,9-2 435,-3-2 1040,39-2 0,25-4 0,39-7-492,6 3 1,11-1-247,-20 5 1,4-2 0,3 1 0,2-1-256,-3 2 1,3-1-1,2 0 1,1 1 0,1 0 9,-4 1 0,1 0 0,1 1 0,1 0 0,-1 1 0,1 0 0,-1 0 0,1 1 0,1 0 0,-2 1 0,1 1 0,-2-1 0,7 1 0,0 1 0,-2 0 0,0 0 0,-3 2-185,6 0 1,-3 0 0,-1 2-1,-5 1 185,2 1 0,-4 2 0,-5 2 0,1 3 0,-8 4 0,8 23 0,-41 6 0,-45 8 0,-2-22 0,-9-2 0,6-7 0,-5-2 0,-1 0 327,-9 0 1,-3-2 0,0-1-1,1-2 1,0-2 0,0-1-268,5-2 1,1-2 0,2-2 355,-12 0 0,7-4-416,-11-11 0,31-15 0,35-14 0,15 11 0,9-2 0,14-8 0,7 0 0,-8 10 0,3 0 0,1 2 0,2-2 0,2 1 0,-2 1 0,15-5 0,-3 3 0,-16 10 0,-5 4 819,0 3-819,-78 36 0,4-7 0,-9 3 0,-5 1 0,0 0 0,-5 1 0,-4 2 0,-1-1-197,2-1 0,-3 1 1,-2-1-1,-1 0 0,-1 0 33,8-4 0,-2 1 0,0-1 0,-1-1 0,1 0 0,-1 0 0,2-1 0,-2 0 0,1 0 0,0-1 0,1 0 0,1-1 35,-7 1 1,1 0-1,1-1 1,2-1-1,1 0-97,-6 0 1,3 0 0,1-1 0,4-1 225,-1 0 0,3-1 0,5-2 0,-3 1 0,7-2 0,-9-1 0,39-9 0,68-30 0,-12 10 0,8-2 0,2-2 245,-1 1 1,3-1 0,2-1 0,1-1-93,5-2 1,3-2 0,0 1 0,-3 0-154,-4 3 0,-1 1 0,-2 0 0,-3 1 0,4 0 0,-4 0 0,-5 4 491,8-4 1,-24 10-483,-45 21-9,-17 10 0,-14 8 0,-5 3 0,7-4 0,-4 3 0,-4 2 0,-1 0 0,-1 0-164,2-1 0,-2 1 0,-1 0 0,-1 0 0,0 1 0,1-2 0,0 1 0,0-1 0,0 1 0,0-2 0,1 1 0,1-2-33,-4 2 0,0 0 1,1-1-1,3-2 0,1-1 36,1-2 1,2-1-1,2-1 1,3-3 160,-23 8 0,8-6 491,20-6 1,8-6 62,-2-13-554,30-17 0,17-12 983,17-7 0,16 0-492,-15 22 1,1 0-1,1 1 1,0 1-461,22-14-31,-16 11 0,-20 14 0,-17 10 0,-13 11 0,-6 3 0,4-3 0,8-16 0,16-20 0,14-16 0,7-5 0,-2 6 0,-21 14 0,-37 12 0,-5 10 0,-8 2 0,-19 1 0,-7 2 0,13 0 0,-3 0 0,-1 1-328,-5 0 0,-1 0 0,0 0 304,3 0 1,1 0-1,1 0 24,6 0 0,2-1 0,3 0 0,-12-1 0,7 0 0,16 0 0,5 2 0,-5 13 0,21 14 0,6 8 0,-5-3 983,-5-15-911,2-28-72,6-32 0,7-26 0,6 23 0,2-1 0,2 0 0,2 1 0,-1 5 0,2 2 0,5-23 0,-2 18 0,-2 10 0,-3 4 0,-1-3 0,-1-7 0,-1-6 0,0-4 0,0 0 0,0 2 0,0 7 0,0 5 0,0 11 0,0 8 0,0 5 0,0 2 0,0-4 0,-3-5 0,-3-11 0,-3-6 0,0-6 0,-1-1 0,4 1 0,0 4 0,0 3 0,1 5 0,-1 4 0,0 4 0,0 5 0,-3 2 0,-1 5 0,-3 2 0,0 4 0,1 7 0,0 15 0,1 15 0,4 15 0,4-15 0,2 1 0,0 8 0,1 2 0,-1 6 0,2 3 0,-1 5 0,0 0 0,-1-4 0,2-1 0,-1-7 0,1-3 0,0-9 0,1-3 0,3 10 0,1-17 0,1-13 0,1-7 0,1-3 0,5-10 0,6-13 0,2-18 0,5-26 0,-15 25 0,-1-3 0,0-4 0,-3-3 0,-1-2 0,-2-2 0,-1 1 0,-1-1 0,1 1 0,-1 1 0,0 6 0,1 2 0,0 6 0,0 3 0,6-15 0,-2 27 0,-2 27 0,-2 42 0,-3-2 0,-1 8 0,1-4 0,-1 4 0,0 4-246,0-3 0,-1 4 0,1 2 0,1 0 0,0 4 0,1 1 0,0 0 0,2 0 219,0-1 1,0 1 0,2-1-1,0-3-99,0-6 1,2-1-1,0-2 1,1-4 125,2 1 0,2-5 0,0-3 0,4 4 0,1-8 0,12-1 0,-4-45 0,-1-52 0,-11 2 0,-1-8 0,-2 6 0,0-5 0,0-2 111,-2 12 1,0-2-1,0-1 1,-1 2-112,1 0 0,-1 0 0,1 2 0,-1 1 0,1-8 0,0 2 0,0 5 257,0-4 1,-3 14-258,-3 23 0,-5 48 0,-1 22 0,0 7 0,0 8 0,1 4-246,-1-3 0,1 4 0,1 2 0,0 0 49,0-11 0,1 1 1,-1 1-1,1-1 0,0-1 95,0 11 0,0 0 0,0-3 0,0-2 21,1 5 1,-1-4 0,1-5 80,1 4 0,2-9 983,5 11-575,9-49-408,7-49 0,-5-18 0,0-13 0,-4 14 0,0-5 0,1-4 0,-1-1-35,0 3 0,0-3 0,0-2 0,0 1 0,1-1 35,-1-2 0,2 0 0,-1 0 0,0 0 0,-1 2 0,3-9 0,-1 2 0,-1 2 0,0 4 86,-1 1 0,0 3 0,-2 7-86,-1-4 0,-2 24 0,-2 42 0,-6 23 0,-5 20 0,1 5 0,0-5 0,1 6 0,-1 5 0,1 2 0,-1 1-141,1-10 1,-1 3-1,1 2 1,0 1-1,0 0 1,0 0-1,0 0 0,0 2 1,0 0-1,0 0 1,0 1-1,0-1 1,0-1-1,0-1-23,0 5 0,-1-1 0,1-1 0,0-1 0,0-2 0,1-4 294,-1 10 1,0-3-1,1-4 1,1-5-131,0-5 0,1-5 0,3-8 0,13 18 0,17-109 0,-17 8 0,1-10 0,1-7 0,0 0-197,1 0 0,0-3 1,0-2-1,2-2 0,-1 0 33,-1 5 0,0-1 0,0-1 0,1 0 0,0 0 0,0 1 41,0 2 1,1 0 0,-1 0 0,0 1 0,0 3 0,0 2 367,3-8 1,-1 3 0,0 3 0,-1 3 81,1 0 1,-1 3 0,-3 7 163,0 3 1,-3 12 164,-4 21-656,-11 60 0,-8 8 0,-3 11 0,1-20 0,-1 5 0,0 3 0,0 1 193,0-4 1,-1 2 0,1 2 0,-1 0 0,0-1-194,0 0 0,0 1 0,0 0 0,1-1 0,0-2 0,0 7 0,0 0 0,2-4 0,0-3 235,1 1 0,2-5 1,0-5-236,-1 3 0,10-18 0,30-38 0,-8-21 0,4-14 0,1-4 0,3 1 0,2-4 0,1-3 0,1-1-197,-3 5 0,0-2 1,2-1-1,-1 1 0,0 0 0,-2 2 0,1 0 1,-1 0-1,-1 2 0,-1 1 182,1-1 0,0 1 0,-2 2 1,-3 3 505,14-15 1,-6 7 491,1 2-636,-30 39-347,-54 53 0,2-3 0,7-12 0,1-1 0,-6 2 983,19-17 0,19-22-626,40-43-357,-7 14 0,6-5 0,4-2-246,1 0 0,4-2 0,1 0 0,2-1 49,-6 6 0,2-1 1,0 0-1,1 0 0,-1 2 113,9-6 1,1 0 0,-1 2 0,-3 2 83,4-1 0,-3 3 0,-5 3 0,3 2 0,-16 4 0,-31 0 0,-47 19 0,-26 11 0,21-1 0,-5 2 0,-3 1 0,-1 0-197,4 0 0,-1 1 1,-2 0-1,0 0 0,1 0 0,-2 2 0,-1-1 1,1 1-1,0 0 0,3 1 177,-6 1 0,2 0 0,2 1 0,2-1 347,-3 1 1,4 0 0,3-1 163,-6 2 1,9 0-417,-1 2-75,52-12 0,30-14 0,21-13 0,-10 5 0,5-5 0,5-1 0,1-2-197,3-1 0,3-1 1,2-2-1,2-1 0,0 0 33,-6 4 0,1-2 0,1 0 0,0 0 0,-1 0 0,0 1 0,-4 2 0,0-1 0,0 1 0,0 0 0,-3 1 0,-1 1 409,12-5 1,-3 2 0,-2 1 0,-5 2-222,-3 3 0,-4 2 0,-11 4-24,-11-2 0,-65 31 0,-32 15 0,27-11 0,-5 3 0,-4 1 0,-2 1 0,-1 1-164,-3 0 0,-2 2 0,-2 0 0,-2 1 0,0 0 0,0 1 23,6-3 1,0 1-1,-1 0 1,0 0-1,0 1 1,0-1-1,2-1-23,-6 3 0,0 0 0,0-1 0,1 0 0,3-1 0,1 0 344,0-1 1,1 0-1,2-1 1,3-1 0,3-1-181,-12 5 0,4-2 0,8-3 238,-1 2 0,15-10-238,23-16 0,41-15 0,24-9 0,-2 0 0,6-3 0,4 0-246,-5 2 0,2 0 0,2-1 0,0 0 113,4-1 1,2-1 0,-1 2 0,-1 0 132,-7 4 0,-1 1 0,-1 1 0,-3 2 327,1 0 1,-3 1 0,-5 3 163,2 0 1,-20 6 491,-62 11-656,-4 7 1,-10 4 0,-6 1-132,8-3 1,-4 2-1,-3 1 1,-2-1 0,-1 1-361,3-2 0,-2 1 0,-1 0 0,-1 0 0,0 0 0,1 0 0,1-1 0,-1 0 0,0-1 0,1 1 0,1-1 0,0-1 29,-5 0 0,1 0 0,0-1 0,3-1 0,3-1 462,-15 0 1,4-3 0,6-1 2,-3-4 0,9-3-330,0-13 0,38-5 0,26 4 0,33 4 491,-2 9 1,6 2-1,12 1 1,3 1-1,5-1 1,-1 3-279,-6 3 1,-4 3-214,-13 4 0,-4 4 0,11 23 0,-40 10 0,-47-3 0,3-25 0,-7-5 0,-15-4 0,-4-6 0,-2-4 0,2-7 0,4-5 0,5-6 0,8-1 0,6-3 0,-2-25 0,23 10 0,41 15 0,10 14 0,11 4 0,1 2 0,6 2 0,3 0-246,-4 0 0,2 1 0,2 0 0,0 2 125,1 2 0,1 1 0,-1 2 1,-2 4 120,13 6 0,-3 6 0,-7 5-130,-11 5 0,-6 5 0,-8 4 130,-8 4 0,-8 4 0,-8 0 0,-10-1 0,-9 0 0,-7-4 0,-12-2 0,-9-3 0,-5-5-321,-9-4 0,-5-5 0,-3-4 321,-3-3 0,-2-4 0,1-5 0,5-3 0,2-3 0,3-4 0,-8-4 0,8-7 0,18-2 0,6-3 983,1-21-604,27 3 19,17 8-398,13 4 983,12 2-906,3 4-77,-5 4 0,-12 3 0,-12 4 0,-16 1 0,-27-3 0,-32-12 0,23 6 0,-1-1 0,-5-6 0,1-2 0,4-3 0,3-2 0,8 0 0,2-2 0,5-1 0,3-1 0,-1-26 0,11 6 0,3 6 0,-1 8 0,-5 5 0,-4 3 0,-3 4 0,0 3 0,4 3 0,4 4 0,2 6 0,2 2 0,0 1 0,-1-3 0,-1-5 0,1-5 0,0-3 0,3 1 0,2 5 0,2 3 0,2 4 0,8 1 0,10-2 0,9-2 0,11-4 0,4 0 0,7 0 0,5 1 0,3-1 0,1-1 0,1 1 0,-1 1 0,1 4 0,0 4 0,-3 2 0,-4 4 0,-7 0 0,-3 0 0,-1 0 0,1 1 0,3 1 0,6 0 0,3 0 0,3 0 0,2 0 0,-1 0 0,3 0 0,-1 0 0,1 0 0,1 0 0,0 0 0,2 0 0,3 0 0,-31 0 0,0 0 0,3 0 0,1 1 0,1 2 0,1 0 0,1 2 0,1 0 0,0 1 0,1 0 0,1 1 0,0-1 0,1-1 0,0 0 0,-1-1 0,0 0 0,-1-1 0,0-2 0,-5 1 0,-1-1 0,-4-1 0,-1 1 0,27-1 0,-7 0 0,-4 0 0,0 0 0,-1 0 0,2 0 0,2 0 0,3 0 0,5 0 0,3 0 0,2 0 0,0 0 0,-1 0 0,-1 0 0,3-2 0,-10-1 0,-2 1 0,13 0 0,-25 1 0,4-1 0,19 0 0,4-2-200,-19 2 0,1 0 1,0 0 199,0 0 0,0 0 0,-2 0 0,21 0 0,-4 1 0,-10 1 0,-3 0 0,-7 0 0,-2 0 0,-4 0 0,-2 0 0,-3 0 0,-1 0 0,0 0 0,-1 0 0,32 0 599,-6 0-599,-6 0 0,-6 0 0,-7 0 0,-5 0 0,0-1 0,1-4 0,3-3 0,2-2 0,1 0 0,0 0 0,1-2 0,2 0 0,0 1 0,1 0 0,-7 1 0,-9 2 0,-9 3 0,-15 2 0,-57 1 0,-8-2 0,7 2 0,-2 1 0,10-1 0,2 1 0,-26 0 0,15 1 0,16 0 0,6 0 0,3 0 0,-5 0 0,-11 0 0,-13 0 0,-14 0 0,32 0 0,-1-2 0,2 1 0,1-1 0,-27-5 0,16-2 0,14 0 0,13-1 0,8 2 0,6 1 0,6 1 0,6 1 0,9 3 0,10 0 0,21 2 0,-7 1 0,4 0 0,20 3 0,6 2-328,-11 1 0,3 0 0,1 2 209,-10-1 0,2 0 1,0 1-1,1 1 119,3 1 0,0 0 0,1 1 0,-1 0 0,-1-1 0,-1 1 0,0-1 0,0 1 0,-2-2 0,-1 1 0,0-1 0,-1 0 0,15 2 0,-2 0 0,-1-1-235,-7-2 0,-1-1 1,-1-1 234,1-1 0,0 0 0,0-2 0,-3 0 0,0-1 0,-1-1 0,-1 0 0,0-1 0,0 0 0,-2-1 0,-1 1 0,0-1-43,17 0 1,0 0 42,-3 0 0,-1 0 0,-3 1 0,-1 0 0,-3 1 0,-1 1 0,-7 1 0,-2 0 491,-4 0 1,-1 0-285,-5-1 1,0 0 546,28 0-754,-11-2 96,-14-1-96,-11 0 0,-8 2 0,-3 1 0,0 2 0,14 1 0,6-6 0,9-2 0,-2-1 0,5 0 0,1-2-328,12 0 0,3-1 0,0 0 303,3 0 0,2-1 1,-4 1 24,-9 1 0,-2 1 0,-4 1 0,7 0 0,-8 0 0,9 1 0,-33 2 0,-14 2 0,-6 0 0,-23 1 983,-8 0-908,-28-2-75,-8 0 0,26-2 0,-2 0 0,-6-3 0,-2-1 0,-2-2 0,-2-2 0,-6-3 0,-2-1 0,-3-2 0,-1 0 0,3 1 0,0 1 0,-1 1 0,0 1 0,4 1 0,1 3 0,5 1 0,1 1 0,3 2 0,3 1 0,-26-2 0,16 2 0,10-2 0,8 1 0,7 0 0,4-2 0,2 1 0,-1-2 0,-7 1 0,-9 2 0,-7 1 0,-3 2 0,4 1 0,10 4 0,5 3 0,1 5 0,-7 3 0,-14 1 0,-13 2 0,26-11 0,-1-1 0,-3-1 0,0-2 0,-1-1 0,1-1 0,2-2 0,1 0 0,-23 0 0,16 0 0,18 0 0,12-1 0,7-4 0,7-3 0,7-3 0,18 0 0,31 4 0,-8 4 0,7 2 0,-7 3 0,4 2 0,1 2-274,7 3 1,1 3 0,-1 3 273,-1 2 0,-2 3 0,-2 4 0,-6 1 0,-2 2 0,-5 3 0,7 12 0,-9 2 0,-11-4 0,-7 0 0,-6-4 0,-6-1 0,-9 22 0,-20-10 0,-9-10 820,1-12-820,9-12 0,14-15 0,21-17 0,27-16 0,-12 12 0,4 0 0,6-2 0,3 0 0,-2 2 0,-1 2 0,-7 4 0,-1 2 0,12-3 0,-23 11 0,-29 13 0,-27 18 0,-24 14 0,24-15 0,1 0 0,-24 17 0,25-16 0,35-25 0,39-29 0,-9 7 0,4-2 0,6-5 0,2 2 0,-4 3 0,-2 3 0,17-3 0,-35 21 0,-48 28 0,-18 4 0,-13 5 0,15-8 0,-5 3 0,-2 1 0,-1 0-197,3-1 0,-1 1 1,-2 1-1,0 0 0,0 0 0,-5 3 0,0 1 1,-1 0-1,0 0 0,2-1 46,5-2 1,0 0-1,1-1 1,1 1-1,2-2-45,-4 3 0,2 0 0,2-2 0,1 1 196,-5 3 0,2-1 0,3-1 0,-5 4 0,4-3 0,10-6 0,3-4 0,-4-3 0,33-43 0,22-14 0,12-9 0,1-2 0,4-6 0,4-1 164,-4 7 1,3-3-1,1 1 1,0-1-165,2-1 0,1 0 0,1 1 0,-2 2 0,-3 5 0,-1 1 0,-1 1 0,-2 4 271,2 0 1,-3 3-1,-2 4-271,0 1 0,-5 8 0,-4 13 0,-26 30 0,-22 27 0,1-10 0,-4 4 0,-8 8 0,-4 1 0,10-13 0,0 1 0,-1-1 0,1-2 0,0 0 0,1-2 491,-6 5 1,4-5 491,-9 11-916,24-32-67,28-31 0,10-6 0,7-5 0,12-9 0,4-2 0,-8 9 0,1 1 0,0 0 0,18-12 0,-2 4 0,-11 11 0,-4 4 0,14-4 0,-26 19 0,-15 10 0,-8 7 0,-2 8 0,0 7 0,-3 1 0,-2-4 0,1-7 0,40-68 0,-6 20 0,5-3 0,-3-2 0,2-3 0,2 2 0,-1 4 0,1 2 0,-2 3 0,5-5 0,-3 5 0,7-5 0,-41 29 0,-47 28 0,3-1 0,-8 3 0,4-1 0,-6 2 0,-2 1-246,3-1 0,-3 1 0,-2 1 0,-1 0 0,-4 3 0,-2 0 0,0 1 0,-2 1 49,8-4 0,-1 1 1,-1 1-1,1 0 0,0 0 0,4-2 0,0 0 1,1 1-1,1-1 0,1-1 39,-4 3 0,1 0 0,2 0 0,2-2 158,-6 3 0,3 0 0,6-4 0,4-3 0,7-6 0,-4-12 0,42-37 491,14 1 1,10-3-4,15-13 0,7-2-488,-10 14 0,3-1 0,1 1 327,3-1 1,1 0 0,0 2-1,-4 3 1,1 2 0,-3 2-280,8-4 1,-3 5-49,-10 7 0,-4 4 0,8 2 0,-20 13 0,-13 19 0,-27 29 0,-3-14 0,-8 5 0,-4 2 0,-2 1 0,-5 3 0,-3 2 0,-1 0-197,4-4 0,-3 0 1,-1 1-1,0-1 0,-1 1 0,-2 1 0,0 1 1,-1-1-1,1 0 0,1-2 123,-4 3 1,0 0 0,3-3 0,2-2 73,0 1 0,2-4 0,4-4 0,-1 3 0,8-17 0,18-29 0,27-18 0,14-9 0,12-16 0,8-5 0,-6 12 0,4-2 0,2 0-246,-7 9 0,2 1 0,0-1 0,2 1 144,0-1 1,2 0 0,-1 1 0,0 1 101,11-9 0,0 0 0,-1 2 327,-4 4 1,-1 0 0,-1 2-1,-7 6 1,-1 0 0,-3 3-296,10-8 0,-3 3-32,-7 8 0,-5 3 0,10-4 0,-16 12 983,-8 7-403,5-4 23,19-9-603,-10 5 0,2-1 0,10-5 0,2-2 0,5-2 0,0 0 0,-2-1 0,-1 1 0,-4 3 0,-4 0 0,18-9 0,-22 13 0,-22 10 0,-39 17 0,-18 10 0,-12 9 0,-9 7-197,18-10 0,-6 2 1,-4 2-1,-1 2 0,-1 1 33,3-1 0,-1 1 0,-2 2 0,0 0 0,-1 0 0,0 1 23,3-3 1,0 0-1,-1 1 1,-1 0-1,1 0 1,0 0-1,1-1 0,2-2 1,1 1-1,0 0 1,0-1-1,2 0 1,0-1-1,1-1 132,-10 7 1,1-2 0,1 0 0,2-2 0,3-1-97,2-1 1,1-2 0,3 0-1,4-3 105,-20 11 0,9-5 0,17-9 0,9-12 0,16-20 0,50-45 0,-8 22 0,6-3 0,3-3-246,1 1 0,3-1 0,3-2 0,1-1 49,-3 3 1,3-1-1,0 0 1,1-1-1,0 1 197,1-1 0,0 0 0,0 0 0,0 1 0,-1 0 0,6-5 0,0 0 0,-1 1 0,-3 2 245,-6 6 1,-2 2 0,-2 1 0,-3 3 245,17-14 1,-6 5-1,-15 13 1,-4 4 16,2 1-508,-17 17 0,-15 14 983,-17 19 0,-23 18-514,9-14 1,-3 1-470,-4 3 0,-2 0 0,-2 1 0,1-1 0,1-1 0,3-2 0,9-7 0,2-2 0,-10 11 0,22-21 0,20-26 0,32-31 0,1 7 0,6-2 0,-7 8 0,3-1 0,1 2 0,3-1 0,1 0 0,1 3 0,16-8 0,-1 5 0,-11 9 0,-4 3 0,-8 7 0,-4 4 0,15 3 0,-14 4 0,-5 0 0,-1 0 0,-3 1 0,-5 4 0,-8 7 0,-23 13 0,-37 14 0,4-12 0,-8-1 0,9-5 0,-2-1 0,-1 0 0,-2 1 0,-1 0 0,2-1 0,-17 7 0,3-2 0,17-6 0,5-2 0,-7 1 0,57-40 0,22-6 0,12-5 0,-4 3 0,4-1 0,2-1-313,8-5 0,2 0 0,0 0 313,-3 5 0,-1 1 0,-3 2 0,10-5 0,-6 4 0,-14 10 0,-16 5 0,-24 12 0,-34 17 0,-23 13 0,6-3 0,-6 3 0,-3 2-246,3-2 0,-3 3 0,-3 1 0,1 0 49,6-3 0,-1 0 1,0 1-1,-1 1 0,1-2 80,2 0 1,-1 0 0,1 0 0,0 0 0,1 0 116,-9 4 0,1 0 0,1-1 0,3 0-136,8-5 0,1-1 0,2 0 0,3-1 136,-3 1 0,3-1 0,3-3 395,-2 3 0,4-3-395,-9 0 0,30-28 0,32-27 0,8 2 0,7-4 0,1 2 0,4-1 0,3-1 327,5-4 1,2 0 0,1 0-81,2-1 0,1-1 1,-2 3-248,-3 4 0,-2 1 0,-2 3 313,4-4 1,-5 5-314,12-6 0,-27 21 0,-16 18 0,-9 16 0,-17 23 0,-4-3 0,-6 5 0,-2-1 0,-4 3 0,-2 1-243,2-4 1,-2 2 0,-2 1-1,1-1 243,-2 3 0,-2 0 0,1 0 0,1-1 0,3-5 0,0 1 0,1-2 0,2-3 0,-1 3 0,2-3 0,3-4 0,2-2 0,4-6 0,4-11 0,46-58 0,0 8 0,8-7 0,2-2 0,0 2 0,4-4 0,1 0 0,0-1-197,-4 5 0,2 0 1,-1-1-1,1 0 0,0 1-12,7-7 1,0 0 0,0 1-1,-3 2 209,2-2 0,-2 1 0,-4 4 491,3-3 1,-7 6 203,4-7-695,-34 29 0,-22 14 0,-24 14 0,8 2 0,-3 4 0,-13 8 0,-4 4 0,9-4 0,-2 3 0,-1 1 203,-7 3 1,-1 2-1,-1 1-203,11-6 0,-1 1 0,0 0 0,-2 2-246,-5 5 0,-2 2 0,1 1 0,-1 2 49,9-6 0,1 0 1,-1 2-1,1 0 0,1 0 115,-10 8 0,1 1 0,2-1 0,1 0-62,5-4 1,1 0 0,1-1 0,4-2 143,1-1 0,3-2 0,3-3 0,3-3 0,4-6 0,-1-6 983,24-40-885,16-12 1,10-8-99,6-4 0,6-6 0,4-1-75,-8 13 0,2-2 0,2-1 0,1 0 0,1 0 75,4-4 0,2-2 0,0 1 0,2-1 0,-2 2 0,0 2 0,0 0 0,-1 0 0,0 2 0,-1 1-7,2-1 0,-1 1 0,-2 2 1,-2 2 6,1-1 0,-3 3 0,-4 4 0,1 0 0,-5 7 0,-3 5 0,-22 22 0,-13 21 0,-15 20 0,-3 2 0,-6 6 0,3-6 0,-2 2 0,-1 2 327,-6 6 1,-2 2 0,-1-1-197,10-12 1,-2 0-1,1 0 1,1-3-132,-4 5 0,1-3 0,2-2 343,-4 3 0,4-6-343,-5 0 0,35-50 0,23-22 0,13-10 0,-3 4 0,4-4 0,2-2-246,-5 7 0,2-1 0,1-1 0,0 1 190,1-1 1,1 0 0,-1 1-1,-1 1 56,2-3 0,-1 3 0,-3 1 491,4-5 1,-5 5-270,9-11-222,-26 27 0,-15 20 0,-18 23 0,-26 25 0,5-7 0,-8 4 0,5-6 0,-5 3 0,-2 0-216,4-5 0,-1 1 0,-3 0 0,0 0 216,-6 3 0,-2 1 0,-1-1 0,1-1 0,2-2 0,0 0 0,0-1 0,2-1-119,6-6 0,0 0 1,2-2-1,2-1 119,-2 0 0,2-2 0,4-3 0,3-2 0,5-9 0,2-20 0,47-48 0,5 19 0,8-7 0,3 0-246,-4 5 0,2-1 0,2-1 0,1 0 118,4-3 1,1-1 0,1 0 0,-1 1 127,-1 4 0,0-1 0,-2 2 0,-1 4 327,-2-1 1,-1 4 0,-3 2 140,5-6 1,-5 7 17,-3 2-486,-32 39 0,-26 36 0,2-7 0,-5 5 0,4-4 0,-4 3 0,0-1 320,-4 3 1,-1 0 0,-1-1-321,0-1 0,-1 0 0,1-3 0,4-4 0,1-2 0,2-2 0,-4 0 0,3-4 0,-10 2 0,28-30 0,29-24 0,24-23 0,-6 15 0,4-2 375,5-3 1,1-1-376,0 1 0,-1 1 0,-6 6 0,-2 2 0,9-8 0,-20 21 0,-28 31 0,-31 32 0,-4-5 0,-10 5 0,6-6 0,-6 1 0,-1-1-246,9-7 0,-2-1 0,-1 0 0,0-1 94,-2 0 1,-1-1 0,0-2 0,1-2 151,-9 3 0,2-2 0,2-4 0,-10 3 0,6-8 0,17-10 0,6-8 0,1-25 0,32-34 0,14 16 0,9-4 0,8-6 0,6-2 0,-6 18 0,2 0 0,0 2 0,15-16 0,0 4 0,-7 10 0,-3 3 0,13-12 983,-26 26-377,-22 26-606,-28 30 0,0-2 0,-5 4 0,-11 12 0,-5 3-258,13-14 1,-3 1 0,0 0 257,0-1 0,-2 0 0,1-1 0,4-5 0,-1 0 0,3-3 0,-9 6 0,4-3 0,-14 5 0,28-28 0,23-30 0,26-33 0,3 9 0,6-4 0,-4 8 0,3-2 0,0 0 39,4-3 1,1-1-1,0 1-39,-1 1 0,-1 1 0,-1 2 0,7-11 0,-3 5 0,-10 12 0,-4 4 0,2-4 0,-26 30 0,-34 32 0,2-1 0,-5 2 0,-17 10 0,-7 2-328,12-9 0,-3 0 0,-1-1 247,-6 1 0,-3-1 1,1 0 80,13-8 0,-1-1 0,1 0 0,0-1 0,-12 4 0,1-1 0,1-2 201,7-2 0,1-1 0,4-2-201,-9 3 0,5-3 0,-11 1 0,32-14 0,57-48 0,9 2 0,12-8 0,5-4-197,-13 12 0,4-3 1,2-2-1,1-1 0,3-1 56,-7 6 1,3 0-1,1-2 1,1-1-1,1 1 1,0-1-1,-1 2 0,0 0 1,1-1-1,0 0 1,0 1-1,0 0 1,-1 2-1,-1 2-23,2-1 0,-2 1 0,1 2 0,-2 1 0,0 1 0,-2 2 140,10-7 0,0 2 0,-4 3 0,-4 6 515,10-8 1,-12 17-474,-18 26-18,-46 24 0,-19 12 0,5-4 0,-4 3 0,-3 2-246,3-2 0,-3 1 0,-1 0 0,0 0 175,0 0 0,-1 0 1,-1-1-1,1 0 71,2-3 0,-1-1 0,0-1 0,1-1-99,-8 6 0,0-3 0,1-2 99,-11 6 0,2-5 491,7-6 1,2-5 491,-17 4 0,25-17-50,21-12 50,12-9-385,5-5-189,8 0-409,4 5 0,3 8 0,-9 15 0,-32 30 0,-8-1 0,-8 6 0,2-5 0,-5 4 0,0 0-246,6-8 0,0 1 0,-2 0 0,1-1 124,0 0 1,0-1 0,-1 0 0,2-2 121,-6 5 0,1-1 0,2-3 0,-6 3 0,5-4 0,12-11 0,3-4 0,-6-2 0,4-13 0,-11-4 0,-22 1 491,25 0 1,0 0-249,0 2 0,0 1-243,-30 8 0,21 2 0,15 5 0,13 3 0,8 1 0,5-1 0,6-3 0,1-2 0,0 2 0,0 4 0,3 2 0,3-2 0,4-4 0,1-13 0,-3-16 0,-5-18 0,-13-16 0,-22-12 0,7 25 0,-4 1 0,-7 0 0,-2 2 0,-3 1 0,-2 2 0,1 4 0,0 1 0,1 2 0,1 2 0,5 2 0,1 1 0,-20-8 0,15 2 0,16-3 0,10-3 0,9-2 0,3 0 0,1 1 0,0 4 0,0 3 0,0 1 0,0-2 0,0-5 0,0-5 0,0-1 0,-1-1 0,-1 2 0,-3 6 0,0 3 0,2 8 0,3 9 0,13 10 0,19 14 0,18 9 0,-19-12 0,-1 1 0,0 0 0,-2 1 0,16 20 0,-14 1 0,-14-2 0,-13-3 0,-11-9 0,-10-11 0,-4-8 0,1-11 0,7-11 0,6-11 0,6-11 0,-1-4 0,-1 0 0,-7 3 0,-8 5 0,-10 10 0,-12 7 0,-11 9 0,-8 10 0,-8 12 0,34-6 0,1 3 0,0 1 0,2 1 0,-28 10 0,9-4 0,5-5 0,6-2 0,3-2 0,2-1 0,0-2 0,1-1 0,-2-1 0,3-3 0,4-2 0,6-1 0,6-4 0,6-6 0,4-7 0,2-6 0,3-3 0,1-1 0,0-1 0,0 1 0,-2-1 0,1 0 0,-1 0 0,1 1 0,1-1 0,0 2 0,0 0 0,0 0 0,0-1 0,0 0 0,0 1 0,0 1 0,2-1 0,4 2 0,6-1 0,6 1 0,6 1 0,6-2 0,5 0 0,2 1 0,-2 3 0,-5 5 0,-7 5 0,-5 2 0,-3 2 0,3 0 0,6-3 0,11-3 0,8-1 0,9-1 0,3 2 0,-2 2 0,-5 2 0,-7 3 0,-2 2 0,4 2 0,6-1 0,11-1 0,-25 1 0,0 0 0,3 0 0,1 0 0,0 1 0,1 0 0,-3 0 0,0 0 0,31 0 0,-9 0 0,-6 0 0,-7 0 0,-3 0 0,3 0 0,5-2 0,11-1 0,-28 1 0,2 0 0,1-1 0,0 1 0,0-1 0,0 0 0,-1-1 0,0 1 0,33-2 0,-1 1 0,-1 2 0,2 1 0,1 1 0,0 0 0,-3 0 0,0 0 0,-2 0 0,-3 0 0,-11 2 0,-14 3 0,-13 6 0,-11 4 0,-7 4 0,-16 3 0,-20 0 0,-23-3 0,17-11 0,-1-3 0,-2-2 0,0 0 0,1-2 0,0 0 0,2-1 0,0 0 0,-33 0 0,32 0 0,-1 0 0,-4 0 0,-1 0 0,-6 0 0,-2 0 0,-7 0 0,-2 0 0,-3 0 0,0 0 0,-1 0 0,2 0 0,4 0 0,2 0 0,6 0 0,3 0 0,9 0 0,2 0 0,-15 0 0,17 1 0,13 0 0,5 2 0,2 1 0,2 1 0,-4 1 0,-6 2 0,-8 2 0,-8 0 0,-6 2 0,-2-1 0,2 0 0,7-2 0,13-5 0,11-7 0,12-10 0,32-14 0,8 10 0,11 1 0,7 2 0,9 1 0,4 2-246,-7 1 0,4 2 0,2 0 0,2 1 49,-6 1 0,2 1 1,2 0-1,1 0 0,-1 1 33,-9 1 0,1-1 0,0 1 0,0 0 0,0 1 0,-1-1-33,10 1 0,0 0 1,0 0-1,-1 1 0,-1-1 0,0 1 0,0 0 1,-1 0-1,-1 0 0,-2 0-49,8 1 0,-3-1 0,-1 1 0,0 0 0,-6 0 0,-1 0 0,-1 0 0,-1 0 25,11 0 1,-3 0 0,-2 0 220,-8 0 0,-2 0 0,-2 0 0,-2-1 0,-1 0 0,-1 0 491,16-1 1,-2-1-1,-3 1 1,0-1-1,-1 0 1,-1 1-1,-5 1 1,-2 1-1,-1 0 1,0 1-1,-4 2 1,0 0-1,-2 1 1,-1 2-167,-3 1 0,-2 0-307,30 10-18,-9-1 0,-4 0 0,1 0 0,4 0 0,1-2 0,-5-3 0,-10-4 0,-12-5 0,-10-1 0,-4-1 0,12-1 0,23-3 0,-12-1 0,4-1 0,9 0 0,1 0 0,4-1 0,0 0 0,-4 2 0,-1 1 0,-10 2 0,-3 0 0,23 0 0,-25 2 0,-19 0 0,-11 2 0,-6 2 0,-6 4 0,-21 2 0,-19 1 0,-18-2 0,-7-1 0,8-3 0,13-2 0,11-1 0,-3-4 0,-16-4 0,14 2 0,-4-1 0,-11-1 0,-4 0 0,-7-1 0,-2 0 0,2-1 0,2 1 0,11 0 0,4-1 0,-14-6 0,36 3 0,24-2 0,18-1 0,28-3 0,-8 7 0,4 1 0,8 0 0,4 1 0,2-1 0,1 2 0,-8 2 0,-2 1 0,20 0 0,-31 2 0,-38 3 0,-40 5 0,5-1 0,-6 3 0,-15 3 0,-4 1 0,17-1 0,-1 0 0,-2 1-256,-4 2 0,-1 1 1,0 0 255,0 2 0,1 0 0,0 1 0,2 1 0,1-1 0,0 2 0,2 0 0,1 0 0,1 1-66,-16 10 0,2-1 66,4 0 0,3-1 0,4-2 0,3-2 0,7-4 0,2-2 0,-19 9 0,19-9 762,20-10-762,20-10 137,19-13-137,31-14 0,-10 10 0,6 0 0,8-1 0,3 0 0,6 0 0,1 2 0,-6 4 0,-3 2 0,-12 3 0,-4 2 0,17 1 0,-33 5 0,-28 3 0,-32 5 0,2 0 0,-6 0 0,-15 2 0,-6 1 0,8-2 0,-3 0 0,-1-1-328,-8 2 0,-3 0 0,1 0 221,-4 1 1,1-1 0,0 0 106,4 0 0,1-1 0,3 1 0,10-2 0,3 0 0,4 0 0,-4 0 0,6-1 0,-2-1 0,32-11 0,24-11 0,16-9 0,26-11 0,-19 16 0,4 0 491,3 1 1,1 1-332,2 1 0,-1 1-160,-7 5 0,-2 1 0,20-3 0,-20 4 0,-14 6 0,-8-1 0,-2 1 0,-2-2 0,0-1 0,-1-2 0,0 0 0,-2-3 0,-1-4 0,-2-3 0,-1-3 0,-1 2 0,-2 4 0,-10 5 0,-15 4 0,-23 14 0,16 1 0,-1 4 0,-4 3 0,-1 4 0,-3 3 0,0 1 0,4 0 0,0-1 0,6-3 0,1-2 0,-11 8 0,21-15 0,25-17 0,17-8 0,16-9 0,6 1 0,-6 6 0,-8 7 0,-14 10 0,-27 22 0,-37 19 0,5-11 0,-7 4 0,2-3 0,-4 4 0,-3 2-246,4-1 0,-2 3 0,-1 3 0,-1 2 49,6-2 0,-1 3 1,0 2-1,1 2 0,0 2 33,4-3 0,0 3 0,1 1 0,0 1 0,1 2 0,2 0 23,6-7 1,0 2-1,1 1 1,1 0-1,0 0 1,2 0-1,1 0-23,-1 3 0,1 1 0,1 0 0,2-1 0,0 0 0,2-2-33,-1 4 0,2-2 1,0 0-1,3-2 0,2-3-131,-4 12 0,4-4 0,3-5-30,2-4 1,6-7 357,13-3 0,28-46 0,14-15 0,-4 3 0,6-6 0,4-2 0,2-1-164,-3 3 0,4-3 0,2 0 0,1-2 0,2 0 0,0 1 159,-2 0 1,2 0-1,0 0 1,1-1-1,1 0 1,-1 1-1,0 0 5,-1 1 0,0 0 0,1 0 0,-1 1 0,-1 0 0,0 1 0,-2 1 163,2-1 1,-1 1 0,-1 1 0,-1 0 0,-2 2 0,-3 2 17,7-2 1,-2 1-1,-4 3 1,-3 1 255,21-5 1,-11 6-438,1 11 0,-47 27 0,-32 16 491,-3-10 1,-5 1-1,-8 2 1,-2-1-1,-3-2 1,-2-2-1,1-2 1,0-3-1,8-5 1,1-4 491,-16 3-846,21-16-137,16-18 0,8-14 0,9-8 0,5 0 0,2 12 0,-3 12 0,-20 11 0,-37 21 0,0 3 0,-8 3 0,3-2 0,-3 1 0,-3 0-328,-4 2 0,-3-1 0,1 0 305,1-2 1,-1-2-1,3-1 23,9-3 0,1-2 0,4 0-277,-5-1 1,6-2 276,-17 4 0,35-6 0,18-2 0,6 0 0,-1-1 983,-14-1-945,-28 4 546,-22 3-584,23-2 0,-2 0 0,-1 1 0,1 0 0,7-2 0,3-1 0,-15-1 0,31-7 0,15-7 0,24-14 0,7 2 0,6-1 0,16-9 0,6-2 0,-8 8 0,3-1 0,2 0-276,5-1 0,1 1 0,0 1 276,-1 3 0,0 2 0,0 1 0,-3 3 0,0 2 0,-1 3 0,18-1 0,-2 4 0,-9 4 0,-3 2 0,-7 2 0,-4 0 0,20 1 0,-27-1 0,-29-1 828,-40-7-828,-8 0 0,-9-3 0,-4 0 0,-6-3 0,-5 0-197,12 2 0,-2-1 1,-3-1-1,-2-1 0,-1 0 33,0 0 0,-1 0 0,-2-1 0,-1-1 0,0 0 0,0 0 23,6 1 1,-1 0-1,1 0 1,-2-1-1,1 0 1,0 0-1,0-1 0,-1 0 1,1 0-1,-1-1 1,0 0-1,1-1 1,1 1-1,1 0-23,-4-3 0,0 1 0,1-1 0,1 0 0,2 0 0,1 0-33,-2-2 0,1 1 1,2-1-1,1 0 0,2-1-49,-4-2 0,2-1 0,2 1 0,5 0-82,-1-2 0,5 0 0,3 1 80,-7-8 0,5 2 739,10 8 1,4 1 491,-17-9 0,8 12 0,7 8 0,1 3 0,4 1 0,1-2 0,1-4-479,-2-6-504,-3-10 0,-7-6 0,-7-9 0,18 22 0,-1 0 0,0 0 0,0 1 0,-23-23 0,6 9 0,13 10 0,9 9 0,10 9 0,11 20 0,22 35 0,2 5 0,6 9 0,0-2 0,2 5 0,4 4-197,-10-18 0,2 3 1,1 0-1,1 2 0,0 0 0,4 5 0,0 2 1,1 0-1,0 0 0,1 0 33,-6-10 0,0 1 0,1 0 0,-1-1 0,1 0 0,-1 0 138,6 7 0,-1 0 1,0 0-1,0-2 0,-1-1-220,3 6 0,-1-2 0,-1-1 0,-1-2 182,-4-8 1,-1-1 0,-1-2-1,-1-2 2,2 3 1,-1-4-1,-2-2 62,2 2 0,-2-6 0,3 3 0,-14-21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6T13:24:53.566"/>
    </inkml:context>
    <inkml:brush xml:id="br0">
      <inkml:brushProperty name="width" value="0.06174" units="cm"/>
      <inkml:brushProperty name="height" value="0.06174" units="cm"/>
      <inkml:brushProperty name="color" value="#8FAADC"/>
    </inkml:brush>
  </inkml:definitions>
  <inkml:trace contextRef="#ctx0" brushRef="#br0">1 48 24575,'15'0'0,"7"0"0,14 0 0,15 0 0,8 0 0,24 0 0,2 0 0,9 0 0,-5 2 0,-6 1 0,3 3 0,-2 4 0,1 1 0,-4 1 0,-2-1 0,-7-3 0,2 1 0,-5-1 0,-4-4 0,-3 0 0,-9-4 0,-10 0 0,-5 0 0,-5 0 0,-1 0 0,3 0 0,-2 0 0,-3 0 0,0 0 0,-1 0 0,0 0 0,4 0 0,2 0 0,1 3 0,3 0 0,-4 2 0,-1 3 0,3-2 0,5 3 0,6-1 0,4-3 0,-2-2 0,0-2 0,0-1 0,0 1 0,-1-1 0,-3 0 0,-3 0 0,-4-3 0,-4-1 0,-1-2 0,0 0 0,-1 3 0,3 0 0,-4 2 0,-2 0 0,-2 1 0,-2 0 0,-1 0 0,0 0 0,0 0 0,-1 0 0,-1 0 0,0 0 0,1 0 0,4 2 0,3 3 0,2 2 0,2 1 0,1-1 0,4 0 0,5 0 0,0-2 0,3-2 0,1-3 0,1 1 0,1-1 0,-7 0 0,-6 0 0,0 0 0,-6 0 0,4 0 0,1 0 0,-3 0 0,2 0 0,-3 0 0,-1 0 0,1 0 0,-1 0 0,0 0 0,-1 0 0,-2 0 0,-2 0 0,1 0 0,0 0 0,3 0 0,1 0 0,3 0 0,2 0 0,2 0 0,-2 0 0,0 0 0,-1 0 0,0-3 0,3-1 0,-5 0 0,0-1 0,0 2 0,1 0 0,4 0 0,1 2 0,3 0 0,2 1 0,1 0 0,2 0 0,-1 0 0,2 0 0,3 0 0,1 0 0,-3 0 0,0 0 0,-1-3 0,2 0 0,6-1 0,1 1 0,0 2 0,-7 0 0,-5 1 0,-1 0 0,9 0 0,15 0 0,9 0 0,21 0 0,-45 1 0,1 1-353,2 1 1,1-1 352,2 0 0,1 1 0,-6-1 0,-1 0 0,1-2 0,1 0 0,0 0 0,0 0 0,-3 0 0,-1 0 0,42 0 0,-9 0 0,0 0 0,2 0 0,8-3 0,-4-3 0,-4-5 0,-8-1 0,-7 1 0,-9 0 0,-7 3 0,-10-2 0,-5 1 0,-5 2 0,-9-1 705,0 2-705,-2 0 0,2 1 0,5 0 0,3 2 0,5 2 0,0 0 0,0 1 0,4 0 0,2 0 0,-1 0 0,-5 0 0,-5 0 0,-5 0 0,-2 0 0,2 0 0,0-3 0,6 0 0,0-2 0,0-1 0,1 2 0,0 1 0,4 2 0,-1 1 0,1-1 0,-2 1 0,0 0 0,-2 0 0,1 0 0,3 0 0,6 0 0,2 0 0,4 0 0,0 0 0,1 0 0,4 0 0,1 0 0,-3 0 0,-3 0 0,-4 0 0,-1 0 0,-4 0 0,-6 0 0,3 0 0,-3 0 0,6 0 0,0 0 0,-2-2 0,-1-4 0,0-4 0,0 0 0,-4 3 0,6 4 0,15 3 0,7-1 0,-12 1 0,3 0 0,-3 0 0,2 0 0,7 0 0,1 0-535,2 0 1,-1 0 534,-8 0 0,0 0 0,7 0 0,1 0 0,-8 0 0,0 0 0,2 2 0,0 0-147,-5 1 0,-2 2 147,41 7 0,-13 3 0,-12-4 0,-12-2 0,-8-3 0,-2-2 0,-1-1 0,1-2 1053,0 0-1053,0-1 310,1 0-310,3 0 0,4 0 0,-2 0 0,-2 0 0,-2 0 0,-3 0 0,-4 0 0,-3 0 0,-6 0 0,0 0 0,4 0 0,-2 0 0,3 0 0,1 0 0,0 3 0,0 3 0,0 0 0,-1 0 0,0-3 0,0-3 0,-6 0 0,-2 0 0,-1 0 0,4 0 0,5 0 0,3 0 0,4 0 0,6 0 0,1 0 0,3 3 0,-3 1 0,-1 0 0,-4 2 0,-6-3 0,-6 0 0,-9 0 0,0-3 0,-3 0 0,5 0 0,2 0 0,0 0 0,1 0 0,-1 0 0,2 0 0,2 0 0,4 0 0,0 0 0,3 0 0,-4 0 0,1 0 0,2 2 0,5 1 0,8 0 0,2 0 0,5-2 0,0-1 0,1 0 0,0 0 0,4 0 0,1 0 0,3 0 0,-1 0 0,-12 0 0,-9 0 0,-16 0 0,-9 0 0,5 0 0,10 0 0,18 0 0,-1 0 0,16 0 0,10 0 0,11 4 0,-38-1 0,0 1 0,39 8 0,-8 4 0,-10-1 0,-14-2 0,-11-1 0,-9-1 0,-5 1 0,2 0 0,1 1 0,-2 0 0,2 0 0,0-2 0,1-4 0,3-4 0,0-2 0,3-1 0,1 0 0,-4 0 0,-2 0 0,-5 0 0,2 0 0,3 0 0,-1 0 0,-3 0 0,-1 0 0,-3 0 0,0 0 0,-1 0 0,-5-3 0,0 0 0,3-4 0,1 0 0,2 0 0,4-1 0,5 1 0,4 3 0,5 0 0,1 3 0,0 1 0,1-1 0,0 1 0,0 0 0,-5 0 0,-1 0 0,-9-3 0,-4 0 0,-4 0 0,-1 0 0,2 3 0,4 0 0,0 0 0,-3 0 0,0 0 0,0 0 0,1 0 0,3 0 0,-1-3 0,0 0 0,2-3 0,-2 0 0,2 0 0,0 0 0,5 2 0,4 1 0,5 3 0,1-1 0,0 1 0,1 0 0,-1 0 0,5 0 0,0 0 0,-1 0 0,-1 0 0,-6 0 0,-3 0 0,-2 0 0,1 0 0,3 0 0,-1 0 0,1 0 0,-3 2 0,0 1 0,-1 1 0,0-1 0,-4-3 0,-2 0 0,-6 0 0,-4 0 0,8 0 0,4 0 0,12 3 0,7 4 0,-1 3 0,-1 7 0,-6 0 0,3 0 0,2 0 0,0-5 0,1 1 0,-9-1 0,-1-2 0,3-3 0,-2-2 0,1-4 0,-4 0 0,-3-1 0,-2 0 0,1 0 0,-2 0 0,-1 0 0,-3 0 0,-7 0 0,2 0 0,-6 0 0,2 0 0,1 0 0,-5 0 0,2 0 0,-3 0 0,-2 0 0,1 0 0,-2 0 0,0 0 0,2 0 0,-3-3 0,1-1 0,0-4 0,-1-1 0,4-2 0,3-1 0,3 2 0,0 1 0,3 0 0,5 1 0,4-1 0,4 2 0,0 2 0,-4 2 0,-1 0 0,-6 0 0,-4-1 0,1 1 0,-1 1 0,3-1 0,0 0 0,-3-2 0,0 1 0,-1-2 0,1 0 0,3-1 0,1 1 0,-1 2 0,2 1 0,-4 3 0,1 0 0,0 0 0,0 0 0,4 0 0,-2 0 0,0 0 0,0 0 0,0 0 0,0 0 0,-1 0 0,-3 0 0,0 0 0,-5 0 0,-2 0 0,-1 0 0,-1 0 0,2 0 0,0 0 0,0 0 0,0 0 0,0 0 0,-1 0 0,-2 0 0,0 0 0,-4 0 0,0 0 0,-1 0 0,1 0 0,6 0 0,5 0 0,1 0 0,2 0 0,-6 0 0,-3 0 0,-2 0 0,-3 0 0,0 0 0,-1 0 0,0 0 0,-1 0 0,1 0 0,0 0 0,0 0 0,0 0 0,-4 0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b="1"/>
            </a:lvl1pPr>
          </a:lstStyle>
          <a:p>
            <a:pPr>
              <a:defRPr/>
            </a:pPr>
            <a:endParaRPr lang="en-GB"/>
          </a:p>
        </p:txBody>
      </p:sp>
      <p:sp>
        <p:nvSpPr>
          <p:cNvPr id="10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b="1"/>
            </a:lvl1pPr>
          </a:lstStyle>
          <a:p>
            <a:pPr>
              <a:defRPr/>
            </a:pPr>
            <a:endParaRPr lang="en-GB"/>
          </a:p>
        </p:txBody>
      </p:sp>
      <p:sp>
        <p:nvSpPr>
          <p:cNvPr id="1434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10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b="1"/>
            </a:lvl1pPr>
          </a:lstStyle>
          <a:p>
            <a:pPr>
              <a:defRPr/>
            </a:pPr>
            <a:endParaRPr lang="en-GB"/>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b="1"/>
            </a:lvl1pPr>
          </a:lstStyle>
          <a:p>
            <a:pPr>
              <a:defRPr/>
            </a:pPr>
            <a:fld id="{6ED1D56D-ECDC-3E4A-96A1-6C5CC81EA5E7}" type="slidenum">
              <a:rPr lang="en-GB"/>
              <a:pPr>
                <a:defRPr/>
              </a:pPr>
              <a:t>‹#›</a:t>
            </a:fld>
            <a:endParaRPr lang="en-GB"/>
          </a:p>
        </p:txBody>
      </p:sp>
    </p:spTree>
    <p:extLst>
      <p:ext uri="{BB962C8B-B14F-4D97-AF65-F5344CB8AC3E}">
        <p14:creationId xmlns:p14="http://schemas.microsoft.com/office/powerpoint/2010/main" val="59724818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481A20-C3AE-6C4B-AFA2-7254082BBA3A}" type="slidenum">
              <a:rPr lang="en-GB" smtClean="0"/>
              <a:t>1</a:t>
            </a:fld>
            <a:endParaRPr lang="en-GB"/>
          </a:p>
        </p:txBody>
      </p:sp>
    </p:spTree>
    <p:extLst>
      <p:ext uri="{BB962C8B-B14F-4D97-AF65-F5344CB8AC3E}">
        <p14:creationId xmlns:p14="http://schemas.microsoft.com/office/powerpoint/2010/main" val="1889404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2</a:t>
            </a:fld>
            <a:endParaRPr lang="en-GB"/>
          </a:p>
        </p:txBody>
      </p:sp>
    </p:spTree>
    <p:extLst>
      <p:ext uri="{BB962C8B-B14F-4D97-AF65-F5344CB8AC3E}">
        <p14:creationId xmlns:p14="http://schemas.microsoft.com/office/powerpoint/2010/main" val="2883916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5</a:t>
            </a:fld>
            <a:endParaRPr lang="en-GB"/>
          </a:p>
        </p:txBody>
      </p:sp>
    </p:spTree>
    <p:extLst>
      <p:ext uri="{BB962C8B-B14F-4D97-AF65-F5344CB8AC3E}">
        <p14:creationId xmlns:p14="http://schemas.microsoft.com/office/powerpoint/2010/main" val="939690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B04AE-BFF8-8375-EF21-A34203E4C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CC15F8-81E8-A4CF-2286-8A330347D6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47C079-F009-C2F8-ABEC-CE4D77B4BA8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6A6F077-A2A3-5F06-0CF9-BA2819D82714}"/>
              </a:ext>
            </a:extLst>
          </p:cNvPr>
          <p:cNvSpPr>
            <a:spLocks noGrp="1"/>
          </p:cNvSpPr>
          <p:nvPr>
            <p:ph type="sldNum" sz="quarter" idx="5"/>
          </p:nvPr>
        </p:nvSpPr>
        <p:spPr/>
        <p:txBody>
          <a:bodyPr/>
          <a:lstStyle/>
          <a:p>
            <a:pPr>
              <a:defRPr/>
            </a:pPr>
            <a:fld id="{6ED1D56D-ECDC-3E4A-96A1-6C5CC81EA5E7}" type="slidenum">
              <a:rPr lang="en-GB" smtClean="0"/>
              <a:pPr>
                <a:defRPr/>
              </a:pPr>
              <a:t>6</a:t>
            </a:fld>
            <a:endParaRPr lang="en-GB"/>
          </a:p>
        </p:txBody>
      </p:sp>
    </p:spTree>
    <p:extLst>
      <p:ext uri="{BB962C8B-B14F-4D97-AF65-F5344CB8AC3E}">
        <p14:creationId xmlns:p14="http://schemas.microsoft.com/office/powerpoint/2010/main" val="4208278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62EDB-A796-0A86-CB9A-8FB6FBC6EA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5F8D95-CC3A-A4F4-E3DD-46D5F0EB01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01CE6F-CFD8-C961-73B5-5A997C27C15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CB0D623-4FA3-DA10-A501-8E8C641F15B3}"/>
              </a:ext>
            </a:extLst>
          </p:cNvPr>
          <p:cNvSpPr>
            <a:spLocks noGrp="1"/>
          </p:cNvSpPr>
          <p:nvPr>
            <p:ph type="sldNum" sz="quarter" idx="5"/>
          </p:nvPr>
        </p:nvSpPr>
        <p:spPr/>
        <p:txBody>
          <a:bodyPr/>
          <a:lstStyle/>
          <a:p>
            <a:pPr>
              <a:defRPr/>
            </a:pPr>
            <a:fld id="{6ED1D56D-ECDC-3E4A-96A1-6C5CC81EA5E7}" type="slidenum">
              <a:rPr lang="en-GB" smtClean="0"/>
              <a:pPr>
                <a:defRPr/>
              </a:pPr>
              <a:t>7</a:t>
            </a:fld>
            <a:endParaRPr lang="en-GB"/>
          </a:p>
        </p:txBody>
      </p:sp>
    </p:spTree>
    <p:extLst>
      <p:ext uri="{BB962C8B-B14F-4D97-AF65-F5344CB8AC3E}">
        <p14:creationId xmlns:p14="http://schemas.microsoft.com/office/powerpoint/2010/main" val="798038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9</a:t>
            </a:fld>
            <a:endParaRPr lang="en-GB"/>
          </a:p>
        </p:txBody>
      </p:sp>
    </p:spTree>
    <p:extLst>
      <p:ext uri="{BB962C8B-B14F-4D97-AF65-F5344CB8AC3E}">
        <p14:creationId xmlns:p14="http://schemas.microsoft.com/office/powerpoint/2010/main" val="2238204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82815-1A9C-80B8-822E-D085444DD9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D10E4B-2397-2B39-44AF-6B4E619240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1CBAE7-9FF6-059F-140D-E7D414E81D8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D83C66A-53D5-D600-E00E-A6684617711C}"/>
              </a:ext>
            </a:extLst>
          </p:cNvPr>
          <p:cNvSpPr>
            <a:spLocks noGrp="1"/>
          </p:cNvSpPr>
          <p:nvPr>
            <p:ph type="sldNum" sz="quarter" idx="5"/>
          </p:nvPr>
        </p:nvSpPr>
        <p:spPr/>
        <p:txBody>
          <a:bodyPr/>
          <a:lstStyle/>
          <a:p>
            <a:pPr>
              <a:defRPr/>
            </a:pPr>
            <a:fld id="{6ED1D56D-ECDC-3E4A-96A1-6C5CC81EA5E7}" type="slidenum">
              <a:rPr lang="en-GB" smtClean="0"/>
              <a:pPr>
                <a:defRPr/>
              </a:pPr>
              <a:t>10</a:t>
            </a:fld>
            <a:endParaRPr lang="en-GB"/>
          </a:p>
        </p:txBody>
      </p:sp>
    </p:spTree>
    <p:extLst>
      <p:ext uri="{BB962C8B-B14F-4D97-AF65-F5344CB8AC3E}">
        <p14:creationId xmlns:p14="http://schemas.microsoft.com/office/powerpoint/2010/main" val="2125246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11</a:t>
            </a:fld>
            <a:endParaRPr lang="en-GB"/>
          </a:p>
        </p:txBody>
      </p:sp>
    </p:spTree>
    <p:extLst>
      <p:ext uri="{BB962C8B-B14F-4D97-AF65-F5344CB8AC3E}">
        <p14:creationId xmlns:p14="http://schemas.microsoft.com/office/powerpoint/2010/main" val="953541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12</a:t>
            </a:fld>
            <a:endParaRPr lang="en-GB"/>
          </a:p>
        </p:txBody>
      </p:sp>
    </p:spTree>
    <p:extLst>
      <p:ext uri="{BB962C8B-B14F-4D97-AF65-F5344CB8AC3E}">
        <p14:creationId xmlns:p14="http://schemas.microsoft.com/office/powerpoint/2010/main" val="1173438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13</a:t>
            </a:fld>
            <a:endParaRPr lang="en-GB"/>
          </a:p>
        </p:txBody>
      </p:sp>
    </p:spTree>
    <p:extLst>
      <p:ext uri="{BB962C8B-B14F-4D97-AF65-F5344CB8AC3E}">
        <p14:creationId xmlns:p14="http://schemas.microsoft.com/office/powerpoint/2010/main" val="4191212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14</a:t>
            </a:fld>
            <a:endParaRPr lang="en-GB"/>
          </a:p>
        </p:txBody>
      </p:sp>
    </p:spTree>
    <p:extLst>
      <p:ext uri="{BB962C8B-B14F-4D97-AF65-F5344CB8AC3E}">
        <p14:creationId xmlns:p14="http://schemas.microsoft.com/office/powerpoint/2010/main" val="1550716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15</a:t>
            </a:fld>
            <a:endParaRPr lang="en-GB"/>
          </a:p>
        </p:txBody>
      </p:sp>
    </p:spTree>
    <p:extLst>
      <p:ext uri="{BB962C8B-B14F-4D97-AF65-F5344CB8AC3E}">
        <p14:creationId xmlns:p14="http://schemas.microsoft.com/office/powerpoint/2010/main" val="13948450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16</a:t>
            </a:fld>
            <a:endParaRPr lang="en-GB"/>
          </a:p>
        </p:txBody>
      </p:sp>
    </p:spTree>
    <p:extLst>
      <p:ext uri="{BB962C8B-B14F-4D97-AF65-F5344CB8AC3E}">
        <p14:creationId xmlns:p14="http://schemas.microsoft.com/office/powerpoint/2010/main" val="2521566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17</a:t>
            </a:fld>
            <a:endParaRPr lang="en-GB"/>
          </a:p>
        </p:txBody>
      </p:sp>
    </p:spTree>
    <p:extLst>
      <p:ext uri="{BB962C8B-B14F-4D97-AF65-F5344CB8AC3E}">
        <p14:creationId xmlns:p14="http://schemas.microsoft.com/office/powerpoint/2010/main" val="2238606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481A20-C3AE-6C4B-AFA2-7254082BBA3A}" type="slidenum">
              <a:rPr lang="en-GB" smtClean="0"/>
              <a:t>21</a:t>
            </a:fld>
            <a:endParaRPr lang="en-GB"/>
          </a:p>
        </p:txBody>
      </p:sp>
    </p:spTree>
    <p:extLst>
      <p:ext uri="{BB962C8B-B14F-4D97-AF65-F5344CB8AC3E}">
        <p14:creationId xmlns:p14="http://schemas.microsoft.com/office/powerpoint/2010/main" val="3195848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481A20-C3AE-6C4B-AFA2-7254082BBA3A}" type="slidenum">
              <a:rPr lang="en-GB" smtClean="0"/>
              <a:t>22</a:t>
            </a:fld>
            <a:endParaRPr lang="en-GB"/>
          </a:p>
        </p:txBody>
      </p:sp>
    </p:spTree>
    <p:extLst>
      <p:ext uri="{BB962C8B-B14F-4D97-AF65-F5344CB8AC3E}">
        <p14:creationId xmlns:p14="http://schemas.microsoft.com/office/powerpoint/2010/main" val="11423082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481A20-C3AE-6C4B-AFA2-7254082BBA3A}" type="slidenum">
              <a:rPr lang="en-GB" smtClean="0"/>
              <a:t>23</a:t>
            </a:fld>
            <a:endParaRPr lang="en-GB"/>
          </a:p>
        </p:txBody>
      </p:sp>
    </p:spTree>
    <p:extLst>
      <p:ext uri="{BB962C8B-B14F-4D97-AF65-F5344CB8AC3E}">
        <p14:creationId xmlns:p14="http://schemas.microsoft.com/office/powerpoint/2010/main" val="3068197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481A20-C3AE-6C4B-AFA2-7254082BBA3A}" type="slidenum">
              <a:rPr lang="en-GB" smtClean="0"/>
              <a:t>24</a:t>
            </a:fld>
            <a:endParaRPr lang="en-GB"/>
          </a:p>
        </p:txBody>
      </p:sp>
    </p:spTree>
    <p:extLst>
      <p:ext uri="{BB962C8B-B14F-4D97-AF65-F5344CB8AC3E}">
        <p14:creationId xmlns:p14="http://schemas.microsoft.com/office/powerpoint/2010/main" val="24721503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481A20-C3AE-6C4B-AFA2-7254082BBA3A}" type="slidenum">
              <a:rPr lang="en-GB" smtClean="0"/>
              <a:t>25</a:t>
            </a:fld>
            <a:endParaRPr lang="en-GB"/>
          </a:p>
        </p:txBody>
      </p:sp>
    </p:spTree>
    <p:extLst>
      <p:ext uri="{BB962C8B-B14F-4D97-AF65-F5344CB8AC3E}">
        <p14:creationId xmlns:p14="http://schemas.microsoft.com/office/powerpoint/2010/main" val="4031045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481A20-C3AE-6C4B-AFA2-7254082BBA3A}" type="slidenum">
              <a:rPr lang="en-GB" smtClean="0"/>
              <a:t>26</a:t>
            </a:fld>
            <a:endParaRPr lang="en-GB"/>
          </a:p>
        </p:txBody>
      </p:sp>
    </p:spTree>
    <p:extLst>
      <p:ext uri="{BB962C8B-B14F-4D97-AF65-F5344CB8AC3E}">
        <p14:creationId xmlns:p14="http://schemas.microsoft.com/office/powerpoint/2010/main" val="3094327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481A20-C3AE-6C4B-AFA2-7254082BBA3A}" type="slidenum">
              <a:rPr lang="en-GB" smtClean="0"/>
              <a:t>27</a:t>
            </a:fld>
            <a:endParaRPr lang="en-GB"/>
          </a:p>
        </p:txBody>
      </p:sp>
    </p:spTree>
    <p:extLst>
      <p:ext uri="{BB962C8B-B14F-4D97-AF65-F5344CB8AC3E}">
        <p14:creationId xmlns:p14="http://schemas.microsoft.com/office/powerpoint/2010/main" val="997690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481A20-C3AE-6C4B-AFA2-7254082BBA3A}" type="slidenum">
              <a:rPr lang="en-GB" smtClean="0"/>
              <a:t>28</a:t>
            </a:fld>
            <a:endParaRPr lang="en-GB"/>
          </a:p>
        </p:txBody>
      </p:sp>
    </p:spTree>
    <p:extLst>
      <p:ext uri="{BB962C8B-B14F-4D97-AF65-F5344CB8AC3E}">
        <p14:creationId xmlns:p14="http://schemas.microsoft.com/office/powerpoint/2010/main" val="13945018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481A20-C3AE-6C4B-AFA2-7254082BBA3A}" type="slidenum">
              <a:rPr lang="en-GB" smtClean="0"/>
              <a:t>31</a:t>
            </a:fld>
            <a:endParaRPr lang="en-GB"/>
          </a:p>
        </p:txBody>
      </p:sp>
    </p:spTree>
    <p:extLst>
      <p:ext uri="{BB962C8B-B14F-4D97-AF65-F5344CB8AC3E}">
        <p14:creationId xmlns:p14="http://schemas.microsoft.com/office/powerpoint/2010/main" val="1460162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34</a:t>
            </a:fld>
            <a:endParaRPr lang="en-GB" dirty="0"/>
          </a:p>
        </p:txBody>
      </p:sp>
    </p:spTree>
    <p:extLst>
      <p:ext uri="{BB962C8B-B14F-4D97-AF65-F5344CB8AC3E}">
        <p14:creationId xmlns:p14="http://schemas.microsoft.com/office/powerpoint/2010/main" val="35956148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35</a:t>
            </a:fld>
            <a:endParaRPr lang="en-GB" dirty="0"/>
          </a:p>
        </p:txBody>
      </p:sp>
    </p:spTree>
    <p:extLst>
      <p:ext uri="{BB962C8B-B14F-4D97-AF65-F5344CB8AC3E}">
        <p14:creationId xmlns:p14="http://schemas.microsoft.com/office/powerpoint/2010/main" val="30363896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36</a:t>
            </a:fld>
            <a:endParaRPr lang="en-GB" dirty="0"/>
          </a:p>
        </p:txBody>
      </p:sp>
    </p:spTree>
    <p:extLst>
      <p:ext uri="{BB962C8B-B14F-4D97-AF65-F5344CB8AC3E}">
        <p14:creationId xmlns:p14="http://schemas.microsoft.com/office/powerpoint/2010/main" val="2619890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37</a:t>
            </a:fld>
            <a:endParaRPr lang="en-GB" dirty="0"/>
          </a:p>
        </p:txBody>
      </p:sp>
    </p:spTree>
    <p:extLst>
      <p:ext uri="{BB962C8B-B14F-4D97-AF65-F5344CB8AC3E}">
        <p14:creationId xmlns:p14="http://schemas.microsoft.com/office/powerpoint/2010/main" val="4118957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38</a:t>
            </a:fld>
            <a:endParaRPr lang="en-GB" dirty="0"/>
          </a:p>
        </p:txBody>
      </p:sp>
    </p:spTree>
    <p:extLst>
      <p:ext uri="{BB962C8B-B14F-4D97-AF65-F5344CB8AC3E}">
        <p14:creationId xmlns:p14="http://schemas.microsoft.com/office/powerpoint/2010/main" val="18898811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39</a:t>
            </a:fld>
            <a:endParaRPr lang="en-GB" dirty="0"/>
          </a:p>
        </p:txBody>
      </p:sp>
    </p:spTree>
    <p:extLst>
      <p:ext uri="{BB962C8B-B14F-4D97-AF65-F5344CB8AC3E}">
        <p14:creationId xmlns:p14="http://schemas.microsoft.com/office/powerpoint/2010/main" val="22760763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42</a:t>
            </a:fld>
            <a:endParaRPr lang="en-GB"/>
          </a:p>
        </p:txBody>
      </p:sp>
    </p:spTree>
    <p:extLst>
      <p:ext uri="{BB962C8B-B14F-4D97-AF65-F5344CB8AC3E}">
        <p14:creationId xmlns:p14="http://schemas.microsoft.com/office/powerpoint/2010/main" val="3747137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44</a:t>
            </a:fld>
            <a:endParaRPr lang="en-GB"/>
          </a:p>
        </p:txBody>
      </p:sp>
    </p:spTree>
    <p:extLst>
      <p:ext uri="{BB962C8B-B14F-4D97-AF65-F5344CB8AC3E}">
        <p14:creationId xmlns:p14="http://schemas.microsoft.com/office/powerpoint/2010/main" val="3431373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45</a:t>
            </a:fld>
            <a:endParaRPr lang="en-GB"/>
          </a:p>
        </p:txBody>
      </p:sp>
    </p:spTree>
    <p:extLst>
      <p:ext uri="{BB962C8B-B14F-4D97-AF65-F5344CB8AC3E}">
        <p14:creationId xmlns:p14="http://schemas.microsoft.com/office/powerpoint/2010/main" val="33280351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46</a:t>
            </a:fld>
            <a:endParaRPr lang="en-GB"/>
          </a:p>
        </p:txBody>
      </p:sp>
    </p:spTree>
    <p:extLst>
      <p:ext uri="{BB962C8B-B14F-4D97-AF65-F5344CB8AC3E}">
        <p14:creationId xmlns:p14="http://schemas.microsoft.com/office/powerpoint/2010/main" val="381253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47</a:t>
            </a:fld>
            <a:endParaRPr lang="en-GB"/>
          </a:p>
        </p:txBody>
      </p:sp>
    </p:spTree>
    <p:extLst>
      <p:ext uri="{BB962C8B-B14F-4D97-AF65-F5344CB8AC3E}">
        <p14:creationId xmlns:p14="http://schemas.microsoft.com/office/powerpoint/2010/main" val="29173216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48</a:t>
            </a:fld>
            <a:endParaRPr lang="en-GB"/>
          </a:p>
        </p:txBody>
      </p:sp>
    </p:spTree>
    <p:extLst>
      <p:ext uri="{BB962C8B-B14F-4D97-AF65-F5344CB8AC3E}">
        <p14:creationId xmlns:p14="http://schemas.microsoft.com/office/powerpoint/2010/main" val="27392258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49</a:t>
            </a:fld>
            <a:endParaRPr lang="en-GB"/>
          </a:p>
        </p:txBody>
      </p:sp>
    </p:spTree>
    <p:extLst>
      <p:ext uri="{BB962C8B-B14F-4D97-AF65-F5344CB8AC3E}">
        <p14:creationId xmlns:p14="http://schemas.microsoft.com/office/powerpoint/2010/main" val="36191074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50</a:t>
            </a:fld>
            <a:endParaRPr lang="en-GB"/>
          </a:p>
        </p:txBody>
      </p:sp>
    </p:spTree>
    <p:extLst>
      <p:ext uri="{BB962C8B-B14F-4D97-AF65-F5344CB8AC3E}">
        <p14:creationId xmlns:p14="http://schemas.microsoft.com/office/powerpoint/2010/main" val="33145281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51</a:t>
            </a:fld>
            <a:endParaRPr lang="en-GB"/>
          </a:p>
        </p:txBody>
      </p:sp>
    </p:spTree>
    <p:extLst>
      <p:ext uri="{BB962C8B-B14F-4D97-AF65-F5344CB8AC3E}">
        <p14:creationId xmlns:p14="http://schemas.microsoft.com/office/powerpoint/2010/main" val="3302868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481A20-C3AE-6C4B-AFA2-7254082BBA3A}" type="slidenum">
              <a:rPr lang="en-GB" smtClean="0"/>
              <a:t>52</a:t>
            </a:fld>
            <a:endParaRPr lang="en-GB"/>
          </a:p>
        </p:txBody>
      </p:sp>
    </p:spTree>
    <p:extLst>
      <p:ext uri="{BB962C8B-B14F-4D97-AF65-F5344CB8AC3E}">
        <p14:creationId xmlns:p14="http://schemas.microsoft.com/office/powerpoint/2010/main" val="16040972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481A20-C3AE-6C4B-AFA2-7254082BBA3A}" type="slidenum">
              <a:rPr lang="en-GB" smtClean="0"/>
              <a:t>53</a:t>
            </a:fld>
            <a:endParaRPr lang="en-GB"/>
          </a:p>
        </p:txBody>
      </p:sp>
    </p:spTree>
    <p:extLst>
      <p:ext uri="{BB962C8B-B14F-4D97-AF65-F5344CB8AC3E}">
        <p14:creationId xmlns:p14="http://schemas.microsoft.com/office/powerpoint/2010/main" val="42800231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481A20-C3AE-6C4B-AFA2-7254082BBA3A}" type="slidenum">
              <a:rPr lang="en-GB" smtClean="0"/>
              <a:t>54</a:t>
            </a:fld>
            <a:endParaRPr lang="en-GB"/>
          </a:p>
        </p:txBody>
      </p:sp>
    </p:spTree>
    <p:extLst>
      <p:ext uri="{BB962C8B-B14F-4D97-AF65-F5344CB8AC3E}">
        <p14:creationId xmlns:p14="http://schemas.microsoft.com/office/powerpoint/2010/main" val="26475629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481A20-C3AE-6C4B-AFA2-7254082BBA3A}" type="slidenum">
              <a:rPr lang="en-GB" smtClean="0"/>
              <a:t>55</a:t>
            </a:fld>
            <a:endParaRPr lang="en-GB"/>
          </a:p>
        </p:txBody>
      </p:sp>
    </p:spTree>
    <p:extLst>
      <p:ext uri="{BB962C8B-B14F-4D97-AF65-F5344CB8AC3E}">
        <p14:creationId xmlns:p14="http://schemas.microsoft.com/office/powerpoint/2010/main" val="9773949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ED1D56D-ECDC-3E4A-96A1-6C5CC81EA5E7}" type="slidenum">
              <a:rPr lang="en-GB" smtClean="0"/>
              <a:pPr>
                <a:defRPr/>
              </a:pPr>
              <a:t>61</a:t>
            </a:fld>
            <a:endParaRPr lang="en-GB"/>
          </a:p>
        </p:txBody>
      </p:sp>
    </p:spTree>
    <p:extLst>
      <p:ext uri="{BB962C8B-B14F-4D97-AF65-F5344CB8AC3E}">
        <p14:creationId xmlns:p14="http://schemas.microsoft.com/office/powerpoint/2010/main" val="3030343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lvl1pPr>
              <a:defRPr/>
            </a:lvl1pPr>
          </a:lstStyle>
          <a:p>
            <a:pPr>
              <a:defRPr/>
            </a:pPr>
            <a:fld id="{1509B5BB-CD21-0543-A12F-F36D4763809C}" type="slidenum">
              <a:rPr lang="en-US"/>
              <a:pPr>
                <a:defRPr/>
              </a:pPr>
              <a:t>‹#›</a:t>
            </a:fld>
            <a:endParaRPr lang="en-US"/>
          </a:p>
        </p:txBody>
      </p:sp>
      <p:sp>
        <p:nvSpPr>
          <p:cNvPr id="7" name="Rectangle 65">
            <a:extLst>
              <a:ext uri="{FF2B5EF4-FFF2-40B4-BE49-F238E27FC236}">
                <a16:creationId xmlns:a16="http://schemas.microsoft.com/office/drawing/2014/main" id="{065B9EFF-185C-F1CE-0EAE-6C5A839EEB5A}"/>
              </a:ext>
            </a:extLst>
          </p:cNvPr>
          <p:cNvSpPr>
            <a:spLocks noGrp="1" noChangeArrowheads="1"/>
          </p:cNvSpPr>
          <p:nvPr>
            <p:ph type="title"/>
          </p:nvPr>
        </p:nvSpPr>
        <p:spPr bwMode="auto">
          <a:xfrm>
            <a:off x="299020" y="53874"/>
            <a:ext cx="10420349" cy="762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11" name="Text Placeholder 10">
            <a:extLst>
              <a:ext uri="{FF2B5EF4-FFF2-40B4-BE49-F238E27FC236}">
                <a16:creationId xmlns:a16="http://schemas.microsoft.com/office/drawing/2014/main" id="{1A38C41D-CB1C-FCD8-7CE4-7DC20FC96BB4}"/>
              </a:ext>
            </a:extLst>
          </p:cNvPr>
          <p:cNvSpPr>
            <a:spLocks noGrp="1"/>
          </p:cNvSpPr>
          <p:nvPr>
            <p:ph type="body" sz="quarter" idx="12"/>
          </p:nvPr>
        </p:nvSpPr>
        <p:spPr>
          <a:xfrm>
            <a:off x="299020" y="981147"/>
            <a:ext cx="10735695" cy="5052911"/>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de-CH" dirty="0"/>
          </a:p>
        </p:txBody>
      </p:sp>
      <p:sp>
        <p:nvSpPr>
          <p:cNvPr id="2" name="Rectangle 68">
            <a:extLst>
              <a:ext uri="{FF2B5EF4-FFF2-40B4-BE49-F238E27FC236}">
                <a16:creationId xmlns:a16="http://schemas.microsoft.com/office/drawing/2014/main" id="{73DBB8C9-BAE4-0992-433B-13FCF9A75F3A}"/>
              </a:ext>
            </a:extLst>
          </p:cNvPr>
          <p:cNvSpPr>
            <a:spLocks noGrp="1" noChangeArrowheads="1"/>
          </p:cNvSpPr>
          <p:nvPr>
            <p:ph type="ftr" sz="quarter" idx="3"/>
          </p:nvPr>
        </p:nvSpPr>
        <p:spPr bwMode="auto">
          <a:xfrm>
            <a:off x="2667000" y="6525344"/>
            <a:ext cx="68072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chemeClr val="tx1"/>
                </a:solidFill>
                <a:latin typeface="Helvetica" charset="0"/>
              </a:defRPr>
            </a:lvl1pPr>
          </a:lstStyle>
          <a:p>
            <a:pPr>
              <a:defRPr/>
            </a:pPr>
            <a:r>
              <a:rPr lang="de-DE"/>
              <a:t>G. </a:t>
            </a:r>
            <a:r>
              <a:rPr lang="de-DE" err="1"/>
              <a:t>Isidori</a:t>
            </a:r>
            <a:r>
              <a:rPr lang="de-DE"/>
              <a:t> - The </a:t>
            </a:r>
            <a:r>
              <a:rPr lang="de-DE" err="1"/>
              <a:t>discovery</a:t>
            </a:r>
            <a:r>
              <a:rPr lang="de-DE"/>
              <a:t> potential </a:t>
            </a:r>
            <a:r>
              <a:rPr lang="de-DE" err="1"/>
              <a:t>of</a:t>
            </a:r>
            <a:r>
              <a:rPr lang="de-DE"/>
              <a:t> FCC-</a:t>
            </a:r>
            <a:r>
              <a:rPr lang="de-DE" err="1"/>
              <a:t>ee</a:t>
            </a:r>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99020" y="980728"/>
            <a:ext cx="579698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1"/>
          </p:nvPr>
        </p:nvSpPr>
        <p:spPr/>
        <p:txBody>
          <a:bodyPr/>
          <a:lstStyle>
            <a:lvl1pPr>
              <a:defRPr/>
            </a:lvl1pPr>
          </a:lstStyle>
          <a:p>
            <a:pPr>
              <a:defRPr/>
            </a:pPr>
            <a:fld id="{69465A80-0F57-5B4F-BE8A-6A68EE5F429F}" type="slidenum">
              <a:rPr lang="en-US"/>
              <a:pPr>
                <a:defRPr/>
              </a:pPr>
              <a:t>‹#›</a:t>
            </a:fld>
            <a:endParaRPr lang="en-US"/>
          </a:p>
        </p:txBody>
      </p:sp>
      <p:sp>
        <p:nvSpPr>
          <p:cNvPr id="7" name="Rectangle 65">
            <a:extLst>
              <a:ext uri="{FF2B5EF4-FFF2-40B4-BE49-F238E27FC236}">
                <a16:creationId xmlns:a16="http://schemas.microsoft.com/office/drawing/2014/main" id="{8CAE5370-0C91-C6D5-2E53-2CF5925F25EC}"/>
              </a:ext>
            </a:extLst>
          </p:cNvPr>
          <p:cNvSpPr>
            <a:spLocks noGrp="1" noChangeArrowheads="1"/>
          </p:cNvSpPr>
          <p:nvPr>
            <p:ph type="title"/>
          </p:nvPr>
        </p:nvSpPr>
        <p:spPr bwMode="auto">
          <a:xfrm>
            <a:off x="299020" y="53874"/>
            <a:ext cx="10420349" cy="762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12" name="Content Placeholder 2">
            <a:extLst>
              <a:ext uri="{FF2B5EF4-FFF2-40B4-BE49-F238E27FC236}">
                <a16:creationId xmlns:a16="http://schemas.microsoft.com/office/drawing/2014/main" id="{ACB7ABC6-8ED1-211D-81AB-16C324AEA452}"/>
              </a:ext>
            </a:extLst>
          </p:cNvPr>
          <p:cNvSpPr>
            <a:spLocks noGrp="1"/>
          </p:cNvSpPr>
          <p:nvPr>
            <p:ph sz="half" idx="12"/>
          </p:nvPr>
        </p:nvSpPr>
        <p:spPr>
          <a:xfrm>
            <a:off x="6312024" y="980728"/>
            <a:ext cx="5580956"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Rectangle 68">
            <a:extLst>
              <a:ext uri="{FF2B5EF4-FFF2-40B4-BE49-F238E27FC236}">
                <a16:creationId xmlns:a16="http://schemas.microsoft.com/office/drawing/2014/main" id="{C9E8A011-3032-303D-DB65-8239FD954B3C}"/>
              </a:ext>
            </a:extLst>
          </p:cNvPr>
          <p:cNvSpPr>
            <a:spLocks noGrp="1" noChangeArrowheads="1"/>
          </p:cNvSpPr>
          <p:nvPr>
            <p:ph type="ftr" sz="quarter" idx="3"/>
          </p:nvPr>
        </p:nvSpPr>
        <p:spPr bwMode="auto">
          <a:xfrm>
            <a:off x="2667000" y="6525344"/>
            <a:ext cx="68072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chemeClr val="tx1"/>
                </a:solidFill>
                <a:latin typeface="Helvetica" charset="0"/>
              </a:defRPr>
            </a:lvl1pPr>
          </a:lstStyle>
          <a:p>
            <a:pPr>
              <a:defRPr/>
            </a:pPr>
            <a:r>
              <a:rPr lang="de-DE"/>
              <a:t>G. </a:t>
            </a:r>
            <a:r>
              <a:rPr lang="de-DE" err="1"/>
              <a:t>Isidori</a:t>
            </a:r>
            <a:r>
              <a:rPr lang="de-DE"/>
              <a:t> - The </a:t>
            </a:r>
            <a:r>
              <a:rPr lang="de-DE" err="1"/>
              <a:t>discovery</a:t>
            </a:r>
            <a:r>
              <a:rPr lang="de-DE"/>
              <a:t> potential </a:t>
            </a:r>
            <a:r>
              <a:rPr lang="de-DE" err="1"/>
              <a:t>of</a:t>
            </a:r>
            <a:r>
              <a:rPr lang="de-DE"/>
              <a:t> FCC-</a:t>
            </a:r>
            <a:r>
              <a:rPr lang="de-DE" err="1"/>
              <a:t>ee</a:t>
            </a:r>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ft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99020" y="980728"/>
            <a:ext cx="579698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1"/>
          </p:nvPr>
        </p:nvSpPr>
        <p:spPr/>
        <p:txBody>
          <a:bodyPr/>
          <a:lstStyle>
            <a:lvl1pPr>
              <a:defRPr/>
            </a:lvl1pPr>
          </a:lstStyle>
          <a:p>
            <a:pPr>
              <a:defRPr/>
            </a:pPr>
            <a:fld id="{69465A80-0F57-5B4F-BE8A-6A68EE5F429F}" type="slidenum">
              <a:rPr lang="en-US"/>
              <a:pPr>
                <a:defRPr/>
              </a:pPr>
              <a:t>‹#›</a:t>
            </a:fld>
            <a:endParaRPr lang="en-US"/>
          </a:p>
        </p:txBody>
      </p:sp>
      <p:sp>
        <p:nvSpPr>
          <p:cNvPr id="7" name="Rectangle 65">
            <a:extLst>
              <a:ext uri="{FF2B5EF4-FFF2-40B4-BE49-F238E27FC236}">
                <a16:creationId xmlns:a16="http://schemas.microsoft.com/office/drawing/2014/main" id="{8CAE5370-0C91-C6D5-2E53-2CF5925F25EC}"/>
              </a:ext>
            </a:extLst>
          </p:cNvPr>
          <p:cNvSpPr>
            <a:spLocks noGrp="1" noChangeArrowheads="1"/>
          </p:cNvSpPr>
          <p:nvPr>
            <p:ph type="title"/>
          </p:nvPr>
        </p:nvSpPr>
        <p:spPr bwMode="auto">
          <a:xfrm>
            <a:off x="299020" y="53874"/>
            <a:ext cx="10420349" cy="762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2" name="Rectangle 68">
            <a:extLst>
              <a:ext uri="{FF2B5EF4-FFF2-40B4-BE49-F238E27FC236}">
                <a16:creationId xmlns:a16="http://schemas.microsoft.com/office/drawing/2014/main" id="{56A85F2D-25DB-9FCD-9EEC-116B3FD63D87}"/>
              </a:ext>
            </a:extLst>
          </p:cNvPr>
          <p:cNvSpPr>
            <a:spLocks noGrp="1" noChangeArrowheads="1"/>
          </p:cNvSpPr>
          <p:nvPr>
            <p:ph type="ftr" sz="quarter" idx="3"/>
          </p:nvPr>
        </p:nvSpPr>
        <p:spPr bwMode="auto">
          <a:xfrm>
            <a:off x="2667000" y="6525344"/>
            <a:ext cx="68072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chemeClr val="tx1"/>
                </a:solidFill>
                <a:latin typeface="Helvetica" charset="0"/>
              </a:defRPr>
            </a:lvl1pPr>
          </a:lstStyle>
          <a:p>
            <a:pPr>
              <a:defRPr/>
            </a:pPr>
            <a:r>
              <a:rPr lang="de-DE"/>
              <a:t>G. </a:t>
            </a:r>
            <a:r>
              <a:rPr lang="de-DE" err="1"/>
              <a:t>Isidori</a:t>
            </a:r>
            <a:r>
              <a:rPr lang="de-DE"/>
              <a:t> - The </a:t>
            </a:r>
            <a:r>
              <a:rPr lang="de-DE" err="1"/>
              <a:t>discovery</a:t>
            </a:r>
            <a:r>
              <a:rPr lang="de-DE"/>
              <a:t> potential </a:t>
            </a:r>
            <a:r>
              <a:rPr lang="de-DE" err="1"/>
              <a:t>of</a:t>
            </a:r>
            <a:r>
              <a:rPr lang="de-DE"/>
              <a:t> FCC-</a:t>
            </a:r>
            <a:r>
              <a:rPr lang="de-DE" err="1"/>
              <a:t>ee</a:t>
            </a:r>
            <a:endParaRPr lang="de-DE"/>
          </a:p>
        </p:txBody>
      </p:sp>
    </p:spTree>
    <p:extLst>
      <p:ext uri="{BB962C8B-B14F-4D97-AF65-F5344CB8AC3E}">
        <p14:creationId xmlns:p14="http://schemas.microsoft.com/office/powerpoint/2010/main" val="13406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lvl1pPr>
          </a:lstStyle>
          <a:p>
            <a:pPr>
              <a:defRPr/>
            </a:pPr>
            <a:fld id="{8E2BCA36-6033-1F4E-91EA-D5B9C8176DF1}" type="slidenum">
              <a:rPr lang="en-US"/>
              <a:pPr>
                <a:defRPr/>
              </a:pPr>
              <a:t>‹#›</a:t>
            </a:fld>
            <a:endParaRPr lang="en-US"/>
          </a:p>
        </p:txBody>
      </p:sp>
      <p:sp>
        <p:nvSpPr>
          <p:cNvPr id="5" name="Rectangle 65">
            <a:extLst>
              <a:ext uri="{FF2B5EF4-FFF2-40B4-BE49-F238E27FC236}">
                <a16:creationId xmlns:a16="http://schemas.microsoft.com/office/drawing/2014/main" id="{B2358561-F5F0-775F-AABF-4BF26D7DABED}"/>
              </a:ext>
            </a:extLst>
          </p:cNvPr>
          <p:cNvSpPr>
            <a:spLocks noGrp="1" noChangeArrowheads="1"/>
          </p:cNvSpPr>
          <p:nvPr>
            <p:ph type="title"/>
          </p:nvPr>
        </p:nvSpPr>
        <p:spPr bwMode="auto">
          <a:xfrm>
            <a:off x="299020" y="53874"/>
            <a:ext cx="10420349" cy="762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2" name="Rectangle 68">
            <a:extLst>
              <a:ext uri="{FF2B5EF4-FFF2-40B4-BE49-F238E27FC236}">
                <a16:creationId xmlns:a16="http://schemas.microsoft.com/office/drawing/2014/main" id="{827004E5-E5F2-61A5-46A6-33A8F0BA2361}"/>
              </a:ext>
            </a:extLst>
          </p:cNvPr>
          <p:cNvSpPr>
            <a:spLocks noGrp="1" noChangeArrowheads="1"/>
          </p:cNvSpPr>
          <p:nvPr>
            <p:ph type="ftr" sz="quarter" idx="3"/>
          </p:nvPr>
        </p:nvSpPr>
        <p:spPr bwMode="auto">
          <a:xfrm>
            <a:off x="2667000" y="6525344"/>
            <a:ext cx="68072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chemeClr val="tx1"/>
                </a:solidFill>
                <a:latin typeface="Helvetica" charset="0"/>
              </a:defRPr>
            </a:lvl1pPr>
          </a:lstStyle>
          <a:p>
            <a:pPr>
              <a:defRPr/>
            </a:pPr>
            <a:r>
              <a:rPr lang="de-DE"/>
              <a:t>G. </a:t>
            </a:r>
            <a:r>
              <a:rPr lang="de-DE" err="1"/>
              <a:t>Isidori</a:t>
            </a:r>
            <a:r>
              <a:rPr lang="de-DE"/>
              <a:t> - The </a:t>
            </a:r>
            <a:r>
              <a:rPr lang="de-DE" err="1"/>
              <a:t>discovery</a:t>
            </a:r>
            <a:r>
              <a:rPr lang="de-DE"/>
              <a:t> potential </a:t>
            </a:r>
            <a:r>
              <a:rPr lang="de-DE" err="1"/>
              <a:t>of</a:t>
            </a:r>
            <a:r>
              <a:rPr lang="de-DE"/>
              <a:t> FCC-</a:t>
            </a:r>
            <a:r>
              <a:rPr lang="de-DE" err="1"/>
              <a:t>ee</a:t>
            </a: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pPr>
              <a:defRPr/>
            </a:pPr>
            <a:fld id="{B8C88DDC-607B-6241-93BC-EAD011087041}" type="slidenum">
              <a:rPr lang="en-US"/>
              <a:pPr>
                <a:defRPr/>
              </a:pPr>
              <a:t>‹#›</a:t>
            </a:fld>
            <a:endParaRPr lang="en-US"/>
          </a:p>
        </p:txBody>
      </p:sp>
      <p:sp>
        <p:nvSpPr>
          <p:cNvPr id="4" name="Rectangle 68">
            <a:extLst>
              <a:ext uri="{FF2B5EF4-FFF2-40B4-BE49-F238E27FC236}">
                <a16:creationId xmlns:a16="http://schemas.microsoft.com/office/drawing/2014/main" id="{ABB31F94-5837-C8BB-49BD-C365E84495B4}"/>
              </a:ext>
            </a:extLst>
          </p:cNvPr>
          <p:cNvSpPr>
            <a:spLocks noGrp="1" noChangeArrowheads="1"/>
          </p:cNvSpPr>
          <p:nvPr>
            <p:ph type="ftr" sz="quarter" idx="3"/>
          </p:nvPr>
        </p:nvSpPr>
        <p:spPr bwMode="auto">
          <a:xfrm>
            <a:off x="2667000" y="6525344"/>
            <a:ext cx="68072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chemeClr val="tx1"/>
                </a:solidFill>
                <a:latin typeface="Helvetica" charset="0"/>
              </a:defRPr>
            </a:lvl1pPr>
          </a:lstStyle>
          <a:p>
            <a:pPr>
              <a:defRPr/>
            </a:pPr>
            <a:r>
              <a:rPr lang="de-DE"/>
              <a:t>G. </a:t>
            </a:r>
            <a:r>
              <a:rPr lang="de-DE" err="1"/>
              <a:t>Isidori</a:t>
            </a:r>
            <a:r>
              <a:rPr lang="de-DE"/>
              <a:t> - The </a:t>
            </a:r>
            <a:r>
              <a:rPr lang="de-DE" err="1"/>
              <a:t>discovery</a:t>
            </a:r>
            <a:r>
              <a:rPr lang="de-DE"/>
              <a:t> potential </a:t>
            </a:r>
            <a:r>
              <a:rPr lang="de-DE" err="1"/>
              <a:t>of</a:t>
            </a:r>
            <a:r>
              <a:rPr lang="de-DE"/>
              <a:t> FCC-</a:t>
            </a:r>
            <a:r>
              <a:rPr lang="de-DE" err="1"/>
              <a:t>ee</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1640" y="57150"/>
            <a:ext cx="12079097" cy="762000"/>
          </a:xfrm>
        </p:spPr>
        <p:txBody>
          <a:bodyPr/>
          <a:lstStyle/>
          <a:p>
            <a:r>
              <a:rPr lang="en-US" dirty="0"/>
              <a:t>Click to edit Master title style</a:t>
            </a:r>
            <a:endParaRPr lang="en-GB" dirty="0"/>
          </a:p>
        </p:txBody>
      </p:sp>
      <p:sp>
        <p:nvSpPr>
          <p:cNvPr id="3" name="Content Placeholder 2"/>
          <p:cNvSpPr>
            <a:spLocks noGrp="1"/>
          </p:cNvSpPr>
          <p:nvPr>
            <p:ph idx="1"/>
          </p:nvPr>
        </p:nvSpPr>
        <p:spPr>
          <a:xfrm>
            <a:off x="609423" y="1196752"/>
            <a:ext cx="11343228" cy="4800600"/>
          </a:xfrm>
        </p:spPr>
        <p:txBody>
          <a:bodyPr/>
          <a:lstStyle>
            <a:lvl1pPr>
              <a:buClr>
                <a:schemeClr val="tx2"/>
              </a:buClr>
              <a:defRPr/>
            </a:lvl1pPr>
            <a:lvl2pPr>
              <a:buClr>
                <a:schemeClr val="tx2"/>
              </a:buClr>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Slide Number Placeholder 4"/>
          <p:cNvSpPr>
            <a:spLocks noGrp="1"/>
          </p:cNvSpPr>
          <p:nvPr>
            <p:ph type="sldNum" sz="quarter" idx="11"/>
          </p:nvPr>
        </p:nvSpPr>
        <p:spPr/>
        <p:txBody>
          <a:bodyPr/>
          <a:lstStyle>
            <a:lvl1pPr>
              <a:defRPr/>
            </a:lvl1pPr>
          </a:lstStyle>
          <a:p>
            <a:pPr>
              <a:defRPr/>
            </a:pPr>
            <a:fld id="{1509B5BB-CD21-0543-A12F-F36D4763809C}" type="slidenum">
              <a:rPr lang="en-US"/>
              <a:pPr>
                <a:defRPr/>
              </a:pPr>
              <a:t>‹#›</a:t>
            </a:fld>
            <a:endParaRPr lang="en-US"/>
          </a:p>
        </p:txBody>
      </p:sp>
      <p:sp>
        <p:nvSpPr>
          <p:cNvPr id="6" name="Rectangle 68">
            <a:extLst>
              <a:ext uri="{FF2B5EF4-FFF2-40B4-BE49-F238E27FC236}">
                <a16:creationId xmlns:a16="http://schemas.microsoft.com/office/drawing/2014/main" id="{473EEFE3-3E5E-0C9C-BB26-441B1CE4DBFA}"/>
              </a:ext>
            </a:extLst>
          </p:cNvPr>
          <p:cNvSpPr>
            <a:spLocks noGrp="1" noChangeArrowheads="1"/>
          </p:cNvSpPr>
          <p:nvPr>
            <p:ph type="ftr" sz="quarter" idx="3"/>
          </p:nvPr>
        </p:nvSpPr>
        <p:spPr bwMode="auto">
          <a:xfrm>
            <a:off x="2667000" y="6525344"/>
            <a:ext cx="68072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chemeClr val="tx1"/>
                </a:solidFill>
                <a:latin typeface="Helvetica" charset="0"/>
              </a:defRPr>
            </a:lvl1pPr>
          </a:lstStyle>
          <a:p>
            <a:pPr>
              <a:defRPr/>
            </a:pPr>
            <a:r>
              <a:rPr lang="de-DE"/>
              <a:t>G. </a:t>
            </a:r>
            <a:r>
              <a:rPr lang="de-DE" err="1"/>
              <a:t>Isidori</a:t>
            </a:r>
            <a:r>
              <a:rPr lang="de-DE"/>
              <a:t> - The </a:t>
            </a:r>
            <a:r>
              <a:rPr lang="de-DE" err="1"/>
              <a:t>discovery</a:t>
            </a:r>
            <a:r>
              <a:rPr lang="de-DE"/>
              <a:t> potential </a:t>
            </a:r>
            <a:r>
              <a:rPr lang="de-DE" err="1"/>
              <a:t>of</a:t>
            </a:r>
            <a:r>
              <a:rPr lang="de-DE"/>
              <a:t> FCC-</a:t>
            </a:r>
            <a:r>
              <a:rPr lang="de-DE" err="1"/>
              <a:t>ee</a:t>
            </a:r>
            <a:endParaRPr lang="de-DE"/>
          </a:p>
        </p:txBody>
      </p:sp>
    </p:spTree>
    <p:extLst>
      <p:ext uri="{BB962C8B-B14F-4D97-AF65-F5344CB8AC3E}">
        <p14:creationId xmlns:p14="http://schemas.microsoft.com/office/powerpoint/2010/main" val="32118564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1026" name="Rectangle 65"/>
          <p:cNvSpPr>
            <a:spLocks noGrp="1" noChangeArrowheads="1"/>
          </p:cNvSpPr>
          <p:nvPr>
            <p:ph type="title"/>
          </p:nvPr>
        </p:nvSpPr>
        <p:spPr bwMode="auto">
          <a:xfrm>
            <a:off x="299020" y="53874"/>
            <a:ext cx="10420349" cy="762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1027" name="Rectangle 66"/>
          <p:cNvSpPr>
            <a:spLocks noGrp="1" noChangeArrowheads="1"/>
          </p:cNvSpPr>
          <p:nvPr>
            <p:ph type="body" idx="1"/>
          </p:nvPr>
        </p:nvSpPr>
        <p:spPr bwMode="auto">
          <a:xfrm>
            <a:off x="299020" y="980727"/>
            <a:ext cx="11629628" cy="54167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41" name="Rectangle 69"/>
          <p:cNvSpPr>
            <a:spLocks noGrp="1" noChangeArrowheads="1"/>
          </p:cNvSpPr>
          <p:nvPr>
            <p:ph type="sldNum" sz="quarter" idx="4"/>
          </p:nvPr>
        </p:nvSpPr>
        <p:spPr bwMode="auto">
          <a:xfrm>
            <a:off x="10087588" y="6525344"/>
            <a:ext cx="196347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a:solidFill>
                  <a:srgbClr val="000000"/>
                </a:solidFill>
                <a:latin typeface="Helvetica" charset="0"/>
              </a:defRPr>
            </a:lvl1pPr>
          </a:lstStyle>
          <a:p>
            <a:pPr>
              <a:defRPr/>
            </a:pPr>
            <a:fld id="{FF669FCB-D04E-9045-A5CA-F6C304F56A0D}" type="slidenum">
              <a:rPr lang="en-US" smtClean="0"/>
              <a:pPr>
                <a:defRPr/>
              </a:pPr>
              <a:t>‹#›</a:t>
            </a:fld>
            <a:endParaRPr lang="en-US"/>
          </a:p>
        </p:txBody>
      </p:sp>
      <p:sp>
        <p:nvSpPr>
          <p:cNvPr id="2" name="Footer Placeholder 1">
            <a:extLst>
              <a:ext uri="{FF2B5EF4-FFF2-40B4-BE49-F238E27FC236}">
                <a16:creationId xmlns:a16="http://schemas.microsoft.com/office/drawing/2014/main" id="{62AD0755-1F4C-F88B-6646-97412E9E83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Tree>
  </p:cSld>
  <p:clrMap bg1="lt1" tx1="dk1" bg2="lt2" tx2="dk2" accent1="accent1" accent2="accent2" accent3="accent3" accent4="accent4" accent5="accent5" accent6="accent6" hlink="hlink" folHlink="folHlink"/>
  <p:sldLayoutIdLst>
    <p:sldLayoutId id="2147484157" r:id="rId1"/>
    <p:sldLayoutId id="2147484159" r:id="rId2"/>
    <p:sldLayoutId id="2147484164" r:id="rId3"/>
    <p:sldLayoutId id="2147484161" r:id="rId4"/>
    <p:sldLayoutId id="2147484162" r:id="rId5"/>
    <p:sldLayoutId id="2147484165" r:id="rId6"/>
  </p:sldLayoutIdLst>
  <p:hf hdr="0" dt="0"/>
  <p:txStyles>
    <p:titleStyle>
      <a:lvl1pPr algn="l" rtl="0" eaLnBrk="0" fontAlgn="base" hangingPunct="0">
        <a:spcBef>
          <a:spcPct val="0"/>
        </a:spcBef>
        <a:spcAft>
          <a:spcPct val="0"/>
        </a:spcAft>
        <a:defRPr sz="4000">
          <a:solidFill>
            <a:srgbClr val="800000"/>
          </a:solidFill>
          <a:latin typeface="+mj-lt"/>
          <a:ea typeface="ＭＳ Ｐゴシック" charset="-128"/>
          <a:cs typeface="ＭＳ Ｐゴシック" charset="-128"/>
        </a:defRPr>
      </a:lvl1pPr>
      <a:lvl2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2pPr>
      <a:lvl3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3pPr>
      <a:lvl4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4pPr>
      <a:lvl5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5pPr>
      <a:lvl6pPr marL="457200" algn="l" rtl="0" fontAlgn="base">
        <a:spcBef>
          <a:spcPct val="0"/>
        </a:spcBef>
        <a:spcAft>
          <a:spcPct val="0"/>
        </a:spcAft>
        <a:defRPr sz="4000">
          <a:solidFill>
            <a:schemeClr val="hlink"/>
          </a:solidFill>
          <a:latin typeface="Helvetica" charset="0"/>
        </a:defRPr>
      </a:lvl6pPr>
      <a:lvl7pPr marL="914400" algn="l" rtl="0" fontAlgn="base">
        <a:spcBef>
          <a:spcPct val="0"/>
        </a:spcBef>
        <a:spcAft>
          <a:spcPct val="0"/>
        </a:spcAft>
        <a:defRPr sz="4000">
          <a:solidFill>
            <a:schemeClr val="hlink"/>
          </a:solidFill>
          <a:latin typeface="Helvetica" charset="0"/>
        </a:defRPr>
      </a:lvl7pPr>
      <a:lvl8pPr marL="1371600" algn="l" rtl="0" fontAlgn="base">
        <a:spcBef>
          <a:spcPct val="0"/>
        </a:spcBef>
        <a:spcAft>
          <a:spcPct val="0"/>
        </a:spcAft>
        <a:defRPr sz="4000">
          <a:solidFill>
            <a:schemeClr val="hlink"/>
          </a:solidFill>
          <a:latin typeface="Helvetica" charset="0"/>
        </a:defRPr>
      </a:lvl8pPr>
      <a:lvl9pPr marL="1828800" algn="l" rtl="0" fontAlgn="base">
        <a:spcBef>
          <a:spcPct val="0"/>
        </a:spcBef>
        <a:spcAft>
          <a:spcPct val="0"/>
        </a:spcAft>
        <a:defRPr sz="4000">
          <a:solidFill>
            <a:schemeClr val="hlink"/>
          </a:solidFill>
          <a:latin typeface="Helvetica" charset="0"/>
        </a:defRPr>
      </a:lvl9pPr>
    </p:titleStyle>
    <p:body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a:solidFill>
            <a:schemeClr val="tx2"/>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3.png"/></Relationships>
</file>

<file path=ppt/slides/_rels/slide4.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90.pn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12.xml"/><Relationship Id="rId7" Type="http://schemas.openxmlformats.org/officeDocument/2006/relationships/customXml" Target="../ink/ink4.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10.png"/><Relationship Id="rId11" Type="http://schemas.openxmlformats.org/officeDocument/2006/relationships/image" Target="../media/image90.png"/><Relationship Id="rId5" Type="http://schemas.openxmlformats.org/officeDocument/2006/relationships/customXml" Target="../ink/ink3.xml"/><Relationship Id="rId10" Type="http://schemas.openxmlformats.org/officeDocument/2006/relationships/image" Target="../media/image13.png"/><Relationship Id="rId4" Type="http://schemas.openxmlformats.org/officeDocument/2006/relationships/image" Target="../media/image12.jpeg"/><Relationship Id="rId9" Type="http://schemas.openxmlformats.org/officeDocument/2006/relationships/customXml" Target="../ink/ink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3.jpeg"/><Relationship Id="rId5" Type="http://schemas.openxmlformats.org/officeDocument/2006/relationships/image" Target="../media/image41.png"/><Relationship Id="rId4" Type="http://schemas.openxmlformats.org/officeDocument/2006/relationships/image" Target="../media/image18.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3.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45.png"/></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9.png"/><Relationship Id="rId4" Type="http://schemas.openxmlformats.org/officeDocument/2006/relationships/image" Target="../media/image48.png"/></Relationships>
</file>

<file path=ppt/slides/_rels/slide5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4.png"/></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56.png"/></Relationships>
</file>

<file path=ppt/slides/_rels/slide5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58.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3.png"/><Relationship Id="rId4" Type="http://schemas.openxmlformats.org/officeDocument/2006/relationships/image" Target="../media/image46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30.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30CC774-25A0-063C-3199-82C0A3CCE44A}"/>
              </a:ext>
            </a:extLst>
          </p:cNvPr>
          <p:cNvSpPr txBox="1"/>
          <p:nvPr/>
        </p:nvSpPr>
        <p:spPr>
          <a:xfrm>
            <a:off x="2459596" y="764704"/>
            <a:ext cx="7272808" cy="646331"/>
          </a:xfrm>
          <a:prstGeom prst="rect">
            <a:avLst/>
          </a:prstGeom>
          <a:noFill/>
        </p:spPr>
        <p:txBody>
          <a:bodyPr wrap="square">
            <a:spAutoFit/>
          </a:bodyPr>
          <a:lstStyle/>
          <a:p>
            <a:pPr algn="ctr"/>
            <a:r>
              <a:rPr lang="en-US" sz="3600" u="sng" dirty="0">
                <a:solidFill>
                  <a:srgbClr val="C00000"/>
                </a:solidFill>
                <a:cs typeface="Arial" panose="020B0604020202020204" pitchFamily="34" charset="0"/>
              </a:rPr>
              <a:t>The discovery potential of FCC-</a:t>
            </a:r>
            <a:r>
              <a:rPr lang="en-US" sz="3600" u="sng" dirty="0" err="1">
                <a:solidFill>
                  <a:srgbClr val="C00000"/>
                </a:solidFill>
                <a:cs typeface="Arial" panose="020B0604020202020204" pitchFamily="34" charset="0"/>
              </a:rPr>
              <a:t>ee</a:t>
            </a:r>
            <a:endParaRPr lang="en-GB" sz="3600" u="sng" dirty="0">
              <a:solidFill>
                <a:srgbClr val="C00000"/>
              </a:solidFill>
              <a:cs typeface="Arial" panose="020B0604020202020204" pitchFamily="34" charset="0"/>
            </a:endParaRPr>
          </a:p>
        </p:txBody>
      </p:sp>
      <p:sp>
        <p:nvSpPr>
          <p:cNvPr id="10" name="TextBox 9">
            <a:extLst>
              <a:ext uri="{FF2B5EF4-FFF2-40B4-BE49-F238E27FC236}">
                <a16:creationId xmlns:a16="http://schemas.microsoft.com/office/drawing/2014/main" id="{E6B5AC84-EF57-0122-46A2-DE72EAD57001}"/>
              </a:ext>
            </a:extLst>
          </p:cNvPr>
          <p:cNvSpPr txBox="1"/>
          <p:nvPr/>
        </p:nvSpPr>
        <p:spPr>
          <a:xfrm>
            <a:off x="4151784" y="1581008"/>
            <a:ext cx="3696701" cy="954107"/>
          </a:xfrm>
          <a:prstGeom prst="rect">
            <a:avLst/>
          </a:prstGeom>
          <a:noFill/>
        </p:spPr>
        <p:txBody>
          <a:bodyPr wrap="square">
            <a:spAutoFit/>
          </a:bodyPr>
          <a:lstStyle/>
          <a:p>
            <a:pPr algn="ctr"/>
            <a:r>
              <a:rPr lang="en-US" sz="2800" dirty="0">
                <a:solidFill>
                  <a:schemeClr val="tx2"/>
                </a:solidFill>
              </a:rPr>
              <a:t>Gino </a:t>
            </a:r>
            <a:r>
              <a:rPr lang="en-US" sz="2800" dirty="0" err="1">
                <a:solidFill>
                  <a:schemeClr val="tx2"/>
                </a:solidFill>
              </a:rPr>
              <a:t>Isidori</a:t>
            </a:r>
            <a:endParaRPr lang="en-US" sz="2800" dirty="0">
              <a:solidFill>
                <a:schemeClr val="tx2"/>
              </a:solidFill>
            </a:endParaRPr>
          </a:p>
          <a:p>
            <a:pPr algn="ctr"/>
            <a:r>
              <a:rPr lang="en-US" sz="2800" dirty="0"/>
              <a:t>[</a:t>
            </a:r>
            <a:r>
              <a:rPr lang="en-US" sz="2000" dirty="0">
                <a:solidFill>
                  <a:schemeClr val="accent4">
                    <a:lumMod val="50000"/>
                    <a:lumOff val="50000"/>
                  </a:schemeClr>
                </a:solidFill>
              </a:rPr>
              <a:t>University of Zurich</a:t>
            </a:r>
            <a:r>
              <a:rPr lang="en-US" sz="2800" dirty="0"/>
              <a:t>]</a:t>
            </a:r>
            <a:endParaRPr lang="en-GB" sz="2800" dirty="0"/>
          </a:p>
        </p:txBody>
      </p:sp>
      <p:sp>
        <p:nvSpPr>
          <p:cNvPr id="2" name="TextBox 1">
            <a:extLst>
              <a:ext uri="{FF2B5EF4-FFF2-40B4-BE49-F238E27FC236}">
                <a16:creationId xmlns:a16="http://schemas.microsoft.com/office/drawing/2014/main" id="{44585A99-A708-6227-7EC0-6EBD97939864}"/>
              </a:ext>
            </a:extLst>
          </p:cNvPr>
          <p:cNvSpPr txBox="1"/>
          <p:nvPr/>
        </p:nvSpPr>
        <p:spPr>
          <a:xfrm>
            <a:off x="659396" y="2561171"/>
            <a:ext cx="10873208" cy="3244093"/>
          </a:xfrm>
          <a:prstGeom prst="rect">
            <a:avLst/>
          </a:prstGeom>
          <a:noFill/>
        </p:spPr>
        <p:txBody>
          <a:bodyPr wrap="square" rtlCol="0">
            <a:spAutoFit/>
          </a:bodyPr>
          <a:lstStyle/>
          <a:p>
            <a:pPr marL="457200" lvl="0" indent="-457200">
              <a:lnSpc>
                <a:spcPct val="150000"/>
              </a:lnSpc>
              <a:buClr>
                <a:srgbClr val="C00000"/>
              </a:buClr>
              <a:buFont typeface="Arial" panose="020B0604020202020204" pitchFamily="34" charset="0"/>
              <a:buChar char="•"/>
            </a:pPr>
            <a:r>
              <a:rPr lang="en-GB" sz="2800" dirty="0"/>
              <a:t>Introduction</a:t>
            </a:r>
          </a:p>
          <a:p>
            <a:pPr marL="914400" lvl="1" indent="-457200">
              <a:lnSpc>
                <a:spcPct val="150000"/>
              </a:lnSpc>
              <a:buClr>
                <a:srgbClr val="0070C0"/>
              </a:buClr>
              <a:buFont typeface="Wingdings" pitchFamily="2" charset="2"/>
              <a:buChar char="Ø"/>
            </a:pPr>
            <a:r>
              <a:rPr lang="en-GB" sz="2800" dirty="0"/>
              <a:t>The SM as an effective theory</a:t>
            </a:r>
          </a:p>
          <a:p>
            <a:pPr marL="914400" lvl="1" indent="-457200">
              <a:lnSpc>
                <a:spcPct val="150000"/>
              </a:lnSpc>
              <a:buClr>
                <a:srgbClr val="0070C0"/>
              </a:buClr>
              <a:buFont typeface="Wingdings" pitchFamily="2" charset="2"/>
              <a:buChar char="Ø"/>
            </a:pPr>
            <a:r>
              <a:rPr lang="en-GB" sz="2800" dirty="0">
                <a:solidFill>
                  <a:srgbClr val="C00000"/>
                </a:solidFill>
              </a:rPr>
              <a:t>Higgs</a:t>
            </a:r>
            <a:r>
              <a:rPr lang="en-GB" sz="2800" dirty="0"/>
              <a:t>, </a:t>
            </a:r>
            <a:r>
              <a:rPr lang="en-GB" sz="2800" dirty="0">
                <a:solidFill>
                  <a:srgbClr val="C00000"/>
                </a:solidFill>
              </a:rPr>
              <a:t>EW</a:t>
            </a:r>
            <a:r>
              <a:rPr lang="en-GB" sz="2800" dirty="0"/>
              <a:t>, and </a:t>
            </a:r>
            <a:r>
              <a:rPr lang="en-GB" sz="2800" dirty="0">
                <a:solidFill>
                  <a:srgbClr val="C00000"/>
                </a:solidFill>
              </a:rPr>
              <a:t>Flavour </a:t>
            </a:r>
            <a:r>
              <a:rPr lang="en-GB" sz="2800" dirty="0"/>
              <a:t>physics @ FCC-ee [</a:t>
            </a:r>
            <a:r>
              <a:rPr lang="en-GB" i="1" dirty="0">
                <a:solidFill>
                  <a:schemeClr val="accent6">
                    <a:lumMod val="50000"/>
                  </a:schemeClr>
                </a:solidFill>
              </a:rPr>
              <a:t>highlights</a:t>
            </a:r>
            <a:r>
              <a:rPr lang="en-GB" sz="2800" dirty="0"/>
              <a:t>]</a:t>
            </a:r>
          </a:p>
          <a:p>
            <a:pPr marL="914400" lvl="1" indent="-457200">
              <a:lnSpc>
                <a:spcPct val="150000"/>
              </a:lnSpc>
              <a:buClr>
                <a:srgbClr val="0070C0"/>
              </a:buClr>
              <a:buFont typeface="Wingdings" pitchFamily="2" charset="2"/>
              <a:buChar char="Ø"/>
            </a:pPr>
            <a:r>
              <a:rPr lang="en-GB" sz="2800" dirty="0"/>
              <a:t>Discovery reach in “motivated models” of heavy New Physics</a:t>
            </a:r>
          </a:p>
          <a:p>
            <a:pPr marL="457200" indent="-457200">
              <a:lnSpc>
                <a:spcPct val="150000"/>
              </a:lnSpc>
              <a:buClr>
                <a:srgbClr val="C00000"/>
              </a:buClr>
              <a:buFont typeface="Arial" panose="020B0604020202020204" pitchFamily="34" charset="0"/>
              <a:buChar char="•"/>
            </a:pPr>
            <a:r>
              <a:rPr lang="en-GB" sz="2800" dirty="0"/>
              <a:t>Conclusions</a:t>
            </a:r>
          </a:p>
        </p:txBody>
      </p:sp>
      <p:pic>
        <p:nvPicPr>
          <p:cNvPr id="3" name="Picture 2" descr="A logo with text on it&#10;&#10;Description automatically generated">
            <a:extLst>
              <a:ext uri="{FF2B5EF4-FFF2-40B4-BE49-F238E27FC236}">
                <a16:creationId xmlns:a16="http://schemas.microsoft.com/office/drawing/2014/main" id="{44F5429E-F82F-8318-6F5A-245E1F137C3A}"/>
              </a:ext>
            </a:extLst>
          </p:cNvPr>
          <p:cNvPicPr>
            <a:picLocks noChangeAspect="1"/>
          </p:cNvPicPr>
          <p:nvPr/>
        </p:nvPicPr>
        <p:blipFill>
          <a:blip r:embed="rId3"/>
          <a:stretch>
            <a:fillRect/>
          </a:stretch>
        </p:blipFill>
        <p:spPr>
          <a:xfrm>
            <a:off x="10581377" y="6061034"/>
            <a:ext cx="1563295" cy="824350"/>
          </a:xfrm>
          <a:prstGeom prst="rect">
            <a:avLst/>
          </a:prstGeom>
        </p:spPr>
      </p:pic>
      <p:sp>
        <p:nvSpPr>
          <p:cNvPr id="4" name="TextBox 3">
            <a:extLst>
              <a:ext uri="{FF2B5EF4-FFF2-40B4-BE49-F238E27FC236}">
                <a16:creationId xmlns:a16="http://schemas.microsoft.com/office/drawing/2014/main" id="{19B09BA9-3106-D5B7-9542-D18743D16852}"/>
              </a:ext>
            </a:extLst>
          </p:cNvPr>
          <p:cNvSpPr txBox="1"/>
          <p:nvPr/>
        </p:nvSpPr>
        <p:spPr>
          <a:xfrm>
            <a:off x="7269009" y="5903971"/>
            <a:ext cx="4297746" cy="646331"/>
          </a:xfrm>
          <a:prstGeom prst="rect">
            <a:avLst/>
          </a:prstGeom>
          <a:noFill/>
        </p:spPr>
        <p:txBody>
          <a:bodyPr wrap="square" rtlCol="0">
            <a:spAutoFit/>
          </a:bodyPr>
          <a:lstStyle/>
          <a:p>
            <a:pPr lvl="0" algn="ctr">
              <a:buClr>
                <a:srgbClr val="C00000"/>
              </a:buClr>
            </a:pPr>
            <a:r>
              <a:rPr lang="en-GB" sz="1800" i="1" dirty="0">
                <a:solidFill>
                  <a:schemeClr val="accent3">
                    <a:lumMod val="50000"/>
                  </a:schemeClr>
                </a:solidFill>
              </a:rPr>
              <a:t>Largely based on studies done in </a:t>
            </a:r>
          </a:p>
          <a:p>
            <a:pPr lvl="0" algn="ctr">
              <a:buClr>
                <a:srgbClr val="C00000"/>
              </a:buClr>
            </a:pPr>
            <a:r>
              <a:rPr lang="en-GB" sz="1800" i="1" dirty="0">
                <a:solidFill>
                  <a:schemeClr val="accent3">
                    <a:lumMod val="50000"/>
                  </a:schemeClr>
                </a:solidFill>
              </a:rPr>
              <a:t>the context of the ESPPU</a:t>
            </a:r>
          </a:p>
        </p:txBody>
      </p:sp>
      <p:cxnSp>
        <p:nvCxnSpPr>
          <p:cNvPr id="5" name="Straight Connector 4">
            <a:extLst>
              <a:ext uri="{FF2B5EF4-FFF2-40B4-BE49-F238E27FC236}">
                <a16:creationId xmlns:a16="http://schemas.microsoft.com/office/drawing/2014/main" id="{BEDF69E2-D315-B744-24E7-63B70CAF6477}"/>
              </a:ext>
            </a:extLst>
          </p:cNvPr>
          <p:cNvCxnSpPr>
            <a:cxnSpLocks/>
          </p:cNvCxnSpPr>
          <p:nvPr/>
        </p:nvCxnSpPr>
        <p:spPr>
          <a:xfrm>
            <a:off x="0" y="692696"/>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6643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02AB7C5-7BC9-5F96-FF67-ECDE8D10D087}"/>
              </a:ext>
            </a:extLst>
          </p:cNvPr>
          <p:cNvSpPr>
            <a:spLocks noGrp="1"/>
          </p:cNvSpPr>
          <p:nvPr>
            <p:ph type="sldNum" sz="quarter" idx="11"/>
          </p:nvPr>
        </p:nvSpPr>
        <p:spPr/>
        <p:txBody>
          <a:bodyPr/>
          <a:lstStyle/>
          <a:p>
            <a:pPr>
              <a:defRPr/>
            </a:pPr>
            <a:fld id="{69465A80-0F57-5B4F-BE8A-6A68EE5F429F}" type="slidenum">
              <a:rPr lang="en-US" smtClean="0"/>
              <a:pPr>
                <a:defRPr/>
              </a:pPr>
              <a:t>2</a:t>
            </a:fld>
            <a:endParaRPr lang="en-US" dirty="0"/>
          </a:p>
        </p:txBody>
      </p:sp>
      <p:sp>
        <p:nvSpPr>
          <p:cNvPr id="14" name="Content Placeholder 6">
            <a:extLst>
              <a:ext uri="{FF2B5EF4-FFF2-40B4-BE49-F238E27FC236}">
                <a16:creationId xmlns:a16="http://schemas.microsoft.com/office/drawing/2014/main" id="{273A2949-EFE8-F7A5-9F3F-E64A9E3C6071}"/>
              </a:ext>
            </a:extLst>
          </p:cNvPr>
          <p:cNvSpPr>
            <a:spLocks noGrp="1"/>
          </p:cNvSpPr>
          <p:nvPr>
            <p:ph sz="half" idx="1"/>
          </p:nvPr>
        </p:nvSpPr>
        <p:spPr>
          <a:xfrm>
            <a:off x="6059996" y="3429000"/>
            <a:ext cx="5436604" cy="2367880"/>
          </a:xfrm>
        </p:spPr>
        <p:txBody>
          <a:bodyPr>
            <a:normAutofit/>
          </a:bodyPr>
          <a:lstStyle/>
          <a:p>
            <a:pPr>
              <a:spcBef>
                <a:spcPts val="384"/>
              </a:spcBef>
              <a:buFont typeface="Wingdings" pitchFamily="2" charset="2"/>
              <a:buChar char="q"/>
            </a:pPr>
            <a:r>
              <a:rPr lang="en-US" altLang="en-IT" sz="2000" i="1" dirty="0"/>
              <a:t>“Ad hoc”  </a:t>
            </a:r>
            <a:r>
              <a:rPr lang="en-US" altLang="en-IT" sz="2000" dirty="0"/>
              <a:t>[</a:t>
            </a:r>
            <a:r>
              <a:rPr lang="en-US" altLang="en-IT" sz="2000" dirty="0">
                <a:solidFill>
                  <a:srgbClr val="C00000"/>
                </a:solidFill>
              </a:rPr>
              <a:t>several couplings, with large  	          hierarchies</a:t>
            </a:r>
            <a:r>
              <a:rPr lang="en-US" altLang="en-IT" sz="2000" dirty="0"/>
              <a:t>]</a:t>
            </a:r>
          </a:p>
          <a:p>
            <a:pPr>
              <a:spcBef>
                <a:spcPts val="384"/>
              </a:spcBef>
              <a:buFont typeface="Wingdings" pitchFamily="2" charset="2"/>
              <a:buChar char="q"/>
            </a:pPr>
            <a:r>
              <a:rPr lang="en-US" altLang="en-IT" sz="2000" dirty="0"/>
              <a:t>Not stable with respect to quantum corr.  </a:t>
            </a:r>
            <a:r>
              <a:rPr lang="en-US" altLang="en-IT" sz="2000" dirty="0">
                <a:solidFill>
                  <a:schemeClr val="accent1"/>
                </a:solidFill>
              </a:rPr>
              <a:t> </a:t>
            </a:r>
            <a:r>
              <a:rPr lang="en-US" altLang="en-IT" sz="2000" dirty="0"/>
              <a:t>[</a:t>
            </a:r>
            <a:r>
              <a:rPr lang="en-US" altLang="en-IT" sz="2000" dirty="0">
                <a:solidFill>
                  <a:srgbClr val="C00000"/>
                </a:solidFill>
              </a:rPr>
              <a:t>UV sensitive</a:t>
            </a:r>
            <a:r>
              <a:rPr lang="en-US" altLang="en-IT" sz="2000" dirty="0"/>
              <a:t>]</a:t>
            </a:r>
          </a:p>
          <a:p>
            <a:pPr>
              <a:spcBef>
                <a:spcPts val="384"/>
              </a:spcBef>
              <a:buFont typeface="Wingdings" pitchFamily="2" charset="2"/>
              <a:buChar char="q"/>
            </a:pPr>
            <a:endParaRPr lang="en-US" altLang="en-IT" sz="2000" dirty="0"/>
          </a:p>
          <a:p>
            <a:pPr>
              <a:spcBef>
                <a:spcPts val="384"/>
              </a:spcBef>
              <a:buFont typeface="Wingdings" pitchFamily="2" charset="2"/>
              <a:buChar char="q"/>
            </a:pPr>
            <a:r>
              <a:rPr lang="en-US" altLang="en-IT" sz="2000" u="sng" dirty="0"/>
              <a:t>Origin of all the problems of the model…</a:t>
            </a:r>
            <a:endParaRPr lang="en-US" sz="2000" dirty="0">
              <a:latin typeface="Arial"/>
              <a:cs typeface="Arial"/>
            </a:endParaRPr>
          </a:p>
        </p:txBody>
      </p:sp>
      <p:sp>
        <p:nvSpPr>
          <p:cNvPr id="16" name="Content Placeholder 6">
            <a:extLst>
              <a:ext uri="{FF2B5EF4-FFF2-40B4-BE49-F238E27FC236}">
                <a16:creationId xmlns:a16="http://schemas.microsoft.com/office/drawing/2014/main" id="{8F105505-2725-AB1D-717E-AEAF8AAA6243}"/>
              </a:ext>
            </a:extLst>
          </p:cNvPr>
          <p:cNvSpPr txBox="1">
            <a:spLocks/>
          </p:cNvSpPr>
          <p:nvPr/>
        </p:nvSpPr>
        <p:spPr bwMode="auto">
          <a:xfrm>
            <a:off x="652756" y="3476470"/>
            <a:ext cx="4752528" cy="21127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lnSpcReduction="10000"/>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384"/>
              </a:spcBef>
              <a:buClr>
                <a:srgbClr val="00B050"/>
              </a:buClr>
              <a:buFont typeface="Wingdings" pitchFamily="2" charset="2"/>
              <a:buChar char="q"/>
            </a:pPr>
            <a:r>
              <a:rPr lang="en-US" altLang="en-IT" sz="2000" kern="0" dirty="0"/>
              <a:t>Natural [</a:t>
            </a:r>
            <a:r>
              <a:rPr lang="en-US" altLang="en-IT" sz="2000" kern="0" dirty="0">
                <a:solidFill>
                  <a:srgbClr val="00B050"/>
                </a:solidFill>
              </a:rPr>
              <a:t>only 3 couplings, all of O(1)</a:t>
            </a:r>
            <a:r>
              <a:rPr lang="en-US" altLang="en-IT" sz="2000" kern="0" dirty="0">
                <a:solidFill>
                  <a:schemeClr val="accent4"/>
                </a:solidFill>
              </a:rPr>
              <a:t>]</a:t>
            </a:r>
          </a:p>
          <a:p>
            <a:pPr>
              <a:spcBef>
                <a:spcPts val="384"/>
              </a:spcBef>
              <a:buClr>
                <a:srgbClr val="00B050"/>
              </a:buClr>
              <a:buFont typeface="Wingdings" pitchFamily="2" charset="2"/>
              <a:buChar char="q"/>
            </a:pPr>
            <a:endParaRPr lang="en-US" altLang="en-IT" sz="2000" kern="0" dirty="0">
              <a:solidFill>
                <a:schemeClr val="accent4"/>
              </a:solidFill>
            </a:endParaRPr>
          </a:p>
          <a:p>
            <a:pPr>
              <a:spcBef>
                <a:spcPts val="384"/>
              </a:spcBef>
              <a:buClr>
                <a:srgbClr val="00B050"/>
              </a:buClr>
              <a:buFont typeface="Wingdings" pitchFamily="2" charset="2"/>
              <a:buChar char="q"/>
            </a:pPr>
            <a:r>
              <a:rPr lang="en-US" altLang="en-IT" sz="2000" kern="0" dirty="0"/>
              <a:t>Stable with respect to quantum corr. [</a:t>
            </a:r>
            <a:r>
              <a:rPr lang="en-US" altLang="en-IT" sz="2000" kern="0" dirty="0">
                <a:solidFill>
                  <a:srgbClr val="00B050"/>
                </a:solidFill>
              </a:rPr>
              <a:t>largely UV in-sensitive</a:t>
            </a:r>
            <a:r>
              <a:rPr lang="en-US" altLang="en-IT" sz="2000" kern="0" dirty="0"/>
              <a:t>]</a:t>
            </a:r>
          </a:p>
          <a:p>
            <a:pPr>
              <a:spcBef>
                <a:spcPts val="384"/>
              </a:spcBef>
              <a:buClr>
                <a:srgbClr val="00B050"/>
              </a:buClr>
              <a:buFont typeface="Wingdings" pitchFamily="2" charset="2"/>
              <a:buChar char="q"/>
            </a:pPr>
            <a:endParaRPr lang="en-US" altLang="en-IT" sz="2000" u="sng" kern="0" dirty="0"/>
          </a:p>
          <a:p>
            <a:pPr>
              <a:spcBef>
                <a:spcPts val="384"/>
              </a:spcBef>
              <a:buClr>
                <a:srgbClr val="00B050"/>
              </a:buClr>
              <a:buFont typeface="Wingdings" pitchFamily="2" charset="2"/>
              <a:buChar char="q"/>
            </a:pPr>
            <a:r>
              <a:rPr lang="en-US" altLang="en-IT" sz="2000" kern="0" dirty="0"/>
              <a:t>Highly symmetric</a:t>
            </a:r>
            <a:endParaRPr lang="en-US" sz="2000" kern="0" dirty="0">
              <a:latin typeface="Arial"/>
              <a:cs typeface="Arial"/>
            </a:endParaRPr>
          </a:p>
        </p:txBody>
      </p:sp>
      <p:sp>
        <p:nvSpPr>
          <p:cNvPr id="5" name="Text Box 7">
            <a:extLst>
              <a:ext uri="{FF2B5EF4-FFF2-40B4-BE49-F238E27FC236}">
                <a16:creationId xmlns:a16="http://schemas.microsoft.com/office/drawing/2014/main" id="{72B83D87-97DE-4CF9-66C0-2D21B6ED5F9B}"/>
              </a:ext>
            </a:extLst>
          </p:cNvPr>
          <p:cNvSpPr txBox="1">
            <a:spLocks noChangeArrowheads="1"/>
          </p:cNvSpPr>
          <p:nvPr/>
        </p:nvSpPr>
        <p:spPr bwMode="auto">
          <a:xfrm>
            <a:off x="2639616" y="2420888"/>
            <a:ext cx="6264696" cy="6235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1pPr>
            <a:lvl2pPr>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2pPr>
            <a:lvl3pPr>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4pPr>
            <a:lvl5pPr>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9pPr>
          </a:lstStyle>
          <a:p>
            <a:pPr>
              <a:lnSpc>
                <a:spcPct val="102000"/>
              </a:lnSpc>
            </a:pPr>
            <a:r>
              <a:rPr lang="en-US" altLang="en-IT" sz="2600" i="1" dirty="0">
                <a:latin typeface="StarSymbol" charset="0"/>
              </a:rPr>
              <a:t> </a:t>
            </a:r>
            <a:r>
              <a:rPr lang="en-US" altLang="en-IT" sz="2800" i="1" dirty="0">
                <a:latin typeface="StarSymbol" charset="0"/>
              </a:rPr>
              <a:t>ℒ</a:t>
            </a:r>
            <a:r>
              <a:rPr lang="en-US" altLang="en-IT" sz="2800" baseline="-30000" dirty="0"/>
              <a:t>SM</a:t>
            </a:r>
            <a:r>
              <a:rPr lang="en-US" altLang="en-IT" sz="2800" dirty="0"/>
              <a:t> =  </a:t>
            </a:r>
            <a:r>
              <a:rPr lang="en-US" altLang="en-IT" sz="2800" i="1" dirty="0" err="1">
                <a:latin typeface="StarSymbol" charset="0"/>
              </a:rPr>
              <a:t>ℒ</a:t>
            </a:r>
            <a:r>
              <a:rPr lang="en-US" altLang="en-IT" sz="2800" baseline="-30000" dirty="0" err="1">
                <a:solidFill>
                  <a:srgbClr val="00B050"/>
                </a:solidFill>
              </a:rPr>
              <a:t>gauge</a:t>
            </a:r>
            <a:r>
              <a:rPr lang="en-US" altLang="en-IT" sz="2800" baseline="-30000"/>
              <a:t> </a:t>
            </a:r>
            <a:r>
              <a:rPr lang="en-US" altLang="en-IT" sz="2800"/>
              <a:t>(</a:t>
            </a:r>
            <a:r>
              <a:rPr lang="en-US" altLang="en-IT" sz="2800" i="1"/>
              <a:t>A</a:t>
            </a:r>
            <a:r>
              <a:rPr lang="en-US" altLang="en-IT" sz="2800" baseline="-30000"/>
              <a:t>a</a:t>
            </a:r>
            <a:r>
              <a:rPr lang="en-US" altLang="en-IT" sz="2800"/>
              <a:t>, </a:t>
            </a:r>
            <a:r>
              <a:rPr lang="en-US" altLang="en-IT" sz="2800" err="1">
                <a:cs typeface="Times New Roman" panose="02020603050405020304" pitchFamily="18" charset="0"/>
              </a:rPr>
              <a:t>ψ</a:t>
            </a:r>
            <a:r>
              <a:rPr lang="en-US" altLang="en-IT" sz="2800" baseline="-30000" err="1"/>
              <a:t>i</a:t>
            </a:r>
            <a:r>
              <a:rPr lang="en-US" altLang="en-IT" sz="2800"/>
              <a:t>)   +   </a:t>
            </a:r>
            <a:r>
              <a:rPr lang="en-US" altLang="en-IT" sz="2800" i="1" err="1">
                <a:latin typeface="StarSymbol" charset="0"/>
              </a:rPr>
              <a:t>ℒ</a:t>
            </a:r>
            <a:r>
              <a:rPr lang="en-US" altLang="en-IT" sz="2800" baseline="-30000" err="1">
                <a:solidFill>
                  <a:srgbClr val="C00000"/>
                </a:solidFill>
              </a:rPr>
              <a:t>Higgs</a:t>
            </a:r>
            <a:r>
              <a:rPr lang="en-US" altLang="en-IT" sz="2800" baseline="-30000">
                <a:solidFill>
                  <a:srgbClr val="FF0000"/>
                </a:solidFill>
              </a:rPr>
              <a:t> </a:t>
            </a:r>
            <a:r>
              <a:rPr lang="en-US" altLang="en-IT" sz="2800"/>
              <a:t>(</a:t>
            </a:r>
            <a:r>
              <a:rPr lang="en-US" altLang="en-IT" sz="2800" err="1">
                <a:solidFill>
                  <a:srgbClr val="C00000"/>
                </a:solidFill>
                <a:cs typeface="Times New Roman" panose="02020603050405020304" pitchFamily="18" charset="0"/>
              </a:rPr>
              <a:t>ϕ</a:t>
            </a:r>
            <a:r>
              <a:rPr lang="en-US" altLang="en-IT" sz="2800"/>
              <a:t>, </a:t>
            </a:r>
            <a:r>
              <a:rPr lang="en-US" altLang="en-IT" sz="2800" i="1"/>
              <a:t>A</a:t>
            </a:r>
            <a:r>
              <a:rPr lang="en-US" altLang="en-IT" sz="2800" baseline="-30000"/>
              <a:t>a</a:t>
            </a:r>
            <a:r>
              <a:rPr lang="en-US" altLang="en-IT" sz="2800"/>
              <a:t>, </a:t>
            </a:r>
            <a:r>
              <a:rPr lang="en-US" altLang="en-IT" sz="2800" err="1">
                <a:cs typeface="Times New Roman" panose="02020603050405020304" pitchFamily="18" charset="0"/>
              </a:rPr>
              <a:t>ψ</a:t>
            </a:r>
            <a:r>
              <a:rPr lang="en-US" altLang="en-IT" sz="2800" baseline="-30000" err="1"/>
              <a:t>i</a:t>
            </a:r>
            <a:r>
              <a:rPr lang="en-US" altLang="en-IT" sz="2800" i="1" baseline="-30000"/>
              <a:t> </a:t>
            </a:r>
            <a:r>
              <a:rPr lang="en-US" altLang="en-IT" sz="2800"/>
              <a:t>)    </a:t>
            </a:r>
          </a:p>
        </p:txBody>
      </p:sp>
      <p:sp>
        <p:nvSpPr>
          <p:cNvPr id="7" name="Content Placeholder 5">
            <a:extLst>
              <a:ext uri="{FF2B5EF4-FFF2-40B4-BE49-F238E27FC236}">
                <a16:creationId xmlns:a16="http://schemas.microsoft.com/office/drawing/2014/main" id="{2E75E909-526B-83DB-55BD-1351A901B773}"/>
              </a:ext>
            </a:extLst>
          </p:cNvPr>
          <p:cNvSpPr>
            <a:spLocks noGrp="1"/>
          </p:cNvSpPr>
          <p:nvPr>
            <p:ph sz="half" idx="12"/>
          </p:nvPr>
        </p:nvSpPr>
        <p:spPr>
          <a:xfrm>
            <a:off x="263352" y="980728"/>
            <a:ext cx="11752041" cy="1368152"/>
          </a:xfrm>
        </p:spPr>
        <p:txBody>
          <a:bodyPr/>
          <a:lstStyle/>
          <a:p>
            <a:r>
              <a:rPr lang="en-GB" sz="2400" dirty="0"/>
              <a:t>The </a:t>
            </a:r>
            <a:r>
              <a:rPr lang="en-US" altLang="en-IT" sz="2400" kern="0" dirty="0">
                <a:solidFill>
                  <a:srgbClr val="01366E"/>
                </a:solidFill>
              </a:rPr>
              <a:t>Standard </a:t>
            </a:r>
            <a:r>
              <a:rPr lang="en-US" altLang="en-IT" sz="2400" kern="0" dirty="0">
                <a:solidFill>
                  <a:srgbClr val="C00000"/>
                </a:solidFill>
              </a:rPr>
              <a:t>Model</a:t>
            </a:r>
            <a:r>
              <a:rPr lang="en-US" altLang="en-IT" sz="2400" kern="0" dirty="0">
                <a:solidFill>
                  <a:srgbClr val="01366E"/>
                </a:solidFill>
              </a:rPr>
              <a:t> is a highly successful </a:t>
            </a:r>
            <a:r>
              <a:rPr lang="en-US" altLang="en-IT" sz="2400" kern="0" dirty="0">
                <a:solidFill>
                  <a:srgbClr val="C00000"/>
                </a:solidFill>
              </a:rPr>
              <a:t>Theory</a:t>
            </a:r>
            <a:r>
              <a:rPr lang="en-US" altLang="en-IT" sz="2400" kern="0" dirty="0">
                <a:solidFill>
                  <a:srgbClr val="01366E"/>
                </a:solidFill>
              </a:rPr>
              <a:t>, which describes with great success physical phenomena over a </a:t>
            </a:r>
            <a:r>
              <a:rPr lang="en-US" altLang="en-IT" sz="2400" u="sng" kern="0" dirty="0">
                <a:solidFill>
                  <a:srgbClr val="01366E"/>
                </a:solidFill>
              </a:rPr>
              <a:t>huge</a:t>
            </a:r>
            <a:r>
              <a:rPr lang="en-US" altLang="en-IT" sz="2400" kern="0" dirty="0">
                <a:solidFill>
                  <a:srgbClr val="01366E"/>
                </a:solidFill>
              </a:rPr>
              <a:t> (</a:t>
            </a:r>
            <a:r>
              <a:rPr lang="en-US" altLang="en-IT" sz="2400" i="1" kern="0" dirty="0">
                <a:solidFill>
                  <a:srgbClr val="01366E"/>
                </a:solidFill>
              </a:rPr>
              <a:t>unprecedented</a:t>
            </a:r>
            <a:r>
              <a:rPr lang="en-US" altLang="en-IT" sz="2400" kern="0" dirty="0">
                <a:solidFill>
                  <a:srgbClr val="01366E"/>
                </a:solidFill>
              </a:rPr>
              <a:t>) </a:t>
            </a:r>
            <a:r>
              <a:rPr lang="en-US" altLang="en-IT" sz="2400" u="sng" kern="0" dirty="0">
                <a:solidFill>
                  <a:srgbClr val="01366E"/>
                </a:solidFill>
              </a:rPr>
              <a:t>range of energies.</a:t>
            </a:r>
            <a:r>
              <a:rPr lang="en-US" altLang="en-IT" sz="2400" kern="0" dirty="0">
                <a:solidFill>
                  <a:srgbClr val="01366E"/>
                </a:solidFill>
              </a:rPr>
              <a:t> However, already in its historical name, we have a clue that is not “complete”... </a:t>
            </a:r>
          </a:p>
          <a:p>
            <a:endParaRPr lang="en-GB" dirty="0"/>
          </a:p>
          <a:p>
            <a:endParaRPr lang="en-GB" dirty="0"/>
          </a:p>
          <a:p>
            <a:endParaRPr lang="en-GB" dirty="0"/>
          </a:p>
        </p:txBody>
      </p:sp>
      <p:sp>
        <p:nvSpPr>
          <p:cNvPr id="2" name="Title 1">
            <a:extLst>
              <a:ext uri="{FF2B5EF4-FFF2-40B4-BE49-F238E27FC236}">
                <a16:creationId xmlns:a16="http://schemas.microsoft.com/office/drawing/2014/main" id="{2432C1A1-F5F3-6483-DCA4-C6994263E2AC}"/>
              </a:ext>
            </a:extLst>
          </p:cNvPr>
          <p:cNvSpPr>
            <a:spLocks noGrp="1"/>
          </p:cNvSpPr>
          <p:nvPr>
            <p:ph type="title"/>
          </p:nvPr>
        </p:nvSpPr>
        <p:spPr>
          <a:xfrm>
            <a:off x="191344" y="-27384"/>
            <a:ext cx="3132683" cy="710830"/>
          </a:xfrm>
        </p:spPr>
        <p:txBody>
          <a:bodyPr/>
          <a:lstStyle/>
          <a:p>
            <a:r>
              <a:rPr lang="en-GB" dirty="0"/>
              <a:t>Introduction</a:t>
            </a:r>
          </a:p>
        </p:txBody>
      </p:sp>
      <p:cxnSp>
        <p:nvCxnSpPr>
          <p:cNvPr id="3" name="Straight Connector 2">
            <a:extLst>
              <a:ext uri="{FF2B5EF4-FFF2-40B4-BE49-F238E27FC236}">
                <a16:creationId xmlns:a16="http://schemas.microsoft.com/office/drawing/2014/main" id="{98023E31-B56A-F889-47B7-2966333A132E}"/>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Footer Placeholder 5">
            <a:extLst>
              <a:ext uri="{FF2B5EF4-FFF2-40B4-BE49-F238E27FC236}">
                <a16:creationId xmlns:a16="http://schemas.microsoft.com/office/drawing/2014/main" id="{A4C6A787-A76E-DF91-5103-162EC4AA034A}"/>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custDataLst>
      <p:tags r:id="rId1"/>
    </p:custDataLst>
    <p:extLst>
      <p:ext uri="{BB962C8B-B14F-4D97-AF65-F5344CB8AC3E}">
        <p14:creationId xmlns:p14="http://schemas.microsoft.com/office/powerpoint/2010/main" val="167975627"/>
      </p:ext>
    </p:extLst>
  </p:cSld>
  <p:clrMapOvr>
    <a:masterClrMapping/>
  </p:clrMapOvr>
  <mc:AlternateContent xmlns:mc="http://schemas.openxmlformats.org/markup-compatibility/2006" xmlns:p14="http://schemas.microsoft.com/office/powerpoint/2010/main">
    <mc:Choice Requires="p14">
      <p:transition spd="slow" p14:dur="2000" advTm="96552"/>
    </mc:Choice>
    <mc:Fallback xmlns="">
      <p:transition spd="slow" advTm="965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Line 26">
            <a:extLst>
              <a:ext uri="{FF2B5EF4-FFF2-40B4-BE49-F238E27FC236}">
                <a16:creationId xmlns:a16="http://schemas.microsoft.com/office/drawing/2014/main" id="{39A1A1C3-D1F0-9EEB-48D0-29E31EEB4960}"/>
              </a:ext>
            </a:extLst>
          </p:cNvPr>
          <p:cNvSpPr>
            <a:spLocks noChangeShapeType="1"/>
          </p:cNvSpPr>
          <p:nvPr/>
        </p:nvSpPr>
        <p:spPr bwMode="auto">
          <a:xfrm>
            <a:off x="5829894" y="4921704"/>
            <a:ext cx="842886" cy="260350"/>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7" name="Line 27">
            <a:extLst>
              <a:ext uri="{FF2B5EF4-FFF2-40B4-BE49-F238E27FC236}">
                <a16:creationId xmlns:a16="http://schemas.microsoft.com/office/drawing/2014/main" id="{7985F018-57A8-C3EC-C7E8-A1CC0DCDE37F}"/>
              </a:ext>
            </a:extLst>
          </p:cNvPr>
          <p:cNvSpPr>
            <a:spLocks noChangeShapeType="1"/>
          </p:cNvSpPr>
          <p:nvPr/>
        </p:nvSpPr>
        <p:spPr bwMode="auto">
          <a:xfrm flipH="1">
            <a:off x="5829893" y="5597978"/>
            <a:ext cx="880986" cy="260349"/>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 name="Line 30">
            <a:extLst>
              <a:ext uri="{FF2B5EF4-FFF2-40B4-BE49-F238E27FC236}">
                <a16:creationId xmlns:a16="http://schemas.microsoft.com/office/drawing/2014/main" id="{E903F1B2-0B4A-674F-D190-C08FCD8F8EB7}"/>
              </a:ext>
            </a:extLst>
          </p:cNvPr>
          <p:cNvSpPr>
            <a:spLocks noChangeShapeType="1"/>
          </p:cNvSpPr>
          <p:nvPr/>
        </p:nvSpPr>
        <p:spPr bwMode="auto">
          <a:xfrm flipH="1">
            <a:off x="7373646" y="4999677"/>
            <a:ext cx="797813" cy="209371"/>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 name="Line 31">
            <a:extLst>
              <a:ext uri="{FF2B5EF4-FFF2-40B4-BE49-F238E27FC236}">
                <a16:creationId xmlns:a16="http://schemas.microsoft.com/office/drawing/2014/main" id="{297D63A6-7934-0F17-E5D3-598AE7C5990E}"/>
              </a:ext>
            </a:extLst>
          </p:cNvPr>
          <p:cNvSpPr>
            <a:spLocks noChangeShapeType="1"/>
          </p:cNvSpPr>
          <p:nvPr/>
        </p:nvSpPr>
        <p:spPr bwMode="auto">
          <a:xfrm>
            <a:off x="7345072" y="5624974"/>
            <a:ext cx="880986" cy="324306"/>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8" name="Oval 32">
            <a:extLst>
              <a:ext uri="{FF2B5EF4-FFF2-40B4-BE49-F238E27FC236}">
                <a16:creationId xmlns:a16="http://schemas.microsoft.com/office/drawing/2014/main" id="{E8C7D3B3-4305-0262-700B-8B4F3F86415D}"/>
              </a:ext>
            </a:extLst>
          </p:cNvPr>
          <p:cNvSpPr>
            <a:spLocks noChangeArrowheads="1"/>
          </p:cNvSpPr>
          <p:nvPr/>
        </p:nvSpPr>
        <p:spPr bwMode="auto">
          <a:xfrm>
            <a:off x="6466406" y="4921704"/>
            <a:ext cx="1128019" cy="887420"/>
          </a:xfrm>
          <a:prstGeom prst="ellipse">
            <a:avLst/>
          </a:prstGeom>
          <a:gradFill rotWithShape="0">
            <a:gsLst>
              <a:gs pos="0">
                <a:srgbClr val="E6FF00"/>
              </a:gs>
              <a:gs pos="100000">
                <a:srgbClr val="FF3333"/>
              </a:gs>
            </a:gsLst>
            <a:path path="shape">
              <a:fillToRect l="50000" t="50000" r="50000" b="50000"/>
            </a:path>
          </a:gra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29" name="Text Box 33">
            <a:extLst>
              <a:ext uri="{FF2B5EF4-FFF2-40B4-BE49-F238E27FC236}">
                <a16:creationId xmlns:a16="http://schemas.microsoft.com/office/drawing/2014/main" id="{3EE623D3-75B5-E32D-90C2-B83253322BF9}"/>
              </a:ext>
            </a:extLst>
          </p:cNvPr>
          <p:cNvSpPr txBox="1">
            <a:spLocks noChangeArrowheads="1"/>
          </p:cNvSpPr>
          <p:nvPr/>
        </p:nvSpPr>
        <p:spPr bwMode="auto">
          <a:xfrm>
            <a:off x="6429802" y="5078874"/>
            <a:ext cx="1288532"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1800">
                <a:solidFill>
                  <a:srgbClr val="B80047"/>
                </a:solidFill>
                <a:latin typeface="+mn-lt"/>
              </a:rPr>
              <a:t>heavy </a:t>
            </a:r>
          </a:p>
          <a:p>
            <a:pPr algn="ctr" eaLnBrk="1">
              <a:spcAft>
                <a:spcPct val="0"/>
              </a:spcAft>
            </a:pPr>
            <a:r>
              <a:rPr lang="en-US" altLang="en-IT" sz="1800">
                <a:solidFill>
                  <a:srgbClr val="B80047"/>
                </a:solidFill>
                <a:latin typeface="+mn-lt"/>
              </a:rPr>
              <a:t>dynamics </a:t>
            </a:r>
          </a:p>
        </p:txBody>
      </p:sp>
      <p:pic>
        <p:nvPicPr>
          <p:cNvPr id="56" name="Picture 55" descr="A green line with a white background&#10;&#10;Description automatically generated">
            <a:extLst>
              <a:ext uri="{FF2B5EF4-FFF2-40B4-BE49-F238E27FC236}">
                <a16:creationId xmlns:a16="http://schemas.microsoft.com/office/drawing/2014/main" id="{B14EC43E-E770-7F65-A436-9F1B04F67384}"/>
              </a:ext>
            </a:extLst>
          </p:cNvPr>
          <p:cNvPicPr>
            <a:picLocks noChangeAspect="1"/>
          </p:cNvPicPr>
          <p:nvPr/>
        </p:nvPicPr>
        <p:blipFill>
          <a:blip r:embed="rId2"/>
          <a:stretch>
            <a:fillRect/>
          </a:stretch>
        </p:blipFill>
        <p:spPr>
          <a:xfrm>
            <a:off x="4922817" y="2360977"/>
            <a:ext cx="487364" cy="153328"/>
          </a:xfrm>
          <a:prstGeom prst="rect">
            <a:avLst/>
          </a:prstGeom>
        </p:spPr>
      </p:pic>
      <p:sp>
        <p:nvSpPr>
          <p:cNvPr id="63" name="Line 23">
            <a:extLst>
              <a:ext uri="{FF2B5EF4-FFF2-40B4-BE49-F238E27FC236}">
                <a16:creationId xmlns:a16="http://schemas.microsoft.com/office/drawing/2014/main" id="{782B1D0B-BF02-50BC-3CCC-27623075ECA5}"/>
              </a:ext>
            </a:extLst>
          </p:cNvPr>
          <p:cNvSpPr>
            <a:spLocks noChangeShapeType="1"/>
          </p:cNvSpPr>
          <p:nvPr/>
        </p:nvSpPr>
        <p:spPr bwMode="auto">
          <a:xfrm>
            <a:off x="5358398" y="2401544"/>
            <a:ext cx="407709" cy="329411"/>
          </a:xfrm>
          <a:prstGeom prst="line">
            <a:avLst/>
          </a:prstGeom>
          <a:noFill/>
          <a:ln w="1836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4" name="Line 24">
            <a:extLst>
              <a:ext uri="{FF2B5EF4-FFF2-40B4-BE49-F238E27FC236}">
                <a16:creationId xmlns:a16="http://schemas.microsoft.com/office/drawing/2014/main" id="{77B24766-B657-D4A2-7ECE-C65C0726117B}"/>
              </a:ext>
            </a:extLst>
          </p:cNvPr>
          <p:cNvSpPr>
            <a:spLocks noChangeShapeType="1"/>
          </p:cNvSpPr>
          <p:nvPr/>
        </p:nvSpPr>
        <p:spPr bwMode="auto">
          <a:xfrm flipV="1">
            <a:off x="5377628" y="2128262"/>
            <a:ext cx="388479" cy="297197"/>
          </a:xfrm>
          <a:prstGeom prst="line">
            <a:avLst/>
          </a:prstGeom>
          <a:noFill/>
          <a:ln w="1836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5" name="Oval 25">
            <a:extLst>
              <a:ext uri="{FF2B5EF4-FFF2-40B4-BE49-F238E27FC236}">
                <a16:creationId xmlns:a16="http://schemas.microsoft.com/office/drawing/2014/main" id="{50D26958-49B9-CAC8-CDC2-43298477CF1E}"/>
              </a:ext>
            </a:extLst>
          </p:cNvPr>
          <p:cNvSpPr>
            <a:spLocks noChangeArrowheads="1"/>
          </p:cNvSpPr>
          <p:nvPr/>
        </p:nvSpPr>
        <p:spPr bwMode="auto">
          <a:xfrm>
            <a:off x="5334361" y="2370312"/>
            <a:ext cx="91729" cy="102481"/>
          </a:xfrm>
          <a:prstGeom prst="ellipse">
            <a:avLst/>
          </a:prstGeom>
          <a:solidFill>
            <a:srgbClr val="FFC00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71" name="Line 23">
            <a:extLst>
              <a:ext uri="{FF2B5EF4-FFF2-40B4-BE49-F238E27FC236}">
                <a16:creationId xmlns:a16="http://schemas.microsoft.com/office/drawing/2014/main" id="{783C6508-2D07-486B-8DFD-0E84A6DC4355}"/>
              </a:ext>
            </a:extLst>
          </p:cNvPr>
          <p:cNvSpPr>
            <a:spLocks noChangeShapeType="1"/>
          </p:cNvSpPr>
          <p:nvPr/>
        </p:nvSpPr>
        <p:spPr bwMode="auto">
          <a:xfrm>
            <a:off x="6433718" y="2425069"/>
            <a:ext cx="407709" cy="329411"/>
          </a:xfrm>
          <a:prstGeom prst="line">
            <a:avLst/>
          </a:prstGeom>
          <a:noFill/>
          <a:ln w="1836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 name="Line 24">
            <a:extLst>
              <a:ext uri="{FF2B5EF4-FFF2-40B4-BE49-F238E27FC236}">
                <a16:creationId xmlns:a16="http://schemas.microsoft.com/office/drawing/2014/main" id="{39F512FC-943E-5B32-0DD2-60A8ECE24299}"/>
              </a:ext>
            </a:extLst>
          </p:cNvPr>
          <p:cNvSpPr>
            <a:spLocks noChangeShapeType="1"/>
          </p:cNvSpPr>
          <p:nvPr/>
        </p:nvSpPr>
        <p:spPr bwMode="auto">
          <a:xfrm flipV="1">
            <a:off x="6452948" y="2151787"/>
            <a:ext cx="388479" cy="297197"/>
          </a:xfrm>
          <a:prstGeom prst="line">
            <a:avLst/>
          </a:prstGeom>
          <a:noFill/>
          <a:ln w="1836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4" name="Line 24">
            <a:extLst>
              <a:ext uri="{FF2B5EF4-FFF2-40B4-BE49-F238E27FC236}">
                <a16:creationId xmlns:a16="http://schemas.microsoft.com/office/drawing/2014/main" id="{74936658-4E08-24E8-B763-88D14CCC51EF}"/>
              </a:ext>
            </a:extLst>
          </p:cNvPr>
          <p:cNvSpPr>
            <a:spLocks noChangeShapeType="1"/>
          </p:cNvSpPr>
          <p:nvPr/>
        </p:nvSpPr>
        <p:spPr bwMode="auto">
          <a:xfrm flipV="1">
            <a:off x="6045239" y="2437881"/>
            <a:ext cx="407710" cy="4694"/>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9" name="Line 23">
            <a:extLst>
              <a:ext uri="{FF2B5EF4-FFF2-40B4-BE49-F238E27FC236}">
                <a16:creationId xmlns:a16="http://schemas.microsoft.com/office/drawing/2014/main" id="{27E761BE-59E5-2F02-29D2-66DA0F781C27}"/>
              </a:ext>
            </a:extLst>
          </p:cNvPr>
          <p:cNvSpPr>
            <a:spLocks noChangeShapeType="1"/>
          </p:cNvSpPr>
          <p:nvPr/>
        </p:nvSpPr>
        <p:spPr bwMode="auto">
          <a:xfrm>
            <a:off x="7575196" y="2425069"/>
            <a:ext cx="407709" cy="329411"/>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0" name="Line 24">
            <a:extLst>
              <a:ext uri="{FF2B5EF4-FFF2-40B4-BE49-F238E27FC236}">
                <a16:creationId xmlns:a16="http://schemas.microsoft.com/office/drawing/2014/main" id="{A47DF132-AE63-203F-0779-9F62BE02BE61}"/>
              </a:ext>
            </a:extLst>
          </p:cNvPr>
          <p:cNvSpPr>
            <a:spLocks noChangeShapeType="1"/>
          </p:cNvSpPr>
          <p:nvPr/>
        </p:nvSpPr>
        <p:spPr bwMode="auto">
          <a:xfrm flipV="1">
            <a:off x="7594426" y="2151787"/>
            <a:ext cx="388479" cy="297197"/>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6" name="Line 24">
            <a:extLst>
              <a:ext uri="{FF2B5EF4-FFF2-40B4-BE49-F238E27FC236}">
                <a16:creationId xmlns:a16="http://schemas.microsoft.com/office/drawing/2014/main" id="{9EF9F9A3-4B3E-D942-BE4A-8AD00B07B859}"/>
              </a:ext>
            </a:extLst>
          </p:cNvPr>
          <p:cNvSpPr>
            <a:spLocks noChangeShapeType="1"/>
          </p:cNvSpPr>
          <p:nvPr/>
        </p:nvSpPr>
        <p:spPr bwMode="auto">
          <a:xfrm flipV="1">
            <a:off x="7238671" y="2431133"/>
            <a:ext cx="388479" cy="297197"/>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8" name="Line 24">
            <a:extLst>
              <a:ext uri="{FF2B5EF4-FFF2-40B4-BE49-F238E27FC236}">
                <a16:creationId xmlns:a16="http://schemas.microsoft.com/office/drawing/2014/main" id="{812AB783-D25E-D10C-1913-709E1BA1B6F5}"/>
              </a:ext>
            </a:extLst>
          </p:cNvPr>
          <p:cNvSpPr>
            <a:spLocks noChangeShapeType="1"/>
          </p:cNvSpPr>
          <p:nvPr/>
        </p:nvSpPr>
        <p:spPr bwMode="auto">
          <a:xfrm flipH="1" flipV="1">
            <a:off x="7271398" y="2186972"/>
            <a:ext cx="323027" cy="259146"/>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9" name="Oval 25">
            <a:extLst>
              <a:ext uri="{FF2B5EF4-FFF2-40B4-BE49-F238E27FC236}">
                <a16:creationId xmlns:a16="http://schemas.microsoft.com/office/drawing/2014/main" id="{99CC912E-319B-AD59-11CA-1A03D019831B}"/>
              </a:ext>
            </a:extLst>
          </p:cNvPr>
          <p:cNvSpPr>
            <a:spLocks noChangeArrowheads="1"/>
          </p:cNvSpPr>
          <p:nvPr/>
        </p:nvSpPr>
        <p:spPr bwMode="auto">
          <a:xfrm>
            <a:off x="7551159" y="2393837"/>
            <a:ext cx="91729" cy="102481"/>
          </a:xfrm>
          <a:prstGeom prst="ellipse">
            <a:avLst/>
          </a:prstGeom>
          <a:solidFill>
            <a:srgbClr val="00B05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90" name="Oval 25">
            <a:extLst>
              <a:ext uri="{FF2B5EF4-FFF2-40B4-BE49-F238E27FC236}">
                <a16:creationId xmlns:a16="http://schemas.microsoft.com/office/drawing/2014/main" id="{DCD91F57-EADD-FA8F-2662-13D18646BB33}"/>
              </a:ext>
            </a:extLst>
          </p:cNvPr>
          <p:cNvSpPr>
            <a:spLocks noChangeArrowheads="1"/>
          </p:cNvSpPr>
          <p:nvPr/>
        </p:nvSpPr>
        <p:spPr bwMode="auto">
          <a:xfrm>
            <a:off x="6409681" y="2393837"/>
            <a:ext cx="91729" cy="102481"/>
          </a:xfrm>
          <a:prstGeom prst="ellipse">
            <a:avLst/>
          </a:prstGeom>
          <a:solidFill>
            <a:srgbClr val="0070C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05" name="Line 23">
            <a:extLst>
              <a:ext uri="{FF2B5EF4-FFF2-40B4-BE49-F238E27FC236}">
                <a16:creationId xmlns:a16="http://schemas.microsoft.com/office/drawing/2014/main" id="{F9EAC41A-D726-B88E-B1E6-302B98A5033B}"/>
              </a:ext>
            </a:extLst>
          </p:cNvPr>
          <p:cNvSpPr>
            <a:spLocks noChangeShapeType="1"/>
          </p:cNvSpPr>
          <p:nvPr/>
        </p:nvSpPr>
        <p:spPr bwMode="auto">
          <a:xfrm>
            <a:off x="10719495" y="2747850"/>
            <a:ext cx="922338" cy="711201"/>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6" name="Line 24">
            <a:extLst>
              <a:ext uri="{FF2B5EF4-FFF2-40B4-BE49-F238E27FC236}">
                <a16:creationId xmlns:a16="http://schemas.microsoft.com/office/drawing/2014/main" id="{2334DA2F-F5BC-1A49-522A-EE4F4CA02B0E}"/>
              </a:ext>
            </a:extLst>
          </p:cNvPr>
          <p:cNvSpPr>
            <a:spLocks noChangeShapeType="1"/>
          </p:cNvSpPr>
          <p:nvPr/>
        </p:nvSpPr>
        <p:spPr bwMode="auto">
          <a:xfrm flipV="1">
            <a:off x="10719495" y="2746262"/>
            <a:ext cx="922338" cy="712789"/>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7" name="Oval 25">
            <a:extLst>
              <a:ext uri="{FF2B5EF4-FFF2-40B4-BE49-F238E27FC236}">
                <a16:creationId xmlns:a16="http://schemas.microsoft.com/office/drawing/2014/main" id="{9FEF6852-6AE3-BCB1-6EC9-1DF1B75DD3D4}"/>
              </a:ext>
            </a:extLst>
          </p:cNvPr>
          <p:cNvSpPr>
            <a:spLocks noChangeArrowheads="1"/>
          </p:cNvSpPr>
          <p:nvPr/>
        </p:nvSpPr>
        <p:spPr bwMode="auto">
          <a:xfrm>
            <a:off x="11094145" y="3020901"/>
            <a:ext cx="150813" cy="177800"/>
          </a:xfrm>
          <a:prstGeom prst="ellipse">
            <a:avLst/>
          </a:prstGeom>
          <a:solidFill>
            <a:srgbClr val="C0000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08" name="Line 23">
            <a:extLst>
              <a:ext uri="{FF2B5EF4-FFF2-40B4-BE49-F238E27FC236}">
                <a16:creationId xmlns:a16="http://schemas.microsoft.com/office/drawing/2014/main" id="{B7F60685-2451-E209-6A0E-5E80AFA2ED65}"/>
              </a:ext>
            </a:extLst>
          </p:cNvPr>
          <p:cNvSpPr>
            <a:spLocks noChangeShapeType="1"/>
          </p:cNvSpPr>
          <p:nvPr/>
        </p:nvSpPr>
        <p:spPr bwMode="auto">
          <a:xfrm>
            <a:off x="9218283" y="2835609"/>
            <a:ext cx="427500" cy="355601"/>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9" name="Line 24">
            <a:extLst>
              <a:ext uri="{FF2B5EF4-FFF2-40B4-BE49-F238E27FC236}">
                <a16:creationId xmlns:a16="http://schemas.microsoft.com/office/drawing/2014/main" id="{EBC72977-34DD-84BD-823B-D278A30A876C}"/>
              </a:ext>
            </a:extLst>
          </p:cNvPr>
          <p:cNvSpPr>
            <a:spLocks noChangeShapeType="1"/>
          </p:cNvSpPr>
          <p:nvPr/>
        </p:nvSpPr>
        <p:spPr bwMode="auto">
          <a:xfrm flipV="1">
            <a:off x="9218283" y="3232236"/>
            <a:ext cx="427500" cy="314573"/>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0" name="Line 23">
            <a:extLst>
              <a:ext uri="{FF2B5EF4-FFF2-40B4-BE49-F238E27FC236}">
                <a16:creationId xmlns:a16="http://schemas.microsoft.com/office/drawing/2014/main" id="{F30BC00E-48A1-F96A-3D8C-B8B11722AE87}"/>
              </a:ext>
            </a:extLst>
          </p:cNvPr>
          <p:cNvSpPr>
            <a:spLocks noChangeShapeType="1"/>
          </p:cNvSpPr>
          <p:nvPr/>
        </p:nvSpPr>
        <p:spPr bwMode="auto">
          <a:xfrm flipV="1">
            <a:off x="9668339" y="2855100"/>
            <a:ext cx="450057" cy="346597"/>
          </a:xfrm>
          <a:prstGeom prst="line">
            <a:avLst/>
          </a:prstGeom>
          <a:noFill/>
          <a:ln w="18360">
            <a:solidFill>
              <a:srgbClr val="000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1" name="Line 23">
            <a:extLst>
              <a:ext uri="{FF2B5EF4-FFF2-40B4-BE49-F238E27FC236}">
                <a16:creationId xmlns:a16="http://schemas.microsoft.com/office/drawing/2014/main" id="{681853E9-CA63-D136-0351-63190C711FB7}"/>
              </a:ext>
            </a:extLst>
          </p:cNvPr>
          <p:cNvSpPr>
            <a:spLocks noChangeShapeType="1"/>
          </p:cNvSpPr>
          <p:nvPr/>
        </p:nvSpPr>
        <p:spPr bwMode="auto">
          <a:xfrm flipH="1" flipV="1">
            <a:off x="9681998" y="3225569"/>
            <a:ext cx="427500" cy="321239"/>
          </a:xfrm>
          <a:prstGeom prst="line">
            <a:avLst/>
          </a:prstGeom>
          <a:noFill/>
          <a:ln w="18360">
            <a:solidFill>
              <a:srgbClr val="000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2" name="Oval 25">
            <a:extLst>
              <a:ext uri="{FF2B5EF4-FFF2-40B4-BE49-F238E27FC236}">
                <a16:creationId xmlns:a16="http://schemas.microsoft.com/office/drawing/2014/main" id="{7C43F7A7-A88C-5D4A-D4EA-8A9FED2EE6BB}"/>
              </a:ext>
            </a:extLst>
          </p:cNvPr>
          <p:cNvSpPr>
            <a:spLocks noChangeArrowheads="1"/>
          </p:cNvSpPr>
          <p:nvPr/>
        </p:nvSpPr>
        <p:spPr bwMode="auto">
          <a:xfrm>
            <a:off x="9592933" y="3108660"/>
            <a:ext cx="150813" cy="177800"/>
          </a:xfrm>
          <a:prstGeom prst="ellipse">
            <a:avLst/>
          </a:prstGeom>
          <a:solidFill>
            <a:srgbClr val="C0000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pic>
        <p:nvPicPr>
          <p:cNvPr id="113" name="Picture 112" descr="A green line with a white background&#10;&#10;Description automatically generated">
            <a:extLst>
              <a:ext uri="{FF2B5EF4-FFF2-40B4-BE49-F238E27FC236}">
                <a16:creationId xmlns:a16="http://schemas.microsoft.com/office/drawing/2014/main" id="{0F3C5D55-AB1E-7FA3-DD36-6A38F4DC4804}"/>
              </a:ext>
            </a:extLst>
          </p:cNvPr>
          <p:cNvPicPr>
            <a:picLocks noChangeAspect="1"/>
          </p:cNvPicPr>
          <p:nvPr/>
        </p:nvPicPr>
        <p:blipFill>
          <a:blip r:embed="rId2"/>
          <a:stretch>
            <a:fillRect/>
          </a:stretch>
        </p:blipFill>
        <p:spPr>
          <a:xfrm>
            <a:off x="10177230" y="3696618"/>
            <a:ext cx="551821" cy="173607"/>
          </a:xfrm>
          <a:prstGeom prst="rect">
            <a:avLst/>
          </a:prstGeom>
        </p:spPr>
      </p:pic>
      <p:sp>
        <p:nvSpPr>
          <p:cNvPr id="114" name="Line 23">
            <a:extLst>
              <a:ext uri="{FF2B5EF4-FFF2-40B4-BE49-F238E27FC236}">
                <a16:creationId xmlns:a16="http://schemas.microsoft.com/office/drawing/2014/main" id="{E5C776B4-E8E1-E4D5-B43F-9BD9F6E5AA82}"/>
              </a:ext>
            </a:extLst>
          </p:cNvPr>
          <p:cNvSpPr>
            <a:spLocks noChangeShapeType="1"/>
          </p:cNvSpPr>
          <p:nvPr/>
        </p:nvSpPr>
        <p:spPr bwMode="auto">
          <a:xfrm>
            <a:off x="10216589" y="3428070"/>
            <a:ext cx="427500" cy="355601"/>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5" name="Line 24">
            <a:extLst>
              <a:ext uri="{FF2B5EF4-FFF2-40B4-BE49-F238E27FC236}">
                <a16:creationId xmlns:a16="http://schemas.microsoft.com/office/drawing/2014/main" id="{03E035EB-ED10-F1BA-B83B-EFF51494EB2F}"/>
              </a:ext>
            </a:extLst>
          </p:cNvPr>
          <p:cNvSpPr>
            <a:spLocks noChangeShapeType="1"/>
          </p:cNvSpPr>
          <p:nvPr/>
        </p:nvSpPr>
        <p:spPr bwMode="auto">
          <a:xfrm flipV="1">
            <a:off x="10216589" y="3824697"/>
            <a:ext cx="427500" cy="314573"/>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6" name="Line 23">
            <a:extLst>
              <a:ext uri="{FF2B5EF4-FFF2-40B4-BE49-F238E27FC236}">
                <a16:creationId xmlns:a16="http://schemas.microsoft.com/office/drawing/2014/main" id="{56939338-A782-3FAE-6445-66AF82E2B7AD}"/>
              </a:ext>
            </a:extLst>
          </p:cNvPr>
          <p:cNvSpPr>
            <a:spLocks noChangeShapeType="1"/>
          </p:cNvSpPr>
          <p:nvPr/>
        </p:nvSpPr>
        <p:spPr bwMode="auto">
          <a:xfrm flipV="1">
            <a:off x="10666645" y="3447561"/>
            <a:ext cx="450057" cy="346597"/>
          </a:xfrm>
          <a:prstGeom prst="line">
            <a:avLst/>
          </a:prstGeom>
          <a:noFill/>
          <a:ln w="18360">
            <a:solidFill>
              <a:srgbClr val="000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7" name="Line 23">
            <a:extLst>
              <a:ext uri="{FF2B5EF4-FFF2-40B4-BE49-F238E27FC236}">
                <a16:creationId xmlns:a16="http://schemas.microsoft.com/office/drawing/2014/main" id="{C34D8E8C-297B-D4C4-93C6-7CFA423B17AF}"/>
              </a:ext>
            </a:extLst>
          </p:cNvPr>
          <p:cNvSpPr>
            <a:spLocks noChangeShapeType="1"/>
          </p:cNvSpPr>
          <p:nvPr/>
        </p:nvSpPr>
        <p:spPr bwMode="auto">
          <a:xfrm flipH="1" flipV="1">
            <a:off x="10680304" y="3818030"/>
            <a:ext cx="427500" cy="321239"/>
          </a:xfrm>
          <a:prstGeom prst="line">
            <a:avLst/>
          </a:prstGeom>
          <a:noFill/>
          <a:ln w="18360">
            <a:solidFill>
              <a:srgbClr val="000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8" name="Oval 25">
            <a:extLst>
              <a:ext uri="{FF2B5EF4-FFF2-40B4-BE49-F238E27FC236}">
                <a16:creationId xmlns:a16="http://schemas.microsoft.com/office/drawing/2014/main" id="{2CE7F3CD-5035-8FEA-6E0F-4FEB877FAE28}"/>
              </a:ext>
            </a:extLst>
          </p:cNvPr>
          <p:cNvSpPr>
            <a:spLocks noChangeArrowheads="1"/>
          </p:cNvSpPr>
          <p:nvPr/>
        </p:nvSpPr>
        <p:spPr bwMode="auto">
          <a:xfrm>
            <a:off x="10591239" y="3701121"/>
            <a:ext cx="150813" cy="177800"/>
          </a:xfrm>
          <a:prstGeom prst="ellipse">
            <a:avLst/>
          </a:prstGeom>
          <a:solidFill>
            <a:srgbClr val="C0000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20" name="Line 9">
            <a:extLst>
              <a:ext uri="{FF2B5EF4-FFF2-40B4-BE49-F238E27FC236}">
                <a16:creationId xmlns:a16="http://schemas.microsoft.com/office/drawing/2014/main" id="{5B4DF138-D376-E29D-EDF4-B46A8E6949F7}"/>
              </a:ext>
            </a:extLst>
          </p:cNvPr>
          <p:cNvSpPr>
            <a:spLocks noChangeShapeType="1"/>
          </p:cNvSpPr>
          <p:nvPr/>
        </p:nvSpPr>
        <p:spPr bwMode="auto">
          <a:xfrm flipH="1" flipV="1">
            <a:off x="6096000" y="2785711"/>
            <a:ext cx="527010" cy="1771823"/>
          </a:xfrm>
          <a:prstGeom prst="line">
            <a:avLst/>
          </a:prstGeom>
          <a:noFill/>
          <a:ln w="31750" cap="flat">
            <a:solidFill>
              <a:srgbClr val="C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21" name="Line 9">
            <a:extLst>
              <a:ext uri="{FF2B5EF4-FFF2-40B4-BE49-F238E27FC236}">
                <a16:creationId xmlns:a16="http://schemas.microsoft.com/office/drawing/2014/main" id="{95D6556E-FD50-2AB3-765F-8D8EA380AB91}"/>
              </a:ext>
            </a:extLst>
          </p:cNvPr>
          <p:cNvSpPr>
            <a:spLocks noChangeShapeType="1"/>
          </p:cNvSpPr>
          <p:nvPr/>
        </p:nvSpPr>
        <p:spPr bwMode="auto">
          <a:xfrm flipV="1">
            <a:off x="7739346" y="3855857"/>
            <a:ext cx="1638376" cy="808854"/>
          </a:xfrm>
          <a:prstGeom prst="line">
            <a:avLst/>
          </a:prstGeom>
          <a:noFill/>
          <a:ln w="31750" cap="flat">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22" name="Text Box 28">
            <a:extLst>
              <a:ext uri="{FF2B5EF4-FFF2-40B4-BE49-F238E27FC236}">
                <a16:creationId xmlns:a16="http://schemas.microsoft.com/office/drawing/2014/main" id="{4AA609AD-0E96-CBAA-1B4C-CFCC46970EE4}"/>
              </a:ext>
            </a:extLst>
          </p:cNvPr>
          <p:cNvSpPr txBox="1">
            <a:spLocks noChangeArrowheads="1"/>
          </p:cNvSpPr>
          <p:nvPr/>
        </p:nvSpPr>
        <p:spPr bwMode="auto">
          <a:xfrm>
            <a:off x="6328800" y="3174746"/>
            <a:ext cx="2140392" cy="9770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a:latin typeface="+mn-lt"/>
              </a:rPr>
              <a:t>Renormalizable</a:t>
            </a:r>
          </a:p>
          <a:p>
            <a:pPr algn="ctr" eaLnBrk="1">
              <a:spcAft>
                <a:spcPct val="0"/>
              </a:spcAft>
            </a:pPr>
            <a:r>
              <a:rPr lang="en-US" altLang="en-IT" sz="2000">
                <a:latin typeface="+mn-lt"/>
              </a:rPr>
              <a:t>interactions</a:t>
            </a:r>
          </a:p>
          <a:p>
            <a:pPr algn="ctr" eaLnBrk="1">
              <a:spcAft>
                <a:spcPct val="0"/>
              </a:spcAft>
            </a:pPr>
            <a:r>
              <a:rPr lang="en-US" altLang="en-IT" sz="2000">
                <a:latin typeface="+mn-lt"/>
              </a:rPr>
              <a:t>(long-range)</a:t>
            </a:r>
          </a:p>
        </p:txBody>
      </p:sp>
      <p:sp>
        <p:nvSpPr>
          <p:cNvPr id="123" name="Text Box 28">
            <a:extLst>
              <a:ext uri="{FF2B5EF4-FFF2-40B4-BE49-F238E27FC236}">
                <a16:creationId xmlns:a16="http://schemas.microsoft.com/office/drawing/2014/main" id="{10253766-0F34-A9C6-C876-2F0D2A371187}"/>
              </a:ext>
            </a:extLst>
          </p:cNvPr>
          <p:cNvSpPr txBox="1">
            <a:spLocks noChangeArrowheads="1"/>
          </p:cNvSpPr>
          <p:nvPr/>
        </p:nvSpPr>
        <p:spPr bwMode="auto">
          <a:xfrm>
            <a:off x="8318242" y="4447706"/>
            <a:ext cx="1685287" cy="9770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a:latin typeface="+mn-lt"/>
              </a:rPr>
              <a:t>New contact </a:t>
            </a:r>
          </a:p>
          <a:p>
            <a:pPr algn="ctr" eaLnBrk="1">
              <a:spcAft>
                <a:spcPct val="0"/>
              </a:spcAft>
            </a:pPr>
            <a:r>
              <a:rPr lang="en-US" altLang="en-IT" sz="2000">
                <a:latin typeface="+mn-lt"/>
              </a:rPr>
              <a:t>interactions</a:t>
            </a:r>
          </a:p>
          <a:p>
            <a:pPr algn="ctr" eaLnBrk="1">
              <a:spcAft>
                <a:spcPct val="0"/>
              </a:spcAft>
            </a:pPr>
            <a:r>
              <a:rPr lang="en-US" altLang="en-IT" sz="2000">
                <a:latin typeface="+mn-lt"/>
              </a:rPr>
              <a:t>(short-range)</a:t>
            </a:r>
          </a:p>
        </p:txBody>
      </p:sp>
      <mc:AlternateContent xmlns:mc="http://schemas.openxmlformats.org/markup-compatibility/2006" xmlns:p14="http://schemas.microsoft.com/office/powerpoint/2010/main">
        <mc:Choice Requires="p14">
          <p:contentPart p14:bwMode="auto" r:id="rId3">
            <p14:nvContentPartPr>
              <p14:cNvPr id="13" name="Ink 12">
                <a:extLst>
                  <a:ext uri="{FF2B5EF4-FFF2-40B4-BE49-F238E27FC236}">
                    <a16:creationId xmlns:a16="http://schemas.microsoft.com/office/drawing/2014/main" id="{70C5008A-D802-F3AB-D7AD-A9D78FBED517}"/>
                  </a:ext>
                </a:extLst>
              </p14:cNvPr>
              <p14:cNvContentPartPr/>
              <p14:nvPr/>
            </p14:nvContentPartPr>
            <p14:xfrm>
              <a:off x="4489898" y="2882300"/>
              <a:ext cx="7632720" cy="133200"/>
            </p14:xfrm>
          </p:contentPart>
        </mc:Choice>
        <mc:Fallback xmlns="">
          <p:pic>
            <p:nvPicPr>
              <p:cNvPr id="13" name="Ink 12">
                <a:extLst>
                  <a:ext uri="{FF2B5EF4-FFF2-40B4-BE49-F238E27FC236}">
                    <a16:creationId xmlns:a16="http://schemas.microsoft.com/office/drawing/2014/main" id="{70C5008A-D802-F3AB-D7AD-A9D78FBED517}"/>
                  </a:ext>
                </a:extLst>
              </p:cNvPr>
              <p:cNvPicPr/>
              <p:nvPr/>
            </p:nvPicPr>
            <p:blipFill>
              <a:blip r:embed="rId4"/>
              <a:stretch>
                <a:fillRect/>
              </a:stretch>
            </p:blipFill>
            <p:spPr>
              <a:xfrm>
                <a:off x="4478738" y="2871170"/>
                <a:ext cx="7654680" cy="155101"/>
              </a:xfrm>
              <a:prstGeom prst="rect">
                <a:avLst/>
              </a:prstGeom>
            </p:spPr>
          </p:pic>
        </mc:Fallback>
      </mc:AlternateContent>
      <p:pic>
        <p:nvPicPr>
          <p:cNvPr id="27" name="Picture 26" descr="An iceberg in the water&#10;&#10;Description automatically generated">
            <a:extLst>
              <a:ext uri="{FF2B5EF4-FFF2-40B4-BE49-F238E27FC236}">
                <a16:creationId xmlns:a16="http://schemas.microsoft.com/office/drawing/2014/main" id="{AF94C1FA-1FB7-7C43-28DF-14ADC3E9A061}"/>
              </a:ext>
            </a:extLst>
          </p:cNvPr>
          <p:cNvPicPr>
            <a:picLocks noChangeAspect="1"/>
          </p:cNvPicPr>
          <p:nvPr/>
        </p:nvPicPr>
        <p:blipFill>
          <a:blip r:embed="rId5"/>
          <a:stretch>
            <a:fillRect/>
          </a:stretch>
        </p:blipFill>
        <p:spPr>
          <a:xfrm>
            <a:off x="1487488" y="2124538"/>
            <a:ext cx="3168352" cy="3680726"/>
          </a:xfrm>
          <a:prstGeom prst="rect">
            <a:avLst/>
          </a:prstGeom>
        </p:spPr>
      </p:pic>
      <p:sp>
        <p:nvSpPr>
          <p:cNvPr id="30" name="TextBox 29">
            <a:extLst>
              <a:ext uri="{FF2B5EF4-FFF2-40B4-BE49-F238E27FC236}">
                <a16:creationId xmlns:a16="http://schemas.microsoft.com/office/drawing/2014/main" id="{0B3A2AE6-AC5B-1010-BB84-D8825ED81533}"/>
              </a:ext>
            </a:extLst>
          </p:cNvPr>
          <p:cNvSpPr txBox="1"/>
          <p:nvPr/>
        </p:nvSpPr>
        <p:spPr>
          <a:xfrm>
            <a:off x="2710675" y="2272738"/>
            <a:ext cx="907068" cy="400110"/>
          </a:xfrm>
          <a:prstGeom prst="rect">
            <a:avLst/>
          </a:prstGeom>
          <a:noFill/>
        </p:spPr>
        <p:txBody>
          <a:bodyPr wrap="square">
            <a:spAutoFit/>
          </a:bodyPr>
          <a:lstStyle/>
          <a:p>
            <a:r>
              <a:rPr lang="en-US" altLang="en-IT" sz="2000" dirty="0">
                <a:solidFill>
                  <a:srgbClr val="C00000"/>
                </a:solidFill>
                <a:latin typeface="+mn-lt"/>
              </a:rPr>
              <a:t>SM</a:t>
            </a:r>
            <a:endParaRPr lang="en-GB" sz="2000" dirty="0">
              <a:solidFill>
                <a:srgbClr val="C00000"/>
              </a:solidFill>
              <a:latin typeface="+mn-lt"/>
            </a:endParaRPr>
          </a:p>
        </p:txBody>
      </p:sp>
      <p:sp>
        <p:nvSpPr>
          <p:cNvPr id="31" name="TextBox 30">
            <a:extLst>
              <a:ext uri="{FF2B5EF4-FFF2-40B4-BE49-F238E27FC236}">
                <a16:creationId xmlns:a16="http://schemas.microsoft.com/office/drawing/2014/main" id="{E6DBF232-390A-2879-1ACC-9C33CE6414AF}"/>
              </a:ext>
            </a:extLst>
          </p:cNvPr>
          <p:cNvSpPr txBox="1"/>
          <p:nvPr/>
        </p:nvSpPr>
        <p:spPr>
          <a:xfrm>
            <a:off x="2185557" y="3212976"/>
            <a:ext cx="1678195" cy="707886"/>
          </a:xfrm>
          <a:prstGeom prst="rect">
            <a:avLst/>
          </a:prstGeom>
          <a:noFill/>
        </p:spPr>
        <p:txBody>
          <a:bodyPr wrap="square">
            <a:spAutoFit/>
          </a:bodyPr>
          <a:lstStyle/>
          <a:p>
            <a:pPr algn="ctr"/>
            <a:r>
              <a:rPr lang="en-US" altLang="en-IT" sz="2000">
                <a:latin typeface="+mn-lt"/>
              </a:rPr>
              <a:t>Ultraviolet completion</a:t>
            </a:r>
            <a:endParaRPr lang="en-GB" sz="2000">
              <a:latin typeface="+mn-lt"/>
            </a:endParaRPr>
          </a:p>
        </p:txBody>
      </p:sp>
      <p:sp>
        <p:nvSpPr>
          <p:cNvPr id="3" name="Content Placeholder 1">
            <a:extLst>
              <a:ext uri="{FF2B5EF4-FFF2-40B4-BE49-F238E27FC236}">
                <a16:creationId xmlns:a16="http://schemas.microsoft.com/office/drawing/2014/main" id="{CBAECFF0-5795-8723-9332-AD812639CA72}"/>
              </a:ext>
            </a:extLst>
          </p:cNvPr>
          <p:cNvSpPr>
            <a:spLocks noGrp="1"/>
          </p:cNvSpPr>
          <p:nvPr>
            <p:ph sz="half" idx="1"/>
          </p:nvPr>
        </p:nvSpPr>
        <p:spPr>
          <a:xfrm>
            <a:off x="263352" y="980728"/>
            <a:ext cx="11485613" cy="817240"/>
          </a:xfrm>
        </p:spPr>
        <p:txBody>
          <a:bodyPr/>
          <a:lstStyle/>
          <a:p>
            <a:r>
              <a:rPr lang="en-GB" sz="2400" dirty="0"/>
              <a:t>Natural </a:t>
            </a:r>
            <a:r>
              <a:rPr lang="en-US" altLang="en-IT" sz="2400" dirty="0"/>
              <a:t>to consider the SM Higgs sector, or better the whole SM,</a:t>
            </a:r>
            <a:r>
              <a:rPr lang="en-US" altLang="en-IT" sz="2400" i="1" dirty="0">
                <a:solidFill>
                  <a:srgbClr val="C00000"/>
                </a:solidFill>
              </a:rPr>
              <a:t> </a:t>
            </a:r>
            <a:r>
              <a:rPr lang="en-US" altLang="en-IT" sz="2400" dirty="0"/>
              <a:t>as the</a:t>
            </a:r>
            <a:r>
              <a:rPr lang="en-US" altLang="en-IT" sz="2400" i="1" dirty="0"/>
              <a:t> </a:t>
            </a:r>
            <a:r>
              <a:rPr lang="en-US" altLang="en-IT" sz="2400" u="sng" dirty="0">
                <a:solidFill>
                  <a:srgbClr val="C00000"/>
                </a:solidFill>
              </a:rPr>
              <a:t>effective description</a:t>
            </a:r>
            <a:r>
              <a:rPr lang="en-US" altLang="en-IT" sz="2400" dirty="0"/>
              <a:t> of an extended, more stable sector</a:t>
            </a:r>
            <a:endParaRPr lang="en-GB" dirty="0"/>
          </a:p>
        </p:txBody>
      </p:sp>
      <p:sp>
        <p:nvSpPr>
          <p:cNvPr id="4" name="Slide Number Placeholder 3">
            <a:extLst>
              <a:ext uri="{FF2B5EF4-FFF2-40B4-BE49-F238E27FC236}">
                <a16:creationId xmlns:a16="http://schemas.microsoft.com/office/drawing/2014/main" id="{97317F6C-1303-E5D5-80E2-184652229185}"/>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3</a:t>
            </a:fld>
            <a:endParaRPr lang="en-US"/>
          </a:p>
        </p:txBody>
      </p:sp>
      <p:sp>
        <p:nvSpPr>
          <p:cNvPr id="7" name="Title 1">
            <a:extLst>
              <a:ext uri="{FF2B5EF4-FFF2-40B4-BE49-F238E27FC236}">
                <a16:creationId xmlns:a16="http://schemas.microsoft.com/office/drawing/2014/main" id="{03B0CD86-292A-126C-143C-A4F3BBDFB016}"/>
              </a:ext>
            </a:extLst>
          </p:cNvPr>
          <p:cNvSpPr>
            <a:spLocks noGrp="1"/>
          </p:cNvSpPr>
          <p:nvPr>
            <p:ph type="title"/>
          </p:nvPr>
        </p:nvSpPr>
        <p:spPr>
          <a:xfrm>
            <a:off x="191344" y="-27384"/>
            <a:ext cx="3132683" cy="710830"/>
          </a:xfrm>
        </p:spPr>
        <p:txBody>
          <a:bodyPr/>
          <a:lstStyle/>
          <a:p>
            <a:r>
              <a:rPr lang="en-GB" dirty="0"/>
              <a:t>Introduction</a:t>
            </a:r>
          </a:p>
        </p:txBody>
      </p:sp>
      <p:cxnSp>
        <p:nvCxnSpPr>
          <p:cNvPr id="8" name="Straight Connector 7">
            <a:extLst>
              <a:ext uri="{FF2B5EF4-FFF2-40B4-BE49-F238E27FC236}">
                <a16:creationId xmlns:a16="http://schemas.microsoft.com/office/drawing/2014/main" id="{0EBD949D-CF6B-1968-23BB-DDFDA917B6D9}"/>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5">
            <a:extLst>
              <a:ext uri="{FF2B5EF4-FFF2-40B4-BE49-F238E27FC236}">
                <a16:creationId xmlns:a16="http://schemas.microsoft.com/office/drawing/2014/main" id="{ED273B77-5478-2313-F235-219BDBAF0A53}"/>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13529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ppt_x"/>
                                          </p:val>
                                        </p:tav>
                                        <p:tav tm="100000">
                                          <p:val>
                                            <p:strVal val="#ppt_x"/>
                                          </p:val>
                                        </p:tav>
                                      </p:tavLst>
                                    </p:anim>
                                    <p:anim calcmode="lin" valueType="num">
                                      <p:cBhvr additive="base">
                                        <p:cTn id="8" dur="500" fill="hold"/>
                                        <p:tgtEl>
                                          <p:spTgt spid="10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6"/>
                                        </p:tgtEl>
                                        <p:attrNameLst>
                                          <p:attrName>style.visibility</p:attrName>
                                        </p:attrNameLst>
                                      </p:cBhvr>
                                      <p:to>
                                        <p:strVal val="visible"/>
                                      </p:to>
                                    </p:set>
                                    <p:anim calcmode="lin" valueType="num">
                                      <p:cBhvr additive="base">
                                        <p:cTn id="11" dur="500" fill="hold"/>
                                        <p:tgtEl>
                                          <p:spTgt spid="106"/>
                                        </p:tgtEl>
                                        <p:attrNameLst>
                                          <p:attrName>ppt_x</p:attrName>
                                        </p:attrNameLst>
                                      </p:cBhvr>
                                      <p:tavLst>
                                        <p:tav tm="0">
                                          <p:val>
                                            <p:strVal val="#ppt_x"/>
                                          </p:val>
                                        </p:tav>
                                        <p:tav tm="100000">
                                          <p:val>
                                            <p:strVal val="#ppt_x"/>
                                          </p:val>
                                        </p:tav>
                                      </p:tavLst>
                                    </p:anim>
                                    <p:anim calcmode="lin" valueType="num">
                                      <p:cBhvr additive="base">
                                        <p:cTn id="12" dur="500" fill="hold"/>
                                        <p:tgtEl>
                                          <p:spTgt spid="10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7"/>
                                        </p:tgtEl>
                                        <p:attrNameLst>
                                          <p:attrName>style.visibility</p:attrName>
                                        </p:attrNameLst>
                                      </p:cBhvr>
                                      <p:to>
                                        <p:strVal val="visible"/>
                                      </p:to>
                                    </p:set>
                                    <p:anim calcmode="lin" valueType="num">
                                      <p:cBhvr additive="base">
                                        <p:cTn id="15" dur="500" fill="hold"/>
                                        <p:tgtEl>
                                          <p:spTgt spid="107"/>
                                        </p:tgtEl>
                                        <p:attrNameLst>
                                          <p:attrName>ppt_x</p:attrName>
                                        </p:attrNameLst>
                                      </p:cBhvr>
                                      <p:tavLst>
                                        <p:tav tm="0">
                                          <p:val>
                                            <p:strVal val="#ppt_x"/>
                                          </p:val>
                                        </p:tav>
                                        <p:tav tm="100000">
                                          <p:val>
                                            <p:strVal val="#ppt_x"/>
                                          </p:val>
                                        </p:tav>
                                      </p:tavLst>
                                    </p:anim>
                                    <p:anim calcmode="lin" valueType="num">
                                      <p:cBhvr additive="base">
                                        <p:cTn id="16" dur="500" fill="hold"/>
                                        <p:tgtEl>
                                          <p:spTgt spid="10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8"/>
                                        </p:tgtEl>
                                        <p:attrNameLst>
                                          <p:attrName>style.visibility</p:attrName>
                                        </p:attrNameLst>
                                      </p:cBhvr>
                                      <p:to>
                                        <p:strVal val="visible"/>
                                      </p:to>
                                    </p:set>
                                    <p:anim calcmode="lin" valueType="num">
                                      <p:cBhvr additive="base">
                                        <p:cTn id="19" dur="500" fill="hold"/>
                                        <p:tgtEl>
                                          <p:spTgt spid="108"/>
                                        </p:tgtEl>
                                        <p:attrNameLst>
                                          <p:attrName>ppt_x</p:attrName>
                                        </p:attrNameLst>
                                      </p:cBhvr>
                                      <p:tavLst>
                                        <p:tav tm="0">
                                          <p:val>
                                            <p:strVal val="#ppt_x"/>
                                          </p:val>
                                        </p:tav>
                                        <p:tav tm="100000">
                                          <p:val>
                                            <p:strVal val="#ppt_x"/>
                                          </p:val>
                                        </p:tav>
                                      </p:tavLst>
                                    </p:anim>
                                    <p:anim calcmode="lin" valueType="num">
                                      <p:cBhvr additive="base">
                                        <p:cTn id="20" dur="500" fill="hold"/>
                                        <p:tgtEl>
                                          <p:spTgt spid="10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9"/>
                                        </p:tgtEl>
                                        <p:attrNameLst>
                                          <p:attrName>style.visibility</p:attrName>
                                        </p:attrNameLst>
                                      </p:cBhvr>
                                      <p:to>
                                        <p:strVal val="visible"/>
                                      </p:to>
                                    </p:set>
                                    <p:anim calcmode="lin" valueType="num">
                                      <p:cBhvr additive="base">
                                        <p:cTn id="23" dur="500" fill="hold"/>
                                        <p:tgtEl>
                                          <p:spTgt spid="109"/>
                                        </p:tgtEl>
                                        <p:attrNameLst>
                                          <p:attrName>ppt_x</p:attrName>
                                        </p:attrNameLst>
                                      </p:cBhvr>
                                      <p:tavLst>
                                        <p:tav tm="0">
                                          <p:val>
                                            <p:strVal val="#ppt_x"/>
                                          </p:val>
                                        </p:tav>
                                        <p:tav tm="100000">
                                          <p:val>
                                            <p:strVal val="#ppt_x"/>
                                          </p:val>
                                        </p:tav>
                                      </p:tavLst>
                                    </p:anim>
                                    <p:anim calcmode="lin" valueType="num">
                                      <p:cBhvr additive="base">
                                        <p:cTn id="24" dur="500" fill="hold"/>
                                        <p:tgtEl>
                                          <p:spTgt spid="10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0"/>
                                        </p:tgtEl>
                                        <p:attrNameLst>
                                          <p:attrName>style.visibility</p:attrName>
                                        </p:attrNameLst>
                                      </p:cBhvr>
                                      <p:to>
                                        <p:strVal val="visible"/>
                                      </p:to>
                                    </p:set>
                                    <p:anim calcmode="lin" valueType="num">
                                      <p:cBhvr additive="base">
                                        <p:cTn id="27" dur="500" fill="hold"/>
                                        <p:tgtEl>
                                          <p:spTgt spid="110"/>
                                        </p:tgtEl>
                                        <p:attrNameLst>
                                          <p:attrName>ppt_x</p:attrName>
                                        </p:attrNameLst>
                                      </p:cBhvr>
                                      <p:tavLst>
                                        <p:tav tm="0">
                                          <p:val>
                                            <p:strVal val="#ppt_x"/>
                                          </p:val>
                                        </p:tav>
                                        <p:tav tm="100000">
                                          <p:val>
                                            <p:strVal val="#ppt_x"/>
                                          </p:val>
                                        </p:tav>
                                      </p:tavLst>
                                    </p:anim>
                                    <p:anim calcmode="lin" valueType="num">
                                      <p:cBhvr additive="base">
                                        <p:cTn id="28" dur="500" fill="hold"/>
                                        <p:tgtEl>
                                          <p:spTgt spid="1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1"/>
                                        </p:tgtEl>
                                        <p:attrNameLst>
                                          <p:attrName>style.visibility</p:attrName>
                                        </p:attrNameLst>
                                      </p:cBhvr>
                                      <p:to>
                                        <p:strVal val="visible"/>
                                      </p:to>
                                    </p:set>
                                    <p:anim calcmode="lin" valueType="num">
                                      <p:cBhvr additive="base">
                                        <p:cTn id="31" dur="500" fill="hold"/>
                                        <p:tgtEl>
                                          <p:spTgt spid="111"/>
                                        </p:tgtEl>
                                        <p:attrNameLst>
                                          <p:attrName>ppt_x</p:attrName>
                                        </p:attrNameLst>
                                      </p:cBhvr>
                                      <p:tavLst>
                                        <p:tav tm="0">
                                          <p:val>
                                            <p:strVal val="#ppt_x"/>
                                          </p:val>
                                        </p:tav>
                                        <p:tav tm="100000">
                                          <p:val>
                                            <p:strVal val="#ppt_x"/>
                                          </p:val>
                                        </p:tav>
                                      </p:tavLst>
                                    </p:anim>
                                    <p:anim calcmode="lin" valueType="num">
                                      <p:cBhvr additive="base">
                                        <p:cTn id="32" dur="500" fill="hold"/>
                                        <p:tgtEl>
                                          <p:spTgt spid="1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2"/>
                                        </p:tgtEl>
                                        <p:attrNameLst>
                                          <p:attrName>style.visibility</p:attrName>
                                        </p:attrNameLst>
                                      </p:cBhvr>
                                      <p:to>
                                        <p:strVal val="visible"/>
                                      </p:to>
                                    </p:set>
                                    <p:anim calcmode="lin" valueType="num">
                                      <p:cBhvr additive="base">
                                        <p:cTn id="35" dur="500" fill="hold"/>
                                        <p:tgtEl>
                                          <p:spTgt spid="112"/>
                                        </p:tgtEl>
                                        <p:attrNameLst>
                                          <p:attrName>ppt_x</p:attrName>
                                        </p:attrNameLst>
                                      </p:cBhvr>
                                      <p:tavLst>
                                        <p:tav tm="0">
                                          <p:val>
                                            <p:strVal val="#ppt_x"/>
                                          </p:val>
                                        </p:tav>
                                        <p:tav tm="100000">
                                          <p:val>
                                            <p:strVal val="#ppt_x"/>
                                          </p:val>
                                        </p:tav>
                                      </p:tavLst>
                                    </p:anim>
                                    <p:anim calcmode="lin" valueType="num">
                                      <p:cBhvr additive="base">
                                        <p:cTn id="36" dur="500" fill="hold"/>
                                        <p:tgtEl>
                                          <p:spTgt spid="11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13"/>
                                        </p:tgtEl>
                                        <p:attrNameLst>
                                          <p:attrName>style.visibility</p:attrName>
                                        </p:attrNameLst>
                                      </p:cBhvr>
                                      <p:to>
                                        <p:strVal val="visible"/>
                                      </p:to>
                                    </p:set>
                                    <p:anim calcmode="lin" valueType="num">
                                      <p:cBhvr additive="base">
                                        <p:cTn id="39" dur="500" fill="hold"/>
                                        <p:tgtEl>
                                          <p:spTgt spid="113"/>
                                        </p:tgtEl>
                                        <p:attrNameLst>
                                          <p:attrName>ppt_x</p:attrName>
                                        </p:attrNameLst>
                                      </p:cBhvr>
                                      <p:tavLst>
                                        <p:tav tm="0">
                                          <p:val>
                                            <p:strVal val="#ppt_x"/>
                                          </p:val>
                                        </p:tav>
                                        <p:tav tm="100000">
                                          <p:val>
                                            <p:strVal val="#ppt_x"/>
                                          </p:val>
                                        </p:tav>
                                      </p:tavLst>
                                    </p:anim>
                                    <p:anim calcmode="lin" valueType="num">
                                      <p:cBhvr additive="base">
                                        <p:cTn id="40" dur="500" fill="hold"/>
                                        <p:tgtEl>
                                          <p:spTgt spid="1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4"/>
                                        </p:tgtEl>
                                        <p:attrNameLst>
                                          <p:attrName>style.visibility</p:attrName>
                                        </p:attrNameLst>
                                      </p:cBhvr>
                                      <p:to>
                                        <p:strVal val="visible"/>
                                      </p:to>
                                    </p:set>
                                    <p:anim calcmode="lin" valueType="num">
                                      <p:cBhvr additive="base">
                                        <p:cTn id="43" dur="500" fill="hold"/>
                                        <p:tgtEl>
                                          <p:spTgt spid="114"/>
                                        </p:tgtEl>
                                        <p:attrNameLst>
                                          <p:attrName>ppt_x</p:attrName>
                                        </p:attrNameLst>
                                      </p:cBhvr>
                                      <p:tavLst>
                                        <p:tav tm="0">
                                          <p:val>
                                            <p:strVal val="#ppt_x"/>
                                          </p:val>
                                        </p:tav>
                                        <p:tav tm="100000">
                                          <p:val>
                                            <p:strVal val="#ppt_x"/>
                                          </p:val>
                                        </p:tav>
                                      </p:tavLst>
                                    </p:anim>
                                    <p:anim calcmode="lin" valueType="num">
                                      <p:cBhvr additive="base">
                                        <p:cTn id="44" dur="500" fill="hold"/>
                                        <p:tgtEl>
                                          <p:spTgt spid="1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15"/>
                                        </p:tgtEl>
                                        <p:attrNameLst>
                                          <p:attrName>style.visibility</p:attrName>
                                        </p:attrNameLst>
                                      </p:cBhvr>
                                      <p:to>
                                        <p:strVal val="visible"/>
                                      </p:to>
                                    </p:set>
                                    <p:anim calcmode="lin" valueType="num">
                                      <p:cBhvr additive="base">
                                        <p:cTn id="47" dur="500" fill="hold"/>
                                        <p:tgtEl>
                                          <p:spTgt spid="115"/>
                                        </p:tgtEl>
                                        <p:attrNameLst>
                                          <p:attrName>ppt_x</p:attrName>
                                        </p:attrNameLst>
                                      </p:cBhvr>
                                      <p:tavLst>
                                        <p:tav tm="0">
                                          <p:val>
                                            <p:strVal val="#ppt_x"/>
                                          </p:val>
                                        </p:tav>
                                        <p:tav tm="100000">
                                          <p:val>
                                            <p:strVal val="#ppt_x"/>
                                          </p:val>
                                        </p:tav>
                                      </p:tavLst>
                                    </p:anim>
                                    <p:anim calcmode="lin" valueType="num">
                                      <p:cBhvr additive="base">
                                        <p:cTn id="48" dur="500" fill="hold"/>
                                        <p:tgtEl>
                                          <p:spTgt spid="11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16"/>
                                        </p:tgtEl>
                                        <p:attrNameLst>
                                          <p:attrName>style.visibility</p:attrName>
                                        </p:attrNameLst>
                                      </p:cBhvr>
                                      <p:to>
                                        <p:strVal val="visible"/>
                                      </p:to>
                                    </p:set>
                                    <p:anim calcmode="lin" valueType="num">
                                      <p:cBhvr additive="base">
                                        <p:cTn id="51" dur="500" fill="hold"/>
                                        <p:tgtEl>
                                          <p:spTgt spid="116"/>
                                        </p:tgtEl>
                                        <p:attrNameLst>
                                          <p:attrName>ppt_x</p:attrName>
                                        </p:attrNameLst>
                                      </p:cBhvr>
                                      <p:tavLst>
                                        <p:tav tm="0">
                                          <p:val>
                                            <p:strVal val="#ppt_x"/>
                                          </p:val>
                                        </p:tav>
                                        <p:tav tm="100000">
                                          <p:val>
                                            <p:strVal val="#ppt_x"/>
                                          </p:val>
                                        </p:tav>
                                      </p:tavLst>
                                    </p:anim>
                                    <p:anim calcmode="lin" valueType="num">
                                      <p:cBhvr additive="base">
                                        <p:cTn id="52" dur="500" fill="hold"/>
                                        <p:tgtEl>
                                          <p:spTgt spid="11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17"/>
                                        </p:tgtEl>
                                        <p:attrNameLst>
                                          <p:attrName>style.visibility</p:attrName>
                                        </p:attrNameLst>
                                      </p:cBhvr>
                                      <p:to>
                                        <p:strVal val="visible"/>
                                      </p:to>
                                    </p:set>
                                    <p:anim calcmode="lin" valueType="num">
                                      <p:cBhvr additive="base">
                                        <p:cTn id="55" dur="500" fill="hold"/>
                                        <p:tgtEl>
                                          <p:spTgt spid="117"/>
                                        </p:tgtEl>
                                        <p:attrNameLst>
                                          <p:attrName>ppt_x</p:attrName>
                                        </p:attrNameLst>
                                      </p:cBhvr>
                                      <p:tavLst>
                                        <p:tav tm="0">
                                          <p:val>
                                            <p:strVal val="#ppt_x"/>
                                          </p:val>
                                        </p:tav>
                                        <p:tav tm="100000">
                                          <p:val>
                                            <p:strVal val="#ppt_x"/>
                                          </p:val>
                                        </p:tav>
                                      </p:tavLst>
                                    </p:anim>
                                    <p:anim calcmode="lin" valueType="num">
                                      <p:cBhvr additive="base">
                                        <p:cTn id="56" dur="500" fill="hold"/>
                                        <p:tgtEl>
                                          <p:spTgt spid="11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18"/>
                                        </p:tgtEl>
                                        <p:attrNameLst>
                                          <p:attrName>style.visibility</p:attrName>
                                        </p:attrNameLst>
                                      </p:cBhvr>
                                      <p:to>
                                        <p:strVal val="visible"/>
                                      </p:to>
                                    </p:set>
                                    <p:anim calcmode="lin" valueType="num">
                                      <p:cBhvr additive="base">
                                        <p:cTn id="59" dur="500" fill="hold"/>
                                        <p:tgtEl>
                                          <p:spTgt spid="118"/>
                                        </p:tgtEl>
                                        <p:attrNameLst>
                                          <p:attrName>ppt_x</p:attrName>
                                        </p:attrNameLst>
                                      </p:cBhvr>
                                      <p:tavLst>
                                        <p:tav tm="0">
                                          <p:val>
                                            <p:strVal val="#ppt_x"/>
                                          </p:val>
                                        </p:tav>
                                        <p:tav tm="100000">
                                          <p:val>
                                            <p:strVal val="#ppt_x"/>
                                          </p:val>
                                        </p:tav>
                                      </p:tavLst>
                                    </p:anim>
                                    <p:anim calcmode="lin" valueType="num">
                                      <p:cBhvr additive="base">
                                        <p:cTn id="60" dur="500" fill="hold"/>
                                        <p:tgtEl>
                                          <p:spTgt spid="118"/>
                                        </p:tgtEl>
                                        <p:attrNameLst>
                                          <p:attrName>ppt_y</p:attrName>
                                        </p:attrNameLst>
                                      </p:cBhvr>
                                      <p:tavLst>
                                        <p:tav tm="0">
                                          <p:val>
                                            <p:strVal val="1+#ppt_h/2"/>
                                          </p:val>
                                        </p:tav>
                                        <p:tav tm="100000">
                                          <p:val>
                                            <p:strVal val="#ppt_y"/>
                                          </p:val>
                                        </p:tav>
                                      </p:tavLst>
                                    </p:anim>
                                  </p:childTnLst>
                                </p:cTn>
                              </p:par>
                              <p:par>
                                <p:cTn id="61" presetID="9" presetClass="entr" presetSubtype="0" fill="hold" grpId="0" nodeType="withEffect">
                                  <p:stCondLst>
                                    <p:cond delay="0"/>
                                  </p:stCondLst>
                                  <p:childTnLst>
                                    <p:set>
                                      <p:cBhvr>
                                        <p:cTn id="62" dur="1" fill="hold">
                                          <p:stCondLst>
                                            <p:cond delay="0"/>
                                          </p:stCondLst>
                                        </p:cTn>
                                        <p:tgtEl>
                                          <p:spTgt spid="121"/>
                                        </p:tgtEl>
                                        <p:attrNameLst>
                                          <p:attrName>style.visibility</p:attrName>
                                        </p:attrNameLst>
                                      </p:cBhvr>
                                      <p:to>
                                        <p:strVal val="visible"/>
                                      </p:to>
                                    </p:set>
                                    <p:animEffect transition="in" filter="dissolve">
                                      <p:cBhvr>
                                        <p:cTn id="63" dur="500"/>
                                        <p:tgtEl>
                                          <p:spTgt spid="121"/>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123"/>
                                        </p:tgtEl>
                                        <p:attrNameLst>
                                          <p:attrName>style.visibility</p:attrName>
                                        </p:attrNameLst>
                                      </p:cBhvr>
                                      <p:to>
                                        <p:strVal val="visible"/>
                                      </p:to>
                                    </p:set>
                                    <p:animEffect transition="in" filter="dissolve">
                                      <p:cBhvr>
                                        <p:cTn id="66"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12" grpId="0" animBg="1"/>
      <p:bldP spid="114" grpId="0" animBg="1"/>
      <p:bldP spid="115" grpId="0" animBg="1"/>
      <p:bldP spid="116" grpId="0" animBg="1"/>
      <p:bldP spid="117" grpId="0" animBg="1"/>
      <p:bldP spid="118" grpId="0" animBg="1"/>
      <p:bldP spid="121" grpId="0" animBg="1"/>
      <p:bldP spid="1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Line 26">
            <a:extLst>
              <a:ext uri="{FF2B5EF4-FFF2-40B4-BE49-F238E27FC236}">
                <a16:creationId xmlns:a16="http://schemas.microsoft.com/office/drawing/2014/main" id="{39A1A1C3-D1F0-9EEB-48D0-29E31EEB4960}"/>
              </a:ext>
            </a:extLst>
          </p:cNvPr>
          <p:cNvSpPr>
            <a:spLocks noChangeShapeType="1"/>
          </p:cNvSpPr>
          <p:nvPr/>
        </p:nvSpPr>
        <p:spPr bwMode="auto">
          <a:xfrm>
            <a:off x="5829894" y="4921704"/>
            <a:ext cx="842886" cy="260350"/>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7" name="Line 27">
            <a:extLst>
              <a:ext uri="{FF2B5EF4-FFF2-40B4-BE49-F238E27FC236}">
                <a16:creationId xmlns:a16="http://schemas.microsoft.com/office/drawing/2014/main" id="{7985F018-57A8-C3EC-C7E8-A1CC0DCDE37F}"/>
              </a:ext>
            </a:extLst>
          </p:cNvPr>
          <p:cNvSpPr>
            <a:spLocks noChangeShapeType="1"/>
          </p:cNvSpPr>
          <p:nvPr/>
        </p:nvSpPr>
        <p:spPr bwMode="auto">
          <a:xfrm flipH="1">
            <a:off x="5829893" y="5597978"/>
            <a:ext cx="880986" cy="260349"/>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 name="Line 30">
            <a:extLst>
              <a:ext uri="{FF2B5EF4-FFF2-40B4-BE49-F238E27FC236}">
                <a16:creationId xmlns:a16="http://schemas.microsoft.com/office/drawing/2014/main" id="{E903F1B2-0B4A-674F-D190-C08FCD8F8EB7}"/>
              </a:ext>
            </a:extLst>
          </p:cNvPr>
          <p:cNvSpPr>
            <a:spLocks noChangeShapeType="1"/>
          </p:cNvSpPr>
          <p:nvPr/>
        </p:nvSpPr>
        <p:spPr bwMode="auto">
          <a:xfrm flipH="1">
            <a:off x="7373646" y="4999677"/>
            <a:ext cx="797813" cy="209371"/>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 name="Line 31">
            <a:extLst>
              <a:ext uri="{FF2B5EF4-FFF2-40B4-BE49-F238E27FC236}">
                <a16:creationId xmlns:a16="http://schemas.microsoft.com/office/drawing/2014/main" id="{297D63A6-7934-0F17-E5D3-598AE7C5990E}"/>
              </a:ext>
            </a:extLst>
          </p:cNvPr>
          <p:cNvSpPr>
            <a:spLocks noChangeShapeType="1"/>
          </p:cNvSpPr>
          <p:nvPr/>
        </p:nvSpPr>
        <p:spPr bwMode="auto">
          <a:xfrm>
            <a:off x="7345072" y="5624974"/>
            <a:ext cx="880986" cy="324306"/>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8" name="Oval 32">
            <a:extLst>
              <a:ext uri="{FF2B5EF4-FFF2-40B4-BE49-F238E27FC236}">
                <a16:creationId xmlns:a16="http://schemas.microsoft.com/office/drawing/2014/main" id="{E8C7D3B3-4305-0262-700B-8B4F3F86415D}"/>
              </a:ext>
            </a:extLst>
          </p:cNvPr>
          <p:cNvSpPr>
            <a:spLocks noChangeArrowheads="1"/>
          </p:cNvSpPr>
          <p:nvPr/>
        </p:nvSpPr>
        <p:spPr bwMode="auto">
          <a:xfrm>
            <a:off x="6466406" y="4921704"/>
            <a:ext cx="1128019" cy="887420"/>
          </a:xfrm>
          <a:prstGeom prst="ellipse">
            <a:avLst/>
          </a:prstGeom>
          <a:gradFill rotWithShape="0">
            <a:gsLst>
              <a:gs pos="0">
                <a:srgbClr val="E6FF00"/>
              </a:gs>
              <a:gs pos="100000">
                <a:srgbClr val="FF3333"/>
              </a:gs>
            </a:gsLst>
            <a:path path="shape">
              <a:fillToRect l="50000" t="50000" r="50000" b="50000"/>
            </a:path>
          </a:gra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29" name="Text Box 33">
            <a:extLst>
              <a:ext uri="{FF2B5EF4-FFF2-40B4-BE49-F238E27FC236}">
                <a16:creationId xmlns:a16="http://schemas.microsoft.com/office/drawing/2014/main" id="{3EE623D3-75B5-E32D-90C2-B83253322BF9}"/>
              </a:ext>
            </a:extLst>
          </p:cNvPr>
          <p:cNvSpPr txBox="1">
            <a:spLocks noChangeArrowheads="1"/>
          </p:cNvSpPr>
          <p:nvPr/>
        </p:nvSpPr>
        <p:spPr bwMode="auto">
          <a:xfrm>
            <a:off x="6429802" y="5078874"/>
            <a:ext cx="1288532"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1800">
                <a:solidFill>
                  <a:srgbClr val="B80047"/>
                </a:solidFill>
                <a:latin typeface="+mn-lt"/>
              </a:rPr>
              <a:t>heavy </a:t>
            </a:r>
          </a:p>
          <a:p>
            <a:pPr algn="ctr" eaLnBrk="1">
              <a:spcAft>
                <a:spcPct val="0"/>
              </a:spcAft>
            </a:pPr>
            <a:r>
              <a:rPr lang="en-US" altLang="en-IT" sz="1800">
                <a:solidFill>
                  <a:srgbClr val="B80047"/>
                </a:solidFill>
                <a:latin typeface="+mn-lt"/>
              </a:rPr>
              <a:t>dynamics </a:t>
            </a:r>
          </a:p>
        </p:txBody>
      </p:sp>
      <p:pic>
        <p:nvPicPr>
          <p:cNvPr id="56" name="Picture 55" descr="A green line with a white background&#10;&#10;Description automatically generated">
            <a:extLst>
              <a:ext uri="{FF2B5EF4-FFF2-40B4-BE49-F238E27FC236}">
                <a16:creationId xmlns:a16="http://schemas.microsoft.com/office/drawing/2014/main" id="{B14EC43E-E770-7F65-A436-9F1B04F67384}"/>
              </a:ext>
            </a:extLst>
          </p:cNvPr>
          <p:cNvPicPr>
            <a:picLocks noChangeAspect="1"/>
          </p:cNvPicPr>
          <p:nvPr/>
        </p:nvPicPr>
        <p:blipFill>
          <a:blip r:embed="rId2"/>
          <a:stretch>
            <a:fillRect/>
          </a:stretch>
        </p:blipFill>
        <p:spPr>
          <a:xfrm>
            <a:off x="4922817" y="2360977"/>
            <a:ext cx="487364" cy="153328"/>
          </a:xfrm>
          <a:prstGeom prst="rect">
            <a:avLst/>
          </a:prstGeom>
        </p:spPr>
      </p:pic>
      <p:sp>
        <p:nvSpPr>
          <p:cNvPr id="63" name="Line 23">
            <a:extLst>
              <a:ext uri="{FF2B5EF4-FFF2-40B4-BE49-F238E27FC236}">
                <a16:creationId xmlns:a16="http://schemas.microsoft.com/office/drawing/2014/main" id="{782B1D0B-BF02-50BC-3CCC-27623075ECA5}"/>
              </a:ext>
            </a:extLst>
          </p:cNvPr>
          <p:cNvSpPr>
            <a:spLocks noChangeShapeType="1"/>
          </p:cNvSpPr>
          <p:nvPr/>
        </p:nvSpPr>
        <p:spPr bwMode="auto">
          <a:xfrm>
            <a:off x="5358398" y="2401544"/>
            <a:ext cx="407709" cy="329411"/>
          </a:xfrm>
          <a:prstGeom prst="line">
            <a:avLst/>
          </a:prstGeom>
          <a:noFill/>
          <a:ln w="1836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4" name="Line 24">
            <a:extLst>
              <a:ext uri="{FF2B5EF4-FFF2-40B4-BE49-F238E27FC236}">
                <a16:creationId xmlns:a16="http://schemas.microsoft.com/office/drawing/2014/main" id="{77B24766-B657-D4A2-7ECE-C65C0726117B}"/>
              </a:ext>
            </a:extLst>
          </p:cNvPr>
          <p:cNvSpPr>
            <a:spLocks noChangeShapeType="1"/>
          </p:cNvSpPr>
          <p:nvPr/>
        </p:nvSpPr>
        <p:spPr bwMode="auto">
          <a:xfrm flipV="1">
            <a:off x="5377628" y="2128262"/>
            <a:ext cx="388479" cy="297197"/>
          </a:xfrm>
          <a:prstGeom prst="line">
            <a:avLst/>
          </a:prstGeom>
          <a:noFill/>
          <a:ln w="1836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5" name="Oval 25">
            <a:extLst>
              <a:ext uri="{FF2B5EF4-FFF2-40B4-BE49-F238E27FC236}">
                <a16:creationId xmlns:a16="http://schemas.microsoft.com/office/drawing/2014/main" id="{50D26958-49B9-CAC8-CDC2-43298477CF1E}"/>
              </a:ext>
            </a:extLst>
          </p:cNvPr>
          <p:cNvSpPr>
            <a:spLocks noChangeArrowheads="1"/>
          </p:cNvSpPr>
          <p:nvPr/>
        </p:nvSpPr>
        <p:spPr bwMode="auto">
          <a:xfrm>
            <a:off x="5334361" y="2370312"/>
            <a:ext cx="91729" cy="102481"/>
          </a:xfrm>
          <a:prstGeom prst="ellipse">
            <a:avLst/>
          </a:prstGeom>
          <a:solidFill>
            <a:srgbClr val="FFC00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71" name="Line 23">
            <a:extLst>
              <a:ext uri="{FF2B5EF4-FFF2-40B4-BE49-F238E27FC236}">
                <a16:creationId xmlns:a16="http://schemas.microsoft.com/office/drawing/2014/main" id="{783C6508-2D07-486B-8DFD-0E84A6DC4355}"/>
              </a:ext>
            </a:extLst>
          </p:cNvPr>
          <p:cNvSpPr>
            <a:spLocks noChangeShapeType="1"/>
          </p:cNvSpPr>
          <p:nvPr/>
        </p:nvSpPr>
        <p:spPr bwMode="auto">
          <a:xfrm>
            <a:off x="6433718" y="2425069"/>
            <a:ext cx="407709" cy="329411"/>
          </a:xfrm>
          <a:prstGeom prst="line">
            <a:avLst/>
          </a:prstGeom>
          <a:noFill/>
          <a:ln w="1836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 name="Line 24">
            <a:extLst>
              <a:ext uri="{FF2B5EF4-FFF2-40B4-BE49-F238E27FC236}">
                <a16:creationId xmlns:a16="http://schemas.microsoft.com/office/drawing/2014/main" id="{39F512FC-943E-5B32-0DD2-60A8ECE24299}"/>
              </a:ext>
            </a:extLst>
          </p:cNvPr>
          <p:cNvSpPr>
            <a:spLocks noChangeShapeType="1"/>
          </p:cNvSpPr>
          <p:nvPr/>
        </p:nvSpPr>
        <p:spPr bwMode="auto">
          <a:xfrm flipV="1">
            <a:off x="6452948" y="2151787"/>
            <a:ext cx="388479" cy="297197"/>
          </a:xfrm>
          <a:prstGeom prst="line">
            <a:avLst/>
          </a:prstGeom>
          <a:noFill/>
          <a:ln w="1836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4" name="Line 24">
            <a:extLst>
              <a:ext uri="{FF2B5EF4-FFF2-40B4-BE49-F238E27FC236}">
                <a16:creationId xmlns:a16="http://schemas.microsoft.com/office/drawing/2014/main" id="{74936658-4E08-24E8-B763-88D14CCC51EF}"/>
              </a:ext>
            </a:extLst>
          </p:cNvPr>
          <p:cNvSpPr>
            <a:spLocks noChangeShapeType="1"/>
          </p:cNvSpPr>
          <p:nvPr/>
        </p:nvSpPr>
        <p:spPr bwMode="auto">
          <a:xfrm flipV="1">
            <a:off x="6045239" y="2437881"/>
            <a:ext cx="407710" cy="4694"/>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9" name="Line 23">
            <a:extLst>
              <a:ext uri="{FF2B5EF4-FFF2-40B4-BE49-F238E27FC236}">
                <a16:creationId xmlns:a16="http://schemas.microsoft.com/office/drawing/2014/main" id="{27E761BE-59E5-2F02-29D2-66DA0F781C27}"/>
              </a:ext>
            </a:extLst>
          </p:cNvPr>
          <p:cNvSpPr>
            <a:spLocks noChangeShapeType="1"/>
          </p:cNvSpPr>
          <p:nvPr/>
        </p:nvSpPr>
        <p:spPr bwMode="auto">
          <a:xfrm>
            <a:off x="7575196" y="2425069"/>
            <a:ext cx="407709" cy="329411"/>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0" name="Line 24">
            <a:extLst>
              <a:ext uri="{FF2B5EF4-FFF2-40B4-BE49-F238E27FC236}">
                <a16:creationId xmlns:a16="http://schemas.microsoft.com/office/drawing/2014/main" id="{A47DF132-AE63-203F-0779-9F62BE02BE61}"/>
              </a:ext>
            </a:extLst>
          </p:cNvPr>
          <p:cNvSpPr>
            <a:spLocks noChangeShapeType="1"/>
          </p:cNvSpPr>
          <p:nvPr/>
        </p:nvSpPr>
        <p:spPr bwMode="auto">
          <a:xfrm flipV="1">
            <a:off x="7594426" y="2151787"/>
            <a:ext cx="388479" cy="297197"/>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6" name="Line 24">
            <a:extLst>
              <a:ext uri="{FF2B5EF4-FFF2-40B4-BE49-F238E27FC236}">
                <a16:creationId xmlns:a16="http://schemas.microsoft.com/office/drawing/2014/main" id="{9EF9F9A3-4B3E-D942-BE4A-8AD00B07B859}"/>
              </a:ext>
            </a:extLst>
          </p:cNvPr>
          <p:cNvSpPr>
            <a:spLocks noChangeShapeType="1"/>
          </p:cNvSpPr>
          <p:nvPr/>
        </p:nvSpPr>
        <p:spPr bwMode="auto">
          <a:xfrm flipV="1">
            <a:off x="7238671" y="2431133"/>
            <a:ext cx="388479" cy="297197"/>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8" name="Line 24">
            <a:extLst>
              <a:ext uri="{FF2B5EF4-FFF2-40B4-BE49-F238E27FC236}">
                <a16:creationId xmlns:a16="http://schemas.microsoft.com/office/drawing/2014/main" id="{812AB783-D25E-D10C-1913-709E1BA1B6F5}"/>
              </a:ext>
            </a:extLst>
          </p:cNvPr>
          <p:cNvSpPr>
            <a:spLocks noChangeShapeType="1"/>
          </p:cNvSpPr>
          <p:nvPr/>
        </p:nvSpPr>
        <p:spPr bwMode="auto">
          <a:xfrm flipH="1" flipV="1">
            <a:off x="7271398" y="2186972"/>
            <a:ext cx="323027" cy="259146"/>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9" name="Oval 25">
            <a:extLst>
              <a:ext uri="{FF2B5EF4-FFF2-40B4-BE49-F238E27FC236}">
                <a16:creationId xmlns:a16="http://schemas.microsoft.com/office/drawing/2014/main" id="{99CC912E-319B-AD59-11CA-1A03D019831B}"/>
              </a:ext>
            </a:extLst>
          </p:cNvPr>
          <p:cNvSpPr>
            <a:spLocks noChangeArrowheads="1"/>
          </p:cNvSpPr>
          <p:nvPr/>
        </p:nvSpPr>
        <p:spPr bwMode="auto">
          <a:xfrm>
            <a:off x="7551159" y="2393837"/>
            <a:ext cx="91729" cy="102481"/>
          </a:xfrm>
          <a:prstGeom prst="ellipse">
            <a:avLst/>
          </a:prstGeom>
          <a:solidFill>
            <a:srgbClr val="00B05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90" name="Oval 25">
            <a:extLst>
              <a:ext uri="{FF2B5EF4-FFF2-40B4-BE49-F238E27FC236}">
                <a16:creationId xmlns:a16="http://schemas.microsoft.com/office/drawing/2014/main" id="{DCD91F57-EADD-FA8F-2662-13D18646BB33}"/>
              </a:ext>
            </a:extLst>
          </p:cNvPr>
          <p:cNvSpPr>
            <a:spLocks noChangeArrowheads="1"/>
          </p:cNvSpPr>
          <p:nvPr/>
        </p:nvSpPr>
        <p:spPr bwMode="auto">
          <a:xfrm>
            <a:off x="6409681" y="2393837"/>
            <a:ext cx="91729" cy="102481"/>
          </a:xfrm>
          <a:prstGeom prst="ellipse">
            <a:avLst/>
          </a:prstGeom>
          <a:solidFill>
            <a:srgbClr val="0070C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05" name="Line 23">
            <a:extLst>
              <a:ext uri="{FF2B5EF4-FFF2-40B4-BE49-F238E27FC236}">
                <a16:creationId xmlns:a16="http://schemas.microsoft.com/office/drawing/2014/main" id="{F9EAC41A-D726-B88E-B1E6-302B98A5033B}"/>
              </a:ext>
            </a:extLst>
          </p:cNvPr>
          <p:cNvSpPr>
            <a:spLocks noChangeShapeType="1"/>
          </p:cNvSpPr>
          <p:nvPr/>
        </p:nvSpPr>
        <p:spPr bwMode="auto">
          <a:xfrm>
            <a:off x="10719495" y="2747850"/>
            <a:ext cx="922338" cy="711201"/>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6" name="Line 24">
            <a:extLst>
              <a:ext uri="{FF2B5EF4-FFF2-40B4-BE49-F238E27FC236}">
                <a16:creationId xmlns:a16="http://schemas.microsoft.com/office/drawing/2014/main" id="{2334DA2F-F5BC-1A49-522A-EE4F4CA02B0E}"/>
              </a:ext>
            </a:extLst>
          </p:cNvPr>
          <p:cNvSpPr>
            <a:spLocks noChangeShapeType="1"/>
          </p:cNvSpPr>
          <p:nvPr/>
        </p:nvSpPr>
        <p:spPr bwMode="auto">
          <a:xfrm flipV="1">
            <a:off x="10719495" y="2746262"/>
            <a:ext cx="922338" cy="712789"/>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7" name="Oval 25">
            <a:extLst>
              <a:ext uri="{FF2B5EF4-FFF2-40B4-BE49-F238E27FC236}">
                <a16:creationId xmlns:a16="http://schemas.microsoft.com/office/drawing/2014/main" id="{9FEF6852-6AE3-BCB1-6EC9-1DF1B75DD3D4}"/>
              </a:ext>
            </a:extLst>
          </p:cNvPr>
          <p:cNvSpPr>
            <a:spLocks noChangeArrowheads="1"/>
          </p:cNvSpPr>
          <p:nvPr/>
        </p:nvSpPr>
        <p:spPr bwMode="auto">
          <a:xfrm>
            <a:off x="11094145" y="3020901"/>
            <a:ext cx="150813" cy="177800"/>
          </a:xfrm>
          <a:prstGeom prst="ellipse">
            <a:avLst/>
          </a:prstGeom>
          <a:solidFill>
            <a:srgbClr val="C0000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08" name="Line 23">
            <a:extLst>
              <a:ext uri="{FF2B5EF4-FFF2-40B4-BE49-F238E27FC236}">
                <a16:creationId xmlns:a16="http://schemas.microsoft.com/office/drawing/2014/main" id="{B7F60685-2451-E209-6A0E-5E80AFA2ED65}"/>
              </a:ext>
            </a:extLst>
          </p:cNvPr>
          <p:cNvSpPr>
            <a:spLocks noChangeShapeType="1"/>
          </p:cNvSpPr>
          <p:nvPr/>
        </p:nvSpPr>
        <p:spPr bwMode="auto">
          <a:xfrm>
            <a:off x="9218283" y="2835609"/>
            <a:ext cx="427500" cy="355601"/>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9" name="Line 24">
            <a:extLst>
              <a:ext uri="{FF2B5EF4-FFF2-40B4-BE49-F238E27FC236}">
                <a16:creationId xmlns:a16="http://schemas.microsoft.com/office/drawing/2014/main" id="{EBC72977-34DD-84BD-823B-D278A30A876C}"/>
              </a:ext>
            </a:extLst>
          </p:cNvPr>
          <p:cNvSpPr>
            <a:spLocks noChangeShapeType="1"/>
          </p:cNvSpPr>
          <p:nvPr/>
        </p:nvSpPr>
        <p:spPr bwMode="auto">
          <a:xfrm flipV="1">
            <a:off x="9218283" y="3232236"/>
            <a:ext cx="427500" cy="314573"/>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0" name="Line 23">
            <a:extLst>
              <a:ext uri="{FF2B5EF4-FFF2-40B4-BE49-F238E27FC236}">
                <a16:creationId xmlns:a16="http://schemas.microsoft.com/office/drawing/2014/main" id="{F30BC00E-48A1-F96A-3D8C-B8B11722AE87}"/>
              </a:ext>
            </a:extLst>
          </p:cNvPr>
          <p:cNvSpPr>
            <a:spLocks noChangeShapeType="1"/>
          </p:cNvSpPr>
          <p:nvPr/>
        </p:nvSpPr>
        <p:spPr bwMode="auto">
          <a:xfrm flipV="1">
            <a:off x="9668339" y="2855100"/>
            <a:ext cx="450057" cy="346597"/>
          </a:xfrm>
          <a:prstGeom prst="line">
            <a:avLst/>
          </a:prstGeom>
          <a:noFill/>
          <a:ln w="18360">
            <a:solidFill>
              <a:srgbClr val="000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1" name="Line 23">
            <a:extLst>
              <a:ext uri="{FF2B5EF4-FFF2-40B4-BE49-F238E27FC236}">
                <a16:creationId xmlns:a16="http://schemas.microsoft.com/office/drawing/2014/main" id="{681853E9-CA63-D136-0351-63190C711FB7}"/>
              </a:ext>
            </a:extLst>
          </p:cNvPr>
          <p:cNvSpPr>
            <a:spLocks noChangeShapeType="1"/>
          </p:cNvSpPr>
          <p:nvPr/>
        </p:nvSpPr>
        <p:spPr bwMode="auto">
          <a:xfrm flipH="1" flipV="1">
            <a:off x="9681998" y="3225569"/>
            <a:ext cx="427500" cy="321239"/>
          </a:xfrm>
          <a:prstGeom prst="line">
            <a:avLst/>
          </a:prstGeom>
          <a:noFill/>
          <a:ln w="18360">
            <a:solidFill>
              <a:srgbClr val="000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2" name="Oval 25">
            <a:extLst>
              <a:ext uri="{FF2B5EF4-FFF2-40B4-BE49-F238E27FC236}">
                <a16:creationId xmlns:a16="http://schemas.microsoft.com/office/drawing/2014/main" id="{7C43F7A7-A88C-5D4A-D4EA-8A9FED2EE6BB}"/>
              </a:ext>
            </a:extLst>
          </p:cNvPr>
          <p:cNvSpPr>
            <a:spLocks noChangeArrowheads="1"/>
          </p:cNvSpPr>
          <p:nvPr/>
        </p:nvSpPr>
        <p:spPr bwMode="auto">
          <a:xfrm>
            <a:off x="9592933" y="3108660"/>
            <a:ext cx="150813" cy="177800"/>
          </a:xfrm>
          <a:prstGeom prst="ellipse">
            <a:avLst/>
          </a:prstGeom>
          <a:solidFill>
            <a:srgbClr val="C0000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pic>
        <p:nvPicPr>
          <p:cNvPr id="113" name="Picture 112" descr="A green line with a white background&#10;&#10;Description automatically generated">
            <a:extLst>
              <a:ext uri="{FF2B5EF4-FFF2-40B4-BE49-F238E27FC236}">
                <a16:creationId xmlns:a16="http://schemas.microsoft.com/office/drawing/2014/main" id="{0F3C5D55-AB1E-7FA3-DD36-6A38F4DC4804}"/>
              </a:ext>
            </a:extLst>
          </p:cNvPr>
          <p:cNvPicPr>
            <a:picLocks noChangeAspect="1"/>
          </p:cNvPicPr>
          <p:nvPr/>
        </p:nvPicPr>
        <p:blipFill>
          <a:blip r:embed="rId2"/>
          <a:stretch>
            <a:fillRect/>
          </a:stretch>
        </p:blipFill>
        <p:spPr>
          <a:xfrm>
            <a:off x="10177230" y="3696618"/>
            <a:ext cx="551821" cy="173607"/>
          </a:xfrm>
          <a:prstGeom prst="rect">
            <a:avLst/>
          </a:prstGeom>
        </p:spPr>
      </p:pic>
      <p:sp>
        <p:nvSpPr>
          <p:cNvPr id="114" name="Line 23">
            <a:extLst>
              <a:ext uri="{FF2B5EF4-FFF2-40B4-BE49-F238E27FC236}">
                <a16:creationId xmlns:a16="http://schemas.microsoft.com/office/drawing/2014/main" id="{E5C776B4-E8E1-E4D5-B43F-9BD9F6E5AA82}"/>
              </a:ext>
            </a:extLst>
          </p:cNvPr>
          <p:cNvSpPr>
            <a:spLocks noChangeShapeType="1"/>
          </p:cNvSpPr>
          <p:nvPr/>
        </p:nvSpPr>
        <p:spPr bwMode="auto">
          <a:xfrm>
            <a:off x="10216589" y="3428070"/>
            <a:ext cx="427500" cy="355601"/>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5" name="Line 24">
            <a:extLst>
              <a:ext uri="{FF2B5EF4-FFF2-40B4-BE49-F238E27FC236}">
                <a16:creationId xmlns:a16="http://schemas.microsoft.com/office/drawing/2014/main" id="{03E035EB-ED10-F1BA-B83B-EFF51494EB2F}"/>
              </a:ext>
            </a:extLst>
          </p:cNvPr>
          <p:cNvSpPr>
            <a:spLocks noChangeShapeType="1"/>
          </p:cNvSpPr>
          <p:nvPr/>
        </p:nvSpPr>
        <p:spPr bwMode="auto">
          <a:xfrm flipV="1">
            <a:off x="10216589" y="3824697"/>
            <a:ext cx="427500" cy="314573"/>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6" name="Line 23">
            <a:extLst>
              <a:ext uri="{FF2B5EF4-FFF2-40B4-BE49-F238E27FC236}">
                <a16:creationId xmlns:a16="http://schemas.microsoft.com/office/drawing/2014/main" id="{56939338-A782-3FAE-6445-66AF82E2B7AD}"/>
              </a:ext>
            </a:extLst>
          </p:cNvPr>
          <p:cNvSpPr>
            <a:spLocks noChangeShapeType="1"/>
          </p:cNvSpPr>
          <p:nvPr/>
        </p:nvSpPr>
        <p:spPr bwMode="auto">
          <a:xfrm flipV="1">
            <a:off x="10666645" y="3447561"/>
            <a:ext cx="450057" cy="346597"/>
          </a:xfrm>
          <a:prstGeom prst="line">
            <a:avLst/>
          </a:prstGeom>
          <a:noFill/>
          <a:ln w="18360">
            <a:solidFill>
              <a:srgbClr val="000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7" name="Line 23">
            <a:extLst>
              <a:ext uri="{FF2B5EF4-FFF2-40B4-BE49-F238E27FC236}">
                <a16:creationId xmlns:a16="http://schemas.microsoft.com/office/drawing/2014/main" id="{C34D8E8C-297B-D4C4-93C6-7CFA423B17AF}"/>
              </a:ext>
            </a:extLst>
          </p:cNvPr>
          <p:cNvSpPr>
            <a:spLocks noChangeShapeType="1"/>
          </p:cNvSpPr>
          <p:nvPr/>
        </p:nvSpPr>
        <p:spPr bwMode="auto">
          <a:xfrm flipH="1" flipV="1">
            <a:off x="10680304" y="3818030"/>
            <a:ext cx="427500" cy="321239"/>
          </a:xfrm>
          <a:prstGeom prst="line">
            <a:avLst/>
          </a:prstGeom>
          <a:noFill/>
          <a:ln w="18360">
            <a:solidFill>
              <a:srgbClr val="000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8" name="Oval 25">
            <a:extLst>
              <a:ext uri="{FF2B5EF4-FFF2-40B4-BE49-F238E27FC236}">
                <a16:creationId xmlns:a16="http://schemas.microsoft.com/office/drawing/2014/main" id="{2CE7F3CD-5035-8FEA-6E0F-4FEB877FAE28}"/>
              </a:ext>
            </a:extLst>
          </p:cNvPr>
          <p:cNvSpPr>
            <a:spLocks noChangeArrowheads="1"/>
          </p:cNvSpPr>
          <p:nvPr/>
        </p:nvSpPr>
        <p:spPr bwMode="auto">
          <a:xfrm>
            <a:off x="10591239" y="3701121"/>
            <a:ext cx="150813" cy="177800"/>
          </a:xfrm>
          <a:prstGeom prst="ellipse">
            <a:avLst/>
          </a:prstGeom>
          <a:solidFill>
            <a:srgbClr val="C0000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20" name="Line 9">
            <a:extLst>
              <a:ext uri="{FF2B5EF4-FFF2-40B4-BE49-F238E27FC236}">
                <a16:creationId xmlns:a16="http://schemas.microsoft.com/office/drawing/2014/main" id="{5B4DF138-D376-E29D-EDF4-B46A8E6949F7}"/>
              </a:ext>
            </a:extLst>
          </p:cNvPr>
          <p:cNvSpPr>
            <a:spLocks noChangeShapeType="1"/>
          </p:cNvSpPr>
          <p:nvPr/>
        </p:nvSpPr>
        <p:spPr bwMode="auto">
          <a:xfrm flipH="1" flipV="1">
            <a:off x="6096000" y="2785711"/>
            <a:ext cx="527010" cy="1771823"/>
          </a:xfrm>
          <a:prstGeom prst="line">
            <a:avLst/>
          </a:prstGeom>
          <a:noFill/>
          <a:ln w="31750" cap="flat">
            <a:solidFill>
              <a:srgbClr val="C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21" name="Line 9">
            <a:extLst>
              <a:ext uri="{FF2B5EF4-FFF2-40B4-BE49-F238E27FC236}">
                <a16:creationId xmlns:a16="http://schemas.microsoft.com/office/drawing/2014/main" id="{95D6556E-FD50-2AB3-765F-8D8EA380AB91}"/>
              </a:ext>
            </a:extLst>
          </p:cNvPr>
          <p:cNvSpPr>
            <a:spLocks noChangeShapeType="1"/>
          </p:cNvSpPr>
          <p:nvPr/>
        </p:nvSpPr>
        <p:spPr bwMode="auto">
          <a:xfrm flipV="1">
            <a:off x="7739346" y="3855857"/>
            <a:ext cx="1638376" cy="808854"/>
          </a:xfrm>
          <a:prstGeom prst="line">
            <a:avLst/>
          </a:prstGeom>
          <a:noFill/>
          <a:ln w="31750" cap="flat">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22" name="Text Box 28">
            <a:extLst>
              <a:ext uri="{FF2B5EF4-FFF2-40B4-BE49-F238E27FC236}">
                <a16:creationId xmlns:a16="http://schemas.microsoft.com/office/drawing/2014/main" id="{4AA609AD-0E96-CBAA-1B4C-CFCC46970EE4}"/>
              </a:ext>
            </a:extLst>
          </p:cNvPr>
          <p:cNvSpPr txBox="1">
            <a:spLocks noChangeArrowheads="1"/>
          </p:cNvSpPr>
          <p:nvPr/>
        </p:nvSpPr>
        <p:spPr bwMode="auto">
          <a:xfrm>
            <a:off x="6328800" y="3174746"/>
            <a:ext cx="2140392" cy="9770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a:latin typeface="+mn-lt"/>
              </a:rPr>
              <a:t>Renormalizable</a:t>
            </a:r>
          </a:p>
          <a:p>
            <a:pPr algn="ctr" eaLnBrk="1">
              <a:spcAft>
                <a:spcPct val="0"/>
              </a:spcAft>
            </a:pPr>
            <a:r>
              <a:rPr lang="en-US" altLang="en-IT" sz="2000">
                <a:latin typeface="+mn-lt"/>
              </a:rPr>
              <a:t>interactions</a:t>
            </a:r>
          </a:p>
          <a:p>
            <a:pPr algn="ctr" eaLnBrk="1">
              <a:spcAft>
                <a:spcPct val="0"/>
              </a:spcAft>
            </a:pPr>
            <a:r>
              <a:rPr lang="en-US" altLang="en-IT" sz="2000">
                <a:latin typeface="+mn-lt"/>
              </a:rPr>
              <a:t>(long-range)</a:t>
            </a:r>
          </a:p>
        </p:txBody>
      </p:sp>
      <p:sp>
        <p:nvSpPr>
          <p:cNvPr id="123" name="Text Box 28">
            <a:extLst>
              <a:ext uri="{FF2B5EF4-FFF2-40B4-BE49-F238E27FC236}">
                <a16:creationId xmlns:a16="http://schemas.microsoft.com/office/drawing/2014/main" id="{10253766-0F34-A9C6-C876-2F0D2A371187}"/>
              </a:ext>
            </a:extLst>
          </p:cNvPr>
          <p:cNvSpPr txBox="1">
            <a:spLocks noChangeArrowheads="1"/>
          </p:cNvSpPr>
          <p:nvPr/>
        </p:nvSpPr>
        <p:spPr bwMode="auto">
          <a:xfrm>
            <a:off x="8318242" y="4447706"/>
            <a:ext cx="1685287" cy="9770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a:latin typeface="+mn-lt"/>
              </a:rPr>
              <a:t>New contact </a:t>
            </a:r>
          </a:p>
          <a:p>
            <a:pPr algn="ctr" eaLnBrk="1">
              <a:spcAft>
                <a:spcPct val="0"/>
              </a:spcAft>
            </a:pPr>
            <a:r>
              <a:rPr lang="en-US" altLang="en-IT" sz="2000">
                <a:latin typeface="+mn-lt"/>
              </a:rPr>
              <a:t>interactions</a:t>
            </a:r>
          </a:p>
          <a:p>
            <a:pPr algn="ctr" eaLnBrk="1">
              <a:spcAft>
                <a:spcPct val="0"/>
              </a:spcAft>
            </a:pPr>
            <a:r>
              <a:rPr lang="en-US" altLang="en-IT" sz="2000">
                <a:latin typeface="+mn-lt"/>
              </a:rPr>
              <a:t>(short-range)</a:t>
            </a:r>
          </a:p>
        </p:txBody>
      </p:sp>
      <mc:AlternateContent xmlns:mc="http://schemas.openxmlformats.org/markup-compatibility/2006" xmlns:p14="http://schemas.microsoft.com/office/powerpoint/2010/main">
        <mc:Choice Requires="p14">
          <p:contentPart p14:bwMode="auto" r:id="rId3">
            <p14:nvContentPartPr>
              <p14:cNvPr id="13" name="Ink 12">
                <a:extLst>
                  <a:ext uri="{FF2B5EF4-FFF2-40B4-BE49-F238E27FC236}">
                    <a16:creationId xmlns:a16="http://schemas.microsoft.com/office/drawing/2014/main" id="{70C5008A-D802-F3AB-D7AD-A9D78FBED517}"/>
                  </a:ext>
                </a:extLst>
              </p14:cNvPr>
              <p14:cNvContentPartPr/>
              <p14:nvPr/>
            </p14:nvContentPartPr>
            <p14:xfrm>
              <a:off x="4489898" y="2882300"/>
              <a:ext cx="7632720" cy="133200"/>
            </p14:xfrm>
          </p:contentPart>
        </mc:Choice>
        <mc:Fallback xmlns="">
          <p:pic>
            <p:nvPicPr>
              <p:cNvPr id="13" name="Ink 12">
                <a:extLst>
                  <a:ext uri="{FF2B5EF4-FFF2-40B4-BE49-F238E27FC236}">
                    <a16:creationId xmlns:a16="http://schemas.microsoft.com/office/drawing/2014/main" id="{70C5008A-D802-F3AB-D7AD-A9D78FBED517}"/>
                  </a:ext>
                </a:extLst>
              </p:cNvPr>
              <p:cNvPicPr/>
              <p:nvPr/>
            </p:nvPicPr>
            <p:blipFill>
              <a:blip r:embed="rId4"/>
              <a:stretch>
                <a:fillRect/>
              </a:stretch>
            </p:blipFill>
            <p:spPr>
              <a:xfrm>
                <a:off x="4478738" y="2871170"/>
                <a:ext cx="7654680" cy="155101"/>
              </a:xfrm>
              <a:prstGeom prst="rect">
                <a:avLst/>
              </a:prstGeom>
            </p:spPr>
          </p:pic>
        </mc:Fallback>
      </mc:AlternateContent>
      <p:pic>
        <p:nvPicPr>
          <p:cNvPr id="27" name="Picture 26" descr="An iceberg in the water&#10;&#10;Description automatically generated">
            <a:extLst>
              <a:ext uri="{FF2B5EF4-FFF2-40B4-BE49-F238E27FC236}">
                <a16:creationId xmlns:a16="http://schemas.microsoft.com/office/drawing/2014/main" id="{AF94C1FA-1FB7-7C43-28DF-14ADC3E9A061}"/>
              </a:ext>
            </a:extLst>
          </p:cNvPr>
          <p:cNvPicPr>
            <a:picLocks noChangeAspect="1"/>
          </p:cNvPicPr>
          <p:nvPr/>
        </p:nvPicPr>
        <p:blipFill>
          <a:blip r:embed="rId5"/>
          <a:stretch>
            <a:fillRect/>
          </a:stretch>
        </p:blipFill>
        <p:spPr>
          <a:xfrm>
            <a:off x="1487488" y="2124538"/>
            <a:ext cx="3168352" cy="3680726"/>
          </a:xfrm>
          <a:prstGeom prst="rect">
            <a:avLst/>
          </a:prstGeom>
        </p:spPr>
      </p:pic>
      <p:sp>
        <p:nvSpPr>
          <p:cNvPr id="30" name="TextBox 29">
            <a:extLst>
              <a:ext uri="{FF2B5EF4-FFF2-40B4-BE49-F238E27FC236}">
                <a16:creationId xmlns:a16="http://schemas.microsoft.com/office/drawing/2014/main" id="{0B3A2AE6-AC5B-1010-BB84-D8825ED81533}"/>
              </a:ext>
            </a:extLst>
          </p:cNvPr>
          <p:cNvSpPr txBox="1"/>
          <p:nvPr/>
        </p:nvSpPr>
        <p:spPr>
          <a:xfrm>
            <a:off x="2710675" y="2272738"/>
            <a:ext cx="907068" cy="400110"/>
          </a:xfrm>
          <a:prstGeom prst="rect">
            <a:avLst/>
          </a:prstGeom>
          <a:noFill/>
        </p:spPr>
        <p:txBody>
          <a:bodyPr wrap="square">
            <a:spAutoFit/>
          </a:bodyPr>
          <a:lstStyle/>
          <a:p>
            <a:r>
              <a:rPr lang="en-US" altLang="en-IT" sz="2000" dirty="0">
                <a:solidFill>
                  <a:srgbClr val="C00000"/>
                </a:solidFill>
                <a:latin typeface="+mn-lt"/>
              </a:rPr>
              <a:t>SM</a:t>
            </a:r>
            <a:endParaRPr lang="en-GB" sz="2000" dirty="0">
              <a:solidFill>
                <a:srgbClr val="C00000"/>
              </a:solidFill>
              <a:latin typeface="+mn-lt"/>
            </a:endParaRPr>
          </a:p>
        </p:txBody>
      </p:sp>
      <p:sp>
        <p:nvSpPr>
          <p:cNvPr id="31" name="TextBox 30">
            <a:extLst>
              <a:ext uri="{FF2B5EF4-FFF2-40B4-BE49-F238E27FC236}">
                <a16:creationId xmlns:a16="http://schemas.microsoft.com/office/drawing/2014/main" id="{E6DBF232-390A-2879-1ACC-9C33CE6414AF}"/>
              </a:ext>
            </a:extLst>
          </p:cNvPr>
          <p:cNvSpPr txBox="1"/>
          <p:nvPr/>
        </p:nvSpPr>
        <p:spPr>
          <a:xfrm>
            <a:off x="2185557" y="3212976"/>
            <a:ext cx="1678195" cy="707886"/>
          </a:xfrm>
          <a:prstGeom prst="rect">
            <a:avLst/>
          </a:prstGeom>
          <a:noFill/>
        </p:spPr>
        <p:txBody>
          <a:bodyPr wrap="square">
            <a:spAutoFit/>
          </a:bodyPr>
          <a:lstStyle/>
          <a:p>
            <a:pPr algn="ctr"/>
            <a:r>
              <a:rPr lang="en-US" altLang="en-IT" sz="2000">
                <a:latin typeface="+mn-lt"/>
              </a:rPr>
              <a:t>Ultraviolet completion</a:t>
            </a:r>
            <a:endParaRPr lang="en-GB" sz="2000">
              <a:latin typeface="+mn-lt"/>
            </a:endParaRPr>
          </a:p>
        </p:txBody>
      </p:sp>
      <p:sp>
        <p:nvSpPr>
          <p:cNvPr id="4" name="Slide Number Placeholder 3">
            <a:extLst>
              <a:ext uri="{FF2B5EF4-FFF2-40B4-BE49-F238E27FC236}">
                <a16:creationId xmlns:a16="http://schemas.microsoft.com/office/drawing/2014/main" id="{97317F6C-1303-E5D5-80E2-184652229185}"/>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4</a:t>
            </a:fld>
            <a:endParaRPr lang="en-US"/>
          </a:p>
        </p:txBody>
      </p:sp>
      <p:cxnSp>
        <p:nvCxnSpPr>
          <p:cNvPr id="8" name="Straight Connector 7">
            <a:extLst>
              <a:ext uri="{FF2B5EF4-FFF2-40B4-BE49-F238E27FC236}">
                <a16:creationId xmlns:a16="http://schemas.microsoft.com/office/drawing/2014/main" id="{0EBD949D-CF6B-1968-23BB-DDFDA917B6D9}"/>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5">
            <a:extLst>
              <a:ext uri="{FF2B5EF4-FFF2-40B4-BE49-F238E27FC236}">
                <a16:creationId xmlns:a16="http://schemas.microsoft.com/office/drawing/2014/main" id="{ED273B77-5478-2313-F235-219BDBAF0A53}"/>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11" name="Title 1">
            <a:extLst>
              <a:ext uri="{FF2B5EF4-FFF2-40B4-BE49-F238E27FC236}">
                <a16:creationId xmlns:a16="http://schemas.microsoft.com/office/drawing/2014/main" id="{ADACBE38-FD21-2B0C-7D24-ED32777C7070}"/>
              </a:ext>
            </a:extLst>
          </p:cNvPr>
          <p:cNvSpPr txBox="1">
            <a:spLocks/>
          </p:cNvSpPr>
          <p:nvPr/>
        </p:nvSpPr>
        <p:spPr bwMode="auto">
          <a:xfrm>
            <a:off x="191344" y="-27384"/>
            <a:ext cx="11881320" cy="71083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a:solidFill>
                  <a:srgbClr val="800000"/>
                </a:solidFill>
                <a:latin typeface="+mj-lt"/>
                <a:ea typeface="ＭＳ Ｐゴシック" charset="-128"/>
                <a:cs typeface="ＭＳ Ｐゴシック" charset="-128"/>
              </a:defRPr>
            </a:lvl1pPr>
            <a:lvl2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2pPr>
            <a:lvl3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3pPr>
            <a:lvl4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4pPr>
            <a:lvl5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5pPr>
            <a:lvl6pPr marL="457200" algn="l" rtl="0" fontAlgn="base">
              <a:spcBef>
                <a:spcPct val="0"/>
              </a:spcBef>
              <a:spcAft>
                <a:spcPct val="0"/>
              </a:spcAft>
              <a:defRPr sz="4000">
                <a:solidFill>
                  <a:schemeClr val="hlink"/>
                </a:solidFill>
                <a:latin typeface="Helvetica" charset="0"/>
              </a:defRPr>
            </a:lvl6pPr>
            <a:lvl7pPr marL="914400" algn="l" rtl="0" fontAlgn="base">
              <a:spcBef>
                <a:spcPct val="0"/>
              </a:spcBef>
              <a:spcAft>
                <a:spcPct val="0"/>
              </a:spcAft>
              <a:defRPr sz="4000">
                <a:solidFill>
                  <a:schemeClr val="hlink"/>
                </a:solidFill>
                <a:latin typeface="Helvetica" charset="0"/>
              </a:defRPr>
            </a:lvl7pPr>
            <a:lvl8pPr marL="1371600" algn="l" rtl="0" fontAlgn="base">
              <a:spcBef>
                <a:spcPct val="0"/>
              </a:spcBef>
              <a:spcAft>
                <a:spcPct val="0"/>
              </a:spcAft>
              <a:defRPr sz="4000">
                <a:solidFill>
                  <a:schemeClr val="hlink"/>
                </a:solidFill>
                <a:latin typeface="Helvetica" charset="0"/>
              </a:defRPr>
            </a:lvl8pPr>
            <a:lvl9pPr marL="1828800" algn="l" rtl="0" fontAlgn="base">
              <a:spcBef>
                <a:spcPct val="0"/>
              </a:spcBef>
              <a:spcAft>
                <a:spcPct val="0"/>
              </a:spcAft>
              <a:defRPr sz="4000">
                <a:solidFill>
                  <a:schemeClr val="hlink"/>
                </a:solidFill>
                <a:latin typeface="Helvetica" charset="0"/>
              </a:defRPr>
            </a:lvl9pPr>
          </a:lstStyle>
          <a:p>
            <a:r>
              <a:rPr lang="en-GB" kern="0" dirty="0"/>
              <a:t>Introduction</a:t>
            </a:r>
            <a:endParaRPr lang="en-GB" sz="3600" i="1" kern="0" dirty="0">
              <a:solidFill>
                <a:schemeClr val="tx2"/>
              </a:solidFill>
            </a:endParaRPr>
          </a:p>
        </p:txBody>
      </p:sp>
      <p:sp>
        <p:nvSpPr>
          <p:cNvPr id="14" name="Oval 32">
            <a:extLst>
              <a:ext uri="{FF2B5EF4-FFF2-40B4-BE49-F238E27FC236}">
                <a16:creationId xmlns:a16="http://schemas.microsoft.com/office/drawing/2014/main" id="{5B8F288A-B81E-C71D-E64A-5798ACCF0D37}"/>
              </a:ext>
            </a:extLst>
          </p:cNvPr>
          <p:cNvSpPr>
            <a:spLocks noChangeArrowheads="1"/>
          </p:cNvSpPr>
          <p:nvPr/>
        </p:nvSpPr>
        <p:spPr bwMode="auto">
          <a:xfrm>
            <a:off x="8970984" y="2272738"/>
            <a:ext cx="3044958" cy="2284796"/>
          </a:xfrm>
          <a:prstGeom prst="ellipse">
            <a:avLst/>
          </a:prstGeom>
          <a:noFill/>
          <a:ln w="31750">
            <a:solidFill>
              <a:srgbClr val="C00000"/>
            </a:solidFill>
            <a:prstDash val="sysDash"/>
            <a:round/>
            <a:headEnd/>
            <a:tailEnd/>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5" name="Content Placeholder 1">
            <a:extLst>
              <a:ext uri="{FF2B5EF4-FFF2-40B4-BE49-F238E27FC236}">
                <a16:creationId xmlns:a16="http://schemas.microsoft.com/office/drawing/2014/main" id="{EA6BA85E-A444-6119-5186-6B56F4636962}"/>
              </a:ext>
            </a:extLst>
          </p:cNvPr>
          <p:cNvSpPr txBox="1">
            <a:spLocks/>
          </p:cNvSpPr>
          <p:nvPr/>
        </p:nvSpPr>
        <p:spPr bwMode="auto">
          <a:xfrm>
            <a:off x="263352" y="980728"/>
            <a:ext cx="11660861" cy="8855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r>
              <a:rPr lang="en-GB" sz="2400" kern="0" dirty="0"/>
              <a:t>Finding clear evidences of non-standard contact interactions is (</a:t>
            </a:r>
            <a:r>
              <a:rPr lang="en-GB" sz="2200" i="1" kern="0" dirty="0">
                <a:solidFill>
                  <a:schemeClr val="tx1">
                    <a:lumMod val="50000"/>
                    <a:lumOff val="50000"/>
                  </a:schemeClr>
                </a:solidFill>
              </a:rPr>
              <a:t>in my opinion…</a:t>
            </a:r>
            <a:r>
              <a:rPr lang="en-GB" sz="2400" kern="0" dirty="0"/>
              <a:t>) the </a:t>
            </a:r>
            <a:r>
              <a:rPr lang="en-GB" sz="2400" u="sng" kern="0" dirty="0">
                <a:solidFill>
                  <a:srgbClr val="C00000"/>
                </a:solidFill>
              </a:rPr>
              <a:t>main objective of particle physics in the coming decades</a:t>
            </a:r>
            <a:endParaRPr lang="en-GB" u="sng" kern="0" dirty="0">
              <a:solidFill>
                <a:srgbClr val="C00000"/>
              </a:solidFill>
            </a:endParaRPr>
          </a:p>
        </p:txBody>
      </p:sp>
    </p:spTree>
    <p:extLst>
      <p:ext uri="{BB962C8B-B14F-4D97-AF65-F5344CB8AC3E}">
        <p14:creationId xmlns:p14="http://schemas.microsoft.com/office/powerpoint/2010/main" val="1901973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424F7-E5FF-4257-9FF0-2768EC31CB8A}"/>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D60A624-74EF-864A-09C4-5F75A2262A60}"/>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01F5623D-A29B-AE53-9CCB-BECB049F30D8}"/>
              </a:ext>
            </a:extLst>
          </p:cNvPr>
          <p:cNvSpPr txBox="1">
            <a:spLocks/>
          </p:cNvSpPr>
          <p:nvPr/>
        </p:nvSpPr>
        <p:spPr bwMode="auto">
          <a:xfrm>
            <a:off x="191344" y="-27384"/>
            <a:ext cx="11881320" cy="71083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a:solidFill>
                  <a:srgbClr val="800000"/>
                </a:solidFill>
                <a:latin typeface="+mj-lt"/>
                <a:ea typeface="ＭＳ Ｐゴシック" charset="-128"/>
                <a:cs typeface="ＭＳ Ｐゴシック" charset="-128"/>
              </a:defRPr>
            </a:lvl1pPr>
            <a:lvl2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2pPr>
            <a:lvl3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3pPr>
            <a:lvl4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4pPr>
            <a:lvl5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5pPr>
            <a:lvl6pPr marL="457200" algn="l" rtl="0" fontAlgn="base">
              <a:spcBef>
                <a:spcPct val="0"/>
              </a:spcBef>
              <a:spcAft>
                <a:spcPct val="0"/>
              </a:spcAft>
              <a:defRPr sz="4000">
                <a:solidFill>
                  <a:schemeClr val="hlink"/>
                </a:solidFill>
                <a:latin typeface="Helvetica" charset="0"/>
              </a:defRPr>
            </a:lvl6pPr>
            <a:lvl7pPr marL="914400" algn="l" rtl="0" fontAlgn="base">
              <a:spcBef>
                <a:spcPct val="0"/>
              </a:spcBef>
              <a:spcAft>
                <a:spcPct val="0"/>
              </a:spcAft>
              <a:defRPr sz="4000">
                <a:solidFill>
                  <a:schemeClr val="hlink"/>
                </a:solidFill>
                <a:latin typeface="Helvetica" charset="0"/>
              </a:defRPr>
            </a:lvl7pPr>
            <a:lvl8pPr marL="1371600" algn="l" rtl="0" fontAlgn="base">
              <a:spcBef>
                <a:spcPct val="0"/>
              </a:spcBef>
              <a:spcAft>
                <a:spcPct val="0"/>
              </a:spcAft>
              <a:defRPr sz="4000">
                <a:solidFill>
                  <a:schemeClr val="hlink"/>
                </a:solidFill>
                <a:latin typeface="Helvetica" charset="0"/>
              </a:defRPr>
            </a:lvl8pPr>
            <a:lvl9pPr marL="1828800" algn="l" rtl="0" fontAlgn="base">
              <a:spcBef>
                <a:spcPct val="0"/>
              </a:spcBef>
              <a:spcAft>
                <a:spcPct val="0"/>
              </a:spcAft>
              <a:defRPr sz="4000">
                <a:solidFill>
                  <a:schemeClr val="hlink"/>
                </a:solidFill>
                <a:latin typeface="Helvetica" charset="0"/>
              </a:defRPr>
            </a:lvl9pPr>
          </a:lstStyle>
          <a:p>
            <a:r>
              <a:rPr lang="en-GB" kern="0" dirty="0"/>
              <a:t>Introduction</a:t>
            </a:r>
            <a:endParaRPr lang="en-GB" sz="3600" i="1" kern="0" dirty="0">
              <a:solidFill>
                <a:schemeClr val="tx2"/>
              </a:solidFill>
            </a:endParaRPr>
          </a:p>
        </p:txBody>
      </p:sp>
      <p:sp>
        <p:nvSpPr>
          <p:cNvPr id="6" name="Content Placeholder 1">
            <a:extLst>
              <a:ext uri="{FF2B5EF4-FFF2-40B4-BE49-F238E27FC236}">
                <a16:creationId xmlns:a16="http://schemas.microsoft.com/office/drawing/2014/main" id="{8DDFE844-0D98-FDE4-1195-3A9D9346CEED}"/>
              </a:ext>
            </a:extLst>
          </p:cNvPr>
          <p:cNvSpPr>
            <a:spLocks noGrp="1"/>
          </p:cNvSpPr>
          <p:nvPr>
            <p:ph sz="half" idx="1"/>
          </p:nvPr>
        </p:nvSpPr>
        <p:spPr>
          <a:xfrm>
            <a:off x="263352" y="1601416"/>
            <a:ext cx="11485613" cy="4491880"/>
          </a:xfrm>
        </p:spPr>
        <p:txBody>
          <a:bodyPr/>
          <a:lstStyle/>
          <a:p>
            <a:pPr marL="0" indent="0">
              <a:buNone/>
            </a:pPr>
            <a:endParaRPr lang="en-GB" sz="2400" dirty="0">
              <a:solidFill>
                <a:srgbClr val="C00000"/>
              </a:solidFill>
            </a:endParaRPr>
          </a:p>
          <a:p>
            <a:r>
              <a:rPr lang="en-GB" sz="2400" dirty="0"/>
              <a:t>A positive result cannot be guaranteed (</a:t>
            </a:r>
            <a:r>
              <a:rPr lang="en-GB" sz="2000" i="1" dirty="0">
                <a:solidFill>
                  <a:schemeClr val="accent6">
                    <a:lumMod val="50000"/>
                  </a:schemeClr>
                </a:solidFill>
              </a:rPr>
              <a:t>we entered a true exploration phase: no-loose theorems</a:t>
            </a:r>
            <a:r>
              <a:rPr lang="en-GB" sz="2400" dirty="0"/>
              <a:t>), but there are very good reasons to believe this is possible @ </a:t>
            </a:r>
            <a:r>
              <a:rPr lang="en-GB" sz="2400" u="sng" dirty="0">
                <a:solidFill>
                  <a:srgbClr val="C00000"/>
                </a:solidFill>
              </a:rPr>
              <a:t>FCC-ee</a:t>
            </a:r>
            <a:r>
              <a:rPr lang="en-GB" sz="2400" dirty="0"/>
              <a:t>.</a:t>
            </a:r>
          </a:p>
          <a:p>
            <a:r>
              <a:rPr lang="en-GB" sz="2400" dirty="0"/>
              <a:t>If this would happen, it would be a </a:t>
            </a:r>
            <a:r>
              <a:rPr lang="en-GB" sz="2400" u="sng" dirty="0">
                <a:solidFill>
                  <a:srgbClr val="C00000"/>
                </a:solidFill>
              </a:rPr>
              <a:t>major discovery</a:t>
            </a:r>
            <a:r>
              <a:rPr lang="en-GB" sz="2400" dirty="0"/>
              <a:t>. By no means, this could be considered less relevant than what we usually call “direct discoveries”</a:t>
            </a:r>
          </a:p>
          <a:p>
            <a:pPr marL="0" indent="0">
              <a:buNone/>
            </a:pPr>
            <a:endParaRPr lang="en-GB" sz="2400" dirty="0"/>
          </a:p>
          <a:p>
            <a:r>
              <a:rPr lang="en-GB" sz="2400" dirty="0"/>
              <a:t>To this purpose, it is worth recalling that</a:t>
            </a:r>
            <a:endParaRPr lang="en-GB" sz="2000" dirty="0"/>
          </a:p>
          <a:p>
            <a:pPr lvl="2">
              <a:lnSpc>
                <a:spcPct val="150000"/>
              </a:lnSpc>
              <a:buSzPct val="80000"/>
              <a:buFont typeface="Wingdings" pitchFamily="2" charset="2"/>
              <a:buChar char="q"/>
            </a:pPr>
            <a:r>
              <a:rPr lang="en-GB" sz="2200" dirty="0"/>
              <a:t> </a:t>
            </a:r>
            <a:r>
              <a:rPr lang="en-GB" sz="2400" dirty="0">
                <a:solidFill>
                  <a:srgbClr val="C00000"/>
                </a:solidFill>
              </a:rPr>
              <a:t>Essentially the whole SM has been “built” via indirect discoveries.</a:t>
            </a:r>
          </a:p>
          <a:p>
            <a:pPr lvl="2">
              <a:lnSpc>
                <a:spcPct val="150000"/>
              </a:lnSpc>
              <a:buSzPct val="80000"/>
              <a:buFont typeface="Wingdings" pitchFamily="2" charset="2"/>
              <a:buChar char="q"/>
            </a:pPr>
            <a:r>
              <a:rPr lang="en-GB" sz="2400" dirty="0">
                <a:solidFill>
                  <a:srgbClr val="C00000"/>
                </a:solidFill>
              </a:rPr>
              <a:t> This process was neither smooth nor extremely fast.</a:t>
            </a:r>
            <a:endParaRPr lang="en-US" sz="2400" dirty="0">
              <a:solidFill>
                <a:srgbClr val="C00000"/>
              </a:solidFill>
            </a:endParaRPr>
          </a:p>
          <a:p>
            <a:pPr marL="914400" lvl="2" indent="0">
              <a:buNone/>
            </a:pPr>
            <a:endParaRPr lang="en-GB" dirty="0"/>
          </a:p>
        </p:txBody>
      </p:sp>
      <p:sp>
        <p:nvSpPr>
          <p:cNvPr id="5" name="Content Placeholder 1">
            <a:extLst>
              <a:ext uri="{FF2B5EF4-FFF2-40B4-BE49-F238E27FC236}">
                <a16:creationId xmlns:a16="http://schemas.microsoft.com/office/drawing/2014/main" id="{FE94B2C1-BA75-A03E-130A-ED0F26FE557E}"/>
              </a:ext>
            </a:extLst>
          </p:cNvPr>
          <p:cNvSpPr txBox="1">
            <a:spLocks/>
          </p:cNvSpPr>
          <p:nvPr/>
        </p:nvSpPr>
        <p:spPr bwMode="auto">
          <a:xfrm>
            <a:off x="263352" y="980728"/>
            <a:ext cx="11660861" cy="8855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r>
              <a:rPr lang="en-GB" sz="2400" kern="0" dirty="0"/>
              <a:t>Finding clear evidences of non-standard contact interactions is (</a:t>
            </a:r>
            <a:r>
              <a:rPr lang="en-GB" sz="2200" i="1" kern="0" dirty="0">
                <a:solidFill>
                  <a:schemeClr val="tx1">
                    <a:lumMod val="50000"/>
                    <a:lumOff val="50000"/>
                  </a:schemeClr>
                </a:solidFill>
              </a:rPr>
              <a:t>in my opinion…</a:t>
            </a:r>
            <a:r>
              <a:rPr lang="en-GB" sz="2400" kern="0" dirty="0"/>
              <a:t>) the </a:t>
            </a:r>
            <a:r>
              <a:rPr lang="en-GB" sz="2400" u="sng" kern="0" dirty="0"/>
              <a:t>main objective of particle physics in the coming decades</a:t>
            </a:r>
            <a:endParaRPr lang="en-GB" u="sng" kern="0" dirty="0"/>
          </a:p>
        </p:txBody>
      </p:sp>
    </p:spTree>
    <p:extLst>
      <p:ext uri="{BB962C8B-B14F-4D97-AF65-F5344CB8AC3E}">
        <p14:creationId xmlns:p14="http://schemas.microsoft.com/office/powerpoint/2010/main" val="3857220310"/>
      </p:ext>
    </p:extLst>
  </p:cSld>
  <p:clrMapOvr>
    <a:masterClrMapping/>
  </p:clrMapOvr>
  <mc:AlternateContent xmlns:mc="http://schemas.openxmlformats.org/markup-compatibility/2006" xmlns:p14="http://schemas.microsoft.com/office/powerpoint/2010/main">
    <mc:Choice Requires="p14">
      <p:transition spd="slow" p14:dur="2000" advTm="19422"/>
    </mc:Choice>
    <mc:Fallback xmlns="">
      <p:transition spd="slow" advTm="1942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89E7A-F9DF-2048-9F0A-5EE4AA706626}"/>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A76EE12-EB06-8182-DC4B-70874769E6AF}"/>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0876C63E-91AE-06B8-CCB6-ED70E007AAF1}"/>
              </a:ext>
            </a:extLst>
          </p:cNvPr>
          <p:cNvSpPr txBox="1">
            <a:spLocks/>
          </p:cNvSpPr>
          <p:nvPr/>
        </p:nvSpPr>
        <p:spPr bwMode="auto">
          <a:xfrm>
            <a:off x="191344" y="-27384"/>
            <a:ext cx="11881320" cy="71083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a:solidFill>
                  <a:srgbClr val="800000"/>
                </a:solidFill>
                <a:latin typeface="+mj-lt"/>
                <a:ea typeface="ＭＳ Ｐゴシック" charset="-128"/>
                <a:cs typeface="ＭＳ Ｐゴシック" charset="-128"/>
              </a:defRPr>
            </a:lvl1pPr>
            <a:lvl2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2pPr>
            <a:lvl3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3pPr>
            <a:lvl4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4pPr>
            <a:lvl5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5pPr>
            <a:lvl6pPr marL="457200" algn="l" rtl="0" fontAlgn="base">
              <a:spcBef>
                <a:spcPct val="0"/>
              </a:spcBef>
              <a:spcAft>
                <a:spcPct val="0"/>
              </a:spcAft>
              <a:defRPr sz="4000">
                <a:solidFill>
                  <a:schemeClr val="hlink"/>
                </a:solidFill>
                <a:latin typeface="Helvetica" charset="0"/>
              </a:defRPr>
            </a:lvl6pPr>
            <a:lvl7pPr marL="914400" algn="l" rtl="0" fontAlgn="base">
              <a:spcBef>
                <a:spcPct val="0"/>
              </a:spcBef>
              <a:spcAft>
                <a:spcPct val="0"/>
              </a:spcAft>
              <a:defRPr sz="4000">
                <a:solidFill>
                  <a:schemeClr val="hlink"/>
                </a:solidFill>
                <a:latin typeface="Helvetica" charset="0"/>
              </a:defRPr>
            </a:lvl7pPr>
            <a:lvl8pPr marL="1371600" algn="l" rtl="0" fontAlgn="base">
              <a:spcBef>
                <a:spcPct val="0"/>
              </a:spcBef>
              <a:spcAft>
                <a:spcPct val="0"/>
              </a:spcAft>
              <a:defRPr sz="4000">
                <a:solidFill>
                  <a:schemeClr val="hlink"/>
                </a:solidFill>
                <a:latin typeface="Helvetica" charset="0"/>
              </a:defRPr>
            </a:lvl8pPr>
            <a:lvl9pPr marL="1828800" algn="l" rtl="0" fontAlgn="base">
              <a:spcBef>
                <a:spcPct val="0"/>
              </a:spcBef>
              <a:spcAft>
                <a:spcPct val="0"/>
              </a:spcAft>
              <a:defRPr sz="4000">
                <a:solidFill>
                  <a:schemeClr val="hlink"/>
                </a:solidFill>
                <a:latin typeface="Helvetica" charset="0"/>
              </a:defRPr>
            </a:lvl9pPr>
          </a:lstStyle>
          <a:p>
            <a:r>
              <a:rPr lang="en-GB" kern="0" dirty="0"/>
              <a:t>Introduction [</a:t>
            </a:r>
            <a:r>
              <a:rPr lang="en-GB" sz="3600" i="1" kern="0" dirty="0"/>
              <a:t>a</a:t>
            </a:r>
            <a:r>
              <a:rPr lang="en-GB" sz="3600" i="1" dirty="0"/>
              <a:t> few words on FCC-ee</a:t>
            </a:r>
            <a:r>
              <a:rPr lang="en-GB" dirty="0"/>
              <a:t>]</a:t>
            </a:r>
            <a:endParaRPr lang="en-GB" i="1" kern="0" dirty="0">
              <a:solidFill>
                <a:schemeClr val="tx2"/>
              </a:solidFill>
            </a:endParaRPr>
          </a:p>
        </p:txBody>
      </p:sp>
      <p:sp>
        <p:nvSpPr>
          <p:cNvPr id="8" name="Slide Number Placeholder 3">
            <a:extLst>
              <a:ext uri="{FF2B5EF4-FFF2-40B4-BE49-F238E27FC236}">
                <a16:creationId xmlns:a16="http://schemas.microsoft.com/office/drawing/2014/main" id="{6D6A3CB0-4C45-0322-7ECF-F5B432F348B6}"/>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6</a:t>
            </a:fld>
            <a:endParaRPr lang="en-US"/>
          </a:p>
        </p:txBody>
      </p:sp>
      <mc:AlternateContent xmlns:mc="http://schemas.openxmlformats.org/markup-compatibility/2006" xmlns:a14="http://schemas.microsoft.com/office/drawing/2010/main">
        <mc:Choice Requires="a14">
          <p:sp>
            <p:nvSpPr>
              <p:cNvPr id="9" name="Content Placeholder 1">
                <a:extLst>
                  <a:ext uri="{FF2B5EF4-FFF2-40B4-BE49-F238E27FC236}">
                    <a16:creationId xmlns:a16="http://schemas.microsoft.com/office/drawing/2014/main" id="{EA0AD07B-09CB-243C-000C-40CCEEFAB2D7}"/>
                  </a:ext>
                </a:extLst>
              </p:cNvPr>
              <p:cNvSpPr txBox="1">
                <a:spLocks/>
              </p:cNvSpPr>
              <p:nvPr/>
            </p:nvSpPr>
            <p:spPr>
              <a:xfrm>
                <a:off x="335358" y="752823"/>
                <a:ext cx="11449274" cy="2577062"/>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altLang="en-IT" sz="8800" dirty="0">
                    <a:solidFill>
                      <a:schemeClr val="tx2"/>
                    </a:solidFill>
                  </a:rPr>
                  <a:t>FCC-ee has been identified by the particle physics community as </a:t>
                </a:r>
                <a:r>
                  <a:rPr lang="en-US" altLang="en-IT" sz="8800" u="sng" dirty="0">
                    <a:solidFill>
                      <a:srgbClr val="C00000"/>
                    </a:solidFill>
                  </a:rPr>
                  <a:t>the next flagship project for CERN</a:t>
                </a:r>
                <a:r>
                  <a:rPr lang="en-US" altLang="en-IT" sz="8800" dirty="0">
                    <a:solidFill>
                      <a:srgbClr val="C00000"/>
                    </a:solidFill>
                  </a:rPr>
                  <a:t> </a:t>
                </a:r>
                <a:r>
                  <a:rPr lang="en-US" altLang="en-IT" sz="8800" dirty="0">
                    <a:solidFill>
                      <a:schemeClr val="tx2"/>
                    </a:solidFill>
                  </a:rPr>
                  <a:t>[ </a:t>
                </a:r>
                <a:r>
                  <a:rPr lang="en-US" altLang="en-IT" sz="8800" i="1" dirty="0">
                    <a:solidFill>
                      <a:schemeClr val="accent6">
                        <a:lumMod val="75000"/>
                      </a:schemeClr>
                    </a:solidFill>
                    <a:latin typeface="Arial" panose="020B0604020202020204" pitchFamily="34" charset="0"/>
                    <a:cs typeface="Arial" panose="020B0604020202020204" pitchFamily="34" charset="0"/>
                  </a:rPr>
                  <a:t>intense (bottom-up) debate: Sep. 24 </a:t>
                </a:r>
                <a14:m>
                  <m:oMath xmlns:m="http://schemas.openxmlformats.org/officeDocument/2006/math">
                    <m:r>
                      <a:rPr lang="en-US" altLang="en-IT" sz="8800" i="1" smtClean="0">
                        <a:solidFill>
                          <a:schemeClr val="accent6">
                            <a:lumMod val="75000"/>
                          </a:schemeClr>
                        </a:solidFill>
                        <a:latin typeface="Cambria Math" panose="02040503050406030204" pitchFamily="18" charset="0"/>
                        <a:ea typeface="Cambria Math" panose="02040503050406030204" pitchFamily="18" charset="0"/>
                      </a:rPr>
                      <m:t>→</m:t>
                    </m:r>
                  </m:oMath>
                </a14:m>
                <a:r>
                  <a:rPr lang="en-US" altLang="en-IT" sz="8800" i="1" dirty="0">
                    <a:solidFill>
                      <a:schemeClr val="accent6">
                        <a:lumMod val="75000"/>
                      </a:schemeClr>
                    </a:solidFill>
                    <a:latin typeface="Arial" panose="020B0604020202020204" pitchFamily="34" charset="0"/>
                    <a:cs typeface="Arial" panose="020B0604020202020204" pitchFamily="34" charset="0"/>
                  </a:rPr>
                  <a:t> May 26 </a:t>
                </a:r>
                <a:r>
                  <a:rPr lang="en-US" altLang="en-IT" sz="8800" dirty="0">
                    <a:solidFill>
                      <a:schemeClr val="tx2"/>
                    </a:solidFill>
                  </a:rPr>
                  <a:t>]</a:t>
                </a:r>
              </a:p>
              <a:p>
                <a:pPr marL="0" indent="0">
                  <a:lnSpc>
                    <a:spcPct val="120000"/>
                  </a:lnSpc>
                  <a:spcBef>
                    <a:spcPts val="0"/>
                  </a:spcBef>
                  <a:buNone/>
                </a:pPr>
                <a:endParaRPr lang="en-US" altLang="en-IT" sz="8800" dirty="0">
                  <a:solidFill>
                    <a:schemeClr val="tx2"/>
                  </a:solidFill>
                </a:endParaRPr>
              </a:p>
              <a:p>
                <a:pPr marL="0" indent="0">
                  <a:lnSpc>
                    <a:spcPct val="120000"/>
                  </a:lnSpc>
                  <a:spcBef>
                    <a:spcPts val="0"/>
                  </a:spcBef>
                  <a:buNone/>
                </a:pPr>
                <a:r>
                  <a:rPr lang="en-US" altLang="en-IT" sz="8800" dirty="0">
                    <a:solidFill>
                      <a:schemeClr val="tx2"/>
                    </a:solidFill>
                  </a:rPr>
                  <a:t>In the following I will not discuss the technical details of the project. I will highlight the unique physics potential of FCC-ee </a:t>
                </a:r>
                <a:r>
                  <a:rPr lang="en-US" altLang="en-IT" sz="9600" dirty="0">
                    <a:solidFill>
                      <a:schemeClr val="tx2"/>
                    </a:solidFill>
                  </a:rPr>
                  <a:t>[</a:t>
                </a:r>
                <a:r>
                  <a:rPr lang="en-US" altLang="en-IT" sz="8800" i="1" dirty="0">
                    <a:solidFill>
                      <a:schemeClr val="tx2"/>
                    </a:solidFill>
                  </a:rPr>
                  <a:t>focusing mainly on </a:t>
                </a:r>
                <a:r>
                  <a:rPr lang="en-US" altLang="en-IT" sz="8800" i="1" dirty="0">
                    <a:solidFill>
                      <a:srgbClr val="00B050"/>
                    </a:solidFill>
                  </a:rPr>
                  <a:t>Higgs, EW &amp; </a:t>
                </a:r>
                <a:r>
                  <a:rPr lang="en-US" altLang="en-IT" sz="8800" i="1" dirty="0" err="1">
                    <a:solidFill>
                      <a:srgbClr val="00B050"/>
                    </a:solidFill>
                  </a:rPr>
                  <a:t>Flavour</a:t>
                </a:r>
                <a:r>
                  <a:rPr lang="en-US" altLang="en-IT" sz="8800" i="1" dirty="0">
                    <a:solidFill>
                      <a:srgbClr val="00B050"/>
                    </a:solidFill>
                  </a:rPr>
                  <a:t> </a:t>
                </a:r>
                <a:r>
                  <a:rPr lang="en-US" altLang="en-IT" sz="8800" i="1" dirty="0">
                    <a:solidFill>
                      <a:schemeClr val="tx2"/>
                    </a:solidFill>
                  </a:rPr>
                  <a:t>physics</a:t>
                </a:r>
                <a:r>
                  <a:rPr lang="en-US" altLang="en-IT" sz="9600" dirty="0">
                    <a:solidFill>
                      <a:schemeClr val="tx2"/>
                    </a:solidFill>
                  </a:rPr>
                  <a:t>]</a:t>
                </a:r>
                <a:r>
                  <a:rPr lang="en-US" altLang="en-IT" sz="8800" dirty="0">
                    <a:solidFill>
                      <a:schemeClr val="tx2"/>
                    </a:solidFill>
                  </a:rPr>
                  <a:t>,      which is the ultimate reason why it has been (clearly) identified as the </a:t>
                </a:r>
                <a:r>
                  <a:rPr lang="en-US" altLang="en-IT" sz="8800" u="sng" dirty="0">
                    <a:solidFill>
                      <a:srgbClr val="C00000"/>
                    </a:solidFill>
                  </a:rPr>
                  <a:t>best option to address our open questions</a:t>
                </a:r>
                <a:r>
                  <a:rPr lang="en-US" altLang="en-IT" sz="8800" dirty="0">
                    <a:solidFill>
                      <a:schemeClr val="tx2"/>
                    </a:solidFill>
                  </a:rPr>
                  <a:t>. </a:t>
                </a:r>
              </a:p>
              <a:p>
                <a:pPr marL="0" indent="0" algn="just">
                  <a:lnSpc>
                    <a:spcPct val="120000"/>
                  </a:lnSpc>
                  <a:spcBef>
                    <a:spcPts val="0"/>
                  </a:spcBef>
                  <a:buNone/>
                </a:pPr>
                <a:endParaRPr lang="en-US" altLang="en-IT" sz="8800" dirty="0">
                  <a:solidFill>
                    <a:schemeClr val="tx2"/>
                  </a:solidFill>
                </a:endParaRPr>
              </a:p>
              <a:p>
                <a:pPr marL="0" indent="0">
                  <a:lnSpc>
                    <a:spcPct val="120000"/>
                  </a:lnSpc>
                  <a:spcBef>
                    <a:spcPts val="0"/>
                  </a:spcBef>
                  <a:buNone/>
                </a:pPr>
                <a:endParaRPr lang="en-US" sz="8800" dirty="0">
                  <a:solidFill>
                    <a:schemeClr val="tx2"/>
                  </a:solidFill>
                </a:endParaRPr>
              </a:p>
              <a:p>
                <a:pPr marL="0" indent="0">
                  <a:lnSpc>
                    <a:spcPct val="120000"/>
                  </a:lnSpc>
                  <a:spcBef>
                    <a:spcPts val="0"/>
                  </a:spcBef>
                  <a:buNone/>
                </a:pPr>
                <a:endParaRPr lang="en-GB" sz="8000" dirty="0">
                  <a:solidFill>
                    <a:srgbClr val="C00000"/>
                  </a:solidFill>
                </a:endParaRPr>
              </a:p>
              <a:p>
                <a:endParaRPr lang="en-GB" dirty="0"/>
              </a:p>
            </p:txBody>
          </p:sp>
        </mc:Choice>
        <mc:Fallback xmlns="">
          <p:sp>
            <p:nvSpPr>
              <p:cNvPr id="9" name="Content Placeholder 1">
                <a:extLst>
                  <a:ext uri="{FF2B5EF4-FFF2-40B4-BE49-F238E27FC236}">
                    <a16:creationId xmlns:a16="http://schemas.microsoft.com/office/drawing/2014/main" id="{EA0AD07B-09CB-243C-000C-40CCEEFAB2D7}"/>
                  </a:ext>
                </a:extLst>
              </p:cNvPr>
              <p:cNvSpPr txBox="1">
                <a:spLocks noRot="1" noChangeAspect="1" noMove="1" noResize="1" noEditPoints="1" noAdjustHandles="1" noChangeArrowheads="1" noChangeShapeType="1" noTextEdit="1"/>
              </p:cNvSpPr>
              <p:nvPr/>
            </p:nvSpPr>
            <p:spPr>
              <a:xfrm>
                <a:off x="335358" y="752823"/>
                <a:ext cx="11449274" cy="2577062"/>
              </a:xfrm>
              <a:prstGeom prst="rect">
                <a:avLst/>
              </a:prstGeom>
              <a:blipFill>
                <a:blip r:embed="rId3"/>
                <a:stretch>
                  <a:fillRect l="-665" t="-1471" b="-490"/>
                </a:stretch>
              </a:blipFill>
            </p:spPr>
            <p:txBody>
              <a:bodyPr/>
              <a:lstStyle/>
              <a:p>
                <a:r>
                  <a:rPr lang="en-GB">
                    <a:noFill/>
                  </a:rPr>
                  <a:t> </a:t>
                </a:r>
              </a:p>
            </p:txBody>
          </p:sp>
        </mc:Fallback>
      </mc:AlternateContent>
      <p:sp>
        <p:nvSpPr>
          <p:cNvPr id="10" name="Footer Placeholder 5">
            <a:extLst>
              <a:ext uri="{FF2B5EF4-FFF2-40B4-BE49-F238E27FC236}">
                <a16:creationId xmlns:a16="http://schemas.microsoft.com/office/drawing/2014/main" id="{4C4617EB-C9B0-335A-AADF-1684234B9F58}"/>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pic>
        <p:nvPicPr>
          <p:cNvPr id="11" name="Picture 10">
            <a:extLst>
              <a:ext uri="{FF2B5EF4-FFF2-40B4-BE49-F238E27FC236}">
                <a16:creationId xmlns:a16="http://schemas.microsoft.com/office/drawing/2014/main" id="{9DCF7392-19B3-FF22-DB65-C32158C4FE00}"/>
              </a:ext>
            </a:extLst>
          </p:cNvPr>
          <p:cNvPicPr>
            <a:picLocks noChangeAspect="1"/>
          </p:cNvPicPr>
          <p:nvPr/>
        </p:nvPicPr>
        <p:blipFill>
          <a:blip r:embed="rId4"/>
          <a:stretch>
            <a:fillRect/>
          </a:stretch>
        </p:blipFill>
        <p:spPr>
          <a:xfrm>
            <a:off x="191344" y="4108167"/>
            <a:ext cx="5419760" cy="2265307"/>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08E91B98-3281-6D71-B0CA-B05FB49BA51E}"/>
              </a:ext>
            </a:extLst>
          </p:cNvPr>
          <p:cNvPicPr>
            <a:picLocks noChangeAspect="1"/>
          </p:cNvPicPr>
          <p:nvPr/>
        </p:nvPicPr>
        <p:blipFill>
          <a:blip r:embed="rId5"/>
          <a:stretch>
            <a:fillRect/>
          </a:stretch>
        </p:blipFill>
        <p:spPr>
          <a:xfrm>
            <a:off x="8772037" y="4108167"/>
            <a:ext cx="3156611" cy="2273156"/>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51ED6DBD-BEC4-63B7-797E-57C121E27A90}"/>
              </a:ext>
            </a:extLst>
          </p:cNvPr>
          <p:cNvPicPr>
            <a:picLocks noChangeAspect="1"/>
          </p:cNvPicPr>
          <p:nvPr/>
        </p:nvPicPr>
        <p:blipFill>
          <a:blip r:embed="rId6"/>
          <a:stretch>
            <a:fillRect/>
          </a:stretch>
        </p:blipFill>
        <p:spPr>
          <a:xfrm>
            <a:off x="5782438" y="4034061"/>
            <a:ext cx="2761834" cy="2347267"/>
          </a:xfrm>
          <a:prstGeom prst="rect">
            <a:avLst/>
          </a:prstGeom>
          <a:effectLst>
            <a:outerShdw blurRad="50800" dist="38100" dir="2700000" algn="tl" rotWithShape="0">
              <a:prstClr val="black">
                <a:alpha val="40000"/>
              </a:prstClr>
            </a:outerShdw>
          </a:effectLst>
        </p:spPr>
      </p:pic>
      <p:sp>
        <p:nvSpPr>
          <p:cNvPr id="14" name="Content Placeholder 1">
            <a:extLst>
              <a:ext uri="{FF2B5EF4-FFF2-40B4-BE49-F238E27FC236}">
                <a16:creationId xmlns:a16="http://schemas.microsoft.com/office/drawing/2014/main" id="{63B27AA6-B7BE-9252-5C88-70F2BF75A33F}"/>
              </a:ext>
            </a:extLst>
          </p:cNvPr>
          <p:cNvSpPr txBox="1">
            <a:spLocks/>
          </p:cNvSpPr>
          <p:nvPr/>
        </p:nvSpPr>
        <p:spPr>
          <a:xfrm>
            <a:off x="1209035" y="3691393"/>
            <a:ext cx="3384378" cy="3426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altLang="en-IT" sz="1800" dirty="0">
                <a:solidFill>
                  <a:schemeClr val="accent6">
                    <a:lumMod val="50000"/>
                  </a:schemeClr>
                </a:solidFill>
              </a:rPr>
              <a:t>Open Symposium, June ‘25</a:t>
            </a:r>
            <a:endParaRPr lang="en-GB" sz="1800" dirty="0">
              <a:solidFill>
                <a:schemeClr val="accent6">
                  <a:lumMod val="50000"/>
                </a:schemeClr>
              </a:solidFill>
            </a:endParaRPr>
          </a:p>
        </p:txBody>
      </p:sp>
      <p:sp>
        <p:nvSpPr>
          <p:cNvPr id="15" name="Content Placeholder 1">
            <a:extLst>
              <a:ext uri="{FF2B5EF4-FFF2-40B4-BE49-F238E27FC236}">
                <a16:creationId xmlns:a16="http://schemas.microsoft.com/office/drawing/2014/main" id="{0244ACB1-3FB1-19D6-C3A2-F136BD5BF836}"/>
              </a:ext>
            </a:extLst>
          </p:cNvPr>
          <p:cNvSpPr txBox="1">
            <a:spLocks/>
          </p:cNvSpPr>
          <p:nvPr/>
        </p:nvSpPr>
        <p:spPr>
          <a:xfrm>
            <a:off x="5893892" y="3708816"/>
            <a:ext cx="2650380" cy="36085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altLang="en-IT" sz="1800" dirty="0">
                <a:solidFill>
                  <a:schemeClr val="accent6">
                    <a:lumMod val="50000"/>
                  </a:schemeClr>
                </a:solidFill>
              </a:rPr>
              <a:t>Briefing Book, Sept. ‘25</a:t>
            </a:r>
            <a:endParaRPr lang="en-GB" sz="1800" dirty="0">
              <a:solidFill>
                <a:schemeClr val="accent6">
                  <a:lumMod val="50000"/>
                </a:schemeClr>
              </a:solidFill>
            </a:endParaRPr>
          </a:p>
        </p:txBody>
      </p:sp>
      <p:sp>
        <p:nvSpPr>
          <p:cNvPr id="16" name="Content Placeholder 1">
            <a:extLst>
              <a:ext uri="{FF2B5EF4-FFF2-40B4-BE49-F238E27FC236}">
                <a16:creationId xmlns:a16="http://schemas.microsoft.com/office/drawing/2014/main" id="{A07A1D22-949B-48FB-5906-26E65786C000}"/>
              </a:ext>
            </a:extLst>
          </p:cNvPr>
          <p:cNvSpPr txBox="1">
            <a:spLocks/>
          </p:cNvSpPr>
          <p:nvPr/>
        </p:nvSpPr>
        <p:spPr>
          <a:xfrm>
            <a:off x="9127718" y="3651666"/>
            <a:ext cx="2650380" cy="36085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altLang="en-IT" sz="1800" dirty="0">
                <a:solidFill>
                  <a:schemeClr val="accent6">
                    <a:lumMod val="50000"/>
                  </a:schemeClr>
                </a:solidFill>
              </a:rPr>
              <a:t>Draft. Session, Dec. ‘25</a:t>
            </a:r>
            <a:endParaRPr lang="en-GB" sz="1800" dirty="0">
              <a:solidFill>
                <a:schemeClr val="accent6">
                  <a:lumMod val="50000"/>
                </a:schemeClr>
              </a:solidFill>
            </a:endParaRPr>
          </a:p>
        </p:txBody>
      </p:sp>
    </p:spTree>
    <p:extLst>
      <p:ext uri="{BB962C8B-B14F-4D97-AF65-F5344CB8AC3E}">
        <p14:creationId xmlns:p14="http://schemas.microsoft.com/office/powerpoint/2010/main" val="3248635245"/>
      </p:ext>
    </p:extLst>
  </p:cSld>
  <p:clrMapOvr>
    <a:masterClrMapping/>
  </p:clrMapOvr>
  <mc:AlternateContent xmlns:mc="http://schemas.openxmlformats.org/markup-compatibility/2006" xmlns:p14="http://schemas.microsoft.com/office/powerpoint/2010/main">
    <mc:Choice Requires="p14">
      <p:transition spd="slow" p14:dur="2000" advTm="19422"/>
    </mc:Choice>
    <mc:Fallback xmlns="">
      <p:transition spd="slow" advTm="1942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8E752-4C77-10BC-AB37-0D8CAC5A8EF9}"/>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9CE8E7C-96EB-AF78-948D-62681B647FA3}"/>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5">
            <a:extLst>
              <a:ext uri="{FF2B5EF4-FFF2-40B4-BE49-F238E27FC236}">
                <a16:creationId xmlns:a16="http://schemas.microsoft.com/office/drawing/2014/main" id="{BE33AA10-BF36-4A23-C695-08A024EAD83A}"/>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20" name="Title 1">
            <a:extLst>
              <a:ext uri="{FF2B5EF4-FFF2-40B4-BE49-F238E27FC236}">
                <a16:creationId xmlns:a16="http://schemas.microsoft.com/office/drawing/2014/main" id="{FF5D2AC1-39DA-3282-BEEA-A62216BF3B24}"/>
              </a:ext>
            </a:extLst>
          </p:cNvPr>
          <p:cNvSpPr txBox="1">
            <a:spLocks/>
          </p:cNvSpPr>
          <p:nvPr/>
        </p:nvSpPr>
        <p:spPr bwMode="auto">
          <a:xfrm>
            <a:off x="191344" y="-27384"/>
            <a:ext cx="11881320" cy="71083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a:solidFill>
                  <a:srgbClr val="800000"/>
                </a:solidFill>
                <a:latin typeface="+mj-lt"/>
                <a:ea typeface="ＭＳ Ｐゴシック" charset="-128"/>
                <a:cs typeface="ＭＳ Ｐゴシック" charset="-128"/>
              </a:defRPr>
            </a:lvl1pPr>
            <a:lvl2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2pPr>
            <a:lvl3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3pPr>
            <a:lvl4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4pPr>
            <a:lvl5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5pPr>
            <a:lvl6pPr marL="457200" algn="l" rtl="0" fontAlgn="base">
              <a:spcBef>
                <a:spcPct val="0"/>
              </a:spcBef>
              <a:spcAft>
                <a:spcPct val="0"/>
              </a:spcAft>
              <a:defRPr sz="4000">
                <a:solidFill>
                  <a:schemeClr val="hlink"/>
                </a:solidFill>
                <a:latin typeface="Helvetica" charset="0"/>
              </a:defRPr>
            </a:lvl6pPr>
            <a:lvl7pPr marL="914400" algn="l" rtl="0" fontAlgn="base">
              <a:spcBef>
                <a:spcPct val="0"/>
              </a:spcBef>
              <a:spcAft>
                <a:spcPct val="0"/>
              </a:spcAft>
              <a:defRPr sz="4000">
                <a:solidFill>
                  <a:schemeClr val="hlink"/>
                </a:solidFill>
                <a:latin typeface="Helvetica" charset="0"/>
              </a:defRPr>
            </a:lvl7pPr>
            <a:lvl8pPr marL="1371600" algn="l" rtl="0" fontAlgn="base">
              <a:spcBef>
                <a:spcPct val="0"/>
              </a:spcBef>
              <a:spcAft>
                <a:spcPct val="0"/>
              </a:spcAft>
              <a:defRPr sz="4000">
                <a:solidFill>
                  <a:schemeClr val="hlink"/>
                </a:solidFill>
                <a:latin typeface="Helvetica" charset="0"/>
              </a:defRPr>
            </a:lvl8pPr>
            <a:lvl9pPr marL="1828800" algn="l" rtl="0" fontAlgn="base">
              <a:spcBef>
                <a:spcPct val="0"/>
              </a:spcBef>
              <a:spcAft>
                <a:spcPct val="0"/>
              </a:spcAft>
              <a:defRPr sz="4000">
                <a:solidFill>
                  <a:schemeClr val="hlink"/>
                </a:solidFill>
                <a:latin typeface="Helvetica" charset="0"/>
              </a:defRPr>
            </a:lvl9pPr>
          </a:lstStyle>
          <a:p>
            <a:r>
              <a:rPr lang="en-GB" kern="0" dirty="0"/>
              <a:t>Introduction [</a:t>
            </a:r>
            <a:r>
              <a:rPr lang="en-GB" sz="3600" i="1" kern="0" dirty="0"/>
              <a:t>a</a:t>
            </a:r>
            <a:r>
              <a:rPr lang="en-GB" sz="3600" i="1" dirty="0"/>
              <a:t> few words on FCC-ee</a:t>
            </a:r>
            <a:r>
              <a:rPr lang="en-GB" dirty="0"/>
              <a:t>]</a:t>
            </a:r>
            <a:endParaRPr lang="en-GB" i="1" kern="0" dirty="0">
              <a:solidFill>
                <a:schemeClr val="tx2"/>
              </a:solidFill>
            </a:endParaRPr>
          </a:p>
        </p:txBody>
      </p:sp>
      <p:sp>
        <p:nvSpPr>
          <p:cNvPr id="21" name="Slide Number Placeholder 3">
            <a:extLst>
              <a:ext uri="{FF2B5EF4-FFF2-40B4-BE49-F238E27FC236}">
                <a16:creationId xmlns:a16="http://schemas.microsoft.com/office/drawing/2014/main" id="{721F258E-ED85-E4C7-904F-3180B207F065}"/>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7</a:t>
            </a:fld>
            <a:endParaRPr lang="en-US"/>
          </a:p>
        </p:txBody>
      </p:sp>
      <p:pic>
        <p:nvPicPr>
          <p:cNvPr id="22" name="Picture 21">
            <a:extLst>
              <a:ext uri="{FF2B5EF4-FFF2-40B4-BE49-F238E27FC236}">
                <a16:creationId xmlns:a16="http://schemas.microsoft.com/office/drawing/2014/main" id="{990C5875-FC4F-11E2-9770-1E59926A4578}"/>
              </a:ext>
            </a:extLst>
          </p:cNvPr>
          <p:cNvPicPr>
            <a:picLocks noChangeAspect="1"/>
          </p:cNvPicPr>
          <p:nvPr/>
        </p:nvPicPr>
        <p:blipFill>
          <a:blip r:embed="rId3"/>
          <a:stretch>
            <a:fillRect/>
          </a:stretch>
        </p:blipFill>
        <p:spPr>
          <a:xfrm>
            <a:off x="177541" y="839179"/>
            <a:ext cx="4994114" cy="2882467"/>
          </a:xfrm>
          <a:prstGeom prst="rect">
            <a:avLst/>
          </a:prstGeom>
          <a:effectLst>
            <a:outerShdw blurRad="50800" dist="38100" dir="2700000" algn="tl" rotWithShape="0">
              <a:prstClr val="black">
                <a:alpha val="40000"/>
              </a:prstClr>
            </a:outerShdw>
          </a:effectLst>
        </p:spPr>
      </p:pic>
      <p:pic>
        <p:nvPicPr>
          <p:cNvPr id="2" name="Picture 1">
            <a:extLst>
              <a:ext uri="{FF2B5EF4-FFF2-40B4-BE49-F238E27FC236}">
                <a16:creationId xmlns:a16="http://schemas.microsoft.com/office/drawing/2014/main" id="{F60E610D-6637-EA4B-D06C-A45B1952103C}"/>
              </a:ext>
            </a:extLst>
          </p:cNvPr>
          <p:cNvPicPr>
            <a:picLocks noChangeAspect="1"/>
          </p:cNvPicPr>
          <p:nvPr/>
        </p:nvPicPr>
        <p:blipFill>
          <a:blip r:embed="rId4"/>
          <a:stretch>
            <a:fillRect/>
          </a:stretch>
        </p:blipFill>
        <p:spPr>
          <a:xfrm>
            <a:off x="206141" y="3985636"/>
            <a:ext cx="4808607" cy="2355908"/>
          </a:xfrm>
          <a:prstGeom prst="rect">
            <a:avLst/>
          </a:prstGeom>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013E9CB9-D418-E088-1480-31AF161A91EF}"/>
              </a:ext>
            </a:extLst>
          </p:cNvPr>
          <p:cNvPicPr>
            <a:picLocks noChangeAspect="1"/>
          </p:cNvPicPr>
          <p:nvPr/>
        </p:nvPicPr>
        <p:blipFill>
          <a:blip r:embed="rId5"/>
          <a:stretch>
            <a:fillRect/>
          </a:stretch>
        </p:blipFill>
        <p:spPr>
          <a:xfrm>
            <a:off x="5265462" y="1629728"/>
            <a:ext cx="6807201" cy="3916121"/>
          </a:xfrm>
          <a:prstGeom prst="rect">
            <a:avLst/>
          </a:prstGeom>
          <a:effectLst>
            <a:outerShdw blurRad="50800" dist="38100" dir="2700000" algn="tl" rotWithShape="0">
              <a:prstClr val="black">
                <a:alpha val="40000"/>
              </a:prstClr>
            </a:outerShdw>
          </a:effectLst>
        </p:spPr>
      </p:pic>
      <p:sp>
        <p:nvSpPr>
          <p:cNvPr id="4" name="Oval 3">
            <a:extLst>
              <a:ext uri="{FF2B5EF4-FFF2-40B4-BE49-F238E27FC236}">
                <a16:creationId xmlns:a16="http://schemas.microsoft.com/office/drawing/2014/main" id="{EE4032F1-4C1B-5ABE-3927-19900B708F87}"/>
              </a:ext>
            </a:extLst>
          </p:cNvPr>
          <p:cNvSpPr/>
          <p:nvPr/>
        </p:nvSpPr>
        <p:spPr bwMode="auto">
          <a:xfrm>
            <a:off x="8868240" y="2996952"/>
            <a:ext cx="542274" cy="491007"/>
          </a:xfrm>
          <a:prstGeom prst="ellipse">
            <a:avLst/>
          </a:prstGeom>
          <a:noFill/>
          <a:ln w="25400" cap="flat" cmpd="sng" algn="ctr">
            <a:solidFill>
              <a:srgbClr val="B35AD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7" name="Oval 6">
            <a:extLst>
              <a:ext uri="{FF2B5EF4-FFF2-40B4-BE49-F238E27FC236}">
                <a16:creationId xmlns:a16="http://schemas.microsoft.com/office/drawing/2014/main" id="{6A6AC40A-8C17-0D1C-6F90-F604D1513EF3}"/>
              </a:ext>
            </a:extLst>
          </p:cNvPr>
          <p:cNvSpPr/>
          <p:nvPr/>
        </p:nvSpPr>
        <p:spPr bwMode="auto">
          <a:xfrm>
            <a:off x="6312024" y="1840482"/>
            <a:ext cx="542274" cy="491007"/>
          </a:xfrm>
          <a:prstGeom prst="ellipse">
            <a:avLst/>
          </a:prstGeom>
          <a:noFill/>
          <a:ln w="254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8" name="TextBox 7">
            <a:extLst>
              <a:ext uri="{FF2B5EF4-FFF2-40B4-BE49-F238E27FC236}">
                <a16:creationId xmlns:a16="http://schemas.microsoft.com/office/drawing/2014/main" id="{8E170A00-F1D3-417B-55DF-C0C53023E707}"/>
              </a:ext>
            </a:extLst>
          </p:cNvPr>
          <p:cNvSpPr txBox="1"/>
          <p:nvPr/>
        </p:nvSpPr>
        <p:spPr>
          <a:xfrm>
            <a:off x="5879976" y="2177885"/>
            <a:ext cx="1565091" cy="1015663"/>
          </a:xfrm>
          <a:prstGeom prst="rect">
            <a:avLst/>
          </a:prstGeom>
          <a:noFill/>
        </p:spPr>
        <p:txBody>
          <a:bodyPr wrap="square" rtlCol="0">
            <a:spAutoFit/>
          </a:bodyPr>
          <a:lstStyle/>
          <a:p>
            <a:r>
              <a:rPr lang="en-GB" dirty="0"/>
              <a:t>   </a:t>
            </a:r>
            <a:r>
              <a:rPr lang="en-GB" sz="1800" dirty="0">
                <a:solidFill>
                  <a:srgbClr val="00B050"/>
                </a:solidFill>
              </a:rPr>
              <a:t>Tera-Z </a:t>
            </a:r>
          </a:p>
          <a:p>
            <a:r>
              <a:rPr lang="en-GB" sz="1800" dirty="0"/>
              <a:t>    (</a:t>
            </a:r>
            <a:r>
              <a:rPr lang="en-GB" sz="1800" dirty="0">
                <a:solidFill>
                  <a:srgbClr val="C00000"/>
                </a:solidFill>
              </a:rPr>
              <a:t>10</a:t>
            </a:r>
            <a:r>
              <a:rPr lang="en-GB" sz="1800" baseline="30000" dirty="0">
                <a:solidFill>
                  <a:srgbClr val="C00000"/>
                </a:solidFill>
              </a:rPr>
              <a:t>5</a:t>
            </a:r>
            <a:r>
              <a:rPr lang="en-GB" sz="1800" dirty="0">
                <a:solidFill>
                  <a:srgbClr val="C00000"/>
                </a:solidFill>
              </a:rPr>
              <a:t> x LEP</a:t>
            </a:r>
          </a:p>
          <a:p>
            <a:r>
              <a:rPr lang="en-GB" sz="1800" dirty="0">
                <a:solidFill>
                  <a:srgbClr val="C00000"/>
                </a:solidFill>
              </a:rPr>
              <a:t>      statistics</a:t>
            </a:r>
            <a:r>
              <a:rPr lang="en-GB" sz="1800" dirty="0"/>
              <a:t>)</a:t>
            </a:r>
          </a:p>
        </p:txBody>
      </p:sp>
      <p:sp>
        <p:nvSpPr>
          <p:cNvPr id="10" name="TextBox 9">
            <a:extLst>
              <a:ext uri="{FF2B5EF4-FFF2-40B4-BE49-F238E27FC236}">
                <a16:creationId xmlns:a16="http://schemas.microsoft.com/office/drawing/2014/main" id="{CE9E8084-9702-979F-063F-B739090A0F43}"/>
              </a:ext>
            </a:extLst>
          </p:cNvPr>
          <p:cNvSpPr txBox="1"/>
          <p:nvPr/>
        </p:nvSpPr>
        <p:spPr>
          <a:xfrm>
            <a:off x="8066647" y="3339305"/>
            <a:ext cx="1205051" cy="646331"/>
          </a:xfrm>
          <a:prstGeom prst="rect">
            <a:avLst/>
          </a:prstGeom>
          <a:noFill/>
        </p:spPr>
        <p:txBody>
          <a:bodyPr wrap="square" rtlCol="0">
            <a:spAutoFit/>
          </a:bodyPr>
          <a:lstStyle/>
          <a:p>
            <a:r>
              <a:rPr lang="en-GB" sz="1800" dirty="0"/>
              <a:t>Higgs</a:t>
            </a:r>
          </a:p>
          <a:p>
            <a:r>
              <a:rPr lang="en-GB" sz="1800" dirty="0"/>
              <a:t>factory</a:t>
            </a:r>
          </a:p>
        </p:txBody>
      </p:sp>
      <p:sp>
        <p:nvSpPr>
          <p:cNvPr id="11" name="Oval 10">
            <a:extLst>
              <a:ext uri="{FF2B5EF4-FFF2-40B4-BE49-F238E27FC236}">
                <a16:creationId xmlns:a16="http://schemas.microsoft.com/office/drawing/2014/main" id="{C91EDBA2-E724-FC87-9E2D-7126EE5578E3}"/>
              </a:ext>
            </a:extLst>
          </p:cNvPr>
          <p:cNvSpPr/>
          <p:nvPr/>
        </p:nvSpPr>
        <p:spPr bwMode="auto">
          <a:xfrm>
            <a:off x="10476701" y="3650621"/>
            <a:ext cx="542274" cy="491007"/>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accent4"/>
              </a:solidFill>
              <a:effectLst/>
              <a:latin typeface="Arial" charset="0"/>
              <a:ea typeface="ＭＳ Ｐゴシック" charset="-128"/>
              <a:cs typeface="ＭＳ Ｐゴシック" charset="-128"/>
            </a:endParaRPr>
          </a:p>
        </p:txBody>
      </p:sp>
      <p:sp>
        <p:nvSpPr>
          <p:cNvPr id="12" name="TextBox 11">
            <a:extLst>
              <a:ext uri="{FF2B5EF4-FFF2-40B4-BE49-F238E27FC236}">
                <a16:creationId xmlns:a16="http://schemas.microsoft.com/office/drawing/2014/main" id="{4EEA1EB4-E8CD-3FB8-F7E3-98C2945D5E8C}"/>
              </a:ext>
            </a:extLst>
          </p:cNvPr>
          <p:cNvSpPr txBox="1"/>
          <p:nvPr/>
        </p:nvSpPr>
        <p:spPr>
          <a:xfrm>
            <a:off x="9139377" y="3813685"/>
            <a:ext cx="1696093" cy="369332"/>
          </a:xfrm>
          <a:prstGeom prst="rect">
            <a:avLst/>
          </a:prstGeom>
          <a:noFill/>
        </p:spPr>
        <p:txBody>
          <a:bodyPr wrap="square" rtlCol="0">
            <a:spAutoFit/>
          </a:bodyPr>
          <a:lstStyle/>
          <a:p>
            <a:r>
              <a:rPr lang="en-GB" sz="1800" dirty="0"/>
              <a:t>Top factory</a:t>
            </a:r>
          </a:p>
        </p:txBody>
      </p:sp>
    </p:spTree>
    <p:extLst>
      <p:ext uri="{BB962C8B-B14F-4D97-AF65-F5344CB8AC3E}">
        <p14:creationId xmlns:p14="http://schemas.microsoft.com/office/powerpoint/2010/main" val="2100983347"/>
      </p:ext>
    </p:extLst>
  </p:cSld>
  <p:clrMapOvr>
    <a:masterClrMapping/>
  </p:clrMapOvr>
  <mc:AlternateContent xmlns:mc="http://schemas.openxmlformats.org/markup-compatibility/2006" xmlns:p14="http://schemas.microsoft.com/office/powerpoint/2010/main">
    <mc:Choice Requires="p14">
      <p:transition spd="slow" p14:dur="2000" advTm="19422"/>
    </mc:Choice>
    <mc:Fallback xmlns="">
      <p:transition spd="slow" advTm="194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500"/>
                                        <p:tgtEl>
                                          <p:spTgt spid="1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dissolve">
                                      <p:cBhvr>
                                        <p:cTn id="19" dur="500"/>
                                        <p:tgtEl>
                                          <p:spTgt spid="11"/>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10" grpId="0"/>
      <p:bldP spid="11" grpId="0" animBg="1"/>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424F7-E5FF-4257-9FF0-2768EC31CB8A}"/>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13F61588-6D93-3A1C-C722-828EE3471B8D}"/>
              </a:ext>
            </a:extLst>
          </p:cNvPr>
          <p:cNvSpPr>
            <a:spLocks noGrp="1"/>
          </p:cNvSpPr>
          <p:nvPr>
            <p:ph sz="half" idx="1"/>
          </p:nvPr>
        </p:nvSpPr>
        <p:spPr>
          <a:xfrm>
            <a:off x="2603612" y="1268761"/>
            <a:ext cx="6984776" cy="710786"/>
          </a:xfrm>
        </p:spPr>
        <p:txBody>
          <a:bodyPr/>
          <a:lstStyle/>
          <a:p>
            <a:pPr marL="0" indent="0">
              <a:buNone/>
            </a:pPr>
            <a:r>
              <a:rPr lang="en-US" sz="4000" dirty="0"/>
              <a:t>The SM as an effective theory</a:t>
            </a:r>
          </a:p>
        </p:txBody>
      </p:sp>
      <p:sp>
        <p:nvSpPr>
          <p:cNvPr id="4" name="Slide Number Placeholder 3">
            <a:extLst>
              <a:ext uri="{FF2B5EF4-FFF2-40B4-BE49-F238E27FC236}">
                <a16:creationId xmlns:a16="http://schemas.microsoft.com/office/drawing/2014/main" id="{8209707E-D47B-FA0A-942D-D09A9FFD95ED}"/>
              </a:ext>
            </a:extLst>
          </p:cNvPr>
          <p:cNvSpPr>
            <a:spLocks noGrp="1"/>
          </p:cNvSpPr>
          <p:nvPr>
            <p:ph type="sldNum" sz="quarter" idx="11"/>
          </p:nvPr>
        </p:nvSpPr>
        <p:spPr/>
        <p:txBody>
          <a:bodyPr/>
          <a:lstStyle/>
          <a:p>
            <a:pPr>
              <a:defRPr/>
            </a:pPr>
            <a:fld id="{69465A80-0F57-5B4F-BE8A-6A68EE5F429F}" type="slidenum">
              <a:rPr lang="en-US" smtClean="0"/>
              <a:pPr>
                <a:defRPr/>
              </a:pPr>
              <a:t>8</a:t>
            </a:fld>
            <a:endParaRPr lang="en-US"/>
          </a:p>
        </p:txBody>
      </p:sp>
      <p:sp>
        <p:nvSpPr>
          <p:cNvPr id="2" name="Title 1">
            <a:extLst>
              <a:ext uri="{FF2B5EF4-FFF2-40B4-BE49-F238E27FC236}">
                <a16:creationId xmlns:a16="http://schemas.microsoft.com/office/drawing/2014/main" id="{B59B815B-C759-FB90-AB1A-DEBDD959FAB3}"/>
              </a:ext>
            </a:extLst>
          </p:cNvPr>
          <p:cNvSpPr>
            <a:spLocks noGrp="1"/>
          </p:cNvSpPr>
          <p:nvPr>
            <p:ph type="title"/>
          </p:nvPr>
        </p:nvSpPr>
        <p:spPr>
          <a:xfrm>
            <a:off x="191344" y="-27384"/>
            <a:ext cx="1548508" cy="710785"/>
          </a:xfrm>
        </p:spPr>
        <p:txBody>
          <a:bodyPr/>
          <a:lstStyle/>
          <a:p>
            <a:r>
              <a:rPr lang="de-CH" dirty="0"/>
              <a:t>Part I</a:t>
            </a:r>
          </a:p>
        </p:txBody>
      </p:sp>
      <p:sp>
        <p:nvSpPr>
          <p:cNvPr id="3" name="Footer Placeholder 5">
            <a:extLst>
              <a:ext uri="{FF2B5EF4-FFF2-40B4-BE49-F238E27FC236}">
                <a16:creationId xmlns:a16="http://schemas.microsoft.com/office/drawing/2014/main" id="{FF31B671-E53B-1FC6-6AE6-05BB6364D395}"/>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cxnSp>
        <p:nvCxnSpPr>
          <p:cNvPr id="5" name="Straight Connector 4">
            <a:extLst>
              <a:ext uri="{FF2B5EF4-FFF2-40B4-BE49-F238E27FC236}">
                <a16:creationId xmlns:a16="http://schemas.microsoft.com/office/drawing/2014/main" id="{E2D1E99C-44E9-1C0E-387F-D26B85EBA27E}"/>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4">
            <a:extLst>
              <a:ext uri="{FF2B5EF4-FFF2-40B4-BE49-F238E27FC236}">
                <a16:creationId xmlns:a16="http://schemas.microsoft.com/office/drawing/2014/main" id="{772D5FE9-3D46-A7D6-2074-28BA2A48B6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7055" y="2270527"/>
            <a:ext cx="4309082" cy="373172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TextBox 10">
            <a:extLst>
              <a:ext uri="{FF2B5EF4-FFF2-40B4-BE49-F238E27FC236}">
                <a16:creationId xmlns:a16="http://schemas.microsoft.com/office/drawing/2014/main" id="{FB2285F3-670A-D27C-5C75-1D1E8FA84E93}"/>
              </a:ext>
            </a:extLst>
          </p:cNvPr>
          <p:cNvSpPr txBox="1"/>
          <p:nvPr/>
        </p:nvSpPr>
        <p:spPr>
          <a:xfrm>
            <a:off x="5807968" y="4787860"/>
            <a:ext cx="669877" cy="369332"/>
          </a:xfrm>
          <a:prstGeom prst="rect">
            <a:avLst/>
          </a:prstGeom>
          <a:noFill/>
        </p:spPr>
        <p:txBody>
          <a:bodyPr wrap="square">
            <a:spAutoFit/>
          </a:bodyPr>
          <a:lstStyle/>
          <a:p>
            <a:r>
              <a:rPr lang="en-US" altLang="en-IT" sz="1800" dirty="0"/>
              <a:t>SM</a:t>
            </a:r>
            <a:endParaRPr lang="en-GB" dirty="0"/>
          </a:p>
        </p:txBody>
      </p:sp>
    </p:spTree>
    <p:extLst>
      <p:ext uri="{BB962C8B-B14F-4D97-AF65-F5344CB8AC3E}">
        <p14:creationId xmlns:p14="http://schemas.microsoft.com/office/powerpoint/2010/main" val="3892148796"/>
      </p:ext>
    </p:extLst>
  </p:cSld>
  <p:clrMapOvr>
    <a:masterClrMapping/>
  </p:clrMapOvr>
  <mc:AlternateContent xmlns:mc="http://schemas.openxmlformats.org/markup-compatibility/2006" xmlns:p14="http://schemas.microsoft.com/office/powerpoint/2010/main">
    <mc:Choice Requires="p14">
      <p:transition spd="slow" p14:dur="2000" advTm="19422"/>
    </mc:Choice>
    <mc:Fallback xmlns="">
      <p:transition spd="slow" advTm="1942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7" name="Line 3">
            <a:extLst>
              <a:ext uri="{FF2B5EF4-FFF2-40B4-BE49-F238E27FC236}">
                <a16:creationId xmlns:a16="http://schemas.microsoft.com/office/drawing/2014/main" id="{07DC4F1D-31ED-B6DE-70AC-BD3D4A17FD9F}"/>
              </a:ext>
            </a:extLst>
          </p:cNvPr>
          <p:cNvSpPr>
            <a:spLocks noChangeShapeType="1"/>
          </p:cNvSpPr>
          <p:nvPr/>
        </p:nvSpPr>
        <p:spPr bwMode="auto">
          <a:xfrm flipV="1">
            <a:off x="10024135" y="2057760"/>
            <a:ext cx="34924" cy="3753854"/>
          </a:xfrm>
          <a:prstGeom prst="line">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 name="Text Box 4">
            <a:extLst>
              <a:ext uri="{FF2B5EF4-FFF2-40B4-BE49-F238E27FC236}">
                <a16:creationId xmlns:a16="http://schemas.microsoft.com/office/drawing/2014/main" id="{0CAA325E-77F0-7BF3-08DA-72EC656796B0}"/>
              </a:ext>
            </a:extLst>
          </p:cNvPr>
          <p:cNvSpPr txBox="1">
            <a:spLocks noChangeArrowheads="1"/>
          </p:cNvSpPr>
          <p:nvPr/>
        </p:nvSpPr>
        <p:spPr bwMode="auto">
          <a:xfrm>
            <a:off x="10265745" y="2103834"/>
            <a:ext cx="1163638" cy="44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200">
                <a:latin typeface="+mn-lt"/>
              </a:rPr>
              <a:t>Energy</a:t>
            </a:r>
          </a:p>
        </p:txBody>
      </p:sp>
      <p:sp>
        <p:nvSpPr>
          <p:cNvPr id="10" name="Line 5">
            <a:extLst>
              <a:ext uri="{FF2B5EF4-FFF2-40B4-BE49-F238E27FC236}">
                <a16:creationId xmlns:a16="http://schemas.microsoft.com/office/drawing/2014/main" id="{6CE79302-802E-C0D6-C468-319B43175F8D}"/>
              </a:ext>
            </a:extLst>
          </p:cNvPr>
          <p:cNvSpPr>
            <a:spLocks noChangeShapeType="1"/>
          </p:cNvSpPr>
          <p:nvPr/>
        </p:nvSpPr>
        <p:spPr bwMode="auto">
          <a:xfrm flipV="1">
            <a:off x="9944760" y="5806852"/>
            <a:ext cx="1282700" cy="4762"/>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 name="Line 6">
            <a:extLst>
              <a:ext uri="{FF2B5EF4-FFF2-40B4-BE49-F238E27FC236}">
                <a16:creationId xmlns:a16="http://schemas.microsoft.com/office/drawing/2014/main" id="{53900928-1ADE-5F35-1324-9AEF3A945900}"/>
              </a:ext>
            </a:extLst>
          </p:cNvPr>
          <p:cNvSpPr>
            <a:spLocks noChangeShapeType="1"/>
          </p:cNvSpPr>
          <p:nvPr/>
        </p:nvSpPr>
        <p:spPr bwMode="auto">
          <a:xfrm>
            <a:off x="9944760" y="5643339"/>
            <a:ext cx="182562" cy="1588"/>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2" name="Line 7">
            <a:extLst>
              <a:ext uri="{FF2B5EF4-FFF2-40B4-BE49-F238E27FC236}">
                <a16:creationId xmlns:a16="http://schemas.microsoft.com/office/drawing/2014/main" id="{57171878-0FDA-C871-9721-ED3BA45AD2E8}"/>
              </a:ext>
            </a:extLst>
          </p:cNvPr>
          <p:cNvSpPr>
            <a:spLocks noChangeShapeType="1"/>
          </p:cNvSpPr>
          <p:nvPr/>
        </p:nvSpPr>
        <p:spPr bwMode="auto">
          <a:xfrm>
            <a:off x="9944760" y="5030564"/>
            <a:ext cx="182562" cy="1588"/>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3" name="Line 8">
            <a:extLst>
              <a:ext uri="{FF2B5EF4-FFF2-40B4-BE49-F238E27FC236}">
                <a16:creationId xmlns:a16="http://schemas.microsoft.com/office/drawing/2014/main" id="{80E1218B-5160-29F7-851A-31E3EB160C44}"/>
              </a:ext>
            </a:extLst>
          </p:cNvPr>
          <p:cNvSpPr>
            <a:spLocks noChangeShapeType="1"/>
          </p:cNvSpPr>
          <p:nvPr/>
        </p:nvSpPr>
        <p:spPr bwMode="auto">
          <a:xfrm>
            <a:off x="9944760" y="4347939"/>
            <a:ext cx="182562" cy="1588"/>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4" name="Line 9">
            <a:extLst>
              <a:ext uri="{FF2B5EF4-FFF2-40B4-BE49-F238E27FC236}">
                <a16:creationId xmlns:a16="http://schemas.microsoft.com/office/drawing/2014/main" id="{73DB541A-B959-E277-64B2-58F38198D2F7}"/>
              </a:ext>
            </a:extLst>
          </p:cNvPr>
          <p:cNvSpPr>
            <a:spLocks noChangeShapeType="1"/>
          </p:cNvSpPr>
          <p:nvPr/>
        </p:nvSpPr>
        <p:spPr bwMode="auto">
          <a:xfrm>
            <a:off x="9944760" y="5751289"/>
            <a:ext cx="182562" cy="1588"/>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pic>
        <p:nvPicPr>
          <p:cNvPr id="15" name="Picture 10">
            <a:extLst>
              <a:ext uri="{FF2B5EF4-FFF2-40B4-BE49-F238E27FC236}">
                <a16:creationId xmlns:a16="http://schemas.microsoft.com/office/drawing/2014/main" id="{458D4CEB-2E1B-2F83-721C-8C31AC725E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2023" y="3881015"/>
            <a:ext cx="2665939" cy="25003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 name="Text Box 11">
            <a:extLst>
              <a:ext uri="{FF2B5EF4-FFF2-40B4-BE49-F238E27FC236}">
                <a16:creationId xmlns:a16="http://schemas.microsoft.com/office/drawing/2014/main" id="{64AE329E-8DB8-A734-1074-33352C04A608}"/>
              </a:ext>
            </a:extLst>
          </p:cNvPr>
          <p:cNvSpPr txBox="1">
            <a:spLocks noChangeArrowheads="1"/>
          </p:cNvSpPr>
          <p:nvPr/>
        </p:nvSpPr>
        <p:spPr bwMode="auto">
          <a:xfrm>
            <a:off x="10343222" y="4181252"/>
            <a:ext cx="1539875" cy="4232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000">
                <a:solidFill>
                  <a:srgbClr val="FF3333"/>
                </a:solidFill>
              </a:rPr>
              <a:t>m</a:t>
            </a:r>
            <a:r>
              <a:rPr lang="en-US" altLang="en-IT" sz="2000" baseline="-33000">
                <a:solidFill>
                  <a:srgbClr val="FF3333"/>
                </a:solidFill>
              </a:rPr>
              <a:t>t </a:t>
            </a:r>
            <a:r>
              <a:rPr lang="en-US" altLang="en-IT" sz="2000"/>
              <a:t>[174 GeV]</a:t>
            </a:r>
          </a:p>
        </p:txBody>
      </p:sp>
      <p:sp>
        <p:nvSpPr>
          <p:cNvPr id="17" name="Text Box 12">
            <a:extLst>
              <a:ext uri="{FF2B5EF4-FFF2-40B4-BE49-F238E27FC236}">
                <a16:creationId xmlns:a16="http://schemas.microsoft.com/office/drawing/2014/main" id="{C4C92F76-91C8-7D32-3416-88D292F0AECF}"/>
              </a:ext>
            </a:extLst>
          </p:cNvPr>
          <p:cNvSpPr txBox="1">
            <a:spLocks noChangeArrowheads="1"/>
          </p:cNvSpPr>
          <p:nvPr/>
        </p:nvSpPr>
        <p:spPr bwMode="auto">
          <a:xfrm>
            <a:off x="10340652" y="4909914"/>
            <a:ext cx="723900" cy="401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000" err="1">
                <a:solidFill>
                  <a:srgbClr val="6B0094"/>
                </a:solidFill>
              </a:rPr>
              <a:t>m</a:t>
            </a:r>
            <a:r>
              <a:rPr lang="en-US" altLang="en-IT" sz="2000" baseline="-33000" err="1">
                <a:solidFill>
                  <a:srgbClr val="6B0094"/>
                </a:solidFill>
              </a:rPr>
              <a:t>Z,W</a:t>
            </a:r>
            <a:endParaRPr lang="en-US" altLang="en-IT" sz="2000" baseline="-33000">
              <a:solidFill>
                <a:srgbClr val="6B0094"/>
              </a:solidFill>
            </a:endParaRPr>
          </a:p>
        </p:txBody>
      </p:sp>
      <p:sp>
        <p:nvSpPr>
          <p:cNvPr id="18" name="Line 13">
            <a:extLst>
              <a:ext uri="{FF2B5EF4-FFF2-40B4-BE49-F238E27FC236}">
                <a16:creationId xmlns:a16="http://schemas.microsoft.com/office/drawing/2014/main" id="{6C61529B-4E82-2172-48AA-F42546C7B985}"/>
              </a:ext>
            </a:extLst>
          </p:cNvPr>
          <p:cNvSpPr>
            <a:spLocks noChangeShapeType="1"/>
          </p:cNvSpPr>
          <p:nvPr/>
        </p:nvSpPr>
        <p:spPr bwMode="auto">
          <a:xfrm>
            <a:off x="9944760" y="4779739"/>
            <a:ext cx="182562" cy="1588"/>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9" name="Text Box 14">
            <a:extLst>
              <a:ext uri="{FF2B5EF4-FFF2-40B4-BE49-F238E27FC236}">
                <a16:creationId xmlns:a16="http://schemas.microsoft.com/office/drawing/2014/main" id="{47BC5B33-9E05-9685-75D3-5693102A69E4}"/>
              </a:ext>
            </a:extLst>
          </p:cNvPr>
          <p:cNvSpPr txBox="1">
            <a:spLocks noChangeArrowheads="1"/>
          </p:cNvSpPr>
          <p:nvPr/>
        </p:nvSpPr>
        <p:spPr bwMode="auto">
          <a:xfrm>
            <a:off x="10343222" y="4633689"/>
            <a:ext cx="447675"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eaLnBrk="1">
              <a:lnSpc>
                <a:spcPct val="93000"/>
              </a:lnSpc>
              <a:buClr>
                <a:srgbClr val="000000"/>
              </a:buClr>
              <a:buSzPct val="100000"/>
              <a:buFont typeface="Times New Roman" panose="02020603050405020304" pitchFamily="18" charset="0"/>
              <a:buNone/>
            </a:pPr>
            <a:r>
              <a:rPr lang="en-US" altLang="en-IT" sz="2000" err="1">
                <a:solidFill>
                  <a:srgbClr val="000000"/>
                </a:solidFill>
                <a:latin typeface="Times New Roman" panose="02020603050405020304" pitchFamily="18" charset="0"/>
                <a:cs typeface="Times New Roman" panose="02020603050405020304" pitchFamily="18" charset="0"/>
              </a:rPr>
              <a:t>m</a:t>
            </a:r>
            <a:r>
              <a:rPr lang="en-US" altLang="en-IT" sz="2000" baseline="-33000" err="1">
                <a:solidFill>
                  <a:srgbClr val="000000"/>
                </a:solidFill>
                <a:latin typeface="Times New Roman" panose="02020603050405020304" pitchFamily="18" charset="0"/>
                <a:cs typeface="Times New Roman" panose="02020603050405020304" pitchFamily="18" charset="0"/>
              </a:rPr>
              <a:t>H</a:t>
            </a:r>
            <a:endParaRPr lang="en-US" altLang="en-IT" sz="2000" baseline="-33000">
              <a:solidFill>
                <a:srgbClr val="000000"/>
              </a:solidFill>
              <a:latin typeface="Times New Roman" panose="02020603050405020304" pitchFamily="18" charset="0"/>
              <a:cs typeface="Times New Roman" panose="02020603050405020304" pitchFamily="18" charset="0"/>
            </a:endParaRPr>
          </a:p>
        </p:txBody>
      </p:sp>
      <p:sp>
        <p:nvSpPr>
          <p:cNvPr id="20" name="Line 15">
            <a:extLst>
              <a:ext uri="{FF2B5EF4-FFF2-40B4-BE49-F238E27FC236}">
                <a16:creationId xmlns:a16="http://schemas.microsoft.com/office/drawing/2014/main" id="{E851C491-2FDA-ED5D-F832-7CF798678558}"/>
              </a:ext>
            </a:extLst>
          </p:cNvPr>
          <p:cNvSpPr>
            <a:spLocks noChangeShapeType="1"/>
          </p:cNvSpPr>
          <p:nvPr/>
        </p:nvSpPr>
        <p:spPr bwMode="auto">
          <a:xfrm>
            <a:off x="9944760" y="5714777"/>
            <a:ext cx="182562" cy="1587"/>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1" name="Line 16">
            <a:extLst>
              <a:ext uri="{FF2B5EF4-FFF2-40B4-BE49-F238E27FC236}">
                <a16:creationId xmlns:a16="http://schemas.microsoft.com/office/drawing/2014/main" id="{507B6AB5-8977-30CA-5CD6-C9DFE8506D9D}"/>
              </a:ext>
            </a:extLst>
          </p:cNvPr>
          <p:cNvSpPr>
            <a:spLocks noChangeShapeType="1"/>
          </p:cNvSpPr>
          <p:nvPr/>
        </p:nvSpPr>
        <p:spPr bwMode="auto">
          <a:xfrm>
            <a:off x="9944760" y="5787802"/>
            <a:ext cx="182562" cy="1587"/>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2" name="Line 17">
            <a:extLst>
              <a:ext uri="{FF2B5EF4-FFF2-40B4-BE49-F238E27FC236}">
                <a16:creationId xmlns:a16="http://schemas.microsoft.com/office/drawing/2014/main" id="{B65A39D6-E344-0AC1-2013-0F6EED9701DE}"/>
              </a:ext>
            </a:extLst>
          </p:cNvPr>
          <p:cNvSpPr>
            <a:spLocks noChangeShapeType="1"/>
          </p:cNvSpPr>
          <p:nvPr/>
        </p:nvSpPr>
        <p:spPr bwMode="auto">
          <a:xfrm>
            <a:off x="9944760" y="5714777"/>
            <a:ext cx="182562" cy="1587"/>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 name="Line 18">
            <a:extLst>
              <a:ext uri="{FF2B5EF4-FFF2-40B4-BE49-F238E27FC236}">
                <a16:creationId xmlns:a16="http://schemas.microsoft.com/office/drawing/2014/main" id="{EC508C0F-C92B-33A3-D36C-F74E03F5F36A}"/>
              </a:ext>
            </a:extLst>
          </p:cNvPr>
          <p:cNvSpPr>
            <a:spLocks noChangeShapeType="1"/>
          </p:cNvSpPr>
          <p:nvPr/>
        </p:nvSpPr>
        <p:spPr bwMode="auto">
          <a:xfrm>
            <a:off x="9944760" y="5787802"/>
            <a:ext cx="182562" cy="1587"/>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 name="Line 19">
            <a:extLst>
              <a:ext uri="{FF2B5EF4-FFF2-40B4-BE49-F238E27FC236}">
                <a16:creationId xmlns:a16="http://schemas.microsoft.com/office/drawing/2014/main" id="{D179A4B2-05FF-4DCC-FFCD-075E81F57C8C}"/>
              </a:ext>
            </a:extLst>
          </p:cNvPr>
          <p:cNvSpPr>
            <a:spLocks noChangeShapeType="1"/>
          </p:cNvSpPr>
          <p:nvPr/>
        </p:nvSpPr>
        <p:spPr bwMode="auto">
          <a:xfrm flipV="1">
            <a:off x="8971613" y="5806850"/>
            <a:ext cx="997071" cy="56971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5" name="Line 20">
            <a:extLst>
              <a:ext uri="{FF2B5EF4-FFF2-40B4-BE49-F238E27FC236}">
                <a16:creationId xmlns:a16="http://schemas.microsoft.com/office/drawing/2014/main" id="{680740CB-070E-6AE9-DAAA-97FF98684948}"/>
              </a:ext>
            </a:extLst>
          </p:cNvPr>
          <p:cNvSpPr>
            <a:spLocks noChangeShapeType="1"/>
          </p:cNvSpPr>
          <p:nvPr/>
        </p:nvSpPr>
        <p:spPr bwMode="auto">
          <a:xfrm>
            <a:off x="8960510" y="3941539"/>
            <a:ext cx="1035050" cy="392113"/>
          </a:xfrm>
          <a:prstGeom prst="line">
            <a:avLst/>
          </a:prstGeom>
          <a:noFill/>
          <a:ln w="9525">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6" name="Text Box 21">
            <a:extLst>
              <a:ext uri="{FF2B5EF4-FFF2-40B4-BE49-F238E27FC236}">
                <a16:creationId xmlns:a16="http://schemas.microsoft.com/office/drawing/2014/main" id="{2A0DC0F6-EAC3-77AD-B8B3-CDED9A102283}"/>
              </a:ext>
            </a:extLst>
          </p:cNvPr>
          <p:cNvSpPr txBox="1">
            <a:spLocks noChangeArrowheads="1"/>
          </p:cNvSpPr>
          <p:nvPr/>
        </p:nvSpPr>
        <p:spPr bwMode="auto">
          <a:xfrm>
            <a:off x="10317567" y="3376020"/>
            <a:ext cx="1255713" cy="379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200" i="1">
                <a:solidFill>
                  <a:srgbClr val="666666"/>
                </a:solidFill>
              </a:rPr>
              <a:t> </a:t>
            </a:r>
            <a:r>
              <a:rPr lang="en-US" altLang="en-IT" sz="2000">
                <a:solidFill>
                  <a:schemeClr val="tx1"/>
                </a:solidFill>
                <a:latin typeface="+mn-lt"/>
              </a:rPr>
              <a:t>Mass-gap</a:t>
            </a:r>
          </a:p>
        </p:txBody>
      </p:sp>
      <p:sp>
        <p:nvSpPr>
          <p:cNvPr id="27" name="AutoShape 22">
            <a:extLst>
              <a:ext uri="{FF2B5EF4-FFF2-40B4-BE49-F238E27FC236}">
                <a16:creationId xmlns:a16="http://schemas.microsoft.com/office/drawing/2014/main" id="{7E30E6FF-5887-D899-FC87-77F9E675A9FC}"/>
              </a:ext>
            </a:extLst>
          </p:cNvPr>
          <p:cNvSpPr>
            <a:spLocks noChangeArrowheads="1"/>
          </p:cNvSpPr>
          <p:nvPr/>
        </p:nvSpPr>
        <p:spPr bwMode="auto">
          <a:xfrm>
            <a:off x="6312023" y="2670493"/>
            <a:ext cx="2665939" cy="1357313"/>
          </a:xfrm>
          <a:prstGeom prst="roundRect">
            <a:avLst>
              <a:gd name="adj" fmla="val 116"/>
            </a:avLst>
          </a:prstGeom>
          <a:gradFill rotWithShape="0">
            <a:gsLst>
              <a:gs pos="0">
                <a:srgbClr val="FFFFFF"/>
              </a:gs>
              <a:gs pos="100000">
                <a:srgbClr val="000000"/>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29" name="Text Box 24">
            <a:extLst>
              <a:ext uri="{FF2B5EF4-FFF2-40B4-BE49-F238E27FC236}">
                <a16:creationId xmlns:a16="http://schemas.microsoft.com/office/drawing/2014/main" id="{271E02C3-2E19-7E4B-95B7-5ECF9CC29813}"/>
              </a:ext>
            </a:extLst>
          </p:cNvPr>
          <p:cNvSpPr txBox="1">
            <a:spLocks noChangeArrowheads="1"/>
          </p:cNvSpPr>
          <p:nvPr/>
        </p:nvSpPr>
        <p:spPr bwMode="auto">
          <a:xfrm>
            <a:off x="6871360" y="2601689"/>
            <a:ext cx="1493837" cy="5427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400"/>
              <a:t>SM  (EFT) </a:t>
            </a:r>
          </a:p>
        </p:txBody>
      </p:sp>
      <p:sp>
        <p:nvSpPr>
          <p:cNvPr id="31" name="Oval 26">
            <a:extLst>
              <a:ext uri="{FF2B5EF4-FFF2-40B4-BE49-F238E27FC236}">
                <a16:creationId xmlns:a16="http://schemas.microsoft.com/office/drawing/2014/main" id="{F219D5AD-A637-BC99-66EF-9A73951F7240}"/>
              </a:ext>
            </a:extLst>
          </p:cNvPr>
          <p:cNvSpPr>
            <a:spLocks noChangeArrowheads="1"/>
          </p:cNvSpPr>
          <p:nvPr/>
        </p:nvSpPr>
        <p:spPr bwMode="auto">
          <a:xfrm>
            <a:off x="10200456" y="3212976"/>
            <a:ext cx="1581152" cy="688975"/>
          </a:xfrm>
          <a:prstGeom prst="ellipse">
            <a:avLst/>
          </a:prstGeom>
          <a:noFill/>
          <a:ln w="22225">
            <a:solidFill>
              <a:srgbClr val="C00000"/>
            </a:solidFill>
            <a:prstDash val="sysDot"/>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solidFill>
                <a:srgbClr val="FF0000"/>
              </a:solidFill>
            </a:endParaRPr>
          </a:p>
        </p:txBody>
      </p:sp>
      <p:sp>
        <p:nvSpPr>
          <p:cNvPr id="41" name="Text Box 2">
            <a:extLst>
              <a:ext uri="{FF2B5EF4-FFF2-40B4-BE49-F238E27FC236}">
                <a16:creationId xmlns:a16="http://schemas.microsoft.com/office/drawing/2014/main" id="{EFC8FE0D-16C8-E623-590D-DB1BE0AA6DA0}"/>
              </a:ext>
            </a:extLst>
          </p:cNvPr>
          <p:cNvSpPr txBox="1">
            <a:spLocks noChangeArrowheads="1"/>
          </p:cNvSpPr>
          <p:nvPr/>
        </p:nvSpPr>
        <p:spPr bwMode="auto">
          <a:xfrm>
            <a:off x="983432" y="2060848"/>
            <a:ext cx="4568984"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600" i="1">
                <a:latin typeface="StarSymbol" charset="0"/>
              </a:rPr>
              <a:t> </a:t>
            </a:r>
            <a:r>
              <a:rPr lang="en-US" altLang="en-IT" sz="2800" i="1">
                <a:latin typeface="StarSymbol" charset="0"/>
              </a:rPr>
              <a:t>ℒ</a:t>
            </a:r>
            <a:r>
              <a:rPr lang="en-US" altLang="en-IT" sz="2800" baseline="-30000">
                <a:solidFill>
                  <a:schemeClr val="tx1"/>
                </a:solidFill>
              </a:rPr>
              <a:t>SM-EFT</a:t>
            </a:r>
            <a:r>
              <a:rPr lang="en-US" altLang="en-IT" sz="2800"/>
              <a:t> =     </a:t>
            </a:r>
            <a:r>
              <a:rPr lang="en-US" altLang="en-IT" sz="2800" i="1" err="1">
                <a:latin typeface="StarSymbol" charset="0"/>
              </a:rPr>
              <a:t>ℒ</a:t>
            </a:r>
            <a:r>
              <a:rPr lang="en-US" altLang="en-IT" sz="2800" baseline="-30000" err="1"/>
              <a:t>gauge</a:t>
            </a:r>
            <a:r>
              <a:rPr lang="en-US" altLang="en-IT" sz="2800" baseline="-30000"/>
              <a:t>    </a:t>
            </a:r>
            <a:r>
              <a:rPr lang="en-US" altLang="en-IT" sz="2800"/>
              <a:t>+    </a:t>
            </a:r>
            <a:r>
              <a:rPr lang="en-US" altLang="en-IT" sz="2800" i="1" err="1">
                <a:latin typeface="StarSymbol" charset="0"/>
              </a:rPr>
              <a:t>ℒ</a:t>
            </a:r>
            <a:r>
              <a:rPr lang="en-US" altLang="en-IT" sz="2800" baseline="-30000" err="1"/>
              <a:t>Higgs</a:t>
            </a:r>
            <a:r>
              <a:rPr lang="en-US" altLang="en-IT" sz="2800" baseline="-30000"/>
              <a:t>   </a:t>
            </a:r>
            <a:r>
              <a:rPr lang="en-US" altLang="en-IT" sz="2800"/>
              <a:t>+ … </a:t>
            </a:r>
            <a:endParaRPr lang="en-US" altLang="en-IT" sz="2800">
              <a:solidFill>
                <a:srgbClr val="0000FF"/>
              </a:solidFill>
            </a:endParaRPr>
          </a:p>
        </p:txBody>
      </p:sp>
      <p:sp>
        <p:nvSpPr>
          <p:cNvPr id="4" name="Content Placeholder 7">
            <a:extLst>
              <a:ext uri="{FF2B5EF4-FFF2-40B4-BE49-F238E27FC236}">
                <a16:creationId xmlns:a16="http://schemas.microsoft.com/office/drawing/2014/main" id="{5A5E85F9-1B3B-E5F0-3D73-0CA145F62582}"/>
              </a:ext>
            </a:extLst>
          </p:cNvPr>
          <p:cNvSpPr txBox="1">
            <a:spLocks/>
          </p:cNvSpPr>
          <p:nvPr/>
        </p:nvSpPr>
        <p:spPr bwMode="auto">
          <a:xfrm>
            <a:off x="513690" y="3245095"/>
            <a:ext cx="5228858" cy="22459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buFont typeface="Wingdings" pitchFamily="2" charset="2"/>
              <a:buChar char="q"/>
            </a:pPr>
            <a:r>
              <a:rPr lang="en-US" altLang="en-IT" sz="2000"/>
              <a:t>We identified the </a:t>
            </a:r>
            <a:r>
              <a:rPr lang="en-US" altLang="en-IT" sz="2000">
                <a:solidFill>
                  <a:srgbClr val="C00000"/>
                </a:solidFill>
              </a:rPr>
              <a:t>long-range properties </a:t>
            </a:r>
            <a:r>
              <a:rPr lang="en-US" altLang="en-IT" sz="2000"/>
              <a:t>of this EFT</a:t>
            </a:r>
          </a:p>
          <a:p>
            <a:pPr marL="0" indent="0">
              <a:buNone/>
            </a:pPr>
            <a:endParaRPr lang="en-US" altLang="en-IT" sz="2000"/>
          </a:p>
          <a:p>
            <a:pPr>
              <a:buFont typeface="Wingdings" pitchFamily="2" charset="2"/>
              <a:buChar char="q"/>
            </a:pPr>
            <a:r>
              <a:rPr lang="en-US" altLang="en-IT" sz="2000"/>
              <a:t>The key message following from current LHC results is that there is a </a:t>
            </a:r>
            <a:r>
              <a:rPr lang="en-US" altLang="en-IT" sz="2000" u="sng">
                <a:solidFill>
                  <a:srgbClr val="C00000"/>
                </a:solidFill>
              </a:rPr>
              <a:t>mass-gap</a:t>
            </a:r>
            <a:r>
              <a:rPr lang="en-US" altLang="en-IT" sz="2000">
                <a:solidFill>
                  <a:srgbClr val="C00000"/>
                </a:solidFill>
              </a:rPr>
              <a:t> </a:t>
            </a:r>
            <a:r>
              <a:rPr lang="en-US" altLang="en-IT" sz="2000"/>
              <a:t>above the Fermi scale</a:t>
            </a:r>
          </a:p>
        </p:txBody>
      </p:sp>
      <p:sp>
        <p:nvSpPr>
          <p:cNvPr id="5" name="Line 9">
            <a:extLst>
              <a:ext uri="{FF2B5EF4-FFF2-40B4-BE49-F238E27FC236}">
                <a16:creationId xmlns:a16="http://schemas.microsoft.com/office/drawing/2014/main" id="{3EA2A61C-7DF1-FC21-538F-1FE2A462459C}"/>
              </a:ext>
            </a:extLst>
          </p:cNvPr>
          <p:cNvSpPr>
            <a:spLocks noChangeShapeType="1"/>
          </p:cNvSpPr>
          <p:nvPr/>
        </p:nvSpPr>
        <p:spPr bwMode="auto">
          <a:xfrm flipV="1">
            <a:off x="4038600" y="2818885"/>
            <a:ext cx="0" cy="421662"/>
          </a:xfrm>
          <a:prstGeom prst="line">
            <a:avLst/>
          </a:prstGeom>
          <a:noFill/>
          <a:ln w="31750" cap="flat">
            <a:solidFill>
              <a:srgbClr val="C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 name="Line 9">
            <a:extLst>
              <a:ext uri="{FF2B5EF4-FFF2-40B4-BE49-F238E27FC236}">
                <a16:creationId xmlns:a16="http://schemas.microsoft.com/office/drawing/2014/main" id="{FDEAA28B-1317-5D2E-D6AC-4978F5F81CA3}"/>
              </a:ext>
            </a:extLst>
          </p:cNvPr>
          <p:cNvSpPr>
            <a:spLocks noChangeShapeType="1"/>
          </p:cNvSpPr>
          <p:nvPr/>
        </p:nvSpPr>
        <p:spPr bwMode="auto">
          <a:xfrm flipH="1">
            <a:off x="2783632" y="2641873"/>
            <a:ext cx="2448272" cy="0"/>
          </a:xfrm>
          <a:prstGeom prst="line">
            <a:avLst/>
          </a:prstGeom>
          <a:noFill/>
          <a:ln w="31750" cap="flat">
            <a:solidFill>
              <a:srgbClr val="C00000"/>
            </a:solidFill>
            <a:prstDash val="sysDash"/>
            <a:round/>
            <a:headEn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 name="Slide Number Placeholder 3">
            <a:extLst>
              <a:ext uri="{FF2B5EF4-FFF2-40B4-BE49-F238E27FC236}">
                <a16:creationId xmlns:a16="http://schemas.microsoft.com/office/drawing/2014/main" id="{0D417D22-1381-CD16-E09C-9400FD3674FA}"/>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9</a:t>
            </a:fld>
            <a:endParaRPr lang="en-US"/>
          </a:p>
        </p:txBody>
      </p:sp>
      <p:sp>
        <p:nvSpPr>
          <p:cNvPr id="3" name="Title 1">
            <a:extLst>
              <a:ext uri="{FF2B5EF4-FFF2-40B4-BE49-F238E27FC236}">
                <a16:creationId xmlns:a16="http://schemas.microsoft.com/office/drawing/2014/main" id="{DBBD2C65-2F5E-10E1-D792-AE9E25CEB5BF}"/>
              </a:ext>
            </a:extLst>
          </p:cNvPr>
          <p:cNvSpPr>
            <a:spLocks noGrp="1"/>
          </p:cNvSpPr>
          <p:nvPr>
            <p:ph type="title"/>
          </p:nvPr>
        </p:nvSpPr>
        <p:spPr>
          <a:xfrm>
            <a:off x="165761" y="-100433"/>
            <a:ext cx="10420349" cy="762000"/>
          </a:xfrm>
        </p:spPr>
        <p:txBody>
          <a:bodyPr/>
          <a:lstStyle/>
          <a:p>
            <a:r>
              <a:rPr lang="en-GB" dirty="0"/>
              <a:t>The SM as an effective theory</a:t>
            </a:r>
          </a:p>
        </p:txBody>
      </p:sp>
      <p:cxnSp>
        <p:nvCxnSpPr>
          <p:cNvPr id="9" name="Straight Connector 8">
            <a:extLst>
              <a:ext uri="{FF2B5EF4-FFF2-40B4-BE49-F238E27FC236}">
                <a16:creationId xmlns:a16="http://schemas.microsoft.com/office/drawing/2014/main" id="{42729B12-CA0A-CB32-7105-19C44E97B4E0}"/>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Content Placeholder 1">
            <a:extLst>
              <a:ext uri="{FF2B5EF4-FFF2-40B4-BE49-F238E27FC236}">
                <a16:creationId xmlns:a16="http://schemas.microsoft.com/office/drawing/2014/main" id="{4B6466E3-2C49-F275-B228-4676568497E5}"/>
              </a:ext>
            </a:extLst>
          </p:cNvPr>
          <p:cNvSpPr txBox="1">
            <a:spLocks/>
          </p:cNvSpPr>
          <p:nvPr/>
        </p:nvSpPr>
        <p:spPr bwMode="auto">
          <a:xfrm>
            <a:off x="263352" y="789468"/>
            <a:ext cx="11755066" cy="8190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r>
              <a:rPr lang="en-US" altLang="en-IT" sz="2400" kern="0" dirty="0">
                <a:solidFill>
                  <a:srgbClr val="01366E"/>
                </a:solidFill>
              </a:rPr>
              <a:t>Despite its renormalizability, </a:t>
            </a:r>
            <a:r>
              <a:rPr lang="en-US" altLang="en-IT" sz="2400" dirty="0"/>
              <a:t>the SM should be viewed (</a:t>
            </a:r>
            <a:r>
              <a:rPr lang="en-US" altLang="en-IT" sz="2400" i="1" dirty="0"/>
              <a:t>as probably any QFT…</a:t>
            </a:r>
            <a:r>
              <a:rPr lang="en-US" altLang="en-IT" sz="2400" dirty="0"/>
              <a:t>) as an </a:t>
            </a:r>
            <a:r>
              <a:rPr lang="en-US" altLang="en-IT" sz="2400" u="sng" dirty="0">
                <a:solidFill>
                  <a:srgbClr val="C00000"/>
                </a:solidFill>
              </a:rPr>
              <a:t>Effective Field Theory</a:t>
            </a:r>
            <a:r>
              <a:rPr lang="en-US" altLang="en-IT" sz="2400" dirty="0"/>
              <a:t> (EFT), or the low energy limit of a more complete theory:</a:t>
            </a:r>
            <a:endParaRPr lang="en-GB" sz="2400" kern="0" dirty="0"/>
          </a:p>
        </p:txBody>
      </p:sp>
      <p:sp>
        <p:nvSpPr>
          <p:cNvPr id="33" name="Footer Placeholder 5">
            <a:extLst>
              <a:ext uri="{FF2B5EF4-FFF2-40B4-BE49-F238E27FC236}">
                <a16:creationId xmlns:a16="http://schemas.microsoft.com/office/drawing/2014/main" id="{15EAF0A4-50F6-B0F5-B5CF-6A5F5796D21C}"/>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79892833"/>
      </p:ext>
    </p:extLst>
  </p:cSld>
  <p:clrMapOvr>
    <a:masterClrMapping/>
  </p:clrMapOvr>
  <mc:AlternateContent xmlns:mc="http://schemas.openxmlformats.org/markup-compatibility/2006" xmlns:p14="http://schemas.microsoft.com/office/powerpoint/2010/main">
    <mc:Choice Requires="p14">
      <p:transition spd="slow" p14:dur="2000" advTm="34405"/>
    </mc:Choice>
    <mc:Fallback xmlns="">
      <p:transition spd="slow" advTm="3440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76167-B8B5-BE8B-4F97-0B8C72CD42EB}"/>
            </a:ext>
          </a:extLst>
        </p:cNvPr>
        <p:cNvGrpSpPr/>
        <p:nvPr/>
      </p:nvGrpSpPr>
      <p:grpSpPr>
        <a:xfrm>
          <a:off x="0" y="0"/>
          <a:ext cx="0" cy="0"/>
          <a:chOff x="0" y="0"/>
          <a:chExt cx="0" cy="0"/>
        </a:xfrm>
      </p:grpSpPr>
      <p:sp>
        <p:nvSpPr>
          <p:cNvPr id="41" name="Text Box 2">
            <a:extLst>
              <a:ext uri="{FF2B5EF4-FFF2-40B4-BE49-F238E27FC236}">
                <a16:creationId xmlns:a16="http://schemas.microsoft.com/office/drawing/2014/main" id="{5A219CDF-D0D1-BEE3-F88F-0F6FC8CDC11F}"/>
              </a:ext>
            </a:extLst>
          </p:cNvPr>
          <p:cNvSpPr txBox="1">
            <a:spLocks noChangeArrowheads="1"/>
          </p:cNvSpPr>
          <p:nvPr/>
        </p:nvSpPr>
        <p:spPr bwMode="auto">
          <a:xfrm>
            <a:off x="983432" y="2060848"/>
            <a:ext cx="5328592"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600" i="1">
                <a:latin typeface="StarSymbol" charset="0"/>
              </a:rPr>
              <a:t> </a:t>
            </a:r>
            <a:r>
              <a:rPr lang="en-US" altLang="en-IT" sz="2800" i="1">
                <a:latin typeface="StarSymbol" charset="0"/>
              </a:rPr>
              <a:t>ℒ</a:t>
            </a:r>
            <a:r>
              <a:rPr lang="en-US" altLang="en-IT" sz="2800" baseline="-30000">
                <a:solidFill>
                  <a:schemeClr val="tx1"/>
                </a:solidFill>
              </a:rPr>
              <a:t>SM-EFT</a:t>
            </a:r>
            <a:r>
              <a:rPr lang="en-US" altLang="en-IT" sz="2800"/>
              <a:t> =     </a:t>
            </a:r>
            <a:r>
              <a:rPr lang="en-US" altLang="en-IT" sz="2800" i="1" err="1">
                <a:latin typeface="StarSymbol" charset="0"/>
              </a:rPr>
              <a:t>ℒ</a:t>
            </a:r>
            <a:r>
              <a:rPr lang="en-US" altLang="en-IT" sz="2800" baseline="-30000" err="1"/>
              <a:t>gauge</a:t>
            </a:r>
            <a:r>
              <a:rPr lang="en-US" altLang="en-IT" sz="2800" baseline="-30000"/>
              <a:t>    </a:t>
            </a:r>
            <a:r>
              <a:rPr lang="en-US" altLang="en-IT" sz="2800"/>
              <a:t>+    </a:t>
            </a:r>
            <a:r>
              <a:rPr lang="en-US" altLang="en-IT" sz="2800" i="1" err="1">
                <a:latin typeface="StarSymbol" charset="0"/>
              </a:rPr>
              <a:t>ℒ</a:t>
            </a:r>
            <a:r>
              <a:rPr lang="en-US" altLang="en-IT" sz="2800" baseline="-30000" err="1"/>
              <a:t>Higgs</a:t>
            </a:r>
            <a:r>
              <a:rPr lang="en-US" altLang="en-IT" sz="2800" baseline="-30000"/>
              <a:t>   </a:t>
            </a:r>
            <a:r>
              <a:rPr lang="en-US" altLang="en-IT" sz="2800"/>
              <a:t>+</a:t>
            </a:r>
            <a:endParaRPr lang="en-US" altLang="en-IT" sz="2800">
              <a:solidFill>
                <a:srgbClr val="0000FF"/>
              </a:solidFill>
            </a:endParaRPr>
          </a:p>
        </p:txBody>
      </p:sp>
      <p:sp>
        <p:nvSpPr>
          <p:cNvPr id="4" name="AutoShape 14">
            <a:extLst>
              <a:ext uri="{FF2B5EF4-FFF2-40B4-BE49-F238E27FC236}">
                <a16:creationId xmlns:a16="http://schemas.microsoft.com/office/drawing/2014/main" id="{2D1043EF-A471-A8EA-B147-851AEA03D18B}"/>
              </a:ext>
            </a:extLst>
          </p:cNvPr>
          <p:cNvSpPr>
            <a:spLocks noChangeArrowheads="1"/>
          </p:cNvSpPr>
          <p:nvPr/>
        </p:nvSpPr>
        <p:spPr bwMode="auto">
          <a:xfrm>
            <a:off x="299019" y="2970647"/>
            <a:ext cx="3890316" cy="2042529"/>
          </a:xfrm>
          <a:prstGeom prst="roundRect">
            <a:avLst>
              <a:gd name="adj" fmla="val 16667"/>
            </a:avLst>
          </a:prstGeom>
          <a:solidFill>
            <a:srgbClr val="EEEEEE"/>
          </a:solidFill>
          <a:ln w="18000">
            <a:solidFill>
              <a:srgbClr val="00B050"/>
            </a:solidFill>
            <a:round/>
            <a:headEnd/>
            <a:tailEnd/>
          </a:ln>
          <a:effectLst>
            <a:outerShdw blurRad="50800" dist="38100" dir="2700000" algn="tl" rotWithShape="0">
              <a:prstClr val="black">
                <a:alpha val="40000"/>
              </a:prstClr>
            </a:outerShdw>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7" name="Text Box 39">
            <a:extLst>
              <a:ext uri="{FF2B5EF4-FFF2-40B4-BE49-F238E27FC236}">
                <a16:creationId xmlns:a16="http://schemas.microsoft.com/office/drawing/2014/main" id="{915D2C15-8F69-7211-9B17-B2428B8ACC01}"/>
              </a:ext>
            </a:extLst>
          </p:cNvPr>
          <p:cNvSpPr txBox="1">
            <a:spLocks noChangeArrowheads="1"/>
          </p:cNvSpPr>
          <p:nvPr/>
        </p:nvSpPr>
        <p:spPr bwMode="auto">
          <a:xfrm>
            <a:off x="518186" y="3165539"/>
            <a:ext cx="3371955" cy="16572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200">
                <a:latin typeface="+mn-lt"/>
              </a:rPr>
              <a:t>What is the value of </a:t>
            </a:r>
            <a:r>
              <a:rPr lang="en-US" altLang="en-IT" sz="2400" err="1">
                <a:solidFill>
                  <a:srgbClr val="C00000"/>
                </a:solidFill>
                <a:latin typeface="+mn-lt"/>
                <a:cs typeface="Times New Roman" panose="02020603050405020304" pitchFamily="18" charset="0"/>
              </a:rPr>
              <a:t>Λ</a:t>
            </a:r>
            <a:r>
              <a:rPr lang="en-US" altLang="en-IT" sz="2200">
                <a:solidFill>
                  <a:srgbClr val="FF0000"/>
                </a:solidFill>
                <a:latin typeface="+mn-lt"/>
                <a:cs typeface="Times New Roman" panose="02020603050405020304" pitchFamily="18" charset="0"/>
              </a:rPr>
              <a:t> </a:t>
            </a:r>
          </a:p>
          <a:p>
            <a:pPr algn="ctr" eaLnBrk="1">
              <a:spcAft>
                <a:spcPct val="0"/>
              </a:spcAft>
            </a:pPr>
            <a:r>
              <a:rPr lang="en-US" altLang="en-IT" sz="2200">
                <a:latin typeface="+mn-lt"/>
              </a:rPr>
              <a:t>(</a:t>
            </a:r>
            <a:r>
              <a:rPr lang="en-US" altLang="en-IT" sz="2200" i="1">
                <a:latin typeface="+mn-lt"/>
              </a:rPr>
              <a:t>= lowest threshold </a:t>
            </a:r>
          </a:p>
          <a:p>
            <a:pPr algn="ctr" eaLnBrk="1">
              <a:spcAft>
                <a:spcPct val="0"/>
              </a:spcAft>
            </a:pPr>
            <a:r>
              <a:rPr lang="en-US" altLang="en-IT" sz="2200" i="1">
                <a:latin typeface="+mn-lt"/>
              </a:rPr>
              <a:t>for new dynamics</a:t>
            </a:r>
            <a:r>
              <a:rPr lang="en-US" altLang="en-IT" sz="2200">
                <a:latin typeface="+mn-lt"/>
              </a:rPr>
              <a:t>) </a:t>
            </a:r>
          </a:p>
          <a:p>
            <a:pPr algn="ctr" eaLnBrk="1">
              <a:spcAft>
                <a:spcPct val="0"/>
              </a:spcAft>
            </a:pPr>
            <a:r>
              <a:rPr lang="en-US" altLang="en-IT" sz="2200">
                <a:latin typeface="+mn-lt"/>
              </a:rPr>
              <a:t>is the “</a:t>
            </a:r>
            <a:r>
              <a:rPr lang="en-US" altLang="en-IT" sz="2200" u="sng">
                <a:latin typeface="+mn-lt"/>
              </a:rPr>
              <a:t>core question</a:t>
            </a:r>
            <a:r>
              <a:rPr lang="en-US" altLang="en-IT" sz="2200">
                <a:latin typeface="+mn-lt"/>
              </a:rPr>
              <a:t>” </a:t>
            </a:r>
          </a:p>
          <a:p>
            <a:pPr algn="ctr" eaLnBrk="1">
              <a:spcAft>
                <a:spcPct val="0"/>
              </a:spcAft>
            </a:pPr>
            <a:r>
              <a:rPr lang="en-US" altLang="en-IT" sz="2200">
                <a:latin typeface="+mn-lt"/>
              </a:rPr>
              <a:t>of particle physics</a:t>
            </a:r>
          </a:p>
        </p:txBody>
      </p:sp>
      <p:sp>
        <p:nvSpPr>
          <p:cNvPr id="30" name="Text Box 12">
            <a:extLst>
              <a:ext uri="{FF2B5EF4-FFF2-40B4-BE49-F238E27FC236}">
                <a16:creationId xmlns:a16="http://schemas.microsoft.com/office/drawing/2014/main" id="{A6F641D3-F7CB-041D-1B1A-4E0C0BA23BE3}"/>
              </a:ext>
            </a:extLst>
          </p:cNvPr>
          <p:cNvSpPr txBox="1">
            <a:spLocks noChangeArrowheads="1"/>
          </p:cNvSpPr>
          <p:nvPr/>
        </p:nvSpPr>
        <p:spPr bwMode="auto">
          <a:xfrm>
            <a:off x="6941779" y="2117016"/>
            <a:ext cx="1962533" cy="423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cs typeface="Times New Roman" panose="02020603050405020304" pitchFamily="18" charset="0"/>
              </a:rPr>
              <a:t>O</a:t>
            </a:r>
            <a:r>
              <a:rPr lang="en-US" altLang="en-IT" sz="2400" baseline="-30000">
                <a:cs typeface="Times New Roman" panose="02020603050405020304" pitchFamily="18" charset="0"/>
              </a:rPr>
              <a:t>i</a:t>
            </a:r>
            <a:r>
              <a:rPr lang="en-US" altLang="en-IT" sz="2400" baseline="33000">
                <a:cs typeface="Times New Roman" panose="02020603050405020304" pitchFamily="18" charset="0"/>
              </a:rPr>
              <a:t>[d]</a:t>
            </a:r>
            <a:r>
              <a:rPr lang="en-US" altLang="en-IT" sz="2400" baseline="33000"/>
              <a:t> </a:t>
            </a:r>
            <a:r>
              <a:rPr lang="en-US" altLang="en-IT" sz="2400" baseline="-30000">
                <a:solidFill>
                  <a:srgbClr val="FF0000"/>
                </a:solidFill>
              </a:rPr>
              <a:t> </a:t>
            </a:r>
            <a:r>
              <a:rPr lang="en-US" altLang="en-IT" sz="2400"/>
              <a:t>(</a:t>
            </a:r>
            <a:r>
              <a:rPr lang="en-US" altLang="en-IT" sz="2400" err="1">
                <a:cs typeface="Times New Roman" panose="02020603050405020304" pitchFamily="18" charset="0"/>
              </a:rPr>
              <a:t>ϕ</a:t>
            </a:r>
            <a:r>
              <a:rPr lang="en-US" altLang="en-IT" sz="2400"/>
              <a:t>, </a:t>
            </a:r>
            <a:r>
              <a:rPr lang="en-US" altLang="en-IT" sz="2400" i="1"/>
              <a:t>A</a:t>
            </a:r>
            <a:r>
              <a:rPr lang="en-US" altLang="en-IT" sz="2400" baseline="-30000"/>
              <a:t>a</a:t>
            </a:r>
            <a:r>
              <a:rPr lang="en-US" altLang="en-IT" sz="2400"/>
              <a:t>, </a:t>
            </a:r>
            <a:r>
              <a:rPr lang="en-US" altLang="en-IT" sz="2400" err="1">
                <a:cs typeface="Times New Roman" panose="02020603050405020304" pitchFamily="18" charset="0"/>
              </a:rPr>
              <a:t>ψ</a:t>
            </a:r>
            <a:r>
              <a:rPr lang="en-US" altLang="en-IT" sz="2400" baseline="-30000" err="1"/>
              <a:t>i</a:t>
            </a:r>
            <a:r>
              <a:rPr lang="en-US" altLang="en-IT" sz="2400"/>
              <a:t>) </a:t>
            </a:r>
          </a:p>
        </p:txBody>
      </p:sp>
      <p:sp>
        <p:nvSpPr>
          <p:cNvPr id="32" name="Text Box 34">
            <a:extLst>
              <a:ext uri="{FF2B5EF4-FFF2-40B4-BE49-F238E27FC236}">
                <a16:creationId xmlns:a16="http://schemas.microsoft.com/office/drawing/2014/main" id="{EC2EBDD3-5E39-34AE-395D-1362EC4441FC}"/>
              </a:ext>
            </a:extLst>
          </p:cNvPr>
          <p:cNvSpPr txBox="1">
            <a:spLocks noChangeArrowheads="1"/>
          </p:cNvSpPr>
          <p:nvPr/>
        </p:nvSpPr>
        <p:spPr bwMode="auto">
          <a:xfrm>
            <a:off x="6391023" y="1849588"/>
            <a:ext cx="693518" cy="1003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a:solidFill>
                  <a:srgbClr val="000000"/>
                </a:solidFill>
                <a:latin typeface="Times New Roman" panose="02020603050405020304" pitchFamily="18" charset="0"/>
                <a:cs typeface="Times New Roman" panose="02020603050405020304" pitchFamily="18" charset="0"/>
              </a:rPr>
              <a:t> c</a:t>
            </a:r>
            <a:r>
              <a:rPr lang="en-US" altLang="en-IT" baseline="-33000">
                <a:solidFill>
                  <a:srgbClr val="000000"/>
                </a:solidFill>
                <a:latin typeface="Times New Roman" panose="02020603050405020304" pitchFamily="18" charset="0"/>
                <a:cs typeface="Times New Roman" panose="02020603050405020304" pitchFamily="18" charset="0"/>
              </a:rPr>
              <a:t>i</a:t>
            </a:r>
            <a:r>
              <a:rPr lang="en-US" altLang="en-IT" baseline="33000">
                <a:solidFill>
                  <a:srgbClr val="000000"/>
                </a:solidFill>
                <a:latin typeface="Times New Roman" panose="02020603050405020304" pitchFamily="18" charset="0"/>
                <a:cs typeface="Times New Roman" panose="02020603050405020304" pitchFamily="18" charset="0"/>
              </a:rPr>
              <a:t>[d]</a:t>
            </a:r>
            <a:endParaRPr lang="en-US" altLang="en-IT" sz="2800" baseline="33000">
              <a:solidFill>
                <a:srgbClr val="C00000"/>
              </a:solidFill>
              <a:latin typeface="Times New Roman" panose="02020603050405020304" pitchFamily="18" charset="0"/>
              <a:cs typeface="Times New Roman" panose="02020603050405020304" pitchFamily="18" charset="0"/>
            </a:endParaRPr>
          </a:p>
          <a:p>
            <a:pPr eaLnBrk="1">
              <a:spcBef>
                <a:spcPts val="288"/>
              </a:spcBef>
              <a:spcAft>
                <a:spcPts val="288"/>
              </a:spcAft>
              <a:buClr>
                <a:srgbClr val="000000"/>
              </a:buClr>
              <a:buSzPct val="100000"/>
              <a:buFont typeface="Times New Roman" panose="02020603050405020304" pitchFamily="18" charset="0"/>
              <a:buNone/>
            </a:pPr>
            <a:r>
              <a:rPr lang="en-US" altLang="en-IT" sz="2800">
                <a:solidFill>
                  <a:srgbClr val="C00000"/>
                </a:solidFill>
                <a:latin typeface="Times New Roman" panose="02020603050405020304" pitchFamily="18" charset="0"/>
                <a:cs typeface="Times New Roman" panose="02020603050405020304" pitchFamily="18" charset="0"/>
              </a:rPr>
              <a:t>Λ</a:t>
            </a:r>
            <a:r>
              <a:rPr lang="en-US" altLang="en-IT" sz="2800" baseline="33000">
                <a:solidFill>
                  <a:srgbClr val="C00000"/>
                </a:solidFill>
                <a:latin typeface="Times New Roman" panose="02020603050405020304" pitchFamily="18" charset="0"/>
                <a:cs typeface="Times New Roman" panose="02020603050405020304" pitchFamily="18" charset="0"/>
              </a:rPr>
              <a:t>d-4</a:t>
            </a:r>
          </a:p>
        </p:txBody>
      </p:sp>
      <p:sp>
        <p:nvSpPr>
          <p:cNvPr id="33" name="Line 35">
            <a:extLst>
              <a:ext uri="{FF2B5EF4-FFF2-40B4-BE49-F238E27FC236}">
                <a16:creationId xmlns:a16="http://schemas.microsoft.com/office/drawing/2014/main" id="{65355BFD-34A9-0A80-FA4D-743A5519844C}"/>
              </a:ext>
            </a:extLst>
          </p:cNvPr>
          <p:cNvSpPr>
            <a:spLocks noChangeShapeType="1"/>
          </p:cNvSpPr>
          <p:nvPr/>
        </p:nvSpPr>
        <p:spPr bwMode="auto">
          <a:xfrm>
            <a:off x="6366399" y="2296318"/>
            <a:ext cx="446088" cy="1588"/>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4" name="TextBox 33">
            <a:extLst>
              <a:ext uri="{FF2B5EF4-FFF2-40B4-BE49-F238E27FC236}">
                <a16:creationId xmlns:a16="http://schemas.microsoft.com/office/drawing/2014/main" id="{5D2C2CD3-8142-BC0F-EDFB-FECC8BAD9E4A}"/>
              </a:ext>
            </a:extLst>
          </p:cNvPr>
          <p:cNvSpPr txBox="1"/>
          <p:nvPr/>
        </p:nvSpPr>
        <p:spPr>
          <a:xfrm>
            <a:off x="5820942" y="1993603"/>
            <a:ext cx="437331" cy="523220"/>
          </a:xfrm>
          <a:prstGeom prst="rect">
            <a:avLst/>
          </a:prstGeom>
          <a:noFill/>
        </p:spPr>
        <p:txBody>
          <a:bodyPr wrap="square">
            <a:spAutoFit/>
          </a:bodyPr>
          <a:lstStyle/>
          <a:p>
            <a:r>
              <a:rPr lang="en-US" sz="2800">
                <a:latin typeface="Symbol" pitchFamily="2" charset="2"/>
                <a:cs typeface="Times New Roman" panose="02020603050405020304" pitchFamily="18" charset="0"/>
              </a:rPr>
              <a:t>S</a:t>
            </a:r>
            <a:endParaRPr lang="en-GB" sz="2800">
              <a:latin typeface="Symbol" pitchFamily="2" charset="2"/>
            </a:endParaRPr>
          </a:p>
        </p:txBody>
      </p:sp>
      <p:sp>
        <p:nvSpPr>
          <p:cNvPr id="35" name="Text Box 34">
            <a:extLst>
              <a:ext uri="{FF2B5EF4-FFF2-40B4-BE49-F238E27FC236}">
                <a16:creationId xmlns:a16="http://schemas.microsoft.com/office/drawing/2014/main" id="{020763B3-7F57-A222-263D-154709696D69}"/>
              </a:ext>
            </a:extLst>
          </p:cNvPr>
          <p:cNvSpPr txBox="1">
            <a:spLocks noChangeArrowheads="1"/>
          </p:cNvSpPr>
          <p:nvPr/>
        </p:nvSpPr>
        <p:spPr bwMode="auto">
          <a:xfrm>
            <a:off x="5765560" y="2466081"/>
            <a:ext cx="598901" cy="2431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sz="2800" baseline="33000">
                <a:latin typeface="Times New Roman" panose="02020603050405020304" pitchFamily="18" charset="0"/>
                <a:cs typeface="Times New Roman" panose="02020603050405020304" pitchFamily="18" charset="0"/>
              </a:rPr>
              <a:t>d &gt; 4</a:t>
            </a:r>
          </a:p>
        </p:txBody>
      </p:sp>
      <p:sp>
        <p:nvSpPr>
          <p:cNvPr id="5" name="Slide Number Placeholder 3">
            <a:extLst>
              <a:ext uri="{FF2B5EF4-FFF2-40B4-BE49-F238E27FC236}">
                <a16:creationId xmlns:a16="http://schemas.microsoft.com/office/drawing/2014/main" id="{3DFCD1CF-4C88-723C-9CFF-CBA7BA717613}"/>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10</a:t>
            </a:fld>
            <a:endParaRPr lang="en-US"/>
          </a:p>
        </p:txBody>
      </p:sp>
      <p:sp>
        <p:nvSpPr>
          <p:cNvPr id="2" name="Title 1">
            <a:extLst>
              <a:ext uri="{FF2B5EF4-FFF2-40B4-BE49-F238E27FC236}">
                <a16:creationId xmlns:a16="http://schemas.microsoft.com/office/drawing/2014/main" id="{701B8EFD-B12D-C7E7-1CC7-DDC32B2F41FB}"/>
              </a:ext>
            </a:extLst>
          </p:cNvPr>
          <p:cNvSpPr>
            <a:spLocks noGrp="1"/>
          </p:cNvSpPr>
          <p:nvPr>
            <p:ph type="title"/>
          </p:nvPr>
        </p:nvSpPr>
        <p:spPr>
          <a:xfrm>
            <a:off x="165761" y="-100433"/>
            <a:ext cx="10420349" cy="762000"/>
          </a:xfrm>
        </p:spPr>
        <p:txBody>
          <a:bodyPr/>
          <a:lstStyle/>
          <a:p>
            <a:r>
              <a:rPr lang="en-GB" dirty="0"/>
              <a:t>The SM as an effective theory</a:t>
            </a:r>
          </a:p>
        </p:txBody>
      </p:sp>
      <p:cxnSp>
        <p:nvCxnSpPr>
          <p:cNvPr id="3" name="Straight Connector 2">
            <a:extLst>
              <a:ext uri="{FF2B5EF4-FFF2-40B4-BE49-F238E27FC236}">
                <a16:creationId xmlns:a16="http://schemas.microsoft.com/office/drawing/2014/main" id="{10BF6050-ECBB-1419-A396-597B639F2419}"/>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1">
            <a:extLst>
              <a:ext uri="{FF2B5EF4-FFF2-40B4-BE49-F238E27FC236}">
                <a16:creationId xmlns:a16="http://schemas.microsoft.com/office/drawing/2014/main" id="{C9CE2482-C8D8-31CF-AB50-45B1326E7224}"/>
              </a:ext>
            </a:extLst>
          </p:cNvPr>
          <p:cNvSpPr txBox="1">
            <a:spLocks/>
          </p:cNvSpPr>
          <p:nvPr/>
        </p:nvSpPr>
        <p:spPr bwMode="auto">
          <a:xfrm>
            <a:off x="263352" y="789468"/>
            <a:ext cx="11755066" cy="8190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r>
              <a:rPr lang="en-US" altLang="en-IT" sz="2400" kern="0" dirty="0">
                <a:solidFill>
                  <a:srgbClr val="01366E"/>
                </a:solidFill>
              </a:rPr>
              <a:t>Despite its renormalizability, </a:t>
            </a:r>
            <a:r>
              <a:rPr lang="en-US" altLang="en-IT" sz="2400" dirty="0"/>
              <a:t>the SM should be viewed (</a:t>
            </a:r>
            <a:r>
              <a:rPr lang="en-US" altLang="en-IT" sz="2400" i="1" dirty="0"/>
              <a:t>as probably any QFT…</a:t>
            </a:r>
            <a:r>
              <a:rPr lang="en-US" altLang="en-IT" sz="2400" dirty="0"/>
              <a:t>) as an </a:t>
            </a:r>
            <a:r>
              <a:rPr lang="en-US" altLang="en-IT" sz="2400" u="sng" dirty="0">
                <a:solidFill>
                  <a:srgbClr val="C00000"/>
                </a:solidFill>
              </a:rPr>
              <a:t>Effective Field Theory</a:t>
            </a:r>
            <a:r>
              <a:rPr lang="en-US" altLang="en-IT" sz="2400" dirty="0"/>
              <a:t> (EFT), or the low energy limit of a more complete theory:</a:t>
            </a:r>
            <a:endParaRPr lang="en-GB" sz="2400" kern="0" dirty="0"/>
          </a:p>
        </p:txBody>
      </p:sp>
      <p:sp>
        <p:nvSpPr>
          <p:cNvPr id="9" name="Footer Placeholder 5">
            <a:extLst>
              <a:ext uri="{FF2B5EF4-FFF2-40B4-BE49-F238E27FC236}">
                <a16:creationId xmlns:a16="http://schemas.microsoft.com/office/drawing/2014/main" id="{24B04112-4485-8A22-BA6B-842D3A238129}"/>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24" name="Line 26">
            <a:extLst>
              <a:ext uri="{FF2B5EF4-FFF2-40B4-BE49-F238E27FC236}">
                <a16:creationId xmlns:a16="http://schemas.microsoft.com/office/drawing/2014/main" id="{EAABFE77-E296-3389-F356-ED8D2FA0B523}"/>
              </a:ext>
            </a:extLst>
          </p:cNvPr>
          <p:cNvSpPr>
            <a:spLocks noChangeShapeType="1"/>
          </p:cNvSpPr>
          <p:nvPr/>
        </p:nvSpPr>
        <p:spPr bwMode="auto">
          <a:xfrm>
            <a:off x="5884019" y="3841584"/>
            <a:ext cx="842886" cy="260350"/>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6" name="Line 27">
            <a:extLst>
              <a:ext uri="{FF2B5EF4-FFF2-40B4-BE49-F238E27FC236}">
                <a16:creationId xmlns:a16="http://schemas.microsoft.com/office/drawing/2014/main" id="{E4C05B78-A653-61FE-DAC9-D210C1166B78}"/>
              </a:ext>
            </a:extLst>
          </p:cNvPr>
          <p:cNvSpPr>
            <a:spLocks noChangeShapeType="1"/>
          </p:cNvSpPr>
          <p:nvPr/>
        </p:nvSpPr>
        <p:spPr bwMode="auto">
          <a:xfrm flipH="1">
            <a:off x="5884018" y="4517858"/>
            <a:ext cx="880986" cy="260349"/>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7" name="Line 30">
            <a:extLst>
              <a:ext uri="{FF2B5EF4-FFF2-40B4-BE49-F238E27FC236}">
                <a16:creationId xmlns:a16="http://schemas.microsoft.com/office/drawing/2014/main" id="{228ADFBD-55BD-0C0D-3A70-99D23F2F77B1}"/>
              </a:ext>
            </a:extLst>
          </p:cNvPr>
          <p:cNvSpPr>
            <a:spLocks noChangeShapeType="1"/>
          </p:cNvSpPr>
          <p:nvPr/>
        </p:nvSpPr>
        <p:spPr bwMode="auto">
          <a:xfrm flipH="1">
            <a:off x="7427771" y="3919557"/>
            <a:ext cx="797813" cy="209371"/>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8" name="Line 31">
            <a:extLst>
              <a:ext uri="{FF2B5EF4-FFF2-40B4-BE49-F238E27FC236}">
                <a16:creationId xmlns:a16="http://schemas.microsoft.com/office/drawing/2014/main" id="{E7F23934-7A0C-11EF-9B36-17B3D061B67B}"/>
              </a:ext>
            </a:extLst>
          </p:cNvPr>
          <p:cNvSpPr>
            <a:spLocks noChangeShapeType="1"/>
          </p:cNvSpPr>
          <p:nvPr/>
        </p:nvSpPr>
        <p:spPr bwMode="auto">
          <a:xfrm>
            <a:off x="7399197" y="4544854"/>
            <a:ext cx="880986" cy="324306"/>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9" name="Oval 32">
            <a:extLst>
              <a:ext uri="{FF2B5EF4-FFF2-40B4-BE49-F238E27FC236}">
                <a16:creationId xmlns:a16="http://schemas.microsoft.com/office/drawing/2014/main" id="{D06B3D64-92C6-7C4A-0803-C621A18CAC10}"/>
              </a:ext>
            </a:extLst>
          </p:cNvPr>
          <p:cNvSpPr>
            <a:spLocks noChangeArrowheads="1"/>
          </p:cNvSpPr>
          <p:nvPr/>
        </p:nvSpPr>
        <p:spPr bwMode="auto">
          <a:xfrm>
            <a:off x="6520531" y="3841584"/>
            <a:ext cx="1128019" cy="887420"/>
          </a:xfrm>
          <a:prstGeom prst="ellipse">
            <a:avLst/>
          </a:prstGeom>
          <a:gradFill rotWithShape="0">
            <a:gsLst>
              <a:gs pos="0">
                <a:srgbClr val="E6FF00"/>
              </a:gs>
              <a:gs pos="100000">
                <a:srgbClr val="FF3333"/>
              </a:gs>
            </a:gsLst>
            <a:path path="shape">
              <a:fillToRect l="50000" t="50000" r="50000" b="50000"/>
            </a:path>
          </a:gra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31" name="Text Box 33">
            <a:extLst>
              <a:ext uri="{FF2B5EF4-FFF2-40B4-BE49-F238E27FC236}">
                <a16:creationId xmlns:a16="http://schemas.microsoft.com/office/drawing/2014/main" id="{7D6CDE60-835B-C918-CDA2-C838B1B7C8A1}"/>
              </a:ext>
            </a:extLst>
          </p:cNvPr>
          <p:cNvSpPr txBox="1">
            <a:spLocks noChangeArrowheads="1"/>
          </p:cNvSpPr>
          <p:nvPr/>
        </p:nvSpPr>
        <p:spPr bwMode="auto">
          <a:xfrm>
            <a:off x="6483927" y="3998754"/>
            <a:ext cx="1288532"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1800">
                <a:solidFill>
                  <a:srgbClr val="B80047"/>
                </a:solidFill>
                <a:latin typeface="+mn-lt"/>
              </a:rPr>
              <a:t>heavy </a:t>
            </a:r>
          </a:p>
          <a:p>
            <a:pPr algn="ctr" eaLnBrk="1">
              <a:spcAft>
                <a:spcPct val="0"/>
              </a:spcAft>
            </a:pPr>
            <a:r>
              <a:rPr lang="en-US" altLang="en-IT" sz="1800">
                <a:solidFill>
                  <a:srgbClr val="B80047"/>
                </a:solidFill>
                <a:latin typeface="+mn-lt"/>
              </a:rPr>
              <a:t>dynamics </a:t>
            </a:r>
          </a:p>
        </p:txBody>
      </p:sp>
      <p:sp>
        <p:nvSpPr>
          <p:cNvPr id="36" name="Line 9">
            <a:extLst>
              <a:ext uri="{FF2B5EF4-FFF2-40B4-BE49-F238E27FC236}">
                <a16:creationId xmlns:a16="http://schemas.microsoft.com/office/drawing/2014/main" id="{87683015-542A-72E2-CF84-AFE1ACB06205}"/>
              </a:ext>
            </a:extLst>
          </p:cNvPr>
          <p:cNvSpPr>
            <a:spLocks noChangeShapeType="1"/>
          </p:cNvSpPr>
          <p:nvPr/>
        </p:nvSpPr>
        <p:spPr bwMode="auto">
          <a:xfrm flipH="1" flipV="1">
            <a:off x="7084541" y="2721829"/>
            <a:ext cx="0" cy="887419"/>
          </a:xfrm>
          <a:prstGeom prst="line">
            <a:avLst/>
          </a:prstGeom>
          <a:noFill/>
          <a:ln w="31750" cap="flat">
            <a:solidFill>
              <a:srgbClr val="C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Tree>
    <p:extLst>
      <p:ext uri="{BB962C8B-B14F-4D97-AF65-F5344CB8AC3E}">
        <p14:creationId xmlns:p14="http://schemas.microsoft.com/office/powerpoint/2010/main" val="2568087984"/>
      </p:ext>
    </p:extLst>
  </p:cSld>
  <p:clrMapOvr>
    <a:masterClrMapping/>
  </p:clrMapOvr>
  <mc:AlternateContent xmlns:mc="http://schemas.openxmlformats.org/markup-compatibility/2006" xmlns:p14="http://schemas.microsoft.com/office/powerpoint/2010/main">
    <mc:Choice Requires="p14">
      <p:transition spd="slow" p14:dur="2000" advTm="68411"/>
    </mc:Choice>
    <mc:Fallback xmlns="">
      <p:transition spd="slow" advTm="6841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41" name="Text Box 2">
            <a:extLst>
              <a:ext uri="{FF2B5EF4-FFF2-40B4-BE49-F238E27FC236}">
                <a16:creationId xmlns:a16="http://schemas.microsoft.com/office/drawing/2014/main" id="{EFC8FE0D-16C8-E623-590D-DB1BE0AA6DA0}"/>
              </a:ext>
            </a:extLst>
          </p:cNvPr>
          <p:cNvSpPr txBox="1">
            <a:spLocks noChangeArrowheads="1"/>
          </p:cNvSpPr>
          <p:nvPr/>
        </p:nvSpPr>
        <p:spPr bwMode="auto">
          <a:xfrm>
            <a:off x="983432" y="2060848"/>
            <a:ext cx="5328592"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600" i="1">
                <a:latin typeface="StarSymbol" charset="0"/>
              </a:rPr>
              <a:t> </a:t>
            </a:r>
            <a:r>
              <a:rPr lang="en-US" altLang="en-IT" sz="2800" i="1">
                <a:latin typeface="StarSymbol" charset="0"/>
              </a:rPr>
              <a:t>ℒ</a:t>
            </a:r>
            <a:r>
              <a:rPr lang="en-US" altLang="en-IT" sz="2800" baseline="-30000">
                <a:solidFill>
                  <a:schemeClr val="tx1"/>
                </a:solidFill>
              </a:rPr>
              <a:t>SM-EFT</a:t>
            </a:r>
            <a:r>
              <a:rPr lang="en-US" altLang="en-IT" sz="2800"/>
              <a:t> =     </a:t>
            </a:r>
            <a:r>
              <a:rPr lang="en-US" altLang="en-IT" sz="2800" i="1" err="1">
                <a:latin typeface="StarSymbol" charset="0"/>
              </a:rPr>
              <a:t>ℒ</a:t>
            </a:r>
            <a:r>
              <a:rPr lang="en-US" altLang="en-IT" sz="2800" baseline="-30000" err="1"/>
              <a:t>gauge</a:t>
            </a:r>
            <a:r>
              <a:rPr lang="en-US" altLang="en-IT" sz="2800" baseline="-30000"/>
              <a:t>    </a:t>
            </a:r>
            <a:r>
              <a:rPr lang="en-US" altLang="en-IT" sz="2800"/>
              <a:t>+    </a:t>
            </a:r>
            <a:r>
              <a:rPr lang="en-US" altLang="en-IT" sz="2800" i="1" err="1">
                <a:latin typeface="StarSymbol" charset="0"/>
              </a:rPr>
              <a:t>ℒ</a:t>
            </a:r>
            <a:r>
              <a:rPr lang="en-US" altLang="en-IT" sz="2800" baseline="-30000" err="1"/>
              <a:t>Higgs</a:t>
            </a:r>
            <a:r>
              <a:rPr lang="en-US" altLang="en-IT" sz="2800" baseline="-30000"/>
              <a:t>   </a:t>
            </a:r>
            <a:r>
              <a:rPr lang="en-US" altLang="en-IT" sz="2800"/>
              <a:t>+</a:t>
            </a:r>
            <a:endParaRPr lang="en-US" altLang="en-IT" sz="2800">
              <a:solidFill>
                <a:srgbClr val="0000FF"/>
              </a:solidFill>
            </a:endParaRPr>
          </a:p>
        </p:txBody>
      </p:sp>
      <p:sp>
        <p:nvSpPr>
          <p:cNvPr id="4" name="AutoShape 14">
            <a:extLst>
              <a:ext uri="{FF2B5EF4-FFF2-40B4-BE49-F238E27FC236}">
                <a16:creationId xmlns:a16="http://schemas.microsoft.com/office/drawing/2014/main" id="{CADDE969-A84D-B60E-DB5F-C3EE84D214F6}"/>
              </a:ext>
            </a:extLst>
          </p:cNvPr>
          <p:cNvSpPr>
            <a:spLocks noChangeArrowheads="1"/>
          </p:cNvSpPr>
          <p:nvPr/>
        </p:nvSpPr>
        <p:spPr bwMode="auto">
          <a:xfrm>
            <a:off x="299019" y="2970647"/>
            <a:ext cx="3890316" cy="2042529"/>
          </a:xfrm>
          <a:prstGeom prst="roundRect">
            <a:avLst>
              <a:gd name="adj" fmla="val 16667"/>
            </a:avLst>
          </a:prstGeom>
          <a:solidFill>
            <a:srgbClr val="EEEEEE"/>
          </a:solidFill>
          <a:ln w="18000">
            <a:solidFill>
              <a:srgbClr val="00B050"/>
            </a:solidFill>
            <a:round/>
            <a:headEnd/>
            <a:tailEnd/>
          </a:ln>
          <a:effectLst>
            <a:outerShdw blurRad="50800" dist="38100" dir="2700000" algn="tl" rotWithShape="0">
              <a:prstClr val="black">
                <a:alpha val="40000"/>
              </a:prstClr>
            </a:outerShdw>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7" name="Text Box 39">
            <a:extLst>
              <a:ext uri="{FF2B5EF4-FFF2-40B4-BE49-F238E27FC236}">
                <a16:creationId xmlns:a16="http://schemas.microsoft.com/office/drawing/2014/main" id="{EA977AAE-F86A-11F0-70A1-7752A3BF4817}"/>
              </a:ext>
            </a:extLst>
          </p:cNvPr>
          <p:cNvSpPr txBox="1">
            <a:spLocks noChangeArrowheads="1"/>
          </p:cNvSpPr>
          <p:nvPr/>
        </p:nvSpPr>
        <p:spPr bwMode="auto">
          <a:xfrm>
            <a:off x="518186" y="3165539"/>
            <a:ext cx="3371955" cy="16572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200">
                <a:latin typeface="+mn-lt"/>
              </a:rPr>
              <a:t>What is the value of </a:t>
            </a:r>
            <a:r>
              <a:rPr lang="en-US" altLang="en-IT" sz="2400" err="1">
                <a:solidFill>
                  <a:srgbClr val="C00000"/>
                </a:solidFill>
                <a:latin typeface="+mn-lt"/>
                <a:cs typeface="Times New Roman" panose="02020603050405020304" pitchFamily="18" charset="0"/>
              </a:rPr>
              <a:t>Λ</a:t>
            </a:r>
            <a:r>
              <a:rPr lang="en-US" altLang="en-IT" sz="2200">
                <a:solidFill>
                  <a:srgbClr val="FF0000"/>
                </a:solidFill>
                <a:latin typeface="+mn-lt"/>
                <a:cs typeface="Times New Roman" panose="02020603050405020304" pitchFamily="18" charset="0"/>
              </a:rPr>
              <a:t> </a:t>
            </a:r>
          </a:p>
          <a:p>
            <a:pPr algn="ctr" eaLnBrk="1">
              <a:spcAft>
                <a:spcPct val="0"/>
              </a:spcAft>
            </a:pPr>
            <a:r>
              <a:rPr lang="en-US" altLang="en-IT" sz="2200">
                <a:latin typeface="+mn-lt"/>
              </a:rPr>
              <a:t>(</a:t>
            </a:r>
            <a:r>
              <a:rPr lang="en-US" altLang="en-IT" sz="2200" i="1">
                <a:latin typeface="+mn-lt"/>
              </a:rPr>
              <a:t>= lowest threshold </a:t>
            </a:r>
          </a:p>
          <a:p>
            <a:pPr algn="ctr" eaLnBrk="1">
              <a:spcAft>
                <a:spcPct val="0"/>
              </a:spcAft>
            </a:pPr>
            <a:r>
              <a:rPr lang="en-US" altLang="en-IT" sz="2200" i="1">
                <a:latin typeface="+mn-lt"/>
              </a:rPr>
              <a:t>for new dynamics</a:t>
            </a:r>
            <a:r>
              <a:rPr lang="en-US" altLang="en-IT" sz="2200">
                <a:latin typeface="+mn-lt"/>
              </a:rPr>
              <a:t>) </a:t>
            </a:r>
          </a:p>
          <a:p>
            <a:pPr algn="ctr" eaLnBrk="1">
              <a:spcAft>
                <a:spcPct val="0"/>
              </a:spcAft>
            </a:pPr>
            <a:r>
              <a:rPr lang="en-US" altLang="en-IT" sz="2200">
                <a:latin typeface="+mn-lt"/>
              </a:rPr>
              <a:t>is the “</a:t>
            </a:r>
            <a:r>
              <a:rPr lang="en-US" altLang="en-IT" sz="2200" u="sng">
                <a:latin typeface="+mn-lt"/>
              </a:rPr>
              <a:t>core question</a:t>
            </a:r>
            <a:r>
              <a:rPr lang="en-US" altLang="en-IT" sz="2200">
                <a:latin typeface="+mn-lt"/>
              </a:rPr>
              <a:t>” </a:t>
            </a:r>
          </a:p>
          <a:p>
            <a:pPr algn="ctr" eaLnBrk="1">
              <a:spcAft>
                <a:spcPct val="0"/>
              </a:spcAft>
            </a:pPr>
            <a:r>
              <a:rPr lang="en-US" altLang="en-IT" sz="2200">
                <a:latin typeface="+mn-lt"/>
              </a:rPr>
              <a:t>of particle physics</a:t>
            </a:r>
          </a:p>
        </p:txBody>
      </p:sp>
      <p:sp>
        <p:nvSpPr>
          <p:cNvPr id="8" name="Text Box 10">
            <a:extLst>
              <a:ext uri="{FF2B5EF4-FFF2-40B4-BE49-F238E27FC236}">
                <a16:creationId xmlns:a16="http://schemas.microsoft.com/office/drawing/2014/main" id="{0702812F-945D-D626-28F9-1C80F62D68B2}"/>
              </a:ext>
            </a:extLst>
          </p:cNvPr>
          <p:cNvSpPr txBox="1">
            <a:spLocks noChangeArrowheads="1"/>
          </p:cNvSpPr>
          <p:nvPr/>
        </p:nvSpPr>
        <p:spPr bwMode="auto">
          <a:xfrm>
            <a:off x="4661013" y="2980525"/>
            <a:ext cx="6475548" cy="8754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marL="342900" indent="-342900" eaLnBrk="1">
              <a:spcAft>
                <a:spcPct val="0"/>
              </a:spcAft>
              <a:buClr>
                <a:srgbClr val="C00000"/>
              </a:buClr>
              <a:buSzPct val="75000"/>
              <a:buFont typeface="Wingdings" pitchFamily="2" charset="2"/>
              <a:buChar char="q"/>
            </a:pPr>
            <a:r>
              <a:rPr lang="en-US" altLang="en-IT" sz="2000" dirty="0">
                <a:solidFill>
                  <a:srgbClr val="004184"/>
                </a:solidFill>
                <a:latin typeface="+mn-lt"/>
              </a:rPr>
              <a:t>A strong indication of a </a:t>
            </a:r>
            <a:r>
              <a:rPr lang="en-US" altLang="en-IT" sz="2000" u="sng" dirty="0">
                <a:solidFill>
                  <a:srgbClr val="004184"/>
                </a:solidFill>
                <a:latin typeface="+mn-lt"/>
              </a:rPr>
              <a:t>nearby energy threshold</a:t>
            </a:r>
            <a:r>
              <a:rPr lang="en-US" altLang="en-IT" sz="2000" dirty="0">
                <a:solidFill>
                  <a:srgbClr val="004184"/>
                </a:solidFill>
                <a:latin typeface="+mn-lt"/>
              </a:rPr>
              <a:t> follows from the </a:t>
            </a:r>
            <a:r>
              <a:rPr lang="en-US" altLang="en-IT" sz="2000" dirty="0">
                <a:solidFill>
                  <a:srgbClr val="C00000"/>
                </a:solidFill>
                <a:latin typeface="+mn-lt"/>
              </a:rPr>
              <a:t>hierarchy problem:</a:t>
            </a:r>
          </a:p>
        </p:txBody>
      </p:sp>
      <p:sp>
        <p:nvSpPr>
          <p:cNvPr id="10" name="Line 11">
            <a:extLst>
              <a:ext uri="{FF2B5EF4-FFF2-40B4-BE49-F238E27FC236}">
                <a16:creationId xmlns:a16="http://schemas.microsoft.com/office/drawing/2014/main" id="{A5FFF128-2BDF-89E3-FBEF-2C97613113D0}"/>
              </a:ext>
            </a:extLst>
          </p:cNvPr>
          <p:cNvSpPr>
            <a:spLocks noChangeShapeType="1"/>
          </p:cNvSpPr>
          <p:nvPr/>
        </p:nvSpPr>
        <p:spPr bwMode="auto">
          <a:xfrm>
            <a:off x="7553846" y="4292575"/>
            <a:ext cx="1731963" cy="1588"/>
          </a:xfrm>
          <a:prstGeom prst="line">
            <a:avLst/>
          </a:prstGeom>
          <a:noFill/>
          <a:ln w="18360">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 name="Oval 12">
            <a:extLst>
              <a:ext uri="{FF2B5EF4-FFF2-40B4-BE49-F238E27FC236}">
                <a16:creationId xmlns:a16="http://schemas.microsoft.com/office/drawing/2014/main" id="{412157EE-C74E-7A78-9FFE-E41AD3157236}"/>
              </a:ext>
            </a:extLst>
          </p:cNvPr>
          <p:cNvSpPr>
            <a:spLocks noChangeArrowheads="1"/>
          </p:cNvSpPr>
          <p:nvPr/>
        </p:nvSpPr>
        <p:spPr bwMode="auto">
          <a:xfrm>
            <a:off x="7972946" y="3932213"/>
            <a:ext cx="804863" cy="735012"/>
          </a:xfrm>
          <a:prstGeom prst="ellipse">
            <a:avLst/>
          </a:prstGeom>
          <a:solidFill>
            <a:srgbClr val="FFFF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2" name="Text Box 13">
            <a:extLst>
              <a:ext uri="{FF2B5EF4-FFF2-40B4-BE49-F238E27FC236}">
                <a16:creationId xmlns:a16="http://schemas.microsoft.com/office/drawing/2014/main" id="{F849FFF3-914C-A1FE-FC16-A7578F1B1D00}"/>
              </a:ext>
            </a:extLst>
          </p:cNvPr>
          <p:cNvSpPr txBox="1">
            <a:spLocks noChangeArrowheads="1"/>
          </p:cNvSpPr>
          <p:nvPr/>
        </p:nvSpPr>
        <p:spPr bwMode="auto">
          <a:xfrm>
            <a:off x="5602809" y="4449738"/>
            <a:ext cx="744537" cy="417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400"/>
              <a:t>m</a:t>
            </a:r>
            <a:r>
              <a:rPr lang="en-US" altLang="en-IT" sz="2400" baseline="-33000"/>
              <a:t>H</a:t>
            </a:r>
            <a:r>
              <a:rPr lang="en-US" altLang="en-IT" sz="2400" baseline="33000"/>
              <a:t>2 </a:t>
            </a:r>
          </a:p>
        </p:txBody>
      </p:sp>
      <p:sp>
        <p:nvSpPr>
          <p:cNvPr id="13" name="Line 14">
            <a:extLst>
              <a:ext uri="{FF2B5EF4-FFF2-40B4-BE49-F238E27FC236}">
                <a16:creationId xmlns:a16="http://schemas.microsoft.com/office/drawing/2014/main" id="{FDD03FCF-709A-882C-41C0-90A91B84D7F1}"/>
              </a:ext>
            </a:extLst>
          </p:cNvPr>
          <p:cNvSpPr>
            <a:spLocks noChangeShapeType="1"/>
          </p:cNvSpPr>
          <p:nvPr/>
        </p:nvSpPr>
        <p:spPr bwMode="auto">
          <a:xfrm>
            <a:off x="5159896" y="4292575"/>
            <a:ext cx="1695450" cy="1588"/>
          </a:xfrm>
          <a:prstGeom prst="line">
            <a:avLst/>
          </a:prstGeom>
          <a:noFill/>
          <a:ln w="18360">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4" name="Line 15">
            <a:extLst>
              <a:ext uri="{FF2B5EF4-FFF2-40B4-BE49-F238E27FC236}">
                <a16:creationId xmlns:a16="http://schemas.microsoft.com/office/drawing/2014/main" id="{7DA99493-CE41-BAB0-A573-6B86BB6BE563}"/>
              </a:ext>
            </a:extLst>
          </p:cNvPr>
          <p:cNvSpPr>
            <a:spLocks noChangeShapeType="1"/>
          </p:cNvSpPr>
          <p:nvPr/>
        </p:nvSpPr>
        <p:spPr bwMode="auto">
          <a:xfrm>
            <a:off x="6164784" y="4487838"/>
            <a:ext cx="1587" cy="484187"/>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5" name="Text Box 16">
            <a:extLst>
              <a:ext uri="{FF2B5EF4-FFF2-40B4-BE49-F238E27FC236}">
                <a16:creationId xmlns:a16="http://schemas.microsoft.com/office/drawing/2014/main" id="{7EE4F3FF-8F0A-219B-F065-BC0E24CEFBD4}"/>
              </a:ext>
            </a:extLst>
          </p:cNvPr>
          <p:cNvSpPr txBox="1">
            <a:spLocks noChangeArrowheads="1"/>
          </p:cNvSpPr>
          <p:nvPr/>
        </p:nvSpPr>
        <p:spPr bwMode="auto">
          <a:xfrm>
            <a:off x="6221934" y="4740250"/>
            <a:ext cx="415925"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eaLnBrk="1">
              <a:lnSpc>
                <a:spcPct val="93000"/>
              </a:lnSpc>
              <a:buClr>
                <a:srgbClr val="000000"/>
              </a:buClr>
              <a:buSzPct val="100000"/>
              <a:buFont typeface="Times New Roman" panose="02020603050405020304" pitchFamily="18" charset="0"/>
              <a:buNone/>
            </a:pPr>
            <a:r>
              <a:rPr lang="en-US" altLang="en-IT" sz="2400" err="1">
                <a:solidFill>
                  <a:srgbClr val="C00000"/>
                </a:solidFill>
                <a:latin typeface="Times New Roman" panose="02020603050405020304" pitchFamily="18" charset="0"/>
                <a:cs typeface="Times New Roman" panose="02020603050405020304" pitchFamily="18" charset="0"/>
              </a:rPr>
              <a:t>Λ</a:t>
            </a:r>
            <a:endParaRPr lang="en-US" altLang="en-IT">
              <a:solidFill>
                <a:srgbClr val="C00000"/>
              </a:solidFill>
              <a:latin typeface="Times New Roman" panose="02020603050405020304" pitchFamily="18" charset="0"/>
              <a:cs typeface="Times New Roman" panose="02020603050405020304" pitchFamily="18" charset="0"/>
            </a:endParaRPr>
          </a:p>
        </p:txBody>
      </p:sp>
      <p:sp>
        <p:nvSpPr>
          <p:cNvPr id="16" name="Oval 17">
            <a:extLst>
              <a:ext uri="{FF2B5EF4-FFF2-40B4-BE49-F238E27FC236}">
                <a16:creationId xmlns:a16="http://schemas.microsoft.com/office/drawing/2014/main" id="{65D7FD30-1BBA-2DA6-3924-B196FE20D10F}"/>
              </a:ext>
            </a:extLst>
          </p:cNvPr>
          <p:cNvSpPr>
            <a:spLocks noChangeArrowheads="1"/>
          </p:cNvSpPr>
          <p:nvPr/>
        </p:nvSpPr>
        <p:spPr bwMode="auto">
          <a:xfrm>
            <a:off x="5928246" y="4211613"/>
            <a:ext cx="152400" cy="142875"/>
          </a:xfrm>
          <a:prstGeom prst="ellipse">
            <a:avLst/>
          </a:prstGeom>
          <a:solidFill>
            <a:srgbClr val="C00000"/>
          </a:solidFill>
          <a:ln w="18360">
            <a:solidFill>
              <a:srgbClr val="000000"/>
            </a:solidFill>
            <a:round/>
            <a:headEnd/>
            <a:tailEnd/>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solidFill>
                <a:srgbClr val="C00000"/>
              </a:solidFill>
            </a:endParaRPr>
          </a:p>
        </p:txBody>
      </p:sp>
      <p:sp>
        <p:nvSpPr>
          <p:cNvPr id="17" name="Text Box 18">
            <a:extLst>
              <a:ext uri="{FF2B5EF4-FFF2-40B4-BE49-F238E27FC236}">
                <a16:creationId xmlns:a16="http://schemas.microsoft.com/office/drawing/2014/main" id="{7437CDBF-A2AE-DE45-EE31-8FD8E306300D}"/>
              </a:ext>
            </a:extLst>
          </p:cNvPr>
          <p:cNvSpPr txBox="1">
            <a:spLocks noChangeArrowheads="1"/>
          </p:cNvSpPr>
          <p:nvPr/>
        </p:nvSpPr>
        <p:spPr bwMode="auto">
          <a:xfrm>
            <a:off x="7045846" y="4124300"/>
            <a:ext cx="38258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lnSpc>
                <a:spcPct val="93000"/>
              </a:lnSpc>
              <a:buClr>
                <a:srgbClr val="000000"/>
              </a:buClr>
              <a:buSzPct val="100000"/>
              <a:buFont typeface="Times New Roman" panose="02020603050405020304" pitchFamily="18" charset="0"/>
              <a:buNone/>
            </a:pPr>
            <a:r>
              <a:rPr lang="en-US" altLang="en-IT" sz="2400">
                <a:solidFill>
                  <a:srgbClr val="000000"/>
                </a:solidFill>
                <a:latin typeface="Times New Roman" panose="02020603050405020304" pitchFamily="18" charset="0"/>
                <a:cs typeface="Times New Roman" panose="02020603050405020304" pitchFamily="18" charset="0"/>
              </a:rPr>
              <a:t>+</a:t>
            </a:r>
          </a:p>
        </p:txBody>
      </p:sp>
      <p:sp>
        <p:nvSpPr>
          <p:cNvPr id="18" name="Text Box 19">
            <a:extLst>
              <a:ext uri="{FF2B5EF4-FFF2-40B4-BE49-F238E27FC236}">
                <a16:creationId xmlns:a16="http://schemas.microsoft.com/office/drawing/2014/main" id="{CF075CBA-BD91-EBC9-834D-41BA44F06E40}"/>
              </a:ext>
            </a:extLst>
          </p:cNvPr>
          <p:cNvSpPr txBox="1">
            <a:spLocks noChangeArrowheads="1"/>
          </p:cNvSpPr>
          <p:nvPr/>
        </p:nvSpPr>
        <p:spPr bwMode="auto">
          <a:xfrm>
            <a:off x="7619702" y="4756125"/>
            <a:ext cx="1574800"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400">
                <a:cs typeface="Times New Roman" panose="02020603050405020304" pitchFamily="18" charset="0"/>
              </a:rPr>
              <a:t>Δ</a:t>
            </a:r>
            <a:r>
              <a:rPr lang="en-US" altLang="en-IT" sz="2400"/>
              <a:t>m</a:t>
            </a:r>
            <a:r>
              <a:rPr lang="en-US" altLang="en-IT" sz="2400" baseline="-33000"/>
              <a:t>H</a:t>
            </a:r>
            <a:r>
              <a:rPr lang="en-US" altLang="en-IT" sz="2400" baseline="35000">
                <a:cs typeface="Times New Roman" panose="02020603050405020304" pitchFamily="18" charset="0"/>
              </a:rPr>
              <a:t>2</a:t>
            </a:r>
            <a:r>
              <a:rPr lang="en-US" altLang="en-IT" sz="2400" baseline="33000"/>
              <a:t> </a:t>
            </a:r>
            <a:r>
              <a:rPr lang="en-US" altLang="en-IT" sz="2400"/>
              <a:t>~ </a:t>
            </a:r>
            <a:r>
              <a:rPr lang="en-US" altLang="en-IT" sz="2400">
                <a:solidFill>
                  <a:srgbClr val="C00000"/>
                </a:solidFill>
                <a:cs typeface="Times New Roman" panose="02020603050405020304" pitchFamily="18" charset="0"/>
              </a:rPr>
              <a:t>Λ</a:t>
            </a:r>
            <a:r>
              <a:rPr lang="en-US" altLang="en-IT" sz="2400" baseline="35000">
                <a:solidFill>
                  <a:srgbClr val="C00000"/>
                </a:solidFill>
                <a:cs typeface="Times New Roman" panose="02020603050405020304" pitchFamily="18" charset="0"/>
              </a:rPr>
              <a:t>2</a:t>
            </a:r>
            <a:r>
              <a:rPr lang="en-US" altLang="en-IT" sz="2400">
                <a:solidFill>
                  <a:srgbClr val="C00000"/>
                </a:solidFill>
              </a:rPr>
              <a:t> </a:t>
            </a:r>
          </a:p>
        </p:txBody>
      </p:sp>
      <p:sp>
        <p:nvSpPr>
          <p:cNvPr id="19" name="Text Box 20">
            <a:extLst>
              <a:ext uri="{FF2B5EF4-FFF2-40B4-BE49-F238E27FC236}">
                <a16:creationId xmlns:a16="http://schemas.microsoft.com/office/drawing/2014/main" id="{79D246B2-48F7-0639-6172-E153FF4BB4DF}"/>
              </a:ext>
            </a:extLst>
          </p:cNvPr>
          <p:cNvSpPr txBox="1">
            <a:spLocks noChangeArrowheads="1"/>
          </p:cNvSpPr>
          <p:nvPr/>
        </p:nvSpPr>
        <p:spPr bwMode="auto">
          <a:xfrm>
            <a:off x="8195196" y="4127475"/>
            <a:ext cx="415925"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lnSpc>
                <a:spcPct val="93000"/>
              </a:lnSpc>
              <a:buClr>
                <a:srgbClr val="000000"/>
              </a:buClr>
              <a:buSzPct val="100000"/>
              <a:buFont typeface="Times New Roman" panose="02020603050405020304" pitchFamily="18" charset="0"/>
              <a:buNone/>
            </a:pPr>
            <a:r>
              <a:rPr lang="en-US" altLang="en-IT" sz="2400">
                <a:solidFill>
                  <a:srgbClr val="C00000"/>
                </a:solidFill>
                <a:latin typeface="Times New Roman" panose="02020603050405020304" pitchFamily="18" charset="0"/>
                <a:cs typeface="Times New Roman" panose="02020603050405020304" pitchFamily="18" charset="0"/>
              </a:rPr>
              <a:t>NP</a:t>
            </a:r>
          </a:p>
        </p:txBody>
      </p:sp>
      <p:sp>
        <p:nvSpPr>
          <p:cNvPr id="20" name="Text Box 21">
            <a:extLst>
              <a:ext uri="{FF2B5EF4-FFF2-40B4-BE49-F238E27FC236}">
                <a16:creationId xmlns:a16="http://schemas.microsoft.com/office/drawing/2014/main" id="{95EAA9D2-2EBB-F07C-72D1-7E0E6C255653}"/>
              </a:ext>
            </a:extLst>
          </p:cNvPr>
          <p:cNvSpPr txBox="1">
            <a:spLocks noChangeArrowheads="1"/>
          </p:cNvSpPr>
          <p:nvPr/>
        </p:nvSpPr>
        <p:spPr bwMode="auto">
          <a:xfrm>
            <a:off x="9493771" y="4079850"/>
            <a:ext cx="530225"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lnSpc>
                <a:spcPct val="93000"/>
              </a:lnSpc>
              <a:buClr>
                <a:srgbClr val="000000"/>
              </a:buClr>
              <a:buSzPct val="100000"/>
              <a:buFont typeface="Times New Roman" panose="02020603050405020304" pitchFamily="18" charset="0"/>
              <a:buNone/>
            </a:pPr>
            <a:r>
              <a:rPr lang="en-US" altLang="en-IT" sz="2400">
                <a:solidFill>
                  <a:srgbClr val="000000"/>
                </a:solidFill>
                <a:latin typeface="Times New Roman" panose="02020603050405020304" pitchFamily="18" charset="0"/>
                <a:cs typeface="Times New Roman" panose="02020603050405020304" pitchFamily="18" charset="0"/>
              </a:rPr>
              <a:t>→ </a:t>
            </a:r>
            <a:r>
              <a:rPr lang="en-US" altLang="en-IT">
                <a:solidFill>
                  <a:srgbClr val="000000"/>
                </a:solidFill>
              </a:rPr>
              <a:t> </a:t>
            </a:r>
          </a:p>
        </p:txBody>
      </p:sp>
      <p:sp>
        <p:nvSpPr>
          <p:cNvPr id="21" name="Text Box 22">
            <a:extLst>
              <a:ext uri="{FF2B5EF4-FFF2-40B4-BE49-F238E27FC236}">
                <a16:creationId xmlns:a16="http://schemas.microsoft.com/office/drawing/2014/main" id="{7912C831-B3EE-1004-60C6-C46FD94C653E}"/>
              </a:ext>
            </a:extLst>
          </p:cNvPr>
          <p:cNvSpPr txBox="1">
            <a:spLocks noChangeArrowheads="1"/>
          </p:cNvSpPr>
          <p:nvPr/>
        </p:nvSpPr>
        <p:spPr bwMode="auto">
          <a:xfrm>
            <a:off x="9995421" y="4078263"/>
            <a:ext cx="744538" cy="417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400"/>
              <a:t>m</a:t>
            </a:r>
            <a:r>
              <a:rPr lang="en-US" altLang="en-IT" sz="2400" baseline="-33000"/>
              <a:t>H</a:t>
            </a:r>
            <a:r>
              <a:rPr lang="en-US" altLang="en-IT" sz="2400" baseline="33000"/>
              <a:t>2 </a:t>
            </a:r>
          </a:p>
        </p:txBody>
      </p:sp>
      <p:sp>
        <p:nvSpPr>
          <p:cNvPr id="22" name="Line 23">
            <a:extLst>
              <a:ext uri="{FF2B5EF4-FFF2-40B4-BE49-F238E27FC236}">
                <a16:creationId xmlns:a16="http://schemas.microsoft.com/office/drawing/2014/main" id="{2FB59493-1603-FA4F-B28D-0AD3ACB97BC1}"/>
              </a:ext>
            </a:extLst>
          </p:cNvPr>
          <p:cNvSpPr>
            <a:spLocks noChangeShapeType="1"/>
          </p:cNvSpPr>
          <p:nvPr/>
        </p:nvSpPr>
        <p:spPr bwMode="auto">
          <a:xfrm>
            <a:off x="10558984" y="4114775"/>
            <a:ext cx="1587" cy="484188"/>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3" name="Text Box 24">
            <a:extLst>
              <a:ext uri="{FF2B5EF4-FFF2-40B4-BE49-F238E27FC236}">
                <a16:creationId xmlns:a16="http://schemas.microsoft.com/office/drawing/2014/main" id="{421628C9-0D82-68DA-D0B4-7FB0B3798F1A}"/>
              </a:ext>
            </a:extLst>
          </p:cNvPr>
          <p:cNvSpPr txBox="1">
            <a:spLocks noChangeArrowheads="1"/>
          </p:cNvSpPr>
          <p:nvPr/>
        </p:nvSpPr>
        <p:spPr bwMode="auto">
          <a:xfrm>
            <a:off x="10560496" y="4365104"/>
            <a:ext cx="715962"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eaLnBrk="1">
              <a:lnSpc>
                <a:spcPct val="93000"/>
              </a:lnSpc>
              <a:buClr>
                <a:srgbClr val="000000"/>
              </a:buClr>
              <a:buSzPct val="100000"/>
              <a:buFont typeface="Times New Roman" panose="02020603050405020304" pitchFamily="18" charset="0"/>
              <a:buNone/>
            </a:pPr>
            <a:r>
              <a:rPr lang="en-US" altLang="en-IT" sz="2000" err="1">
                <a:latin typeface="Times New Roman" panose="02020603050405020304" pitchFamily="18" charset="0"/>
                <a:cs typeface="Times New Roman" panose="02020603050405020304" pitchFamily="18" charset="0"/>
              </a:rPr>
              <a:t>phys</a:t>
            </a:r>
            <a:endParaRPr lang="en-US" altLang="en-IT" sz="2000">
              <a:latin typeface="Times New Roman" panose="02020603050405020304" pitchFamily="18" charset="0"/>
              <a:cs typeface="Times New Roman" panose="02020603050405020304" pitchFamily="18" charset="0"/>
            </a:endParaRPr>
          </a:p>
        </p:txBody>
      </p:sp>
      <p:sp>
        <p:nvSpPr>
          <p:cNvPr id="25" name="Text Box 10">
            <a:extLst>
              <a:ext uri="{FF2B5EF4-FFF2-40B4-BE49-F238E27FC236}">
                <a16:creationId xmlns:a16="http://schemas.microsoft.com/office/drawing/2014/main" id="{0871C544-6D2A-66AD-5865-933858AD00C3}"/>
              </a:ext>
            </a:extLst>
          </p:cNvPr>
          <p:cNvSpPr txBox="1">
            <a:spLocks noChangeArrowheads="1"/>
          </p:cNvSpPr>
          <p:nvPr/>
        </p:nvSpPr>
        <p:spPr bwMode="auto">
          <a:xfrm>
            <a:off x="2204163" y="5416716"/>
            <a:ext cx="10001702" cy="8205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marL="342900" indent="-342900" eaLnBrk="1">
              <a:spcAft>
                <a:spcPct val="0"/>
              </a:spcAft>
              <a:buClr>
                <a:srgbClr val="C00000"/>
              </a:buClr>
              <a:buSzPct val="75000"/>
              <a:buFont typeface="Wingdings" pitchFamily="2" charset="2"/>
              <a:buChar char="q"/>
            </a:pPr>
            <a:r>
              <a:rPr lang="en-US" altLang="en-IT" sz="2000" u="sng" dirty="0">
                <a:solidFill>
                  <a:srgbClr val="004184"/>
                </a:solidFill>
                <a:latin typeface="+mn-lt"/>
              </a:rPr>
              <a:t>If the Higgs mass is calculable in terms UV physics</a:t>
            </a:r>
            <a:r>
              <a:rPr lang="en-US" altLang="en-IT" sz="2000" dirty="0">
                <a:solidFill>
                  <a:srgbClr val="004184"/>
                </a:solidFill>
                <a:latin typeface="+mn-lt"/>
              </a:rPr>
              <a:t>, </a:t>
            </a:r>
            <a:r>
              <a:rPr lang="en-US" altLang="en-IT" sz="2000" dirty="0">
                <a:solidFill>
                  <a:srgbClr val="C00000"/>
                </a:solidFill>
                <a:latin typeface="+mn-lt"/>
              </a:rPr>
              <a:t>then</a:t>
            </a:r>
            <a:r>
              <a:rPr lang="en-US" altLang="en-IT" sz="2000" dirty="0">
                <a:solidFill>
                  <a:srgbClr val="004184"/>
                </a:solidFill>
                <a:latin typeface="+mn-lt"/>
              </a:rPr>
              <a:t> new degrees of freedom must show around </a:t>
            </a:r>
            <a:r>
              <a:rPr lang="en-US" altLang="en-IT" sz="2000" dirty="0">
                <a:solidFill>
                  <a:srgbClr val="C00000"/>
                </a:solidFill>
                <a:latin typeface="+mn-lt"/>
              </a:rPr>
              <a:t>TeV energies </a:t>
            </a:r>
            <a:r>
              <a:rPr lang="en-US" altLang="en-IT" sz="2000" dirty="0">
                <a:solidFill>
                  <a:srgbClr val="004184"/>
                </a:solidFill>
                <a:latin typeface="+mn-lt"/>
              </a:rPr>
              <a:t>to “screen it” form its sensitivity to high energies.</a:t>
            </a:r>
          </a:p>
        </p:txBody>
      </p:sp>
      <p:sp>
        <p:nvSpPr>
          <p:cNvPr id="30" name="Text Box 12">
            <a:extLst>
              <a:ext uri="{FF2B5EF4-FFF2-40B4-BE49-F238E27FC236}">
                <a16:creationId xmlns:a16="http://schemas.microsoft.com/office/drawing/2014/main" id="{4E89A460-5B50-8480-E655-53D4344701EA}"/>
              </a:ext>
            </a:extLst>
          </p:cNvPr>
          <p:cNvSpPr txBox="1">
            <a:spLocks noChangeArrowheads="1"/>
          </p:cNvSpPr>
          <p:nvPr/>
        </p:nvSpPr>
        <p:spPr bwMode="auto">
          <a:xfrm>
            <a:off x="6941779" y="2117016"/>
            <a:ext cx="1962533" cy="423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cs typeface="Times New Roman" panose="02020603050405020304" pitchFamily="18" charset="0"/>
              </a:rPr>
              <a:t>O</a:t>
            </a:r>
            <a:r>
              <a:rPr lang="en-US" altLang="en-IT" sz="2400" baseline="-30000">
                <a:cs typeface="Times New Roman" panose="02020603050405020304" pitchFamily="18" charset="0"/>
              </a:rPr>
              <a:t>i</a:t>
            </a:r>
            <a:r>
              <a:rPr lang="en-US" altLang="en-IT" sz="2400" baseline="33000">
                <a:cs typeface="Times New Roman" panose="02020603050405020304" pitchFamily="18" charset="0"/>
              </a:rPr>
              <a:t>[d]</a:t>
            </a:r>
            <a:r>
              <a:rPr lang="en-US" altLang="en-IT" sz="2400" baseline="33000"/>
              <a:t> </a:t>
            </a:r>
            <a:r>
              <a:rPr lang="en-US" altLang="en-IT" sz="2400" baseline="-30000">
                <a:solidFill>
                  <a:srgbClr val="FF0000"/>
                </a:solidFill>
              </a:rPr>
              <a:t> </a:t>
            </a:r>
            <a:r>
              <a:rPr lang="en-US" altLang="en-IT" sz="2400"/>
              <a:t>(</a:t>
            </a:r>
            <a:r>
              <a:rPr lang="en-US" altLang="en-IT" sz="2400" err="1">
                <a:cs typeface="Times New Roman" panose="02020603050405020304" pitchFamily="18" charset="0"/>
              </a:rPr>
              <a:t>ϕ</a:t>
            </a:r>
            <a:r>
              <a:rPr lang="en-US" altLang="en-IT" sz="2400"/>
              <a:t>, </a:t>
            </a:r>
            <a:r>
              <a:rPr lang="en-US" altLang="en-IT" sz="2400" i="1"/>
              <a:t>A</a:t>
            </a:r>
            <a:r>
              <a:rPr lang="en-US" altLang="en-IT" sz="2400" baseline="-30000"/>
              <a:t>a</a:t>
            </a:r>
            <a:r>
              <a:rPr lang="en-US" altLang="en-IT" sz="2400"/>
              <a:t>, </a:t>
            </a:r>
            <a:r>
              <a:rPr lang="en-US" altLang="en-IT" sz="2400" err="1">
                <a:cs typeface="Times New Roman" panose="02020603050405020304" pitchFamily="18" charset="0"/>
              </a:rPr>
              <a:t>ψ</a:t>
            </a:r>
            <a:r>
              <a:rPr lang="en-US" altLang="en-IT" sz="2400" baseline="-30000" err="1"/>
              <a:t>i</a:t>
            </a:r>
            <a:r>
              <a:rPr lang="en-US" altLang="en-IT" sz="2400"/>
              <a:t>) </a:t>
            </a:r>
          </a:p>
        </p:txBody>
      </p:sp>
      <p:sp>
        <p:nvSpPr>
          <p:cNvPr id="32" name="Text Box 34">
            <a:extLst>
              <a:ext uri="{FF2B5EF4-FFF2-40B4-BE49-F238E27FC236}">
                <a16:creationId xmlns:a16="http://schemas.microsoft.com/office/drawing/2014/main" id="{3A694597-A041-1B19-CF97-CDDD79D4390F}"/>
              </a:ext>
            </a:extLst>
          </p:cNvPr>
          <p:cNvSpPr txBox="1">
            <a:spLocks noChangeArrowheads="1"/>
          </p:cNvSpPr>
          <p:nvPr/>
        </p:nvSpPr>
        <p:spPr bwMode="auto">
          <a:xfrm>
            <a:off x="6391023" y="1849588"/>
            <a:ext cx="693518" cy="1003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a:solidFill>
                  <a:srgbClr val="000000"/>
                </a:solidFill>
                <a:latin typeface="Times New Roman" panose="02020603050405020304" pitchFamily="18" charset="0"/>
                <a:cs typeface="Times New Roman" panose="02020603050405020304" pitchFamily="18" charset="0"/>
              </a:rPr>
              <a:t> c</a:t>
            </a:r>
            <a:r>
              <a:rPr lang="en-US" altLang="en-IT" baseline="-33000">
                <a:solidFill>
                  <a:srgbClr val="000000"/>
                </a:solidFill>
                <a:latin typeface="Times New Roman" panose="02020603050405020304" pitchFamily="18" charset="0"/>
                <a:cs typeface="Times New Roman" panose="02020603050405020304" pitchFamily="18" charset="0"/>
              </a:rPr>
              <a:t>i</a:t>
            </a:r>
            <a:r>
              <a:rPr lang="en-US" altLang="en-IT" baseline="33000">
                <a:solidFill>
                  <a:srgbClr val="000000"/>
                </a:solidFill>
                <a:latin typeface="Times New Roman" panose="02020603050405020304" pitchFamily="18" charset="0"/>
                <a:cs typeface="Times New Roman" panose="02020603050405020304" pitchFamily="18" charset="0"/>
              </a:rPr>
              <a:t>[d]</a:t>
            </a:r>
            <a:endParaRPr lang="en-US" altLang="en-IT" sz="2800" baseline="33000">
              <a:solidFill>
                <a:srgbClr val="C00000"/>
              </a:solidFill>
              <a:latin typeface="Times New Roman" panose="02020603050405020304" pitchFamily="18" charset="0"/>
              <a:cs typeface="Times New Roman" panose="02020603050405020304" pitchFamily="18" charset="0"/>
            </a:endParaRPr>
          </a:p>
          <a:p>
            <a:pPr eaLnBrk="1">
              <a:spcBef>
                <a:spcPts val="288"/>
              </a:spcBef>
              <a:spcAft>
                <a:spcPts val="288"/>
              </a:spcAft>
              <a:buClr>
                <a:srgbClr val="000000"/>
              </a:buClr>
              <a:buSzPct val="100000"/>
              <a:buFont typeface="Times New Roman" panose="02020603050405020304" pitchFamily="18" charset="0"/>
              <a:buNone/>
            </a:pPr>
            <a:r>
              <a:rPr lang="en-US" altLang="en-IT" sz="2800">
                <a:solidFill>
                  <a:srgbClr val="C00000"/>
                </a:solidFill>
                <a:latin typeface="Times New Roman" panose="02020603050405020304" pitchFamily="18" charset="0"/>
                <a:cs typeface="Times New Roman" panose="02020603050405020304" pitchFamily="18" charset="0"/>
              </a:rPr>
              <a:t>Λ</a:t>
            </a:r>
            <a:r>
              <a:rPr lang="en-US" altLang="en-IT" sz="2800" baseline="33000">
                <a:solidFill>
                  <a:srgbClr val="C00000"/>
                </a:solidFill>
                <a:latin typeface="Times New Roman" panose="02020603050405020304" pitchFamily="18" charset="0"/>
                <a:cs typeface="Times New Roman" panose="02020603050405020304" pitchFamily="18" charset="0"/>
              </a:rPr>
              <a:t>d-4</a:t>
            </a:r>
          </a:p>
        </p:txBody>
      </p:sp>
      <p:sp>
        <p:nvSpPr>
          <p:cNvPr id="33" name="Line 35">
            <a:extLst>
              <a:ext uri="{FF2B5EF4-FFF2-40B4-BE49-F238E27FC236}">
                <a16:creationId xmlns:a16="http://schemas.microsoft.com/office/drawing/2014/main" id="{940A1686-4EFD-798C-1061-50FAE68A0058}"/>
              </a:ext>
            </a:extLst>
          </p:cNvPr>
          <p:cNvSpPr>
            <a:spLocks noChangeShapeType="1"/>
          </p:cNvSpPr>
          <p:nvPr/>
        </p:nvSpPr>
        <p:spPr bwMode="auto">
          <a:xfrm>
            <a:off x="6366399" y="2296318"/>
            <a:ext cx="446088" cy="1588"/>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4" name="TextBox 33">
            <a:extLst>
              <a:ext uri="{FF2B5EF4-FFF2-40B4-BE49-F238E27FC236}">
                <a16:creationId xmlns:a16="http://schemas.microsoft.com/office/drawing/2014/main" id="{770A19E1-63F3-A617-4E49-429178803D8E}"/>
              </a:ext>
            </a:extLst>
          </p:cNvPr>
          <p:cNvSpPr txBox="1"/>
          <p:nvPr/>
        </p:nvSpPr>
        <p:spPr>
          <a:xfrm>
            <a:off x="5820942" y="1993603"/>
            <a:ext cx="437331" cy="523220"/>
          </a:xfrm>
          <a:prstGeom prst="rect">
            <a:avLst/>
          </a:prstGeom>
          <a:noFill/>
        </p:spPr>
        <p:txBody>
          <a:bodyPr wrap="square">
            <a:spAutoFit/>
          </a:bodyPr>
          <a:lstStyle/>
          <a:p>
            <a:r>
              <a:rPr lang="en-US" sz="2800">
                <a:latin typeface="Symbol" pitchFamily="2" charset="2"/>
                <a:cs typeface="Times New Roman" panose="02020603050405020304" pitchFamily="18" charset="0"/>
              </a:rPr>
              <a:t>S</a:t>
            </a:r>
            <a:endParaRPr lang="en-GB" sz="2800">
              <a:latin typeface="Symbol" pitchFamily="2" charset="2"/>
            </a:endParaRPr>
          </a:p>
        </p:txBody>
      </p:sp>
      <p:sp>
        <p:nvSpPr>
          <p:cNvPr id="35" name="Text Box 34">
            <a:extLst>
              <a:ext uri="{FF2B5EF4-FFF2-40B4-BE49-F238E27FC236}">
                <a16:creationId xmlns:a16="http://schemas.microsoft.com/office/drawing/2014/main" id="{4E728AFC-6BEA-A9AF-7590-A9AA80A89818}"/>
              </a:ext>
            </a:extLst>
          </p:cNvPr>
          <p:cNvSpPr txBox="1">
            <a:spLocks noChangeArrowheads="1"/>
          </p:cNvSpPr>
          <p:nvPr/>
        </p:nvSpPr>
        <p:spPr bwMode="auto">
          <a:xfrm>
            <a:off x="5765560" y="2466081"/>
            <a:ext cx="598901" cy="2431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sz="2800" baseline="33000">
                <a:latin typeface="Times New Roman" panose="02020603050405020304" pitchFamily="18" charset="0"/>
                <a:cs typeface="Times New Roman" panose="02020603050405020304" pitchFamily="18" charset="0"/>
              </a:rPr>
              <a:t>d &gt; 4</a:t>
            </a:r>
          </a:p>
        </p:txBody>
      </p:sp>
      <p:sp>
        <p:nvSpPr>
          <p:cNvPr id="5" name="Slide Number Placeholder 3">
            <a:extLst>
              <a:ext uri="{FF2B5EF4-FFF2-40B4-BE49-F238E27FC236}">
                <a16:creationId xmlns:a16="http://schemas.microsoft.com/office/drawing/2014/main" id="{9A686D97-685A-A72D-5D82-4266729517FA}"/>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11</a:t>
            </a:fld>
            <a:endParaRPr lang="en-US"/>
          </a:p>
        </p:txBody>
      </p:sp>
      <p:sp>
        <p:nvSpPr>
          <p:cNvPr id="2" name="Title 1">
            <a:extLst>
              <a:ext uri="{FF2B5EF4-FFF2-40B4-BE49-F238E27FC236}">
                <a16:creationId xmlns:a16="http://schemas.microsoft.com/office/drawing/2014/main" id="{22B3268F-5545-FB8F-098F-F10DEA0DF2DA}"/>
              </a:ext>
            </a:extLst>
          </p:cNvPr>
          <p:cNvSpPr>
            <a:spLocks noGrp="1"/>
          </p:cNvSpPr>
          <p:nvPr>
            <p:ph type="title"/>
          </p:nvPr>
        </p:nvSpPr>
        <p:spPr>
          <a:xfrm>
            <a:off x="165761" y="-100433"/>
            <a:ext cx="10420349" cy="762000"/>
          </a:xfrm>
        </p:spPr>
        <p:txBody>
          <a:bodyPr/>
          <a:lstStyle/>
          <a:p>
            <a:r>
              <a:rPr lang="en-GB" dirty="0"/>
              <a:t>The SM as an effective theory</a:t>
            </a:r>
          </a:p>
        </p:txBody>
      </p:sp>
      <p:cxnSp>
        <p:nvCxnSpPr>
          <p:cNvPr id="3" name="Straight Connector 2">
            <a:extLst>
              <a:ext uri="{FF2B5EF4-FFF2-40B4-BE49-F238E27FC236}">
                <a16:creationId xmlns:a16="http://schemas.microsoft.com/office/drawing/2014/main" id="{5D286E6B-65ED-56BB-6319-95355EBB2651}"/>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1">
            <a:extLst>
              <a:ext uri="{FF2B5EF4-FFF2-40B4-BE49-F238E27FC236}">
                <a16:creationId xmlns:a16="http://schemas.microsoft.com/office/drawing/2014/main" id="{508DC4C5-A1CA-0191-9E7F-9F0B35A99B40}"/>
              </a:ext>
            </a:extLst>
          </p:cNvPr>
          <p:cNvSpPr txBox="1">
            <a:spLocks/>
          </p:cNvSpPr>
          <p:nvPr/>
        </p:nvSpPr>
        <p:spPr bwMode="auto">
          <a:xfrm>
            <a:off x="263352" y="789468"/>
            <a:ext cx="11755066" cy="8190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r>
              <a:rPr lang="en-US" altLang="en-IT" sz="2400" kern="0" dirty="0">
                <a:solidFill>
                  <a:srgbClr val="01366E"/>
                </a:solidFill>
              </a:rPr>
              <a:t>Despite its renormalizability, </a:t>
            </a:r>
            <a:r>
              <a:rPr lang="en-US" altLang="en-IT" sz="2400" dirty="0"/>
              <a:t>the SM should be viewed (</a:t>
            </a:r>
            <a:r>
              <a:rPr lang="en-US" altLang="en-IT" sz="2400" i="1" dirty="0"/>
              <a:t>as probably any QFT…</a:t>
            </a:r>
            <a:r>
              <a:rPr lang="en-US" altLang="en-IT" sz="2400" dirty="0"/>
              <a:t>) as an </a:t>
            </a:r>
            <a:r>
              <a:rPr lang="en-US" altLang="en-IT" sz="2400" u="sng" dirty="0">
                <a:solidFill>
                  <a:srgbClr val="C00000"/>
                </a:solidFill>
              </a:rPr>
              <a:t>Effective Field Theory</a:t>
            </a:r>
            <a:r>
              <a:rPr lang="en-US" altLang="en-IT" sz="2400" dirty="0"/>
              <a:t> (EFT), or the low energy limit of a more complete theory:</a:t>
            </a:r>
            <a:endParaRPr lang="en-GB" sz="2400" kern="0" dirty="0"/>
          </a:p>
        </p:txBody>
      </p:sp>
      <p:sp>
        <p:nvSpPr>
          <p:cNvPr id="9" name="Footer Placeholder 5">
            <a:extLst>
              <a:ext uri="{FF2B5EF4-FFF2-40B4-BE49-F238E27FC236}">
                <a16:creationId xmlns:a16="http://schemas.microsoft.com/office/drawing/2014/main" id="{44C540C0-A7A9-15F5-E3E9-4B7F527F43A4}"/>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842661486"/>
      </p:ext>
    </p:extLst>
  </p:cSld>
  <p:clrMapOvr>
    <a:masterClrMapping/>
  </p:clrMapOvr>
  <mc:AlternateContent xmlns:mc="http://schemas.openxmlformats.org/markup-compatibility/2006" xmlns:p14="http://schemas.microsoft.com/office/powerpoint/2010/main">
    <mc:Choice Requires="p14">
      <p:transition spd="slow" p14:dur="2000" advTm="68411"/>
    </mc:Choice>
    <mc:Fallback xmlns="">
      <p:transition spd="slow" advTm="6841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41" name="Text Box 2">
            <a:extLst>
              <a:ext uri="{FF2B5EF4-FFF2-40B4-BE49-F238E27FC236}">
                <a16:creationId xmlns:a16="http://schemas.microsoft.com/office/drawing/2014/main" id="{EFC8FE0D-16C8-E623-590D-DB1BE0AA6DA0}"/>
              </a:ext>
            </a:extLst>
          </p:cNvPr>
          <p:cNvSpPr txBox="1">
            <a:spLocks noChangeArrowheads="1"/>
          </p:cNvSpPr>
          <p:nvPr/>
        </p:nvSpPr>
        <p:spPr bwMode="auto">
          <a:xfrm>
            <a:off x="1064245" y="1267688"/>
            <a:ext cx="5328592"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600" i="1">
                <a:latin typeface="StarSymbol" charset="0"/>
              </a:rPr>
              <a:t> </a:t>
            </a:r>
            <a:r>
              <a:rPr lang="en-US" altLang="en-IT" sz="2800" i="1">
                <a:latin typeface="StarSymbol" charset="0"/>
              </a:rPr>
              <a:t>ℒ</a:t>
            </a:r>
            <a:r>
              <a:rPr lang="en-US" altLang="en-IT" sz="2800" baseline="-30000">
                <a:solidFill>
                  <a:schemeClr val="tx1"/>
                </a:solidFill>
              </a:rPr>
              <a:t>SM-EFT</a:t>
            </a:r>
            <a:r>
              <a:rPr lang="en-US" altLang="en-IT" sz="2800"/>
              <a:t> =     </a:t>
            </a:r>
            <a:r>
              <a:rPr lang="en-US" altLang="en-IT" sz="2800" i="1" err="1">
                <a:latin typeface="StarSymbol" charset="0"/>
              </a:rPr>
              <a:t>ℒ</a:t>
            </a:r>
            <a:r>
              <a:rPr lang="en-US" altLang="en-IT" sz="2800" baseline="-30000" err="1"/>
              <a:t>gauge</a:t>
            </a:r>
            <a:r>
              <a:rPr lang="en-US" altLang="en-IT" sz="2800" baseline="-30000"/>
              <a:t>    </a:t>
            </a:r>
            <a:r>
              <a:rPr lang="en-US" altLang="en-IT" sz="2800"/>
              <a:t>+    </a:t>
            </a:r>
            <a:r>
              <a:rPr lang="en-US" altLang="en-IT" sz="2800" i="1" err="1">
                <a:latin typeface="StarSymbol" charset="0"/>
              </a:rPr>
              <a:t>ℒ</a:t>
            </a:r>
            <a:r>
              <a:rPr lang="en-US" altLang="en-IT" sz="2800" baseline="-30000" err="1"/>
              <a:t>Higgs</a:t>
            </a:r>
            <a:r>
              <a:rPr lang="en-US" altLang="en-IT" sz="2800" baseline="-30000"/>
              <a:t>   </a:t>
            </a:r>
            <a:r>
              <a:rPr lang="en-US" altLang="en-IT" sz="2800"/>
              <a:t>+</a:t>
            </a:r>
            <a:endParaRPr lang="en-US" altLang="en-IT" sz="2800">
              <a:solidFill>
                <a:srgbClr val="0000FF"/>
              </a:solidFill>
            </a:endParaRPr>
          </a:p>
        </p:txBody>
      </p:sp>
      <p:sp>
        <p:nvSpPr>
          <p:cNvPr id="27" name="Content Placeholder 7">
            <a:extLst>
              <a:ext uri="{FF2B5EF4-FFF2-40B4-BE49-F238E27FC236}">
                <a16:creationId xmlns:a16="http://schemas.microsoft.com/office/drawing/2014/main" id="{13959BEF-76DF-BB50-4995-5A376274E890}"/>
              </a:ext>
            </a:extLst>
          </p:cNvPr>
          <p:cNvSpPr>
            <a:spLocks noGrp="1"/>
          </p:cNvSpPr>
          <p:nvPr>
            <p:ph sz="half" idx="1"/>
          </p:nvPr>
        </p:nvSpPr>
        <p:spPr>
          <a:xfrm>
            <a:off x="299020" y="2286757"/>
            <a:ext cx="11335245" cy="566179"/>
          </a:xfrm>
        </p:spPr>
        <p:txBody>
          <a:bodyPr/>
          <a:lstStyle/>
          <a:p>
            <a:pPr marL="0" indent="0">
              <a:buNone/>
            </a:pPr>
            <a:r>
              <a:rPr lang="en-US" altLang="en-IT" sz="2400">
                <a:solidFill>
                  <a:srgbClr val="01366E"/>
                </a:solidFill>
              </a:rPr>
              <a:t>A </a:t>
            </a:r>
            <a:r>
              <a:rPr lang="en-US" altLang="en-IT" sz="2400"/>
              <a:t>closer look to the question of what is the value of </a:t>
            </a:r>
            <a:r>
              <a:rPr lang="en-US" altLang="en-IT" sz="2800" err="1">
                <a:solidFill>
                  <a:srgbClr val="C00000"/>
                </a:solidFill>
                <a:cs typeface="Times New Roman" panose="02020603050405020304" pitchFamily="18" charset="0"/>
              </a:rPr>
              <a:t>Λ</a:t>
            </a:r>
            <a:r>
              <a:rPr lang="en-US" altLang="en-IT" sz="2400">
                <a:solidFill>
                  <a:srgbClr val="FF0000"/>
                </a:solidFill>
              </a:rPr>
              <a:t> </a:t>
            </a:r>
            <a:r>
              <a:rPr lang="en-US" altLang="en-IT" sz="2400"/>
              <a:t>reveals many “layers”:</a:t>
            </a:r>
            <a:endParaRPr lang="en-GB"/>
          </a:p>
        </p:txBody>
      </p:sp>
      <p:sp>
        <p:nvSpPr>
          <p:cNvPr id="29" name="Line 3">
            <a:extLst>
              <a:ext uri="{FF2B5EF4-FFF2-40B4-BE49-F238E27FC236}">
                <a16:creationId xmlns:a16="http://schemas.microsoft.com/office/drawing/2014/main" id="{4DA5F413-53EF-FE32-90AB-57237F0721FE}"/>
              </a:ext>
            </a:extLst>
          </p:cNvPr>
          <p:cNvSpPr>
            <a:spLocks noChangeShapeType="1"/>
          </p:cNvSpPr>
          <p:nvPr/>
        </p:nvSpPr>
        <p:spPr bwMode="auto">
          <a:xfrm flipV="1">
            <a:off x="1518270" y="3394646"/>
            <a:ext cx="1587" cy="1417637"/>
          </a:xfrm>
          <a:prstGeom prst="line">
            <a:avLst/>
          </a:prstGeom>
          <a:noFill/>
          <a:ln w="222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 name="Line 4">
            <a:extLst>
              <a:ext uri="{FF2B5EF4-FFF2-40B4-BE49-F238E27FC236}">
                <a16:creationId xmlns:a16="http://schemas.microsoft.com/office/drawing/2014/main" id="{90CA4D57-49A4-EB4E-BDA1-98D7A3645728}"/>
              </a:ext>
            </a:extLst>
          </p:cNvPr>
          <p:cNvSpPr>
            <a:spLocks noChangeShapeType="1"/>
          </p:cNvSpPr>
          <p:nvPr/>
        </p:nvSpPr>
        <p:spPr bwMode="auto">
          <a:xfrm>
            <a:off x="1518270" y="4810696"/>
            <a:ext cx="1077912" cy="4762"/>
          </a:xfrm>
          <a:prstGeom prst="line">
            <a:avLst/>
          </a:prstGeom>
          <a:noFill/>
          <a:ln w="22225">
            <a:solidFill>
              <a:srgbClr val="00B05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latin typeface="Times New Roman" panose="02020603050405020304" pitchFamily="18" charset="0"/>
              <a:cs typeface="Times New Roman" panose="02020603050405020304" pitchFamily="18" charset="0"/>
            </a:endParaRPr>
          </a:p>
        </p:txBody>
      </p:sp>
      <p:sp>
        <p:nvSpPr>
          <p:cNvPr id="31" name="Text Box 5">
            <a:extLst>
              <a:ext uri="{FF2B5EF4-FFF2-40B4-BE49-F238E27FC236}">
                <a16:creationId xmlns:a16="http://schemas.microsoft.com/office/drawing/2014/main" id="{DE86421B-7D21-2495-AC29-54147275C3A4}"/>
              </a:ext>
            </a:extLst>
          </p:cNvPr>
          <p:cNvSpPr txBox="1">
            <a:spLocks noChangeArrowheads="1"/>
          </p:cNvSpPr>
          <p:nvPr/>
        </p:nvSpPr>
        <p:spPr bwMode="auto">
          <a:xfrm>
            <a:off x="1064245" y="3213224"/>
            <a:ext cx="357187"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p>
            <a:pPr eaLnBrk="1">
              <a:lnSpc>
                <a:spcPct val="93000"/>
              </a:lnSpc>
              <a:buClr>
                <a:srgbClr val="000000"/>
              </a:buClr>
              <a:buSzPct val="100000"/>
              <a:buFont typeface="Times New Roman" panose="02020603050405020304" pitchFamily="18" charset="0"/>
              <a:buNone/>
            </a:pPr>
            <a:r>
              <a:rPr lang="en-US" altLang="en-IT" sz="2200">
                <a:latin typeface="Times New Roman" panose="02020603050405020304" pitchFamily="18" charset="0"/>
                <a:cs typeface="Times New Roman" panose="02020603050405020304" pitchFamily="18" charset="0"/>
              </a:rPr>
              <a:t>M</a:t>
            </a:r>
          </a:p>
        </p:txBody>
      </p:sp>
      <p:sp>
        <p:nvSpPr>
          <p:cNvPr id="32" name="Text Box 6">
            <a:extLst>
              <a:ext uri="{FF2B5EF4-FFF2-40B4-BE49-F238E27FC236}">
                <a16:creationId xmlns:a16="http://schemas.microsoft.com/office/drawing/2014/main" id="{C91F0388-7774-BE4C-42C4-2332F61865EA}"/>
              </a:ext>
            </a:extLst>
          </p:cNvPr>
          <p:cNvSpPr txBox="1">
            <a:spLocks noChangeArrowheads="1"/>
          </p:cNvSpPr>
          <p:nvPr/>
        </p:nvSpPr>
        <p:spPr bwMode="auto">
          <a:xfrm>
            <a:off x="2423592" y="4885309"/>
            <a:ext cx="237517" cy="4349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p>
            <a:pPr eaLnBrk="1">
              <a:lnSpc>
                <a:spcPct val="93000"/>
              </a:lnSpc>
              <a:buClr>
                <a:srgbClr val="000000"/>
              </a:buClr>
              <a:buSzPct val="100000"/>
              <a:buFont typeface="Times New Roman" panose="02020603050405020304" pitchFamily="18" charset="0"/>
              <a:buNone/>
            </a:pPr>
            <a:r>
              <a:rPr lang="en-US" altLang="en-IT" sz="2200">
                <a:solidFill>
                  <a:srgbClr val="00B050"/>
                </a:solidFill>
                <a:latin typeface="Times New Roman" panose="02020603050405020304" pitchFamily="18" charset="0"/>
                <a:cs typeface="Times New Roman" panose="02020603050405020304" pitchFamily="18" charset="0"/>
              </a:rPr>
              <a:t>g</a:t>
            </a:r>
          </a:p>
        </p:txBody>
      </p:sp>
      <p:sp>
        <p:nvSpPr>
          <p:cNvPr id="34" name="Text Box 10">
            <a:extLst>
              <a:ext uri="{FF2B5EF4-FFF2-40B4-BE49-F238E27FC236}">
                <a16:creationId xmlns:a16="http://schemas.microsoft.com/office/drawing/2014/main" id="{8323859D-3018-7467-4479-A20A74463ECE}"/>
              </a:ext>
            </a:extLst>
          </p:cNvPr>
          <p:cNvSpPr txBox="1">
            <a:spLocks noChangeArrowheads="1"/>
          </p:cNvSpPr>
          <p:nvPr/>
        </p:nvSpPr>
        <p:spPr bwMode="auto">
          <a:xfrm>
            <a:off x="2934992" y="2996952"/>
            <a:ext cx="6230373" cy="10425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marL="342900" indent="-342900" eaLnBrk="1">
              <a:spcAft>
                <a:spcPct val="0"/>
              </a:spcAft>
              <a:buClr>
                <a:srgbClr val="C00000"/>
              </a:buClr>
              <a:buSzPct val="75000"/>
              <a:buFont typeface="Wingdings" pitchFamily="2" charset="2"/>
              <a:buChar char="q"/>
            </a:pPr>
            <a:r>
              <a:rPr lang="en-US" altLang="en-IT" sz="2000">
                <a:solidFill>
                  <a:srgbClr val="01366E"/>
                </a:solidFill>
                <a:latin typeface="+mn-lt"/>
              </a:rPr>
              <a:t>What is the mass scale of the new </a:t>
            </a:r>
            <a:r>
              <a:rPr lang="en-US" altLang="en-IT" sz="2000" err="1">
                <a:solidFill>
                  <a:srgbClr val="01366E"/>
                </a:solidFill>
                <a:latin typeface="+mn-lt"/>
              </a:rPr>
              <a:t>d.o.f.</a:t>
            </a:r>
            <a:r>
              <a:rPr lang="en-US" altLang="en-IT" sz="2000">
                <a:solidFill>
                  <a:srgbClr val="01366E"/>
                </a:solidFill>
                <a:latin typeface="+mn-lt"/>
              </a:rPr>
              <a:t> ?</a:t>
            </a:r>
          </a:p>
          <a:p>
            <a:pPr eaLnBrk="1">
              <a:spcAft>
                <a:spcPct val="0"/>
              </a:spcAft>
              <a:buClr>
                <a:srgbClr val="C00000"/>
              </a:buClr>
              <a:buSzPct val="75000"/>
            </a:pPr>
            <a:r>
              <a:rPr lang="en-US" altLang="en-IT" sz="2000">
                <a:solidFill>
                  <a:srgbClr val="01366E"/>
                </a:solidFill>
                <a:latin typeface="+mn-lt"/>
              </a:rPr>
              <a:t> </a:t>
            </a:r>
          </a:p>
          <a:p>
            <a:pPr marL="342900" indent="-342900" eaLnBrk="1">
              <a:spcAft>
                <a:spcPct val="0"/>
              </a:spcAft>
              <a:buClr>
                <a:srgbClr val="C00000"/>
              </a:buClr>
              <a:buSzPct val="75000"/>
              <a:buFont typeface="Wingdings" pitchFamily="2" charset="2"/>
              <a:buChar char="q"/>
            </a:pPr>
            <a:r>
              <a:rPr lang="en-US" altLang="en-IT" sz="2000">
                <a:solidFill>
                  <a:srgbClr val="01366E"/>
                </a:solidFill>
                <a:latin typeface="+mn-lt"/>
              </a:rPr>
              <a:t>New dynamics </a:t>
            </a:r>
            <a:r>
              <a:rPr lang="en-US" altLang="en-IT" sz="2000">
                <a:solidFill>
                  <a:srgbClr val="00B050"/>
                </a:solidFill>
                <a:latin typeface="+mn-lt"/>
              </a:rPr>
              <a:t>weakly or strongly coupled ?</a:t>
            </a:r>
          </a:p>
        </p:txBody>
      </p:sp>
      <p:sp>
        <p:nvSpPr>
          <p:cNvPr id="40" name="Text Box 19">
            <a:extLst>
              <a:ext uri="{FF2B5EF4-FFF2-40B4-BE49-F238E27FC236}">
                <a16:creationId xmlns:a16="http://schemas.microsoft.com/office/drawing/2014/main" id="{228C7394-8E2A-230A-A9C9-4039752C52B1}"/>
              </a:ext>
            </a:extLst>
          </p:cNvPr>
          <p:cNvSpPr txBox="1">
            <a:spLocks noChangeArrowheads="1"/>
          </p:cNvSpPr>
          <p:nvPr/>
        </p:nvSpPr>
        <p:spPr bwMode="auto">
          <a:xfrm>
            <a:off x="10690739" y="4528723"/>
            <a:ext cx="445837" cy="9247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lnSpc>
                <a:spcPct val="100000"/>
              </a:lnSpc>
              <a:spcAft>
                <a:spcPts val="500"/>
              </a:spcAft>
            </a:pPr>
            <a:r>
              <a:rPr lang="en-US" altLang="en-IT" sz="2400">
                <a:solidFill>
                  <a:srgbClr val="00B050"/>
                </a:solidFill>
                <a:cs typeface="Times New Roman" panose="02020603050405020304" pitchFamily="18" charset="0"/>
              </a:rPr>
              <a:t>g</a:t>
            </a:r>
            <a:r>
              <a:rPr lang="en-US" altLang="en-IT" sz="2400" baseline="35000">
                <a:solidFill>
                  <a:srgbClr val="00B050"/>
                </a:solidFill>
                <a:cs typeface="Times New Roman" panose="02020603050405020304" pitchFamily="18" charset="0"/>
              </a:rPr>
              <a:t>2</a:t>
            </a:r>
            <a:endParaRPr lang="en-US" altLang="en-IT" sz="2400">
              <a:solidFill>
                <a:srgbClr val="00B050"/>
              </a:solidFill>
              <a:cs typeface="Times New Roman" panose="02020603050405020304" pitchFamily="18" charset="0"/>
            </a:endParaRPr>
          </a:p>
          <a:p>
            <a:pPr algn="ctr" eaLnBrk="1">
              <a:lnSpc>
                <a:spcPct val="100000"/>
              </a:lnSpc>
              <a:spcAft>
                <a:spcPts val="500"/>
              </a:spcAft>
            </a:pPr>
            <a:r>
              <a:rPr lang="en-US" altLang="en-IT" sz="2400">
                <a:solidFill>
                  <a:schemeClr val="tx1"/>
                </a:solidFill>
                <a:cs typeface="Times New Roman" panose="02020603050405020304" pitchFamily="18" charset="0"/>
              </a:rPr>
              <a:t>M</a:t>
            </a:r>
            <a:r>
              <a:rPr lang="en-US" altLang="en-IT" sz="2400" baseline="35000">
                <a:solidFill>
                  <a:schemeClr val="tx1"/>
                </a:solidFill>
                <a:cs typeface="Times New Roman" panose="02020603050405020304" pitchFamily="18" charset="0"/>
              </a:rPr>
              <a:t>2</a:t>
            </a:r>
            <a:r>
              <a:rPr lang="en-US" altLang="en-IT" sz="2400">
                <a:solidFill>
                  <a:schemeClr val="tx1"/>
                </a:solidFill>
                <a:cs typeface="Times New Roman" panose="02020603050405020304" pitchFamily="18" charset="0"/>
              </a:rPr>
              <a:t> </a:t>
            </a:r>
          </a:p>
        </p:txBody>
      </p:sp>
      <p:sp>
        <p:nvSpPr>
          <p:cNvPr id="48" name="Line 11">
            <a:extLst>
              <a:ext uri="{FF2B5EF4-FFF2-40B4-BE49-F238E27FC236}">
                <a16:creationId xmlns:a16="http://schemas.microsoft.com/office/drawing/2014/main" id="{218B744B-F0F2-001F-CD27-DAF81558800D}"/>
              </a:ext>
            </a:extLst>
          </p:cNvPr>
          <p:cNvSpPr>
            <a:spLocks noChangeShapeType="1"/>
          </p:cNvSpPr>
          <p:nvPr/>
        </p:nvSpPr>
        <p:spPr bwMode="auto">
          <a:xfrm flipH="1" flipV="1">
            <a:off x="10690739" y="4967945"/>
            <a:ext cx="380565" cy="14078"/>
          </a:xfrm>
          <a:prstGeom prst="line">
            <a:avLst/>
          </a:prstGeom>
          <a:noFill/>
          <a:ln w="15875">
            <a:solidFill>
              <a:srgbClr val="000000"/>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9" name="Line 22">
            <a:extLst>
              <a:ext uri="{FF2B5EF4-FFF2-40B4-BE49-F238E27FC236}">
                <a16:creationId xmlns:a16="http://schemas.microsoft.com/office/drawing/2014/main" id="{BC5F3C2E-1F7D-C1F3-CCCB-38227F3EAA75}"/>
              </a:ext>
            </a:extLst>
          </p:cNvPr>
          <p:cNvSpPr>
            <a:spLocks noChangeShapeType="1"/>
          </p:cNvSpPr>
          <p:nvPr/>
        </p:nvSpPr>
        <p:spPr bwMode="auto">
          <a:xfrm flipV="1">
            <a:off x="7895996" y="4919183"/>
            <a:ext cx="393700" cy="4763"/>
          </a:xfrm>
          <a:prstGeom prst="line">
            <a:avLst/>
          </a:prstGeom>
          <a:noFill/>
          <a:ln w="7308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0" name="Line 23">
            <a:extLst>
              <a:ext uri="{FF2B5EF4-FFF2-40B4-BE49-F238E27FC236}">
                <a16:creationId xmlns:a16="http://schemas.microsoft.com/office/drawing/2014/main" id="{4D8EFD66-BBE7-FB61-F885-69D0BAB56203}"/>
              </a:ext>
            </a:extLst>
          </p:cNvPr>
          <p:cNvSpPr>
            <a:spLocks noChangeShapeType="1"/>
          </p:cNvSpPr>
          <p:nvPr/>
        </p:nvSpPr>
        <p:spPr bwMode="auto">
          <a:xfrm>
            <a:off x="8558038" y="4601268"/>
            <a:ext cx="922338" cy="711200"/>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1" name="Line 24">
            <a:extLst>
              <a:ext uri="{FF2B5EF4-FFF2-40B4-BE49-F238E27FC236}">
                <a16:creationId xmlns:a16="http://schemas.microsoft.com/office/drawing/2014/main" id="{56462987-5851-EFBF-74EB-5B576E7084CF}"/>
              </a:ext>
            </a:extLst>
          </p:cNvPr>
          <p:cNvSpPr>
            <a:spLocks noChangeShapeType="1"/>
          </p:cNvSpPr>
          <p:nvPr/>
        </p:nvSpPr>
        <p:spPr bwMode="auto">
          <a:xfrm flipV="1">
            <a:off x="8558038" y="4599680"/>
            <a:ext cx="922338" cy="714375"/>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2" name="Oval 25">
            <a:extLst>
              <a:ext uri="{FF2B5EF4-FFF2-40B4-BE49-F238E27FC236}">
                <a16:creationId xmlns:a16="http://schemas.microsoft.com/office/drawing/2014/main" id="{26CFDF66-ABB5-5DD4-DA79-146A4A806A66}"/>
              </a:ext>
            </a:extLst>
          </p:cNvPr>
          <p:cNvSpPr>
            <a:spLocks noChangeArrowheads="1"/>
          </p:cNvSpPr>
          <p:nvPr/>
        </p:nvSpPr>
        <p:spPr bwMode="auto">
          <a:xfrm>
            <a:off x="8932688" y="4874318"/>
            <a:ext cx="150813" cy="177800"/>
          </a:xfrm>
          <a:prstGeom prst="ellipse">
            <a:avLst/>
          </a:prstGeom>
          <a:solidFill>
            <a:srgbClr val="C0000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53" name="Line 26">
            <a:extLst>
              <a:ext uri="{FF2B5EF4-FFF2-40B4-BE49-F238E27FC236}">
                <a16:creationId xmlns:a16="http://schemas.microsoft.com/office/drawing/2014/main" id="{E8334711-05BA-A646-2A7F-D910AF6809CD}"/>
              </a:ext>
            </a:extLst>
          </p:cNvPr>
          <p:cNvSpPr>
            <a:spLocks noChangeShapeType="1"/>
          </p:cNvSpPr>
          <p:nvPr/>
        </p:nvSpPr>
        <p:spPr bwMode="auto">
          <a:xfrm>
            <a:off x="5871126" y="4434033"/>
            <a:ext cx="521711" cy="434973"/>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4" name="Line 27">
            <a:extLst>
              <a:ext uri="{FF2B5EF4-FFF2-40B4-BE49-F238E27FC236}">
                <a16:creationId xmlns:a16="http://schemas.microsoft.com/office/drawing/2014/main" id="{9DB968B0-A746-7F5B-D611-846181BCCD77}"/>
              </a:ext>
            </a:extLst>
          </p:cNvPr>
          <p:cNvSpPr>
            <a:spLocks noChangeShapeType="1"/>
          </p:cNvSpPr>
          <p:nvPr/>
        </p:nvSpPr>
        <p:spPr bwMode="auto">
          <a:xfrm flipH="1">
            <a:off x="5840962" y="4869006"/>
            <a:ext cx="576498" cy="425453"/>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5" name="Text Box 28">
            <a:extLst>
              <a:ext uri="{FF2B5EF4-FFF2-40B4-BE49-F238E27FC236}">
                <a16:creationId xmlns:a16="http://schemas.microsoft.com/office/drawing/2014/main" id="{0998067D-F9C4-04F9-1D9C-50C727571160}"/>
              </a:ext>
            </a:extLst>
          </p:cNvPr>
          <p:cNvSpPr txBox="1">
            <a:spLocks noChangeArrowheads="1"/>
          </p:cNvSpPr>
          <p:nvPr/>
        </p:nvSpPr>
        <p:spPr bwMode="auto">
          <a:xfrm>
            <a:off x="4745589" y="4298303"/>
            <a:ext cx="1011238" cy="271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a:latin typeface="+mn-lt"/>
              </a:rPr>
              <a:t>SM field</a:t>
            </a:r>
          </a:p>
        </p:txBody>
      </p:sp>
      <p:sp>
        <p:nvSpPr>
          <p:cNvPr id="60" name="Text Box 28">
            <a:extLst>
              <a:ext uri="{FF2B5EF4-FFF2-40B4-BE49-F238E27FC236}">
                <a16:creationId xmlns:a16="http://schemas.microsoft.com/office/drawing/2014/main" id="{445ADFDD-B077-51C8-7B6C-1FA3240D1828}"/>
              </a:ext>
            </a:extLst>
          </p:cNvPr>
          <p:cNvSpPr txBox="1">
            <a:spLocks noChangeArrowheads="1"/>
          </p:cNvSpPr>
          <p:nvPr/>
        </p:nvSpPr>
        <p:spPr bwMode="auto">
          <a:xfrm>
            <a:off x="4713392" y="5158728"/>
            <a:ext cx="1011238" cy="271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a:latin typeface="+mn-lt"/>
              </a:rPr>
              <a:t>SM field</a:t>
            </a:r>
          </a:p>
        </p:txBody>
      </p:sp>
      <p:sp>
        <p:nvSpPr>
          <p:cNvPr id="63" name="Line 27">
            <a:extLst>
              <a:ext uri="{FF2B5EF4-FFF2-40B4-BE49-F238E27FC236}">
                <a16:creationId xmlns:a16="http://schemas.microsoft.com/office/drawing/2014/main" id="{FCA6CF4F-5493-493E-AA51-7FF7326A7F47}"/>
              </a:ext>
            </a:extLst>
          </p:cNvPr>
          <p:cNvSpPr>
            <a:spLocks noChangeShapeType="1"/>
          </p:cNvSpPr>
          <p:nvPr/>
        </p:nvSpPr>
        <p:spPr bwMode="auto">
          <a:xfrm flipH="1">
            <a:off x="7176426" y="4480752"/>
            <a:ext cx="576498" cy="425453"/>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4" name="Line 26">
            <a:extLst>
              <a:ext uri="{FF2B5EF4-FFF2-40B4-BE49-F238E27FC236}">
                <a16:creationId xmlns:a16="http://schemas.microsoft.com/office/drawing/2014/main" id="{9CA96997-2433-7A82-E418-1EE339C3AB2E}"/>
              </a:ext>
            </a:extLst>
          </p:cNvPr>
          <p:cNvSpPr>
            <a:spLocks noChangeShapeType="1"/>
          </p:cNvSpPr>
          <p:nvPr/>
        </p:nvSpPr>
        <p:spPr bwMode="auto">
          <a:xfrm>
            <a:off x="7176120" y="4893579"/>
            <a:ext cx="521711" cy="434973"/>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5" name="Line 26">
            <a:extLst>
              <a:ext uri="{FF2B5EF4-FFF2-40B4-BE49-F238E27FC236}">
                <a16:creationId xmlns:a16="http://schemas.microsoft.com/office/drawing/2014/main" id="{C0B69923-FDBB-967D-E699-80CDB31153F2}"/>
              </a:ext>
            </a:extLst>
          </p:cNvPr>
          <p:cNvSpPr>
            <a:spLocks noChangeShapeType="1"/>
          </p:cNvSpPr>
          <p:nvPr/>
        </p:nvSpPr>
        <p:spPr bwMode="auto">
          <a:xfrm flipH="1" flipV="1">
            <a:off x="6417460" y="4893579"/>
            <a:ext cx="758659" cy="12626"/>
          </a:xfrm>
          <a:prstGeom prst="line">
            <a:avLst/>
          </a:prstGeom>
          <a:noFill/>
          <a:ln w="34925">
            <a:solidFill>
              <a:srgbClr val="C00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6" name="Text Box 19">
            <a:extLst>
              <a:ext uri="{FF2B5EF4-FFF2-40B4-BE49-F238E27FC236}">
                <a16:creationId xmlns:a16="http://schemas.microsoft.com/office/drawing/2014/main" id="{ADC1FA99-8F56-56E2-3253-003BA34A6387}"/>
              </a:ext>
            </a:extLst>
          </p:cNvPr>
          <p:cNvSpPr txBox="1">
            <a:spLocks noChangeArrowheads="1"/>
          </p:cNvSpPr>
          <p:nvPr/>
        </p:nvSpPr>
        <p:spPr bwMode="auto">
          <a:xfrm>
            <a:off x="9838897" y="4602730"/>
            <a:ext cx="454927" cy="8505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Bef>
                <a:spcPts val="500"/>
              </a:spcBef>
              <a:spcAft>
                <a:spcPct val="0"/>
              </a:spcAft>
            </a:pPr>
            <a:r>
              <a:rPr lang="en-US" altLang="en-IT" sz="2400">
                <a:cs typeface="Times New Roman" panose="02020603050405020304" pitchFamily="18" charset="0"/>
              </a:rPr>
              <a:t>1</a:t>
            </a:r>
          </a:p>
          <a:p>
            <a:pPr algn="ctr" eaLnBrk="1">
              <a:spcBef>
                <a:spcPts val="500"/>
              </a:spcBef>
              <a:spcAft>
                <a:spcPct val="0"/>
              </a:spcAft>
            </a:pPr>
            <a:r>
              <a:rPr lang="en-US" altLang="en-IT" sz="2400">
                <a:cs typeface="Times New Roman" panose="02020603050405020304" pitchFamily="18" charset="0"/>
              </a:rPr>
              <a:t> </a:t>
            </a:r>
            <a:r>
              <a:rPr lang="en-US" altLang="en-IT" sz="2400">
                <a:solidFill>
                  <a:srgbClr val="C00000"/>
                </a:solidFill>
                <a:cs typeface="Times New Roman" panose="02020603050405020304" pitchFamily="18" charset="0"/>
              </a:rPr>
              <a:t>Λ</a:t>
            </a:r>
            <a:r>
              <a:rPr lang="en-US" altLang="en-IT" sz="2400" baseline="35000">
                <a:solidFill>
                  <a:srgbClr val="C00000"/>
                </a:solidFill>
                <a:cs typeface="Times New Roman" panose="02020603050405020304" pitchFamily="18" charset="0"/>
              </a:rPr>
              <a:t>2</a:t>
            </a:r>
            <a:r>
              <a:rPr lang="en-US" altLang="en-IT" sz="2400">
                <a:solidFill>
                  <a:srgbClr val="C00000"/>
                </a:solidFill>
                <a:cs typeface="Times New Roman" panose="02020603050405020304" pitchFamily="18" charset="0"/>
              </a:rPr>
              <a:t> </a:t>
            </a:r>
          </a:p>
        </p:txBody>
      </p:sp>
      <p:sp>
        <p:nvSpPr>
          <p:cNvPr id="67" name="Line 11">
            <a:extLst>
              <a:ext uri="{FF2B5EF4-FFF2-40B4-BE49-F238E27FC236}">
                <a16:creationId xmlns:a16="http://schemas.microsoft.com/office/drawing/2014/main" id="{04F2A1E4-B947-79AC-2D5C-31AA2A43817F}"/>
              </a:ext>
            </a:extLst>
          </p:cNvPr>
          <p:cNvSpPr>
            <a:spLocks noChangeShapeType="1"/>
          </p:cNvSpPr>
          <p:nvPr/>
        </p:nvSpPr>
        <p:spPr bwMode="auto">
          <a:xfrm flipH="1" flipV="1">
            <a:off x="9855026" y="4978165"/>
            <a:ext cx="380565" cy="14078"/>
          </a:xfrm>
          <a:prstGeom prst="line">
            <a:avLst/>
          </a:prstGeom>
          <a:noFill/>
          <a:ln w="15875">
            <a:solidFill>
              <a:srgbClr val="000000"/>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mc:AlternateContent xmlns:mc="http://schemas.openxmlformats.org/markup-compatibility/2006" xmlns:a14="http://schemas.microsoft.com/office/drawing/2010/main">
        <mc:Choice Requires="a14">
          <p:sp>
            <p:nvSpPr>
              <p:cNvPr id="68" name="Text Box 19">
                <a:extLst>
                  <a:ext uri="{FF2B5EF4-FFF2-40B4-BE49-F238E27FC236}">
                    <a16:creationId xmlns:a16="http://schemas.microsoft.com/office/drawing/2014/main" id="{1E1C3CC0-DEC7-0DCA-A6D0-882AA1E9C50F}"/>
                  </a:ext>
                </a:extLst>
              </p:cNvPr>
              <p:cNvSpPr txBox="1">
                <a:spLocks noChangeArrowheads="1"/>
              </p:cNvSpPr>
              <p:nvPr/>
            </p:nvSpPr>
            <p:spPr bwMode="auto">
              <a:xfrm>
                <a:off x="10303218" y="4788105"/>
                <a:ext cx="309327" cy="399572"/>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000000"/>
                    </a:solidFill>
                    <a:round/>
                    <a:headEnd/>
                    <a:tailEnd/>
                  </a14:hiddenLine>
                </a:ext>
                <a:ext uri="{AF507438-7753-43E0-B8FC-AC1667EBCBE1}">
                  <a14:hiddenEffects>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Bef>
                    <a:spcPts val="500"/>
                  </a:spcBef>
                  <a:spcAft>
                    <a:spcPct val="0"/>
                  </a:spcAft>
                </a:pPr>
                <a14:m>
                  <m:oMath xmlns:m="http://schemas.openxmlformats.org/officeDocument/2006/math">
                    <m:r>
                      <a:rPr lang="en-US" altLang="en-IT" sz="2400"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US" altLang="en-IT" sz="2400">
                    <a:solidFill>
                      <a:srgbClr val="C00000"/>
                    </a:solidFill>
                    <a:latin typeface="+mn-lt"/>
                  </a:rPr>
                  <a:t> </a:t>
                </a:r>
              </a:p>
            </p:txBody>
          </p:sp>
        </mc:Choice>
        <mc:Fallback xmlns="">
          <p:sp>
            <p:nvSpPr>
              <p:cNvPr id="68" name="Text Box 19">
                <a:extLst>
                  <a:ext uri="{FF2B5EF4-FFF2-40B4-BE49-F238E27FC236}">
                    <a16:creationId xmlns:a16="http://schemas.microsoft.com/office/drawing/2014/main" id="{1E1C3CC0-DEC7-0DCA-A6D0-882AA1E9C50F}"/>
                  </a:ext>
                </a:extLst>
              </p:cNvPr>
              <p:cNvSpPr txBox="1">
                <a:spLocks noRot="1" noChangeAspect="1" noMove="1" noResize="1" noEditPoints="1" noAdjustHandles="1" noChangeArrowheads="1" noChangeShapeType="1" noTextEdit="1"/>
              </p:cNvSpPr>
              <p:nvPr/>
            </p:nvSpPr>
            <p:spPr bwMode="auto">
              <a:xfrm>
                <a:off x="10303218" y="4788105"/>
                <a:ext cx="309327" cy="399572"/>
              </a:xfrm>
              <a:prstGeom prst="rect">
                <a:avLst/>
              </a:prstGeom>
              <a:blipFill>
                <a:blip r:embed="rId3"/>
                <a:stretch>
                  <a:fillRect l="-12000" r="-12000"/>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GB">
                    <a:noFill/>
                  </a:rPr>
                  <a:t> </a:t>
                </a:r>
              </a:p>
            </p:txBody>
          </p:sp>
        </mc:Fallback>
      </mc:AlternateContent>
      <p:sp>
        <p:nvSpPr>
          <p:cNvPr id="3" name="Text Box 12">
            <a:extLst>
              <a:ext uri="{FF2B5EF4-FFF2-40B4-BE49-F238E27FC236}">
                <a16:creationId xmlns:a16="http://schemas.microsoft.com/office/drawing/2014/main" id="{83A0F0E4-5FF1-94F6-FBB9-367BFB056639}"/>
              </a:ext>
            </a:extLst>
          </p:cNvPr>
          <p:cNvSpPr txBox="1">
            <a:spLocks noChangeArrowheads="1"/>
          </p:cNvSpPr>
          <p:nvPr/>
        </p:nvSpPr>
        <p:spPr bwMode="auto">
          <a:xfrm>
            <a:off x="7013787" y="1324928"/>
            <a:ext cx="1962533" cy="423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cs typeface="Times New Roman" panose="02020603050405020304" pitchFamily="18" charset="0"/>
              </a:rPr>
              <a:t>O</a:t>
            </a:r>
            <a:r>
              <a:rPr lang="en-US" altLang="en-IT" sz="2400" baseline="-30000">
                <a:cs typeface="Times New Roman" panose="02020603050405020304" pitchFamily="18" charset="0"/>
              </a:rPr>
              <a:t>i</a:t>
            </a:r>
            <a:r>
              <a:rPr lang="en-US" altLang="en-IT" sz="2400" baseline="33000">
                <a:cs typeface="Times New Roman" panose="02020603050405020304" pitchFamily="18" charset="0"/>
              </a:rPr>
              <a:t>[d]</a:t>
            </a:r>
            <a:r>
              <a:rPr lang="en-US" altLang="en-IT" sz="2400" baseline="33000"/>
              <a:t> </a:t>
            </a:r>
            <a:r>
              <a:rPr lang="en-US" altLang="en-IT" sz="2400" baseline="-30000">
                <a:solidFill>
                  <a:srgbClr val="FF0000"/>
                </a:solidFill>
              </a:rPr>
              <a:t> </a:t>
            </a:r>
            <a:r>
              <a:rPr lang="en-US" altLang="en-IT" sz="2400"/>
              <a:t>(</a:t>
            </a:r>
            <a:r>
              <a:rPr lang="en-US" altLang="en-IT" sz="2400" err="1">
                <a:cs typeface="Times New Roman" panose="02020603050405020304" pitchFamily="18" charset="0"/>
              </a:rPr>
              <a:t>ϕ</a:t>
            </a:r>
            <a:r>
              <a:rPr lang="en-US" altLang="en-IT" sz="2400"/>
              <a:t>, </a:t>
            </a:r>
            <a:r>
              <a:rPr lang="en-US" altLang="en-IT" sz="2400" i="1"/>
              <a:t>A</a:t>
            </a:r>
            <a:r>
              <a:rPr lang="en-US" altLang="en-IT" sz="2400" baseline="-30000"/>
              <a:t>a</a:t>
            </a:r>
            <a:r>
              <a:rPr lang="en-US" altLang="en-IT" sz="2400"/>
              <a:t>, </a:t>
            </a:r>
            <a:r>
              <a:rPr lang="en-US" altLang="en-IT" sz="2400" err="1">
                <a:cs typeface="Times New Roman" panose="02020603050405020304" pitchFamily="18" charset="0"/>
              </a:rPr>
              <a:t>ψ</a:t>
            </a:r>
            <a:r>
              <a:rPr lang="en-US" altLang="en-IT" sz="2400" baseline="-30000" err="1"/>
              <a:t>i</a:t>
            </a:r>
            <a:r>
              <a:rPr lang="en-US" altLang="en-IT" sz="2400"/>
              <a:t>) </a:t>
            </a:r>
          </a:p>
        </p:txBody>
      </p:sp>
      <p:sp>
        <p:nvSpPr>
          <p:cNvPr id="4" name="Text Box 34">
            <a:extLst>
              <a:ext uri="{FF2B5EF4-FFF2-40B4-BE49-F238E27FC236}">
                <a16:creationId xmlns:a16="http://schemas.microsoft.com/office/drawing/2014/main" id="{1CC64377-F7F3-9DDE-167B-29024B902C9A}"/>
              </a:ext>
            </a:extLst>
          </p:cNvPr>
          <p:cNvSpPr txBox="1">
            <a:spLocks noChangeArrowheads="1"/>
          </p:cNvSpPr>
          <p:nvPr/>
        </p:nvSpPr>
        <p:spPr bwMode="auto">
          <a:xfrm>
            <a:off x="6463031" y="1057500"/>
            <a:ext cx="693518" cy="1003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a:solidFill>
                  <a:srgbClr val="000000"/>
                </a:solidFill>
                <a:latin typeface="Times New Roman" panose="02020603050405020304" pitchFamily="18" charset="0"/>
                <a:cs typeface="Times New Roman" panose="02020603050405020304" pitchFamily="18" charset="0"/>
              </a:rPr>
              <a:t> c</a:t>
            </a:r>
            <a:r>
              <a:rPr lang="en-US" altLang="en-IT" baseline="-33000">
                <a:solidFill>
                  <a:srgbClr val="000000"/>
                </a:solidFill>
                <a:latin typeface="Times New Roman" panose="02020603050405020304" pitchFamily="18" charset="0"/>
                <a:cs typeface="Times New Roman" panose="02020603050405020304" pitchFamily="18" charset="0"/>
              </a:rPr>
              <a:t>i</a:t>
            </a:r>
            <a:r>
              <a:rPr lang="en-US" altLang="en-IT" baseline="33000">
                <a:solidFill>
                  <a:srgbClr val="000000"/>
                </a:solidFill>
                <a:latin typeface="Times New Roman" panose="02020603050405020304" pitchFamily="18" charset="0"/>
                <a:cs typeface="Times New Roman" panose="02020603050405020304" pitchFamily="18" charset="0"/>
              </a:rPr>
              <a:t>[d]</a:t>
            </a:r>
            <a:endParaRPr lang="en-US" altLang="en-IT" sz="2800" baseline="33000">
              <a:solidFill>
                <a:srgbClr val="C00000"/>
              </a:solidFill>
              <a:latin typeface="Times New Roman" panose="02020603050405020304" pitchFamily="18" charset="0"/>
              <a:cs typeface="Times New Roman" panose="02020603050405020304" pitchFamily="18" charset="0"/>
            </a:endParaRPr>
          </a:p>
          <a:p>
            <a:pPr eaLnBrk="1">
              <a:spcBef>
                <a:spcPts val="288"/>
              </a:spcBef>
              <a:spcAft>
                <a:spcPts val="288"/>
              </a:spcAft>
              <a:buClr>
                <a:srgbClr val="000000"/>
              </a:buClr>
              <a:buSzPct val="100000"/>
              <a:buFont typeface="Times New Roman" panose="02020603050405020304" pitchFamily="18" charset="0"/>
              <a:buNone/>
            </a:pPr>
            <a:r>
              <a:rPr lang="en-US" altLang="en-IT" sz="2800">
                <a:solidFill>
                  <a:srgbClr val="C00000"/>
                </a:solidFill>
                <a:latin typeface="Times New Roman" panose="02020603050405020304" pitchFamily="18" charset="0"/>
                <a:cs typeface="Times New Roman" panose="02020603050405020304" pitchFamily="18" charset="0"/>
              </a:rPr>
              <a:t>Λ</a:t>
            </a:r>
            <a:r>
              <a:rPr lang="en-US" altLang="en-IT" sz="2800" baseline="33000">
                <a:solidFill>
                  <a:srgbClr val="C00000"/>
                </a:solidFill>
                <a:latin typeface="Times New Roman" panose="02020603050405020304" pitchFamily="18" charset="0"/>
                <a:cs typeface="Times New Roman" panose="02020603050405020304" pitchFamily="18" charset="0"/>
              </a:rPr>
              <a:t>d-4</a:t>
            </a:r>
          </a:p>
        </p:txBody>
      </p:sp>
      <p:sp>
        <p:nvSpPr>
          <p:cNvPr id="5" name="Line 35">
            <a:extLst>
              <a:ext uri="{FF2B5EF4-FFF2-40B4-BE49-F238E27FC236}">
                <a16:creationId xmlns:a16="http://schemas.microsoft.com/office/drawing/2014/main" id="{1F6B68A2-C323-78F8-4010-E0C4DE58460C}"/>
              </a:ext>
            </a:extLst>
          </p:cNvPr>
          <p:cNvSpPr>
            <a:spLocks noChangeShapeType="1"/>
          </p:cNvSpPr>
          <p:nvPr/>
        </p:nvSpPr>
        <p:spPr bwMode="auto">
          <a:xfrm>
            <a:off x="6438407" y="1504230"/>
            <a:ext cx="446088" cy="1588"/>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 name="TextBox 5">
            <a:extLst>
              <a:ext uri="{FF2B5EF4-FFF2-40B4-BE49-F238E27FC236}">
                <a16:creationId xmlns:a16="http://schemas.microsoft.com/office/drawing/2014/main" id="{1FA0F379-83B8-2832-9F08-54429607F8EB}"/>
              </a:ext>
            </a:extLst>
          </p:cNvPr>
          <p:cNvSpPr txBox="1"/>
          <p:nvPr/>
        </p:nvSpPr>
        <p:spPr>
          <a:xfrm>
            <a:off x="5892950" y="1201515"/>
            <a:ext cx="437331" cy="523220"/>
          </a:xfrm>
          <a:prstGeom prst="rect">
            <a:avLst/>
          </a:prstGeom>
          <a:noFill/>
        </p:spPr>
        <p:txBody>
          <a:bodyPr wrap="square">
            <a:spAutoFit/>
          </a:bodyPr>
          <a:lstStyle/>
          <a:p>
            <a:r>
              <a:rPr lang="en-US" sz="2800">
                <a:latin typeface="Symbol" pitchFamily="2" charset="2"/>
                <a:cs typeface="Times New Roman" panose="02020603050405020304" pitchFamily="18" charset="0"/>
              </a:rPr>
              <a:t>S</a:t>
            </a:r>
            <a:endParaRPr lang="en-GB" sz="2800">
              <a:latin typeface="Symbol" pitchFamily="2" charset="2"/>
            </a:endParaRPr>
          </a:p>
        </p:txBody>
      </p:sp>
      <p:sp>
        <p:nvSpPr>
          <p:cNvPr id="7" name="Text Box 34">
            <a:extLst>
              <a:ext uri="{FF2B5EF4-FFF2-40B4-BE49-F238E27FC236}">
                <a16:creationId xmlns:a16="http://schemas.microsoft.com/office/drawing/2014/main" id="{904FE580-F5E6-9752-CE65-BC6EABFE1509}"/>
              </a:ext>
            </a:extLst>
          </p:cNvPr>
          <p:cNvSpPr txBox="1">
            <a:spLocks noChangeArrowheads="1"/>
          </p:cNvSpPr>
          <p:nvPr/>
        </p:nvSpPr>
        <p:spPr bwMode="auto">
          <a:xfrm>
            <a:off x="5837568" y="1673993"/>
            <a:ext cx="598901" cy="2431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sz="2800" baseline="33000">
                <a:latin typeface="Times New Roman" panose="02020603050405020304" pitchFamily="18" charset="0"/>
                <a:cs typeface="Times New Roman" panose="02020603050405020304" pitchFamily="18" charset="0"/>
              </a:rPr>
              <a:t>d &gt; 4</a:t>
            </a:r>
          </a:p>
        </p:txBody>
      </p:sp>
      <p:sp>
        <p:nvSpPr>
          <p:cNvPr id="9" name="Oval 25">
            <a:extLst>
              <a:ext uri="{FF2B5EF4-FFF2-40B4-BE49-F238E27FC236}">
                <a16:creationId xmlns:a16="http://schemas.microsoft.com/office/drawing/2014/main" id="{21B4474C-BAF1-8DFF-7C52-7689C208169B}"/>
              </a:ext>
            </a:extLst>
          </p:cNvPr>
          <p:cNvSpPr>
            <a:spLocks noChangeArrowheads="1"/>
          </p:cNvSpPr>
          <p:nvPr/>
        </p:nvSpPr>
        <p:spPr bwMode="auto">
          <a:xfrm flipH="1">
            <a:off x="6327906" y="4840772"/>
            <a:ext cx="112775" cy="105613"/>
          </a:xfrm>
          <a:prstGeom prst="ellipse">
            <a:avLst/>
          </a:prstGeom>
          <a:solidFill>
            <a:srgbClr val="00B05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0" name="Oval 25">
            <a:extLst>
              <a:ext uri="{FF2B5EF4-FFF2-40B4-BE49-F238E27FC236}">
                <a16:creationId xmlns:a16="http://schemas.microsoft.com/office/drawing/2014/main" id="{305B19AB-7AE1-956A-B1B9-D080F7B68289}"/>
              </a:ext>
            </a:extLst>
          </p:cNvPr>
          <p:cNvSpPr>
            <a:spLocks noChangeArrowheads="1"/>
          </p:cNvSpPr>
          <p:nvPr/>
        </p:nvSpPr>
        <p:spPr bwMode="auto">
          <a:xfrm flipH="1">
            <a:off x="7128276" y="4849135"/>
            <a:ext cx="112775" cy="105613"/>
          </a:xfrm>
          <a:prstGeom prst="ellipse">
            <a:avLst/>
          </a:prstGeom>
          <a:solidFill>
            <a:srgbClr val="00B05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1" name="Text Box 6">
            <a:extLst>
              <a:ext uri="{FF2B5EF4-FFF2-40B4-BE49-F238E27FC236}">
                <a16:creationId xmlns:a16="http://schemas.microsoft.com/office/drawing/2014/main" id="{E346C7D4-1F62-6274-410B-90106378AB96}"/>
              </a:ext>
            </a:extLst>
          </p:cNvPr>
          <p:cNvSpPr txBox="1">
            <a:spLocks noChangeArrowheads="1"/>
          </p:cNvSpPr>
          <p:nvPr/>
        </p:nvSpPr>
        <p:spPr bwMode="auto">
          <a:xfrm>
            <a:off x="6316416" y="4414161"/>
            <a:ext cx="154615" cy="3400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p>
            <a:pPr eaLnBrk="1">
              <a:lnSpc>
                <a:spcPct val="93000"/>
              </a:lnSpc>
              <a:buClr>
                <a:srgbClr val="000000"/>
              </a:buClr>
              <a:buSzPct val="100000"/>
              <a:buFont typeface="Times New Roman" panose="02020603050405020304" pitchFamily="18" charset="0"/>
              <a:buNone/>
            </a:pPr>
            <a:r>
              <a:rPr lang="en-US" altLang="en-IT" sz="2200">
                <a:solidFill>
                  <a:srgbClr val="00B050"/>
                </a:solidFill>
                <a:latin typeface="Times New Roman" panose="02020603050405020304" pitchFamily="18" charset="0"/>
                <a:cs typeface="Times New Roman" panose="02020603050405020304" pitchFamily="18" charset="0"/>
              </a:rPr>
              <a:t>g</a:t>
            </a:r>
          </a:p>
        </p:txBody>
      </p:sp>
      <p:sp>
        <p:nvSpPr>
          <p:cNvPr id="12" name="Text Box 6">
            <a:extLst>
              <a:ext uri="{FF2B5EF4-FFF2-40B4-BE49-F238E27FC236}">
                <a16:creationId xmlns:a16="http://schemas.microsoft.com/office/drawing/2014/main" id="{8D87DD1B-6407-90FF-A0BA-A4FC0EC12506}"/>
              </a:ext>
            </a:extLst>
          </p:cNvPr>
          <p:cNvSpPr txBox="1">
            <a:spLocks noChangeArrowheads="1"/>
          </p:cNvSpPr>
          <p:nvPr/>
        </p:nvSpPr>
        <p:spPr bwMode="auto">
          <a:xfrm>
            <a:off x="7121530" y="4414161"/>
            <a:ext cx="154615" cy="3400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p>
            <a:pPr eaLnBrk="1">
              <a:lnSpc>
                <a:spcPct val="93000"/>
              </a:lnSpc>
              <a:buClr>
                <a:srgbClr val="000000"/>
              </a:buClr>
              <a:buSzPct val="100000"/>
              <a:buFont typeface="Times New Roman" panose="02020603050405020304" pitchFamily="18" charset="0"/>
              <a:buNone/>
            </a:pPr>
            <a:r>
              <a:rPr lang="en-US" altLang="en-IT" sz="2200">
                <a:solidFill>
                  <a:srgbClr val="00B050"/>
                </a:solidFill>
                <a:latin typeface="Times New Roman" panose="02020603050405020304" pitchFamily="18" charset="0"/>
                <a:cs typeface="Times New Roman" panose="02020603050405020304" pitchFamily="18" charset="0"/>
              </a:rPr>
              <a:t>g</a:t>
            </a:r>
          </a:p>
        </p:txBody>
      </p:sp>
      <p:sp>
        <p:nvSpPr>
          <p:cNvPr id="13" name="Slide Number Placeholder 3">
            <a:extLst>
              <a:ext uri="{FF2B5EF4-FFF2-40B4-BE49-F238E27FC236}">
                <a16:creationId xmlns:a16="http://schemas.microsoft.com/office/drawing/2014/main" id="{EE757BA2-0BAC-E6FC-E0BC-FA9FC67908D7}"/>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12</a:t>
            </a:fld>
            <a:endParaRPr lang="en-US"/>
          </a:p>
        </p:txBody>
      </p:sp>
      <p:sp>
        <p:nvSpPr>
          <p:cNvPr id="15" name="Title 1">
            <a:extLst>
              <a:ext uri="{FF2B5EF4-FFF2-40B4-BE49-F238E27FC236}">
                <a16:creationId xmlns:a16="http://schemas.microsoft.com/office/drawing/2014/main" id="{9E05D5A1-4456-EB7A-7E6D-FE5F8F63C5FD}"/>
              </a:ext>
            </a:extLst>
          </p:cNvPr>
          <p:cNvSpPr>
            <a:spLocks noGrp="1"/>
          </p:cNvSpPr>
          <p:nvPr>
            <p:ph type="title"/>
          </p:nvPr>
        </p:nvSpPr>
        <p:spPr>
          <a:xfrm>
            <a:off x="165761" y="-100433"/>
            <a:ext cx="10420349" cy="762000"/>
          </a:xfrm>
        </p:spPr>
        <p:txBody>
          <a:bodyPr/>
          <a:lstStyle/>
          <a:p>
            <a:r>
              <a:rPr lang="en-GB" dirty="0"/>
              <a:t>The SM as an effective theory</a:t>
            </a:r>
          </a:p>
        </p:txBody>
      </p:sp>
      <p:cxnSp>
        <p:nvCxnSpPr>
          <p:cNvPr id="16" name="Straight Connector 15">
            <a:extLst>
              <a:ext uri="{FF2B5EF4-FFF2-40B4-BE49-F238E27FC236}">
                <a16:creationId xmlns:a16="http://schemas.microsoft.com/office/drawing/2014/main" id="{660E8507-C58C-37AB-30F5-F331B900CEB2}"/>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5">
            <a:extLst>
              <a:ext uri="{FF2B5EF4-FFF2-40B4-BE49-F238E27FC236}">
                <a16:creationId xmlns:a16="http://schemas.microsoft.com/office/drawing/2014/main" id="{FC9B75C4-4B8A-A474-31BC-7E6674EF7BDA}"/>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1958433699"/>
      </p:ext>
    </p:extLst>
  </p:cSld>
  <p:clrMapOvr>
    <a:masterClrMapping/>
  </p:clrMapOvr>
  <mc:AlternateContent xmlns:mc="http://schemas.openxmlformats.org/markup-compatibility/2006" xmlns:p14="http://schemas.microsoft.com/office/powerpoint/2010/main">
    <mc:Choice Requires="p14">
      <p:transition spd="slow" p14:dur="2000" advTm="46701"/>
    </mc:Choice>
    <mc:Fallback xmlns="">
      <p:transition spd="slow" advTm="4670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20" name="Footer Placeholder 5">
            <a:extLst>
              <a:ext uri="{FF2B5EF4-FFF2-40B4-BE49-F238E27FC236}">
                <a16:creationId xmlns:a16="http://schemas.microsoft.com/office/drawing/2014/main" id="{0DF32EB3-F0D5-BD33-9D98-867E061A24A8}"/>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41" name="Text Box 2">
            <a:extLst>
              <a:ext uri="{FF2B5EF4-FFF2-40B4-BE49-F238E27FC236}">
                <a16:creationId xmlns:a16="http://schemas.microsoft.com/office/drawing/2014/main" id="{EFC8FE0D-16C8-E623-590D-DB1BE0AA6DA0}"/>
              </a:ext>
            </a:extLst>
          </p:cNvPr>
          <p:cNvSpPr txBox="1">
            <a:spLocks noChangeArrowheads="1"/>
          </p:cNvSpPr>
          <p:nvPr/>
        </p:nvSpPr>
        <p:spPr bwMode="auto">
          <a:xfrm>
            <a:off x="1064245" y="1267688"/>
            <a:ext cx="5328592"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600" i="1">
                <a:latin typeface="StarSymbol" charset="0"/>
              </a:rPr>
              <a:t> </a:t>
            </a:r>
            <a:r>
              <a:rPr lang="en-US" altLang="en-IT" sz="2800" i="1">
                <a:latin typeface="StarSymbol" charset="0"/>
              </a:rPr>
              <a:t>ℒ</a:t>
            </a:r>
            <a:r>
              <a:rPr lang="en-US" altLang="en-IT" sz="2800" baseline="-30000">
                <a:solidFill>
                  <a:schemeClr val="tx1"/>
                </a:solidFill>
              </a:rPr>
              <a:t>SM-EFT</a:t>
            </a:r>
            <a:r>
              <a:rPr lang="en-US" altLang="en-IT" sz="2800"/>
              <a:t> =     </a:t>
            </a:r>
            <a:r>
              <a:rPr lang="en-US" altLang="en-IT" sz="2800" i="1" err="1">
                <a:latin typeface="StarSymbol" charset="0"/>
              </a:rPr>
              <a:t>ℒ</a:t>
            </a:r>
            <a:r>
              <a:rPr lang="en-US" altLang="en-IT" sz="2800" baseline="-30000" err="1"/>
              <a:t>gauge</a:t>
            </a:r>
            <a:r>
              <a:rPr lang="en-US" altLang="en-IT" sz="2800" baseline="-30000"/>
              <a:t>    </a:t>
            </a:r>
            <a:r>
              <a:rPr lang="en-US" altLang="en-IT" sz="2800"/>
              <a:t>+    </a:t>
            </a:r>
            <a:r>
              <a:rPr lang="en-US" altLang="en-IT" sz="2800" i="1" err="1">
                <a:latin typeface="StarSymbol" charset="0"/>
              </a:rPr>
              <a:t>ℒ</a:t>
            </a:r>
            <a:r>
              <a:rPr lang="en-US" altLang="en-IT" sz="2800" baseline="-30000" err="1"/>
              <a:t>Higgs</a:t>
            </a:r>
            <a:r>
              <a:rPr lang="en-US" altLang="en-IT" sz="2800" baseline="-30000"/>
              <a:t>   </a:t>
            </a:r>
            <a:r>
              <a:rPr lang="en-US" altLang="en-IT" sz="2800"/>
              <a:t>+</a:t>
            </a:r>
            <a:endParaRPr lang="en-US" altLang="en-IT" sz="2800">
              <a:solidFill>
                <a:srgbClr val="0000FF"/>
              </a:solidFill>
            </a:endParaRPr>
          </a:p>
        </p:txBody>
      </p:sp>
      <p:sp>
        <p:nvSpPr>
          <p:cNvPr id="27" name="Content Placeholder 7">
            <a:extLst>
              <a:ext uri="{FF2B5EF4-FFF2-40B4-BE49-F238E27FC236}">
                <a16:creationId xmlns:a16="http://schemas.microsoft.com/office/drawing/2014/main" id="{13959BEF-76DF-BB50-4995-5A376274E890}"/>
              </a:ext>
            </a:extLst>
          </p:cNvPr>
          <p:cNvSpPr>
            <a:spLocks noGrp="1"/>
          </p:cNvSpPr>
          <p:nvPr>
            <p:ph sz="half" idx="1"/>
          </p:nvPr>
        </p:nvSpPr>
        <p:spPr>
          <a:xfrm>
            <a:off x="299020" y="2286757"/>
            <a:ext cx="11335245" cy="566179"/>
          </a:xfrm>
        </p:spPr>
        <p:txBody>
          <a:bodyPr/>
          <a:lstStyle/>
          <a:p>
            <a:pPr marL="0" indent="0">
              <a:buNone/>
            </a:pPr>
            <a:r>
              <a:rPr lang="en-US" altLang="en-IT" sz="2400" dirty="0">
                <a:solidFill>
                  <a:srgbClr val="01366E"/>
                </a:solidFill>
              </a:rPr>
              <a:t>A </a:t>
            </a:r>
            <a:r>
              <a:rPr lang="en-US" altLang="en-IT" sz="2400" dirty="0"/>
              <a:t>closer look to the question of what is the value of </a:t>
            </a:r>
            <a:r>
              <a:rPr lang="en-US" altLang="en-IT" sz="2800" dirty="0" err="1">
                <a:solidFill>
                  <a:srgbClr val="C00000"/>
                </a:solidFill>
                <a:cs typeface="Times New Roman" panose="02020603050405020304" pitchFamily="18" charset="0"/>
              </a:rPr>
              <a:t>Λ</a:t>
            </a:r>
            <a:r>
              <a:rPr lang="en-US" altLang="en-IT" sz="2400" dirty="0">
                <a:solidFill>
                  <a:srgbClr val="FF0000"/>
                </a:solidFill>
              </a:rPr>
              <a:t> </a:t>
            </a:r>
            <a:r>
              <a:rPr lang="en-US" altLang="en-IT" sz="2400" dirty="0"/>
              <a:t>reveals many “layers”:</a:t>
            </a:r>
            <a:endParaRPr lang="en-GB" dirty="0"/>
          </a:p>
        </p:txBody>
      </p:sp>
      <p:sp>
        <p:nvSpPr>
          <p:cNvPr id="29" name="Line 3">
            <a:extLst>
              <a:ext uri="{FF2B5EF4-FFF2-40B4-BE49-F238E27FC236}">
                <a16:creationId xmlns:a16="http://schemas.microsoft.com/office/drawing/2014/main" id="{4DA5F413-53EF-FE32-90AB-57237F0721FE}"/>
              </a:ext>
            </a:extLst>
          </p:cNvPr>
          <p:cNvSpPr>
            <a:spLocks noChangeShapeType="1"/>
          </p:cNvSpPr>
          <p:nvPr/>
        </p:nvSpPr>
        <p:spPr bwMode="auto">
          <a:xfrm flipV="1">
            <a:off x="1518270" y="3394646"/>
            <a:ext cx="1587" cy="1417637"/>
          </a:xfrm>
          <a:prstGeom prst="line">
            <a:avLst/>
          </a:prstGeom>
          <a:noFill/>
          <a:ln w="222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 name="Line 4">
            <a:extLst>
              <a:ext uri="{FF2B5EF4-FFF2-40B4-BE49-F238E27FC236}">
                <a16:creationId xmlns:a16="http://schemas.microsoft.com/office/drawing/2014/main" id="{90CA4D57-49A4-EB4E-BDA1-98D7A3645728}"/>
              </a:ext>
            </a:extLst>
          </p:cNvPr>
          <p:cNvSpPr>
            <a:spLocks noChangeShapeType="1"/>
          </p:cNvSpPr>
          <p:nvPr/>
        </p:nvSpPr>
        <p:spPr bwMode="auto">
          <a:xfrm>
            <a:off x="1518270" y="4810696"/>
            <a:ext cx="1077912" cy="4762"/>
          </a:xfrm>
          <a:prstGeom prst="line">
            <a:avLst/>
          </a:prstGeom>
          <a:noFill/>
          <a:ln w="22225">
            <a:solidFill>
              <a:srgbClr val="00B05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latin typeface="Times New Roman" panose="02020603050405020304" pitchFamily="18" charset="0"/>
              <a:cs typeface="Times New Roman" panose="02020603050405020304" pitchFamily="18" charset="0"/>
            </a:endParaRPr>
          </a:p>
        </p:txBody>
      </p:sp>
      <p:sp>
        <p:nvSpPr>
          <p:cNvPr id="31" name="Text Box 5">
            <a:extLst>
              <a:ext uri="{FF2B5EF4-FFF2-40B4-BE49-F238E27FC236}">
                <a16:creationId xmlns:a16="http://schemas.microsoft.com/office/drawing/2014/main" id="{DE86421B-7D21-2495-AC29-54147275C3A4}"/>
              </a:ext>
            </a:extLst>
          </p:cNvPr>
          <p:cNvSpPr txBox="1">
            <a:spLocks noChangeArrowheads="1"/>
          </p:cNvSpPr>
          <p:nvPr/>
        </p:nvSpPr>
        <p:spPr bwMode="auto">
          <a:xfrm>
            <a:off x="1064245" y="3213224"/>
            <a:ext cx="357187"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p>
            <a:pPr eaLnBrk="1">
              <a:lnSpc>
                <a:spcPct val="93000"/>
              </a:lnSpc>
              <a:buClr>
                <a:srgbClr val="000000"/>
              </a:buClr>
              <a:buSzPct val="100000"/>
              <a:buFont typeface="Times New Roman" panose="02020603050405020304" pitchFamily="18" charset="0"/>
              <a:buNone/>
            </a:pPr>
            <a:r>
              <a:rPr lang="en-US" altLang="en-IT" sz="2200">
                <a:latin typeface="Times New Roman" panose="02020603050405020304" pitchFamily="18" charset="0"/>
                <a:cs typeface="Times New Roman" panose="02020603050405020304" pitchFamily="18" charset="0"/>
              </a:rPr>
              <a:t>M</a:t>
            </a:r>
          </a:p>
        </p:txBody>
      </p:sp>
      <p:sp>
        <p:nvSpPr>
          <p:cNvPr id="32" name="Text Box 6">
            <a:extLst>
              <a:ext uri="{FF2B5EF4-FFF2-40B4-BE49-F238E27FC236}">
                <a16:creationId xmlns:a16="http://schemas.microsoft.com/office/drawing/2014/main" id="{C91F0388-7774-BE4C-42C4-2332F61865EA}"/>
              </a:ext>
            </a:extLst>
          </p:cNvPr>
          <p:cNvSpPr txBox="1">
            <a:spLocks noChangeArrowheads="1"/>
          </p:cNvSpPr>
          <p:nvPr/>
        </p:nvSpPr>
        <p:spPr bwMode="auto">
          <a:xfrm>
            <a:off x="2423592" y="4885309"/>
            <a:ext cx="237517" cy="4349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p>
            <a:pPr eaLnBrk="1">
              <a:lnSpc>
                <a:spcPct val="93000"/>
              </a:lnSpc>
              <a:buClr>
                <a:srgbClr val="000000"/>
              </a:buClr>
              <a:buSzPct val="100000"/>
              <a:buFont typeface="Times New Roman" panose="02020603050405020304" pitchFamily="18" charset="0"/>
              <a:buNone/>
            </a:pPr>
            <a:r>
              <a:rPr lang="en-US" altLang="en-IT" sz="2200">
                <a:solidFill>
                  <a:srgbClr val="00B050"/>
                </a:solidFill>
                <a:latin typeface="Times New Roman" panose="02020603050405020304" pitchFamily="18" charset="0"/>
                <a:cs typeface="Times New Roman" panose="02020603050405020304" pitchFamily="18" charset="0"/>
              </a:rPr>
              <a:t>g</a:t>
            </a:r>
          </a:p>
        </p:txBody>
      </p:sp>
      <p:sp>
        <p:nvSpPr>
          <p:cNvPr id="3" name="Line 24">
            <a:extLst>
              <a:ext uri="{FF2B5EF4-FFF2-40B4-BE49-F238E27FC236}">
                <a16:creationId xmlns:a16="http://schemas.microsoft.com/office/drawing/2014/main" id="{E31ABA4C-D762-646B-9DFD-4C0830BCF9DD}"/>
              </a:ext>
            </a:extLst>
          </p:cNvPr>
          <p:cNvSpPr>
            <a:spLocks noChangeShapeType="1"/>
          </p:cNvSpPr>
          <p:nvPr/>
        </p:nvSpPr>
        <p:spPr bwMode="auto">
          <a:xfrm flipH="1">
            <a:off x="630857" y="4807521"/>
            <a:ext cx="889000" cy="825500"/>
          </a:xfrm>
          <a:prstGeom prst="line">
            <a:avLst/>
          </a:prstGeom>
          <a:noFill/>
          <a:ln w="22225">
            <a:solidFill>
              <a:srgbClr val="C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 name="TextBox 6">
            <a:extLst>
              <a:ext uri="{FF2B5EF4-FFF2-40B4-BE49-F238E27FC236}">
                <a16:creationId xmlns:a16="http://schemas.microsoft.com/office/drawing/2014/main" id="{D131522C-D58B-BAE0-B6AD-BEFBFCA97611}"/>
              </a:ext>
            </a:extLst>
          </p:cNvPr>
          <p:cNvSpPr txBox="1"/>
          <p:nvPr/>
        </p:nvSpPr>
        <p:spPr>
          <a:xfrm>
            <a:off x="743849" y="5472038"/>
            <a:ext cx="885826" cy="400110"/>
          </a:xfrm>
          <a:prstGeom prst="rect">
            <a:avLst/>
          </a:prstGeom>
          <a:noFill/>
        </p:spPr>
        <p:txBody>
          <a:bodyPr wrap="square">
            <a:spAutoFit/>
          </a:bodyPr>
          <a:lstStyle/>
          <a:p>
            <a:r>
              <a:rPr lang="en-US" altLang="en-IT" sz="2000" i="1">
                <a:solidFill>
                  <a:srgbClr val="C00000"/>
                </a:solidFill>
                <a:latin typeface="+mn-lt"/>
              </a:rPr>
              <a:t>flavor</a:t>
            </a:r>
            <a:endParaRPr lang="en-GB" sz="2000" i="1"/>
          </a:p>
        </p:txBody>
      </p:sp>
      <p:sp>
        <p:nvSpPr>
          <p:cNvPr id="11" name="TextBox 10">
            <a:extLst>
              <a:ext uri="{FF2B5EF4-FFF2-40B4-BE49-F238E27FC236}">
                <a16:creationId xmlns:a16="http://schemas.microsoft.com/office/drawing/2014/main" id="{797FDE06-87C7-0A7B-2E44-971CFFDDBD55}"/>
              </a:ext>
            </a:extLst>
          </p:cNvPr>
          <p:cNvSpPr txBox="1"/>
          <p:nvPr/>
        </p:nvSpPr>
        <p:spPr>
          <a:xfrm>
            <a:off x="3564844" y="4607647"/>
            <a:ext cx="8256240" cy="784830"/>
          </a:xfrm>
          <a:prstGeom prst="rect">
            <a:avLst/>
          </a:prstGeom>
          <a:noFill/>
        </p:spPr>
        <p:txBody>
          <a:bodyPr wrap="square">
            <a:spAutoFit/>
          </a:bodyPr>
          <a:lstStyle/>
          <a:p>
            <a:pPr marL="558800" lvl="1" indent="-342900" eaLnBrk="1">
              <a:spcBef>
                <a:spcPts val="300"/>
              </a:spcBef>
              <a:spcAft>
                <a:spcPts val="300"/>
              </a:spcAft>
              <a:buClr>
                <a:srgbClr val="C00000"/>
              </a:buClr>
              <a:buSzPct val="75000"/>
              <a:buFont typeface="Wingdings" pitchFamily="2" charset="2"/>
              <a:buChar char="§"/>
            </a:pPr>
            <a:r>
              <a:rPr lang="en-US" altLang="en-IT" sz="2000" dirty="0">
                <a:solidFill>
                  <a:srgbClr val="01366E"/>
                </a:solidFill>
                <a:latin typeface="+mn-lt"/>
              </a:rPr>
              <a:t>No flavor symmetry	</a:t>
            </a:r>
            <a:r>
              <a:rPr lang="en-US" altLang="en-IT" sz="2000" dirty="0">
                <a:solidFill>
                  <a:srgbClr val="C00000"/>
                </a:solidFill>
                <a:latin typeface="+mn-lt"/>
              </a:rPr>
              <a:t>2499 </a:t>
            </a:r>
            <a:r>
              <a:rPr lang="en-US" altLang="en-IT" sz="2000" dirty="0">
                <a:solidFill>
                  <a:srgbClr val="01366E"/>
                </a:solidFill>
                <a:latin typeface="+mn-lt"/>
              </a:rPr>
              <a:t> free couplings [ </a:t>
            </a:r>
            <a:r>
              <a:rPr lang="en-US" altLang="en-IT" sz="2000" dirty="0">
                <a:latin typeface="+mn-lt"/>
              </a:rPr>
              <a:t>@ d=6</a:t>
            </a:r>
            <a:r>
              <a:rPr lang="en-US" altLang="en-IT" sz="2000" dirty="0">
                <a:solidFill>
                  <a:srgbClr val="01366E"/>
                </a:solidFill>
                <a:latin typeface="+mn-lt"/>
              </a:rPr>
              <a:t> ]</a:t>
            </a:r>
          </a:p>
          <a:p>
            <a:pPr marL="558800" lvl="1" indent="-342900">
              <a:spcBef>
                <a:spcPts val="300"/>
              </a:spcBef>
              <a:spcAft>
                <a:spcPts val="300"/>
              </a:spcAft>
              <a:buClr>
                <a:srgbClr val="C00000"/>
              </a:buClr>
              <a:buSzPct val="75000"/>
              <a:buFont typeface="Wingdings" pitchFamily="2" charset="2"/>
              <a:buChar char="§"/>
            </a:pPr>
            <a:r>
              <a:rPr lang="en-US" altLang="en-IT" sz="2000" dirty="0">
                <a:solidFill>
                  <a:srgbClr val="01366E"/>
                </a:solidFill>
                <a:latin typeface="+mn-lt"/>
              </a:rPr>
              <a:t>Maximal flavor symmetry        </a:t>
            </a:r>
            <a:r>
              <a:rPr lang="en-US" altLang="en-IT" sz="2000" dirty="0">
                <a:solidFill>
                  <a:srgbClr val="C00000"/>
                </a:solidFill>
                <a:latin typeface="+mn-lt"/>
              </a:rPr>
              <a:t>47</a:t>
            </a:r>
            <a:r>
              <a:rPr lang="en-US" altLang="en-IT" sz="2000" dirty="0">
                <a:solidFill>
                  <a:srgbClr val="01366E"/>
                </a:solidFill>
                <a:latin typeface="+mn-lt"/>
              </a:rPr>
              <a:t>  free couplings [ </a:t>
            </a:r>
            <a:r>
              <a:rPr lang="en-US" altLang="en-IT" sz="2000" dirty="0">
                <a:latin typeface="+mn-lt"/>
              </a:rPr>
              <a:t>@ d=6</a:t>
            </a:r>
            <a:r>
              <a:rPr lang="en-US" altLang="en-IT" sz="2000" dirty="0">
                <a:solidFill>
                  <a:srgbClr val="01366E"/>
                </a:solidFill>
                <a:latin typeface="+mn-lt"/>
              </a:rPr>
              <a:t> ]</a:t>
            </a:r>
          </a:p>
        </p:txBody>
      </p:sp>
      <p:sp>
        <p:nvSpPr>
          <p:cNvPr id="16" name="Line 28">
            <a:extLst>
              <a:ext uri="{FF2B5EF4-FFF2-40B4-BE49-F238E27FC236}">
                <a16:creationId xmlns:a16="http://schemas.microsoft.com/office/drawing/2014/main" id="{684DEAB1-764F-B9FA-669F-9FC9F1B9670F}"/>
              </a:ext>
            </a:extLst>
          </p:cNvPr>
          <p:cNvSpPr>
            <a:spLocks noChangeShapeType="1"/>
          </p:cNvSpPr>
          <p:nvPr/>
        </p:nvSpPr>
        <p:spPr bwMode="auto">
          <a:xfrm>
            <a:off x="6542494" y="4819179"/>
            <a:ext cx="578905" cy="4762"/>
          </a:xfrm>
          <a:prstGeom prst="line">
            <a:avLst/>
          </a:prstGeom>
          <a:noFill/>
          <a:ln w="222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7" name="Line 29">
            <a:extLst>
              <a:ext uri="{FF2B5EF4-FFF2-40B4-BE49-F238E27FC236}">
                <a16:creationId xmlns:a16="http://schemas.microsoft.com/office/drawing/2014/main" id="{49C37B6F-8D1F-84CC-99AA-E9974FF7EC2D}"/>
              </a:ext>
            </a:extLst>
          </p:cNvPr>
          <p:cNvSpPr>
            <a:spLocks noChangeShapeType="1"/>
          </p:cNvSpPr>
          <p:nvPr/>
        </p:nvSpPr>
        <p:spPr bwMode="auto">
          <a:xfrm>
            <a:off x="7148574" y="5192255"/>
            <a:ext cx="285191" cy="4762"/>
          </a:xfrm>
          <a:prstGeom prst="line">
            <a:avLst/>
          </a:prstGeom>
          <a:noFill/>
          <a:ln w="222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 name="Text Box 12">
            <a:extLst>
              <a:ext uri="{FF2B5EF4-FFF2-40B4-BE49-F238E27FC236}">
                <a16:creationId xmlns:a16="http://schemas.microsoft.com/office/drawing/2014/main" id="{48AFB240-537B-18FD-D019-EFD86510E938}"/>
              </a:ext>
            </a:extLst>
          </p:cNvPr>
          <p:cNvSpPr txBox="1">
            <a:spLocks noChangeArrowheads="1"/>
          </p:cNvSpPr>
          <p:nvPr/>
        </p:nvSpPr>
        <p:spPr bwMode="auto">
          <a:xfrm>
            <a:off x="7013787" y="1324928"/>
            <a:ext cx="1962533" cy="423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cs typeface="Times New Roman" panose="02020603050405020304" pitchFamily="18" charset="0"/>
              </a:rPr>
              <a:t>O</a:t>
            </a:r>
            <a:r>
              <a:rPr lang="en-US" altLang="en-IT" sz="2400" baseline="-30000">
                <a:cs typeface="Times New Roman" panose="02020603050405020304" pitchFamily="18" charset="0"/>
              </a:rPr>
              <a:t>i</a:t>
            </a:r>
            <a:r>
              <a:rPr lang="en-US" altLang="en-IT" sz="2400" baseline="33000">
                <a:cs typeface="Times New Roman" panose="02020603050405020304" pitchFamily="18" charset="0"/>
              </a:rPr>
              <a:t>[d]</a:t>
            </a:r>
            <a:r>
              <a:rPr lang="en-US" altLang="en-IT" sz="2400" baseline="33000"/>
              <a:t> </a:t>
            </a:r>
            <a:r>
              <a:rPr lang="en-US" altLang="en-IT" sz="2400" baseline="-30000">
                <a:solidFill>
                  <a:srgbClr val="FF0000"/>
                </a:solidFill>
              </a:rPr>
              <a:t> </a:t>
            </a:r>
            <a:r>
              <a:rPr lang="en-US" altLang="en-IT" sz="2400"/>
              <a:t>(</a:t>
            </a:r>
            <a:r>
              <a:rPr lang="en-US" altLang="en-IT" sz="2400" err="1">
                <a:cs typeface="Times New Roman" panose="02020603050405020304" pitchFamily="18" charset="0"/>
              </a:rPr>
              <a:t>ϕ</a:t>
            </a:r>
            <a:r>
              <a:rPr lang="en-US" altLang="en-IT" sz="2400"/>
              <a:t>, </a:t>
            </a:r>
            <a:r>
              <a:rPr lang="en-US" altLang="en-IT" sz="2400" i="1"/>
              <a:t>A</a:t>
            </a:r>
            <a:r>
              <a:rPr lang="en-US" altLang="en-IT" sz="2400" baseline="-30000"/>
              <a:t>a</a:t>
            </a:r>
            <a:r>
              <a:rPr lang="en-US" altLang="en-IT" sz="2400"/>
              <a:t>, </a:t>
            </a:r>
            <a:r>
              <a:rPr lang="en-US" altLang="en-IT" sz="2400" err="1">
                <a:cs typeface="Times New Roman" panose="02020603050405020304" pitchFamily="18" charset="0"/>
              </a:rPr>
              <a:t>ψ</a:t>
            </a:r>
            <a:r>
              <a:rPr lang="en-US" altLang="en-IT" sz="2400" baseline="-30000" err="1"/>
              <a:t>i</a:t>
            </a:r>
            <a:r>
              <a:rPr lang="en-US" altLang="en-IT" sz="2400"/>
              <a:t>) </a:t>
            </a:r>
          </a:p>
        </p:txBody>
      </p:sp>
      <p:sp>
        <p:nvSpPr>
          <p:cNvPr id="5" name="Text Box 34">
            <a:extLst>
              <a:ext uri="{FF2B5EF4-FFF2-40B4-BE49-F238E27FC236}">
                <a16:creationId xmlns:a16="http://schemas.microsoft.com/office/drawing/2014/main" id="{3F805068-7EC2-2483-1E75-837D3B2882C5}"/>
              </a:ext>
            </a:extLst>
          </p:cNvPr>
          <p:cNvSpPr txBox="1">
            <a:spLocks noChangeArrowheads="1"/>
          </p:cNvSpPr>
          <p:nvPr/>
        </p:nvSpPr>
        <p:spPr bwMode="auto">
          <a:xfrm>
            <a:off x="6463031" y="1057500"/>
            <a:ext cx="693518" cy="1003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a:solidFill>
                  <a:srgbClr val="000000"/>
                </a:solidFill>
                <a:latin typeface="Times New Roman" panose="02020603050405020304" pitchFamily="18" charset="0"/>
                <a:cs typeface="Times New Roman" panose="02020603050405020304" pitchFamily="18" charset="0"/>
              </a:rPr>
              <a:t> c</a:t>
            </a:r>
            <a:r>
              <a:rPr lang="en-US" altLang="en-IT" baseline="-33000">
                <a:solidFill>
                  <a:srgbClr val="000000"/>
                </a:solidFill>
                <a:latin typeface="Times New Roman" panose="02020603050405020304" pitchFamily="18" charset="0"/>
                <a:cs typeface="Times New Roman" panose="02020603050405020304" pitchFamily="18" charset="0"/>
              </a:rPr>
              <a:t>i</a:t>
            </a:r>
            <a:r>
              <a:rPr lang="en-US" altLang="en-IT" baseline="33000">
                <a:solidFill>
                  <a:srgbClr val="000000"/>
                </a:solidFill>
                <a:latin typeface="Times New Roman" panose="02020603050405020304" pitchFamily="18" charset="0"/>
                <a:cs typeface="Times New Roman" panose="02020603050405020304" pitchFamily="18" charset="0"/>
              </a:rPr>
              <a:t>[d]</a:t>
            </a:r>
            <a:endParaRPr lang="en-US" altLang="en-IT" sz="2800" baseline="33000">
              <a:solidFill>
                <a:srgbClr val="C00000"/>
              </a:solidFill>
              <a:latin typeface="Times New Roman" panose="02020603050405020304" pitchFamily="18" charset="0"/>
              <a:cs typeface="Times New Roman" panose="02020603050405020304" pitchFamily="18" charset="0"/>
            </a:endParaRPr>
          </a:p>
          <a:p>
            <a:pPr eaLnBrk="1">
              <a:spcBef>
                <a:spcPts val="288"/>
              </a:spcBef>
              <a:spcAft>
                <a:spcPts val="288"/>
              </a:spcAft>
              <a:buClr>
                <a:srgbClr val="000000"/>
              </a:buClr>
              <a:buSzPct val="100000"/>
              <a:buFont typeface="Times New Roman" panose="02020603050405020304" pitchFamily="18" charset="0"/>
              <a:buNone/>
            </a:pPr>
            <a:r>
              <a:rPr lang="en-US" altLang="en-IT" sz="2800">
                <a:solidFill>
                  <a:srgbClr val="C00000"/>
                </a:solidFill>
                <a:latin typeface="Times New Roman" panose="02020603050405020304" pitchFamily="18" charset="0"/>
                <a:cs typeface="Times New Roman" panose="02020603050405020304" pitchFamily="18" charset="0"/>
              </a:rPr>
              <a:t>Λ</a:t>
            </a:r>
            <a:r>
              <a:rPr lang="en-US" altLang="en-IT" sz="2800" baseline="33000">
                <a:solidFill>
                  <a:srgbClr val="C00000"/>
                </a:solidFill>
                <a:latin typeface="Times New Roman" panose="02020603050405020304" pitchFamily="18" charset="0"/>
                <a:cs typeface="Times New Roman" panose="02020603050405020304" pitchFamily="18" charset="0"/>
              </a:rPr>
              <a:t>d-4</a:t>
            </a:r>
          </a:p>
        </p:txBody>
      </p:sp>
      <p:sp>
        <p:nvSpPr>
          <p:cNvPr id="6" name="Line 35">
            <a:extLst>
              <a:ext uri="{FF2B5EF4-FFF2-40B4-BE49-F238E27FC236}">
                <a16:creationId xmlns:a16="http://schemas.microsoft.com/office/drawing/2014/main" id="{BB0E3E2C-CCC7-C1D2-5D44-ECBC59A2B0B6}"/>
              </a:ext>
            </a:extLst>
          </p:cNvPr>
          <p:cNvSpPr>
            <a:spLocks noChangeShapeType="1"/>
          </p:cNvSpPr>
          <p:nvPr/>
        </p:nvSpPr>
        <p:spPr bwMode="auto">
          <a:xfrm>
            <a:off x="6438407" y="1504230"/>
            <a:ext cx="446088" cy="1588"/>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 name="TextBox 7">
            <a:extLst>
              <a:ext uri="{FF2B5EF4-FFF2-40B4-BE49-F238E27FC236}">
                <a16:creationId xmlns:a16="http://schemas.microsoft.com/office/drawing/2014/main" id="{CCBA19E3-9D94-C2FC-0CD7-09F53A4BB1B9}"/>
              </a:ext>
            </a:extLst>
          </p:cNvPr>
          <p:cNvSpPr txBox="1"/>
          <p:nvPr/>
        </p:nvSpPr>
        <p:spPr>
          <a:xfrm>
            <a:off x="5892950" y="1201515"/>
            <a:ext cx="437331" cy="523220"/>
          </a:xfrm>
          <a:prstGeom prst="rect">
            <a:avLst/>
          </a:prstGeom>
          <a:noFill/>
        </p:spPr>
        <p:txBody>
          <a:bodyPr wrap="square">
            <a:spAutoFit/>
          </a:bodyPr>
          <a:lstStyle/>
          <a:p>
            <a:r>
              <a:rPr lang="en-US" sz="2800">
                <a:latin typeface="Symbol" pitchFamily="2" charset="2"/>
                <a:cs typeface="Times New Roman" panose="02020603050405020304" pitchFamily="18" charset="0"/>
              </a:rPr>
              <a:t>S</a:t>
            </a:r>
            <a:endParaRPr lang="en-GB" sz="2800">
              <a:latin typeface="Symbol" pitchFamily="2" charset="2"/>
            </a:endParaRPr>
          </a:p>
        </p:txBody>
      </p:sp>
      <p:sp>
        <p:nvSpPr>
          <p:cNvPr id="9" name="Text Box 34">
            <a:extLst>
              <a:ext uri="{FF2B5EF4-FFF2-40B4-BE49-F238E27FC236}">
                <a16:creationId xmlns:a16="http://schemas.microsoft.com/office/drawing/2014/main" id="{A33ECA78-643B-B45A-44D5-14B48D66C06F}"/>
              </a:ext>
            </a:extLst>
          </p:cNvPr>
          <p:cNvSpPr txBox="1">
            <a:spLocks noChangeArrowheads="1"/>
          </p:cNvSpPr>
          <p:nvPr/>
        </p:nvSpPr>
        <p:spPr bwMode="auto">
          <a:xfrm>
            <a:off x="5837568" y="1673993"/>
            <a:ext cx="598901" cy="2431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sz="2800" baseline="33000">
                <a:latin typeface="Times New Roman" panose="02020603050405020304" pitchFamily="18" charset="0"/>
                <a:cs typeface="Times New Roman" panose="02020603050405020304" pitchFamily="18" charset="0"/>
              </a:rPr>
              <a:t>d &gt; 4</a:t>
            </a:r>
          </a:p>
        </p:txBody>
      </p:sp>
      <p:sp>
        <p:nvSpPr>
          <p:cNvPr id="12" name="Text Box 10">
            <a:extLst>
              <a:ext uri="{FF2B5EF4-FFF2-40B4-BE49-F238E27FC236}">
                <a16:creationId xmlns:a16="http://schemas.microsoft.com/office/drawing/2014/main" id="{289B99E6-FD56-5118-2A72-8AE34FADD650}"/>
              </a:ext>
            </a:extLst>
          </p:cNvPr>
          <p:cNvSpPr txBox="1">
            <a:spLocks noChangeArrowheads="1"/>
          </p:cNvSpPr>
          <p:nvPr/>
        </p:nvSpPr>
        <p:spPr bwMode="auto">
          <a:xfrm>
            <a:off x="2934993" y="2996952"/>
            <a:ext cx="7891330" cy="16027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buClr>
                <a:srgbClr val="C00000"/>
              </a:buClr>
              <a:buSzPct val="75000"/>
            </a:pPr>
            <a:endParaRPr lang="en-US" altLang="en-IT" sz="2000" dirty="0">
              <a:solidFill>
                <a:srgbClr val="00B050"/>
              </a:solidFill>
              <a:latin typeface="+mn-lt"/>
            </a:endParaRPr>
          </a:p>
          <a:p>
            <a:pPr eaLnBrk="1">
              <a:spcAft>
                <a:spcPct val="0"/>
              </a:spcAft>
              <a:buClr>
                <a:srgbClr val="C00000"/>
              </a:buClr>
              <a:buSzPct val="75000"/>
            </a:pPr>
            <a:endParaRPr lang="en-US" altLang="en-IT" sz="2000" dirty="0">
              <a:solidFill>
                <a:srgbClr val="00B050"/>
              </a:solidFill>
              <a:latin typeface="+mn-lt"/>
            </a:endParaRPr>
          </a:p>
          <a:p>
            <a:pPr eaLnBrk="1">
              <a:spcAft>
                <a:spcPct val="0"/>
              </a:spcAft>
              <a:buClr>
                <a:srgbClr val="C00000"/>
              </a:buClr>
              <a:buSzPct val="75000"/>
            </a:pPr>
            <a:endParaRPr lang="en-US" altLang="en-IT" sz="2000" dirty="0">
              <a:solidFill>
                <a:srgbClr val="00B050"/>
              </a:solidFill>
              <a:latin typeface="+mn-lt"/>
            </a:endParaRPr>
          </a:p>
          <a:p>
            <a:pPr eaLnBrk="1">
              <a:spcAft>
                <a:spcPct val="0"/>
              </a:spcAft>
              <a:buClr>
                <a:srgbClr val="C00000"/>
              </a:buClr>
              <a:buSzPct val="75000"/>
            </a:pPr>
            <a:endParaRPr lang="en-US" altLang="en-IT" sz="2000" dirty="0">
              <a:solidFill>
                <a:srgbClr val="00B050"/>
              </a:solidFill>
              <a:latin typeface="+mn-lt"/>
            </a:endParaRPr>
          </a:p>
          <a:p>
            <a:pPr marL="342900" indent="-342900" eaLnBrk="1">
              <a:spcAft>
                <a:spcPct val="0"/>
              </a:spcAft>
              <a:buClr>
                <a:srgbClr val="C00000"/>
              </a:buClr>
              <a:buSzPct val="75000"/>
              <a:buFont typeface="Wingdings" pitchFamily="2" charset="2"/>
              <a:buChar char="q"/>
            </a:pPr>
            <a:r>
              <a:rPr lang="en-US" altLang="en-IT" sz="2000" dirty="0">
                <a:solidFill>
                  <a:srgbClr val="01366E"/>
                </a:solidFill>
                <a:latin typeface="+mn-lt"/>
              </a:rPr>
              <a:t>What is the </a:t>
            </a:r>
            <a:r>
              <a:rPr lang="en-US" altLang="en-IT" sz="2000" dirty="0">
                <a:solidFill>
                  <a:srgbClr val="C00000"/>
                </a:solidFill>
                <a:latin typeface="+mn-lt"/>
              </a:rPr>
              <a:t>flavor structure</a:t>
            </a:r>
            <a:r>
              <a:rPr lang="en-US" altLang="en-IT" sz="2000" dirty="0">
                <a:latin typeface="+mn-lt"/>
              </a:rPr>
              <a:t>?</a:t>
            </a:r>
          </a:p>
          <a:p>
            <a:pPr marL="342900" indent="-342900" eaLnBrk="1">
              <a:spcAft>
                <a:spcPct val="0"/>
              </a:spcAft>
              <a:buClr>
                <a:srgbClr val="C00000"/>
              </a:buClr>
              <a:buSzPct val="75000"/>
              <a:buFont typeface="Wingdings" pitchFamily="2" charset="2"/>
              <a:buChar char="q"/>
            </a:pPr>
            <a:endParaRPr lang="en-US" altLang="en-IT" sz="2000" dirty="0">
              <a:latin typeface="+mn-lt"/>
            </a:endParaRPr>
          </a:p>
        </p:txBody>
      </p:sp>
      <p:sp>
        <p:nvSpPr>
          <p:cNvPr id="13" name="Text Box 10">
            <a:extLst>
              <a:ext uri="{FF2B5EF4-FFF2-40B4-BE49-F238E27FC236}">
                <a16:creationId xmlns:a16="http://schemas.microsoft.com/office/drawing/2014/main" id="{0024510E-4C42-2C00-F0B7-D92DEFEF0096}"/>
              </a:ext>
            </a:extLst>
          </p:cNvPr>
          <p:cNvSpPr txBox="1">
            <a:spLocks noChangeArrowheads="1"/>
          </p:cNvSpPr>
          <p:nvPr/>
        </p:nvSpPr>
        <p:spPr bwMode="auto">
          <a:xfrm>
            <a:off x="2934992" y="2996952"/>
            <a:ext cx="6230373" cy="10425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marL="342900" indent="-342900" eaLnBrk="1">
              <a:spcAft>
                <a:spcPct val="0"/>
              </a:spcAft>
              <a:buClr>
                <a:srgbClr val="C00000"/>
              </a:buClr>
              <a:buSzPct val="75000"/>
              <a:buFont typeface="Wingdings" pitchFamily="2" charset="2"/>
              <a:buChar char="q"/>
            </a:pPr>
            <a:r>
              <a:rPr lang="en-US" altLang="en-IT" sz="2000">
                <a:solidFill>
                  <a:srgbClr val="01366E"/>
                </a:solidFill>
                <a:latin typeface="+mn-lt"/>
              </a:rPr>
              <a:t>What is the mass scale of the new </a:t>
            </a:r>
            <a:r>
              <a:rPr lang="en-US" altLang="en-IT" sz="2000" err="1">
                <a:solidFill>
                  <a:srgbClr val="01366E"/>
                </a:solidFill>
                <a:latin typeface="+mn-lt"/>
              </a:rPr>
              <a:t>d.o.f.</a:t>
            </a:r>
            <a:r>
              <a:rPr lang="en-US" altLang="en-IT" sz="2000">
                <a:solidFill>
                  <a:srgbClr val="01366E"/>
                </a:solidFill>
                <a:latin typeface="+mn-lt"/>
              </a:rPr>
              <a:t> ?</a:t>
            </a:r>
          </a:p>
          <a:p>
            <a:pPr eaLnBrk="1">
              <a:spcAft>
                <a:spcPct val="0"/>
              </a:spcAft>
              <a:buClr>
                <a:srgbClr val="C00000"/>
              </a:buClr>
              <a:buSzPct val="75000"/>
            </a:pPr>
            <a:r>
              <a:rPr lang="en-US" altLang="en-IT" sz="2000">
                <a:solidFill>
                  <a:srgbClr val="01366E"/>
                </a:solidFill>
                <a:latin typeface="+mn-lt"/>
              </a:rPr>
              <a:t> </a:t>
            </a:r>
          </a:p>
          <a:p>
            <a:pPr marL="342900" indent="-342900" eaLnBrk="1">
              <a:spcAft>
                <a:spcPct val="0"/>
              </a:spcAft>
              <a:buClr>
                <a:srgbClr val="C00000"/>
              </a:buClr>
              <a:buSzPct val="75000"/>
              <a:buFont typeface="Wingdings" pitchFamily="2" charset="2"/>
              <a:buChar char="q"/>
            </a:pPr>
            <a:r>
              <a:rPr lang="en-US" altLang="en-IT" sz="2000">
                <a:solidFill>
                  <a:srgbClr val="01366E"/>
                </a:solidFill>
                <a:latin typeface="+mn-lt"/>
              </a:rPr>
              <a:t>New dynamics </a:t>
            </a:r>
            <a:r>
              <a:rPr lang="en-US" altLang="en-IT" sz="2000">
                <a:solidFill>
                  <a:srgbClr val="00B050"/>
                </a:solidFill>
                <a:latin typeface="+mn-lt"/>
              </a:rPr>
              <a:t>weakly or strongly coupled ?</a:t>
            </a:r>
          </a:p>
        </p:txBody>
      </p:sp>
      <p:sp>
        <p:nvSpPr>
          <p:cNvPr id="14" name="Slide Number Placeholder 3">
            <a:extLst>
              <a:ext uri="{FF2B5EF4-FFF2-40B4-BE49-F238E27FC236}">
                <a16:creationId xmlns:a16="http://schemas.microsoft.com/office/drawing/2014/main" id="{2E647FD6-B042-3DCF-AF8D-39C8D04FE253}"/>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13</a:t>
            </a:fld>
            <a:endParaRPr lang="en-US"/>
          </a:p>
        </p:txBody>
      </p:sp>
      <p:sp>
        <p:nvSpPr>
          <p:cNvPr id="18" name="Title 1">
            <a:extLst>
              <a:ext uri="{FF2B5EF4-FFF2-40B4-BE49-F238E27FC236}">
                <a16:creationId xmlns:a16="http://schemas.microsoft.com/office/drawing/2014/main" id="{20F1D056-A9C9-65F7-29C2-39912456CE9E}"/>
              </a:ext>
            </a:extLst>
          </p:cNvPr>
          <p:cNvSpPr>
            <a:spLocks noGrp="1"/>
          </p:cNvSpPr>
          <p:nvPr>
            <p:ph type="title"/>
          </p:nvPr>
        </p:nvSpPr>
        <p:spPr>
          <a:xfrm>
            <a:off x="165761" y="-100433"/>
            <a:ext cx="10420349" cy="762000"/>
          </a:xfrm>
        </p:spPr>
        <p:txBody>
          <a:bodyPr/>
          <a:lstStyle/>
          <a:p>
            <a:r>
              <a:rPr lang="en-GB" dirty="0"/>
              <a:t>The SM as an effective theory</a:t>
            </a:r>
          </a:p>
        </p:txBody>
      </p:sp>
      <p:cxnSp>
        <p:nvCxnSpPr>
          <p:cNvPr id="19" name="Straight Connector 18">
            <a:extLst>
              <a:ext uri="{FF2B5EF4-FFF2-40B4-BE49-F238E27FC236}">
                <a16:creationId xmlns:a16="http://schemas.microsoft.com/office/drawing/2014/main" id="{F019478E-A526-DCB9-B79D-E7870D800AB6}"/>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AE35EEE-1E81-BED3-4840-27E917923CB5}"/>
              </a:ext>
            </a:extLst>
          </p:cNvPr>
          <p:cNvGrpSpPr/>
          <p:nvPr/>
        </p:nvGrpSpPr>
        <p:grpSpPr>
          <a:xfrm>
            <a:off x="1788275" y="5472038"/>
            <a:ext cx="9845990" cy="1331726"/>
            <a:chOff x="1788275" y="5472038"/>
            <a:chExt cx="9845990" cy="1331726"/>
          </a:xfrm>
        </p:grpSpPr>
        <p:sp>
          <p:nvSpPr>
            <p:cNvPr id="10" name="Rounded Rectangle 9">
              <a:extLst>
                <a:ext uri="{FF2B5EF4-FFF2-40B4-BE49-F238E27FC236}">
                  <a16:creationId xmlns:a16="http://schemas.microsoft.com/office/drawing/2014/main" id="{0EB7850F-5DAA-78B5-F01B-A3035D491A25}"/>
                </a:ext>
              </a:extLst>
            </p:cNvPr>
            <p:cNvSpPr/>
            <p:nvPr/>
          </p:nvSpPr>
          <p:spPr bwMode="auto">
            <a:xfrm>
              <a:off x="1788275" y="5472038"/>
              <a:ext cx="9845990" cy="1331726"/>
            </a:xfrm>
            <a:prstGeom prst="roundRect">
              <a:avLst/>
            </a:prstGeom>
            <a:solidFill>
              <a:schemeClr val="accent1">
                <a:lumMod val="85000"/>
              </a:schemeClr>
            </a:solid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5" name="Text Box 31">
              <a:extLst>
                <a:ext uri="{FF2B5EF4-FFF2-40B4-BE49-F238E27FC236}">
                  <a16:creationId xmlns:a16="http://schemas.microsoft.com/office/drawing/2014/main" id="{549EC6C5-4EC3-9C9E-8D07-A73243CEE846}"/>
                </a:ext>
              </a:extLst>
            </p:cNvPr>
            <p:cNvSpPr txBox="1">
              <a:spLocks noChangeArrowheads="1"/>
            </p:cNvSpPr>
            <p:nvPr/>
          </p:nvSpPr>
          <p:spPr bwMode="auto">
            <a:xfrm>
              <a:off x="1934236" y="5665382"/>
              <a:ext cx="9490356" cy="10039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215900" lvl="1" indent="0" eaLnBrk="1">
                <a:spcAft>
                  <a:spcPts val="0"/>
                </a:spcAft>
                <a:buClr>
                  <a:srgbClr val="C00000"/>
                </a:buClr>
                <a:buSzPct val="64000"/>
              </a:pPr>
              <a:r>
                <a:rPr lang="en-US" altLang="en-IT" sz="2200" dirty="0">
                  <a:solidFill>
                    <a:srgbClr val="01366E"/>
                  </a:solidFill>
                  <a:latin typeface="+mn-lt"/>
                </a:rPr>
                <a:t>The SMEFT is a very useful “map” to characterize BSM effects, especially  in precision measurements;  </a:t>
              </a:r>
            </a:p>
          </p:txBody>
        </p:sp>
      </p:grpSp>
      <p:grpSp>
        <p:nvGrpSpPr>
          <p:cNvPr id="36" name="Group 35">
            <a:extLst>
              <a:ext uri="{FF2B5EF4-FFF2-40B4-BE49-F238E27FC236}">
                <a16:creationId xmlns:a16="http://schemas.microsoft.com/office/drawing/2014/main" id="{41750F32-0CB7-CDB3-404C-D612841F5A9E}"/>
              </a:ext>
            </a:extLst>
          </p:cNvPr>
          <p:cNvGrpSpPr/>
          <p:nvPr/>
        </p:nvGrpSpPr>
        <p:grpSpPr>
          <a:xfrm>
            <a:off x="7583898" y="805583"/>
            <a:ext cx="4309082" cy="3690849"/>
            <a:chOff x="7583898" y="805583"/>
            <a:chExt cx="4309082" cy="3690849"/>
          </a:xfrm>
        </p:grpSpPr>
        <p:sp>
          <p:nvSpPr>
            <p:cNvPr id="37" name="Rounded Rectangle 36">
              <a:extLst>
                <a:ext uri="{FF2B5EF4-FFF2-40B4-BE49-F238E27FC236}">
                  <a16:creationId xmlns:a16="http://schemas.microsoft.com/office/drawing/2014/main" id="{7499FBA4-2E59-1FD9-028D-5A758AFA1FC4}"/>
                </a:ext>
              </a:extLst>
            </p:cNvPr>
            <p:cNvSpPr/>
            <p:nvPr/>
          </p:nvSpPr>
          <p:spPr bwMode="auto">
            <a:xfrm>
              <a:off x="7583898" y="805583"/>
              <a:ext cx="4309082" cy="3690849"/>
            </a:xfrm>
            <a:prstGeom prst="roundRect">
              <a:avLst/>
            </a:prstGeom>
            <a:solidFill>
              <a:schemeClr val="accent2"/>
            </a:solidFill>
            <a:ln w="25400" cap="flat" cmpd="sng" algn="ctr">
              <a:solidFill>
                <a:srgbClr val="C00000">
                  <a:alpha val="98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38" name="Content Placeholder 1">
              <a:extLst>
                <a:ext uri="{FF2B5EF4-FFF2-40B4-BE49-F238E27FC236}">
                  <a16:creationId xmlns:a16="http://schemas.microsoft.com/office/drawing/2014/main" id="{877CA527-1CB3-FB1C-CABD-80B3A6903993}"/>
                </a:ext>
              </a:extLst>
            </p:cNvPr>
            <p:cNvSpPr txBox="1">
              <a:spLocks/>
            </p:cNvSpPr>
            <p:nvPr/>
          </p:nvSpPr>
          <p:spPr bwMode="auto">
            <a:xfrm>
              <a:off x="7886815" y="1268760"/>
              <a:ext cx="3658425" cy="276228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marL="0" indent="0" algn="ctr">
                <a:spcBef>
                  <a:spcPts val="0"/>
                </a:spcBef>
                <a:spcAft>
                  <a:spcPts val="0"/>
                </a:spcAft>
                <a:buSzPct val="55000"/>
                <a:buNone/>
              </a:pPr>
              <a:r>
                <a:rPr lang="en-GB" sz="2200" kern="0" dirty="0">
                  <a:cs typeface="Times New Roman" panose="02020603050405020304" pitchFamily="18" charset="0"/>
                </a:rPr>
                <a:t>The large number of SMEFT couplings is not a problem, but an opportunity</a:t>
              </a:r>
            </a:p>
            <a:p>
              <a:pPr marL="0" indent="0" algn="ctr">
                <a:spcBef>
                  <a:spcPts val="0"/>
                </a:spcBef>
                <a:spcAft>
                  <a:spcPts val="0"/>
                </a:spcAft>
                <a:buSzPct val="55000"/>
                <a:buNone/>
              </a:pPr>
              <a:endParaRPr lang="en-GB" sz="2200" kern="0" dirty="0">
                <a:cs typeface="Times New Roman" panose="02020603050405020304" pitchFamily="18" charset="0"/>
              </a:endParaRPr>
            </a:p>
            <a:p>
              <a:pPr marL="0" indent="0" algn="ctr">
                <a:spcBef>
                  <a:spcPts val="0"/>
                </a:spcBef>
                <a:spcAft>
                  <a:spcPts val="0"/>
                </a:spcAft>
                <a:buSzPct val="55000"/>
                <a:buNone/>
              </a:pPr>
              <a:r>
                <a:rPr lang="en-GB" sz="2200" kern="0" dirty="0">
                  <a:cs typeface="Times New Roman" panose="02020603050405020304" pitchFamily="18" charset="0"/>
                </a:rPr>
                <a:t>[</a:t>
              </a:r>
              <a:r>
                <a:rPr lang="en-GB" sz="2200" i="1" kern="0" dirty="0">
                  <a:solidFill>
                    <a:schemeClr val="accent4">
                      <a:lumMod val="50000"/>
                      <a:lumOff val="50000"/>
                    </a:schemeClr>
                  </a:solidFill>
                  <a:cs typeface="Times New Roman" panose="02020603050405020304" pitchFamily="18" charset="0"/>
                </a:rPr>
                <a:t>these couplings are </a:t>
              </a:r>
              <a:r>
                <a:rPr lang="en-GB" sz="2200" i="1" u="sng" kern="0" dirty="0">
                  <a:solidFill>
                    <a:schemeClr val="accent4">
                      <a:lumMod val="50000"/>
                      <a:lumOff val="50000"/>
                    </a:schemeClr>
                  </a:solidFill>
                  <a:cs typeface="Times New Roman" panose="02020603050405020304" pitchFamily="18" charset="0"/>
                </a:rPr>
                <a:t>not</a:t>
              </a:r>
              <a:r>
                <a:rPr lang="en-GB" sz="2200" i="1" kern="0" dirty="0">
                  <a:solidFill>
                    <a:schemeClr val="accent4">
                      <a:lumMod val="50000"/>
                      <a:lumOff val="50000"/>
                    </a:schemeClr>
                  </a:solidFill>
                  <a:cs typeface="Times New Roman" panose="02020603050405020304" pitchFamily="18" charset="0"/>
                </a:rPr>
                <a:t> independent model parameters, rather independent </a:t>
              </a:r>
              <a:r>
                <a:rPr lang="en-GB" sz="2200" i="1" u="sng" kern="0" dirty="0">
                  <a:solidFill>
                    <a:schemeClr val="accent4">
                      <a:lumMod val="50000"/>
                      <a:lumOff val="50000"/>
                    </a:schemeClr>
                  </a:solidFill>
                  <a:cs typeface="Times New Roman" panose="02020603050405020304" pitchFamily="18" charset="0"/>
                </a:rPr>
                <a:t>observables</a:t>
              </a:r>
              <a:r>
                <a:rPr lang="en-GB" sz="2200" kern="0" dirty="0">
                  <a:cs typeface="Times New Roman" panose="02020603050405020304" pitchFamily="18" charset="0"/>
                </a:rPr>
                <a:t>]</a:t>
              </a:r>
              <a:endParaRPr lang="en-GB" sz="2200" kern="0" dirty="0">
                <a:solidFill>
                  <a:schemeClr val="tx1"/>
                </a:solidFill>
                <a:cs typeface="Times New Roman" panose="02020603050405020304" pitchFamily="18" charset="0"/>
              </a:endParaRPr>
            </a:p>
          </p:txBody>
        </p:sp>
      </p:grpSp>
      <p:pic>
        <p:nvPicPr>
          <p:cNvPr id="39" name="Picture 4">
            <a:extLst>
              <a:ext uri="{FF2B5EF4-FFF2-40B4-BE49-F238E27FC236}">
                <a16:creationId xmlns:a16="http://schemas.microsoft.com/office/drawing/2014/main" id="{4571A732-ECC0-D52D-ACF0-B8551079E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3898" y="700333"/>
            <a:ext cx="4488766" cy="386642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 name="TextBox 39">
            <a:extLst>
              <a:ext uri="{FF2B5EF4-FFF2-40B4-BE49-F238E27FC236}">
                <a16:creationId xmlns:a16="http://schemas.microsoft.com/office/drawing/2014/main" id="{0C7FE163-D385-9686-14EE-6C8AB8383190}"/>
              </a:ext>
            </a:extLst>
          </p:cNvPr>
          <p:cNvSpPr txBox="1"/>
          <p:nvPr/>
        </p:nvSpPr>
        <p:spPr>
          <a:xfrm>
            <a:off x="2050502" y="5879249"/>
            <a:ext cx="9770582" cy="830997"/>
          </a:xfrm>
          <a:prstGeom prst="rect">
            <a:avLst/>
          </a:prstGeom>
          <a:noFill/>
        </p:spPr>
        <p:txBody>
          <a:bodyPr wrap="square">
            <a:spAutoFit/>
          </a:bodyPr>
          <a:lstStyle/>
          <a:p>
            <a:r>
              <a:rPr lang="en-US" altLang="en-IT" sz="2400" dirty="0">
                <a:solidFill>
                  <a:srgbClr val="01366E"/>
                </a:solidFill>
                <a:latin typeface="+mn-lt"/>
              </a:rPr>
              <a:t>		                    </a:t>
            </a:r>
            <a:r>
              <a:rPr lang="en-US" altLang="en-IT" sz="2200" dirty="0">
                <a:solidFill>
                  <a:srgbClr val="01366E"/>
                </a:solidFill>
                <a:latin typeface="+mn-lt"/>
              </a:rPr>
              <a:t>“navigating” with the SMEFT without </a:t>
            </a:r>
            <a:r>
              <a:rPr lang="en-US" altLang="en-IT" sz="2200" dirty="0">
                <a:solidFill>
                  <a:srgbClr val="C00000"/>
                </a:solidFill>
                <a:latin typeface="+mn-lt"/>
              </a:rPr>
              <a:t>consistent assumptions</a:t>
            </a:r>
            <a:r>
              <a:rPr lang="en-US" altLang="en-IT" sz="2200" dirty="0">
                <a:solidFill>
                  <a:srgbClr val="01366E"/>
                </a:solidFill>
                <a:latin typeface="+mn-lt"/>
              </a:rPr>
              <a:t> (</a:t>
            </a:r>
            <a:r>
              <a:rPr lang="en-US" altLang="en-IT" sz="2200" i="1" dirty="0">
                <a:solidFill>
                  <a:srgbClr val="01366E"/>
                </a:solidFill>
                <a:latin typeface="+mn-lt"/>
              </a:rPr>
              <a:t>especially about flavor</a:t>
            </a:r>
            <a:r>
              <a:rPr lang="en-US" altLang="en-IT" sz="2200" dirty="0">
                <a:solidFill>
                  <a:srgbClr val="01366E"/>
                </a:solidFill>
                <a:latin typeface="+mn-lt"/>
              </a:rPr>
              <a:t>) can be misleading…</a:t>
            </a:r>
            <a:endParaRPr lang="en-GB" sz="2200" dirty="0"/>
          </a:p>
        </p:txBody>
      </p:sp>
    </p:spTree>
    <p:extLst>
      <p:ext uri="{BB962C8B-B14F-4D97-AF65-F5344CB8AC3E}">
        <p14:creationId xmlns:p14="http://schemas.microsoft.com/office/powerpoint/2010/main" val="1955806401"/>
      </p:ext>
    </p:extLst>
  </p:cSld>
  <p:clrMapOvr>
    <a:masterClrMapping/>
  </p:clrMapOvr>
  <mc:AlternateContent xmlns:mc="http://schemas.openxmlformats.org/markup-compatibility/2006" xmlns:p14="http://schemas.microsoft.com/office/powerpoint/2010/main">
    <mc:Choice Requires="p14">
      <p:transition spd="slow" p14:dur="2000" advTm="21095"/>
    </mc:Choice>
    <mc:Fallback xmlns="">
      <p:transition spd="slow" advTm="2109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dissolve">
                                      <p:cBhvr>
                                        <p:cTn id="18" dur="500"/>
                                        <p:tgtEl>
                                          <p:spTgt spid="3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dissolve">
                                      <p:cBhvr>
                                        <p:cTn id="2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25" name="Text Box 2">
            <a:extLst>
              <a:ext uri="{FF2B5EF4-FFF2-40B4-BE49-F238E27FC236}">
                <a16:creationId xmlns:a16="http://schemas.microsoft.com/office/drawing/2014/main" id="{FE6D9330-6E8B-3238-5969-94601A40CB35}"/>
              </a:ext>
            </a:extLst>
          </p:cNvPr>
          <p:cNvSpPr txBox="1">
            <a:spLocks noChangeArrowheads="1"/>
          </p:cNvSpPr>
          <p:nvPr/>
        </p:nvSpPr>
        <p:spPr bwMode="auto">
          <a:xfrm>
            <a:off x="1064245" y="1267688"/>
            <a:ext cx="5328592"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600" i="1">
                <a:latin typeface="StarSymbol" charset="0"/>
              </a:rPr>
              <a:t> </a:t>
            </a:r>
            <a:r>
              <a:rPr lang="en-US" altLang="en-IT" sz="2800" i="1">
                <a:latin typeface="StarSymbol" charset="0"/>
              </a:rPr>
              <a:t>ℒ</a:t>
            </a:r>
            <a:r>
              <a:rPr lang="en-US" altLang="en-IT" sz="2800" baseline="-30000">
                <a:solidFill>
                  <a:schemeClr val="tx1"/>
                </a:solidFill>
              </a:rPr>
              <a:t>SM-EFT</a:t>
            </a:r>
            <a:r>
              <a:rPr lang="en-US" altLang="en-IT" sz="2800"/>
              <a:t> =     </a:t>
            </a:r>
            <a:r>
              <a:rPr lang="en-US" altLang="en-IT" sz="2800" i="1" err="1">
                <a:latin typeface="StarSymbol" charset="0"/>
              </a:rPr>
              <a:t>ℒ</a:t>
            </a:r>
            <a:r>
              <a:rPr lang="en-US" altLang="en-IT" sz="2800" baseline="-30000" err="1"/>
              <a:t>gauge</a:t>
            </a:r>
            <a:r>
              <a:rPr lang="en-US" altLang="en-IT" sz="2800" baseline="-30000"/>
              <a:t>    </a:t>
            </a:r>
            <a:r>
              <a:rPr lang="en-US" altLang="en-IT" sz="2800"/>
              <a:t>+    </a:t>
            </a:r>
            <a:r>
              <a:rPr lang="en-US" altLang="en-IT" sz="2800" i="1" err="1">
                <a:latin typeface="StarSymbol" charset="0"/>
              </a:rPr>
              <a:t>ℒ</a:t>
            </a:r>
            <a:r>
              <a:rPr lang="en-US" altLang="en-IT" sz="2800" baseline="-30000" err="1"/>
              <a:t>Higgs</a:t>
            </a:r>
            <a:r>
              <a:rPr lang="en-US" altLang="en-IT" sz="2800" baseline="-30000"/>
              <a:t>   </a:t>
            </a:r>
            <a:r>
              <a:rPr lang="en-US" altLang="en-IT" sz="2800"/>
              <a:t>+</a:t>
            </a:r>
            <a:endParaRPr lang="en-US" altLang="en-IT" sz="2800">
              <a:solidFill>
                <a:srgbClr val="0000FF"/>
              </a:solidFill>
            </a:endParaRPr>
          </a:p>
        </p:txBody>
      </p:sp>
      <p:sp>
        <p:nvSpPr>
          <p:cNvPr id="3" name="Text Box 12">
            <a:extLst>
              <a:ext uri="{FF2B5EF4-FFF2-40B4-BE49-F238E27FC236}">
                <a16:creationId xmlns:a16="http://schemas.microsoft.com/office/drawing/2014/main" id="{1A66ED4F-8966-AC22-2877-E56552DBB1E0}"/>
              </a:ext>
            </a:extLst>
          </p:cNvPr>
          <p:cNvSpPr txBox="1">
            <a:spLocks noChangeArrowheads="1"/>
          </p:cNvSpPr>
          <p:nvPr/>
        </p:nvSpPr>
        <p:spPr bwMode="auto">
          <a:xfrm>
            <a:off x="7013787" y="1324928"/>
            <a:ext cx="1962533" cy="423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cs typeface="Times New Roman" panose="02020603050405020304" pitchFamily="18" charset="0"/>
              </a:rPr>
              <a:t>O</a:t>
            </a:r>
            <a:r>
              <a:rPr lang="en-US" altLang="en-IT" sz="2400" baseline="-30000">
                <a:cs typeface="Times New Roman" panose="02020603050405020304" pitchFamily="18" charset="0"/>
              </a:rPr>
              <a:t>i</a:t>
            </a:r>
            <a:r>
              <a:rPr lang="en-US" altLang="en-IT" sz="2400" baseline="33000">
                <a:cs typeface="Times New Roman" panose="02020603050405020304" pitchFamily="18" charset="0"/>
              </a:rPr>
              <a:t>[d]</a:t>
            </a:r>
            <a:r>
              <a:rPr lang="en-US" altLang="en-IT" sz="2400" baseline="33000"/>
              <a:t> </a:t>
            </a:r>
            <a:r>
              <a:rPr lang="en-US" altLang="en-IT" sz="2400" baseline="-30000">
                <a:solidFill>
                  <a:srgbClr val="FF0000"/>
                </a:solidFill>
              </a:rPr>
              <a:t> </a:t>
            </a:r>
            <a:r>
              <a:rPr lang="en-US" altLang="en-IT" sz="2400"/>
              <a:t>(</a:t>
            </a:r>
            <a:r>
              <a:rPr lang="en-US" altLang="en-IT" sz="2400" err="1">
                <a:cs typeface="Times New Roman" panose="02020603050405020304" pitchFamily="18" charset="0"/>
              </a:rPr>
              <a:t>ϕ</a:t>
            </a:r>
            <a:r>
              <a:rPr lang="en-US" altLang="en-IT" sz="2400"/>
              <a:t>, </a:t>
            </a:r>
            <a:r>
              <a:rPr lang="en-US" altLang="en-IT" sz="2400" i="1"/>
              <a:t>A</a:t>
            </a:r>
            <a:r>
              <a:rPr lang="en-US" altLang="en-IT" sz="2400" baseline="-30000"/>
              <a:t>a</a:t>
            </a:r>
            <a:r>
              <a:rPr lang="en-US" altLang="en-IT" sz="2400"/>
              <a:t>, </a:t>
            </a:r>
            <a:r>
              <a:rPr lang="en-US" altLang="en-IT" sz="2400" err="1">
                <a:cs typeface="Times New Roman" panose="02020603050405020304" pitchFamily="18" charset="0"/>
              </a:rPr>
              <a:t>ψ</a:t>
            </a:r>
            <a:r>
              <a:rPr lang="en-US" altLang="en-IT" sz="2400" baseline="-30000" err="1"/>
              <a:t>i</a:t>
            </a:r>
            <a:r>
              <a:rPr lang="en-US" altLang="en-IT" sz="2400"/>
              <a:t>) </a:t>
            </a:r>
          </a:p>
        </p:txBody>
      </p:sp>
      <p:sp>
        <p:nvSpPr>
          <p:cNvPr id="4" name="Text Box 34">
            <a:extLst>
              <a:ext uri="{FF2B5EF4-FFF2-40B4-BE49-F238E27FC236}">
                <a16:creationId xmlns:a16="http://schemas.microsoft.com/office/drawing/2014/main" id="{00BD6784-5926-A687-D35D-12C207F6C7B1}"/>
              </a:ext>
            </a:extLst>
          </p:cNvPr>
          <p:cNvSpPr txBox="1">
            <a:spLocks noChangeArrowheads="1"/>
          </p:cNvSpPr>
          <p:nvPr/>
        </p:nvSpPr>
        <p:spPr bwMode="auto">
          <a:xfrm>
            <a:off x="6463031" y="1057500"/>
            <a:ext cx="693518" cy="1003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a:solidFill>
                  <a:srgbClr val="000000"/>
                </a:solidFill>
                <a:latin typeface="Times New Roman" panose="02020603050405020304" pitchFamily="18" charset="0"/>
                <a:cs typeface="Times New Roman" panose="02020603050405020304" pitchFamily="18" charset="0"/>
              </a:rPr>
              <a:t> c</a:t>
            </a:r>
            <a:r>
              <a:rPr lang="en-US" altLang="en-IT" baseline="-33000">
                <a:solidFill>
                  <a:srgbClr val="000000"/>
                </a:solidFill>
                <a:latin typeface="Times New Roman" panose="02020603050405020304" pitchFamily="18" charset="0"/>
                <a:cs typeface="Times New Roman" panose="02020603050405020304" pitchFamily="18" charset="0"/>
              </a:rPr>
              <a:t>i</a:t>
            </a:r>
            <a:r>
              <a:rPr lang="en-US" altLang="en-IT" baseline="33000">
                <a:solidFill>
                  <a:srgbClr val="000000"/>
                </a:solidFill>
                <a:latin typeface="Times New Roman" panose="02020603050405020304" pitchFamily="18" charset="0"/>
                <a:cs typeface="Times New Roman" panose="02020603050405020304" pitchFamily="18" charset="0"/>
              </a:rPr>
              <a:t>[d]</a:t>
            </a:r>
            <a:endParaRPr lang="en-US" altLang="en-IT" sz="2800" baseline="33000">
              <a:solidFill>
                <a:srgbClr val="C00000"/>
              </a:solidFill>
              <a:latin typeface="Times New Roman" panose="02020603050405020304" pitchFamily="18" charset="0"/>
              <a:cs typeface="Times New Roman" panose="02020603050405020304" pitchFamily="18" charset="0"/>
            </a:endParaRPr>
          </a:p>
          <a:p>
            <a:pPr eaLnBrk="1">
              <a:spcBef>
                <a:spcPts val="288"/>
              </a:spcBef>
              <a:spcAft>
                <a:spcPts val="288"/>
              </a:spcAft>
              <a:buClr>
                <a:srgbClr val="000000"/>
              </a:buClr>
              <a:buSzPct val="100000"/>
              <a:buFont typeface="Times New Roman" panose="02020603050405020304" pitchFamily="18" charset="0"/>
              <a:buNone/>
            </a:pPr>
            <a:r>
              <a:rPr lang="en-US" altLang="en-IT" sz="2800">
                <a:solidFill>
                  <a:srgbClr val="C00000"/>
                </a:solidFill>
                <a:latin typeface="Times New Roman" panose="02020603050405020304" pitchFamily="18" charset="0"/>
                <a:cs typeface="Times New Roman" panose="02020603050405020304" pitchFamily="18" charset="0"/>
              </a:rPr>
              <a:t>Λ</a:t>
            </a:r>
            <a:r>
              <a:rPr lang="en-US" altLang="en-IT" sz="2800" baseline="33000">
                <a:solidFill>
                  <a:srgbClr val="C00000"/>
                </a:solidFill>
                <a:latin typeface="Times New Roman" panose="02020603050405020304" pitchFamily="18" charset="0"/>
                <a:cs typeface="Times New Roman" panose="02020603050405020304" pitchFamily="18" charset="0"/>
              </a:rPr>
              <a:t>d-4</a:t>
            </a:r>
          </a:p>
        </p:txBody>
      </p:sp>
      <p:sp>
        <p:nvSpPr>
          <p:cNvPr id="5" name="Line 35">
            <a:extLst>
              <a:ext uri="{FF2B5EF4-FFF2-40B4-BE49-F238E27FC236}">
                <a16:creationId xmlns:a16="http://schemas.microsoft.com/office/drawing/2014/main" id="{CD4F5C8D-30A4-70A3-A23A-F5BD2AA15DB8}"/>
              </a:ext>
            </a:extLst>
          </p:cNvPr>
          <p:cNvSpPr>
            <a:spLocks noChangeShapeType="1"/>
          </p:cNvSpPr>
          <p:nvPr/>
        </p:nvSpPr>
        <p:spPr bwMode="auto">
          <a:xfrm>
            <a:off x="6438407" y="1504230"/>
            <a:ext cx="446088" cy="1588"/>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 name="TextBox 5">
            <a:extLst>
              <a:ext uri="{FF2B5EF4-FFF2-40B4-BE49-F238E27FC236}">
                <a16:creationId xmlns:a16="http://schemas.microsoft.com/office/drawing/2014/main" id="{04811877-5F62-B3B3-28B0-B4B1645DD631}"/>
              </a:ext>
            </a:extLst>
          </p:cNvPr>
          <p:cNvSpPr txBox="1"/>
          <p:nvPr/>
        </p:nvSpPr>
        <p:spPr>
          <a:xfrm>
            <a:off x="5892950" y="1201515"/>
            <a:ext cx="437331" cy="523220"/>
          </a:xfrm>
          <a:prstGeom prst="rect">
            <a:avLst/>
          </a:prstGeom>
          <a:noFill/>
        </p:spPr>
        <p:txBody>
          <a:bodyPr wrap="square">
            <a:spAutoFit/>
          </a:bodyPr>
          <a:lstStyle/>
          <a:p>
            <a:r>
              <a:rPr lang="en-US" sz="2800">
                <a:latin typeface="Symbol" pitchFamily="2" charset="2"/>
                <a:cs typeface="Times New Roman" panose="02020603050405020304" pitchFamily="18" charset="0"/>
              </a:rPr>
              <a:t>S</a:t>
            </a:r>
            <a:endParaRPr lang="en-GB" sz="2800">
              <a:latin typeface="Symbol" pitchFamily="2" charset="2"/>
            </a:endParaRPr>
          </a:p>
        </p:txBody>
      </p:sp>
      <p:sp>
        <p:nvSpPr>
          <p:cNvPr id="7" name="Text Box 34">
            <a:extLst>
              <a:ext uri="{FF2B5EF4-FFF2-40B4-BE49-F238E27FC236}">
                <a16:creationId xmlns:a16="http://schemas.microsoft.com/office/drawing/2014/main" id="{D4D9D011-67CE-7667-9148-13F118461309}"/>
              </a:ext>
            </a:extLst>
          </p:cNvPr>
          <p:cNvSpPr txBox="1">
            <a:spLocks noChangeArrowheads="1"/>
          </p:cNvSpPr>
          <p:nvPr/>
        </p:nvSpPr>
        <p:spPr bwMode="auto">
          <a:xfrm>
            <a:off x="5837568" y="1673993"/>
            <a:ext cx="598901" cy="2431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sz="2800" baseline="33000">
                <a:latin typeface="Times New Roman" panose="02020603050405020304" pitchFamily="18" charset="0"/>
                <a:cs typeface="Times New Roman" panose="02020603050405020304" pitchFamily="18" charset="0"/>
              </a:rPr>
              <a:t>d &gt; 4</a:t>
            </a:r>
          </a:p>
        </p:txBody>
      </p:sp>
      <p:grpSp>
        <p:nvGrpSpPr>
          <p:cNvPr id="9" name="Group 8">
            <a:extLst>
              <a:ext uri="{FF2B5EF4-FFF2-40B4-BE49-F238E27FC236}">
                <a16:creationId xmlns:a16="http://schemas.microsoft.com/office/drawing/2014/main" id="{F3F2A4D9-10F7-68C3-7E53-46305849E62A}"/>
              </a:ext>
            </a:extLst>
          </p:cNvPr>
          <p:cNvGrpSpPr>
            <a:grpSpLocks/>
          </p:cNvGrpSpPr>
          <p:nvPr/>
        </p:nvGrpSpPr>
        <p:grpSpPr bwMode="auto">
          <a:xfrm>
            <a:off x="5237493" y="3464383"/>
            <a:ext cx="354451" cy="908354"/>
            <a:chOff x="3816" y="3836"/>
            <a:chExt cx="243" cy="662"/>
          </a:xfrm>
        </p:grpSpPr>
        <p:sp>
          <p:nvSpPr>
            <p:cNvPr id="10" name="AutoShape 8">
              <a:extLst>
                <a:ext uri="{FF2B5EF4-FFF2-40B4-BE49-F238E27FC236}">
                  <a16:creationId xmlns:a16="http://schemas.microsoft.com/office/drawing/2014/main" id="{85D1665A-6339-AA1D-8ABB-1B60F8736C1F}"/>
                </a:ext>
              </a:extLst>
            </p:cNvPr>
            <p:cNvSpPr>
              <a:spLocks noChangeArrowheads="1"/>
            </p:cNvSpPr>
            <p:nvPr/>
          </p:nvSpPr>
          <p:spPr bwMode="auto">
            <a:xfrm>
              <a:off x="3859" y="3871"/>
              <a:ext cx="201" cy="580"/>
            </a:xfrm>
            <a:prstGeom prst="roundRect">
              <a:avLst>
                <a:gd name="adj" fmla="val 491"/>
              </a:avLst>
            </a:prstGeom>
            <a:noFill/>
            <a:ln w="18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sp>
          <p:nvSpPr>
            <p:cNvPr id="11" name="AutoShape 9">
              <a:extLst>
                <a:ext uri="{FF2B5EF4-FFF2-40B4-BE49-F238E27FC236}">
                  <a16:creationId xmlns:a16="http://schemas.microsoft.com/office/drawing/2014/main" id="{0E3D0CA6-2257-EE4D-50DD-5ECFC1330FB6}"/>
                </a:ext>
              </a:extLst>
            </p:cNvPr>
            <p:cNvSpPr>
              <a:spLocks noChangeArrowheads="1"/>
            </p:cNvSpPr>
            <p:nvPr/>
          </p:nvSpPr>
          <p:spPr bwMode="auto">
            <a:xfrm>
              <a:off x="3816" y="3836"/>
              <a:ext cx="164" cy="662"/>
            </a:xfrm>
            <a:prstGeom prst="roundRect">
              <a:avLst>
                <a:gd name="adj" fmla="val 606"/>
              </a:avLst>
            </a:prstGeom>
            <a:solidFill>
              <a:srgbClr val="FFFFFF"/>
            </a:solidFill>
            <a:ln>
              <a:noFill/>
            </a:ln>
            <a:effectLst/>
            <a:extLs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grpSp>
      <p:grpSp>
        <p:nvGrpSpPr>
          <p:cNvPr id="12" name="Group 10">
            <a:extLst>
              <a:ext uri="{FF2B5EF4-FFF2-40B4-BE49-F238E27FC236}">
                <a16:creationId xmlns:a16="http://schemas.microsoft.com/office/drawing/2014/main" id="{697443B6-3175-2A9F-4553-835BCC1408A0}"/>
              </a:ext>
            </a:extLst>
          </p:cNvPr>
          <p:cNvGrpSpPr>
            <a:grpSpLocks/>
          </p:cNvGrpSpPr>
          <p:nvPr/>
        </p:nvGrpSpPr>
        <p:grpSpPr bwMode="auto">
          <a:xfrm>
            <a:off x="3350250" y="3486078"/>
            <a:ext cx="349810" cy="908354"/>
            <a:chOff x="2902" y="3868"/>
            <a:chExt cx="243" cy="631"/>
          </a:xfrm>
        </p:grpSpPr>
        <p:sp>
          <p:nvSpPr>
            <p:cNvPr id="13" name="AutoShape 11">
              <a:extLst>
                <a:ext uri="{FF2B5EF4-FFF2-40B4-BE49-F238E27FC236}">
                  <a16:creationId xmlns:a16="http://schemas.microsoft.com/office/drawing/2014/main" id="{B7BCADA1-3D02-6F32-4E26-55CA74CD55D6}"/>
                </a:ext>
              </a:extLst>
            </p:cNvPr>
            <p:cNvSpPr>
              <a:spLocks noChangeArrowheads="1"/>
            </p:cNvSpPr>
            <p:nvPr/>
          </p:nvSpPr>
          <p:spPr bwMode="auto">
            <a:xfrm>
              <a:off x="2902" y="3902"/>
              <a:ext cx="201" cy="552"/>
            </a:xfrm>
            <a:prstGeom prst="roundRect">
              <a:avLst>
                <a:gd name="adj" fmla="val 491"/>
              </a:avLst>
            </a:prstGeom>
            <a:noFill/>
            <a:ln w="18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sp>
          <p:nvSpPr>
            <p:cNvPr id="14" name="AutoShape 12">
              <a:extLst>
                <a:ext uri="{FF2B5EF4-FFF2-40B4-BE49-F238E27FC236}">
                  <a16:creationId xmlns:a16="http://schemas.microsoft.com/office/drawing/2014/main" id="{C2B7C2FF-FD55-692A-E0EC-F1E915981214}"/>
                </a:ext>
              </a:extLst>
            </p:cNvPr>
            <p:cNvSpPr>
              <a:spLocks noChangeArrowheads="1"/>
            </p:cNvSpPr>
            <p:nvPr/>
          </p:nvSpPr>
          <p:spPr bwMode="auto">
            <a:xfrm>
              <a:off x="2982" y="3868"/>
              <a:ext cx="164" cy="631"/>
            </a:xfrm>
            <a:prstGeom prst="roundRect">
              <a:avLst>
                <a:gd name="adj" fmla="val 606"/>
              </a:avLst>
            </a:prstGeom>
            <a:solidFill>
              <a:srgbClr val="FFFFFF"/>
            </a:solidFill>
            <a:ln>
              <a:noFill/>
            </a:ln>
            <a:effectLst/>
            <a:extLs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grpSp>
      <mc:AlternateContent xmlns:mc="http://schemas.openxmlformats.org/markup-compatibility/2006" xmlns:a14="http://schemas.microsoft.com/office/drawing/2010/main">
        <mc:Choice Requires="a14">
          <p:sp>
            <p:nvSpPr>
              <p:cNvPr id="15" name="Text Box 16">
                <a:extLst>
                  <a:ext uri="{FF2B5EF4-FFF2-40B4-BE49-F238E27FC236}">
                    <a16:creationId xmlns:a16="http://schemas.microsoft.com/office/drawing/2014/main" id="{934D325F-D903-172D-CCC2-E850C452F5A3}"/>
                  </a:ext>
                </a:extLst>
              </p:cNvPr>
              <p:cNvSpPr txBox="1">
                <a:spLocks noChangeArrowheads="1"/>
              </p:cNvSpPr>
              <p:nvPr/>
            </p:nvSpPr>
            <p:spPr bwMode="auto">
              <a:xfrm>
                <a:off x="3430584" y="3681438"/>
                <a:ext cx="1414341" cy="547283"/>
              </a:xfrm>
              <a:prstGeom prst="rect">
                <a:avLst/>
              </a:prstGeom>
              <a:noFill/>
              <a:ln>
                <a:noFill/>
              </a:ln>
              <a:effectLst/>
              <a:extLst>
                <a:ext uri="{909E8E84-426E-40DD-AFC4-6F175D3DCCD1}">
                  <a14:hiddenFill>
                    <a:solidFill>
                      <a:srgbClr val="FFFFFF"/>
                    </a:solidFill>
                  </a14:hiddenFill>
                </a:ext>
                <a:ext uri="{91240B29-F687-4F45-9708-019B960494DF}">
                  <a14:hiddenLine w="18360">
                    <a:solidFill>
                      <a:srgbClr val="000000"/>
                    </a:solidFill>
                    <a:round/>
                    <a:headEnd/>
                    <a:tailEnd/>
                  </a14:hiddenLine>
                </a:ext>
                <a:ext uri="{AF507438-7753-43E0-B8FC-AC1667EBCBE1}">
                  <a14:hiddenEffects>
                    <a:effectLst>
                      <a:outerShdw dist="35921" dir="2700000" algn="ctr" rotWithShape="0">
                        <a:srgbClr val="808080"/>
                      </a:outerShdw>
                    </a:effectLst>
                  </a14:hiddenEffects>
                </a:ext>
              </a:extLst>
            </p:spPr>
            <p:txBody>
              <a:bodyPr lIns="0" tIns="20795" rIns="0" bIns="0"/>
              <a:lstStyle/>
              <a:p>
                <a:pPr eaLnBrk="1">
                  <a:lnSpc>
                    <a:spcPct val="93000"/>
                  </a:lnSpc>
                  <a:buClr>
                    <a:srgbClr val="000000"/>
                  </a:buClr>
                  <a:buSzPct val="100000"/>
                </a:pPr>
                <a:r>
                  <a:rPr lang="en-US" altLang="en-IT" sz="2600">
                    <a:solidFill>
                      <a:srgbClr val="000000"/>
                    </a:solidFill>
                    <a:latin typeface="Times New Roman" panose="02020603050405020304" pitchFamily="18" charset="0"/>
                    <a:cs typeface="Times New Roman" panose="02020603050405020304" pitchFamily="18" charset="0"/>
                  </a:rPr>
                  <a:t> 1 +   </a:t>
                </a:r>
                <a:r>
                  <a:rPr lang="en-US" altLang="en-IT" sz="2600">
                    <a:solidFill>
                      <a:srgbClr val="00B050"/>
                    </a:solidFill>
                    <a:latin typeface="Times New Roman" panose="02020603050405020304" pitchFamily="18" charset="0"/>
                    <a:cs typeface="Times New Roman" panose="02020603050405020304" pitchFamily="18" charset="0"/>
                  </a:rPr>
                  <a:t>k </a:t>
                </a:r>
                <a14:m>
                  <m:oMath xmlns:m="http://schemas.openxmlformats.org/officeDocument/2006/math">
                    <m:r>
                      <a:rPr lang="en-US" altLang="en-IT" sz="2000"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oMath>
                </a14:m>
                <a:endParaRPr lang="en-US" altLang="en-IT" sz="2000">
                  <a:solidFill>
                    <a:srgbClr val="00B050"/>
                  </a:solidFill>
                  <a:latin typeface="Times New Roman" panose="02020603050405020304" pitchFamily="18" charset="0"/>
                  <a:cs typeface="Times New Roman" panose="02020603050405020304" pitchFamily="18" charset="0"/>
                </a:endParaRPr>
              </a:p>
              <a:p>
                <a:pPr eaLnBrk="1">
                  <a:lnSpc>
                    <a:spcPct val="93000"/>
                  </a:lnSpc>
                  <a:buClr>
                    <a:srgbClr val="000000"/>
                  </a:buClr>
                  <a:buSzPct val="100000"/>
                  <a:buFont typeface="Times New Roman" panose="02020603050405020304" pitchFamily="18" charset="0"/>
                  <a:buNone/>
                </a:pPr>
                <a:endParaRPr lang="en-US" altLang="en-IT" sz="2200">
                  <a:solidFill>
                    <a:srgbClr val="000000"/>
                  </a:solidFill>
                  <a:latin typeface="Times New Roman" panose="02020603050405020304" pitchFamily="18" charset="0"/>
                  <a:cs typeface="Times New Roman" panose="02020603050405020304" pitchFamily="18" charset="0"/>
                </a:endParaRPr>
              </a:p>
            </p:txBody>
          </p:sp>
        </mc:Choice>
        <mc:Fallback xmlns="">
          <p:sp>
            <p:nvSpPr>
              <p:cNvPr id="15" name="Text Box 16">
                <a:extLst>
                  <a:ext uri="{FF2B5EF4-FFF2-40B4-BE49-F238E27FC236}">
                    <a16:creationId xmlns:a16="http://schemas.microsoft.com/office/drawing/2014/main" id="{934D325F-D903-172D-CCC2-E850C452F5A3}"/>
                  </a:ext>
                </a:extLst>
              </p:cNvPr>
              <p:cNvSpPr txBox="1">
                <a:spLocks noRot="1" noChangeAspect="1" noMove="1" noResize="1" noEditPoints="1" noAdjustHandles="1" noChangeArrowheads="1" noChangeShapeType="1" noTextEdit="1"/>
              </p:cNvSpPr>
              <p:nvPr/>
            </p:nvSpPr>
            <p:spPr bwMode="auto">
              <a:xfrm>
                <a:off x="3430584" y="3681438"/>
                <a:ext cx="1414341" cy="547283"/>
              </a:xfrm>
              <a:prstGeom prst="rect">
                <a:avLst/>
              </a:prstGeom>
              <a:blipFill>
                <a:blip r:embed="rId4"/>
                <a:stretch>
                  <a:fillRect l="-8036" t="-17778" b="-6667"/>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GB">
                    <a:noFill/>
                  </a:rPr>
                  <a:t> </a:t>
                </a:r>
              </a:p>
            </p:txBody>
          </p:sp>
        </mc:Fallback>
      </mc:AlternateContent>
      <p:sp>
        <p:nvSpPr>
          <p:cNvPr id="17" name="Text Box 21">
            <a:extLst>
              <a:ext uri="{FF2B5EF4-FFF2-40B4-BE49-F238E27FC236}">
                <a16:creationId xmlns:a16="http://schemas.microsoft.com/office/drawing/2014/main" id="{D23101D0-679C-30F4-0828-FFB443371A28}"/>
              </a:ext>
            </a:extLst>
          </p:cNvPr>
          <p:cNvSpPr txBox="1">
            <a:spLocks noChangeArrowheads="1"/>
          </p:cNvSpPr>
          <p:nvPr/>
        </p:nvSpPr>
        <p:spPr bwMode="auto">
          <a:xfrm>
            <a:off x="4714823" y="3436633"/>
            <a:ext cx="623432" cy="9577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195" rIns="0" bIns="0"/>
          <a:lstStyle/>
          <a:p>
            <a:pPr algn="ctr">
              <a:lnSpc>
                <a:spcPct val="93000"/>
              </a:lnSpc>
              <a:spcBef>
                <a:spcPts val="600"/>
              </a:spcBef>
              <a:spcAft>
                <a:spcPts val="600"/>
              </a:spcAft>
              <a:buClr>
                <a:srgbClr val="000000"/>
              </a:buClr>
              <a:buSzPct val="100000"/>
            </a:pPr>
            <a:r>
              <a:rPr lang="en-US" altLang="en-IT" dirty="0">
                <a:solidFill>
                  <a:srgbClr val="000000"/>
                </a:solidFill>
                <a:latin typeface="Times New Roman" panose="02020603050405020304" pitchFamily="18" charset="0"/>
                <a:cs typeface="Times New Roman" panose="02020603050405020304" pitchFamily="18" charset="0"/>
              </a:rPr>
              <a:t> m</a:t>
            </a:r>
            <a:r>
              <a:rPr lang="en-US" altLang="en-IT" baseline="-33000" dirty="0">
                <a:solidFill>
                  <a:srgbClr val="000000"/>
                </a:solidFill>
                <a:latin typeface="Times New Roman" panose="02020603050405020304" pitchFamily="18" charset="0"/>
                <a:cs typeface="Times New Roman" panose="02020603050405020304" pitchFamily="18" charset="0"/>
              </a:rPr>
              <a:t>W</a:t>
            </a:r>
            <a:r>
              <a:rPr lang="en-US" altLang="en-IT" baseline="42000" dirty="0">
                <a:solidFill>
                  <a:srgbClr val="000000"/>
                </a:solidFill>
                <a:latin typeface="Times New Roman" panose="02020603050405020304" pitchFamily="18" charset="0"/>
                <a:cs typeface="Times New Roman" panose="02020603050405020304" pitchFamily="18" charset="0"/>
              </a:rPr>
              <a:t>2</a:t>
            </a:r>
            <a:endParaRPr lang="en-US" altLang="en-IT" baseline="-33000" dirty="0">
              <a:solidFill>
                <a:srgbClr val="000000"/>
              </a:solidFill>
              <a:latin typeface="Times New Roman" panose="02020603050405020304" pitchFamily="18" charset="0"/>
              <a:cs typeface="Times New Roman" panose="02020603050405020304" pitchFamily="18" charset="0"/>
            </a:endParaRPr>
          </a:p>
          <a:p>
            <a:pPr algn="ctr">
              <a:lnSpc>
                <a:spcPct val="93000"/>
              </a:lnSpc>
              <a:spcBef>
                <a:spcPts val="600"/>
              </a:spcBef>
              <a:spcAft>
                <a:spcPts val="600"/>
              </a:spcAft>
              <a:buClr>
                <a:srgbClr val="000000"/>
              </a:buClr>
              <a:buSzPct val="100000"/>
            </a:pPr>
            <a:r>
              <a:rPr lang="en-US" altLang="en-IT" dirty="0">
                <a:solidFill>
                  <a:srgbClr val="C00000"/>
                </a:solidFill>
                <a:latin typeface="Times New Roman" panose="02020603050405020304" pitchFamily="18" charset="0"/>
                <a:cs typeface="Times New Roman" panose="02020603050405020304" pitchFamily="18" charset="0"/>
              </a:rPr>
              <a:t>Λ</a:t>
            </a:r>
            <a:r>
              <a:rPr lang="en-US" altLang="en-IT" baseline="33000" dirty="0">
                <a:solidFill>
                  <a:srgbClr val="C00000"/>
                </a:solidFill>
                <a:latin typeface="Times New Roman" panose="02020603050405020304" pitchFamily="18" charset="0"/>
                <a:cs typeface="Times New Roman" panose="02020603050405020304" pitchFamily="18" charset="0"/>
              </a:rPr>
              <a:t>2</a:t>
            </a:r>
          </a:p>
        </p:txBody>
      </p:sp>
      <p:sp>
        <p:nvSpPr>
          <p:cNvPr id="18" name="Line 15">
            <a:extLst>
              <a:ext uri="{FF2B5EF4-FFF2-40B4-BE49-F238E27FC236}">
                <a16:creationId xmlns:a16="http://schemas.microsoft.com/office/drawing/2014/main" id="{EA29ACBE-D60E-E21C-A90F-E4D72912A86B}"/>
              </a:ext>
            </a:extLst>
          </p:cNvPr>
          <p:cNvSpPr>
            <a:spLocks noChangeShapeType="1"/>
          </p:cNvSpPr>
          <p:nvPr/>
        </p:nvSpPr>
        <p:spPr bwMode="auto">
          <a:xfrm>
            <a:off x="4727848" y="3911528"/>
            <a:ext cx="510193" cy="0"/>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632"/>
          </a:p>
        </p:txBody>
      </p:sp>
      <p:sp>
        <p:nvSpPr>
          <p:cNvPr id="19" name="Text Box 13">
            <a:extLst>
              <a:ext uri="{FF2B5EF4-FFF2-40B4-BE49-F238E27FC236}">
                <a16:creationId xmlns:a16="http://schemas.microsoft.com/office/drawing/2014/main" id="{106C080C-F1D4-BAA9-237D-98A2D915322F}"/>
              </a:ext>
            </a:extLst>
          </p:cNvPr>
          <p:cNvSpPr txBox="1">
            <a:spLocks noChangeArrowheads="1"/>
          </p:cNvSpPr>
          <p:nvPr/>
        </p:nvSpPr>
        <p:spPr bwMode="auto">
          <a:xfrm>
            <a:off x="911424" y="3642202"/>
            <a:ext cx="2346798" cy="4808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596"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1995">
                <a:cs typeface="Times New Roman" panose="02020603050405020304" pitchFamily="18" charset="0"/>
              </a:rPr>
              <a:t> </a:t>
            </a:r>
            <a:r>
              <a:rPr lang="en-US" altLang="en-IT" sz="2600" i="1">
                <a:cs typeface="Times New Roman" panose="02020603050405020304" pitchFamily="18" charset="0"/>
              </a:rPr>
              <a:t>A</a:t>
            </a:r>
            <a:r>
              <a:rPr lang="en-US" altLang="en-IT" sz="2600">
                <a:cs typeface="Times New Roman" panose="02020603050405020304" pitchFamily="18" charset="0"/>
              </a:rPr>
              <a:t>( </a:t>
            </a:r>
            <a:r>
              <a:rPr lang="en-US" altLang="en-IT" sz="2600" i="1" err="1">
                <a:cs typeface="Times New Roman" panose="02020603050405020304" pitchFamily="18" charset="0"/>
              </a:rPr>
              <a:t>i</a:t>
            </a:r>
            <a:r>
              <a:rPr lang="en-US" altLang="en-IT" sz="2600">
                <a:cs typeface="Times New Roman" panose="02020603050405020304" pitchFamily="18" charset="0"/>
              </a:rPr>
              <a:t> → </a:t>
            </a:r>
            <a:r>
              <a:rPr lang="en-US" altLang="en-IT" sz="2600" i="1">
                <a:cs typeface="Times New Roman" panose="02020603050405020304" pitchFamily="18" charset="0"/>
              </a:rPr>
              <a:t>f</a:t>
            </a:r>
            <a:r>
              <a:rPr lang="en-US" altLang="en-IT" sz="2600">
                <a:cs typeface="Times New Roman" panose="02020603050405020304" pitchFamily="18" charset="0"/>
              </a:rPr>
              <a:t> )</a:t>
            </a:r>
            <a:r>
              <a:rPr lang="en-US" altLang="en-IT" sz="2600" i="1">
                <a:cs typeface="Times New Roman" panose="02020603050405020304" pitchFamily="18" charset="0"/>
              </a:rPr>
              <a:t> </a:t>
            </a:r>
            <a:r>
              <a:rPr lang="en-US" altLang="en-IT" sz="2600">
                <a:cs typeface="Times New Roman" panose="02020603050405020304" pitchFamily="18" charset="0"/>
              </a:rPr>
              <a:t> </a:t>
            </a:r>
            <a:r>
              <a:rPr lang="en-US" altLang="en-IT" sz="2600">
                <a:ea typeface="Standard Symbols L" charset="0"/>
                <a:cs typeface="Times New Roman" panose="02020603050405020304" pitchFamily="18" charset="0"/>
              </a:rPr>
              <a:t>=</a:t>
            </a:r>
            <a:r>
              <a:rPr lang="en-US" altLang="en-IT" sz="2600" baseline="-33000">
                <a:cs typeface="Times New Roman" panose="02020603050405020304" pitchFamily="18" charset="0"/>
              </a:rPr>
              <a:t>  </a:t>
            </a:r>
            <a:r>
              <a:rPr lang="en-US" altLang="en-IT" sz="2600" i="1">
                <a:cs typeface="Times New Roman" panose="02020603050405020304" pitchFamily="18" charset="0"/>
              </a:rPr>
              <a:t>A</a:t>
            </a:r>
            <a:r>
              <a:rPr lang="en-US" altLang="en-IT" sz="2600" baseline="-33000">
                <a:cs typeface="Times New Roman" panose="02020603050405020304" pitchFamily="18" charset="0"/>
              </a:rPr>
              <a:t>SM </a:t>
            </a:r>
          </a:p>
        </p:txBody>
      </p:sp>
      <p:sp>
        <p:nvSpPr>
          <p:cNvPr id="23" name="Title 1">
            <a:extLst>
              <a:ext uri="{FF2B5EF4-FFF2-40B4-BE49-F238E27FC236}">
                <a16:creationId xmlns:a16="http://schemas.microsoft.com/office/drawing/2014/main" id="{E1344979-34B0-3914-2F1B-EEF6BDB09EF9}"/>
              </a:ext>
            </a:extLst>
          </p:cNvPr>
          <p:cNvSpPr>
            <a:spLocks noGrp="1"/>
          </p:cNvSpPr>
          <p:nvPr>
            <p:ph type="title"/>
          </p:nvPr>
        </p:nvSpPr>
        <p:spPr>
          <a:xfrm>
            <a:off x="165761" y="-100433"/>
            <a:ext cx="10420349" cy="762000"/>
          </a:xfrm>
        </p:spPr>
        <p:txBody>
          <a:bodyPr/>
          <a:lstStyle/>
          <a:p>
            <a:r>
              <a:rPr lang="en-GB" dirty="0"/>
              <a:t>The SM as an effective theory</a:t>
            </a:r>
          </a:p>
        </p:txBody>
      </p:sp>
      <p:cxnSp>
        <p:nvCxnSpPr>
          <p:cNvPr id="24" name="Straight Connector 23">
            <a:extLst>
              <a:ext uri="{FF2B5EF4-FFF2-40B4-BE49-F238E27FC236}">
                <a16:creationId xmlns:a16="http://schemas.microsoft.com/office/drawing/2014/main" id="{D53A1DBB-D932-D0B3-BDB4-A74F3CD95EDF}"/>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ext Box 31">
            <a:extLst>
              <a:ext uri="{FF2B5EF4-FFF2-40B4-BE49-F238E27FC236}">
                <a16:creationId xmlns:a16="http://schemas.microsoft.com/office/drawing/2014/main" id="{A053AD90-74D4-CA62-F1E1-A76EFAE6AA91}"/>
              </a:ext>
            </a:extLst>
          </p:cNvPr>
          <p:cNvSpPr txBox="1">
            <a:spLocks noChangeArrowheads="1"/>
          </p:cNvSpPr>
          <p:nvPr/>
        </p:nvSpPr>
        <p:spPr bwMode="auto">
          <a:xfrm>
            <a:off x="412277" y="2247748"/>
            <a:ext cx="5897342" cy="9680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558800" lvl="1" indent="-342900" eaLnBrk="1">
              <a:spcAft>
                <a:spcPts val="0"/>
              </a:spcAft>
              <a:buClr>
                <a:srgbClr val="C00000"/>
              </a:buClr>
              <a:buSzPct val="64000"/>
              <a:buFont typeface="Wingdings" pitchFamily="2" charset="2"/>
              <a:buChar char="q"/>
            </a:pPr>
            <a:r>
              <a:rPr lang="en-US" altLang="en-IT" sz="2200" dirty="0">
                <a:solidFill>
                  <a:srgbClr val="01366E"/>
                </a:solidFill>
                <a:latin typeface="+mn-lt"/>
              </a:rPr>
              <a:t>A useful general info is the functional dependence of precision observables    (</a:t>
            </a:r>
            <a:r>
              <a:rPr lang="en-US" altLang="en-IT" sz="2200" i="1" dirty="0">
                <a:solidFill>
                  <a:srgbClr val="01366E"/>
                </a:solidFill>
                <a:latin typeface="+mn-lt"/>
              </a:rPr>
              <a:t>Higgs, EW, or flavor </a:t>
            </a:r>
            <a:r>
              <a:rPr lang="en-US" altLang="en-IT" sz="2200" dirty="0">
                <a:solidFill>
                  <a:srgbClr val="01366E"/>
                </a:solidFill>
                <a:latin typeface="+mn-lt"/>
              </a:rPr>
              <a:t>) from </a:t>
            </a:r>
            <a:r>
              <a:rPr lang="en-US" altLang="en-IT" sz="2200" dirty="0" err="1">
                <a:solidFill>
                  <a:srgbClr val="C00000"/>
                </a:solidFill>
                <a:latin typeface="+mn-lt"/>
                <a:cs typeface="Times New Roman" panose="02020603050405020304" pitchFamily="18" charset="0"/>
              </a:rPr>
              <a:t>Λ</a:t>
            </a:r>
            <a:r>
              <a:rPr lang="en-US" altLang="en-IT" sz="2200" dirty="0">
                <a:solidFill>
                  <a:schemeClr val="tx1"/>
                </a:solidFill>
                <a:latin typeface="+mn-lt"/>
                <a:cs typeface="Times New Roman" panose="02020603050405020304" pitchFamily="18" charset="0"/>
              </a:rPr>
              <a:t>:</a:t>
            </a:r>
          </a:p>
          <a:p>
            <a:pPr marL="215900" lvl="1" indent="0" eaLnBrk="1">
              <a:spcAft>
                <a:spcPts val="0"/>
              </a:spcAft>
              <a:buSzPct val="64000"/>
            </a:pPr>
            <a:endParaRPr lang="en-US" altLang="en-IT" sz="2200" dirty="0">
              <a:solidFill>
                <a:srgbClr val="FF0000"/>
              </a:solidFill>
              <a:cs typeface="Times New Roman" panose="02020603050405020304" pitchFamily="18" charset="0"/>
            </a:endParaRPr>
          </a:p>
        </p:txBody>
      </p:sp>
      <p:sp>
        <p:nvSpPr>
          <p:cNvPr id="38" name="Footer Placeholder 5">
            <a:extLst>
              <a:ext uri="{FF2B5EF4-FFF2-40B4-BE49-F238E27FC236}">
                <a16:creationId xmlns:a16="http://schemas.microsoft.com/office/drawing/2014/main" id="{1EC8FD6B-9D43-2B18-F072-EDA9793B0FF1}"/>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16" name="Text Box 31">
            <a:extLst>
              <a:ext uri="{FF2B5EF4-FFF2-40B4-BE49-F238E27FC236}">
                <a16:creationId xmlns:a16="http://schemas.microsoft.com/office/drawing/2014/main" id="{F574A2DD-FF9A-FEC0-E4E5-C229FE6AB0C7}"/>
              </a:ext>
            </a:extLst>
          </p:cNvPr>
          <p:cNvSpPr txBox="1">
            <a:spLocks noChangeArrowheads="1"/>
          </p:cNvSpPr>
          <p:nvPr/>
        </p:nvSpPr>
        <p:spPr bwMode="auto">
          <a:xfrm>
            <a:off x="6155308" y="2957727"/>
            <a:ext cx="5773340" cy="21949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215900" lvl="1" indent="0" eaLnBrk="1">
              <a:spcAft>
                <a:spcPts val="0"/>
              </a:spcAft>
              <a:buClr>
                <a:srgbClr val="C00000"/>
              </a:buClr>
              <a:buSzPct val="64000"/>
            </a:pPr>
            <a:r>
              <a:rPr lang="en-US" altLang="en-IT" sz="2200" dirty="0">
                <a:solidFill>
                  <a:srgbClr val="01366E"/>
                </a:solidFill>
                <a:latin typeface="+mn-lt"/>
                <a:cs typeface="Times New Roman" panose="02020603050405020304" pitchFamily="18" charset="0"/>
              </a:rPr>
              <a:t>The sensitivity on</a:t>
            </a:r>
            <a:r>
              <a:rPr lang="en-US" altLang="en-IT" sz="2200" dirty="0">
                <a:solidFill>
                  <a:srgbClr val="01366E"/>
                </a:solidFill>
                <a:latin typeface="+mn-lt"/>
              </a:rPr>
              <a:t> </a:t>
            </a:r>
            <a:r>
              <a:rPr lang="en-US" altLang="en-IT" sz="2200" dirty="0" err="1">
                <a:solidFill>
                  <a:srgbClr val="C00000"/>
                </a:solidFill>
                <a:latin typeface="+mn-lt"/>
                <a:cs typeface="Times New Roman" panose="02020603050405020304" pitchFamily="18" charset="0"/>
              </a:rPr>
              <a:t>Λ</a:t>
            </a:r>
            <a:r>
              <a:rPr lang="en-US" altLang="en-IT" sz="2200" dirty="0">
                <a:solidFill>
                  <a:schemeClr val="tx1"/>
                </a:solidFill>
                <a:latin typeface="+mn-lt"/>
                <a:cs typeface="Times New Roman" panose="02020603050405020304" pitchFamily="18" charset="0"/>
              </a:rPr>
              <a:t> </a:t>
            </a:r>
            <a:r>
              <a:rPr lang="en-US" altLang="en-IT" sz="2200" dirty="0">
                <a:solidFill>
                  <a:srgbClr val="01366E"/>
                </a:solidFill>
                <a:latin typeface="+mn-lt"/>
                <a:cs typeface="Times New Roman" panose="02020603050405020304" pitchFamily="18" charset="0"/>
              </a:rPr>
              <a:t>scales with </a:t>
            </a:r>
            <a:r>
              <a:rPr lang="en-US" altLang="en-IT" sz="2200" dirty="0">
                <a:solidFill>
                  <a:srgbClr val="C00000"/>
                </a:solidFill>
                <a:latin typeface="+mn-lt"/>
                <a:cs typeface="Times New Roman" panose="02020603050405020304" pitchFamily="18" charset="0"/>
              </a:rPr>
              <a:t>~ N</a:t>
            </a:r>
            <a:r>
              <a:rPr lang="en-US" altLang="en-IT" sz="2200" baseline="30000" dirty="0">
                <a:solidFill>
                  <a:srgbClr val="C00000"/>
                </a:solidFill>
                <a:latin typeface="+mn-lt"/>
                <a:cs typeface="Times New Roman" panose="02020603050405020304" pitchFamily="18" charset="0"/>
              </a:rPr>
              <a:t>1/4</a:t>
            </a:r>
            <a:r>
              <a:rPr lang="en-US" altLang="en-IT" sz="2200" dirty="0">
                <a:solidFill>
                  <a:srgbClr val="C00000"/>
                </a:solidFill>
                <a:latin typeface="+mn-lt"/>
                <a:cs typeface="Times New Roman" panose="02020603050405020304" pitchFamily="18" charset="0"/>
              </a:rPr>
              <a:t> </a:t>
            </a:r>
          </a:p>
          <a:p>
            <a:pPr marL="215900" lvl="1" indent="0" eaLnBrk="1">
              <a:spcAft>
                <a:spcPts val="0"/>
              </a:spcAft>
              <a:buClr>
                <a:srgbClr val="C00000"/>
              </a:buClr>
              <a:buSzPct val="64000"/>
            </a:pPr>
            <a:r>
              <a:rPr lang="en-US" altLang="en-IT" sz="2200" dirty="0">
                <a:solidFill>
                  <a:srgbClr val="01366E"/>
                </a:solidFill>
                <a:latin typeface="+mn-lt"/>
                <a:cs typeface="Times New Roman" panose="02020603050405020304" pitchFamily="18" charset="0"/>
              </a:rPr>
              <a:t>for precision measurements (</a:t>
            </a:r>
            <a:r>
              <a:rPr lang="en-US" altLang="en-IT" sz="2200" i="1" dirty="0">
                <a:solidFill>
                  <a:srgbClr val="01366E"/>
                </a:solidFill>
                <a:latin typeface="+mn-lt"/>
                <a:cs typeface="Times New Roman" panose="02020603050405020304" pitchFamily="18" charset="0"/>
              </a:rPr>
              <a:t>vs. linear scale with </a:t>
            </a:r>
            <a:r>
              <a:rPr lang="en-US" altLang="en-IT" sz="2200" i="1" dirty="0">
                <a:solidFill>
                  <a:srgbClr val="00B0F0"/>
                </a:solidFill>
                <a:latin typeface="+mn-lt"/>
                <a:cs typeface="Times New Roman" panose="02020603050405020304" pitchFamily="18" charset="0"/>
              </a:rPr>
              <a:t>Energy </a:t>
            </a:r>
            <a:r>
              <a:rPr lang="en-US" altLang="en-IT" sz="2200" i="1" dirty="0">
                <a:solidFill>
                  <a:schemeClr val="tx2"/>
                </a:solidFill>
                <a:latin typeface="+mn-lt"/>
                <a:cs typeface="Times New Roman" panose="02020603050405020304" pitchFamily="18" charset="0"/>
              </a:rPr>
              <a:t>for high-energy processes</a:t>
            </a:r>
            <a:r>
              <a:rPr lang="en-US" altLang="en-IT" sz="2200" dirty="0">
                <a:solidFill>
                  <a:schemeClr val="tx2"/>
                </a:solidFill>
                <a:latin typeface="+mn-lt"/>
                <a:cs typeface="Times New Roman" panose="02020603050405020304" pitchFamily="18" charset="0"/>
              </a:rPr>
              <a:t>)</a:t>
            </a:r>
          </a:p>
          <a:p>
            <a:pPr marL="215900" lvl="1" indent="0" eaLnBrk="1">
              <a:spcAft>
                <a:spcPts val="0"/>
              </a:spcAft>
              <a:buClr>
                <a:srgbClr val="C00000"/>
              </a:buClr>
              <a:buSzPct val="64000"/>
            </a:pPr>
            <a:endParaRPr lang="en-US" altLang="en-IT" sz="2200" dirty="0">
              <a:solidFill>
                <a:schemeClr val="tx2"/>
              </a:solidFill>
              <a:latin typeface="+mn-lt"/>
              <a:cs typeface="Times New Roman" panose="02020603050405020304" pitchFamily="18" charset="0"/>
            </a:endParaRPr>
          </a:p>
          <a:p>
            <a:pPr marL="215900" lvl="1" indent="0" eaLnBrk="1">
              <a:spcAft>
                <a:spcPts val="0"/>
              </a:spcAft>
              <a:buClr>
                <a:srgbClr val="C00000"/>
              </a:buClr>
              <a:buSzPct val="64000"/>
            </a:pPr>
            <a:r>
              <a:rPr lang="en-US" altLang="en-IT" sz="2200" dirty="0">
                <a:solidFill>
                  <a:schemeClr val="tx2"/>
                </a:solidFill>
                <a:latin typeface="+mj-lt"/>
                <a:cs typeface="Times New Roman" panose="02020603050405020304" pitchFamily="18" charset="0"/>
              </a:rPr>
              <a:t>Increasing N by 10</a:t>
            </a:r>
            <a:r>
              <a:rPr lang="en-US" altLang="en-IT" sz="2200" baseline="30000" dirty="0">
                <a:solidFill>
                  <a:schemeClr val="tx2"/>
                </a:solidFill>
                <a:latin typeface="+mj-lt"/>
                <a:cs typeface="Times New Roman" panose="02020603050405020304" pitchFamily="18" charset="0"/>
              </a:rPr>
              <a:t>5</a:t>
            </a:r>
            <a:r>
              <a:rPr lang="en-US" altLang="en-IT" sz="2200" dirty="0">
                <a:solidFill>
                  <a:schemeClr val="tx2"/>
                </a:solidFill>
                <a:latin typeface="+mj-lt"/>
                <a:cs typeface="Times New Roman" panose="02020603050405020304" pitchFamily="18" charset="0"/>
              </a:rPr>
              <a:t> implies an increase by </a:t>
            </a:r>
            <a:r>
              <a:rPr lang="en-US" altLang="en-IT" sz="2200" u="sng" dirty="0">
                <a:solidFill>
                  <a:schemeClr val="tx2"/>
                </a:solidFill>
                <a:latin typeface="+mj-lt"/>
                <a:cs typeface="Times New Roman" panose="02020603050405020304" pitchFamily="18" charset="0"/>
              </a:rPr>
              <a:t>more than a factor of 10 </a:t>
            </a:r>
            <a:r>
              <a:rPr lang="en-US" altLang="en-IT" sz="2200" dirty="0">
                <a:solidFill>
                  <a:schemeClr val="tx2"/>
                </a:solidFill>
                <a:latin typeface="+mj-lt"/>
                <a:cs typeface="Times New Roman" panose="02020603050405020304" pitchFamily="18" charset="0"/>
              </a:rPr>
              <a:t>in the (indirect) energy reach</a:t>
            </a:r>
          </a:p>
          <a:p>
            <a:pPr marL="215900" lvl="1" indent="0" eaLnBrk="1">
              <a:spcAft>
                <a:spcPts val="0"/>
              </a:spcAft>
              <a:buClr>
                <a:srgbClr val="C00000"/>
              </a:buClr>
              <a:buSzPct val="64000"/>
            </a:pPr>
            <a:endParaRPr lang="en-US" altLang="en-IT" sz="2200" dirty="0">
              <a:solidFill>
                <a:schemeClr val="tx2"/>
              </a:solidFill>
              <a:latin typeface="+mn-lt"/>
              <a:cs typeface="Times New Roman" panose="02020603050405020304" pitchFamily="18" charset="0"/>
            </a:endParaRPr>
          </a:p>
          <a:p>
            <a:pPr marL="215900" lvl="1" indent="0" algn="ctr" eaLnBrk="1">
              <a:spcAft>
                <a:spcPts val="0"/>
              </a:spcAft>
              <a:buClr>
                <a:srgbClr val="C00000"/>
              </a:buClr>
              <a:buSzPct val="64000"/>
            </a:pPr>
            <a:r>
              <a:rPr lang="en-US" altLang="en-IT" sz="2200" dirty="0">
                <a:solidFill>
                  <a:schemeClr val="tx2"/>
                </a:solidFill>
                <a:latin typeface="+mn-lt"/>
                <a:cs typeface="Times New Roman" panose="02020603050405020304" pitchFamily="18" charset="0"/>
              </a:rPr>
              <a:t> </a:t>
            </a:r>
            <a:endParaRPr lang="en-US" altLang="en-IT" sz="2200" dirty="0">
              <a:solidFill>
                <a:srgbClr val="FF0000"/>
              </a:solidFill>
              <a:latin typeface="+mn-lt"/>
              <a:cs typeface="Times New Roman" panose="02020603050405020304" pitchFamily="18" charset="0"/>
            </a:endParaRPr>
          </a:p>
          <a:p>
            <a:pPr marL="215900" lvl="1" indent="0" algn="ctr" eaLnBrk="1">
              <a:spcAft>
                <a:spcPts val="0"/>
              </a:spcAft>
              <a:buClr>
                <a:srgbClr val="C00000"/>
              </a:buClr>
              <a:buSzPct val="64000"/>
            </a:pPr>
            <a:r>
              <a:rPr lang="en-US" altLang="en-IT" sz="2200" dirty="0">
                <a:solidFill>
                  <a:srgbClr val="01366E"/>
                </a:solidFill>
                <a:latin typeface="+mn-lt"/>
                <a:cs typeface="Times New Roman" panose="02020603050405020304" pitchFamily="18" charset="0"/>
              </a:rPr>
              <a:t>  </a:t>
            </a:r>
            <a:endParaRPr lang="en-US" altLang="en-IT" sz="2200" dirty="0">
              <a:solidFill>
                <a:srgbClr val="FF0000"/>
              </a:solidFill>
              <a:latin typeface="+mn-lt"/>
              <a:cs typeface="Times New Roman" panose="02020603050405020304" pitchFamily="18" charset="0"/>
            </a:endParaRPr>
          </a:p>
        </p:txBody>
      </p:sp>
      <p:sp>
        <p:nvSpPr>
          <p:cNvPr id="22" name="Line 3">
            <a:extLst>
              <a:ext uri="{FF2B5EF4-FFF2-40B4-BE49-F238E27FC236}">
                <a16:creationId xmlns:a16="http://schemas.microsoft.com/office/drawing/2014/main" id="{96D59C06-8051-2319-3DDD-BBBD1E070286}"/>
              </a:ext>
            </a:extLst>
          </p:cNvPr>
          <p:cNvSpPr>
            <a:spLocks noChangeShapeType="1"/>
          </p:cNvSpPr>
          <p:nvPr/>
        </p:nvSpPr>
        <p:spPr bwMode="auto">
          <a:xfrm flipV="1">
            <a:off x="2132930" y="4123011"/>
            <a:ext cx="623432" cy="794631"/>
          </a:xfrm>
          <a:prstGeom prst="line">
            <a:avLst/>
          </a:prstGeom>
          <a:noFill/>
          <a:ln w="22225">
            <a:solidFill>
              <a:srgbClr val="00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 name="Text Box 31">
            <a:extLst>
              <a:ext uri="{FF2B5EF4-FFF2-40B4-BE49-F238E27FC236}">
                <a16:creationId xmlns:a16="http://schemas.microsoft.com/office/drawing/2014/main" id="{780E3669-70BD-E14B-524D-2C10A7A935CE}"/>
              </a:ext>
            </a:extLst>
          </p:cNvPr>
          <p:cNvSpPr txBox="1">
            <a:spLocks noChangeArrowheads="1"/>
          </p:cNvSpPr>
          <p:nvPr/>
        </p:nvSpPr>
        <p:spPr bwMode="auto">
          <a:xfrm>
            <a:off x="767408" y="5045911"/>
            <a:ext cx="2346798" cy="7040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215900" lvl="1" indent="0" algn="ctr" eaLnBrk="1">
              <a:spcAft>
                <a:spcPts val="0"/>
              </a:spcAft>
              <a:buClr>
                <a:srgbClr val="C00000"/>
              </a:buClr>
              <a:buSzPct val="64000"/>
            </a:pPr>
            <a:r>
              <a:rPr lang="en-US" altLang="en-IT" sz="2000" dirty="0">
                <a:solidFill>
                  <a:schemeClr val="accent4"/>
                </a:solidFill>
                <a:latin typeface="+mn-lt"/>
                <a:cs typeface="Times New Roman" panose="02020603050405020304" pitchFamily="18" charset="0"/>
              </a:rPr>
              <a:t>SM electroweak</a:t>
            </a:r>
          </a:p>
          <a:p>
            <a:pPr marL="215900" lvl="1" indent="0" algn="ctr" eaLnBrk="1">
              <a:spcAft>
                <a:spcPts val="0"/>
              </a:spcAft>
              <a:buClr>
                <a:srgbClr val="C00000"/>
              </a:buClr>
              <a:buSzPct val="64000"/>
            </a:pPr>
            <a:r>
              <a:rPr lang="en-US" altLang="en-IT" sz="2000" dirty="0">
                <a:solidFill>
                  <a:schemeClr val="accent4"/>
                </a:solidFill>
                <a:latin typeface="+mn-lt"/>
                <a:cs typeface="Times New Roman" panose="02020603050405020304" pitchFamily="18" charset="0"/>
              </a:rPr>
              <a:t>amplitude </a:t>
            </a:r>
          </a:p>
          <a:p>
            <a:pPr marL="215900" lvl="1" indent="0" eaLnBrk="1">
              <a:spcAft>
                <a:spcPts val="0"/>
              </a:spcAft>
              <a:buClr>
                <a:srgbClr val="C00000"/>
              </a:buClr>
              <a:buSzPct val="64000"/>
            </a:pPr>
            <a:r>
              <a:rPr lang="en-US" altLang="en-IT" sz="2200" dirty="0">
                <a:solidFill>
                  <a:srgbClr val="01366E"/>
                </a:solidFill>
                <a:latin typeface="+mn-lt"/>
                <a:cs typeface="Times New Roman" panose="02020603050405020304" pitchFamily="18" charset="0"/>
              </a:rPr>
              <a:t>  </a:t>
            </a:r>
            <a:endParaRPr lang="en-US" altLang="en-IT" sz="2200" dirty="0">
              <a:solidFill>
                <a:srgbClr val="FF0000"/>
              </a:solidFill>
              <a:latin typeface="+mn-lt"/>
              <a:cs typeface="Times New Roman" panose="02020603050405020304" pitchFamily="18" charset="0"/>
            </a:endParaRPr>
          </a:p>
        </p:txBody>
      </p:sp>
    </p:spTree>
    <p:custDataLst>
      <p:tags r:id="rId1"/>
    </p:custDataLst>
    <p:extLst>
      <p:ext uri="{BB962C8B-B14F-4D97-AF65-F5344CB8AC3E}">
        <p14:creationId xmlns:p14="http://schemas.microsoft.com/office/powerpoint/2010/main" val="1557307467"/>
      </p:ext>
    </p:extLst>
  </p:cSld>
  <p:clrMapOvr>
    <a:masterClrMapping/>
  </p:clrMapOvr>
  <mc:AlternateContent xmlns:mc="http://schemas.openxmlformats.org/markup-compatibility/2006" xmlns:p14="http://schemas.microsoft.com/office/powerpoint/2010/main">
    <mc:Choice Requires="p14">
      <p:transition spd="slow" p14:dur="2000" advTm="91309"/>
    </mc:Choice>
    <mc:Fallback xmlns="">
      <p:transition spd="slow" advTm="91309"/>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pic>
        <p:nvPicPr>
          <p:cNvPr id="16" name="Picture 4">
            <a:extLst>
              <a:ext uri="{FF2B5EF4-FFF2-40B4-BE49-F238E27FC236}">
                <a16:creationId xmlns:a16="http://schemas.microsoft.com/office/drawing/2014/main" id="{4BDEF1AD-C74E-CF7F-5CE3-41D6006DA4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0096" y="2235741"/>
            <a:ext cx="4475379" cy="38757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 name="Text Box 2">
            <a:extLst>
              <a:ext uri="{FF2B5EF4-FFF2-40B4-BE49-F238E27FC236}">
                <a16:creationId xmlns:a16="http://schemas.microsoft.com/office/drawing/2014/main" id="{FE6D9330-6E8B-3238-5969-94601A40CB35}"/>
              </a:ext>
            </a:extLst>
          </p:cNvPr>
          <p:cNvSpPr txBox="1">
            <a:spLocks noChangeArrowheads="1"/>
          </p:cNvSpPr>
          <p:nvPr/>
        </p:nvSpPr>
        <p:spPr bwMode="auto">
          <a:xfrm>
            <a:off x="1064245" y="1267688"/>
            <a:ext cx="5328592"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600" i="1">
                <a:latin typeface="StarSymbol" charset="0"/>
              </a:rPr>
              <a:t> </a:t>
            </a:r>
            <a:r>
              <a:rPr lang="en-US" altLang="en-IT" sz="2800" i="1">
                <a:latin typeface="StarSymbol" charset="0"/>
              </a:rPr>
              <a:t>ℒ</a:t>
            </a:r>
            <a:r>
              <a:rPr lang="en-US" altLang="en-IT" sz="2800" baseline="-30000">
                <a:solidFill>
                  <a:schemeClr val="tx1"/>
                </a:solidFill>
              </a:rPr>
              <a:t>SM-EFT</a:t>
            </a:r>
            <a:r>
              <a:rPr lang="en-US" altLang="en-IT" sz="2800"/>
              <a:t> =     </a:t>
            </a:r>
            <a:r>
              <a:rPr lang="en-US" altLang="en-IT" sz="2800" i="1" err="1">
                <a:latin typeface="StarSymbol" charset="0"/>
              </a:rPr>
              <a:t>ℒ</a:t>
            </a:r>
            <a:r>
              <a:rPr lang="en-US" altLang="en-IT" sz="2800" baseline="-30000" err="1"/>
              <a:t>gauge</a:t>
            </a:r>
            <a:r>
              <a:rPr lang="en-US" altLang="en-IT" sz="2800" baseline="-30000"/>
              <a:t>    </a:t>
            </a:r>
            <a:r>
              <a:rPr lang="en-US" altLang="en-IT" sz="2800"/>
              <a:t>+    </a:t>
            </a:r>
            <a:r>
              <a:rPr lang="en-US" altLang="en-IT" sz="2800" i="1" err="1">
                <a:latin typeface="StarSymbol" charset="0"/>
              </a:rPr>
              <a:t>ℒ</a:t>
            </a:r>
            <a:r>
              <a:rPr lang="en-US" altLang="en-IT" sz="2800" baseline="-30000" err="1"/>
              <a:t>Higgs</a:t>
            </a:r>
            <a:r>
              <a:rPr lang="en-US" altLang="en-IT" sz="2800" baseline="-30000"/>
              <a:t>   </a:t>
            </a:r>
            <a:r>
              <a:rPr lang="en-US" altLang="en-IT" sz="2800"/>
              <a:t>+</a:t>
            </a:r>
            <a:endParaRPr lang="en-US" altLang="en-IT" sz="2800">
              <a:solidFill>
                <a:srgbClr val="0000FF"/>
              </a:solidFill>
            </a:endParaRPr>
          </a:p>
        </p:txBody>
      </p:sp>
      <p:sp>
        <p:nvSpPr>
          <p:cNvPr id="3" name="Text Box 12">
            <a:extLst>
              <a:ext uri="{FF2B5EF4-FFF2-40B4-BE49-F238E27FC236}">
                <a16:creationId xmlns:a16="http://schemas.microsoft.com/office/drawing/2014/main" id="{1A66ED4F-8966-AC22-2877-E56552DBB1E0}"/>
              </a:ext>
            </a:extLst>
          </p:cNvPr>
          <p:cNvSpPr txBox="1">
            <a:spLocks noChangeArrowheads="1"/>
          </p:cNvSpPr>
          <p:nvPr/>
        </p:nvSpPr>
        <p:spPr bwMode="auto">
          <a:xfrm>
            <a:off x="7013787" y="1324928"/>
            <a:ext cx="1962533" cy="423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cs typeface="Times New Roman" panose="02020603050405020304" pitchFamily="18" charset="0"/>
              </a:rPr>
              <a:t>O</a:t>
            </a:r>
            <a:r>
              <a:rPr lang="en-US" altLang="en-IT" sz="2400" baseline="-30000">
                <a:cs typeface="Times New Roman" panose="02020603050405020304" pitchFamily="18" charset="0"/>
              </a:rPr>
              <a:t>i</a:t>
            </a:r>
            <a:r>
              <a:rPr lang="en-US" altLang="en-IT" sz="2400" baseline="33000">
                <a:cs typeface="Times New Roman" panose="02020603050405020304" pitchFamily="18" charset="0"/>
              </a:rPr>
              <a:t>[d]</a:t>
            </a:r>
            <a:r>
              <a:rPr lang="en-US" altLang="en-IT" sz="2400" baseline="33000"/>
              <a:t> </a:t>
            </a:r>
            <a:r>
              <a:rPr lang="en-US" altLang="en-IT" sz="2400" baseline="-30000">
                <a:solidFill>
                  <a:srgbClr val="FF0000"/>
                </a:solidFill>
              </a:rPr>
              <a:t> </a:t>
            </a:r>
            <a:r>
              <a:rPr lang="en-US" altLang="en-IT" sz="2400"/>
              <a:t>(</a:t>
            </a:r>
            <a:r>
              <a:rPr lang="en-US" altLang="en-IT" sz="2400" err="1">
                <a:cs typeface="Times New Roman" panose="02020603050405020304" pitchFamily="18" charset="0"/>
              </a:rPr>
              <a:t>ϕ</a:t>
            </a:r>
            <a:r>
              <a:rPr lang="en-US" altLang="en-IT" sz="2400"/>
              <a:t>, </a:t>
            </a:r>
            <a:r>
              <a:rPr lang="en-US" altLang="en-IT" sz="2400" i="1"/>
              <a:t>A</a:t>
            </a:r>
            <a:r>
              <a:rPr lang="en-US" altLang="en-IT" sz="2400" baseline="-30000"/>
              <a:t>a</a:t>
            </a:r>
            <a:r>
              <a:rPr lang="en-US" altLang="en-IT" sz="2400"/>
              <a:t>, </a:t>
            </a:r>
            <a:r>
              <a:rPr lang="en-US" altLang="en-IT" sz="2400" err="1">
                <a:cs typeface="Times New Roman" panose="02020603050405020304" pitchFamily="18" charset="0"/>
              </a:rPr>
              <a:t>ψ</a:t>
            </a:r>
            <a:r>
              <a:rPr lang="en-US" altLang="en-IT" sz="2400" baseline="-30000" err="1"/>
              <a:t>i</a:t>
            </a:r>
            <a:r>
              <a:rPr lang="en-US" altLang="en-IT" sz="2400"/>
              <a:t>) </a:t>
            </a:r>
          </a:p>
        </p:txBody>
      </p:sp>
      <p:sp>
        <p:nvSpPr>
          <p:cNvPr id="4" name="Text Box 34">
            <a:extLst>
              <a:ext uri="{FF2B5EF4-FFF2-40B4-BE49-F238E27FC236}">
                <a16:creationId xmlns:a16="http://schemas.microsoft.com/office/drawing/2014/main" id="{00BD6784-5926-A687-D35D-12C207F6C7B1}"/>
              </a:ext>
            </a:extLst>
          </p:cNvPr>
          <p:cNvSpPr txBox="1">
            <a:spLocks noChangeArrowheads="1"/>
          </p:cNvSpPr>
          <p:nvPr/>
        </p:nvSpPr>
        <p:spPr bwMode="auto">
          <a:xfrm>
            <a:off x="6463031" y="1057500"/>
            <a:ext cx="693518" cy="1003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a:solidFill>
                  <a:srgbClr val="000000"/>
                </a:solidFill>
                <a:latin typeface="Times New Roman" panose="02020603050405020304" pitchFamily="18" charset="0"/>
                <a:cs typeface="Times New Roman" panose="02020603050405020304" pitchFamily="18" charset="0"/>
              </a:rPr>
              <a:t> c</a:t>
            </a:r>
            <a:r>
              <a:rPr lang="en-US" altLang="en-IT" baseline="-33000">
                <a:solidFill>
                  <a:srgbClr val="000000"/>
                </a:solidFill>
                <a:latin typeface="Times New Roman" panose="02020603050405020304" pitchFamily="18" charset="0"/>
                <a:cs typeface="Times New Roman" panose="02020603050405020304" pitchFamily="18" charset="0"/>
              </a:rPr>
              <a:t>i</a:t>
            </a:r>
            <a:r>
              <a:rPr lang="en-US" altLang="en-IT" baseline="33000">
                <a:solidFill>
                  <a:srgbClr val="000000"/>
                </a:solidFill>
                <a:latin typeface="Times New Roman" panose="02020603050405020304" pitchFamily="18" charset="0"/>
                <a:cs typeface="Times New Roman" panose="02020603050405020304" pitchFamily="18" charset="0"/>
              </a:rPr>
              <a:t>[d]</a:t>
            </a:r>
            <a:endParaRPr lang="en-US" altLang="en-IT" sz="2800" baseline="33000">
              <a:solidFill>
                <a:srgbClr val="C00000"/>
              </a:solidFill>
              <a:latin typeface="Times New Roman" panose="02020603050405020304" pitchFamily="18" charset="0"/>
              <a:cs typeface="Times New Roman" panose="02020603050405020304" pitchFamily="18" charset="0"/>
            </a:endParaRPr>
          </a:p>
          <a:p>
            <a:pPr eaLnBrk="1">
              <a:spcBef>
                <a:spcPts val="288"/>
              </a:spcBef>
              <a:spcAft>
                <a:spcPts val="288"/>
              </a:spcAft>
              <a:buClr>
                <a:srgbClr val="000000"/>
              </a:buClr>
              <a:buSzPct val="100000"/>
              <a:buFont typeface="Times New Roman" panose="02020603050405020304" pitchFamily="18" charset="0"/>
              <a:buNone/>
            </a:pPr>
            <a:r>
              <a:rPr lang="en-US" altLang="en-IT" sz="2800">
                <a:solidFill>
                  <a:srgbClr val="C00000"/>
                </a:solidFill>
                <a:latin typeface="Times New Roman" panose="02020603050405020304" pitchFamily="18" charset="0"/>
                <a:cs typeface="Times New Roman" panose="02020603050405020304" pitchFamily="18" charset="0"/>
              </a:rPr>
              <a:t>Λ</a:t>
            </a:r>
            <a:r>
              <a:rPr lang="en-US" altLang="en-IT" sz="2800" baseline="33000">
                <a:solidFill>
                  <a:srgbClr val="C00000"/>
                </a:solidFill>
                <a:latin typeface="Times New Roman" panose="02020603050405020304" pitchFamily="18" charset="0"/>
                <a:cs typeface="Times New Roman" panose="02020603050405020304" pitchFamily="18" charset="0"/>
              </a:rPr>
              <a:t>d-4</a:t>
            </a:r>
          </a:p>
        </p:txBody>
      </p:sp>
      <p:sp>
        <p:nvSpPr>
          <p:cNvPr id="5" name="Line 35">
            <a:extLst>
              <a:ext uri="{FF2B5EF4-FFF2-40B4-BE49-F238E27FC236}">
                <a16:creationId xmlns:a16="http://schemas.microsoft.com/office/drawing/2014/main" id="{CD4F5C8D-30A4-70A3-A23A-F5BD2AA15DB8}"/>
              </a:ext>
            </a:extLst>
          </p:cNvPr>
          <p:cNvSpPr>
            <a:spLocks noChangeShapeType="1"/>
          </p:cNvSpPr>
          <p:nvPr/>
        </p:nvSpPr>
        <p:spPr bwMode="auto">
          <a:xfrm>
            <a:off x="6438407" y="1504230"/>
            <a:ext cx="446088" cy="1588"/>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 name="TextBox 5">
            <a:extLst>
              <a:ext uri="{FF2B5EF4-FFF2-40B4-BE49-F238E27FC236}">
                <a16:creationId xmlns:a16="http://schemas.microsoft.com/office/drawing/2014/main" id="{04811877-5F62-B3B3-28B0-B4B1645DD631}"/>
              </a:ext>
            </a:extLst>
          </p:cNvPr>
          <p:cNvSpPr txBox="1"/>
          <p:nvPr/>
        </p:nvSpPr>
        <p:spPr>
          <a:xfrm>
            <a:off x="5892950" y="1201515"/>
            <a:ext cx="437331" cy="523220"/>
          </a:xfrm>
          <a:prstGeom prst="rect">
            <a:avLst/>
          </a:prstGeom>
          <a:noFill/>
        </p:spPr>
        <p:txBody>
          <a:bodyPr wrap="square">
            <a:spAutoFit/>
          </a:bodyPr>
          <a:lstStyle/>
          <a:p>
            <a:r>
              <a:rPr lang="en-US" sz="2800">
                <a:latin typeface="Symbol" pitchFamily="2" charset="2"/>
                <a:cs typeface="Times New Roman" panose="02020603050405020304" pitchFamily="18" charset="0"/>
              </a:rPr>
              <a:t>S</a:t>
            </a:r>
            <a:endParaRPr lang="en-GB" sz="2800">
              <a:latin typeface="Symbol" pitchFamily="2" charset="2"/>
            </a:endParaRPr>
          </a:p>
        </p:txBody>
      </p:sp>
      <p:sp>
        <p:nvSpPr>
          <p:cNvPr id="7" name="Text Box 34">
            <a:extLst>
              <a:ext uri="{FF2B5EF4-FFF2-40B4-BE49-F238E27FC236}">
                <a16:creationId xmlns:a16="http://schemas.microsoft.com/office/drawing/2014/main" id="{D4D9D011-67CE-7667-9148-13F118461309}"/>
              </a:ext>
            </a:extLst>
          </p:cNvPr>
          <p:cNvSpPr txBox="1">
            <a:spLocks noChangeArrowheads="1"/>
          </p:cNvSpPr>
          <p:nvPr/>
        </p:nvSpPr>
        <p:spPr bwMode="auto">
          <a:xfrm>
            <a:off x="5837568" y="1673993"/>
            <a:ext cx="598901" cy="2431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sz="2800" baseline="33000">
                <a:latin typeface="Times New Roman" panose="02020603050405020304" pitchFamily="18" charset="0"/>
                <a:cs typeface="Times New Roman" panose="02020603050405020304" pitchFamily="18" charset="0"/>
              </a:rPr>
              <a:t>d &gt; 4</a:t>
            </a:r>
          </a:p>
        </p:txBody>
      </p:sp>
      <p:sp>
        <p:nvSpPr>
          <p:cNvPr id="22" name="Line 22">
            <a:extLst>
              <a:ext uri="{FF2B5EF4-FFF2-40B4-BE49-F238E27FC236}">
                <a16:creationId xmlns:a16="http://schemas.microsoft.com/office/drawing/2014/main" id="{2035B47D-50DA-E73A-31E7-4DAD94212384}"/>
              </a:ext>
            </a:extLst>
          </p:cNvPr>
          <p:cNvSpPr>
            <a:spLocks noChangeShapeType="1"/>
          </p:cNvSpPr>
          <p:nvPr/>
        </p:nvSpPr>
        <p:spPr bwMode="auto">
          <a:xfrm>
            <a:off x="4326049" y="4184191"/>
            <a:ext cx="8418" cy="795838"/>
          </a:xfrm>
          <a:prstGeom prst="line">
            <a:avLst/>
          </a:prstGeom>
          <a:noFill/>
          <a:ln w="34925">
            <a:solidFill>
              <a:srgbClr val="00B05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 name="Text Box 19">
            <a:extLst>
              <a:ext uri="{FF2B5EF4-FFF2-40B4-BE49-F238E27FC236}">
                <a16:creationId xmlns:a16="http://schemas.microsoft.com/office/drawing/2014/main" id="{F920A1A8-2AA1-BC33-535A-47A4A01B41A9}"/>
              </a:ext>
            </a:extLst>
          </p:cNvPr>
          <p:cNvSpPr txBox="1">
            <a:spLocks noChangeArrowheads="1"/>
          </p:cNvSpPr>
          <p:nvPr/>
        </p:nvSpPr>
        <p:spPr bwMode="auto">
          <a:xfrm>
            <a:off x="3719736" y="5088577"/>
            <a:ext cx="1268905" cy="4031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Bef>
                <a:spcPts val="500"/>
              </a:spcBef>
              <a:spcAft>
                <a:spcPct val="0"/>
              </a:spcAft>
            </a:pPr>
            <a:r>
              <a:rPr lang="en-US" altLang="en-IT" sz="2000">
                <a:solidFill>
                  <a:srgbClr val="00B050"/>
                </a:solidFill>
                <a:cs typeface="Times New Roman" panose="02020603050405020304" pitchFamily="18" charset="0"/>
              </a:rPr>
              <a:t>~ 1</a:t>
            </a:r>
            <a:endParaRPr lang="en-US" altLang="en-IT" sz="2000">
              <a:solidFill>
                <a:srgbClr val="00B050"/>
              </a:solidFill>
              <a:latin typeface="Symbol" pitchFamily="2" charset="2"/>
              <a:cs typeface="Times New Roman" panose="02020603050405020304" pitchFamily="18" charset="0"/>
            </a:endParaRPr>
          </a:p>
        </p:txBody>
      </p:sp>
      <p:sp>
        <p:nvSpPr>
          <p:cNvPr id="33" name="TextBox 32">
            <a:extLst>
              <a:ext uri="{FF2B5EF4-FFF2-40B4-BE49-F238E27FC236}">
                <a16:creationId xmlns:a16="http://schemas.microsoft.com/office/drawing/2014/main" id="{3D8FFBF3-1D71-F2BA-90C6-962835CE549F}"/>
              </a:ext>
            </a:extLst>
          </p:cNvPr>
          <p:cNvSpPr txBox="1"/>
          <p:nvPr/>
        </p:nvSpPr>
        <p:spPr>
          <a:xfrm>
            <a:off x="551384" y="5369490"/>
            <a:ext cx="4573076" cy="461665"/>
          </a:xfrm>
          <a:prstGeom prst="rect">
            <a:avLst/>
          </a:prstGeom>
          <a:noFill/>
        </p:spPr>
        <p:txBody>
          <a:bodyPr wrap="square">
            <a:spAutoFit/>
          </a:bodyPr>
          <a:lstStyle/>
          <a:p>
            <a:r>
              <a:rPr lang="en-US" altLang="en-IT" dirty="0" err="1">
                <a:solidFill>
                  <a:srgbClr val="C00000"/>
                </a:solidFill>
                <a:latin typeface="Times New Roman" panose="02020603050405020304" pitchFamily="18" charset="0"/>
                <a:cs typeface="Times New Roman" panose="02020603050405020304" pitchFamily="18" charset="0"/>
              </a:rPr>
              <a:t>Λ</a:t>
            </a:r>
            <a:r>
              <a:rPr lang="en-US" altLang="en-IT" dirty="0">
                <a:solidFill>
                  <a:srgbClr val="C00000"/>
                </a:solidFill>
                <a:latin typeface="Times New Roman" panose="02020603050405020304" pitchFamily="18" charset="0"/>
                <a:cs typeface="Times New Roman" panose="02020603050405020304" pitchFamily="18" charset="0"/>
              </a:rPr>
              <a:t> ~ 1 </a:t>
            </a:r>
            <a:r>
              <a:rPr lang="en-US" altLang="en-IT" dirty="0" err="1">
                <a:solidFill>
                  <a:srgbClr val="C00000"/>
                </a:solidFill>
                <a:latin typeface="Times New Roman" panose="02020603050405020304" pitchFamily="18" charset="0"/>
                <a:cs typeface="Times New Roman" panose="02020603050405020304" pitchFamily="18" charset="0"/>
              </a:rPr>
              <a:t>TeV</a:t>
            </a:r>
            <a:r>
              <a:rPr lang="en-US" altLang="en-IT" dirty="0">
                <a:solidFill>
                  <a:srgbClr val="C00000"/>
                </a:solidFill>
                <a:latin typeface="Times New Roman" panose="02020603050405020304" pitchFamily="18" charset="0"/>
                <a:cs typeface="Times New Roman" panose="02020603050405020304" pitchFamily="18" charset="0"/>
              </a:rPr>
              <a:t>                                1%</a:t>
            </a:r>
            <a:endParaRPr lang="en-GB" dirty="0"/>
          </a:p>
        </p:txBody>
      </p:sp>
      <p:sp>
        <p:nvSpPr>
          <p:cNvPr id="34" name="Line 22">
            <a:extLst>
              <a:ext uri="{FF2B5EF4-FFF2-40B4-BE49-F238E27FC236}">
                <a16:creationId xmlns:a16="http://schemas.microsoft.com/office/drawing/2014/main" id="{DAE67B78-949C-DDB3-664B-5C7E667F9B29}"/>
              </a:ext>
            </a:extLst>
          </p:cNvPr>
          <p:cNvSpPr>
            <a:spLocks noChangeShapeType="1"/>
          </p:cNvSpPr>
          <p:nvPr/>
        </p:nvSpPr>
        <p:spPr bwMode="auto">
          <a:xfrm>
            <a:off x="2135560" y="5681074"/>
            <a:ext cx="360040" cy="0"/>
          </a:xfrm>
          <a:prstGeom prst="line">
            <a:avLst/>
          </a:prstGeom>
          <a:noFill/>
          <a:ln w="44450">
            <a:solidFill>
              <a:schemeClr val="tx1"/>
            </a:solidFill>
            <a:prstDash val="solid"/>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5" name="Line 22">
            <a:extLst>
              <a:ext uri="{FF2B5EF4-FFF2-40B4-BE49-F238E27FC236}">
                <a16:creationId xmlns:a16="http://schemas.microsoft.com/office/drawing/2014/main" id="{C562B851-8B27-B73C-0933-F7D33A6FC515}"/>
              </a:ext>
            </a:extLst>
          </p:cNvPr>
          <p:cNvSpPr>
            <a:spLocks noChangeShapeType="1"/>
          </p:cNvSpPr>
          <p:nvPr/>
        </p:nvSpPr>
        <p:spPr bwMode="auto">
          <a:xfrm flipH="1">
            <a:off x="3343994" y="4158647"/>
            <a:ext cx="934667" cy="821382"/>
          </a:xfrm>
          <a:prstGeom prst="line">
            <a:avLst/>
          </a:prstGeom>
          <a:noFill/>
          <a:ln w="34925">
            <a:solidFill>
              <a:srgbClr val="00B05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9" name="Line 22">
            <a:extLst>
              <a:ext uri="{FF2B5EF4-FFF2-40B4-BE49-F238E27FC236}">
                <a16:creationId xmlns:a16="http://schemas.microsoft.com/office/drawing/2014/main" id="{05AB02C4-FCA4-7FF8-4B90-7FF60A281CF2}"/>
              </a:ext>
            </a:extLst>
          </p:cNvPr>
          <p:cNvSpPr>
            <a:spLocks noChangeShapeType="1"/>
          </p:cNvSpPr>
          <p:nvPr/>
        </p:nvSpPr>
        <p:spPr bwMode="auto">
          <a:xfrm>
            <a:off x="4393128" y="4184191"/>
            <a:ext cx="1330944" cy="813343"/>
          </a:xfrm>
          <a:prstGeom prst="line">
            <a:avLst/>
          </a:prstGeom>
          <a:noFill/>
          <a:ln w="34925">
            <a:solidFill>
              <a:srgbClr val="00B05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1" name="Text Box 19">
            <a:extLst>
              <a:ext uri="{FF2B5EF4-FFF2-40B4-BE49-F238E27FC236}">
                <a16:creationId xmlns:a16="http://schemas.microsoft.com/office/drawing/2014/main" id="{489CFAAE-7552-D991-2A22-A56A000BA95E}"/>
              </a:ext>
            </a:extLst>
          </p:cNvPr>
          <p:cNvSpPr txBox="1">
            <a:spLocks noChangeArrowheads="1"/>
          </p:cNvSpPr>
          <p:nvPr/>
        </p:nvSpPr>
        <p:spPr bwMode="auto">
          <a:xfrm>
            <a:off x="2495600" y="5088577"/>
            <a:ext cx="1268905" cy="4031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Bef>
                <a:spcPts val="500"/>
              </a:spcBef>
              <a:spcAft>
                <a:spcPct val="0"/>
              </a:spcAft>
            </a:pPr>
            <a:r>
              <a:rPr lang="en-US" altLang="en-IT" sz="2000">
                <a:solidFill>
                  <a:srgbClr val="00B050"/>
                </a:solidFill>
                <a:cs typeface="Times New Roman" panose="02020603050405020304" pitchFamily="18" charset="0"/>
              </a:rPr>
              <a:t> ~ 1/(</a:t>
            </a:r>
            <a:r>
              <a:rPr lang="en-US" altLang="en-IT" sz="2000">
                <a:solidFill>
                  <a:srgbClr val="00B050"/>
                </a:solidFill>
                <a:latin typeface="Symbol" pitchFamily="2" charset="2"/>
                <a:cs typeface="Times New Roman" panose="02020603050405020304" pitchFamily="18" charset="0"/>
              </a:rPr>
              <a:t>16</a:t>
            </a:r>
            <a:r>
              <a:rPr lang="en-US" altLang="en-IT" sz="2000" baseline="35000">
                <a:solidFill>
                  <a:srgbClr val="00B050"/>
                </a:solidFill>
                <a:latin typeface="Symbol" pitchFamily="2" charset="2"/>
                <a:cs typeface="Times New Roman" panose="02020603050405020304" pitchFamily="18" charset="0"/>
              </a:rPr>
              <a:t> </a:t>
            </a:r>
            <a:r>
              <a:rPr lang="en-US" altLang="en-IT" sz="2000">
                <a:solidFill>
                  <a:srgbClr val="00B050"/>
                </a:solidFill>
                <a:latin typeface="Symbol" pitchFamily="2" charset="2"/>
                <a:cs typeface="Times New Roman" panose="02020603050405020304" pitchFamily="18" charset="0"/>
              </a:rPr>
              <a:t>p)</a:t>
            </a:r>
            <a:r>
              <a:rPr lang="en-US" altLang="en-IT" sz="2000" baseline="35000">
                <a:solidFill>
                  <a:srgbClr val="00B050"/>
                </a:solidFill>
                <a:latin typeface="Symbol" pitchFamily="2" charset="2"/>
                <a:cs typeface="Times New Roman" panose="02020603050405020304" pitchFamily="18" charset="0"/>
              </a:rPr>
              <a:t>2</a:t>
            </a:r>
            <a:endParaRPr lang="en-US" altLang="en-IT" sz="2000">
              <a:solidFill>
                <a:srgbClr val="00B050"/>
              </a:solidFill>
              <a:latin typeface="Symbol" pitchFamily="2" charset="2"/>
              <a:cs typeface="Times New Roman" panose="02020603050405020304" pitchFamily="18" charset="0"/>
            </a:endParaRPr>
          </a:p>
        </p:txBody>
      </p:sp>
      <p:sp>
        <p:nvSpPr>
          <p:cNvPr id="42" name="Text Box 19">
            <a:extLst>
              <a:ext uri="{FF2B5EF4-FFF2-40B4-BE49-F238E27FC236}">
                <a16:creationId xmlns:a16="http://schemas.microsoft.com/office/drawing/2014/main" id="{BBAD5B4B-52EA-D839-16C3-80C1534ACA21}"/>
              </a:ext>
            </a:extLst>
          </p:cNvPr>
          <p:cNvSpPr txBox="1">
            <a:spLocks noChangeArrowheads="1"/>
          </p:cNvSpPr>
          <p:nvPr/>
        </p:nvSpPr>
        <p:spPr bwMode="auto">
          <a:xfrm>
            <a:off x="5187135" y="5089858"/>
            <a:ext cx="1268905" cy="4031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Bef>
                <a:spcPts val="500"/>
              </a:spcBef>
              <a:spcAft>
                <a:spcPct val="0"/>
              </a:spcAft>
            </a:pPr>
            <a:r>
              <a:rPr lang="en-US" altLang="en-IT" sz="2000">
                <a:solidFill>
                  <a:srgbClr val="00B050"/>
                </a:solidFill>
                <a:cs typeface="Times New Roman" panose="02020603050405020304" pitchFamily="18" charset="0"/>
              </a:rPr>
              <a:t>~ (</a:t>
            </a:r>
            <a:r>
              <a:rPr lang="en-US" altLang="en-IT" sz="2000">
                <a:solidFill>
                  <a:srgbClr val="00B050"/>
                </a:solidFill>
                <a:latin typeface="Symbol" pitchFamily="2" charset="2"/>
                <a:cs typeface="Times New Roman" panose="02020603050405020304" pitchFamily="18" charset="0"/>
              </a:rPr>
              <a:t>16</a:t>
            </a:r>
            <a:r>
              <a:rPr lang="en-US" altLang="en-IT" sz="2000" baseline="35000">
                <a:solidFill>
                  <a:srgbClr val="00B050"/>
                </a:solidFill>
                <a:latin typeface="Symbol" pitchFamily="2" charset="2"/>
                <a:cs typeface="Times New Roman" panose="02020603050405020304" pitchFamily="18" charset="0"/>
              </a:rPr>
              <a:t> </a:t>
            </a:r>
            <a:r>
              <a:rPr lang="en-US" altLang="en-IT" sz="2000">
                <a:solidFill>
                  <a:srgbClr val="00B050"/>
                </a:solidFill>
                <a:latin typeface="Symbol" pitchFamily="2" charset="2"/>
                <a:cs typeface="Times New Roman" panose="02020603050405020304" pitchFamily="18" charset="0"/>
              </a:rPr>
              <a:t>p)</a:t>
            </a:r>
            <a:r>
              <a:rPr lang="en-US" altLang="en-IT" sz="2000" baseline="35000">
                <a:solidFill>
                  <a:srgbClr val="00B050"/>
                </a:solidFill>
                <a:latin typeface="Symbol" pitchFamily="2" charset="2"/>
                <a:cs typeface="Times New Roman" panose="02020603050405020304" pitchFamily="18" charset="0"/>
              </a:rPr>
              <a:t>2</a:t>
            </a:r>
            <a:endParaRPr lang="en-US" altLang="en-IT" sz="2000">
              <a:solidFill>
                <a:srgbClr val="00B050"/>
              </a:solidFill>
              <a:latin typeface="Symbol" pitchFamily="2" charset="2"/>
              <a:cs typeface="Times New Roman" panose="02020603050405020304" pitchFamily="18" charset="0"/>
            </a:endParaRPr>
          </a:p>
        </p:txBody>
      </p:sp>
      <p:sp>
        <p:nvSpPr>
          <p:cNvPr id="43" name="TextBox 42">
            <a:extLst>
              <a:ext uri="{FF2B5EF4-FFF2-40B4-BE49-F238E27FC236}">
                <a16:creationId xmlns:a16="http://schemas.microsoft.com/office/drawing/2014/main" id="{6609A3EB-B78A-C1EB-AA7D-2BD5C29BBD4D}"/>
              </a:ext>
            </a:extLst>
          </p:cNvPr>
          <p:cNvSpPr txBox="1"/>
          <p:nvPr/>
        </p:nvSpPr>
        <p:spPr>
          <a:xfrm>
            <a:off x="2783632" y="5419000"/>
            <a:ext cx="3456384" cy="461665"/>
          </a:xfrm>
          <a:prstGeom prst="rect">
            <a:avLst/>
          </a:prstGeom>
          <a:noFill/>
        </p:spPr>
        <p:txBody>
          <a:bodyPr wrap="square">
            <a:spAutoFit/>
          </a:bodyPr>
          <a:lstStyle/>
          <a:p>
            <a:r>
              <a:rPr lang="en-US" altLang="en-IT">
                <a:solidFill>
                  <a:srgbClr val="C00000"/>
                </a:solidFill>
                <a:latin typeface="Times New Roman" panose="02020603050405020304" pitchFamily="18" charset="0"/>
                <a:cs typeface="Times New Roman" panose="02020603050405020304" pitchFamily="18" charset="0"/>
              </a:rPr>
              <a:t>0.01%                         O(1)  </a:t>
            </a:r>
            <a:endParaRPr lang="en-GB"/>
          </a:p>
        </p:txBody>
      </p:sp>
      <mc:AlternateContent xmlns:mc="http://schemas.openxmlformats.org/markup-compatibility/2006" xmlns:p14="http://schemas.microsoft.com/office/powerpoint/2010/main">
        <mc:Choice Requires="p14">
          <p:contentPart p14:bwMode="auto" r:id="rId5">
            <p14:nvContentPartPr>
              <p14:cNvPr id="44" name="Ink 43">
                <a:extLst>
                  <a:ext uri="{FF2B5EF4-FFF2-40B4-BE49-F238E27FC236}">
                    <a16:creationId xmlns:a16="http://schemas.microsoft.com/office/drawing/2014/main" id="{C8FF430A-A0DC-40CE-B692-C20F96E2E7AD}"/>
                  </a:ext>
                </a:extLst>
              </p14:cNvPr>
              <p14:cNvContentPartPr/>
              <p14:nvPr/>
            </p14:nvContentPartPr>
            <p14:xfrm>
              <a:off x="8261384" y="4239276"/>
              <a:ext cx="2170276" cy="1723357"/>
            </p14:xfrm>
          </p:contentPart>
        </mc:Choice>
        <mc:Fallback xmlns="">
          <p:pic>
            <p:nvPicPr>
              <p:cNvPr id="44" name="Ink 43">
                <a:extLst>
                  <a:ext uri="{FF2B5EF4-FFF2-40B4-BE49-F238E27FC236}">
                    <a16:creationId xmlns:a16="http://schemas.microsoft.com/office/drawing/2014/main" id="{C8FF430A-A0DC-40CE-B692-C20F96E2E7AD}"/>
                  </a:ext>
                </a:extLst>
              </p:cNvPr>
              <p:cNvPicPr/>
              <p:nvPr/>
            </p:nvPicPr>
            <p:blipFill>
              <a:blip r:embed="rId6"/>
              <a:stretch>
                <a:fillRect/>
              </a:stretch>
            </p:blipFill>
            <p:spPr>
              <a:xfrm>
                <a:off x="8225387" y="4203283"/>
                <a:ext cx="2241911" cy="179498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5" name="Ink 44">
                <a:extLst>
                  <a:ext uri="{FF2B5EF4-FFF2-40B4-BE49-F238E27FC236}">
                    <a16:creationId xmlns:a16="http://schemas.microsoft.com/office/drawing/2014/main" id="{903513CF-33B1-450F-7EE4-847CD810E3AC}"/>
                  </a:ext>
                </a:extLst>
              </p14:cNvPr>
              <p14:cNvContentPartPr/>
              <p14:nvPr/>
            </p14:nvContentPartPr>
            <p14:xfrm>
              <a:off x="8363323" y="3307947"/>
              <a:ext cx="2068337" cy="2666517"/>
            </p14:xfrm>
          </p:contentPart>
        </mc:Choice>
        <mc:Fallback xmlns="">
          <p:pic>
            <p:nvPicPr>
              <p:cNvPr id="45" name="Ink 44">
                <a:extLst>
                  <a:ext uri="{FF2B5EF4-FFF2-40B4-BE49-F238E27FC236}">
                    <a16:creationId xmlns:a16="http://schemas.microsoft.com/office/drawing/2014/main" id="{903513CF-33B1-450F-7EE4-847CD810E3AC}"/>
                  </a:ext>
                </a:extLst>
              </p:cNvPr>
              <p:cNvPicPr/>
              <p:nvPr/>
            </p:nvPicPr>
            <p:blipFill>
              <a:blip r:embed="rId8"/>
              <a:stretch>
                <a:fillRect/>
              </a:stretch>
            </p:blipFill>
            <p:spPr>
              <a:xfrm>
                <a:off x="8327327" y="3271952"/>
                <a:ext cx="2139969" cy="2738147"/>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6" name="Ink 45">
                <a:extLst>
                  <a:ext uri="{FF2B5EF4-FFF2-40B4-BE49-F238E27FC236}">
                    <a16:creationId xmlns:a16="http://schemas.microsoft.com/office/drawing/2014/main" id="{8E8C805C-DF09-252E-C448-C09B0E952A9B}"/>
                  </a:ext>
                </a:extLst>
              </p14:cNvPr>
              <p14:cNvContentPartPr/>
              <p14:nvPr/>
            </p14:nvContentPartPr>
            <p14:xfrm>
              <a:off x="7174032" y="2393026"/>
              <a:ext cx="4103536" cy="3548484"/>
            </p14:xfrm>
          </p:contentPart>
        </mc:Choice>
        <mc:Fallback xmlns="">
          <p:pic>
            <p:nvPicPr>
              <p:cNvPr id="46" name="Ink 45">
                <a:extLst>
                  <a:ext uri="{FF2B5EF4-FFF2-40B4-BE49-F238E27FC236}">
                    <a16:creationId xmlns:a16="http://schemas.microsoft.com/office/drawing/2014/main" id="{8E8C805C-DF09-252E-C448-C09B0E952A9B}"/>
                  </a:ext>
                </a:extLst>
              </p:cNvPr>
              <p:cNvPicPr/>
              <p:nvPr/>
            </p:nvPicPr>
            <p:blipFill>
              <a:blip r:embed="rId10"/>
              <a:stretch>
                <a:fillRect/>
              </a:stretch>
            </p:blipFill>
            <p:spPr>
              <a:xfrm>
                <a:off x="7111034" y="2330033"/>
                <a:ext cx="4229173" cy="3674110"/>
              </a:xfrm>
              <a:prstGeom prst="rect">
                <a:avLst/>
              </a:prstGeom>
            </p:spPr>
          </p:pic>
        </mc:Fallback>
      </mc:AlternateContent>
      <p:sp>
        <p:nvSpPr>
          <p:cNvPr id="47" name="TextBox 46">
            <a:extLst>
              <a:ext uri="{FF2B5EF4-FFF2-40B4-BE49-F238E27FC236}">
                <a16:creationId xmlns:a16="http://schemas.microsoft.com/office/drawing/2014/main" id="{5BFF6A08-86FD-2DF5-6F35-43C17136B507}"/>
              </a:ext>
            </a:extLst>
          </p:cNvPr>
          <p:cNvSpPr txBox="1"/>
          <p:nvPr/>
        </p:nvSpPr>
        <p:spPr>
          <a:xfrm>
            <a:off x="9193964" y="4812556"/>
            <a:ext cx="669877" cy="369332"/>
          </a:xfrm>
          <a:prstGeom prst="rect">
            <a:avLst/>
          </a:prstGeom>
          <a:noFill/>
        </p:spPr>
        <p:txBody>
          <a:bodyPr wrap="square">
            <a:spAutoFit/>
          </a:bodyPr>
          <a:lstStyle/>
          <a:p>
            <a:r>
              <a:rPr lang="en-US" altLang="en-IT" sz="1800" dirty="0"/>
              <a:t>SM</a:t>
            </a:r>
            <a:endParaRPr lang="en-GB" dirty="0"/>
          </a:p>
        </p:txBody>
      </p:sp>
      <p:sp>
        <p:nvSpPr>
          <p:cNvPr id="48" name="Text Box 31">
            <a:extLst>
              <a:ext uri="{FF2B5EF4-FFF2-40B4-BE49-F238E27FC236}">
                <a16:creationId xmlns:a16="http://schemas.microsoft.com/office/drawing/2014/main" id="{CD15AE8C-ED1B-E896-5ED3-E57869AC5F55}"/>
              </a:ext>
            </a:extLst>
          </p:cNvPr>
          <p:cNvSpPr txBox="1">
            <a:spLocks noChangeArrowheads="1"/>
          </p:cNvSpPr>
          <p:nvPr/>
        </p:nvSpPr>
        <p:spPr bwMode="auto">
          <a:xfrm>
            <a:off x="2961101" y="5991670"/>
            <a:ext cx="2867349" cy="461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215900" lvl="1" indent="0" eaLnBrk="1">
              <a:spcAft>
                <a:spcPts val="0"/>
              </a:spcAft>
              <a:buClr>
                <a:srgbClr val="C00000"/>
              </a:buClr>
              <a:buSzPct val="64000"/>
            </a:pPr>
            <a:r>
              <a:rPr lang="en-US" altLang="en-IT" sz="2200" i="1">
                <a:solidFill>
                  <a:srgbClr val="01366E"/>
                </a:solidFill>
                <a:latin typeface="+mn-lt"/>
              </a:rPr>
              <a:t>no clear sign yet…</a:t>
            </a:r>
            <a:endParaRPr lang="en-US" altLang="en-IT" sz="2200" i="1">
              <a:solidFill>
                <a:srgbClr val="FF0000"/>
              </a:solidFill>
              <a:cs typeface="Times New Roman" panose="02020603050405020304" pitchFamily="18" charset="0"/>
            </a:endParaRPr>
          </a:p>
        </p:txBody>
      </p:sp>
      <p:sp>
        <p:nvSpPr>
          <p:cNvPr id="20" name="Slide Number Placeholder 3">
            <a:extLst>
              <a:ext uri="{FF2B5EF4-FFF2-40B4-BE49-F238E27FC236}">
                <a16:creationId xmlns:a16="http://schemas.microsoft.com/office/drawing/2014/main" id="{BFB58B1D-C403-3E84-9371-48FC54955EFC}"/>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15</a:t>
            </a:fld>
            <a:endParaRPr lang="en-US"/>
          </a:p>
        </p:txBody>
      </p:sp>
      <p:sp>
        <p:nvSpPr>
          <p:cNvPr id="23" name="Title 1">
            <a:extLst>
              <a:ext uri="{FF2B5EF4-FFF2-40B4-BE49-F238E27FC236}">
                <a16:creationId xmlns:a16="http://schemas.microsoft.com/office/drawing/2014/main" id="{E1344979-34B0-3914-2F1B-EEF6BDB09EF9}"/>
              </a:ext>
            </a:extLst>
          </p:cNvPr>
          <p:cNvSpPr>
            <a:spLocks noGrp="1"/>
          </p:cNvSpPr>
          <p:nvPr>
            <p:ph type="title"/>
          </p:nvPr>
        </p:nvSpPr>
        <p:spPr>
          <a:xfrm>
            <a:off x="165761" y="-100433"/>
            <a:ext cx="10420349" cy="762000"/>
          </a:xfrm>
        </p:spPr>
        <p:txBody>
          <a:bodyPr/>
          <a:lstStyle/>
          <a:p>
            <a:r>
              <a:rPr lang="en-GB" dirty="0"/>
              <a:t>The SM as an effective theory</a:t>
            </a:r>
          </a:p>
        </p:txBody>
      </p:sp>
      <p:cxnSp>
        <p:nvCxnSpPr>
          <p:cNvPr id="24" name="Straight Connector 23">
            <a:extLst>
              <a:ext uri="{FF2B5EF4-FFF2-40B4-BE49-F238E27FC236}">
                <a16:creationId xmlns:a16="http://schemas.microsoft.com/office/drawing/2014/main" id="{D53A1DBB-D932-D0B3-BDB4-A74F3CD95EDF}"/>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5">
            <a:extLst>
              <a:ext uri="{FF2B5EF4-FFF2-40B4-BE49-F238E27FC236}">
                <a16:creationId xmlns:a16="http://schemas.microsoft.com/office/drawing/2014/main" id="{BB47A219-AF67-2098-B267-C18C20A9A1D0}"/>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8" name="Text Box 31">
            <a:extLst>
              <a:ext uri="{FF2B5EF4-FFF2-40B4-BE49-F238E27FC236}">
                <a16:creationId xmlns:a16="http://schemas.microsoft.com/office/drawing/2014/main" id="{85B2CA85-729A-86EC-EA33-DB5B8D2DFF21}"/>
              </a:ext>
            </a:extLst>
          </p:cNvPr>
          <p:cNvSpPr txBox="1">
            <a:spLocks noChangeArrowheads="1"/>
          </p:cNvSpPr>
          <p:nvPr/>
        </p:nvSpPr>
        <p:spPr bwMode="auto">
          <a:xfrm>
            <a:off x="412277" y="2247748"/>
            <a:ext cx="5897342" cy="9680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558800" lvl="1" indent="-342900" eaLnBrk="1">
              <a:spcAft>
                <a:spcPts val="0"/>
              </a:spcAft>
              <a:buClr>
                <a:srgbClr val="C00000"/>
              </a:buClr>
              <a:buSzPct val="64000"/>
              <a:buFont typeface="Wingdings" pitchFamily="2" charset="2"/>
              <a:buChar char="q"/>
            </a:pPr>
            <a:r>
              <a:rPr lang="en-US" altLang="en-IT" sz="2200" dirty="0">
                <a:solidFill>
                  <a:srgbClr val="01366E"/>
                </a:solidFill>
                <a:latin typeface="+mn-lt"/>
              </a:rPr>
              <a:t>A useful general info is the functional dependence of precision observables    (</a:t>
            </a:r>
            <a:r>
              <a:rPr lang="en-US" altLang="en-IT" sz="2200" i="1" dirty="0">
                <a:solidFill>
                  <a:srgbClr val="01366E"/>
                </a:solidFill>
                <a:latin typeface="+mn-lt"/>
              </a:rPr>
              <a:t>Higgs, EW, or flavor </a:t>
            </a:r>
            <a:r>
              <a:rPr lang="en-US" altLang="en-IT" sz="2200" dirty="0">
                <a:solidFill>
                  <a:srgbClr val="01366E"/>
                </a:solidFill>
                <a:latin typeface="+mn-lt"/>
              </a:rPr>
              <a:t>) from </a:t>
            </a:r>
            <a:r>
              <a:rPr lang="en-US" altLang="en-IT" sz="2200" dirty="0" err="1">
                <a:solidFill>
                  <a:srgbClr val="C00000"/>
                </a:solidFill>
                <a:latin typeface="+mn-lt"/>
                <a:cs typeface="Times New Roman" panose="02020603050405020304" pitchFamily="18" charset="0"/>
              </a:rPr>
              <a:t>Λ</a:t>
            </a:r>
            <a:r>
              <a:rPr lang="en-US" altLang="en-IT" sz="2200" dirty="0">
                <a:solidFill>
                  <a:schemeClr val="tx1"/>
                </a:solidFill>
                <a:latin typeface="+mn-lt"/>
                <a:cs typeface="Times New Roman" panose="02020603050405020304" pitchFamily="18" charset="0"/>
              </a:rPr>
              <a:t>:</a:t>
            </a:r>
          </a:p>
          <a:p>
            <a:pPr marL="215900" lvl="1" indent="0" eaLnBrk="1">
              <a:spcAft>
                <a:spcPts val="0"/>
              </a:spcAft>
              <a:buSzPct val="64000"/>
            </a:pPr>
            <a:endParaRPr lang="en-US" altLang="en-IT" sz="2200" dirty="0">
              <a:solidFill>
                <a:srgbClr val="FF0000"/>
              </a:solidFill>
              <a:cs typeface="Times New Roman" panose="02020603050405020304" pitchFamily="18" charset="0"/>
            </a:endParaRPr>
          </a:p>
        </p:txBody>
      </p:sp>
      <p:grpSp>
        <p:nvGrpSpPr>
          <p:cNvPr id="21" name="Group 20">
            <a:extLst>
              <a:ext uri="{FF2B5EF4-FFF2-40B4-BE49-F238E27FC236}">
                <a16:creationId xmlns:a16="http://schemas.microsoft.com/office/drawing/2014/main" id="{FF9186E2-4366-5631-E1FC-F59A6E2AA65E}"/>
              </a:ext>
            </a:extLst>
          </p:cNvPr>
          <p:cNvGrpSpPr>
            <a:grpSpLocks/>
          </p:cNvGrpSpPr>
          <p:nvPr/>
        </p:nvGrpSpPr>
        <p:grpSpPr bwMode="auto">
          <a:xfrm>
            <a:off x="5237493" y="3464383"/>
            <a:ext cx="354451" cy="908354"/>
            <a:chOff x="3816" y="3836"/>
            <a:chExt cx="243" cy="662"/>
          </a:xfrm>
        </p:grpSpPr>
        <p:sp>
          <p:nvSpPr>
            <p:cNvPr id="26" name="AutoShape 8">
              <a:extLst>
                <a:ext uri="{FF2B5EF4-FFF2-40B4-BE49-F238E27FC236}">
                  <a16:creationId xmlns:a16="http://schemas.microsoft.com/office/drawing/2014/main" id="{80CEF1BC-4B5F-2348-80FF-8009F40ADEDB}"/>
                </a:ext>
              </a:extLst>
            </p:cNvPr>
            <p:cNvSpPr>
              <a:spLocks noChangeArrowheads="1"/>
            </p:cNvSpPr>
            <p:nvPr/>
          </p:nvSpPr>
          <p:spPr bwMode="auto">
            <a:xfrm>
              <a:off x="3859" y="3871"/>
              <a:ext cx="201" cy="580"/>
            </a:xfrm>
            <a:prstGeom prst="roundRect">
              <a:avLst>
                <a:gd name="adj" fmla="val 491"/>
              </a:avLst>
            </a:prstGeom>
            <a:noFill/>
            <a:ln w="18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sp>
          <p:nvSpPr>
            <p:cNvPr id="27" name="AutoShape 9">
              <a:extLst>
                <a:ext uri="{FF2B5EF4-FFF2-40B4-BE49-F238E27FC236}">
                  <a16:creationId xmlns:a16="http://schemas.microsoft.com/office/drawing/2014/main" id="{86B6B109-0055-66B7-47D6-8ED70D2BD253}"/>
                </a:ext>
              </a:extLst>
            </p:cNvPr>
            <p:cNvSpPr>
              <a:spLocks noChangeArrowheads="1"/>
            </p:cNvSpPr>
            <p:nvPr/>
          </p:nvSpPr>
          <p:spPr bwMode="auto">
            <a:xfrm>
              <a:off x="3816" y="3836"/>
              <a:ext cx="164" cy="662"/>
            </a:xfrm>
            <a:prstGeom prst="roundRect">
              <a:avLst>
                <a:gd name="adj" fmla="val 606"/>
              </a:avLst>
            </a:prstGeom>
            <a:solidFill>
              <a:srgbClr val="FFFFFF"/>
            </a:solidFill>
            <a:ln>
              <a:noFill/>
            </a:ln>
            <a:effectLst/>
            <a:extLs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grpSp>
      <p:grpSp>
        <p:nvGrpSpPr>
          <p:cNvPr id="28" name="Group 10">
            <a:extLst>
              <a:ext uri="{FF2B5EF4-FFF2-40B4-BE49-F238E27FC236}">
                <a16:creationId xmlns:a16="http://schemas.microsoft.com/office/drawing/2014/main" id="{FB4BE8AD-9908-C0B7-4C89-583D2032ADAC}"/>
              </a:ext>
            </a:extLst>
          </p:cNvPr>
          <p:cNvGrpSpPr>
            <a:grpSpLocks/>
          </p:cNvGrpSpPr>
          <p:nvPr/>
        </p:nvGrpSpPr>
        <p:grpSpPr bwMode="auto">
          <a:xfrm>
            <a:off x="3350250" y="3486078"/>
            <a:ext cx="349810" cy="908354"/>
            <a:chOff x="2902" y="3868"/>
            <a:chExt cx="243" cy="631"/>
          </a:xfrm>
        </p:grpSpPr>
        <p:sp>
          <p:nvSpPr>
            <p:cNvPr id="29" name="AutoShape 11">
              <a:extLst>
                <a:ext uri="{FF2B5EF4-FFF2-40B4-BE49-F238E27FC236}">
                  <a16:creationId xmlns:a16="http://schemas.microsoft.com/office/drawing/2014/main" id="{E6714B62-05BB-D992-D826-CA4DA06C4F81}"/>
                </a:ext>
              </a:extLst>
            </p:cNvPr>
            <p:cNvSpPr>
              <a:spLocks noChangeArrowheads="1"/>
            </p:cNvSpPr>
            <p:nvPr/>
          </p:nvSpPr>
          <p:spPr bwMode="auto">
            <a:xfrm>
              <a:off x="2902" y="3902"/>
              <a:ext cx="201" cy="552"/>
            </a:xfrm>
            <a:prstGeom prst="roundRect">
              <a:avLst>
                <a:gd name="adj" fmla="val 491"/>
              </a:avLst>
            </a:prstGeom>
            <a:noFill/>
            <a:ln w="18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sp>
          <p:nvSpPr>
            <p:cNvPr id="31" name="AutoShape 12">
              <a:extLst>
                <a:ext uri="{FF2B5EF4-FFF2-40B4-BE49-F238E27FC236}">
                  <a16:creationId xmlns:a16="http://schemas.microsoft.com/office/drawing/2014/main" id="{DD6AAE9A-5266-4BC6-8025-0078F282DC05}"/>
                </a:ext>
              </a:extLst>
            </p:cNvPr>
            <p:cNvSpPr>
              <a:spLocks noChangeArrowheads="1"/>
            </p:cNvSpPr>
            <p:nvPr/>
          </p:nvSpPr>
          <p:spPr bwMode="auto">
            <a:xfrm>
              <a:off x="2982" y="3868"/>
              <a:ext cx="164" cy="631"/>
            </a:xfrm>
            <a:prstGeom prst="roundRect">
              <a:avLst>
                <a:gd name="adj" fmla="val 606"/>
              </a:avLst>
            </a:prstGeom>
            <a:solidFill>
              <a:srgbClr val="FFFFFF"/>
            </a:solidFill>
            <a:ln>
              <a:noFill/>
            </a:ln>
            <a:effectLst/>
            <a:extLs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grpSp>
      <mc:AlternateContent xmlns:mc="http://schemas.openxmlformats.org/markup-compatibility/2006" xmlns:a14="http://schemas.microsoft.com/office/drawing/2010/main">
        <mc:Choice Requires="a14">
          <p:sp>
            <p:nvSpPr>
              <p:cNvPr id="32" name="Text Box 16">
                <a:extLst>
                  <a:ext uri="{FF2B5EF4-FFF2-40B4-BE49-F238E27FC236}">
                    <a16:creationId xmlns:a16="http://schemas.microsoft.com/office/drawing/2014/main" id="{A9EB7A45-8E49-75C7-D0EB-3E7F0B538EE9}"/>
                  </a:ext>
                </a:extLst>
              </p:cNvPr>
              <p:cNvSpPr txBox="1">
                <a:spLocks noChangeArrowheads="1"/>
              </p:cNvSpPr>
              <p:nvPr/>
            </p:nvSpPr>
            <p:spPr bwMode="auto">
              <a:xfrm>
                <a:off x="3430584" y="3681438"/>
                <a:ext cx="1414341" cy="547283"/>
              </a:xfrm>
              <a:prstGeom prst="rect">
                <a:avLst/>
              </a:prstGeom>
              <a:noFill/>
              <a:ln>
                <a:noFill/>
              </a:ln>
              <a:effectLst/>
              <a:extLst>
                <a:ext uri="{909E8E84-426E-40DD-AFC4-6F175D3DCCD1}">
                  <a14:hiddenFill>
                    <a:solidFill>
                      <a:srgbClr val="FFFFFF"/>
                    </a:solidFill>
                  </a14:hiddenFill>
                </a:ext>
                <a:ext uri="{91240B29-F687-4F45-9708-019B960494DF}">
                  <a14:hiddenLine w="18360">
                    <a:solidFill>
                      <a:srgbClr val="000000"/>
                    </a:solidFill>
                    <a:round/>
                    <a:headEnd/>
                    <a:tailEnd/>
                  </a14:hiddenLine>
                </a:ext>
                <a:ext uri="{AF507438-7753-43E0-B8FC-AC1667EBCBE1}">
                  <a14:hiddenEffects>
                    <a:effectLst>
                      <a:outerShdw dist="35921" dir="2700000" algn="ctr" rotWithShape="0">
                        <a:srgbClr val="808080"/>
                      </a:outerShdw>
                    </a:effectLst>
                  </a14:hiddenEffects>
                </a:ext>
              </a:extLst>
            </p:spPr>
            <p:txBody>
              <a:bodyPr lIns="0" tIns="20795" rIns="0" bIns="0"/>
              <a:lstStyle/>
              <a:p>
                <a:pPr eaLnBrk="1">
                  <a:lnSpc>
                    <a:spcPct val="93000"/>
                  </a:lnSpc>
                  <a:buClr>
                    <a:srgbClr val="000000"/>
                  </a:buClr>
                  <a:buSzPct val="100000"/>
                </a:pPr>
                <a:r>
                  <a:rPr lang="en-US" altLang="en-IT" sz="2600">
                    <a:solidFill>
                      <a:srgbClr val="000000"/>
                    </a:solidFill>
                    <a:latin typeface="Times New Roman" panose="02020603050405020304" pitchFamily="18" charset="0"/>
                    <a:cs typeface="Times New Roman" panose="02020603050405020304" pitchFamily="18" charset="0"/>
                  </a:rPr>
                  <a:t> 1 +   </a:t>
                </a:r>
                <a:r>
                  <a:rPr lang="en-US" altLang="en-IT" sz="2600">
                    <a:solidFill>
                      <a:srgbClr val="00B050"/>
                    </a:solidFill>
                    <a:latin typeface="Times New Roman" panose="02020603050405020304" pitchFamily="18" charset="0"/>
                    <a:cs typeface="Times New Roman" panose="02020603050405020304" pitchFamily="18" charset="0"/>
                  </a:rPr>
                  <a:t>k </a:t>
                </a:r>
                <a14:m>
                  <m:oMath xmlns:m="http://schemas.openxmlformats.org/officeDocument/2006/math">
                    <m:r>
                      <a:rPr lang="en-US" altLang="en-IT" sz="2000"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oMath>
                </a14:m>
                <a:endParaRPr lang="en-US" altLang="en-IT" sz="2000">
                  <a:solidFill>
                    <a:srgbClr val="00B050"/>
                  </a:solidFill>
                  <a:latin typeface="Times New Roman" panose="02020603050405020304" pitchFamily="18" charset="0"/>
                  <a:cs typeface="Times New Roman" panose="02020603050405020304" pitchFamily="18" charset="0"/>
                </a:endParaRPr>
              </a:p>
              <a:p>
                <a:pPr eaLnBrk="1">
                  <a:lnSpc>
                    <a:spcPct val="93000"/>
                  </a:lnSpc>
                  <a:buClr>
                    <a:srgbClr val="000000"/>
                  </a:buClr>
                  <a:buSzPct val="100000"/>
                  <a:buFont typeface="Times New Roman" panose="02020603050405020304" pitchFamily="18" charset="0"/>
                  <a:buNone/>
                </a:pPr>
                <a:endParaRPr lang="en-US" altLang="en-IT" sz="2200">
                  <a:solidFill>
                    <a:srgbClr val="000000"/>
                  </a:solidFill>
                  <a:latin typeface="Times New Roman" panose="02020603050405020304" pitchFamily="18" charset="0"/>
                  <a:cs typeface="Times New Roman" panose="02020603050405020304" pitchFamily="18" charset="0"/>
                </a:endParaRPr>
              </a:p>
            </p:txBody>
          </p:sp>
        </mc:Choice>
        <mc:Fallback xmlns="">
          <p:sp>
            <p:nvSpPr>
              <p:cNvPr id="32" name="Text Box 16">
                <a:extLst>
                  <a:ext uri="{FF2B5EF4-FFF2-40B4-BE49-F238E27FC236}">
                    <a16:creationId xmlns:a16="http://schemas.microsoft.com/office/drawing/2014/main" id="{A9EB7A45-8E49-75C7-D0EB-3E7F0B538EE9}"/>
                  </a:ext>
                </a:extLst>
              </p:cNvPr>
              <p:cNvSpPr txBox="1">
                <a:spLocks noRot="1" noChangeAspect="1" noMove="1" noResize="1" noEditPoints="1" noAdjustHandles="1" noChangeArrowheads="1" noChangeShapeType="1" noTextEdit="1"/>
              </p:cNvSpPr>
              <p:nvPr/>
            </p:nvSpPr>
            <p:spPr bwMode="auto">
              <a:xfrm>
                <a:off x="3430584" y="3681438"/>
                <a:ext cx="1414341" cy="547283"/>
              </a:xfrm>
              <a:prstGeom prst="rect">
                <a:avLst/>
              </a:prstGeom>
              <a:blipFill>
                <a:blip r:embed="rId11"/>
                <a:stretch>
                  <a:fillRect l="-8036" t="-17778" b="-6667"/>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GB">
                    <a:noFill/>
                  </a:rPr>
                  <a:t> </a:t>
                </a:r>
              </a:p>
            </p:txBody>
          </p:sp>
        </mc:Fallback>
      </mc:AlternateContent>
      <p:sp>
        <p:nvSpPr>
          <p:cNvPr id="36" name="Text Box 21">
            <a:extLst>
              <a:ext uri="{FF2B5EF4-FFF2-40B4-BE49-F238E27FC236}">
                <a16:creationId xmlns:a16="http://schemas.microsoft.com/office/drawing/2014/main" id="{DE87B8BD-7ACF-6F3E-96DF-0DCDFCD569E5}"/>
              </a:ext>
            </a:extLst>
          </p:cNvPr>
          <p:cNvSpPr txBox="1">
            <a:spLocks noChangeArrowheads="1"/>
          </p:cNvSpPr>
          <p:nvPr/>
        </p:nvSpPr>
        <p:spPr bwMode="auto">
          <a:xfrm>
            <a:off x="4714823" y="3436633"/>
            <a:ext cx="623432" cy="9577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195" rIns="0" bIns="0"/>
          <a:lstStyle/>
          <a:p>
            <a:pPr algn="ctr">
              <a:lnSpc>
                <a:spcPct val="93000"/>
              </a:lnSpc>
              <a:spcBef>
                <a:spcPts val="600"/>
              </a:spcBef>
              <a:spcAft>
                <a:spcPts val="600"/>
              </a:spcAft>
              <a:buClr>
                <a:srgbClr val="000000"/>
              </a:buClr>
              <a:buSzPct val="100000"/>
            </a:pPr>
            <a:r>
              <a:rPr lang="en-US" altLang="en-IT" dirty="0">
                <a:solidFill>
                  <a:srgbClr val="000000"/>
                </a:solidFill>
                <a:latin typeface="Times New Roman" panose="02020603050405020304" pitchFamily="18" charset="0"/>
                <a:cs typeface="Times New Roman" panose="02020603050405020304" pitchFamily="18" charset="0"/>
              </a:rPr>
              <a:t> m</a:t>
            </a:r>
            <a:r>
              <a:rPr lang="en-US" altLang="en-IT" baseline="-33000" dirty="0">
                <a:solidFill>
                  <a:srgbClr val="000000"/>
                </a:solidFill>
                <a:latin typeface="Times New Roman" panose="02020603050405020304" pitchFamily="18" charset="0"/>
                <a:cs typeface="Times New Roman" panose="02020603050405020304" pitchFamily="18" charset="0"/>
              </a:rPr>
              <a:t>W</a:t>
            </a:r>
            <a:r>
              <a:rPr lang="en-US" altLang="en-IT" baseline="42000" dirty="0">
                <a:solidFill>
                  <a:srgbClr val="000000"/>
                </a:solidFill>
                <a:latin typeface="Times New Roman" panose="02020603050405020304" pitchFamily="18" charset="0"/>
                <a:cs typeface="Times New Roman" panose="02020603050405020304" pitchFamily="18" charset="0"/>
              </a:rPr>
              <a:t>2</a:t>
            </a:r>
            <a:endParaRPr lang="en-US" altLang="en-IT" baseline="-33000" dirty="0">
              <a:solidFill>
                <a:srgbClr val="000000"/>
              </a:solidFill>
              <a:latin typeface="Times New Roman" panose="02020603050405020304" pitchFamily="18" charset="0"/>
              <a:cs typeface="Times New Roman" panose="02020603050405020304" pitchFamily="18" charset="0"/>
            </a:endParaRPr>
          </a:p>
          <a:p>
            <a:pPr algn="ctr">
              <a:lnSpc>
                <a:spcPct val="93000"/>
              </a:lnSpc>
              <a:spcBef>
                <a:spcPts val="600"/>
              </a:spcBef>
              <a:spcAft>
                <a:spcPts val="600"/>
              </a:spcAft>
              <a:buClr>
                <a:srgbClr val="000000"/>
              </a:buClr>
              <a:buSzPct val="100000"/>
            </a:pPr>
            <a:r>
              <a:rPr lang="en-US" altLang="en-IT" dirty="0">
                <a:solidFill>
                  <a:srgbClr val="C00000"/>
                </a:solidFill>
                <a:latin typeface="Times New Roman" panose="02020603050405020304" pitchFamily="18" charset="0"/>
                <a:cs typeface="Times New Roman" panose="02020603050405020304" pitchFamily="18" charset="0"/>
              </a:rPr>
              <a:t>Λ</a:t>
            </a:r>
            <a:r>
              <a:rPr lang="en-US" altLang="en-IT" baseline="33000" dirty="0">
                <a:solidFill>
                  <a:srgbClr val="C00000"/>
                </a:solidFill>
                <a:latin typeface="Times New Roman" panose="02020603050405020304" pitchFamily="18" charset="0"/>
                <a:cs typeface="Times New Roman" panose="02020603050405020304" pitchFamily="18" charset="0"/>
              </a:rPr>
              <a:t>2</a:t>
            </a:r>
          </a:p>
        </p:txBody>
      </p:sp>
      <p:sp>
        <p:nvSpPr>
          <p:cNvPr id="38" name="Text Box 13">
            <a:extLst>
              <a:ext uri="{FF2B5EF4-FFF2-40B4-BE49-F238E27FC236}">
                <a16:creationId xmlns:a16="http://schemas.microsoft.com/office/drawing/2014/main" id="{06C2680A-DF91-071E-EC3C-F78DA74D5739}"/>
              </a:ext>
            </a:extLst>
          </p:cNvPr>
          <p:cNvSpPr txBox="1">
            <a:spLocks noChangeArrowheads="1"/>
          </p:cNvSpPr>
          <p:nvPr/>
        </p:nvSpPr>
        <p:spPr bwMode="auto">
          <a:xfrm>
            <a:off x="911424" y="3642202"/>
            <a:ext cx="2346798" cy="4808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596"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1995">
                <a:cs typeface="Times New Roman" panose="02020603050405020304" pitchFamily="18" charset="0"/>
              </a:rPr>
              <a:t> </a:t>
            </a:r>
            <a:r>
              <a:rPr lang="en-US" altLang="en-IT" sz="2600" i="1">
                <a:cs typeface="Times New Roman" panose="02020603050405020304" pitchFamily="18" charset="0"/>
              </a:rPr>
              <a:t>A</a:t>
            </a:r>
            <a:r>
              <a:rPr lang="en-US" altLang="en-IT" sz="2600">
                <a:cs typeface="Times New Roman" panose="02020603050405020304" pitchFamily="18" charset="0"/>
              </a:rPr>
              <a:t>( </a:t>
            </a:r>
            <a:r>
              <a:rPr lang="en-US" altLang="en-IT" sz="2600" i="1" err="1">
                <a:cs typeface="Times New Roman" panose="02020603050405020304" pitchFamily="18" charset="0"/>
              </a:rPr>
              <a:t>i</a:t>
            </a:r>
            <a:r>
              <a:rPr lang="en-US" altLang="en-IT" sz="2600">
                <a:cs typeface="Times New Roman" panose="02020603050405020304" pitchFamily="18" charset="0"/>
              </a:rPr>
              <a:t> → </a:t>
            </a:r>
            <a:r>
              <a:rPr lang="en-US" altLang="en-IT" sz="2600" i="1">
                <a:cs typeface="Times New Roman" panose="02020603050405020304" pitchFamily="18" charset="0"/>
              </a:rPr>
              <a:t>f</a:t>
            </a:r>
            <a:r>
              <a:rPr lang="en-US" altLang="en-IT" sz="2600">
                <a:cs typeface="Times New Roman" panose="02020603050405020304" pitchFamily="18" charset="0"/>
              </a:rPr>
              <a:t> )</a:t>
            </a:r>
            <a:r>
              <a:rPr lang="en-US" altLang="en-IT" sz="2600" i="1">
                <a:cs typeface="Times New Roman" panose="02020603050405020304" pitchFamily="18" charset="0"/>
              </a:rPr>
              <a:t> </a:t>
            </a:r>
            <a:r>
              <a:rPr lang="en-US" altLang="en-IT" sz="2600">
                <a:cs typeface="Times New Roman" panose="02020603050405020304" pitchFamily="18" charset="0"/>
              </a:rPr>
              <a:t> </a:t>
            </a:r>
            <a:r>
              <a:rPr lang="en-US" altLang="en-IT" sz="2600">
                <a:ea typeface="Standard Symbols L" charset="0"/>
                <a:cs typeface="Times New Roman" panose="02020603050405020304" pitchFamily="18" charset="0"/>
              </a:rPr>
              <a:t>=</a:t>
            </a:r>
            <a:r>
              <a:rPr lang="en-US" altLang="en-IT" sz="2600" baseline="-33000">
                <a:cs typeface="Times New Roman" panose="02020603050405020304" pitchFamily="18" charset="0"/>
              </a:rPr>
              <a:t>  </a:t>
            </a:r>
            <a:r>
              <a:rPr lang="en-US" altLang="en-IT" sz="2600" i="1">
                <a:cs typeface="Times New Roman" panose="02020603050405020304" pitchFamily="18" charset="0"/>
              </a:rPr>
              <a:t>A</a:t>
            </a:r>
            <a:r>
              <a:rPr lang="en-US" altLang="en-IT" sz="2600" baseline="-33000">
                <a:cs typeface="Times New Roman" panose="02020603050405020304" pitchFamily="18" charset="0"/>
              </a:rPr>
              <a:t>SM </a:t>
            </a:r>
          </a:p>
        </p:txBody>
      </p:sp>
      <p:sp>
        <p:nvSpPr>
          <p:cNvPr id="40" name="Line 15">
            <a:extLst>
              <a:ext uri="{FF2B5EF4-FFF2-40B4-BE49-F238E27FC236}">
                <a16:creationId xmlns:a16="http://schemas.microsoft.com/office/drawing/2014/main" id="{AB34BCE5-FB33-1E8F-D674-DC4D8D043252}"/>
              </a:ext>
            </a:extLst>
          </p:cNvPr>
          <p:cNvSpPr>
            <a:spLocks noChangeShapeType="1"/>
          </p:cNvSpPr>
          <p:nvPr/>
        </p:nvSpPr>
        <p:spPr bwMode="auto">
          <a:xfrm>
            <a:off x="4727848" y="3911528"/>
            <a:ext cx="510193" cy="0"/>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632"/>
          </a:p>
        </p:txBody>
      </p:sp>
    </p:spTree>
    <p:custDataLst>
      <p:tags r:id="rId1"/>
    </p:custDataLst>
    <p:extLst>
      <p:ext uri="{BB962C8B-B14F-4D97-AF65-F5344CB8AC3E}">
        <p14:creationId xmlns:p14="http://schemas.microsoft.com/office/powerpoint/2010/main" val="145235803"/>
      </p:ext>
    </p:extLst>
  </p:cSld>
  <p:clrMapOvr>
    <a:masterClrMapping/>
  </p:clrMapOvr>
  <mc:AlternateContent xmlns:mc="http://schemas.openxmlformats.org/markup-compatibility/2006" xmlns:p14="http://schemas.microsoft.com/office/powerpoint/2010/main">
    <mc:Choice Requires="p14">
      <p:transition spd="slow" p14:dur="2000" advTm="91309"/>
    </mc:Choice>
    <mc:Fallback xmlns="">
      <p:transition spd="slow" advTm="913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par>
                                <p:cTn id="13" presetID="9"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dissolve">
                                      <p:cBhvr>
                                        <p:cTn id="15" dur="500"/>
                                        <p:tgtEl>
                                          <p:spTgt spid="45"/>
                                        </p:tgtEl>
                                      </p:cBhvr>
                                    </p:animEffect>
                                  </p:childTnLst>
                                </p:cTn>
                              </p:par>
                              <p:par>
                                <p:cTn id="16" presetID="9" presetClass="entr" presetSubtype="0"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dissolve">
                                      <p:cBhvr>
                                        <p:cTn id="18" dur="500"/>
                                        <p:tgtEl>
                                          <p:spTgt spid="4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dissolve">
                                      <p:cBhvr>
                                        <p:cTn id="2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pic>
        <p:nvPicPr>
          <p:cNvPr id="25" name="Picture 3">
            <a:extLst>
              <a:ext uri="{FF2B5EF4-FFF2-40B4-BE49-F238E27FC236}">
                <a16:creationId xmlns:a16="http://schemas.microsoft.com/office/drawing/2014/main" id="{9FD0432E-40F3-F716-C7A2-DFC607A063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5520" y="2452100"/>
            <a:ext cx="3234662" cy="227304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Text Box 17">
            <a:extLst>
              <a:ext uri="{FF2B5EF4-FFF2-40B4-BE49-F238E27FC236}">
                <a16:creationId xmlns:a16="http://schemas.microsoft.com/office/drawing/2014/main" id="{76292E15-9D9D-45E2-FA8C-B7F026FCB54F}"/>
              </a:ext>
            </a:extLst>
          </p:cNvPr>
          <p:cNvSpPr txBox="1">
            <a:spLocks noChangeArrowheads="1"/>
          </p:cNvSpPr>
          <p:nvPr/>
        </p:nvSpPr>
        <p:spPr bwMode="auto">
          <a:xfrm>
            <a:off x="5591944" y="2780928"/>
            <a:ext cx="5786275" cy="12955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596"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200" b="1">
                <a:solidFill>
                  <a:schemeClr val="tx1"/>
                </a:solidFill>
              </a:rPr>
              <a:t>“</a:t>
            </a:r>
            <a:r>
              <a:rPr lang="en-US" altLang="en-IT" sz="2200" b="1">
                <a:solidFill>
                  <a:schemeClr val="tx1"/>
                </a:solidFill>
                <a:latin typeface="+mn-lt"/>
              </a:rPr>
              <a:t>No New Physics up to the Planck scale</a:t>
            </a:r>
            <a:r>
              <a:rPr lang="en-US" altLang="en-IT" sz="2200" b="1">
                <a:solidFill>
                  <a:schemeClr val="tx1"/>
                </a:solidFill>
              </a:rPr>
              <a:t>”</a:t>
            </a:r>
          </a:p>
          <a:p>
            <a:pPr eaLnBrk="1">
              <a:spcAft>
                <a:spcPct val="0"/>
              </a:spcAft>
            </a:pPr>
            <a:endParaRPr lang="en-US" altLang="en-IT" sz="2200"/>
          </a:p>
          <a:p>
            <a:pPr algn="ctr" eaLnBrk="1">
              <a:spcAft>
                <a:spcPct val="0"/>
              </a:spcAft>
            </a:pPr>
            <a:r>
              <a:rPr lang="en-US" altLang="en-IT" sz="2200" i="1">
                <a:solidFill>
                  <a:srgbClr val="C00000"/>
                </a:solidFill>
                <a:latin typeface="+mn-lt"/>
              </a:rPr>
              <a:t>Can we agree on that?</a:t>
            </a:r>
          </a:p>
        </p:txBody>
      </p:sp>
      <p:sp>
        <p:nvSpPr>
          <p:cNvPr id="32" name="Line 5">
            <a:extLst>
              <a:ext uri="{FF2B5EF4-FFF2-40B4-BE49-F238E27FC236}">
                <a16:creationId xmlns:a16="http://schemas.microsoft.com/office/drawing/2014/main" id="{DED17E4B-A035-376E-262A-846896B21795}"/>
              </a:ext>
            </a:extLst>
          </p:cNvPr>
          <p:cNvSpPr>
            <a:spLocks noChangeShapeType="1"/>
          </p:cNvSpPr>
          <p:nvPr/>
        </p:nvSpPr>
        <p:spPr bwMode="auto">
          <a:xfrm flipH="1">
            <a:off x="4072502" y="1275606"/>
            <a:ext cx="510746" cy="761975"/>
          </a:xfrm>
          <a:prstGeom prst="line">
            <a:avLst/>
          </a:prstGeom>
          <a:noFill/>
          <a:ln w="22225">
            <a:solidFill>
              <a:srgbClr val="284EDC"/>
            </a:solidFill>
            <a:prstDash val="sysDash"/>
            <a:round/>
            <a:headEn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632"/>
          </a:p>
        </p:txBody>
      </p:sp>
      <p:sp>
        <p:nvSpPr>
          <p:cNvPr id="33" name="Line 5">
            <a:extLst>
              <a:ext uri="{FF2B5EF4-FFF2-40B4-BE49-F238E27FC236}">
                <a16:creationId xmlns:a16="http://schemas.microsoft.com/office/drawing/2014/main" id="{97BD64A4-3690-443D-32E7-DDD9FD28AED1}"/>
              </a:ext>
            </a:extLst>
          </p:cNvPr>
          <p:cNvSpPr>
            <a:spLocks noChangeShapeType="1"/>
          </p:cNvSpPr>
          <p:nvPr/>
        </p:nvSpPr>
        <p:spPr bwMode="auto">
          <a:xfrm>
            <a:off x="4168164" y="1257940"/>
            <a:ext cx="390562" cy="802831"/>
          </a:xfrm>
          <a:prstGeom prst="line">
            <a:avLst/>
          </a:prstGeom>
          <a:noFill/>
          <a:ln w="22225">
            <a:solidFill>
              <a:srgbClr val="284EDC"/>
            </a:solidFill>
            <a:prstDash val="sysDash"/>
            <a:round/>
            <a:headEn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632"/>
          </a:p>
        </p:txBody>
      </p:sp>
      <p:sp>
        <p:nvSpPr>
          <p:cNvPr id="7" name="Text Box 31">
            <a:extLst>
              <a:ext uri="{FF2B5EF4-FFF2-40B4-BE49-F238E27FC236}">
                <a16:creationId xmlns:a16="http://schemas.microsoft.com/office/drawing/2014/main" id="{BE1E5709-95E2-4480-DC4B-D035FC13DD81}"/>
              </a:ext>
            </a:extLst>
          </p:cNvPr>
          <p:cNvSpPr txBox="1">
            <a:spLocks noChangeArrowheads="1"/>
          </p:cNvSpPr>
          <p:nvPr/>
        </p:nvSpPr>
        <p:spPr bwMode="auto">
          <a:xfrm>
            <a:off x="5238955" y="1178280"/>
            <a:ext cx="6545677" cy="1177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558800" lvl="1" indent="-342900" eaLnBrk="1">
              <a:spcAft>
                <a:spcPts val="0"/>
              </a:spcAft>
              <a:buClr>
                <a:srgbClr val="C00000"/>
              </a:buClr>
              <a:buSzPct val="64000"/>
              <a:buFont typeface="Wingdings" pitchFamily="2" charset="2"/>
              <a:buChar char="q"/>
            </a:pPr>
            <a:r>
              <a:rPr lang="en-US" altLang="en-IT" sz="2200">
                <a:solidFill>
                  <a:srgbClr val="01366E"/>
                </a:solidFill>
                <a:latin typeface="+mn-lt"/>
                <a:cs typeface="Times New Roman" panose="02020603050405020304" pitchFamily="18" charset="0"/>
              </a:rPr>
              <a:t>Currently we have no clear indications of SM failures: up to which scale can we extrapolate the SM validity?</a:t>
            </a:r>
            <a:endParaRPr lang="en-US" altLang="en-IT" sz="2200">
              <a:solidFill>
                <a:srgbClr val="FF0000"/>
              </a:solidFill>
              <a:cs typeface="Times New Roman" panose="02020603050405020304" pitchFamily="18" charset="0"/>
            </a:endParaRPr>
          </a:p>
        </p:txBody>
      </p:sp>
      <p:grpSp>
        <p:nvGrpSpPr>
          <p:cNvPr id="9" name="Group 8">
            <a:extLst>
              <a:ext uri="{FF2B5EF4-FFF2-40B4-BE49-F238E27FC236}">
                <a16:creationId xmlns:a16="http://schemas.microsoft.com/office/drawing/2014/main" id="{9D897A11-1D3E-206E-E91D-256EDD3C1DBF}"/>
              </a:ext>
            </a:extLst>
          </p:cNvPr>
          <p:cNvGrpSpPr>
            <a:grpSpLocks/>
          </p:cNvGrpSpPr>
          <p:nvPr/>
        </p:nvGrpSpPr>
        <p:grpSpPr bwMode="auto">
          <a:xfrm>
            <a:off x="4588301" y="1202807"/>
            <a:ext cx="354451" cy="908354"/>
            <a:chOff x="3816" y="3836"/>
            <a:chExt cx="243" cy="662"/>
          </a:xfrm>
        </p:grpSpPr>
        <p:sp>
          <p:nvSpPr>
            <p:cNvPr id="10" name="AutoShape 8">
              <a:extLst>
                <a:ext uri="{FF2B5EF4-FFF2-40B4-BE49-F238E27FC236}">
                  <a16:creationId xmlns:a16="http://schemas.microsoft.com/office/drawing/2014/main" id="{7ECFB308-2384-5BD8-81EF-768019198BE6}"/>
                </a:ext>
              </a:extLst>
            </p:cNvPr>
            <p:cNvSpPr>
              <a:spLocks noChangeArrowheads="1"/>
            </p:cNvSpPr>
            <p:nvPr/>
          </p:nvSpPr>
          <p:spPr bwMode="auto">
            <a:xfrm>
              <a:off x="3859" y="3871"/>
              <a:ext cx="201" cy="580"/>
            </a:xfrm>
            <a:prstGeom prst="roundRect">
              <a:avLst>
                <a:gd name="adj" fmla="val 491"/>
              </a:avLst>
            </a:prstGeom>
            <a:noFill/>
            <a:ln w="18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sp>
          <p:nvSpPr>
            <p:cNvPr id="11" name="AutoShape 9">
              <a:extLst>
                <a:ext uri="{FF2B5EF4-FFF2-40B4-BE49-F238E27FC236}">
                  <a16:creationId xmlns:a16="http://schemas.microsoft.com/office/drawing/2014/main" id="{FCC1CB8F-0154-4564-778C-99258D0E16EF}"/>
                </a:ext>
              </a:extLst>
            </p:cNvPr>
            <p:cNvSpPr>
              <a:spLocks noChangeArrowheads="1"/>
            </p:cNvSpPr>
            <p:nvPr/>
          </p:nvSpPr>
          <p:spPr bwMode="auto">
            <a:xfrm>
              <a:off x="3816" y="3836"/>
              <a:ext cx="164" cy="662"/>
            </a:xfrm>
            <a:prstGeom prst="roundRect">
              <a:avLst>
                <a:gd name="adj" fmla="val 606"/>
              </a:avLst>
            </a:prstGeom>
            <a:solidFill>
              <a:srgbClr val="FFFFFF"/>
            </a:solidFill>
            <a:ln>
              <a:noFill/>
            </a:ln>
            <a:effectLst/>
            <a:extLs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grpSp>
      <p:grpSp>
        <p:nvGrpSpPr>
          <p:cNvPr id="12" name="Group 10">
            <a:extLst>
              <a:ext uri="{FF2B5EF4-FFF2-40B4-BE49-F238E27FC236}">
                <a16:creationId xmlns:a16="http://schemas.microsoft.com/office/drawing/2014/main" id="{92B9E84F-8F02-1027-7596-DE7906B4169E}"/>
              </a:ext>
            </a:extLst>
          </p:cNvPr>
          <p:cNvGrpSpPr>
            <a:grpSpLocks/>
          </p:cNvGrpSpPr>
          <p:nvPr/>
        </p:nvGrpSpPr>
        <p:grpSpPr bwMode="auto">
          <a:xfrm>
            <a:off x="2990210" y="1224502"/>
            <a:ext cx="349810" cy="908354"/>
            <a:chOff x="2902" y="3868"/>
            <a:chExt cx="243" cy="631"/>
          </a:xfrm>
        </p:grpSpPr>
        <p:sp>
          <p:nvSpPr>
            <p:cNvPr id="13" name="AutoShape 11">
              <a:extLst>
                <a:ext uri="{FF2B5EF4-FFF2-40B4-BE49-F238E27FC236}">
                  <a16:creationId xmlns:a16="http://schemas.microsoft.com/office/drawing/2014/main" id="{76B7FFA4-4473-78BC-1843-292749A28A2F}"/>
                </a:ext>
              </a:extLst>
            </p:cNvPr>
            <p:cNvSpPr>
              <a:spLocks noChangeArrowheads="1"/>
            </p:cNvSpPr>
            <p:nvPr/>
          </p:nvSpPr>
          <p:spPr bwMode="auto">
            <a:xfrm>
              <a:off x="2902" y="3902"/>
              <a:ext cx="201" cy="552"/>
            </a:xfrm>
            <a:prstGeom prst="roundRect">
              <a:avLst>
                <a:gd name="adj" fmla="val 491"/>
              </a:avLst>
            </a:prstGeom>
            <a:noFill/>
            <a:ln w="18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sp>
          <p:nvSpPr>
            <p:cNvPr id="14" name="AutoShape 12">
              <a:extLst>
                <a:ext uri="{FF2B5EF4-FFF2-40B4-BE49-F238E27FC236}">
                  <a16:creationId xmlns:a16="http://schemas.microsoft.com/office/drawing/2014/main" id="{D15083F0-7768-9F6F-393A-6DCB91B2F32B}"/>
                </a:ext>
              </a:extLst>
            </p:cNvPr>
            <p:cNvSpPr>
              <a:spLocks noChangeArrowheads="1"/>
            </p:cNvSpPr>
            <p:nvPr/>
          </p:nvSpPr>
          <p:spPr bwMode="auto">
            <a:xfrm>
              <a:off x="2982" y="3868"/>
              <a:ext cx="164" cy="631"/>
            </a:xfrm>
            <a:prstGeom prst="roundRect">
              <a:avLst>
                <a:gd name="adj" fmla="val 606"/>
              </a:avLst>
            </a:prstGeom>
            <a:solidFill>
              <a:srgbClr val="FFFFFF"/>
            </a:solidFill>
            <a:ln>
              <a:noFill/>
            </a:ln>
            <a:effectLst/>
            <a:extLs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grpSp>
      <p:sp>
        <p:nvSpPr>
          <p:cNvPr id="15" name="Text Box 16">
            <a:extLst>
              <a:ext uri="{FF2B5EF4-FFF2-40B4-BE49-F238E27FC236}">
                <a16:creationId xmlns:a16="http://schemas.microsoft.com/office/drawing/2014/main" id="{0AD47D67-368F-34FE-E63E-0584C7140C87}"/>
              </a:ext>
            </a:extLst>
          </p:cNvPr>
          <p:cNvSpPr txBox="1">
            <a:spLocks noChangeArrowheads="1"/>
          </p:cNvSpPr>
          <p:nvPr/>
        </p:nvSpPr>
        <p:spPr bwMode="auto">
          <a:xfrm>
            <a:off x="3070544" y="1419862"/>
            <a:ext cx="1414341" cy="5472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795" rIns="0" bIns="0"/>
          <a:lstStyle/>
          <a:p>
            <a:pPr eaLnBrk="1">
              <a:lnSpc>
                <a:spcPct val="93000"/>
              </a:lnSpc>
              <a:buClr>
                <a:srgbClr val="000000"/>
              </a:buClr>
              <a:buSzPct val="100000"/>
            </a:pPr>
            <a:r>
              <a:rPr lang="en-US" altLang="en-IT" sz="2600">
                <a:solidFill>
                  <a:srgbClr val="000000"/>
                </a:solidFill>
                <a:latin typeface="Times New Roman" panose="02020603050405020304" pitchFamily="18" charset="0"/>
                <a:cs typeface="Times New Roman" panose="02020603050405020304" pitchFamily="18" charset="0"/>
              </a:rPr>
              <a:t> 1 +  k</a:t>
            </a:r>
          </a:p>
          <a:p>
            <a:pPr eaLnBrk="1">
              <a:lnSpc>
                <a:spcPct val="93000"/>
              </a:lnSpc>
              <a:buClr>
                <a:srgbClr val="000000"/>
              </a:buClr>
              <a:buSzPct val="100000"/>
              <a:buFont typeface="Times New Roman" panose="02020603050405020304" pitchFamily="18" charset="0"/>
              <a:buNone/>
            </a:pPr>
            <a:endParaRPr lang="en-US" altLang="en-IT" sz="2200">
              <a:solidFill>
                <a:srgbClr val="000000"/>
              </a:solidFill>
              <a:latin typeface="Times New Roman" panose="02020603050405020304" pitchFamily="18" charset="0"/>
              <a:cs typeface="Times New Roman" panose="02020603050405020304" pitchFamily="18" charset="0"/>
            </a:endParaRPr>
          </a:p>
        </p:txBody>
      </p:sp>
      <p:sp>
        <p:nvSpPr>
          <p:cNvPr id="17" name="Text Box 21">
            <a:extLst>
              <a:ext uri="{FF2B5EF4-FFF2-40B4-BE49-F238E27FC236}">
                <a16:creationId xmlns:a16="http://schemas.microsoft.com/office/drawing/2014/main" id="{3F6D92A8-9F7D-96A6-3210-7FAAB06ADC04}"/>
              </a:ext>
            </a:extLst>
          </p:cNvPr>
          <p:cNvSpPr txBox="1">
            <a:spLocks noChangeArrowheads="1"/>
          </p:cNvSpPr>
          <p:nvPr/>
        </p:nvSpPr>
        <p:spPr bwMode="auto">
          <a:xfrm>
            <a:off x="4065631" y="1175057"/>
            <a:ext cx="623432" cy="9577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195" rIns="0" bIns="0"/>
          <a:lstStyle/>
          <a:p>
            <a:pPr algn="ctr">
              <a:lnSpc>
                <a:spcPct val="93000"/>
              </a:lnSpc>
              <a:spcBef>
                <a:spcPts val="600"/>
              </a:spcBef>
              <a:spcAft>
                <a:spcPts val="600"/>
              </a:spcAft>
              <a:buClr>
                <a:srgbClr val="000000"/>
              </a:buClr>
              <a:buSzPct val="100000"/>
            </a:pPr>
            <a:r>
              <a:rPr lang="en-US" altLang="en-IT">
                <a:solidFill>
                  <a:srgbClr val="000000"/>
                </a:solidFill>
                <a:latin typeface="Times New Roman" panose="02020603050405020304" pitchFamily="18" charset="0"/>
                <a:cs typeface="Times New Roman" panose="02020603050405020304" pitchFamily="18" charset="0"/>
              </a:rPr>
              <a:t> m</a:t>
            </a:r>
            <a:r>
              <a:rPr lang="en-US" altLang="en-IT" baseline="-33000">
                <a:solidFill>
                  <a:srgbClr val="000000"/>
                </a:solidFill>
                <a:latin typeface="Times New Roman" panose="02020603050405020304" pitchFamily="18" charset="0"/>
                <a:cs typeface="Times New Roman" panose="02020603050405020304" pitchFamily="18" charset="0"/>
              </a:rPr>
              <a:t>W</a:t>
            </a:r>
            <a:r>
              <a:rPr lang="en-US" altLang="en-IT" baseline="42000">
                <a:solidFill>
                  <a:srgbClr val="000000"/>
                </a:solidFill>
                <a:latin typeface="Times New Roman" panose="02020603050405020304" pitchFamily="18" charset="0"/>
                <a:cs typeface="Times New Roman" panose="02020603050405020304" pitchFamily="18" charset="0"/>
              </a:rPr>
              <a:t>2</a:t>
            </a:r>
            <a:endParaRPr lang="en-US" altLang="en-IT" baseline="-33000">
              <a:solidFill>
                <a:srgbClr val="000000"/>
              </a:solidFill>
              <a:latin typeface="Times New Roman" panose="02020603050405020304" pitchFamily="18" charset="0"/>
              <a:cs typeface="Times New Roman" panose="02020603050405020304" pitchFamily="18" charset="0"/>
            </a:endParaRPr>
          </a:p>
          <a:p>
            <a:pPr algn="ctr">
              <a:lnSpc>
                <a:spcPct val="93000"/>
              </a:lnSpc>
              <a:spcBef>
                <a:spcPts val="600"/>
              </a:spcBef>
              <a:spcAft>
                <a:spcPts val="600"/>
              </a:spcAft>
              <a:buClr>
                <a:srgbClr val="000000"/>
              </a:buClr>
              <a:buSzPct val="100000"/>
            </a:pPr>
            <a:r>
              <a:rPr lang="en-US" altLang="en-IT">
                <a:solidFill>
                  <a:srgbClr val="C00000"/>
                </a:solidFill>
                <a:latin typeface="Times New Roman" panose="02020603050405020304" pitchFamily="18" charset="0"/>
                <a:cs typeface="Times New Roman" panose="02020603050405020304" pitchFamily="18" charset="0"/>
              </a:rPr>
              <a:t>Λ</a:t>
            </a:r>
            <a:r>
              <a:rPr lang="en-US" altLang="en-IT" baseline="33000">
                <a:solidFill>
                  <a:srgbClr val="C00000"/>
                </a:solidFill>
                <a:latin typeface="Times New Roman" panose="02020603050405020304" pitchFamily="18" charset="0"/>
                <a:cs typeface="Times New Roman" panose="02020603050405020304" pitchFamily="18" charset="0"/>
              </a:rPr>
              <a:t>2</a:t>
            </a:r>
          </a:p>
        </p:txBody>
      </p:sp>
      <p:sp>
        <p:nvSpPr>
          <p:cNvPr id="18" name="Line 15">
            <a:extLst>
              <a:ext uri="{FF2B5EF4-FFF2-40B4-BE49-F238E27FC236}">
                <a16:creationId xmlns:a16="http://schemas.microsoft.com/office/drawing/2014/main" id="{167A6AB4-C438-8187-037D-D149FB73F49C}"/>
              </a:ext>
            </a:extLst>
          </p:cNvPr>
          <p:cNvSpPr>
            <a:spLocks noChangeShapeType="1"/>
          </p:cNvSpPr>
          <p:nvPr/>
        </p:nvSpPr>
        <p:spPr bwMode="auto">
          <a:xfrm>
            <a:off x="4078656" y="1649952"/>
            <a:ext cx="510193" cy="0"/>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632"/>
          </a:p>
        </p:txBody>
      </p:sp>
      <p:sp>
        <p:nvSpPr>
          <p:cNvPr id="19" name="Text Box 13">
            <a:extLst>
              <a:ext uri="{FF2B5EF4-FFF2-40B4-BE49-F238E27FC236}">
                <a16:creationId xmlns:a16="http://schemas.microsoft.com/office/drawing/2014/main" id="{C35358A4-251C-7FEB-3F3A-090B33228776}"/>
              </a:ext>
            </a:extLst>
          </p:cNvPr>
          <p:cNvSpPr txBox="1">
            <a:spLocks noChangeArrowheads="1"/>
          </p:cNvSpPr>
          <p:nvPr/>
        </p:nvSpPr>
        <p:spPr bwMode="auto">
          <a:xfrm>
            <a:off x="551384" y="1380626"/>
            <a:ext cx="2346798" cy="4808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596"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1995">
                <a:cs typeface="Times New Roman" panose="02020603050405020304" pitchFamily="18" charset="0"/>
              </a:rPr>
              <a:t> </a:t>
            </a:r>
            <a:r>
              <a:rPr lang="en-US" altLang="en-IT" sz="2600" i="1">
                <a:cs typeface="Times New Roman" panose="02020603050405020304" pitchFamily="18" charset="0"/>
              </a:rPr>
              <a:t>A</a:t>
            </a:r>
            <a:r>
              <a:rPr lang="en-US" altLang="en-IT" sz="2600">
                <a:cs typeface="Times New Roman" panose="02020603050405020304" pitchFamily="18" charset="0"/>
              </a:rPr>
              <a:t>( </a:t>
            </a:r>
            <a:r>
              <a:rPr lang="en-US" altLang="en-IT" sz="2600" i="1" err="1">
                <a:cs typeface="Times New Roman" panose="02020603050405020304" pitchFamily="18" charset="0"/>
              </a:rPr>
              <a:t>i</a:t>
            </a:r>
            <a:r>
              <a:rPr lang="en-US" altLang="en-IT" sz="2600">
                <a:cs typeface="Times New Roman" panose="02020603050405020304" pitchFamily="18" charset="0"/>
              </a:rPr>
              <a:t> → </a:t>
            </a:r>
            <a:r>
              <a:rPr lang="en-US" altLang="en-IT" sz="2600" i="1">
                <a:cs typeface="Times New Roman" panose="02020603050405020304" pitchFamily="18" charset="0"/>
              </a:rPr>
              <a:t>f</a:t>
            </a:r>
            <a:r>
              <a:rPr lang="en-US" altLang="en-IT" sz="2600">
                <a:cs typeface="Times New Roman" panose="02020603050405020304" pitchFamily="18" charset="0"/>
              </a:rPr>
              <a:t> )</a:t>
            </a:r>
            <a:r>
              <a:rPr lang="en-US" altLang="en-IT" sz="2600" i="1">
                <a:cs typeface="Times New Roman" panose="02020603050405020304" pitchFamily="18" charset="0"/>
              </a:rPr>
              <a:t> </a:t>
            </a:r>
            <a:r>
              <a:rPr lang="en-US" altLang="en-IT" sz="2600">
                <a:cs typeface="Times New Roman" panose="02020603050405020304" pitchFamily="18" charset="0"/>
              </a:rPr>
              <a:t> </a:t>
            </a:r>
            <a:r>
              <a:rPr lang="en-US" altLang="en-IT" sz="2600">
                <a:ea typeface="Standard Symbols L" charset="0"/>
                <a:cs typeface="Times New Roman" panose="02020603050405020304" pitchFamily="18" charset="0"/>
              </a:rPr>
              <a:t>=</a:t>
            </a:r>
            <a:r>
              <a:rPr lang="en-US" altLang="en-IT" sz="2600" baseline="-33000">
                <a:cs typeface="Times New Roman" panose="02020603050405020304" pitchFamily="18" charset="0"/>
              </a:rPr>
              <a:t>  </a:t>
            </a:r>
            <a:r>
              <a:rPr lang="en-US" altLang="en-IT" sz="2600" i="1">
                <a:cs typeface="Times New Roman" panose="02020603050405020304" pitchFamily="18" charset="0"/>
              </a:rPr>
              <a:t>A</a:t>
            </a:r>
            <a:r>
              <a:rPr lang="en-US" altLang="en-IT" sz="2600" baseline="-33000">
                <a:cs typeface="Times New Roman" panose="02020603050405020304" pitchFamily="18" charset="0"/>
              </a:rPr>
              <a:t>SM </a:t>
            </a:r>
          </a:p>
        </p:txBody>
      </p:sp>
      <p:sp>
        <p:nvSpPr>
          <p:cNvPr id="20" name="Text Box 31">
            <a:extLst>
              <a:ext uri="{FF2B5EF4-FFF2-40B4-BE49-F238E27FC236}">
                <a16:creationId xmlns:a16="http://schemas.microsoft.com/office/drawing/2014/main" id="{E125D60C-4E76-7D9F-13C5-76F68FC3DAFF}"/>
              </a:ext>
            </a:extLst>
          </p:cNvPr>
          <p:cNvSpPr txBox="1">
            <a:spLocks noChangeArrowheads="1"/>
          </p:cNvSpPr>
          <p:nvPr/>
        </p:nvSpPr>
        <p:spPr bwMode="auto">
          <a:xfrm>
            <a:off x="650925" y="5143981"/>
            <a:ext cx="10845676" cy="7620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558800" lvl="1" indent="-342900" eaLnBrk="1">
              <a:spcBef>
                <a:spcPts val="300"/>
              </a:spcBef>
              <a:spcAft>
                <a:spcPts val="300"/>
              </a:spcAft>
              <a:buClr>
                <a:srgbClr val="C00000"/>
              </a:buClr>
              <a:buSzPct val="64000"/>
              <a:buFont typeface="Wingdings" pitchFamily="2" charset="2"/>
              <a:buChar char="q"/>
            </a:pPr>
            <a:r>
              <a:rPr lang="en-US" altLang="en-IT" sz="2200" dirty="0">
                <a:solidFill>
                  <a:srgbClr val="01366E"/>
                </a:solidFill>
                <a:latin typeface="+mn-lt"/>
              </a:rPr>
              <a:t>Current bounds on </a:t>
            </a:r>
            <a:r>
              <a:rPr lang="en-US" altLang="en-IT" sz="2200" dirty="0" err="1">
                <a:solidFill>
                  <a:srgbClr val="C00000"/>
                </a:solidFill>
                <a:latin typeface="+mn-lt"/>
                <a:cs typeface="Times New Roman" panose="02020603050405020304" pitchFamily="18" charset="0"/>
              </a:rPr>
              <a:t>Λ</a:t>
            </a:r>
            <a:r>
              <a:rPr lang="en-US" altLang="en-IT" sz="2200" dirty="0">
                <a:solidFill>
                  <a:srgbClr val="01366E"/>
                </a:solidFill>
                <a:latin typeface="+mn-lt"/>
              </a:rPr>
              <a:t> do not exceed </a:t>
            </a:r>
            <a:r>
              <a:rPr lang="en-US" altLang="en-IT" sz="2200" dirty="0">
                <a:solidFill>
                  <a:srgbClr val="C00000"/>
                </a:solidFill>
                <a:latin typeface="+mn-lt"/>
              </a:rPr>
              <a:t>1-2 TeV </a:t>
            </a:r>
            <a:r>
              <a:rPr lang="en-US" altLang="en-IT" sz="2200" dirty="0">
                <a:solidFill>
                  <a:srgbClr val="01366E"/>
                </a:solidFill>
                <a:latin typeface="+mn-lt"/>
              </a:rPr>
              <a:t>in </a:t>
            </a:r>
            <a:r>
              <a:rPr lang="en-US" altLang="en-IT" sz="2200" u="sng" dirty="0">
                <a:solidFill>
                  <a:srgbClr val="01366E"/>
                </a:solidFill>
                <a:latin typeface="+mn-lt"/>
              </a:rPr>
              <a:t>motivated models </a:t>
            </a:r>
            <a:r>
              <a:rPr lang="en-US" altLang="en-IT" sz="2200" dirty="0">
                <a:solidFill>
                  <a:srgbClr val="01366E"/>
                </a:solidFill>
                <a:latin typeface="+mn-lt"/>
              </a:rPr>
              <a:t>(</a:t>
            </a:r>
            <a:r>
              <a:rPr lang="en-US" altLang="en-IT" sz="2200" i="1" dirty="0">
                <a:solidFill>
                  <a:srgbClr val="01366E"/>
                </a:solidFill>
                <a:latin typeface="+mn-lt"/>
              </a:rPr>
              <a:t>more later)</a:t>
            </a:r>
            <a:endParaRPr lang="en-US" altLang="en-IT" sz="2200" dirty="0"/>
          </a:p>
        </p:txBody>
      </p:sp>
      <p:sp>
        <p:nvSpPr>
          <p:cNvPr id="4" name="Text Box 31">
            <a:extLst>
              <a:ext uri="{FF2B5EF4-FFF2-40B4-BE49-F238E27FC236}">
                <a16:creationId xmlns:a16="http://schemas.microsoft.com/office/drawing/2014/main" id="{D44E6594-A1B4-3762-7344-7A0E06DEA4A7}"/>
              </a:ext>
            </a:extLst>
          </p:cNvPr>
          <p:cNvSpPr txBox="1">
            <a:spLocks noChangeArrowheads="1"/>
          </p:cNvSpPr>
          <p:nvPr/>
        </p:nvSpPr>
        <p:spPr bwMode="auto">
          <a:xfrm>
            <a:off x="1010964" y="5445224"/>
            <a:ext cx="10845676" cy="7620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215900" lvl="1" indent="0" eaLnBrk="1">
              <a:spcBef>
                <a:spcPts val="300"/>
              </a:spcBef>
              <a:spcAft>
                <a:spcPts val="300"/>
              </a:spcAft>
              <a:buClr>
                <a:srgbClr val="C00000"/>
              </a:buClr>
              <a:buSzPct val="64000"/>
            </a:pPr>
            <a:r>
              <a:rPr lang="en-US" altLang="en-IT" sz="2200" dirty="0">
                <a:solidFill>
                  <a:srgbClr val="01366E"/>
                </a:solidFill>
                <a:latin typeface="+mn-lt"/>
              </a:rPr>
              <a:t>extrapolating these null results to much higher energies is neither justified nor very useful (</a:t>
            </a:r>
            <a:r>
              <a:rPr lang="en-US" altLang="en-IT" sz="2200" i="1" dirty="0">
                <a:solidFill>
                  <a:srgbClr val="01366E"/>
                </a:solidFill>
                <a:latin typeface="+mn-lt"/>
              </a:rPr>
              <a:t>at least in my opinion</a:t>
            </a:r>
            <a:r>
              <a:rPr lang="en-US" altLang="en-IT" sz="2200" dirty="0">
                <a:solidFill>
                  <a:srgbClr val="01366E"/>
                </a:solidFill>
                <a:latin typeface="+mn-lt"/>
              </a:rPr>
              <a:t>…) </a:t>
            </a:r>
            <a:endParaRPr lang="en-US" altLang="en-IT" sz="2200" dirty="0"/>
          </a:p>
        </p:txBody>
      </p:sp>
      <p:sp>
        <p:nvSpPr>
          <p:cNvPr id="5" name="Text Box 4">
            <a:extLst>
              <a:ext uri="{FF2B5EF4-FFF2-40B4-BE49-F238E27FC236}">
                <a16:creationId xmlns:a16="http://schemas.microsoft.com/office/drawing/2014/main" id="{8F50F0A9-6AB0-BDAB-EEB1-E7E5E593F853}"/>
              </a:ext>
            </a:extLst>
          </p:cNvPr>
          <p:cNvSpPr txBox="1">
            <a:spLocks noChangeArrowheads="1"/>
          </p:cNvSpPr>
          <p:nvPr/>
        </p:nvSpPr>
        <p:spPr bwMode="auto">
          <a:xfrm>
            <a:off x="8048120" y="3944314"/>
            <a:ext cx="888200" cy="3584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22393"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400" b="1">
                <a:solidFill>
                  <a:srgbClr val="C00000"/>
                </a:solidFill>
                <a:latin typeface="+mn-lt"/>
              </a:rPr>
              <a:t>NO !!!</a:t>
            </a:r>
          </a:p>
        </p:txBody>
      </p:sp>
      <p:sp>
        <p:nvSpPr>
          <p:cNvPr id="6" name="Slide Number Placeholder 3">
            <a:extLst>
              <a:ext uri="{FF2B5EF4-FFF2-40B4-BE49-F238E27FC236}">
                <a16:creationId xmlns:a16="http://schemas.microsoft.com/office/drawing/2014/main" id="{1C3DE5F5-940D-99C2-1C48-0A1B3781C49B}"/>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16</a:t>
            </a:fld>
            <a:endParaRPr lang="en-US"/>
          </a:p>
        </p:txBody>
      </p:sp>
      <p:sp>
        <p:nvSpPr>
          <p:cNvPr id="21" name="Title 1">
            <a:extLst>
              <a:ext uri="{FF2B5EF4-FFF2-40B4-BE49-F238E27FC236}">
                <a16:creationId xmlns:a16="http://schemas.microsoft.com/office/drawing/2014/main" id="{5D0A33A6-266D-9D36-ACCB-2DA5FF121F62}"/>
              </a:ext>
            </a:extLst>
          </p:cNvPr>
          <p:cNvSpPr>
            <a:spLocks noGrp="1"/>
          </p:cNvSpPr>
          <p:nvPr>
            <p:ph type="title"/>
          </p:nvPr>
        </p:nvSpPr>
        <p:spPr>
          <a:xfrm>
            <a:off x="165761" y="-100433"/>
            <a:ext cx="10420349" cy="762000"/>
          </a:xfrm>
        </p:spPr>
        <p:txBody>
          <a:bodyPr/>
          <a:lstStyle/>
          <a:p>
            <a:r>
              <a:rPr lang="en-GB" dirty="0"/>
              <a:t>The SM as an effective theory</a:t>
            </a:r>
          </a:p>
        </p:txBody>
      </p:sp>
      <p:cxnSp>
        <p:nvCxnSpPr>
          <p:cNvPr id="22" name="Straight Connector 21">
            <a:extLst>
              <a:ext uri="{FF2B5EF4-FFF2-40B4-BE49-F238E27FC236}">
                <a16:creationId xmlns:a16="http://schemas.microsoft.com/office/drawing/2014/main" id="{C7BC0842-75CD-0348-6BC7-A9AE307F0524}"/>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5">
            <a:extLst>
              <a:ext uri="{FF2B5EF4-FFF2-40B4-BE49-F238E27FC236}">
                <a16:creationId xmlns:a16="http://schemas.microsoft.com/office/drawing/2014/main" id="{0AD28EE0-7C44-4311-8835-BA5C7BD0E80F}"/>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custDataLst>
      <p:tags r:id="rId1"/>
    </p:custDataLst>
    <p:extLst>
      <p:ext uri="{BB962C8B-B14F-4D97-AF65-F5344CB8AC3E}">
        <p14:creationId xmlns:p14="http://schemas.microsoft.com/office/powerpoint/2010/main" val="2822137511"/>
      </p:ext>
    </p:extLst>
  </p:cSld>
  <p:clrMapOvr>
    <a:masterClrMapping/>
  </p:clrMapOvr>
  <mc:AlternateContent xmlns:mc="http://schemas.openxmlformats.org/markup-compatibility/2006" xmlns:p14="http://schemas.microsoft.com/office/powerpoint/2010/main">
    <mc:Choice Requires="p14">
      <p:transition spd="slow" p14:dur="2000" advTm="66230"/>
    </mc:Choice>
    <mc:Fallback xmlns="">
      <p:transition spd="slow" advTm="6623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par>
                                <p:cTn id="12" presetID="2" presetClass="entr" presetSubtype="4"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ppt_x"/>
                                          </p:val>
                                        </p:tav>
                                        <p:tav tm="100000">
                                          <p:val>
                                            <p:strVal val="#ppt_x"/>
                                          </p:val>
                                        </p:tav>
                                      </p:tavLst>
                                    </p:anim>
                                    <p:anim calcmode="lin" valueType="num">
                                      <p:cBhvr additive="base">
                                        <p:cTn id="15" dur="500" fill="hold"/>
                                        <p:tgtEl>
                                          <p:spTgt spid="2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38" name="Text Box 31">
            <a:extLst>
              <a:ext uri="{FF2B5EF4-FFF2-40B4-BE49-F238E27FC236}">
                <a16:creationId xmlns:a16="http://schemas.microsoft.com/office/drawing/2014/main" id="{C923082D-3904-38D4-560C-021532B15545}"/>
              </a:ext>
            </a:extLst>
          </p:cNvPr>
          <p:cNvSpPr txBox="1">
            <a:spLocks noChangeArrowheads="1"/>
          </p:cNvSpPr>
          <p:nvPr/>
        </p:nvSpPr>
        <p:spPr bwMode="auto">
          <a:xfrm>
            <a:off x="534441" y="3356992"/>
            <a:ext cx="5201519" cy="1306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558800" lvl="1" indent="-342900" eaLnBrk="1">
              <a:spcBef>
                <a:spcPts val="300"/>
              </a:spcBef>
              <a:spcAft>
                <a:spcPts val="300"/>
              </a:spcAft>
              <a:buClr>
                <a:srgbClr val="C00000"/>
              </a:buClr>
              <a:buSzPct val="64000"/>
              <a:buFont typeface="Wingdings" pitchFamily="2" charset="2"/>
              <a:buChar char="q"/>
            </a:pPr>
            <a:endParaRPr lang="en-US" altLang="en-IT" sz="2200">
              <a:solidFill>
                <a:srgbClr val="01366E"/>
              </a:solidFill>
              <a:latin typeface="+mn-lt"/>
            </a:endParaRPr>
          </a:p>
          <a:p>
            <a:pPr marL="215900" lvl="1" indent="0" eaLnBrk="1">
              <a:spcAft>
                <a:spcPts val="0"/>
              </a:spcAft>
              <a:buSzPct val="64000"/>
            </a:pPr>
            <a:endParaRPr lang="en-US" altLang="en-IT" sz="2200"/>
          </a:p>
        </p:txBody>
      </p:sp>
      <p:pic>
        <p:nvPicPr>
          <p:cNvPr id="7" name="Picture 6">
            <a:extLst>
              <a:ext uri="{FF2B5EF4-FFF2-40B4-BE49-F238E27FC236}">
                <a16:creationId xmlns:a16="http://schemas.microsoft.com/office/drawing/2014/main" id="{CAADDDA8-E2D9-0A3D-9E6A-AF50630208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6998" y="1024061"/>
            <a:ext cx="2888935" cy="390753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AutoShape 14">
            <a:extLst>
              <a:ext uri="{FF2B5EF4-FFF2-40B4-BE49-F238E27FC236}">
                <a16:creationId xmlns:a16="http://schemas.microsoft.com/office/drawing/2014/main" id="{3E41890C-C8D5-A1F4-99BF-DC13289AFE0F}"/>
              </a:ext>
            </a:extLst>
          </p:cNvPr>
          <p:cNvSpPr>
            <a:spLocks noChangeArrowheads="1"/>
          </p:cNvSpPr>
          <p:nvPr/>
        </p:nvSpPr>
        <p:spPr bwMode="auto">
          <a:xfrm>
            <a:off x="637965" y="5301208"/>
            <a:ext cx="10868133" cy="1020164"/>
          </a:xfrm>
          <a:prstGeom prst="roundRect">
            <a:avLst>
              <a:gd name="adj" fmla="val 16667"/>
            </a:avLst>
          </a:prstGeom>
          <a:solidFill>
            <a:srgbClr val="EEEEEE"/>
          </a:solidFill>
          <a:ln w="18000">
            <a:solidFill>
              <a:srgbClr val="00B050"/>
            </a:solidFill>
            <a:round/>
            <a:headEnd/>
            <a:tailEnd/>
          </a:ln>
          <a:effectLst>
            <a:outerShdw blurRad="50800" dist="38100" dir="2700000" algn="tl" rotWithShape="0">
              <a:prstClr val="black">
                <a:alpha val="40000"/>
              </a:prstClr>
            </a:outerShdw>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9" name="TextBox 8">
            <a:extLst>
              <a:ext uri="{FF2B5EF4-FFF2-40B4-BE49-F238E27FC236}">
                <a16:creationId xmlns:a16="http://schemas.microsoft.com/office/drawing/2014/main" id="{B043C580-231D-7C9B-AF0B-FBACD6FE2190}"/>
              </a:ext>
            </a:extLst>
          </p:cNvPr>
          <p:cNvSpPr txBox="1"/>
          <p:nvPr/>
        </p:nvSpPr>
        <p:spPr>
          <a:xfrm>
            <a:off x="615767" y="5385268"/>
            <a:ext cx="10678763" cy="830997"/>
          </a:xfrm>
          <a:prstGeom prst="rect">
            <a:avLst/>
          </a:prstGeom>
          <a:noFill/>
        </p:spPr>
        <p:txBody>
          <a:bodyPr wrap="square">
            <a:spAutoFit/>
          </a:bodyPr>
          <a:lstStyle/>
          <a:p>
            <a:pPr algn="ctr" eaLnBrk="1">
              <a:spcAft>
                <a:spcPct val="0"/>
              </a:spcAft>
              <a:buSzPct val="39000"/>
            </a:pPr>
            <a:r>
              <a:rPr lang="en-US" altLang="en-IT">
                <a:latin typeface="+mn-lt"/>
                <a:cs typeface="Times New Roman" panose="02020603050405020304" pitchFamily="18" charset="0"/>
              </a:rPr>
              <a:t>The best strategy is to plan a significant advancement in precision measurements to obtain clear clues about  the new energy threshold</a:t>
            </a:r>
            <a:endParaRPr lang="en-GB">
              <a:latin typeface="+mn-lt"/>
            </a:endParaRPr>
          </a:p>
        </p:txBody>
      </p:sp>
      <p:sp>
        <p:nvSpPr>
          <p:cNvPr id="10" name="TextBox 9">
            <a:extLst>
              <a:ext uri="{FF2B5EF4-FFF2-40B4-BE49-F238E27FC236}">
                <a16:creationId xmlns:a16="http://schemas.microsoft.com/office/drawing/2014/main" id="{F4B96C27-86EC-F87F-DAAB-80F08D6E91ED}"/>
              </a:ext>
            </a:extLst>
          </p:cNvPr>
          <p:cNvSpPr txBox="1"/>
          <p:nvPr/>
        </p:nvSpPr>
        <p:spPr>
          <a:xfrm>
            <a:off x="9305926" y="2793412"/>
            <a:ext cx="2736304" cy="1631216"/>
          </a:xfrm>
          <a:prstGeom prst="rect">
            <a:avLst/>
          </a:prstGeom>
          <a:noFill/>
        </p:spPr>
        <p:txBody>
          <a:bodyPr wrap="square">
            <a:spAutoFit/>
          </a:bodyPr>
          <a:lstStyle/>
          <a:p>
            <a:pPr algn="ctr" eaLnBrk="1">
              <a:spcAft>
                <a:spcPct val="0"/>
              </a:spcAft>
              <a:buSzPct val="39000"/>
            </a:pPr>
            <a:r>
              <a:rPr lang="en-US" altLang="en-IT" sz="2000" i="1">
                <a:solidFill>
                  <a:srgbClr val="B80047"/>
                </a:solidFill>
                <a:latin typeface="+mn-lt"/>
                <a:cs typeface="Times New Roman" panose="02020603050405020304" pitchFamily="18" charset="0"/>
              </a:rPr>
              <a:t>Colombo would have never started his expedition without </a:t>
            </a:r>
          </a:p>
          <a:p>
            <a:pPr algn="ctr" eaLnBrk="1">
              <a:spcAft>
                <a:spcPct val="0"/>
              </a:spcAft>
              <a:buSzPct val="39000"/>
            </a:pPr>
            <a:r>
              <a:rPr lang="en-US" altLang="en-IT" sz="2000" i="1">
                <a:solidFill>
                  <a:srgbClr val="B80047"/>
                </a:solidFill>
                <a:latin typeface="+mn-lt"/>
                <a:cs typeface="Times New Roman" panose="02020603050405020304" pitchFamily="18" charset="0"/>
              </a:rPr>
              <a:t>an estimate of </a:t>
            </a:r>
          </a:p>
          <a:p>
            <a:pPr algn="ctr" eaLnBrk="1">
              <a:spcAft>
                <a:spcPct val="0"/>
              </a:spcAft>
              <a:buSzPct val="39000"/>
            </a:pPr>
            <a:r>
              <a:rPr lang="en-US" altLang="en-IT" sz="2000" i="1">
                <a:solidFill>
                  <a:srgbClr val="B80047"/>
                </a:solidFill>
                <a:latin typeface="+mn-lt"/>
                <a:cs typeface="Times New Roman" panose="02020603050405020304" pitchFamily="18" charset="0"/>
              </a:rPr>
              <a:t>earth's radius...</a:t>
            </a:r>
            <a:endParaRPr lang="en-US" altLang="en-IT" sz="2000">
              <a:latin typeface="+mn-lt"/>
              <a:cs typeface="Times New Roman" panose="02020603050405020304" pitchFamily="18" charset="0"/>
            </a:endParaRPr>
          </a:p>
        </p:txBody>
      </p:sp>
      <p:sp>
        <p:nvSpPr>
          <p:cNvPr id="3" name="Text Box 31">
            <a:extLst>
              <a:ext uri="{FF2B5EF4-FFF2-40B4-BE49-F238E27FC236}">
                <a16:creationId xmlns:a16="http://schemas.microsoft.com/office/drawing/2014/main" id="{A31AD176-4B5D-68E6-B2D0-5B4BF145D2A3}"/>
              </a:ext>
            </a:extLst>
          </p:cNvPr>
          <p:cNvSpPr txBox="1">
            <a:spLocks noChangeArrowheads="1"/>
          </p:cNvSpPr>
          <p:nvPr/>
        </p:nvSpPr>
        <p:spPr bwMode="auto">
          <a:xfrm>
            <a:off x="570116" y="2348880"/>
            <a:ext cx="5165844" cy="2520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558800" lvl="1" indent="-342900" eaLnBrk="1">
              <a:spcBef>
                <a:spcPts val="300"/>
              </a:spcBef>
              <a:spcAft>
                <a:spcPts val="300"/>
              </a:spcAft>
              <a:buClr>
                <a:srgbClr val="C00000"/>
              </a:buClr>
              <a:buSzPct val="64000"/>
              <a:buFont typeface="Wingdings" pitchFamily="2" charset="2"/>
              <a:buChar char="q"/>
            </a:pPr>
            <a:r>
              <a:rPr lang="en-US" altLang="en-IT" sz="2200" dirty="0">
                <a:solidFill>
                  <a:srgbClr val="01366E"/>
                </a:solidFill>
                <a:latin typeface="+mn-lt"/>
              </a:rPr>
              <a:t>Current bounds on </a:t>
            </a:r>
            <a:r>
              <a:rPr lang="en-US" altLang="en-IT" sz="2200" dirty="0" err="1">
                <a:solidFill>
                  <a:srgbClr val="C00000"/>
                </a:solidFill>
                <a:latin typeface="+mn-lt"/>
                <a:cs typeface="Times New Roman" panose="02020603050405020304" pitchFamily="18" charset="0"/>
              </a:rPr>
              <a:t>Λ</a:t>
            </a:r>
            <a:r>
              <a:rPr lang="en-US" altLang="en-IT" sz="2200" dirty="0">
                <a:solidFill>
                  <a:srgbClr val="01366E"/>
                </a:solidFill>
                <a:latin typeface="+mn-lt"/>
              </a:rPr>
              <a:t> do not exceed </a:t>
            </a:r>
            <a:r>
              <a:rPr lang="en-US" altLang="en-IT" sz="2200" dirty="0">
                <a:solidFill>
                  <a:srgbClr val="C00000"/>
                </a:solidFill>
                <a:latin typeface="+mn-lt"/>
              </a:rPr>
              <a:t>1-2 </a:t>
            </a:r>
            <a:r>
              <a:rPr lang="en-US" altLang="en-IT" sz="2200" dirty="0" err="1">
                <a:solidFill>
                  <a:srgbClr val="C00000"/>
                </a:solidFill>
                <a:latin typeface="+mn-lt"/>
              </a:rPr>
              <a:t>TeV</a:t>
            </a:r>
            <a:r>
              <a:rPr lang="en-US" altLang="en-IT" sz="2200" dirty="0">
                <a:solidFill>
                  <a:srgbClr val="C00000"/>
                </a:solidFill>
                <a:latin typeface="+mn-lt"/>
              </a:rPr>
              <a:t> </a:t>
            </a:r>
            <a:r>
              <a:rPr lang="en-US" altLang="en-IT" sz="2200" dirty="0">
                <a:solidFill>
                  <a:srgbClr val="01366E"/>
                </a:solidFill>
                <a:latin typeface="+mn-lt"/>
              </a:rPr>
              <a:t>in </a:t>
            </a:r>
            <a:r>
              <a:rPr lang="en-US" altLang="en-IT" sz="2200" u="sng" dirty="0">
                <a:solidFill>
                  <a:srgbClr val="01366E"/>
                </a:solidFill>
                <a:latin typeface="+mn-lt"/>
              </a:rPr>
              <a:t>motivated models</a:t>
            </a:r>
            <a:r>
              <a:rPr lang="en-US" altLang="en-IT" sz="2200" dirty="0">
                <a:solidFill>
                  <a:srgbClr val="01366E"/>
                </a:solidFill>
                <a:latin typeface="+mn-lt"/>
              </a:rPr>
              <a:t>…</a:t>
            </a:r>
          </a:p>
          <a:p>
            <a:pPr marL="215900" lvl="1" indent="0" eaLnBrk="1">
              <a:spcBef>
                <a:spcPts val="300"/>
              </a:spcBef>
              <a:spcAft>
                <a:spcPts val="300"/>
              </a:spcAft>
              <a:buClr>
                <a:srgbClr val="C00000"/>
              </a:buClr>
              <a:buSzPct val="64000"/>
            </a:pPr>
            <a:endParaRPr lang="en-US" altLang="en-IT" sz="2200" dirty="0">
              <a:solidFill>
                <a:srgbClr val="01366E"/>
              </a:solidFill>
              <a:latin typeface="+mn-lt"/>
            </a:endParaRPr>
          </a:p>
          <a:p>
            <a:pPr marL="558800" lvl="1" indent="-342900" eaLnBrk="1">
              <a:spcBef>
                <a:spcPts val="300"/>
              </a:spcBef>
              <a:spcAft>
                <a:spcPts val="300"/>
              </a:spcAft>
              <a:buClr>
                <a:srgbClr val="C00000"/>
              </a:buClr>
              <a:buSzPct val="64000"/>
              <a:buFont typeface="Wingdings" pitchFamily="2" charset="2"/>
              <a:buChar char="q"/>
            </a:pPr>
            <a:r>
              <a:rPr lang="en-US" altLang="en-IT" sz="2200" dirty="0">
                <a:solidFill>
                  <a:srgbClr val="01366E"/>
                </a:solidFill>
                <a:latin typeface="+mn-lt"/>
              </a:rPr>
              <a:t>Embarking into a new high-energy effort without a clear clue of where the new energy threshold could be, is a high risk…</a:t>
            </a:r>
          </a:p>
          <a:p>
            <a:pPr marL="558800" lvl="1" indent="-342900" eaLnBrk="1">
              <a:spcBef>
                <a:spcPts val="300"/>
              </a:spcBef>
              <a:spcAft>
                <a:spcPts val="300"/>
              </a:spcAft>
              <a:buClr>
                <a:srgbClr val="C00000"/>
              </a:buClr>
              <a:buSzPct val="64000"/>
              <a:buFont typeface="Wingdings" pitchFamily="2" charset="2"/>
              <a:buChar char="q"/>
            </a:pPr>
            <a:endParaRPr lang="en-US" altLang="en-IT" sz="2200" dirty="0"/>
          </a:p>
        </p:txBody>
      </p:sp>
      <p:pic>
        <p:nvPicPr>
          <p:cNvPr id="14" name="Picture 13" descr="A person in a hat and hat with sails on the ocean&#10;&#10;Description automatically generated">
            <a:extLst>
              <a:ext uri="{FF2B5EF4-FFF2-40B4-BE49-F238E27FC236}">
                <a16:creationId xmlns:a16="http://schemas.microsoft.com/office/drawing/2014/main" id="{7F3E1554-4524-0941-941E-F2517082359C}"/>
              </a:ext>
            </a:extLst>
          </p:cNvPr>
          <p:cNvPicPr>
            <a:picLocks noChangeAspect="1"/>
          </p:cNvPicPr>
          <p:nvPr/>
        </p:nvPicPr>
        <p:blipFill>
          <a:blip r:embed="rId5"/>
          <a:stretch>
            <a:fillRect/>
          </a:stretch>
        </p:blipFill>
        <p:spPr>
          <a:xfrm>
            <a:off x="9281990" y="1111326"/>
            <a:ext cx="2747700" cy="1537620"/>
          </a:xfrm>
          <a:prstGeom prst="rect">
            <a:avLst/>
          </a:prstGeom>
        </p:spPr>
      </p:pic>
      <p:grpSp>
        <p:nvGrpSpPr>
          <p:cNvPr id="17" name="Group 16">
            <a:extLst>
              <a:ext uri="{FF2B5EF4-FFF2-40B4-BE49-F238E27FC236}">
                <a16:creationId xmlns:a16="http://schemas.microsoft.com/office/drawing/2014/main" id="{29CD4128-E383-99AF-8BF9-362D6DCAB01A}"/>
              </a:ext>
            </a:extLst>
          </p:cNvPr>
          <p:cNvGrpSpPr>
            <a:grpSpLocks/>
          </p:cNvGrpSpPr>
          <p:nvPr/>
        </p:nvGrpSpPr>
        <p:grpSpPr bwMode="auto">
          <a:xfrm>
            <a:off x="4588301" y="1202807"/>
            <a:ext cx="354451" cy="908354"/>
            <a:chOff x="3816" y="3836"/>
            <a:chExt cx="243" cy="662"/>
          </a:xfrm>
        </p:grpSpPr>
        <p:sp>
          <p:nvSpPr>
            <p:cNvPr id="18" name="AutoShape 8">
              <a:extLst>
                <a:ext uri="{FF2B5EF4-FFF2-40B4-BE49-F238E27FC236}">
                  <a16:creationId xmlns:a16="http://schemas.microsoft.com/office/drawing/2014/main" id="{AE065C4C-FC0D-851B-918B-37334F4C2C3F}"/>
                </a:ext>
              </a:extLst>
            </p:cNvPr>
            <p:cNvSpPr>
              <a:spLocks noChangeArrowheads="1"/>
            </p:cNvSpPr>
            <p:nvPr/>
          </p:nvSpPr>
          <p:spPr bwMode="auto">
            <a:xfrm>
              <a:off x="3859" y="3871"/>
              <a:ext cx="201" cy="580"/>
            </a:xfrm>
            <a:prstGeom prst="roundRect">
              <a:avLst>
                <a:gd name="adj" fmla="val 491"/>
              </a:avLst>
            </a:prstGeom>
            <a:noFill/>
            <a:ln w="18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sp>
          <p:nvSpPr>
            <p:cNvPr id="19" name="AutoShape 9">
              <a:extLst>
                <a:ext uri="{FF2B5EF4-FFF2-40B4-BE49-F238E27FC236}">
                  <a16:creationId xmlns:a16="http://schemas.microsoft.com/office/drawing/2014/main" id="{FB8EE7E2-8B4B-3912-75AC-428E8F4FB1DB}"/>
                </a:ext>
              </a:extLst>
            </p:cNvPr>
            <p:cNvSpPr>
              <a:spLocks noChangeArrowheads="1"/>
            </p:cNvSpPr>
            <p:nvPr/>
          </p:nvSpPr>
          <p:spPr bwMode="auto">
            <a:xfrm>
              <a:off x="3816" y="3836"/>
              <a:ext cx="164" cy="662"/>
            </a:xfrm>
            <a:prstGeom prst="roundRect">
              <a:avLst>
                <a:gd name="adj" fmla="val 606"/>
              </a:avLst>
            </a:prstGeom>
            <a:solidFill>
              <a:srgbClr val="FFFFFF"/>
            </a:solidFill>
            <a:ln>
              <a:noFill/>
            </a:ln>
            <a:effectLst/>
            <a:extLs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grpSp>
      <p:grpSp>
        <p:nvGrpSpPr>
          <p:cNvPr id="20" name="Group 10">
            <a:extLst>
              <a:ext uri="{FF2B5EF4-FFF2-40B4-BE49-F238E27FC236}">
                <a16:creationId xmlns:a16="http://schemas.microsoft.com/office/drawing/2014/main" id="{6CE0EDE5-306C-5743-B99C-B592D22890A0}"/>
              </a:ext>
            </a:extLst>
          </p:cNvPr>
          <p:cNvGrpSpPr>
            <a:grpSpLocks/>
          </p:cNvGrpSpPr>
          <p:nvPr/>
        </p:nvGrpSpPr>
        <p:grpSpPr bwMode="auto">
          <a:xfrm>
            <a:off x="2990210" y="1224502"/>
            <a:ext cx="349810" cy="908354"/>
            <a:chOff x="2902" y="3868"/>
            <a:chExt cx="243" cy="631"/>
          </a:xfrm>
        </p:grpSpPr>
        <p:sp>
          <p:nvSpPr>
            <p:cNvPr id="21" name="AutoShape 11">
              <a:extLst>
                <a:ext uri="{FF2B5EF4-FFF2-40B4-BE49-F238E27FC236}">
                  <a16:creationId xmlns:a16="http://schemas.microsoft.com/office/drawing/2014/main" id="{1D5602BB-7AE4-D185-BB5F-E4B211D685BE}"/>
                </a:ext>
              </a:extLst>
            </p:cNvPr>
            <p:cNvSpPr>
              <a:spLocks noChangeArrowheads="1"/>
            </p:cNvSpPr>
            <p:nvPr/>
          </p:nvSpPr>
          <p:spPr bwMode="auto">
            <a:xfrm>
              <a:off x="2902" y="3902"/>
              <a:ext cx="201" cy="552"/>
            </a:xfrm>
            <a:prstGeom prst="roundRect">
              <a:avLst>
                <a:gd name="adj" fmla="val 491"/>
              </a:avLst>
            </a:prstGeom>
            <a:noFill/>
            <a:ln w="1836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sp>
          <p:nvSpPr>
            <p:cNvPr id="23" name="AutoShape 12">
              <a:extLst>
                <a:ext uri="{FF2B5EF4-FFF2-40B4-BE49-F238E27FC236}">
                  <a16:creationId xmlns:a16="http://schemas.microsoft.com/office/drawing/2014/main" id="{F232C3F4-A125-6EF4-E041-5F02C4A5D48A}"/>
                </a:ext>
              </a:extLst>
            </p:cNvPr>
            <p:cNvSpPr>
              <a:spLocks noChangeArrowheads="1"/>
            </p:cNvSpPr>
            <p:nvPr/>
          </p:nvSpPr>
          <p:spPr bwMode="auto">
            <a:xfrm>
              <a:off x="2982" y="3868"/>
              <a:ext cx="164" cy="631"/>
            </a:xfrm>
            <a:prstGeom prst="roundRect">
              <a:avLst>
                <a:gd name="adj" fmla="val 606"/>
              </a:avLst>
            </a:prstGeom>
            <a:solidFill>
              <a:srgbClr val="FFFFFF"/>
            </a:solidFill>
            <a:ln>
              <a:noFill/>
            </a:ln>
            <a:effectLst/>
            <a:extLs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632"/>
            </a:p>
          </p:txBody>
        </p:sp>
      </p:grpSp>
      <p:sp>
        <p:nvSpPr>
          <p:cNvPr id="25" name="Text Box 16">
            <a:extLst>
              <a:ext uri="{FF2B5EF4-FFF2-40B4-BE49-F238E27FC236}">
                <a16:creationId xmlns:a16="http://schemas.microsoft.com/office/drawing/2014/main" id="{6EA77EF3-16F9-5D34-1262-7F6B3AA5D55C}"/>
              </a:ext>
            </a:extLst>
          </p:cNvPr>
          <p:cNvSpPr txBox="1">
            <a:spLocks noChangeArrowheads="1"/>
          </p:cNvSpPr>
          <p:nvPr/>
        </p:nvSpPr>
        <p:spPr bwMode="auto">
          <a:xfrm>
            <a:off x="3070544" y="1419862"/>
            <a:ext cx="1414341" cy="5472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0795" rIns="0" bIns="0"/>
          <a:lstStyle/>
          <a:p>
            <a:pPr eaLnBrk="1">
              <a:lnSpc>
                <a:spcPct val="93000"/>
              </a:lnSpc>
              <a:buClr>
                <a:srgbClr val="000000"/>
              </a:buClr>
              <a:buSzPct val="100000"/>
            </a:pPr>
            <a:r>
              <a:rPr lang="en-US" altLang="en-IT" sz="2600">
                <a:solidFill>
                  <a:srgbClr val="000000"/>
                </a:solidFill>
                <a:latin typeface="Times New Roman" panose="02020603050405020304" pitchFamily="18" charset="0"/>
                <a:cs typeface="Times New Roman" panose="02020603050405020304" pitchFamily="18" charset="0"/>
              </a:rPr>
              <a:t> 1 +  k</a:t>
            </a:r>
          </a:p>
          <a:p>
            <a:pPr eaLnBrk="1">
              <a:lnSpc>
                <a:spcPct val="93000"/>
              </a:lnSpc>
              <a:buClr>
                <a:srgbClr val="000000"/>
              </a:buClr>
              <a:buSzPct val="100000"/>
              <a:buFont typeface="Times New Roman" panose="02020603050405020304" pitchFamily="18" charset="0"/>
              <a:buNone/>
            </a:pPr>
            <a:endParaRPr lang="en-US" altLang="en-IT" sz="2200">
              <a:solidFill>
                <a:srgbClr val="000000"/>
              </a:solidFill>
              <a:latin typeface="Times New Roman" panose="02020603050405020304" pitchFamily="18" charset="0"/>
              <a:cs typeface="Times New Roman" panose="02020603050405020304" pitchFamily="18" charset="0"/>
            </a:endParaRPr>
          </a:p>
        </p:txBody>
      </p:sp>
      <p:sp>
        <p:nvSpPr>
          <p:cNvPr id="31" name="Line 15">
            <a:extLst>
              <a:ext uri="{FF2B5EF4-FFF2-40B4-BE49-F238E27FC236}">
                <a16:creationId xmlns:a16="http://schemas.microsoft.com/office/drawing/2014/main" id="{9500E094-E234-25C4-75C7-ADB55230AB56}"/>
              </a:ext>
            </a:extLst>
          </p:cNvPr>
          <p:cNvSpPr>
            <a:spLocks noChangeShapeType="1"/>
          </p:cNvSpPr>
          <p:nvPr/>
        </p:nvSpPr>
        <p:spPr bwMode="auto">
          <a:xfrm>
            <a:off x="4078656" y="1649952"/>
            <a:ext cx="510193" cy="0"/>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632"/>
          </a:p>
        </p:txBody>
      </p:sp>
      <p:sp>
        <p:nvSpPr>
          <p:cNvPr id="32" name="Text Box 13">
            <a:extLst>
              <a:ext uri="{FF2B5EF4-FFF2-40B4-BE49-F238E27FC236}">
                <a16:creationId xmlns:a16="http://schemas.microsoft.com/office/drawing/2014/main" id="{F1DC5596-C8DE-21D1-1CEB-EE260CB6F79C}"/>
              </a:ext>
            </a:extLst>
          </p:cNvPr>
          <p:cNvSpPr txBox="1">
            <a:spLocks noChangeArrowheads="1"/>
          </p:cNvSpPr>
          <p:nvPr/>
        </p:nvSpPr>
        <p:spPr bwMode="auto">
          <a:xfrm>
            <a:off x="551384" y="1380626"/>
            <a:ext cx="2346798" cy="4808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596"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1995">
                <a:cs typeface="Times New Roman" panose="02020603050405020304" pitchFamily="18" charset="0"/>
              </a:rPr>
              <a:t> </a:t>
            </a:r>
            <a:r>
              <a:rPr lang="en-US" altLang="en-IT" sz="2600" i="1">
                <a:cs typeface="Times New Roman" panose="02020603050405020304" pitchFamily="18" charset="0"/>
              </a:rPr>
              <a:t>A</a:t>
            </a:r>
            <a:r>
              <a:rPr lang="en-US" altLang="en-IT" sz="2600">
                <a:cs typeface="Times New Roman" panose="02020603050405020304" pitchFamily="18" charset="0"/>
              </a:rPr>
              <a:t>( </a:t>
            </a:r>
            <a:r>
              <a:rPr lang="en-US" altLang="en-IT" sz="2600" i="1" err="1">
                <a:cs typeface="Times New Roman" panose="02020603050405020304" pitchFamily="18" charset="0"/>
              </a:rPr>
              <a:t>i</a:t>
            </a:r>
            <a:r>
              <a:rPr lang="en-US" altLang="en-IT" sz="2600">
                <a:cs typeface="Times New Roman" panose="02020603050405020304" pitchFamily="18" charset="0"/>
              </a:rPr>
              <a:t> → </a:t>
            </a:r>
            <a:r>
              <a:rPr lang="en-US" altLang="en-IT" sz="2600" i="1">
                <a:cs typeface="Times New Roman" panose="02020603050405020304" pitchFamily="18" charset="0"/>
              </a:rPr>
              <a:t>f</a:t>
            </a:r>
            <a:r>
              <a:rPr lang="en-US" altLang="en-IT" sz="2600">
                <a:cs typeface="Times New Roman" panose="02020603050405020304" pitchFamily="18" charset="0"/>
              </a:rPr>
              <a:t> )</a:t>
            </a:r>
            <a:r>
              <a:rPr lang="en-US" altLang="en-IT" sz="2600" i="1">
                <a:cs typeface="Times New Roman" panose="02020603050405020304" pitchFamily="18" charset="0"/>
              </a:rPr>
              <a:t> </a:t>
            </a:r>
            <a:r>
              <a:rPr lang="en-US" altLang="en-IT" sz="2600">
                <a:cs typeface="Times New Roman" panose="02020603050405020304" pitchFamily="18" charset="0"/>
              </a:rPr>
              <a:t> </a:t>
            </a:r>
            <a:r>
              <a:rPr lang="en-US" altLang="en-IT" sz="2600">
                <a:ea typeface="Standard Symbols L" charset="0"/>
                <a:cs typeface="Times New Roman" panose="02020603050405020304" pitchFamily="18" charset="0"/>
              </a:rPr>
              <a:t>=</a:t>
            </a:r>
            <a:r>
              <a:rPr lang="en-US" altLang="en-IT" sz="2600" baseline="-33000">
                <a:cs typeface="Times New Roman" panose="02020603050405020304" pitchFamily="18" charset="0"/>
              </a:rPr>
              <a:t>  </a:t>
            </a:r>
            <a:r>
              <a:rPr lang="en-US" altLang="en-IT" sz="2600" i="1">
                <a:cs typeface="Times New Roman" panose="02020603050405020304" pitchFamily="18" charset="0"/>
              </a:rPr>
              <a:t>A</a:t>
            </a:r>
            <a:r>
              <a:rPr lang="en-US" altLang="en-IT" sz="2600" baseline="-33000">
                <a:cs typeface="Times New Roman" panose="02020603050405020304" pitchFamily="18" charset="0"/>
              </a:rPr>
              <a:t>SM </a:t>
            </a:r>
          </a:p>
        </p:txBody>
      </p:sp>
      <p:sp>
        <p:nvSpPr>
          <p:cNvPr id="33" name="Text Box 21">
            <a:extLst>
              <a:ext uri="{FF2B5EF4-FFF2-40B4-BE49-F238E27FC236}">
                <a16:creationId xmlns:a16="http://schemas.microsoft.com/office/drawing/2014/main" id="{06521EF9-299B-7D16-EC41-67623BBE50E2}"/>
              </a:ext>
            </a:extLst>
          </p:cNvPr>
          <p:cNvSpPr txBox="1">
            <a:spLocks noChangeArrowheads="1"/>
          </p:cNvSpPr>
          <p:nvPr/>
        </p:nvSpPr>
        <p:spPr bwMode="auto">
          <a:xfrm>
            <a:off x="4065631" y="1175057"/>
            <a:ext cx="623432" cy="9577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195" rIns="0" bIns="0"/>
          <a:lstStyle/>
          <a:p>
            <a:pPr algn="ctr">
              <a:lnSpc>
                <a:spcPct val="93000"/>
              </a:lnSpc>
              <a:spcBef>
                <a:spcPts val="600"/>
              </a:spcBef>
              <a:spcAft>
                <a:spcPts val="600"/>
              </a:spcAft>
              <a:buClr>
                <a:srgbClr val="000000"/>
              </a:buClr>
              <a:buSzPct val="100000"/>
            </a:pPr>
            <a:r>
              <a:rPr lang="en-US" altLang="en-IT">
                <a:solidFill>
                  <a:srgbClr val="000000"/>
                </a:solidFill>
                <a:latin typeface="Times New Roman" panose="02020603050405020304" pitchFamily="18" charset="0"/>
                <a:cs typeface="Times New Roman" panose="02020603050405020304" pitchFamily="18" charset="0"/>
              </a:rPr>
              <a:t> m</a:t>
            </a:r>
            <a:r>
              <a:rPr lang="en-US" altLang="en-IT" baseline="-33000">
                <a:solidFill>
                  <a:srgbClr val="000000"/>
                </a:solidFill>
                <a:latin typeface="Times New Roman" panose="02020603050405020304" pitchFamily="18" charset="0"/>
                <a:cs typeface="Times New Roman" panose="02020603050405020304" pitchFamily="18" charset="0"/>
              </a:rPr>
              <a:t>W</a:t>
            </a:r>
            <a:r>
              <a:rPr lang="en-US" altLang="en-IT" baseline="42000">
                <a:solidFill>
                  <a:srgbClr val="000000"/>
                </a:solidFill>
                <a:latin typeface="Times New Roman" panose="02020603050405020304" pitchFamily="18" charset="0"/>
                <a:cs typeface="Times New Roman" panose="02020603050405020304" pitchFamily="18" charset="0"/>
              </a:rPr>
              <a:t>2</a:t>
            </a:r>
            <a:endParaRPr lang="en-US" altLang="en-IT" baseline="-33000">
              <a:solidFill>
                <a:srgbClr val="000000"/>
              </a:solidFill>
              <a:latin typeface="Times New Roman" panose="02020603050405020304" pitchFamily="18" charset="0"/>
              <a:cs typeface="Times New Roman" panose="02020603050405020304" pitchFamily="18" charset="0"/>
            </a:endParaRPr>
          </a:p>
          <a:p>
            <a:pPr algn="ctr">
              <a:lnSpc>
                <a:spcPct val="93000"/>
              </a:lnSpc>
              <a:spcBef>
                <a:spcPts val="600"/>
              </a:spcBef>
              <a:spcAft>
                <a:spcPts val="600"/>
              </a:spcAft>
              <a:buClr>
                <a:srgbClr val="000000"/>
              </a:buClr>
              <a:buSzPct val="100000"/>
            </a:pPr>
            <a:r>
              <a:rPr lang="en-US" altLang="en-IT">
                <a:solidFill>
                  <a:srgbClr val="C00000"/>
                </a:solidFill>
                <a:latin typeface="Times New Roman" panose="02020603050405020304" pitchFamily="18" charset="0"/>
                <a:cs typeface="Times New Roman" panose="02020603050405020304" pitchFamily="18" charset="0"/>
              </a:rPr>
              <a:t>Λ</a:t>
            </a:r>
            <a:r>
              <a:rPr lang="en-US" altLang="en-IT" baseline="33000">
                <a:solidFill>
                  <a:srgbClr val="C00000"/>
                </a:solidFill>
                <a:latin typeface="Times New Roman" panose="02020603050405020304" pitchFamily="18" charset="0"/>
                <a:cs typeface="Times New Roman" panose="02020603050405020304" pitchFamily="18" charset="0"/>
              </a:rPr>
              <a:t>2</a:t>
            </a:r>
          </a:p>
        </p:txBody>
      </p:sp>
      <p:sp>
        <p:nvSpPr>
          <p:cNvPr id="4" name="Slide Number Placeholder 3">
            <a:extLst>
              <a:ext uri="{FF2B5EF4-FFF2-40B4-BE49-F238E27FC236}">
                <a16:creationId xmlns:a16="http://schemas.microsoft.com/office/drawing/2014/main" id="{12535E95-26E4-CFD9-6B97-D7929FE6D161}"/>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17</a:t>
            </a:fld>
            <a:endParaRPr lang="en-US"/>
          </a:p>
        </p:txBody>
      </p:sp>
      <p:sp>
        <p:nvSpPr>
          <p:cNvPr id="11" name="Title 1">
            <a:extLst>
              <a:ext uri="{FF2B5EF4-FFF2-40B4-BE49-F238E27FC236}">
                <a16:creationId xmlns:a16="http://schemas.microsoft.com/office/drawing/2014/main" id="{4DFA976A-43EB-9289-878C-50838668C403}"/>
              </a:ext>
            </a:extLst>
          </p:cNvPr>
          <p:cNvSpPr>
            <a:spLocks noGrp="1"/>
          </p:cNvSpPr>
          <p:nvPr>
            <p:ph type="title"/>
          </p:nvPr>
        </p:nvSpPr>
        <p:spPr>
          <a:xfrm>
            <a:off x="165761" y="-100433"/>
            <a:ext cx="10420349" cy="762000"/>
          </a:xfrm>
        </p:spPr>
        <p:txBody>
          <a:bodyPr/>
          <a:lstStyle/>
          <a:p>
            <a:r>
              <a:rPr lang="en-GB" dirty="0"/>
              <a:t>The SM as an effective theory</a:t>
            </a:r>
          </a:p>
        </p:txBody>
      </p:sp>
      <p:cxnSp>
        <p:nvCxnSpPr>
          <p:cNvPr id="12" name="Straight Connector 11">
            <a:extLst>
              <a:ext uri="{FF2B5EF4-FFF2-40B4-BE49-F238E27FC236}">
                <a16:creationId xmlns:a16="http://schemas.microsoft.com/office/drawing/2014/main" id="{7F41991F-9CE1-363D-5D6D-B616AC886AAF}"/>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5">
            <a:extLst>
              <a:ext uri="{FF2B5EF4-FFF2-40B4-BE49-F238E27FC236}">
                <a16:creationId xmlns:a16="http://schemas.microsoft.com/office/drawing/2014/main" id="{24CCBB75-880D-53EB-613C-7FD663714139}"/>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custDataLst>
      <p:tags r:id="rId1"/>
    </p:custDataLst>
    <p:extLst>
      <p:ext uri="{BB962C8B-B14F-4D97-AF65-F5344CB8AC3E}">
        <p14:creationId xmlns:p14="http://schemas.microsoft.com/office/powerpoint/2010/main" val="3374375184"/>
      </p:ext>
    </p:extLst>
  </p:cSld>
  <p:clrMapOvr>
    <a:masterClrMapping/>
  </p:clrMapOvr>
  <mc:AlternateContent xmlns:mc="http://schemas.openxmlformats.org/markup-compatibility/2006" xmlns:p14="http://schemas.microsoft.com/office/powerpoint/2010/main">
    <mc:Choice Requires="p14">
      <p:transition spd="slow" p14:dur="2000" advTm="114418"/>
    </mc:Choice>
    <mc:Fallback xmlns="">
      <p:transition spd="slow" advTm="1144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424F7-E5FF-4257-9FF0-2768EC31CB8A}"/>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13F61588-6D93-3A1C-C722-828EE3471B8D}"/>
              </a:ext>
            </a:extLst>
          </p:cNvPr>
          <p:cNvSpPr>
            <a:spLocks noGrp="1"/>
          </p:cNvSpPr>
          <p:nvPr>
            <p:ph sz="half" idx="1"/>
          </p:nvPr>
        </p:nvSpPr>
        <p:spPr>
          <a:xfrm>
            <a:off x="1030040" y="980729"/>
            <a:ext cx="9962504" cy="1584176"/>
          </a:xfrm>
        </p:spPr>
        <p:txBody>
          <a:bodyPr/>
          <a:lstStyle/>
          <a:p>
            <a:pPr marL="0" indent="0" algn="ctr">
              <a:buNone/>
            </a:pPr>
            <a:r>
              <a:rPr lang="en-GB" sz="4000" dirty="0">
                <a:latin typeface="Arial" panose="020B0604020202020204" pitchFamily="34" charset="0"/>
                <a:cs typeface="Arial" panose="020B0604020202020204" pitchFamily="34" charset="0"/>
              </a:rPr>
              <a:t>Highlights of future prospects on </a:t>
            </a:r>
          </a:p>
          <a:p>
            <a:pPr marL="0" indent="0" algn="ctr">
              <a:buNone/>
            </a:pPr>
            <a:r>
              <a:rPr lang="en-GB" sz="4000" dirty="0">
                <a:latin typeface="Arial" panose="020B0604020202020204" pitchFamily="34" charset="0"/>
                <a:cs typeface="Arial" panose="020B0604020202020204" pitchFamily="34" charset="0"/>
              </a:rPr>
              <a:t>Higgs, EW, and Flavour</a:t>
            </a:r>
            <a:endParaRPr lang="en-US" sz="4000" dirty="0"/>
          </a:p>
        </p:txBody>
      </p:sp>
      <p:sp>
        <p:nvSpPr>
          <p:cNvPr id="4" name="Slide Number Placeholder 3">
            <a:extLst>
              <a:ext uri="{FF2B5EF4-FFF2-40B4-BE49-F238E27FC236}">
                <a16:creationId xmlns:a16="http://schemas.microsoft.com/office/drawing/2014/main" id="{8209707E-D47B-FA0A-942D-D09A9FFD95ED}"/>
              </a:ext>
            </a:extLst>
          </p:cNvPr>
          <p:cNvSpPr>
            <a:spLocks noGrp="1"/>
          </p:cNvSpPr>
          <p:nvPr>
            <p:ph type="sldNum" sz="quarter" idx="11"/>
          </p:nvPr>
        </p:nvSpPr>
        <p:spPr/>
        <p:txBody>
          <a:bodyPr/>
          <a:lstStyle/>
          <a:p>
            <a:pPr>
              <a:defRPr/>
            </a:pPr>
            <a:fld id="{69465A80-0F57-5B4F-BE8A-6A68EE5F429F}" type="slidenum">
              <a:rPr lang="en-US" smtClean="0"/>
              <a:pPr>
                <a:defRPr/>
              </a:pPr>
              <a:t>18</a:t>
            </a:fld>
            <a:endParaRPr lang="en-US"/>
          </a:p>
        </p:txBody>
      </p:sp>
      <p:sp>
        <p:nvSpPr>
          <p:cNvPr id="3" name="Footer Placeholder 5">
            <a:extLst>
              <a:ext uri="{FF2B5EF4-FFF2-40B4-BE49-F238E27FC236}">
                <a16:creationId xmlns:a16="http://schemas.microsoft.com/office/drawing/2014/main" id="{10F332B5-879D-CFCD-60A9-B2088D2A839C}"/>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7" name="Title 1">
            <a:extLst>
              <a:ext uri="{FF2B5EF4-FFF2-40B4-BE49-F238E27FC236}">
                <a16:creationId xmlns:a16="http://schemas.microsoft.com/office/drawing/2014/main" id="{E2B173CC-BFD1-C872-81B7-499C93C887BA}"/>
              </a:ext>
            </a:extLst>
          </p:cNvPr>
          <p:cNvSpPr txBox="1">
            <a:spLocks/>
          </p:cNvSpPr>
          <p:nvPr/>
        </p:nvSpPr>
        <p:spPr bwMode="auto">
          <a:xfrm>
            <a:off x="191344" y="-27384"/>
            <a:ext cx="2475656" cy="71078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a:solidFill>
                  <a:srgbClr val="800000"/>
                </a:solidFill>
                <a:latin typeface="+mj-lt"/>
                <a:ea typeface="ＭＳ Ｐゴシック" charset="-128"/>
                <a:cs typeface="ＭＳ Ｐゴシック" charset="-128"/>
              </a:defRPr>
            </a:lvl1pPr>
            <a:lvl2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2pPr>
            <a:lvl3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3pPr>
            <a:lvl4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4pPr>
            <a:lvl5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5pPr>
            <a:lvl6pPr marL="457200" algn="l" rtl="0" fontAlgn="base">
              <a:spcBef>
                <a:spcPct val="0"/>
              </a:spcBef>
              <a:spcAft>
                <a:spcPct val="0"/>
              </a:spcAft>
              <a:defRPr sz="4000">
                <a:solidFill>
                  <a:schemeClr val="hlink"/>
                </a:solidFill>
                <a:latin typeface="Helvetica" charset="0"/>
              </a:defRPr>
            </a:lvl6pPr>
            <a:lvl7pPr marL="914400" algn="l" rtl="0" fontAlgn="base">
              <a:spcBef>
                <a:spcPct val="0"/>
              </a:spcBef>
              <a:spcAft>
                <a:spcPct val="0"/>
              </a:spcAft>
              <a:defRPr sz="4000">
                <a:solidFill>
                  <a:schemeClr val="hlink"/>
                </a:solidFill>
                <a:latin typeface="Helvetica" charset="0"/>
              </a:defRPr>
            </a:lvl7pPr>
            <a:lvl8pPr marL="1371600" algn="l" rtl="0" fontAlgn="base">
              <a:spcBef>
                <a:spcPct val="0"/>
              </a:spcBef>
              <a:spcAft>
                <a:spcPct val="0"/>
              </a:spcAft>
              <a:defRPr sz="4000">
                <a:solidFill>
                  <a:schemeClr val="hlink"/>
                </a:solidFill>
                <a:latin typeface="Helvetica" charset="0"/>
              </a:defRPr>
            </a:lvl8pPr>
            <a:lvl9pPr marL="1828800" algn="l" rtl="0" fontAlgn="base">
              <a:spcBef>
                <a:spcPct val="0"/>
              </a:spcBef>
              <a:spcAft>
                <a:spcPct val="0"/>
              </a:spcAft>
              <a:defRPr sz="4000">
                <a:solidFill>
                  <a:schemeClr val="hlink"/>
                </a:solidFill>
                <a:latin typeface="Helvetica" charset="0"/>
              </a:defRPr>
            </a:lvl9pPr>
          </a:lstStyle>
          <a:p>
            <a:r>
              <a:rPr lang="de-CH" kern="0" dirty="0"/>
              <a:t>Part II</a:t>
            </a:r>
          </a:p>
        </p:txBody>
      </p:sp>
      <p:cxnSp>
        <p:nvCxnSpPr>
          <p:cNvPr id="9" name="Straight Connector 8">
            <a:extLst>
              <a:ext uri="{FF2B5EF4-FFF2-40B4-BE49-F238E27FC236}">
                <a16:creationId xmlns:a16="http://schemas.microsoft.com/office/drawing/2014/main" id="{9E7622B7-0B5C-F641-90E9-53241FABF61B}"/>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diagram of a circular chart&#10;&#10;Description automatically generated with medium confidence">
            <a:extLst>
              <a:ext uri="{FF2B5EF4-FFF2-40B4-BE49-F238E27FC236}">
                <a16:creationId xmlns:a16="http://schemas.microsoft.com/office/drawing/2014/main" id="{F9E2C1F4-AAC7-E8B6-91CD-EE1354EA7867}"/>
              </a:ext>
            </a:extLst>
          </p:cNvPr>
          <p:cNvPicPr>
            <a:picLocks noChangeAspect="1"/>
          </p:cNvPicPr>
          <p:nvPr/>
        </p:nvPicPr>
        <p:blipFill>
          <a:blip r:embed="rId2"/>
          <a:stretch>
            <a:fillRect/>
          </a:stretch>
        </p:blipFill>
        <p:spPr>
          <a:xfrm>
            <a:off x="1919536" y="2818055"/>
            <a:ext cx="7772400" cy="3059216"/>
          </a:xfrm>
          <a:prstGeom prst="rect">
            <a:avLst/>
          </a:prstGeom>
        </p:spPr>
      </p:pic>
    </p:spTree>
    <p:extLst>
      <p:ext uri="{BB962C8B-B14F-4D97-AF65-F5344CB8AC3E}">
        <p14:creationId xmlns:p14="http://schemas.microsoft.com/office/powerpoint/2010/main" val="1973840394"/>
      </p:ext>
    </p:extLst>
  </p:cSld>
  <p:clrMapOvr>
    <a:masterClrMapping/>
  </p:clrMapOvr>
  <mc:AlternateContent xmlns:mc="http://schemas.openxmlformats.org/markup-compatibility/2006" xmlns:p14="http://schemas.microsoft.com/office/powerpoint/2010/main">
    <mc:Choice Requires="p14">
      <p:transition spd="slow" p14:dur="2000" advTm="19422"/>
    </mc:Choice>
    <mc:Fallback xmlns="">
      <p:transition spd="slow" advTm="19422"/>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DED99-6A21-CC08-D597-A1E4978C864F}"/>
            </a:ext>
          </a:extLst>
        </p:cNvPr>
        <p:cNvGrpSpPr/>
        <p:nvPr/>
      </p:nvGrpSpPr>
      <p:grpSpPr>
        <a:xfrm>
          <a:off x="0" y="0"/>
          <a:ext cx="0" cy="0"/>
          <a:chOff x="0" y="0"/>
          <a:chExt cx="0" cy="0"/>
        </a:xfrm>
      </p:grpSpPr>
      <p:sp>
        <p:nvSpPr>
          <p:cNvPr id="36" name="Content Placeholder 1">
            <a:extLst>
              <a:ext uri="{FF2B5EF4-FFF2-40B4-BE49-F238E27FC236}">
                <a16:creationId xmlns:a16="http://schemas.microsoft.com/office/drawing/2014/main" id="{61470ECA-92F9-21F0-6B42-F657D0CA5AF4}"/>
              </a:ext>
            </a:extLst>
          </p:cNvPr>
          <p:cNvSpPr txBox="1">
            <a:spLocks/>
          </p:cNvSpPr>
          <p:nvPr/>
        </p:nvSpPr>
        <p:spPr>
          <a:xfrm>
            <a:off x="335359" y="752823"/>
            <a:ext cx="11449273" cy="1777863"/>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altLang="en-IT" sz="8800" dirty="0" err="1">
                <a:solidFill>
                  <a:schemeClr val="tx2"/>
                </a:solidFill>
              </a:rPr>
              <a:t>Flavour</a:t>
            </a:r>
            <a:r>
              <a:rPr lang="en-US" altLang="en-IT" sz="8800" dirty="0">
                <a:solidFill>
                  <a:schemeClr val="tx2"/>
                </a:solidFill>
              </a:rPr>
              <a:t>-changing processes represent the numerically largest domain of possible new contact interactions. The strong bounds currently derived by various processes imply that NP is either very heavy or, most likely, has a non-trivial </a:t>
            </a:r>
            <a:r>
              <a:rPr lang="en-US" altLang="en-IT" sz="8800" dirty="0" err="1">
                <a:solidFill>
                  <a:schemeClr val="tx2"/>
                </a:solidFill>
              </a:rPr>
              <a:t>flavour</a:t>
            </a:r>
            <a:r>
              <a:rPr lang="en-US" altLang="en-IT" sz="8800" dirty="0">
                <a:solidFill>
                  <a:schemeClr val="tx2"/>
                </a:solidFill>
              </a:rPr>
              <a:t> structure (</a:t>
            </a:r>
            <a:r>
              <a:rPr lang="en-US" altLang="en-IT" sz="8800" i="1" dirty="0">
                <a:solidFill>
                  <a:schemeClr val="tx2"/>
                </a:solidFill>
              </a:rPr>
              <a:t>similarly to SM</a:t>
            </a:r>
            <a:r>
              <a:rPr lang="en-US" altLang="en-IT" sz="8800" dirty="0">
                <a:solidFill>
                  <a:schemeClr val="tx2"/>
                </a:solidFill>
              </a:rPr>
              <a:t>).  In both cases, improving current bounds leads to a </a:t>
            </a:r>
            <a:r>
              <a:rPr lang="en-GB" sz="8800" u="sng" dirty="0">
                <a:solidFill>
                  <a:srgbClr val="C00000"/>
                </a:solidFill>
              </a:rPr>
              <a:t>unique &amp; wide-range sensitivity to physics beyond the SM</a:t>
            </a:r>
          </a:p>
          <a:p>
            <a:pPr marL="0" indent="0">
              <a:buFont typeface="Arial" panose="020B0604020202020204" pitchFamily="34" charset="0"/>
              <a:buNone/>
            </a:pPr>
            <a:endParaRPr lang="en-GB" sz="8000" dirty="0">
              <a:solidFill>
                <a:srgbClr val="C00000"/>
              </a:solidFill>
            </a:endParaRPr>
          </a:p>
          <a:p>
            <a:endParaRPr lang="en-GB" dirty="0"/>
          </a:p>
        </p:txBody>
      </p:sp>
      <p:pic>
        <p:nvPicPr>
          <p:cNvPr id="3" name="Picture 2" descr="A graph of mathematical equations&#10;&#10;Description automatically generated">
            <a:extLst>
              <a:ext uri="{FF2B5EF4-FFF2-40B4-BE49-F238E27FC236}">
                <a16:creationId xmlns:a16="http://schemas.microsoft.com/office/drawing/2014/main" id="{48F9264F-9DE7-B9A5-945C-263200436485}"/>
              </a:ext>
            </a:extLst>
          </p:cNvPr>
          <p:cNvPicPr>
            <a:picLocks noChangeAspect="1"/>
          </p:cNvPicPr>
          <p:nvPr/>
        </p:nvPicPr>
        <p:blipFill>
          <a:blip r:embed="rId2"/>
          <a:stretch>
            <a:fillRect/>
          </a:stretch>
        </p:blipFill>
        <p:spPr>
          <a:xfrm>
            <a:off x="1526283" y="2810435"/>
            <a:ext cx="8132530" cy="3643115"/>
          </a:xfrm>
          <a:prstGeom prst="rect">
            <a:avLst/>
          </a:prstGeom>
        </p:spPr>
      </p:pic>
      <p:cxnSp>
        <p:nvCxnSpPr>
          <p:cNvPr id="5" name="Straight Connector 4">
            <a:extLst>
              <a:ext uri="{FF2B5EF4-FFF2-40B4-BE49-F238E27FC236}">
                <a16:creationId xmlns:a16="http://schemas.microsoft.com/office/drawing/2014/main" id="{3171227A-0439-6079-264F-178DF8219D91}"/>
              </a:ext>
            </a:extLst>
          </p:cNvPr>
          <p:cNvCxnSpPr>
            <a:cxnSpLocks/>
          </p:cNvCxnSpPr>
          <p:nvPr/>
        </p:nvCxnSpPr>
        <p:spPr>
          <a:xfrm>
            <a:off x="2583407" y="5983941"/>
            <a:ext cx="3663014" cy="0"/>
          </a:xfrm>
          <a:prstGeom prst="line">
            <a:avLst/>
          </a:prstGeom>
          <a:ln w="31750">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766AEDE-96F4-AEEE-B462-E109BA212728}"/>
              </a:ext>
            </a:extLst>
          </p:cNvPr>
          <p:cNvSpPr txBox="1"/>
          <p:nvPr/>
        </p:nvSpPr>
        <p:spPr>
          <a:xfrm>
            <a:off x="10090061" y="3233679"/>
            <a:ext cx="825826" cy="461665"/>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C =</a:t>
            </a:r>
            <a:endParaRPr lang="en-GB" sz="2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DC11ECDE-38D4-7D84-54BB-F025E2BAA2E6}"/>
              </a:ext>
            </a:extLst>
          </p:cNvPr>
          <p:cNvSpPr txBox="1"/>
          <p:nvPr/>
        </p:nvSpPr>
        <p:spPr>
          <a:xfrm>
            <a:off x="10584512" y="3038222"/>
            <a:ext cx="700937" cy="882293"/>
          </a:xfrm>
          <a:prstGeom prst="rect">
            <a:avLst/>
          </a:prstGeom>
          <a:noFill/>
        </p:spPr>
        <p:txBody>
          <a:bodyPr wrap="square">
            <a:spAutoFit/>
          </a:bodyPr>
          <a:lstStyle/>
          <a:p>
            <a:pPr algn="ctr">
              <a:spcAft>
                <a:spcPts val="400"/>
              </a:spcAft>
            </a:pPr>
            <a:r>
              <a:rPr lang="en-US" altLang="en-IT" sz="2400" dirty="0">
                <a:latin typeface="Times New Roman" panose="02020603050405020304" pitchFamily="18" charset="0"/>
                <a:cs typeface="Times New Roman" panose="02020603050405020304" pitchFamily="18" charset="0"/>
              </a:rPr>
              <a:t>1</a:t>
            </a:r>
            <a:r>
              <a:rPr lang="en-US" altLang="en-IT" sz="2400" dirty="0">
                <a:solidFill>
                  <a:srgbClr val="0069FC"/>
                </a:solidFill>
                <a:latin typeface="Times New Roman" panose="02020603050405020304" pitchFamily="18" charset="0"/>
                <a:cs typeface="Times New Roman" panose="02020603050405020304" pitchFamily="18" charset="0"/>
              </a:rPr>
              <a:t>  </a:t>
            </a:r>
            <a:endParaRPr lang="en-US" altLang="en-IT" sz="2400" baseline="-25000" dirty="0">
              <a:solidFill>
                <a:srgbClr val="0069FC"/>
              </a:solidFill>
              <a:latin typeface="Times New Roman" panose="02020603050405020304" pitchFamily="18" charset="0"/>
              <a:cs typeface="Times New Roman" panose="02020603050405020304" pitchFamily="18" charset="0"/>
            </a:endParaRPr>
          </a:p>
          <a:p>
            <a:pPr algn="ctr"/>
            <a:r>
              <a:rPr lang="en-US" sz="2400" dirty="0">
                <a:solidFill>
                  <a:srgbClr val="FF0000"/>
                </a:solidFill>
                <a:latin typeface="Symbol" pitchFamily="2" charset="2"/>
                <a:cs typeface="Times New Roman" panose="02020603050405020304" pitchFamily="18" charset="0"/>
              </a:rPr>
              <a:t>L</a:t>
            </a:r>
            <a:r>
              <a:rPr lang="en-US" altLang="en-IT" sz="2400" baseline="30000" dirty="0">
                <a:solidFill>
                  <a:srgbClr val="FF0000"/>
                </a:solidFill>
                <a:latin typeface="Times New Roman" panose="02020603050405020304" pitchFamily="18" charset="0"/>
                <a:cs typeface="Times New Roman" panose="02020603050405020304" pitchFamily="18" charset="0"/>
              </a:rPr>
              <a:t>2</a:t>
            </a:r>
            <a:endParaRPr lang="en-GB" sz="2400" dirty="0">
              <a:solidFill>
                <a:srgbClr val="FF0000"/>
              </a:solidFill>
              <a:latin typeface="Times New Roman" panose="02020603050405020304" pitchFamily="18" charset="0"/>
              <a:cs typeface="Times New Roman" panose="02020603050405020304" pitchFamily="18" charset="0"/>
            </a:endParaRPr>
          </a:p>
        </p:txBody>
      </p:sp>
      <p:sp>
        <p:nvSpPr>
          <p:cNvPr id="10" name="Line 26">
            <a:extLst>
              <a:ext uri="{FF2B5EF4-FFF2-40B4-BE49-F238E27FC236}">
                <a16:creationId xmlns:a16="http://schemas.microsoft.com/office/drawing/2014/main" id="{B2B959D6-4F10-9B4A-C830-6ADF2F7848FF}"/>
              </a:ext>
            </a:extLst>
          </p:cNvPr>
          <p:cNvSpPr>
            <a:spLocks noChangeShapeType="1"/>
          </p:cNvSpPr>
          <p:nvPr/>
        </p:nvSpPr>
        <p:spPr bwMode="auto">
          <a:xfrm flipH="1" flipV="1">
            <a:off x="10723855" y="3482817"/>
            <a:ext cx="374768" cy="0"/>
          </a:xfrm>
          <a:prstGeom prst="line">
            <a:avLst/>
          </a:prstGeom>
          <a:noFill/>
          <a:ln w="12700">
            <a:solidFill>
              <a:schemeClr val="tx1"/>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8" name="TextBox 17">
            <a:extLst>
              <a:ext uri="{FF2B5EF4-FFF2-40B4-BE49-F238E27FC236}">
                <a16:creationId xmlns:a16="http://schemas.microsoft.com/office/drawing/2014/main" id="{389FBABE-29C3-472F-BB84-D824EF4554C4}"/>
              </a:ext>
            </a:extLst>
          </p:cNvPr>
          <p:cNvSpPr txBox="1"/>
          <p:nvPr/>
        </p:nvSpPr>
        <p:spPr>
          <a:xfrm>
            <a:off x="10090061" y="5330971"/>
            <a:ext cx="825826" cy="461665"/>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C =</a:t>
            </a:r>
            <a:endParaRPr lang="en-GB" sz="24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E9744665-9BA1-2A13-F3D2-55E1AA558A95}"/>
              </a:ext>
            </a:extLst>
          </p:cNvPr>
          <p:cNvSpPr txBox="1"/>
          <p:nvPr/>
        </p:nvSpPr>
        <p:spPr>
          <a:xfrm>
            <a:off x="10584512" y="5101648"/>
            <a:ext cx="1046320" cy="882293"/>
          </a:xfrm>
          <a:prstGeom prst="rect">
            <a:avLst/>
          </a:prstGeom>
          <a:noFill/>
        </p:spPr>
        <p:txBody>
          <a:bodyPr wrap="square">
            <a:spAutoFit/>
          </a:bodyPr>
          <a:lstStyle/>
          <a:p>
            <a:pPr algn="ctr">
              <a:spcAft>
                <a:spcPts val="400"/>
              </a:spcAft>
            </a:pPr>
            <a:r>
              <a:rPr lang="en-US" altLang="en-IT" sz="2400" dirty="0">
                <a:solidFill>
                  <a:srgbClr val="00B050"/>
                </a:solidFill>
                <a:latin typeface="Times New Roman" panose="02020603050405020304" pitchFamily="18" charset="0"/>
                <a:cs typeface="Times New Roman" panose="02020603050405020304" pitchFamily="18" charset="0"/>
              </a:rPr>
              <a:t>V</a:t>
            </a:r>
            <a:r>
              <a:rPr lang="en-US" altLang="en-IT" sz="2400" baseline="-25000" dirty="0">
                <a:solidFill>
                  <a:srgbClr val="00B050"/>
                </a:solidFill>
                <a:latin typeface="Times New Roman" panose="02020603050405020304" pitchFamily="18" charset="0"/>
                <a:cs typeface="Times New Roman" panose="02020603050405020304" pitchFamily="18" charset="0"/>
              </a:rPr>
              <a:t>i3</a:t>
            </a:r>
            <a:r>
              <a:rPr lang="en-US" altLang="en-IT" sz="2400" dirty="0">
                <a:solidFill>
                  <a:srgbClr val="00B050"/>
                </a:solidFill>
                <a:latin typeface="Times New Roman" panose="02020603050405020304" pitchFamily="18" charset="0"/>
                <a:cs typeface="Times New Roman" panose="02020603050405020304" pitchFamily="18" charset="0"/>
              </a:rPr>
              <a:t>V</a:t>
            </a:r>
            <a:r>
              <a:rPr lang="en-US" altLang="en-IT" sz="2400" baseline="-25000" dirty="0">
                <a:solidFill>
                  <a:srgbClr val="00B050"/>
                </a:solidFill>
                <a:latin typeface="Times New Roman" panose="02020603050405020304" pitchFamily="18" charset="0"/>
                <a:cs typeface="Times New Roman" panose="02020603050405020304" pitchFamily="18" charset="0"/>
              </a:rPr>
              <a:t>3j</a:t>
            </a:r>
            <a:r>
              <a:rPr lang="en-US" altLang="en-IT" sz="2400" dirty="0">
                <a:solidFill>
                  <a:srgbClr val="0069FC"/>
                </a:solidFill>
                <a:latin typeface="Times New Roman" panose="02020603050405020304" pitchFamily="18" charset="0"/>
                <a:cs typeface="Times New Roman" panose="02020603050405020304" pitchFamily="18" charset="0"/>
              </a:rPr>
              <a:t>  </a:t>
            </a:r>
            <a:endParaRPr lang="en-US" altLang="en-IT" sz="2400" baseline="-25000" dirty="0">
              <a:solidFill>
                <a:srgbClr val="0069FC"/>
              </a:solidFill>
              <a:latin typeface="Times New Roman" panose="02020603050405020304" pitchFamily="18" charset="0"/>
              <a:cs typeface="Times New Roman" panose="02020603050405020304" pitchFamily="18" charset="0"/>
            </a:endParaRPr>
          </a:p>
          <a:p>
            <a:pPr algn="ctr"/>
            <a:r>
              <a:rPr lang="en-US" sz="2400" dirty="0">
                <a:solidFill>
                  <a:srgbClr val="FF0000"/>
                </a:solidFill>
                <a:latin typeface="Symbol" pitchFamily="2" charset="2"/>
                <a:cs typeface="Times New Roman" panose="02020603050405020304" pitchFamily="18" charset="0"/>
              </a:rPr>
              <a:t>L</a:t>
            </a:r>
            <a:r>
              <a:rPr lang="en-US" altLang="en-IT" sz="2400" baseline="30000" dirty="0">
                <a:solidFill>
                  <a:srgbClr val="FF0000"/>
                </a:solidFill>
                <a:latin typeface="Times New Roman" panose="02020603050405020304" pitchFamily="18" charset="0"/>
                <a:cs typeface="Times New Roman" panose="02020603050405020304" pitchFamily="18" charset="0"/>
              </a:rPr>
              <a:t>2</a:t>
            </a:r>
            <a:endParaRPr lang="en-GB" sz="2400" dirty="0">
              <a:solidFill>
                <a:srgbClr val="FF0000"/>
              </a:solidFill>
              <a:latin typeface="Times New Roman" panose="02020603050405020304" pitchFamily="18" charset="0"/>
              <a:cs typeface="Times New Roman" panose="02020603050405020304" pitchFamily="18" charset="0"/>
            </a:endParaRPr>
          </a:p>
        </p:txBody>
      </p:sp>
      <p:sp>
        <p:nvSpPr>
          <p:cNvPr id="20" name="Line 26">
            <a:extLst>
              <a:ext uri="{FF2B5EF4-FFF2-40B4-BE49-F238E27FC236}">
                <a16:creationId xmlns:a16="http://schemas.microsoft.com/office/drawing/2014/main" id="{CAFC9768-FDBE-1FA1-8278-C14711DD7CB5}"/>
              </a:ext>
            </a:extLst>
          </p:cNvPr>
          <p:cNvSpPr>
            <a:spLocks noChangeShapeType="1"/>
          </p:cNvSpPr>
          <p:nvPr/>
        </p:nvSpPr>
        <p:spPr bwMode="auto">
          <a:xfrm flipH="1">
            <a:off x="10723854" y="5576661"/>
            <a:ext cx="906977" cy="3448"/>
          </a:xfrm>
          <a:prstGeom prst="line">
            <a:avLst/>
          </a:prstGeom>
          <a:noFill/>
          <a:ln w="12700">
            <a:solidFill>
              <a:schemeClr val="tx1"/>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cxnSp>
        <p:nvCxnSpPr>
          <p:cNvPr id="22" name="Straight Arrow Connector 21">
            <a:extLst>
              <a:ext uri="{FF2B5EF4-FFF2-40B4-BE49-F238E27FC236}">
                <a16:creationId xmlns:a16="http://schemas.microsoft.com/office/drawing/2014/main" id="{B332FB78-0BEB-4066-0BD4-8391BD3CD97B}"/>
              </a:ext>
            </a:extLst>
          </p:cNvPr>
          <p:cNvCxnSpPr/>
          <p:nvPr/>
        </p:nvCxnSpPr>
        <p:spPr>
          <a:xfrm>
            <a:off x="10909774" y="4131733"/>
            <a:ext cx="0" cy="626534"/>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F14709C-D4F1-3D53-BEE7-55C76F2E13AB}"/>
              </a:ext>
            </a:extLst>
          </p:cNvPr>
          <p:cNvSpPr>
            <a:spLocks noGrp="1"/>
          </p:cNvSpPr>
          <p:nvPr>
            <p:ph type="title"/>
          </p:nvPr>
        </p:nvSpPr>
        <p:spPr>
          <a:xfrm>
            <a:off x="165761" y="-100433"/>
            <a:ext cx="10420349" cy="762000"/>
          </a:xfrm>
        </p:spPr>
        <p:txBody>
          <a:bodyPr/>
          <a:lstStyle/>
          <a:p>
            <a:r>
              <a:rPr lang="en-GB" dirty="0"/>
              <a:t>Future prospects in Higgs, EW, and </a:t>
            </a:r>
            <a:r>
              <a:rPr lang="en-GB" u="sng" dirty="0">
                <a:solidFill>
                  <a:srgbClr val="0070C0"/>
                </a:solidFill>
              </a:rPr>
              <a:t>Flavour</a:t>
            </a:r>
          </a:p>
        </p:txBody>
      </p:sp>
      <p:cxnSp>
        <p:nvCxnSpPr>
          <p:cNvPr id="4" name="Straight Connector 3">
            <a:extLst>
              <a:ext uri="{FF2B5EF4-FFF2-40B4-BE49-F238E27FC236}">
                <a16:creationId xmlns:a16="http://schemas.microsoft.com/office/drawing/2014/main" id="{16495977-9C19-2037-26F7-04053FD79EFD}"/>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3">
            <a:extLst>
              <a:ext uri="{FF2B5EF4-FFF2-40B4-BE49-F238E27FC236}">
                <a16:creationId xmlns:a16="http://schemas.microsoft.com/office/drawing/2014/main" id="{2ACEAC5E-049C-79C0-3710-458DF81A1ECB}"/>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19</a:t>
            </a:fld>
            <a:endParaRPr lang="en-US"/>
          </a:p>
        </p:txBody>
      </p:sp>
      <p:sp>
        <p:nvSpPr>
          <p:cNvPr id="9" name="Footer Placeholder 5">
            <a:extLst>
              <a:ext uri="{FF2B5EF4-FFF2-40B4-BE49-F238E27FC236}">
                <a16:creationId xmlns:a16="http://schemas.microsoft.com/office/drawing/2014/main" id="{F566AFF3-D1FC-8F53-EEDF-982CEEC262F3}"/>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1039012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a:extLst>
              <a:ext uri="{FF2B5EF4-FFF2-40B4-BE49-F238E27FC236}">
                <a16:creationId xmlns:a16="http://schemas.microsoft.com/office/drawing/2014/main" id="{E681F847-9ABB-448F-03F8-D82BD65F7BE1}"/>
              </a:ext>
            </a:extLst>
          </p:cNvPr>
          <p:cNvSpPr txBox="1">
            <a:spLocks noChangeArrowheads="1"/>
          </p:cNvSpPr>
          <p:nvPr/>
        </p:nvSpPr>
        <p:spPr bwMode="auto">
          <a:xfrm>
            <a:off x="165461" y="1680738"/>
            <a:ext cx="1041085"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3</a:t>
            </a:r>
            <a:r>
              <a:rPr lang="en-US" altLang="en-IT" sz="2800" baseline="-25000">
                <a:solidFill>
                  <a:srgbClr val="0070C0"/>
                </a:solidFill>
                <a:cs typeface="Times New Roman" panose="02020603050405020304" pitchFamily="18" charset="0"/>
              </a:rPr>
              <a:t>q </a:t>
            </a:r>
            <a:r>
              <a:rPr lang="en-US" altLang="en-IT" sz="2800">
                <a:solidFill>
                  <a:schemeClr val="tx1"/>
                </a:solidFill>
                <a:cs typeface="Times New Roman" panose="02020603050405020304" pitchFamily="18" charset="0"/>
              </a:rPr>
              <a:t>→ </a:t>
            </a:r>
            <a:r>
              <a:rPr lang="en-US" altLang="en-IT" sz="2800">
                <a:solidFill>
                  <a:srgbClr val="0070C0"/>
                </a:solidFill>
                <a:cs typeface="Times New Roman" panose="02020603050405020304" pitchFamily="18" charset="0"/>
              </a:rPr>
              <a:t>2</a:t>
            </a:r>
            <a:r>
              <a:rPr lang="en-US" altLang="en-IT" sz="2800" baseline="-25000">
                <a:solidFill>
                  <a:srgbClr val="0070C0"/>
                </a:solidFill>
                <a:cs typeface="Times New Roman" panose="02020603050405020304" pitchFamily="18" charset="0"/>
              </a:rPr>
              <a:t>q</a:t>
            </a:r>
            <a:endParaRPr lang="en-US" altLang="en-IT" sz="2800" baseline="-25000">
              <a:solidFill>
                <a:srgbClr val="0070C0"/>
              </a:solidFill>
            </a:endParaRPr>
          </a:p>
        </p:txBody>
      </p:sp>
      <p:sp>
        <p:nvSpPr>
          <p:cNvPr id="3" name="Text Box 12">
            <a:extLst>
              <a:ext uri="{FF2B5EF4-FFF2-40B4-BE49-F238E27FC236}">
                <a16:creationId xmlns:a16="http://schemas.microsoft.com/office/drawing/2014/main" id="{94341971-CC8D-FFFB-9BA0-D7E5C312B828}"/>
              </a:ext>
            </a:extLst>
          </p:cNvPr>
          <p:cNvSpPr txBox="1">
            <a:spLocks noChangeArrowheads="1"/>
          </p:cNvSpPr>
          <p:nvPr/>
        </p:nvSpPr>
        <p:spPr bwMode="auto">
          <a:xfrm>
            <a:off x="2067059" y="797227"/>
            <a:ext cx="9686471" cy="405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2400">
                <a:solidFill>
                  <a:srgbClr val="00B050"/>
                </a:solidFill>
                <a:latin typeface="Symbol" pitchFamily="2" charset="2"/>
              </a:rPr>
              <a:t>  </a:t>
            </a:r>
            <a:r>
              <a:rPr lang="en-US" altLang="en-IT" sz="2800">
                <a:solidFill>
                  <a:srgbClr val="00B050"/>
                </a:solidFill>
                <a:latin typeface="Symbol" pitchFamily="2" charset="2"/>
              </a:rPr>
              <a:t>g             </a:t>
            </a:r>
            <a:r>
              <a:rPr lang="en-US" altLang="en-IT" sz="2400">
                <a:solidFill>
                  <a:srgbClr val="0070C0"/>
                </a:solidFill>
                <a:cs typeface="Times New Roman" panose="02020603050405020304" pitchFamily="18" charset="0"/>
              </a:rPr>
              <a:t>quarks</a:t>
            </a:r>
            <a:r>
              <a:rPr lang="en-US" altLang="en-IT" sz="2800">
                <a:solidFill>
                  <a:srgbClr val="0070C0"/>
                </a:solidFill>
                <a:cs typeface="Times New Roman" panose="02020603050405020304" pitchFamily="18" charset="0"/>
              </a:rPr>
              <a:t>              </a:t>
            </a:r>
            <a:r>
              <a:rPr lang="en-US" altLang="en-IT" sz="2800">
                <a:solidFill>
                  <a:srgbClr val="C00000"/>
                </a:solidFill>
                <a:latin typeface="Symbol" pitchFamily="2" charset="2"/>
                <a:cs typeface="Times New Roman" panose="02020603050405020304" pitchFamily="18" charset="0"/>
              </a:rPr>
              <a:t>m                  </a:t>
            </a:r>
            <a:r>
              <a:rPr lang="en-US" altLang="en-IT" sz="2800">
                <a:solidFill>
                  <a:srgbClr val="1C5D3E"/>
                </a:solidFill>
                <a:cs typeface="Times New Roman" panose="02020603050405020304" pitchFamily="18" charset="0"/>
              </a:rPr>
              <a:t>e</a:t>
            </a:r>
            <a:r>
              <a:rPr lang="en-US" altLang="en-IT" sz="2800">
                <a:solidFill>
                  <a:srgbClr val="FFC000"/>
                </a:solidFill>
                <a:cs typeface="Times New Roman" panose="02020603050405020304" pitchFamily="18" charset="0"/>
              </a:rPr>
              <a:t>                </a:t>
            </a:r>
            <a:r>
              <a:rPr lang="en-US" altLang="en-IT" sz="2800">
                <a:solidFill>
                  <a:srgbClr val="7030A0"/>
                </a:solidFill>
                <a:latin typeface="Symbol" pitchFamily="2" charset="2"/>
                <a:cs typeface="Times New Roman" panose="02020603050405020304" pitchFamily="18" charset="0"/>
              </a:rPr>
              <a:t> t                   </a:t>
            </a:r>
            <a:r>
              <a:rPr lang="en-US" altLang="en-IT" sz="2800">
                <a:solidFill>
                  <a:srgbClr val="FF25C7"/>
                </a:solidFill>
                <a:latin typeface="Symbol" pitchFamily="2" charset="2"/>
                <a:cs typeface="Times New Roman" panose="02020603050405020304" pitchFamily="18" charset="0"/>
              </a:rPr>
              <a:t>n</a:t>
            </a:r>
            <a:r>
              <a:rPr lang="en-US" altLang="en-IT" sz="2800">
                <a:solidFill>
                  <a:srgbClr val="7030A0"/>
                </a:solidFill>
                <a:latin typeface="Symbol" pitchFamily="2" charset="2"/>
              </a:rPr>
              <a:t> </a:t>
            </a:r>
          </a:p>
        </p:txBody>
      </p:sp>
      <p:cxnSp>
        <p:nvCxnSpPr>
          <p:cNvPr id="4" name="Straight Connector 3">
            <a:extLst>
              <a:ext uri="{FF2B5EF4-FFF2-40B4-BE49-F238E27FC236}">
                <a16:creationId xmlns:a16="http://schemas.microsoft.com/office/drawing/2014/main" id="{3048CAA6-E84F-7D25-5C9A-7830816975C2}"/>
              </a:ext>
            </a:extLst>
          </p:cNvPr>
          <p:cNvCxnSpPr>
            <a:cxnSpLocks/>
          </p:cNvCxnSpPr>
          <p:nvPr/>
        </p:nvCxnSpPr>
        <p:spPr>
          <a:xfrm>
            <a:off x="1399313"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9DACAC5-5ED5-4272-7BC4-6076ADCA58B5}"/>
              </a:ext>
            </a:extLst>
          </p:cNvPr>
          <p:cNvCxnSpPr>
            <a:cxnSpLocks/>
          </p:cNvCxnSpPr>
          <p:nvPr/>
        </p:nvCxnSpPr>
        <p:spPr>
          <a:xfrm>
            <a:off x="3136843" y="1357254"/>
            <a:ext cx="0" cy="51375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BB5931-CB20-AE40-3E18-E80682B2B350}"/>
              </a:ext>
            </a:extLst>
          </p:cNvPr>
          <p:cNvCxnSpPr>
            <a:cxnSpLocks/>
          </p:cNvCxnSpPr>
          <p:nvPr/>
        </p:nvCxnSpPr>
        <p:spPr>
          <a:xfrm>
            <a:off x="4865074"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1CAD5A9-BDF5-80E5-A27D-D48AA4DC6AD0}"/>
              </a:ext>
            </a:extLst>
          </p:cNvPr>
          <p:cNvCxnSpPr>
            <a:cxnSpLocks/>
          </p:cNvCxnSpPr>
          <p:nvPr/>
        </p:nvCxnSpPr>
        <p:spPr>
          <a:xfrm>
            <a:off x="6621775" y="1357254"/>
            <a:ext cx="0" cy="51375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73E37A7-DCD3-25DE-9067-1E94281B1195}"/>
              </a:ext>
            </a:extLst>
          </p:cNvPr>
          <p:cNvCxnSpPr>
            <a:cxnSpLocks/>
          </p:cNvCxnSpPr>
          <p:nvPr/>
        </p:nvCxnSpPr>
        <p:spPr>
          <a:xfrm>
            <a:off x="8372821" y="1357255"/>
            <a:ext cx="0" cy="51375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A0DEBD4-FDBB-C727-37C2-E85B27F34F9F}"/>
              </a:ext>
            </a:extLst>
          </p:cNvPr>
          <p:cNvCxnSpPr>
            <a:cxnSpLocks/>
          </p:cNvCxnSpPr>
          <p:nvPr/>
        </p:nvCxnSpPr>
        <p:spPr>
          <a:xfrm>
            <a:off x="10103880"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9681211-63E1-5C1B-19BE-27DC25A27C29}"/>
              </a:ext>
            </a:extLst>
          </p:cNvPr>
          <p:cNvCxnSpPr>
            <a:cxnSpLocks/>
          </p:cNvCxnSpPr>
          <p:nvPr/>
        </p:nvCxnSpPr>
        <p:spPr>
          <a:xfrm>
            <a:off x="1399313" y="1329401"/>
            <a:ext cx="10442913"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CE4041B-3502-59B3-57F0-70358080B96C}"/>
              </a:ext>
            </a:extLst>
          </p:cNvPr>
          <p:cNvCxnSpPr>
            <a:cxnSpLocks/>
          </p:cNvCxnSpPr>
          <p:nvPr/>
        </p:nvCxnSpPr>
        <p:spPr>
          <a:xfrm>
            <a:off x="1399313" y="2343544"/>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Box 12">
            <a:extLst>
              <a:ext uri="{FF2B5EF4-FFF2-40B4-BE49-F238E27FC236}">
                <a16:creationId xmlns:a16="http://schemas.microsoft.com/office/drawing/2014/main" id="{202B3189-ECF3-BC11-3331-B2FDF008C657}"/>
              </a:ext>
            </a:extLst>
          </p:cNvPr>
          <p:cNvSpPr txBox="1">
            <a:spLocks noChangeArrowheads="1"/>
          </p:cNvSpPr>
          <p:nvPr/>
        </p:nvSpPr>
        <p:spPr bwMode="auto">
          <a:xfrm>
            <a:off x="1834158" y="1633777"/>
            <a:ext cx="2816320"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s </a:t>
            </a:r>
            <a:r>
              <a:rPr lang="en-US" altLang="en-IT" sz="2400">
                <a:solidFill>
                  <a:srgbClr val="00B050"/>
                </a:solidFill>
                <a:latin typeface="Symbol" pitchFamily="2" charset="2"/>
              </a:rPr>
              <a:t>g        </a:t>
            </a:r>
            <a:r>
              <a:rPr lang="en-US" altLang="en-IT" sz="2400">
                <a:solidFill>
                  <a:srgbClr val="0070C0"/>
                </a:solidFill>
                <a:latin typeface="Symbol" pitchFamily="2" charset="2"/>
                <a:cs typeface="Times New Roman" panose="02020603050405020304" pitchFamily="18" charset="0"/>
              </a:rPr>
              <a:t>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s </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s</a:t>
            </a:r>
          </a:p>
        </p:txBody>
      </p:sp>
      <p:sp>
        <p:nvSpPr>
          <p:cNvPr id="13" name="Text Box 12">
            <a:extLst>
              <a:ext uri="{FF2B5EF4-FFF2-40B4-BE49-F238E27FC236}">
                <a16:creationId xmlns:a16="http://schemas.microsoft.com/office/drawing/2014/main" id="{12F19C16-4379-AF74-4D4B-573F977355B3}"/>
              </a:ext>
            </a:extLst>
          </p:cNvPr>
          <p:cNvSpPr txBox="1">
            <a:spLocks noChangeArrowheads="1"/>
          </p:cNvSpPr>
          <p:nvPr/>
        </p:nvSpPr>
        <p:spPr bwMode="auto">
          <a:xfrm>
            <a:off x="5116518" y="1429168"/>
            <a:ext cx="6725708" cy="914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s </a:t>
            </a:r>
            <a:r>
              <a:rPr lang="en-US" altLang="en-IT" sz="2400">
                <a:solidFill>
                  <a:srgbClr val="C00000"/>
                </a:solidFill>
                <a:latin typeface="Symbol" pitchFamily="2" charset="2"/>
              </a:rPr>
              <a:t>mm 	     </a:t>
            </a:r>
            <a:r>
              <a:rPr lang="en-US" altLang="en-IT" sz="2400" err="1">
                <a:solidFill>
                  <a:schemeClr val="tx1"/>
                </a:solidFill>
                <a:cs typeface="Times New Roman" panose="02020603050405020304" pitchFamily="18" charset="0"/>
              </a:rPr>
              <a:t>R</a:t>
            </a:r>
            <a:r>
              <a:rPr lang="en-US" altLang="en-IT" sz="2400" baseline="-25000" err="1">
                <a:solidFill>
                  <a:srgbClr val="0070C0"/>
                </a:solidFill>
                <a:cs typeface="Times New Roman" panose="02020603050405020304" pitchFamily="18" charset="0"/>
              </a:rPr>
              <a:t>bs</a:t>
            </a:r>
            <a:r>
              <a:rPr lang="en-US" altLang="en-IT" sz="2400" baseline="-25000">
                <a:solidFill>
                  <a:srgbClr val="0070C0"/>
                </a:solidFill>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1C5D3E"/>
                </a:solidFill>
                <a:cs typeface="Times New Roman" panose="02020603050405020304" pitchFamily="18" charset="0"/>
              </a:rPr>
              <a:t>e</a:t>
            </a:r>
            <a:r>
              <a:rPr lang="en-US" altLang="en-IT" sz="2400">
                <a:solidFill>
                  <a:schemeClr val="tx1"/>
                </a:solidFill>
                <a:cs typeface="Times New Roman" panose="02020603050405020304" pitchFamily="18" charset="0"/>
              </a:rPr>
              <a:t>/</a:t>
            </a:r>
            <a:r>
              <a:rPr lang="en-US" altLang="en-IT" sz="2400">
                <a:solidFill>
                  <a:srgbClr val="C00000"/>
                </a:solidFill>
                <a:latin typeface="Symbol" pitchFamily="2" charset="2"/>
              </a:rPr>
              <a:t>m</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s </a:t>
            </a:r>
            <a:r>
              <a:rPr lang="en-US" altLang="en-IT" sz="2400" err="1">
                <a:solidFill>
                  <a:srgbClr val="7030A0"/>
                </a:solidFill>
                <a:latin typeface="Symbol" pitchFamily="2" charset="2"/>
                <a:cs typeface="Times New Roman" panose="02020603050405020304" pitchFamily="18" charset="0"/>
              </a:rPr>
              <a:t>tt</a:t>
            </a:r>
            <a:r>
              <a:rPr lang="en-US" altLang="en-IT" sz="2400">
                <a:solidFill>
                  <a:srgbClr val="7030A0"/>
                </a:solidFill>
                <a:latin typeface="Symbol" pitchFamily="2" charset="2"/>
                <a:cs typeface="Times New Roman" panose="02020603050405020304" pitchFamily="18" charset="0"/>
              </a:rPr>
              <a:t>	   </a:t>
            </a: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s </a:t>
            </a:r>
            <a:r>
              <a:rPr lang="en-US" altLang="en-IT" sz="2400" err="1">
                <a:solidFill>
                  <a:srgbClr val="FF25C7"/>
                </a:solidFill>
                <a:latin typeface="Symbol" pitchFamily="2" charset="2"/>
                <a:cs typeface="Times New Roman" panose="02020603050405020304" pitchFamily="18" charset="0"/>
              </a:rPr>
              <a:t>nn</a:t>
            </a:r>
            <a:r>
              <a:rPr lang="en-US" altLang="en-IT" sz="2400">
                <a:solidFill>
                  <a:srgbClr val="C00000"/>
                </a:solidFill>
                <a:latin typeface="Symbol" pitchFamily="2" charset="2"/>
              </a:rPr>
              <a:t> </a:t>
            </a:r>
            <a:endParaRPr lang="en-US" altLang="en-IT" sz="2400">
              <a:solidFill>
                <a:schemeClr val="tx1"/>
              </a:solidFill>
              <a:cs typeface="Times New Roman" panose="02020603050405020304" pitchFamily="18" charset="0"/>
            </a:endParaRPr>
          </a:p>
          <a:p>
            <a:pPr>
              <a:lnSpc>
                <a:spcPct val="100000"/>
              </a:lnSpc>
              <a:spcAft>
                <a:spcPts val="500"/>
              </a:spcAft>
            </a:pP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c </a:t>
            </a:r>
            <a:r>
              <a:rPr lang="en-US" altLang="en-IT" sz="2400" err="1">
                <a:solidFill>
                  <a:srgbClr val="C00000"/>
                </a:solidFill>
                <a:latin typeface="Symbol" pitchFamily="2" charset="2"/>
              </a:rPr>
              <a:t>mn</a:t>
            </a:r>
            <a:r>
              <a:rPr lang="en-US" altLang="en-IT" sz="2400">
                <a:solidFill>
                  <a:srgbClr val="C00000"/>
                </a:solidFill>
                <a:latin typeface="Symbol" pitchFamily="2" charset="2"/>
              </a:rPr>
              <a:t>	     </a:t>
            </a:r>
            <a:r>
              <a:rPr lang="en-US" altLang="en-IT" sz="2400" err="1">
                <a:solidFill>
                  <a:schemeClr val="tx1"/>
                </a:solidFill>
                <a:cs typeface="Times New Roman" panose="02020603050405020304" pitchFamily="18" charset="0"/>
              </a:rPr>
              <a:t>R</a:t>
            </a:r>
            <a:r>
              <a:rPr lang="en-US" altLang="en-IT" sz="2400" baseline="-25000" err="1">
                <a:solidFill>
                  <a:srgbClr val="0070C0"/>
                </a:solidFill>
                <a:cs typeface="Times New Roman" panose="02020603050405020304" pitchFamily="18" charset="0"/>
              </a:rPr>
              <a:t>bc</a:t>
            </a:r>
            <a:r>
              <a:rPr lang="en-US" altLang="en-IT" sz="2400" baseline="-25000">
                <a:solidFill>
                  <a:srgbClr val="0070C0"/>
                </a:solidFill>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1C5D3E"/>
                </a:solidFill>
                <a:cs typeface="Times New Roman" panose="02020603050405020304" pitchFamily="18" charset="0"/>
              </a:rPr>
              <a:t>e</a:t>
            </a:r>
            <a:r>
              <a:rPr lang="en-US" altLang="en-IT" sz="2400">
                <a:solidFill>
                  <a:schemeClr val="tx1"/>
                </a:solidFill>
                <a:cs typeface="Times New Roman" panose="02020603050405020304" pitchFamily="18" charset="0"/>
              </a:rPr>
              <a:t>/</a:t>
            </a:r>
            <a:r>
              <a:rPr lang="en-US" altLang="en-IT" sz="2400">
                <a:solidFill>
                  <a:srgbClr val="C00000"/>
                </a:solidFill>
                <a:latin typeface="Symbol" pitchFamily="2" charset="2"/>
              </a:rPr>
              <a:t>m</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c </a:t>
            </a:r>
            <a:r>
              <a:rPr lang="en-US" altLang="en-IT" sz="2400" err="1">
                <a:solidFill>
                  <a:srgbClr val="7030A0"/>
                </a:solidFill>
                <a:latin typeface="Symbol" pitchFamily="2" charset="2"/>
                <a:cs typeface="Times New Roman" panose="02020603050405020304" pitchFamily="18" charset="0"/>
              </a:rPr>
              <a:t>tn</a:t>
            </a:r>
            <a:r>
              <a:rPr lang="en-US" altLang="en-IT" sz="2400">
                <a:solidFill>
                  <a:srgbClr val="C00000"/>
                </a:solidFill>
                <a:latin typeface="Symbol" pitchFamily="2" charset="2"/>
              </a:rPr>
              <a:t> 	</a:t>
            </a:r>
            <a:endParaRPr lang="en-US" altLang="en-IT" sz="2400">
              <a:solidFill>
                <a:schemeClr val="tx1"/>
              </a:solidFill>
              <a:cs typeface="Times New Roman" panose="02020603050405020304" pitchFamily="18" charset="0"/>
            </a:endParaRPr>
          </a:p>
          <a:p>
            <a:pPr>
              <a:lnSpc>
                <a:spcPct val="100000"/>
              </a:lnSpc>
              <a:spcAft>
                <a:spcPts val="500"/>
              </a:spcAft>
            </a:pPr>
            <a:r>
              <a:rPr lang="en-US" altLang="en-IT" sz="2400">
                <a:solidFill>
                  <a:srgbClr val="C00000"/>
                </a:solidFill>
                <a:latin typeface="Symbol" pitchFamily="2" charset="2"/>
              </a:rPr>
              <a:t>  </a:t>
            </a:r>
            <a:endParaRPr lang="en-US" altLang="en-IT" sz="2400" baseline="-25000">
              <a:solidFill>
                <a:srgbClr val="C00000"/>
              </a:solidFill>
            </a:endParaRPr>
          </a:p>
          <a:p>
            <a:pPr eaLnBrk="1">
              <a:lnSpc>
                <a:spcPct val="102000"/>
              </a:lnSpc>
              <a:spcAft>
                <a:spcPct val="0"/>
              </a:spcAft>
            </a:pPr>
            <a:endParaRPr lang="en-US" altLang="en-IT" sz="2000" baseline="-25000">
              <a:solidFill>
                <a:srgbClr val="C00000"/>
              </a:solidFill>
            </a:endParaRPr>
          </a:p>
        </p:txBody>
      </p:sp>
      <p:cxnSp>
        <p:nvCxnSpPr>
          <p:cNvPr id="16" name="Straight Connector 15">
            <a:extLst>
              <a:ext uri="{FF2B5EF4-FFF2-40B4-BE49-F238E27FC236}">
                <a16:creationId xmlns:a16="http://schemas.microsoft.com/office/drawing/2014/main" id="{4569488D-9DFB-D2D2-7D2F-B773521150F8}"/>
              </a:ext>
            </a:extLst>
          </p:cNvPr>
          <p:cNvCxnSpPr>
            <a:cxnSpLocks/>
          </p:cNvCxnSpPr>
          <p:nvPr/>
        </p:nvCxnSpPr>
        <p:spPr>
          <a:xfrm>
            <a:off x="11842226"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Box 12">
            <a:extLst>
              <a:ext uri="{FF2B5EF4-FFF2-40B4-BE49-F238E27FC236}">
                <a16:creationId xmlns:a16="http://schemas.microsoft.com/office/drawing/2014/main" id="{B92568D1-8908-05A9-F8FF-C2CB8D3DFA2C}"/>
              </a:ext>
            </a:extLst>
          </p:cNvPr>
          <p:cNvSpPr txBox="1">
            <a:spLocks noChangeArrowheads="1"/>
          </p:cNvSpPr>
          <p:nvPr/>
        </p:nvSpPr>
        <p:spPr bwMode="auto">
          <a:xfrm>
            <a:off x="165461" y="2644807"/>
            <a:ext cx="1179395" cy="679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3</a:t>
            </a:r>
            <a:r>
              <a:rPr lang="en-US" altLang="en-IT" sz="2800" baseline="-25000">
                <a:solidFill>
                  <a:srgbClr val="0070C0"/>
                </a:solidFill>
                <a:cs typeface="Times New Roman" panose="02020603050405020304" pitchFamily="18" charset="0"/>
              </a:rPr>
              <a:t>q</a:t>
            </a:r>
            <a:r>
              <a:rPr lang="en-US" altLang="en-IT" sz="2800">
                <a:solidFill>
                  <a:srgbClr val="0070C0"/>
                </a:solidFill>
                <a:cs typeface="Times New Roman" panose="02020603050405020304" pitchFamily="18" charset="0"/>
              </a:rPr>
              <a:t> </a:t>
            </a:r>
            <a:r>
              <a:rPr lang="en-US" altLang="en-IT" sz="2800">
                <a:solidFill>
                  <a:schemeClr val="tx1"/>
                </a:solidFill>
                <a:cs typeface="Times New Roman" panose="02020603050405020304" pitchFamily="18" charset="0"/>
              </a:rPr>
              <a:t>→</a:t>
            </a:r>
            <a:r>
              <a:rPr lang="en-US" altLang="en-IT" sz="2800">
                <a:solidFill>
                  <a:srgbClr val="0070C0"/>
                </a:solidFill>
                <a:cs typeface="Times New Roman" panose="02020603050405020304" pitchFamily="18" charset="0"/>
              </a:rPr>
              <a:t> 1</a:t>
            </a:r>
            <a:r>
              <a:rPr lang="en-US" altLang="en-IT" sz="2800" baseline="-25000">
                <a:solidFill>
                  <a:srgbClr val="0070C0"/>
                </a:solidFill>
                <a:cs typeface="Times New Roman" panose="02020603050405020304" pitchFamily="18" charset="0"/>
              </a:rPr>
              <a:t>q</a:t>
            </a:r>
            <a:endParaRPr lang="en-US" altLang="en-IT" sz="2800" baseline="-25000">
              <a:solidFill>
                <a:srgbClr val="0070C0"/>
              </a:solidFill>
            </a:endParaRPr>
          </a:p>
        </p:txBody>
      </p:sp>
      <p:cxnSp>
        <p:nvCxnSpPr>
          <p:cNvPr id="18" name="Straight Connector 17">
            <a:extLst>
              <a:ext uri="{FF2B5EF4-FFF2-40B4-BE49-F238E27FC236}">
                <a16:creationId xmlns:a16="http://schemas.microsoft.com/office/drawing/2014/main" id="{A7703D2F-6CA1-0A97-88E7-2D71A34803B1}"/>
              </a:ext>
            </a:extLst>
          </p:cNvPr>
          <p:cNvCxnSpPr>
            <a:cxnSpLocks/>
          </p:cNvCxnSpPr>
          <p:nvPr/>
        </p:nvCxnSpPr>
        <p:spPr>
          <a:xfrm>
            <a:off x="1399313" y="3434950"/>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 Box 12">
            <a:extLst>
              <a:ext uri="{FF2B5EF4-FFF2-40B4-BE49-F238E27FC236}">
                <a16:creationId xmlns:a16="http://schemas.microsoft.com/office/drawing/2014/main" id="{6DE1B629-D709-EB94-D70B-BDAC8E4F3776}"/>
              </a:ext>
            </a:extLst>
          </p:cNvPr>
          <p:cNvSpPr txBox="1">
            <a:spLocks noChangeArrowheads="1"/>
          </p:cNvSpPr>
          <p:nvPr/>
        </p:nvSpPr>
        <p:spPr bwMode="auto">
          <a:xfrm>
            <a:off x="1834158" y="2693630"/>
            <a:ext cx="2799360"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d </a:t>
            </a:r>
            <a:r>
              <a:rPr lang="en-US" altLang="en-IT" sz="2400">
                <a:solidFill>
                  <a:srgbClr val="00B050"/>
                </a:solidFill>
                <a:latin typeface="Symbol" pitchFamily="2" charset="2"/>
              </a:rPr>
              <a:t>g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d </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d</a:t>
            </a:r>
            <a:r>
              <a:rPr lang="en-US" altLang="en-IT" sz="2400">
                <a:solidFill>
                  <a:srgbClr val="00B050"/>
                </a:solidFill>
                <a:latin typeface="Symbol" pitchFamily="2" charset="2"/>
              </a:rPr>
              <a:t> </a:t>
            </a:r>
            <a:endParaRPr lang="en-US" altLang="en-IT" sz="2400" baseline="-25000">
              <a:solidFill>
                <a:srgbClr val="0070C0"/>
              </a:solidFill>
              <a:cs typeface="Times New Roman" panose="02020603050405020304" pitchFamily="18" charset="0"/>
            </a:endParaRPr>
          </a:p>
        </p:txBody>
      </p:sp>
      <p:sp>
        <p:nvSpPr>
          <p:cNvPr id="20" name="Text Box 12">
            <a:extLst>
              <a:ext uri="{FF2B5EF4-FFF2-40B4-BE49-F238E27FC236}">
                <a16:creationId xmlns:a16="http://schemas.microsoft.com/office/drawing/2014/main" id="{7A7AFF56-DF6B-3E07-5224-30DFB84EC4B2}"/>
              </a:ext>
            </a:extLst>
          </p:cNvPr>
          <p:cNvSpPr txBox="1">
            <a:spLocks noChangeArrowheads="1"/>
          </p:cNvSpPr>
          <p:nvPr/>
        </p:nvSpPr>
        <p:spPr bwMode="auto">
          <a:xfrm>
            <a:off x="5116518" y="2459041"/>
            <a:ext cx="6725708" cy="914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d </a:t>
            </a:r>
            <a:r>
              <a:rPr lang="en-US" altLang="en-IT" sz="2400">
                <a:solidFill>
                  <a:srgbClr val="C00000"/>
                </a:solidFill>
                <a:latin typeface="Symbol" pitchFamily="2" charset="2"/>
              </a:rPr>
              <a:t>mm 	     </a:t>
            </a:r>
            <a:r>
              <a:rPr lang="en-US" altLang="en-IT" sz="2400" err="1">
                <a:solidFill>
                  <a:schemeClr val="tx1"/>
                </a:solidFill>
                <a:cs typeface="Times New Roman" panose="02020603050405020304" pitchFamily="18" charset="0"/>
              </a:rPr>
              <a:t>R</a:t>
            </a:r>
            <a:r>
              <a:rPr lang="en-US" altLang="en-IT" sz="2400" baseline="-25000" err="1">
                <a:solidFill>
                  <a:srgbClr val="0070C0"/>
                </a:solidFill>
                <a:cs typeface="Times New Roman" panose="02020603050405020304" pitchFamily="18" charset="0"/>
              </a:rPr>
              <a:t>bd</a:t>
            </a:r>
            <a:r>
              <a:rPr lang="en-US" altLang="en-IT" sz="2400" baseline="-25000">
                <a:solidFill>
                  <a:srgbClr val="0070C0"/>
                </a:solidFill>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chemeClr val="accent1">
                    <a:lumMod val="50000"/>
                  </a:schemeClr>
                </a:solidFill>
                <a:cs typeface="Times New Roman" panose="02020603050405020304" pitchFamily="18" charset="0"/>
              </a:rPr>
              <a:t>e</a:t>
            </a:r>
            <a:r>
              <a:rPr lang="en-US" altLang="en-IT" sz="2400">
                <a:solidFill>
                  <a:schemeClr val="tx1"/>
                </a:solidFill>
                <a:cs typeface="Times New Roman" panose="02020603050405020304" pitchFamily="18" charset="0"/>
              </a:rPr>
              <a:t>/</a:t>
            </a:r>
            <a:r>
              <a:rPr lang="en-US" altLang="en-IT" sz="2400">
                <a:solidFill>
                  <a:srgbClr val="C00000"/>
                </a:solidFill>
                <a:latin typeface="Symbol" pitchFamily="2" charset="2"/>
              </a:rPr>
              <a:t>m</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d </a:t>
            </a:r>
            <a:r>
              <a:rPr lang="en-US" altLang="en-IT" sz="2400" err="1">
                <a:solidFill>
                  <a:srgbClr val="7030A0"/>
                </a:solidFill>
                <a:latin typeface="Symbol" pitchFamily="2" charset="2"/>
                <a:cs typeface="Times New Roman" panose="02020603050405020304" pitchFamily="18" charset="0"/>
              </a:rPr>
              <a:t>tt</a:t>
            </a:r>
            <a:r>
              <a:rPr lang="en-US" altLang="en-IT" sz="2400">
                <a:solidFill>
                  <a:srgbClr val="7030A0"/>
                </a:solidFill>
                <a:latin typeface="Symbol" pitchFamily="2" charset="2"/>
                <a:cs typeface="Times New Roman" panose="02020603050405020304" pitchFamily="18" charset="0"/>
              </a:rPr>
              <a:t>	   </a:t>
            </a: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d </a:t>
            </a:r>
            <a:r>
              <a:rPr lang="en-US" altLang="en-IT" sz="2400" err="1">
                <a:solidFill>
                  <a:srgbClr val="FF25C7"/>
                </a:solidFill>
                <a:latin typeface="Symbol" pitchFamily="2" charset="2"/>
                <a:cs typeface="Times New Roman" panose="02020603050405020304" pitchFamily="18" charset="0"/>
              </a:rPr>
              <a:t>nn</a:t>
            </a:r>
            <a:r>
              <a:rPr lang="en-US" altLang="en-IT" sz="2400">
                <a:solidFill>
                  <a:srgbClr val="C00000"/>
                </a:solidFill>
                <a:latin typeface="Symbol" pitchFamily="2" charset="2"/>
              </a:rPr>
              <a:t> </a:t>
            </a:r>
            <a:endParaRPr lang="en-US" altLang="en-IT" sz="2400">
              <a:solidFill>
                <a:schemeClr val="tx1"/>
              </a:solidFill>
              <a:cs typeface="Times New Roman" panose="02020603050405020304" pitchFamily="18" charset="0"/>
            </a:endParaRPr>
          </a:p>
          <a:p>
            <a:pPr>
              <a:lnSpc>
                <a:spcPct val="100000"/>
              </a:lnSpc>
              <a:spcAft>
                <a:spcPts val="500"/>
              </a:spcAft>
            </a:pP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u </a:t>
            </a:r>
            <a:r>
              <a:rPr lang="en-US" altLang="en-IT" sz="2400" err="1">
                <a:solidFill>
                  <a:srgbClr val="C00000"/>
                </a:solidFill>
                <a:latin typeface="Symbol" pitchFamily="2" charset="2"/>
              </a:rPr>
              <a:t>mn</a:t>
            </a:r>
            <a:r>
              <a:rPr lang="en-US" altLang="en-IT" sz="2400">
                <a:solidFill>
                  <a:srgbClr val="C00000"/>
                </a:solidFill>
                <a:latin typeface="Symbol" pitchFamily="2" charset="2"/>
              </a:rPr>
              <a:t>	     </a:t>
            </a:r>
            <a:r>
              <a:rPr lang="en-US" altLang="en-IT" sz="2400" err="1">
                <a:solidFill>
                  <a:schemeClr val="tx1"/>
                </a:solidFill>
                <a:cs typeface="Times New Roman" panose="02020603050405020304" pitchFamily="18" charset="0"/>
              </a:rPr>
              <a:t>R</a:t>
            </a:r>
            <a:r>
              <a:rPr lang="en-US" altLang="en-IT" sz="2400" baseline="-25000" err="1">
                <a:solidFill>
                  <a:srgbClr val="0070C0"/>
                </a:solidFill>
                <a:cs typeface="Times New Roman" panose="02020603050405020304" pitchFamily="18" charset="0"/>
              </a:rPr>
              <a:t>bu</a:t>
            </a:r>
            <a:r>
              <a:rPr lang="en-US" altLang="en-IT" sz="2400" baseline="-25000">
                <a:solidFill>
                  <a:srgbClr val="0070C0"/>
                </a:solidFill>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1C5D3E"/>
                </a:solidFill>
                <a:cs typeface="Times New Roman" panose="02020603050405020304" pitchFamily="18" charset="0"/>
              </a:rPr>
              <a:t>e</a:t>
            </a:r>
            <a:r>
              <a:rPr lang="en-US" altLang="en-IT" sz="2400">
                <a:solidFill>
                  <a:schemeClr val="tx1"/>
                </a:solidFill>
                <a:cs typeface="Times New Roman" panose="02020603050405020304" pitchFamily="18" charset="0"/>
              </a:rPr>
              <a:t>/</a:t>
            </a:r>
            <a:r>
              <a:rPr lang="en-US" altLang="en-IT" sz="2400">
                <a:solidFill>
                  <a:srgbClr val="C00000"/>
                </a:solidFill>
                <a:latin typeface="Symbol" pitchFamily="2" charset="2"/>
              </a:rPr>
              <a:t>m</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u </a:t>
            </a:r>
            <a:r>
              <a:rPr lang="en-US" altLang="en-IT" sz="2400" err="1">
                <a:solidFill>
                  <a:srgbClr val="7030A0"/>
                </a:solidFill>
                <a:latin typeface="Symbol" pitchFamily="2" charset="2"/>
                <a:cs typeface="Times New Roman" panose="02020603050405020304" pitchFamily="18" charset="0"/>
              </a:rPr>
              <a:t>tn</a:t>
            </a:r>
            <a:r>
              <a:rPr lang="en-US" altLang="en-IT" sz="2400">
                <a:solidFill>
                  <a:srgbClr val="C00000"/>
                </a:solidFill>
                <a:latin typeface="Symbol" pitchFamily="2" charset="2"/>
              </a:rPr>
              <a:t> 	</a:t>
            </a:r>
            <a:endParaRPr lang="en-US" altLang="en-IT" sz="2400">
              <a:solidFill>
                <a:schemeClr val="tx1"/>
              </a:solidFill>
              <a:cs typeface="Times New Roman" panose="02020603050405020304" pitchFamily="18" charset="0"/>
            </a:endParaRPr>
          </a:p>
          <a:p>
            <a:pPr>
              <a:lnSpc>
                <a:spcPct val="100000"/>
              </a:lnSpc>
              <a:spcAft>
                <a:spcPts val="500"/>
              </a:spcAft>
            </a:pPr>
            <a:r>
              <a:rPr lang="en-US" altLang="en-IT" sz="2400">
                <a:solidFill>
                  <a:srgbClr val="C00000"/>
                </a:solidFill>
                <a:latin typeface="Symbol" pitchFamily="2" charset="2"/>
              </a:rPr>
              <a:t>  </a:t>
            </a:r>
            <a:endParaRPr lang="en-US" altLang="en-IT" sz="2400" baseline="-25000">
              <a:solidFill>
                <a:srgbClr val="C00000"/>
              </a:solidFill>
            </a:endParaRPr>
          </a:p>
          <a:p>
            <a:pPr eaLnBrk="1">
              <a:lnSpc>
                <a:spcPct val="102000"/>
              </a:lnSpc>
              <a:spcAft>
                <a:spcPct val="0"/>
              </a:spcAft>
            </a:pPr>
            <a:endParaRPr lang="en-US" altLang="en-IT" sz="2000" baseline="-25000">
              <a:solidFill>
                <a:srgbClr val="C00000"/>
              </a:solidFill>
            </a:endParaRPr>
          </a:p>
        </p:txBody>
      </p:sp>
      <p:sp>
        <p:nvSpPr>
          <p:cNvPr id="21" name="Text Box 12">
            <a:extLst>
              <a:ext uri="{FF2B5EF4-FFF2-40B4-BE49-F238E27FC236}">
                <a16:creationId xmlns:a16="http://schemas.microsoft.com/office/drawing/2014/main" id="{A56FA89E-A06C-F4CE-E52A-451F6D33C29E}"/>
              </a:ext>
            </a:extLst>
          </p:cNvPr>
          <p:cNvSpPr txBox="1">
            <a:spLocks noChangeArrowheads="1"/>
          </p:cNvSpPr>
          <p:nvPr/>
        </p:nvSpPr>
        <p:spPr bwMode="auto">
          <a:xfrm>
            <a:off x="171677" y="4071801"/>
            <a:ext cx="825909"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2</a:t>
            </a:r>
            <a:r>
              <a:rPr lang="en-US" altLang="en-IT" sz="2800" baseline="-25000">
                <a:solidFill>
                  <a:srgbClr val="0070C0"/>
                </a:solidFill>
                <a:cs typeface="Times New Roman" panose="02020603050405020304" pitchFamily="18" charset="0"/>
              </a:rPr>
              <a:t>q</a:t>
            </a:r>
            <a:r>
              <a:rPr lang="en-US" altLang="en-IT" sz="2800">
                <a:solidFill>
                  <a:srgbClr val="0070C0"/>
                </a:solidFill>
                <a:cs typeface="Times New Roman" panose="02020603050405020304" pitchFamily="18" charset="0"/>
              </a:rPr>
              <a:t> </a:t>
            </a:r>
            <a:r>
              <a:rPr lang="en-US" altLang="en-IT" sz="2800">
                <a:solidFill>
                  <a:schemeClr val="tx1"/>
                </a:solidFill>
                <a:cs typeface="Times New Roman" panose="02020603050405020304" pitchFamily="18" charset="0"/>
              </a:rPr>
              <a:t>→</a:t>
            </a:r>
            <a:r>
              <a:rPr lang="en-US" altLang="en-IT" sz="2800">
                <a:solidFill>
                  <a:srgbClr val="0070C0"/>
                </a:solidFill>
                <a:cs typeface="Times New Roman" panose="02020603050405020304" pitchFamily="18" charset="0"/>
              </a:rPr>
              <a:t> </a:t>
            </a:r>
            <a:endParaRPr lang="en-US" altLang="en-IT" sz="2800" baseline="-25000">
              <a:solidFill>
                <a:srgbClr val="0070C0"/>
              </a:solidFill>
              <a:cs typeface="Times New Roman" panose="02020603050405020304" pitchFamily="18" charset="0"/>
            </a:endParaRPr>
          </a:p>
          <a:p>
            <a:pPr eaLnBrk="1">
              <a:lnSpc>
                <a:spcPct val="102000"/>
              </a:lnSpc>
              <a:spcAft>
                <a:spcPct val="0"/>
              </a:spcAft>
            </a:pPr>
            <a:endParaRPr lang="en-US" altLang="en-IT" sz="2800" baseline="-25000">
              <a:solidFill>
                <a:srgbClr val="0070C0"/>
              </a:solidFill>
            </a:endParaRPr>
          </a:p>
        </p:txBody>
      </p:sp>
      <p:cxnSp>
        <p:nvCxnSpPr>
          <p:cNvPr id="22" name="Straight Connector 21">
            <a:extLst>
              <a:ext uri="{FF2B5EF4-FFF2-40B4-BE49-F238E27FC236}">
                <a16:creationId xmlns:a16="http://schemas.microsoft.com/office/drawing/2014/main" id="{95ED77E5-0968-20D5-1FFD-9C8A3399F53E}"/>
              </a:ext>
            </a:extLst>
          </p:cNvPr>
          <p:cNvCxnSpPr>
            <a:cxnSpLocks/>
          </p:cNvCxnSpPr>
          <p:nvPr/>
        </p:nvCxnSpPr>
        <p:spPr>
          <a:xfrm>
            <a:off x="1399313" y="5144385"/>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 Box 12">
            <a:extLst>
              <a:ext uri="{FF2B5EF4-FFF2-40B4-BE49-F238E27FC236}">
                <a16:creationId xmlns:a16="http://schemas.microsoft.com/office/drawing/2014/main" id="{2FBDD24D-A6CB-0B17-6A5E-CC5F578A7FED}"/>
              </a:ext>
            </a:extLst>
          </p:cNvPr>
          <p:cNvSpPr txBox="1">
            <a:spLocks noChangeArrowheads="1"/>
          </p:cNvSpPr>
          <p:nvPr/>
        </p:nvSpPr>
        <p:spPr bwMode="auto">
          <a:xfrm>
            <a:off x="1834157" y="4074621"/>
            <a:ext cx="2816321"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c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u </a:t>
            </a:r>
            <a:r>
              <a:rPr lang="en-US" altLang="en-IT" sz="2400">
                <a:solidFill>
                  <a:srgbClr val="00B050"/>
                </a:solidFill>
                <a:latin typeface="Symbol" pitchFamily="2" charset="2"/>
              </a:rPr>
              <a:t>g          </a:t>
            </a:r>
            <a:r>
              <a:rPr lang="en-US" altLang="en-IT" sz="2400">
                <a:solidFill>
                  <a:srgbClr val="0070C0"/>
                </a:solidFill>
                <a:cs typeface="Times New Roman" panose="02020603050405020304" pitchFamily="18" charset="0"/>
              </a:rPr>
              <a:t>D</a:t>
            </a:r>
            <a:r>
              <a:rPr lang="en-US" altLang="en-IT" sz="2400" baseline="-25000">
                <a:solidFill>
                  <a:srgbClr val="0070C0"/>
                </a:solidFill>
                <a:cs typeface="Times New Roman" panose="02020603050405020304" pitchFamily="18" charset="0"/>
              </a:rPr>
              <a:t> </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D</a:t>
            </a:r>
            <a:endParaRPr lang="en-US" altLang="en-IT" sz="2400" baseline="-25000">
              <a:solidFill>
                <a:srgbClr val="0070C0"/>
              </a:solidFill>
              <a:cs typeface="Times New Roman" panose="02020603050405020304" pitchFamily="18" charset="0"/>
            </a:endParaRPr>
          </a:p>
        </p:txBody>
      </p:sp>
      <p:sp>
        <p:nvSpPr>
          <p:cNvPr id="24" name="Text Box 12">
            <a:extLst>
              <a:ext uri="{FF2B5EF4-FFF2-40B4-BE49-F238E27FC236}">
                <a16:creationId xmlns:a16="http://schemas.microsoft.com/office/drawing/2014/main" id="{44BFF205-CDFA-CA9D-155D-65F8C26DF5C2}"/>
              </a:ext>
            </a:extLst>
          </p:cNvPr>
          <p:cNvSpPr txBox="1">
            <a:spLocks noChangeArrowheads="1"/>
          </p:cNvSpPr>
          <p:nvPr/>
        </p:nvSpPr>
        <p:spPr bwMode="auto">
          <a:xfrm>
            <a:off x="5116518" y="3611979"/>
            <a:ext cx="6725708" cy="13477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400">
                <a:solidFill>
                  <a:srgbClr val="0070C0"/>
                </a:solidFill>
                <a:cs typeface="Times New Roman" panose="02020603050405020304" pitchFamily="18" charset="0"/>
              </a:rPr>
              <a:t>c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u </a:t>
            </a:r>
            <a:r>
              <a:rPr lang="en-US" altLang="en-IT" sz="2400">
                <a:solidFill>
                  <a:srgbClr val="C00000"/>
                </a:solidFill>
                <a:latin typeface="Symbol" pitchFamily="2" charset="2"/>
              </a:rPr>
              <a:t>mm 	     </a:t>
            </a:r>
            <a:r>
              <a:rPr lang="en-US" altLang="en-IT" sz="2400" err="1">
                <a:solidFill>
                  <a:schemeClr val="tx1"/>
                </a:solidFill>
                <a:cs typeface="Times New Roman" panose="02020603050405020304" pitchFamily="18" charset="0"/>
              </a:rPr>
              <a:t>R</a:t>
            </a:r>
            <a:r>
              <a:rPr lang="en-US" altLang="en-IT" sz="2400" baseline="-25000" err="1">
                <a:solidFill>
                  <a:srgbClr val="0070C0"/>
                </a:solidFill>
                <a:cs typeface="Times New Roman" panose="02020603050405020304" pitchFamily="18" charset="0"/>
              </a:rPr>
              <a:t>cu</a:t>
            </a:r>
            <a:r>
              <a:rPr lang="en-US" altLang="en-IT" sz="2400" baseline="-25000">
                <a:solidFill>
                  <a:srgbClr val="0070C0"/>
                </a:solidFill>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1C5D3E"/>
                </a:solidFill>
                <a:cs typeface="Times New Roman" panose="02020603050405020304" pitchFamily="18" charset="0"/>
              </a:rPr>
              <a:t>e</a:t>
            </a:r>
            <a:r>
              <a:rPr lang="en-US" altLang="en-IT" sz="2400">
                <a:solidFill>
                  <a:schemeClr val="tx1"/>
                </a:solidFill>
                <a:cs typeface="Times New Roman" panose="02020603050405020304" pitchFamily="18" charset="0"/>
              </a:rPr>
              <a:t>/</a:t>
            </a:r>
            <a:r>
              <a:rPr lang="en-US" altLang="en-IT" sz="2400">
                <a:solidFill>
                  <a:srgbClr val="C00000"/>
                </a:solidFill>
                <a:latin typeface="Symbol" pitchFamily="2" charset="2"/>
              </a:rPr>
              <a:t>m</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c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u </a:t>
            </a:r>
            <a:r>
              <a:rPr lang="en-US" altLang="en-IT" sz="2400" err="1">
                <a:solidFill>
                  <a:srgbClr val="FF25C7"/>
                </a:solidFill>
                <a:latin typeface="Symbol" pitchFamily="2" charset="2"/>
                <a:cs typeface="Times New Roman" panose="02020603050405020304" pitchFamily="18" charset="0"/>
              </a:rPr>
              <a:t>nn</a:t>
            </a:r>
            <a:r>
              <a:rPr lang="en-US" altLang="en-IT" sz="2400">
                <a:solidFill>
                  <a:srgbClr val="C00000"/>
                </a:solidFill>
                <a:latin typeface="Symbol" pitchFamily="2" charset="2"/>
              </a:rPr>
              <a:t> </a:t>
            </a:r>
            <a:endParaRPr lang="en-US" altLang="en-IT" sz="2400">
              <a:solidFill>
                <a:schemeClr val="tx1"/>
              </a:solidFill>
              <a:cs typeface="Times New Roman" panose="02020603050405020304" pitchFamily="18" charset="0"/>
            </a:endParaRPr>
          </a:p>
          <a:p>
            <a:pPr>
              <a:lnSpc>
                <a:spcPct val="100000"/>
              </a:lnSpc>
              <a:spcAft>
                <a:spcPts val="500"/>
              </a:spcAft>
            </a:pPr>
            <a:r>
              <a:rPr lang="en-US" altLang="en-IT" sz="2400">
                <a:solidFill>
                  <a:srgbClr val="0070C0"/>
                </a:solidFill>
                <a:cs typeface="Times New Roman" panose="02020603050405020304" pitchFamily="18" charset="0"/>
              </a:rPr>
              <a:t>c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s </a:t>
            </a:r>
            <a:r>
              <a:rPr lang="en-US" altLang="en-IT" sz="2400" err="1">
                <a:solidFill>
                  <a:srgbClr val="C00000"/>
                </a:solidFill>
                <a:latin typeface="Symbol" pitchFamily="2" charset="2"/>
              </a:rPr>
              <a:t>mn</a:t>
            </a:r>
            <a:r>
              <a:rPr lang="en-US" altLang="en-IT" sz="2400">
                <a:solidFill>
                  <a:srgbClr val="C00000"/>
                </a:solidFill>
                <a:latin typeface="Symbol" pitchFamily="2" charset="2"/>
              </a:rPr>
              <a:t>	     </a:t>
            </a:r>
            <a:r>
              <a:rPr lang="en-US" altLang="en-IT" sz="2400" err="1">
                <a:solidFill>
                  <a:schemeClr val="tx1"/>
                </a:solidFill>
                <a:cs typeface="Times New Roman" panose="02020603050405020304" pitchFamily="18" charset="0"/>
              </a:rPr>
              <a:t>R</a:t>
            </a:r>
            <a:r>
              <a:rPr lang="en-US" altLang="en-IT" sz="2400" baseline="-25000" err="1">
                <a:solidFill>
                  <a:srgbClr val="0070C0"/>
                </a:solidFill>
                <a:cs typeface="Times New Roman" panose="02020603050405020304" pitchFamily="18" charset="0"/>
              </a:rPr>
              <a:t>cs</a:t>
            </a:r>
            <a:r>
              <a:rPr lang="en-US" altLang="en-IT" sz="2400" baseline="-25000">
                <a:solidFill>
                  <a:srgbClr val="0070C0"/>
                </a:solidFill>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1C5D3E"/>
                </a:solidFill>
                <a:cs typeface="Times New Roman" panose="02020603050405020304" pitchFamily="18" charset="0"/>
              </a:rPr>
              <a:t>e</a:t>
            </a:r>
            <a:r>
              <a:rPr lang="en-US" altLang="en-IT" sz="2400">
                <a:solidFill>
                  <a:schemeClr val="tx1"/>
                </a:solidFill>
                <a:cs typeface="Times New Roman" panose="02020603050405020304" pitchFamily="18" charset="0"/>
              </a:rPr>
              <a:t>/</a:t>
            </a:r>
            <a:r>
              <a:rPr lang="en-US" altLang="en-IT" sz="2400">
                <a:solidFill>
                  <a:srgbClr val="C00000"/>
                </a:solidFill>
                <a:latin typeface="Symbol" pitchFamily="2" charset="2"/>
              </a:rPr>
              <a:t>m</a:t>
            </a:r>
            <a:r>
              <a:rPr lang="en-US" altLang="en-IT" sz="2400">
                <a:solidFill>
                  <a:schemeClr val="tx1"/>
                </a:solidFill>
                <a:cs typeface="Times New Roman" panose="02020603050405020304" pitchFamily="18" charset="0"/>
              </a:rPr>
              <a:t>)</a:t>
            </a:r>
            <a:endParaRPr lang="en-US" altLang="en-IT" sz="2400">
              <a:solidFill>
                <a:srgbClr val="C00000"/>
              </a:solidFill>
              <a:latin typeface="Symbol" pitchFamily="2" charset="2"/>
            </a:endParaRPr>
          </a:p>
          <a:p>
            <a:pPr>
              <a:lnSpc>
                <a:spcPct val="100000"/>
              </a:lnSpc>
              <a:spcAft>
                <a:spcPts val="500"/>
              </a:spcAft>
            </a:pPr>
            <a:r>
              <a:rPr lang="en-US" altLang="en-IT" sz="2400">
                <a:solidFill>
                  <a:srgbClr val="0070C0"/>
                </a:solidFill>
                <a:cs typeface="Times New Roman" panose="02020603050405020304" pitchFamily="18" charset="0"/>
              </a:rPr>
              <a:t>c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d </a:t>
            </a:r>
            <a:r>
              <a:rPr lang="en-US" altLang="en-IT" sz="2400" err="1">
                <a:solidFill>
                  <a:srgbClr val="C00000"/>
                </a:solidFill>
                <a:latin typeface="Symbol" pitchFamily="2" charset="2"/>
              </a:rPr>
              <a:t>mn</a:t>
            </a:r>
            <a:r>
              <a:rPr lang="en-US" altLang="en-IT" sz="2400">
                <a:solidFill>
                  <a:srgbClr val="C00000"/>
                </a:solidFill>
                <a:latin typeface="Symbol" pitchFamily="2" charset="2"/>
              </a:rPr>
              <a:t>	     </a:t>
            </a:r>
            <a:r>
              <a:rPr lang="en-US" altLang="en-IT" sz="2400" err="1">
                <a:solidFill>
                  <a:schemeClr val="tx1"/>
                </a:solidFill>
                <a:cs typeface="Times New Roman" panose="02020603050405020304" pitchFamily="18" charset="0"/>
              </a:rPr>
              <a:t>R</a:t>
            </a:r>
            <a:r>
              <a:rPr lang="en-US" altLang="en-IT" sz="2400" baseline="-25000" err="1">
                <a:solidFill>
                  <a:srgbClr val="0070C0"/>
                </a:solidFill>
                <a:cs typeface="Times New Roman" panose="02020603050405020304" pitchFamily="18" charset="0"/>
              </a:rPr>
              <a:t>cd</a:t>
            </a:r>
            <a:r>
              <a:rPr lang="en-US" altLang="en-IT" sz="2400" baseline="-25000">
                <a:solidFill>
                  <a:srgbClr val="0070C0"/>
                </a:solidFill>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1C5D3E"/>
                </a:solidFill>
                <a:cs typeface="Times New Roman" panose="02020603050405020304" pitchFamily="18" charset="0"/>
              </a:rPr>
              <a:t>e</a:t>
            </a:r>
            <a:r>
              <a:rPr lang="en-US" altLang="en-IT" sz="2400">
                <a:solidFill>
                  <a:schemeClr val="tx1"/>
                </a:solidFill>
                <a:cs typeface="Times New Roman" panose="02020603050405020304" pitchFamily="18" charset="0"/>
              </a:rPr>
              <a:t>/</a:t>
            </a:r>
            <a:r>
              <a:rPr lang="en-US" altLang="en-IT" sz="2400">
                <a:solidFill>
                  <a:srgbClr val="C00000"/>
                </a:solidFill>
                <a:latin typeface="Symbol" pitchFamily="2" charset="2"/>
              </a:rPr>
              <a:t>m</a:t>
            </a:r>
            <a:r>
              <a:rPr lang="en-US" altLang="en-IT" sz="2400">
                <a:solidFill>
                  <a:schemeClr val="tx1"/>
                </a:solidFill>
                <a:cs typeface="Times New Roman" panose="02020603050405020304" pitchFamily="18" charset="0"/>
              </a:rPr>
              <a:t>) </a:t>
            </a:r>
          </a:p>
          <a:p>
            <a:pPr>
              <a:lnSpc>
                <a:spcPct val="100000"/>
              </a:lnSpc>
              <a:spcAft>
                <a:spcPts val="500"/>
              </a:spcAft>
            </a:pPr>
            <a:r>
              <a:rPr lang="en-US" altLang="en-IT" sz="2400">
                <a:solidFill>
                  <a:srgbClr val="C00000"/>
                </a:solidFill>
                <a:latin typeface="Symbol" pitchFamily="2" charset="2"/>
              </a:rPr>
              <a:t>  </a:t>
            </a:r>
            <a:endParaRPr lang="en-US" altLang="en-IT" sz="2400" baseline="-25000">
              <a:solidFill>
                <a:srgbClr val="C00000"/>
              </a:solidFill>
            </a:endParaRPr>
          </a:p>
          <a:p>
            <a:pPr eaLnBrk="1">
              <a:lnSpc>
                <a:spcPct val="102000"/>
              </a:lnSpc>
              <a:spcAft>
                <a:spcPct val="0"/>
              </a:spcAft>
            </a:pPr>
            <a:endParaRPr lang="en-US" altLang="en-IT" sz="2000" baseline="-25000">
              <a:solidFill>
                <a:srgbClr val="C00000"/>
              </a:solidFill>
            </a:endParaRPr>
          </a:p>
        </p:txBody>
      </p:sp>
      <p:cxnSp>
        <p:nvCxnSpPr>
          <p:cNvPr id="26" name="Straight Connector 25">
            <a:extLst>
              <a:ext uri="{FF2B5EF4-FFF2-40B4-BE49-F238E27FC236}">
                <a16:creationId xmlns:a16="http://schemas.microsoft.com/office/drawing/2014/main" id="{0F00FBB6-212E-A92B-0DE5-0997CBEE8C61}"/>
              </a:ext>
            </a:extLst>
          </p:cNvPr>
          <p:cNvCxnSpPr>
            <a:cxnSpLocks/>
          </p:cNvCxnSpPr>
          <p:nvPr/>
        </p:nvCxnSpPr>
        <p:spPr>
          <a:xfrm>
            <a:off x="1399313" y="5251815"/>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B7C3A01-7327-7015-DF05-8A3E8D9C38AE}"/>
              </a:ext>
            </a:extLst>
          </p:cNvPr>
          <p:cNvCxnSpPr>
            <a:cxnSpLocks/>
          </p:cNvCxnSpPr>
          <p:nvPr/>
        </p:nvCxnSpPr>
        <p:spPr>
          <a:xfrm>
            <a:off x="1399313" y="6494829"/>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 Box 12">
            <a:extLst>
              <a:ext uri="{FF2B5EF4-FFF2-40B4-BE49-F238E27FC236}">
                <a16:creationId xmlns:a16="http://schemas.microsoft.com/office/drawing/2014/main" id="{4FEE3C96-3610-FE9C-88CC-D86402F1B0FA}"/>
              </a:ext>
            </a:extLst>
          </p:cNvPr>
          <p:cNvSpPr txBox="1">
            <a:spLocks noChangeArrowheads="1"/>
          </p:cNvSpPr>
          <p:nvPr/>
        </p:nvSpPr>
        <p:spPr bwMode="auto">
          <a:xfrm>
            <a:off x="981638" y="5360555"/>
            <a:ext cx="393654" cy="9837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600"/>
              </a:spcAft>
            </a:pPr>
            <a:r>
              <a:rPr lang="en-US" altLang="en-IT" sz="2800">
                <a:solidFill>
                  <a:srgbClr val="FF0000"/>
                </a:solidFill>
                <a:cs typeface="Times New Roman" panose="02020603050405020304" pitchFamily="18" charset="0"/>
              </a:rPr>
              <a:t>2</a:t>
            </a:r>
            <a:r>
              <a:rPr lang="en-US" altLang="en-IT" sz="2800" baseline="-25000">
                <a:solidFill>
                  <a:srgbClr val="FF0000"/>
                </a:solidFill>
                <a:cs typeface="Times New Roman" panose="02020603050405020304" pitchFamily="18" charset="0"/>
              </a:rPr>
              <a:t>l</a:t>
            </a:r>
          </a:p>
          <a:p>
            <a:pPr eaLnBrk="1">
              <a:lnSpc>
                <a:spcPct val="100000"/>
              </a:lnSpc>
              <a:spcAft>
                <a:spcPts val="600"/>
              </a:spcAft>
            </a:pPr>
            <a:r>
              <a:rPr lang="en-US" altLang="en-IT" sz="2800">
                <a:solidFill>
                  <a:srgbClr val="FF0000"/>
                </a:solidFill>
                <a:cs typeface="Times New Roman" panose="02020603050405020304" pitchFamily="18" charset="0"/>
              </a:rPr>
              <a:t>1</a:t>
            </a:r>
            <a:r>
              <a:rPr lang="en-US" altLang="en-IT" sz="2800" baseline="-25000">
                <a:solidFill>
                  <a:srgbClr val="FF0000"/>
                </a:solidFill>
                <a:cs typeface="Times New Roman" panose="02020603050405020304" pitchFamily="18" charset="0"/>
              </a:rPr>
              <a:t>l</a:t>
            </a:r>
          </a:p>
          <a:p>
            <a:pPr eaLnBrk="1">
              <a:lnSpc>
                <a:spcPct val="102000"/>
              </a:lnSpc>
              <a:spcAft>
                <a:spcPct val="0"/>
              </a:spcAft>
            </a:pPr>
            <a:endParaRPr lang="en-US" altLang="en-IT" sz="2400" baseline="-25000">
              <a:solidFill>
                <a:srgbClr val="0070C0"/>
              </a:solidFill>
            </a:endParaRPr>
          </a:p>
        </p:txBody>
      </p:sp>
      <p:sp>
        <p:nvSpPr>
          <p:cNvPr id="30" name="Text Box 12">
            <a:extLst>
              <a:ext uri="{FF2B5EF4-FFF2-40B4-BE49-F238E27FC236}">
                <a16:creationId xmlns:a16="http://schemas.microsoft.com/office/drawing/2014/main" id="{46AA63C4-1619-3B9C-DA3D-EFC3049881D6}"/>
              </a:ext>
            </a:extLst>
          </p:cNvPr>
          <p:cNvSpPr txBox="1">
            <a:spLocks noChangeArrowheads="1"/>
          </p:cNvSpPr>
          <p:nvPr/>
        </p:nvSpPr>
        <p:spPr bwMode="auto">
          <a:xfrm>
            <a:off x="1824039" y="5466121"/>
            <a:ext cx="10007065" cy="837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ts val="600"/>
              </a:spcAft>
            </a:pPr>
            <a:r>
              <a:rPr lang="en-US" altLang="en-IT" sz="2400">
                <a:solidFill>
                  <a:srgbClr val="FF0000"/>
                </a:solidFill>
                <a:latin typeface="Symbol" pitchFamily="2" charset="2"/>
                <a:cs typeface="Times New Roman" panose="02020603050405020304" pitchFamily="18" charset="0"/>
              </a:rPr>
              <a:t>t</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 </a:t>
            </a:r>
            <a:r>
              <a:rPr lang="en-US" altLang="en-IT" sz="2400">
                <a:solidFill>
                  <a:srgbClr val="FF0000"/>
                </a:solidFill>
                <a:latin typeface="Symbol" pitchFamily="2" charset="2"/>
              </a:rPr>
              <a:t>m</a:t>
            </a:r>
            <a:r>
              <a:rPr lang="en-US" altLang="en-IT" sz="2400">
                <a:solidFill>
                  <a:srgbClr val="0070C0"/>
                </a:solidFill>
                <a:latin typeface="Symbol" pitchFamily="2" charset="2"/>
                <a:cs typeface="Times New Roman" panose="02020603050405020304" pitchFamily="18" charset="0"/>
              </a:rPr>
              <a:t> </a:t>
            </a:r>
            <a:r>
              <a:rPr lang="en-US" altLang="en-IT" sz="2400">
                <a:solidFill>
                  <a:srgbClr val="00B050"/>
                </a:solidFill>
                <a:latin typeface="Symbol" pitchFamily="2" charset="2"/>
              </a:rPr>
              <a:t>g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latin typeface="Symbol" pitchFamily="2" charset="2"/>
              </a:rPr>
              <a:t>m</a:t>
            </a:r>
            <a:r>
              <a:rPr lang="en-US" altLang="en-IT" sz="2400">
                <a:solidFill>
                  <a:srgbClr val="0070C0"/>
                </a:solidFill>
                <a:latin typeface="Symbol" pitchFamily="2" charset="2"/>
                <a:cs typeface="Times New Roman" panose="02020603050405020304" pitchFamily="18" charset="0"/>
              </a:rPr>
              <a:t> </a:t>
            </a:r>
            <a:r>
              <a:rPr lang="en-US" altLang="en-IT" sz="2400" err="1">
                <a:solidFill>
                  <a:srgbClr val="0070C0"/>
                </a:solidFill>
                <a:cs typeface="Times New Roman" panose="02020603050405020304" pitchFamily="18" charset="0"/>
              </a:rPr>
              <a:t>qq</a:t>
            </a:r>
            <a:r>
              <a:rPr lang="en-US" altLang="en-IT" sz="2400">
                <a:solidFill>
                  <a:srgbClr val="00B050"/>
                </a:solidFill>
                <a:latin typeface="Symbol" pitchFamily="2" charset="2"/>
              </a:rPr>
              <a:t> 	   </a:t>
            </a:r>
            <a:r>
              <a:rPr lang="en-US" altLang="en-IT" sz="2400">
                <a:solidFill>
                  <a:srgbClr val="C00000"/>
                </a:solidFill>
                <a:latin typeface="Symbol" pitchFamily="2" charset="2"/>
              </a:rPr>
              <a:t>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latin typeface="Symbol" pitchFamily="2" charset="2"/>
              </a:rPr>
              <a:t>m</a:t>
            </a:r>
            <a:r>
              <a:rPr lang="en-US" altLang="en-IT" sz="2400">
                <a:solidFill>
                  <a:srgbClr val="C00000"/>
                </a:solidFill>
                <a:latin typeface="Symbol" pitchFamily="2" charset="2"/>
              </a:rPr>
              <a:t> mm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latin typeface="Symbol" pitchFamily="2" charset="2"/>
              </a:rPr>
              <a:t>m</a:t>
            </a:r>
            <a:r>
              <a:rPr lang="en-US" altLang="en-IT" sz="2400">
                <a:solidFill>
                  <a:srgbClr val="C00000"/>
                </a:solidFill>
                <a:latin typeface="Symbol" pitchFamily="2" charset="2"/>
              </a:rPr>
              <a:t> </a:t>
            </a:r>
            <a:r>
              <a:rPr lang="en-US" altLang="en-IT" sz="2400" err="1">
                <a:solidFill>
                  <a:srgbClr val="1C5D3E"/>
                </a:solidFill>
                <a:cs typeface="Times New Roman" panose="02020603050405020304" pitchFamily="18" charset="0"/>
              </a:rPr>
              <a:t>ee</a:t>
            </a:r>
            <a:r>
              <a:rPr lang="en-US" altLang="en-IT" sz="2400">
                <a:solidFill>
                  <a:srgbClr val="FFC000"/>
                </a:solidFill>
                <a:cs typeface="Times New Roman" panose="02020603050405020304" pitchFamily="18" charset="0"/>
              </a:rPr>
              <a:t>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FF0000"/>
                </a:solidFill>
                <a:cs typeface="Times New Roman" panose="02020603050405020304" pitchFamily="18" charset="0"/>
              </a:rPr>
              <a:t> </a:t>
            </a:r>
            <a:r>
              <a:rPr lang="en-US" altLang="en-IT" sz="2400">
                <a:solidFill>
                  <a:srgbClr val="FF0000"/>
                </a:solidFill>
                <a:latin typeface="Symbol" pitchFamily="2" charset="2"/>
              </a:rPr>
              <a:t>m </a:t>
            </a:r>
            <a:r>
              <a:rPr lang="en-US" altLang="en-IT" sz="2400" err="1">
                <a:solidFill>
                  <a:srgbClr val="FF25C7"/>
                </a:solidFill>
                <a:latin typeface="Symbol" pitchFamily="2" charset="2"/>
                <a:cs typeface="Times New Roman" panose="02020603050405020304" pitchFamily="18" charset="0"/>
              </a:rPr>
              <a:t>nn</a:t>
            </a:r>
            <a:endParaRPr lang="en-US" altLang="en-IT" sz="2400">
              <a:solidFill>
                <a:srgbClr val="00B050"/>
              </a:solidFill>
              <a:latin typeface="Symbol" pitchFamily="2" charset="2"/>
            </a:endParaRPr>
          </a:p>
          <a:p>
            <a:pPr>
              <a:lnSpc>
                <a:spcPct val="102000"/>
              </a:lnSpc>
              <a:spcAft>
                <a:spcPts val="600"/>
              </a:spcAft>
            </a:pPr>
            <a:r>
              <a:rPr lang="en-US" altLang="en-IT" sz="2400">
                <a:solidFill>
                  <a:srgbClr val="FF0000"/>
                </a:solidFill>
                <a:latin typeface="Symbol" pitchFamily="2" charset="2"/>
                <a:cs typeface="Times New Roman" panose="02020603050405020304" pitchFamily="18" charset="0"/>
              </a:rPr>
              <a:t>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cs typeface="Times New Roman" panose="02020603050405020304" pitchFamily="18" charset="0"/>
              </a:rPr>
              <a:t>e</a:t>
            </a:r>
            <a:r>
              <a:rPr lang="en-US" altLang="en-IT" sz="2400">
                <a:solidFill>
                  <a:srgbClr val="0070C0"/>
                </a:solidFill>
                <a:cs typeface="Times New Roman" panose="02020603050405020304" pitchFamily="18" charset="0"/>
              </a:rPr>
              <a:t> </a:t>
            </a:r>
            <a:r>
              <a:rPr lang="en-US" altLang="en-IT" sz="2400">
                <a:solidFill>
                  <a:srgbClr val="00B050"/>
                </a:solidFill>
                <a:latin typeface="Symbol" pitchFamily="2" charset="2"/>
              </a:rPr>
              <a:t>g        </a:t>
            </a:r>
            <a:r>
              <a:rPr lang="en-US" altLang="en-IT" sz="2400">
                <a:solidFill>
                  <a:srgbClr val="FF0000"/>
                </a:solidFill>
                <a:latin typeface="Symbol" pitchFamily="2" charset="2"/>
                <a:cs typeface="Times New Roman" panose="02020603050405020304" pitchFamily="18" charset="0"/>
              </a:rPr>
              <a:t>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cs typeface="Times New Roman" panose="02020603050405020304" pitchFamily="18" charset="0"/>
              </a:rPr>
              <a:t>e</a:t>
            </a:r>
            <a:r>
              <a:rPr lang="en-US" altLang="en-IT" sz="2400">
                <a:solidFill>
                  <a:srgbClr val="0070C0"/>
                </a:solidFill>
                <a:latin typeface="Symbol" pitchFamily="2" charset="2"/>
                <a:cs typeface="Times New Roman" panose="02020603050405020304" pitchFamily="18" charset="0"/>
              </a:rPr>
              <a:t> </a:t>
            </a:r>
            <a:r>
              <a:rPr lang="en-US" altLang="en-IT" sz="2400" err="1">
                <a:solidFill>
                  <a:srgbClr val="0070C0"/>
                </a:solidFill>
                <a:cs typeface="Times New Roman" panose="02020603050405020304" pitchFamily="18" charset="0"/>
              </a:rPr>
              <a:t>qq</a:t>
            </a:r>
            <a:r>
              <a:rPr lang="en-US" altLang="en-IT" sz="2400">
                <a:solidFill>
                  <a:srgbClr val="00B050"/>
                </a:solidFill>
                <a:latin typeface="Symbol" pitchFamily="2" charset="2"/>
              </a:rPr>
              <a:t> 	   </a:t>
            </a:r>
            <a:r>
              <a:rPr lang="en-US" altLang="en-IT" sz="2400">
                <a:solidFill>
                  <a:srgbClr val="C00000"/>
                </a:solidFill>
                <a:latin typeface="Symbol" pitchFamily="2" charset="2"/>
              </a:rPr>
              <a:t>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latin typeface="Symbol" pitchFamily="2" charset="2"/>
              </a:rPr>
              <a:t>m</a:t>
            </a:r>
            <a:r>
              <a:rPr lang="en-US" altLang="en-IT" sz="2400">
                <a:solidFill>
                  <a:srgbClr val="FFC000"/>
                </a:solidFill>
                <a:cs typeface="Times New Roman" panose="02020603050405020304" pitchFamily="18" charset="0"/>
              </a:rPr>
              <a:t> </a:t>
            </a:r>
            <a:r>
              <a:rPr lang="en-US" altLang="en-IT" sz="2400" err="1">
                <a:solidFill>
                  <a:srgbClr val="1C5D3E"/>
                </a:solidFill>
                <a:cs typeface="Times New Roman" panose="02020603050405020304" pitchFamily="18" charset="0"/>
              </a:rPr>
              <a:t>ee</a:t>
            </a:r>
            <a:r>
              <a:rPr lang="en-US" altLang="en-IT" sz="2400">
                <a:solidFill>
                  <a:srgbClr val="FFC000"/>
                </a:solidFill>
                <a:cs typeface="Times New Roman" panose="02020603050405020304" pitchFamily="18" charset="0"/>
              </a:rPr>
              <a:t> </a:t>
            </a:r>
            <a:r>
              <a:rPr lang="en-US" altLang="en-IT" sz="2400">
                <a:solidFill>
                  <a:srgbClr val="C00000"/>
                </a:solidFill>
                <a:latin typeface="Symbol" pitchFamily="2" charset="2"/>
              </a:rPr>
              <a:t>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cs typeface="Times New Roman" panose="02020603050405020304" pitchFamily="18" charset="0"/>
              </a:rPr>
              <a:t>e</a:t>
            </a:r>
            <a:r>
              <a:rPr lang="en-US" altLang="en-IT" sz="2400">
                <a:solidFill>
                  <a:srgbClr val="FFC000"/>
                </a:solidFill>
                <a:cs typeface="Times New Roman" panose="02020603050405020304" pitchFamily="18" charset="0"/>
              </a:rPr>
              <a:t> </a:t>
            </a:r>
            <a:r>
              <a:rPr lang="en-US" altLang="en-IT" sz="2400" err="1">
                <a:solidFill>
                  <a:srgbClr val="1C5D3E"/>
                </a:solidFill>
                <a:cs typeface="Times New Roman" panose="02020603050405020304" pitchFamily="18" charset="0"/>
              </a:rPr>
              <a:t>ee</a:t>
            </a:r>
            <a:r>
              <a:rPr lang="en-US" altLang="en-IT" sz="2400">
                <a:solidFill>
                  <a:srgbClr val="1C5D3E"/>
                </a:solidFill>
                <a:cs typeface="Times New Roman" panose="02020603050405020304" pitchFamily="18" charset="0"/>
              </a:rPr>
              <a:t> </a:t>
            </a:r>
            <a:r>
              <a:rPr lang="en-US" altLang="en-IT" sz="2400">
                <a:solidFill>
                  <a:srgbClr val="FFC000"/>
                </a:solidFill>
                <a:cs typeface="Times New Roman" panose="02020603050405020304" pitchFamily="18" charset="0"/>
              </a:rPr>
              <a:t>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cs typeface="Times New Roman" panose="02020603050405020304" pitchFamily="18" charset="0"/>
              </a:rPr>
              <a:t>e</a:t>
            </a:r>
            <a:r>
              <a:rPr lang="en-US" altLang="en-IT" sz="2400">
                <a:solidFill>
                  <a:srgbClr val="C00000"/>
                </a:solidFill>
                <a:latin typeface="Symbol" pitchFamily="2" charset="2"/>
              </a:rPr>
              <a:t> </a:t>
            </a:r>
            <a:r>
              <a:rPr lang="en-US" altLang="en-IT" sz="2400" err="1">
                <a:solidFill>
                  <a:srgbClr val="FF25C7"/>
                </a:solidFill>
                <a:latin typeface="Symbol" pitchFamily="2" charset="2"/>
                <a:cs typeface="Times New Roman" panose="02020603050405020304" pitchFamily="18" charset="0"/>
              </a:rPr>
              <a:t>nn</a:t>
            </a:r>
            <a:endParaRPr lang="en-US" altLang="en-IT" sz="2400">
              <a:solidFill>
                <a:srgbClr val="00B050"/>
              </a:solidFill>
              <a:latin typeface="Symbol" pitchFamily="2" charset="2"/>
            </a:endParaRPr>
          </a:p>
          <a:p>
            <a:pPr marL="342900" indent="-342900" eaLnBrk="1">
              <a:lnSpc>
                <a:spcPct val="102000"/>
              </a:lnSpc>
              <a:spcAft>
                <a:spcPct val="0"/>
              </a:spcAft>
              <a:buFont typeface="Symbol" pitchFamily="2" charset="2"/>
              <a:buChar char="t"/>
            </a:pPr>
            <a:endParaRPr lang="en-US" altLang="en-IT" sz="2400" baseline="-25000">
              <a:solidFill>
                <a:srgbClr val="0070C0"/>
              </a:solidFill>
              <a:cs typeface="Times New Roman" panose="02020603050405020304" pitchFamily="18" charset="0"/>
            </a:endParaRPr>
          </a:p>
        </p:txBody>
      </p:sp>
      <p:sp>
        <p:nvSpPr>
          <p:cNvPr id="31" name="Text Box 12">
            <a:extLst>
              <a:ext uri="{FF2B5EF4-FFF2-40B4-BE49-F238E27FC236}">
                <a16:creationId xmlns:a16="http://schemas.microsoft.com/office/drawing/2014/main" id="{7BD2B58D-9246-3707-8B2E-E6DB03515B34}"/>
              </a:ext>
            </a:extLst>
          </p:cNvPr>
          <p:cNvSpPr txBox="1">
            <a:spLocks noChangeArrowheads="1"/>
          </p:cNvSpPr>
          <p:nvPr/>
        </p:nvSpPr>
        <p:spPr bwMode="auto">
          <a:xfrm>
            <a:off x="898398" y="3799745"/>
            <a:ext cx="413209" cy="9837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 2</a:t>
            </a:r>
            <a:r>
              <a:rPr lang="en-US" altLang="en-IT" sz="2800" baseline="-25000">
                <a:solidFill>
                  <a:srgbClr val="0070C0"/>
                </a:solidFill>
                <a:cs typeface="Times New Roman" panose="02020603050405020304" pitchFamily="18" charset="0"/>
              </a:rPr>
              <a:t>q</a:t>
            </a:r>
            <a:r>
              <a:rPr lang="en-US" altLang="en-IT" sz="2800">
                <a:solidFill>
                  <a:srgbClr val="0070C0"/>
                </a:solidFill>
                <a:cs typeface="Times New Roman" panose="02020603050405020304" pitchFamily="18" charset="0"/>
              </a:rPr>
              <a:t> </a:t>
            </a:r>
          </a:p>
          <a:p>
            <a:pPr eaLnBrk="1">
              <a:lnSpc>
                <a:spcPct val="102000"/>
              </a:lnSpc>
              <a:spcAft>
                <a:spcPct val="0"/>
              </a:spcAft>
            </a:pPr>
            <a:r>
              <a:rPr lang="en-US" altLang="en-IT" sz="2800">
                <a:solidFill>
                  <a:srgbClr val="0070C0"/>
                </a:solidFill>
                <a:cs typeface="Times New Roman" panose="02020603050405020304" pitchFamily="18" charset="0"/>
              </a:rPr>
              <a:t> 1</a:t>
            </a:r>
            <a:r>
              <a:rPr lang="en-US" altLang="en-IT" sz="2800" baseline="-25000">
                <a:solidFill>
                  <a:srgbClr val="0070C0"/>
                </a:solidFill>
                <a:cs typeface="Times New Roman" panose="02020603050405020304" pitchFamily="18" charset="0"/>
              </a:rPr>
              <a:t>q</a:t>
            </a:r>
            <a:endParaRPr lang="en-US" altLang="en-IT" sz="2800" baseline="-25000">
              <a:solidFill>
                <a:srgbClr val="0070C0"/>
              </a:solidFill>
            </a:endParaRPr>
          </a:p>
        </p:txBody>
      </p:sp>
      <p:sp>
        <p:nvSpPr>
          <p:cNvPr id="32" name="Text Box 12">
            <a:extLst>
              <a:ext uri="{FF2B5EF4-FFF2-40B4-BE49-F238E27FC236}">
                <a16:creationId xmlns:a16="http://schemas.microsoft.com/office/drawing/2014/main" id="{F94D3847-FA88-4742-7673-30650445AD73}"/>
              </a:ext>
            </a:extLst>
          </p:cNvPr>
          <p:cNvSpPr txBox="1">
            <a:spLocks noChangeArrowheads="1"/>
          </p:cNvSpPr>
          <p:nvPr/>
        </p:nvSpPr>
        <p:spPr bwMode="auto">
          <a:xfrm>
            <a:off x="169412" y="5649289"/>
            <a:ext cx="724750" cy="562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600"/>
              </a:spcAft>
            </a:pPr>
            <a:r>
              <a:rPr lang="en-US" altLang="en-IT" sz="2800">
                <a:solidFill>
                  <a:srgbClr val="FF0000"/>
                </a:solidFill>
                <a:cs typeface="Times New Roman" panose="02020603050405020304" pitchFamily="18" charset="0"/>
              </a:rPr>
              <a:t>3</a:t>
            </a:r>
            <a:r>
              <a:rPr lang="en-US" altLang="en-IT" sz="2800" baseline="-25000">
                <a:solidFill>
                  <a:srgbClr val="FF0000"/>
                </a:solidFill>
                <a:cs typeface="Times New Roman" panose="02020603050405020304" pitchFamily="18" charset="0"/>
              </a:rPr>
              <a:t>l</a:t>
            </a:r>
            <a:r>
              <a:rPr lang="en-US" altLang="en-IT" sz="2800">
                <a:solidFill>
                  <a:srgbClr val="0070C0"/>
                </a:solidFill>
                <a:cs typeface="Times New Roman" panose="02020603050405020304" pitchFamily="18" charset="0"/>
              </a:rPr>
              <a:t> </a:t>
            </a:r>
            <a:r>
              <a:rPr lang="en-US" altLang="en-IT" sz="2800">
                <a:solidFill>
                  <a:schemeClr val="tx1"/>
                </a:solidFill>
                <a:cs typeface="Times New Roman" panose="02020603050405020304" pitchFamily="18" charset="0"/>
              </a:rPr>
              <a:t>→</a:t>
            </a:r>
            <a:endParaRPr lang="en-US" altLang="en-IT" sz="2400" baseline="-25000">
              <a:solidFill>
                <a:srgbClr val="0070C0"/>
              </a:solidFill>
            </a:endParaRPr>
          </a:p>
        </p:txBody>
      </p:sp>
      <p:sp>
        <p:nvSpPr>
          <p:cNvPr id="33" name="Text Box 12">
            <a:extLst>
              <a:ext uri="{FF2B5EF4-FFF2-40B4-BE49-F238E27FC236}">
                <a16:creationId xmlns:a16="http://schemas.microsoft.com/office/drawing/2014/main" id="{73EC8B97-6754-E5D0-3FD4-F3B4160BDF28}"/>
              </a:ext>
            </a:extLst>
          </p:cNvPr>
          <p:cNvSpPr txBox="1">
            <a:spLocks noChangeArrowheads="1"/>
          </p:cNvSpPr>
          <p:nvPr/>
        </p:nvSpPr>
        <p:spPr bwMode="auto">
          <a:xfrm>
            <a:off x="4239012" y="1330901"/>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sp>
        <p:nvSpPr>
          <p:cNvPr id="34" name="Text Box 12">
            <a:extLst>
              <a:ext uri="{FF2B5EF4-FFF2-40B4-BE49-F238E27FC236}">
                <a16:creationId xmlns:a16="http://schemas.microsoft.com/office/drawing/2014/main" id="{3BE8188D-F3BD-2A12-621C-F90AD94793B3}"/>
              </a:ext>
            </a:extLst>
          </p:cNvPr>
          <p:cNvSpPr txBox="1">
            <a:spLocks noChangeArrowheads="1"/>
          </p:cNvSpPr>
          <p:nvPr/>
        </p:nvSpPr>
        <p:spPr bwMode="auto">
          <a:xfrm>
            <a:off x="4274063" y="2383996"/>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sp>
        <p:nvSpPr>
          <p:cNvPr id="35" name="Text Box 12">
            <a:extLst>
              <a:ext uri="{FF2B5EF4-FFF2-40B4-BE49-F238E27FC236}">
                <a16:creationId xmlns:a16="http://schemas.microsoft.com/office/drawing/2014/main" id="{869FD7EE-1638-4F8E-DA7F-4561BFDB4006}"/>
              </a:ext>
            </a:extLst>
          </p:cNvPr>
          <p:cNvSpPr txBox="1">
            <a:spLocks noChangeArrowheads="1"/>
          </p:cNvSpPr>
          <p:nvPr/>
        </p:nvSpPr>
        <p:spPr bwMode="auto">
          <a:xfrm>
            <a:off x="4261154" y="3763059"/>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grpSp>
        <p:nvGrpSpPr>
          <p:cNvPr id="39" name="Group 38">
            <a:extLst>
              <a:ext uri="{FF2B5EF4-FFF2-40B4-BE49-F238E27FC236}">
                <a16:creationId xmlns:a16="http://schemas.microsoft.com/office/drawing/2014/main" id="{F4098B64-1829-8B9B-F56C-1026B416A266}"/>
              </a:ext>
            </a:extLst>
          </p:cNvPr>
          <p:cNvGrpSpPr/>
          <p:nvPr/>
        </p:nvGrpSpPr>
        <p:grpSpPr>
          <a:xfrm>
            <a:off x="2306731" y="1390725"/>
            <a:ext cx="9612813" cy="4089896"/>
            <a:chOff x="2306731" y="1390725"/>
            <a:chExt cx="9612813" cy="4089896"/>
          </a:xfrm>
        </p:grpSpPr>
        <p:sp>
          <p:nvSpPr>
            <p:cNvPr id="40" name="Text Box 12">
              <a:extLst>
                <a:ext uri="{FF2B5EF4-FFF2-40B4-BE49-F238E27FC236}">
                  <a16:creationId xmlns:a16="http://schemas.microsoft.com/office/drawing/2014/main" id="{AC33F78E-F832-96CA-8C33-BD12F2E0FA3B}"/>
                </a:ext>
              </a:extLst>
            </p:cNvPr>
            <p:cNvSpPr txBox="1">
              <a:spLocks noChangeArrowheads="1"/>
            </p:cNvSpPr>
            <p:nvPr/>
          </p:nvSpPr>
          <p:spPr bwMode="auto">
            <a:xfrm>
              <a:off x="4274063" y="2383996"/>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sp>
          <p:nvSpPr>
            <p:cNvPr id="41" name="Text Box 12">
              <a:extLst>
                <a:ext uri="{FF2B5EF4-FFF2-40B4-BE49-F238E27FC236}">
                  <a16:creationId xmlns:a16="http://schemas.microsoft.com/office/drawing/2014/main" id="{E0354CDD-FFC0-78C6-F146-B00AEDDF1F37}"/>
                </a:ext>
              </a:extLst>
            </p:cNvPr>
            <p:cNvSpPr txBox="1">
              <a:spLocks noChangeArrowheads="1"/>
            </p:cNvSpPr>
            <p:nvPr/>
          </p:nvSpPr>
          <p:spPr bwMode="auto">
            <a:xfrm>
              <a:off x="4274063" y="2383996"/>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grpSp>
          <p:nvGrpSpPr>
            <p:cNvPr id="42" name="Group 41">
              <a:extLst>
                <a:ext uri="{FF2B5EF4-FFF2-40B4-BE49-F238E27FC236}">
                  <a16:creationId xmlns:a16="http://schemas.microsoft.com/office/drawing/2014/main" id="{2365C957-541F-2BE3-D03C-6FB5A7B57B7B}"/>
                </a:ext>
              </a:extLst>
            </p:cNvPr>
            <p:cNvGrpSpPr/>
            <p:nvPr/>
          </p:nvGrpSpPr>
          <p:grpSpPr>
            <a:xfrm>
              <a:off x="10040535" y="2257675"/>
              <a:ext cx="1879009" cy="1191347"/>
              <a:chOff x="6325873" y="1454122"/>
              <a:chExt cx="1879009" cy="1191347"/>
            </a:xfrm>
          </p:grpSpPr>
          <p:sp>
            <p:nvSpPr>
              <p:cNvPr id="57" name="Rounded Rectangle 56">
                <a:extLst>
                  <a:ext uri="{FF2B5EF4-FFF2-40B4-BE49-F238E27FC236}">
                    <a16:creationId xmlns:a16="http://schemas.microsoft.com/office/drawing/2014/main" id="{AC0F4A36-A722-99BB-6B94-2FFA8A24EE59}"/>
                  </a:ext>
                </a:extLst>
              </p:cNvPr>
              <p:cNvSpPr/>
              <p:nvPr/>
            </p:nvSpPr>
            <p:spPr>
              <a:xfrm>
                <a:off x="6325873" y="1454122"/>
                <a:ext cx="1879009" cy="1191347"/>
              </a:xfrm>
              <a:prstGeom prst="roundRect">
                <a:avLst/>
              </a:prstGeom>
              <a:solidFill>
                <a:srgbClr val="EEEEEE"/>
              </a:solidFill>
              <a:ln w="22225">
                <a:solidFill>
                  <a:srgbClr val="C0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sp>
            <p:nvSpPr>
              <p:cNvPr id="58" name="Text Box 12">
                <a:extLst>
                  <a:ext uri="{FF2B5EF4-FFF2-40B4-BE49-F238E27FC236}">
                    <a16:creationId xmlns:a16="http://schemas.microsoft.com/office/drawing/2014/main" id="{15F4FAA1-35BA-B024-B987-618A01ACF5BF}"/>
                  </a:ext>
                </a:extLst>
              </p:cNvPr>
              <p:cNvSpPr txBox="1">
                <a:spLocks noChangeArrowheads="1"/>
              </p:cNvSpPr>
              <p:nvPr/>
            </p:nvSpPr>
            <p:spPr bwMode="auto">
              <a:xfrm>
                <a:off x="6502809" y="1589101"/>
                <a:ext cx="1650591" cy="994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a:solidFill>
                      <a:schemeClr val="tx1"/>
                    </a:solidFill>
                    <a:cs typeface="Times New Roman" panose="02020603050405020304" pitchFamily="18" charset="0"/>
                  </a:rPr>
                  <a:t>B(</a:t>
                </a:r>
                <a:r>
                  <a:rPr lang="en-US" altLang="en-IT" sz="2000">
                    <a:solidFill>
                      <a:srgbClr val="0070C0"/>
                    </a:solidFill>
                    <a:cs typeface="Times New Roman" panose="02020603050405020304" pitchFamily="18" charset="0"/>
                  </a:rPr>
                  <a:t>B </a:t>
                </a:r>
                <a:r>
                  <a:rPr lang="en-US" altLang="en-IT" sz="2000">
                    <a:solidFill>
                      <a:schemeClr val="tx1"/>
                    </a:solidFill>
                    <a:cs typeface="Times New Roman" panose="02020603050405020304" pitchFamily="18" charset="0"/>
                  </a:rPr>
                  <a:t>→</a:t>
                </a:r>
                <a:r>
                  <a:rPr lang="en-US" altLang="en-IT" sz="2000">
                    <a:solidFill>
                      <a:srgbClr val="0070C0"/>
                    </a:solidFill>
                    <a:cs typeface="Times New Roman" panose="02020603050405020304" pitchFamily="18" charset="0"/>
                  </a:rPr>
                  <a:t> K</a:t>
                </a:r>
                <a:r>
                  <a:rPr lang="en-US" altLang="en-IT" sz="2000" baseline="30000">
                    <a:solidFill>
                      <a:srgbClr val="0070C0"/>
                    </a:solidFill>
                    <a:cs typeface="Times New Roman" panose="02020603050405020304" pitchFamily="18" charset="0"/>
                  </a:rPr>
                  <a:t> </a:t>
                </a:r>
                <a:r>
                  <a:rPr lang="en-US" altLang="en-IT" sz="2000" err="1">
                    <a:solidFill>
                      <a:srgbClr val="FF25C7"/>
                    </a:solidFill>
                    <a:latin typeface="Symbol" pitchFamily="2" charset="2"/>
                    <a:cs typeface="Times New Roman" panose="02020603050405020304" pitchFamily="18" charset="0"/>
                  </a:rPr>
                  <a:t>nn</a:t>
                </a:r>
                <a:r>
                  <a:rPr lang="en-US" altLang="en-IT" sz="2000">
                    <a:solidFill>
                      <a:schemeClr val="tx1"/>
                    </a:solidFill>
                    <a:latin typeface="Symbol" pitchFamily="2" charset="2"/>
                  </a:rPr>
                  <a:t>),</a:t>
                </a:r>
              </a:p>
              <a:p>
                <a:pPr>
                  <a:lnSpc>
                    <a:spcPct val="100000"/>
                  </a:lnSpc>
                  <a:spcAft>
                    <a:spcPts val="500"/>
                  </a:spcAft>
                </a:pPr>
                <a:r>
                  <a:rPr lang="en-US" altLang="en-IT" sz="2000">
                    <a:solidFill>
                      <a:schemeClr val="tx1"/>
                    </a:solidFill>
                    <a:cs typeface="Times New Roman" panose="02020603050405020304" pitchFamily="18" charset="0"/>
                  </a:rPr>
                  <a:t>B(</a:t>
                </a:r>
                <a:r>
                  <a:rPr lang="en-US" altLang="en-IT" sz="2000">
                    <a:solidFill>
                      <a:srgbClr val="0070C0"/>
                    </a:solidFill>
                    <a:cs typeface="Times New Roman" panose="02020603050405020304" pitchFamily="18" charset="0"/>
                  </a:rPr>
                  <a:t>B </a:t>
                </a:r>
                <a:r>
                  <a:rPr lang="en-US" altLang="en-IT" sz="2000">
                    <a:solidFill>
                      <a:schemeClr val="tx1"/>
                    </a:solidFill>
                    <a:cs typeface="Times New Roman" panose="02020603050405020304" pitchFamily="18" charset="0"/>
                  </a:rPr>
                  <a:t>→</a:t>
                </a:r>
                <a:r>
                  <a:rPr lang="en-US" altLang="en-IT" sz="2000">
                    <a:solidFill>
                      <a:srgbClr val="0070C0"/>
                    </a:solidFill>
                    <a:cs typeface="Times New Roman" panose="02020603050405020304" pitchFamily="18" charset="0"/>
                  </a:rPr>
                  <a:t> K</a:t>
                </a:r>
                <a:r>
                  <a:rPr lang="en-US" altLang="en-IT" sz="2000" baseline="30000">
                    <a:solidFill>
                      <a:srgbClr val="0070C0"/>
                    </a:solidFill>
                    <a:cs typeface="Times New Roman" panose="02020603050405020304" pitchFamily="18" charset="0"/>
                  </a:rPr>
                  <a:t> *</a:t>
                </a:r>
                <a:r>
                  <a:rPr lang="en-US" altLang="en-IT" sz="2000" err="1">
                    <a:solidFill>
                      <a:srgbClr val="FF25C7"/>
                    </a:solidFill>
                    <a:latin typeface="Symbol" pitchFamily="2" charset="2"/>
                    <a:cs typeface="Times New Roman" panose="02020603050405020304" pitchFamily="18" charset="0"/>
                  </a:rPr>
                  <a:t>nn</a:t>
                </a:r>
                <a:r>
                  <a:rPr lang="en-US" altLang="en-IT" sz="2000">
                    <a:solidFill>
                      <a:schemeClr val="tx1"/>
                    </a:solidFill>
                    <a:latin typeface="Symbol" pitchFamily="2" charset="2"/>
                  </a:rPr>
                  <a:t>),</a:t>
                </a:r>
              </a:p>
              <a:p>
                <a:pPr>
                  <a:lnSpc>
                    <a:spcPct val="100000"/>
                  </a:lnSpc>
                  <a:spcAft>
                    <a:spcPts val="500"/>
                  </a:spcAft>
                </a:pPr>
                <a:r>
                  <a:rPr lang="en-US" altLang="en-IT" sz="2000">
                    <a:solidFill>
                      <a:schemeClr val="tx1"/>
                    </a:solidFill>
                    <a:latin typeface="Symbol" pitchFamily="2" charset="2"/>
                  </a:rPr>
                  <a:t>…</a:t>
                </a:r>
                <a:endParaRPr lang="en-US" altLang="en-IT" sz="2400">
                  <a:solidFill>
                    <a:srgbClr val="C00000"/>
                  </a:solidFill>
                  <a:latin typeface="Symbol" pitchFamily="2" charset="2"/>
                </a:endParaRPr>
              </a:p>
              <a:p>
                <a:pPr>
                  <a:lnSpc>
                    <a:spcPct val="100000"/>
                  </a:lnSpc>
                  <a:spcAft>
                    <a:spcPts val="500"/>
                  </a:spcAft>
                </a:pPr>
                <a:endParaRPr lang="en-US" altLang="en-IT" sz="2400">
                  <a:solidFill>
                    <a:srgbClr val="C00000"/>
                  </a:solidFill>
                  <a:latin typeface="Symbol" pitchFamily="2" charset="2"/>
                </a:endParaRPr>
              </a:p>
              <a:p>
                <a:pPr eaLnBrk="1">
                  <a:lnSpc>
                    <a:spcPct val="100000"/>
                  </a:lnSpc>
                  <a:spcAft>
                    <a:spcPts val="500"/>
                  </a:spcAft>
                </a:pPr>
                <a:r>
                  <a:rPr lang="en-US" altLang="en-IT" sz="2400">
                    <a:solidFill>
                      <a:srgbClr val="C00000"/>
                    </a:solidFill>
                    <a:latin typeface="Symbol" pitchFamily="2" charset="2"/>
                  </a:rPr>
                  <a:t> 	</a:t>
                </a:r>
                <a:endParaRPr lang="en-US" altLang="en-IT" sz="2000" baseline="-25000">
                  <a:solidFill>
                    <a:srgbClr val="C00000"/>
                  </a:solidFill>
                </a:endParaRPr>
              </a:p>
            </p:txBody>
          </p:sp>
        </p:grpSp>
        <p:grpSp>
          <p:nvGrpSpPr>
            <p:cNvPr id="43" name="Group 42">
              <a:extLst>
                <a:ext uri="{FF2B5EF4-FFF2-40B4-BE49-F238E27FC236}">
                  <a16:creationId xmlns:a16="http://schemas.microsoft.com/office/drawing/2014/main" id="{331F1578-B5A5-D8D7-C9FB-132F80B1A07E}"/>
                </a:ext>
              </a:extLst>
            </p:cNvPr>
            <p:cNvGrpSpPr/>
            <p:nvPr/>
          </p:nvGrpSpPr>
          <p:grpSpPr>
            <a:xfrm>
              <a:off x="2306731" y="2253989"/>
              <a:ext cx="2386635" cy="1707615"/>
              <a:chOff x="1359100" y="2644048"/>
              <a:chExt cx="2386635" cy="1707615"/>
            </a:xfrm>
          </p:grpSpPr>
          <p:sp>
            <p:nvSpPr>
              <p:cNvPr id="55" name="Rounded Rectangle 54">
                <a:extLst>
                  <a:ext uri="{FF2B5EF4-FFF2-40B4-BE49-F238E27FC236}">
                    <a16:creationId xmlns:a16="http://schemas.microsoft.com/office/drawing/2014/main" id="{5163245B-EBFE-0C6F-486A-34B5686BDB8B}"/>
                  </a:ext>
                </a:extLst>
              </p:cNvPr>
              <p:cNvSpPr/>
              <p:nvPr/>
            </p:nvSpPr>
            <p:spPr>
              <a:xfrm>
                <a:off x="1359100" y="2644048"/>
                <a:ext cx="2386635" cy="1707615"/>
              </a:xfrm>
              <a:prstGeom prst="roundRect">
                <a:avLst/>
              </a:prstGeom>
              <a:solidFill>
                <a:srgbClr val="EEEEEE"/>
              </a:solidFill>
              <a:ln w="22225">
                <a:solidFill>
                  <a:srgbClr val="C0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sp>
            <p:nvSpPr>
              <p:cNvPr id="56" name="Text Box 12">
                <a:extLst>
                  <a:ext uri="{FF2B5EF4-FFF2-40B4-BE49-F238E27FC236}">
                    <a16:creationId xmlns:a16="http://schemas.microsoft.com/office/drawing/2014/main" id="{30BB1E83-AE7A-9367-C5DF-4D71DF2DFA35}"/>
                  </a:ext>
                </a:extLst>
              </p:cNvPr>
              <p:cNvSpPr txBox="1">
                <a:spLocks noChangeArrowheads="1"/>
              </p:cNvSpPr>
              <p:nvPr/>
            </p:nvSpPr>
            <p:spPr bwMode="auto">
              <a:xfrm>
                <a:off x="1536037" y="2800225"/>
                <a:ext cx="1890210" cy="129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a:solidFill>
                      <a:schemeClr val="tx1"/>
                    </a:solidFill>
                    <a:cs typeface="Times New Roman" panose="02020603050405020304" pitchFamily="18" charset="0"/>
                  </a:rPr>
                  <a:t>B(</a:t>
                </a:r>
                <a:r>
                  <a:rPr lang="en-US" altLang="en-IT" sz="2000">
                    <a:solidFill>
                      <a:srgbClr val="0070C0"/>
                    </a:solidFill>
                    <a:cs typeface="Times New Roman" panose="02020603050405020304" pitchFamily="18" charset="0"/>
                  </a:rPr>
                  <a:t>B</a:t>
                </a:r>
                <a:r>
                  <a:rPr lang="en-US" altLang="en-IT" sz="2000" baseline="-25000">
                    <a:solidFill>
                      <a:srgbClr val="0070C0"/>
                    </a:solidFill>
                    <a:cs typeface="Times New Roman" panose="02020603050405020304" pitchFamily="18" charset="0"/>
                  </a:rPr>
                  <a:t>s</a:t>
                </a:r>
                <a:r>
                  <a:rPr lang="en-US" altLang="en-IT" sz="2000">
                    <a:solidFill>
                      <a:srgbClr val="0070C0"/>
                    </a:solidFill>
                    <a:cs typeface="Times New Roman" panose="02020603050405020304" pitchFamily="18" charset="0"/>
                  </a:rPr>
                  <a:t> </a:t>
                </a:r>
                <a:r>
                  <a:rPr lang="en-US" altLang="en-IT" sz="2000">
                    <a:solidFill>
                      <a:schemeClr val="tx1"/>
                    </a:solidFill>
                    <a:cs typeface="Times New Roman" panose="02020603050405020304" pitchFamily="18" charset="0"/>
                  </a:rPr>
                  <a:t>→</a:t>
                </a:r>
                <a:r>
                  <a:rPr lang="en-US" altLang="en-IT" sz="2000">
                    <a:solidFill>
                      <a:srgbClr val="0070C0"/>
                    </a:solidFill>
                    <a:cs typeface="Times New Roman" panose="02020603050405020304" pitchFamily="18" charset="0"/>
                  </a:rPr>
                  <a:t> </a:t>
                </a:r>
                <a:r>
                  <a:rPr lang="en-US" altLang="en-IT" sz="2000">
                    <a:solidFill>
                      <a:srgbClr val="C00000"/>
                    </a:solidFill>
                    <a:latin typeface="Symbol" pitchFamily="2" charset="2"/>
                  </a:rPr>
                  <a:t>mm</a:t>
                </a:r>
                <a:r>
                  <a:rPr lang="en-US" altLang="en-IT" sz="2000">
                    <a:solidFill>
                      <a:schemeClr val="tx1"/>
                    </a:solidFill>
                    <a:latin typeface="Symbol" pitchFamily="2" charset="2"/>
                  </a:rPr>
                  <a:t>),</a:t>
                </a:r>
              </a:p>
              <a:p>
                <a:pPr>
                  <a:lnSpc>
                    <a:spcPct val="100000"/>
                  </a:lnSpc>
                  <a:spcAft>
                    <a:spcPts val="500"/>
                  </a:spcAft>
                </a:pPr>
                <a:r>
                  <a:rPr lang="en-US" altLang="en-IT" sz="2000">
                    <a:solidFill>
                      <a:schemeClr val="tx1"/>
                    </a:solidFill>
                    <a:cs typeface="Times New Roman" panose="02020603050405020304" pitchFamily="18" charset="0"/>
                  </a:rPr>
                  <a:t>B(</a:t>
                </a:r>
                <a:r>
                  <a:rPr lang="en-US" altLang="en-IT" sz="2000">
                    <a:solidFill>
                      <a:srgbClr val="0070C0"/>
                    </a:solidFill>
                    <a:cs typeface="Times New Roman" panose="02020603050405020304" pitchFamily="18" charset="0"/>
                  </a:rPr>
                  <a:t>B </a:t>
                </a:r>
                <a:r>
                  <a:rPr lang="en-US" altLang="en-IT" sz="2000">
                    <a:solidFill>
                      <a:schemeClr val="tx1"/>
                    </a:solidFill>
                    <a:cs typeface="Times New Roman" panose="02020603050405020304" pitchFamily="18" charset="0"/>
                  </a:rPr>
                  <a:t>→</a:t>
                </a:r>
                <a:r>
                  <a:rPr lang="en-US" altLang="en-IT" sz="2000">
                    <a:solidFill>
                      <a:srgbClr val="0070C0"/>
                    </a:solidFill>
                    <a:cs typeface="Times New Roman" panose="02020603050405020304" pitchFamily="18" charset="0"/>
                  </a:rPr>
                  <a:t> K</a:t>
                </a:r>
                <a:r>
                  <a:rPr lang="en-US" altLang="en-IT" sz="2000" baseline="30000">
                    <a:solidFill>
                      <a:srgbClr val="0070C0"/>
                    </a:solidFill>
                    <a:cs typeface="Times New Roman" panose="02020603050405020304" pitchFamily="18" charset="0"/>
                  </a:rPr>
                  <a:t>*</a:t>
                </a:r>
                <a:r>
                  <a:rPr lang="en-US" altLang="en-IT" sz="2000">
                    <a:solidFill>
                      <a:srgbClr val="0070C0"/>
                    </a:solidFill>
                    <a:cs typeface="Times New Roman" panose="02020603050405020304" pitchFamily="18" charset="0"/>
                  </a:rPr>
                  <a:t> </a:t>
                </a:r>
                <a:r>
                  <a:rPr lang="en-US" altLang="en-IT" sz="2000">
                    <a:solidFill>
                      <a:srgbClr val="C00000"/>
                    </a:solidFill>
                    <a:latin typeface="Symbol" pitchFamily="2" charset="2"/>
                  </a:rPr>
                  <a:t>mm</a:t>
                </a:r>
                <a:r>
                  <a:rPr lang="en-US" altLang="en-IT" sz="2000">
                    <a:solidFill>
                      <a:schemeClr val="tx1"/>
                    </a:solidFill>
                    <a:latin typeface="Symbol" pitchFamily="2" charset="2"/>
                  </a:rPr>
                  <a:t>),</a:t>
                </a:r>
              </a:p>
              <a:p>
                <a:pPr>
                  <a:lnSpc>
                    <a:spcPct val="100000"/>
                  </a:lnSpc>
                  <a:spcAft>
                    <a:spcPts val="500"/>
                  </a:spcAft>
                </a:pPr>
                <a:r>
                  <a:rPr lang="en-US" altLang="en-IT" sz="2000">
                    <a:solidFill>
                      <a:schemeClr val="tx1"/>
                    </a:solidFill>
                    <a:cs typeface="Times New Roman" panose="02020603050405020304" pitchFamily="18" charset="0"/>
                  </a:rPr>
                  <a:t>A</a:t>
                </a:r>
                <a:r>
                  <a:rPr lang="en-US" altLang="en-IT" sz="2000" baseline="-25000">
                    <a:solidFill>
                      <a:schemeClr val="tx1"/>
                    </a:solidFill>
                    <a:cs typeface="Times New Roman" panose="02020603050405020304" pitchFamily="18" charset="0"/>
                  </a:rPr>
                  <a:t>FB</a:t>
                </a:r>
                <a:r>
                  <a:rPr lang="en-US" altLang="en-IT" sz="2000">
                    <a:solidFill>
                      <a:schemeClr val="tx1"/>
                    </a:solidFill>
                    <a:cs typeface="Times New Roman" panose="02020603050405020304" pitchFamily="18" charset="0"/>
                  </a:rPr>
                  <a:t>(</a:t>
                </a:r>
                <a:r>
                  <a:rPr lang="en-US" altLang="en-IT" sz="2000">
                    <a:solidFill>
                      <a:srgbClr val="0070C0"/>
                    </a:solidFill>
                    <a:cs typeface="Times New Roman" panose="02020603050405020304" pitchFamily="18" charset="0"/>
                  </a:rPr>
                  <a:t>B </a:t>
                </a:r>
                <a:r>
                  <a:rPr lang="en-US" altLang="en-IT" sz="2000">
                    <a:solidFill>
                      <a:schemeClr val="tx1"/>
                    </a:solidFill>
                    <a:cs typeface="Times New Roman" panose="02020603050405020304" pitchFamily="18" charset="0"/>
                  </a:rPr>
                  <a:t>→</a:t>
                </a:r>
                <a:r>
                  <a:rPr lang="en-US" altLang="en-IT" sz="2000">
                    <a:solidFill>
                      <a:srgbClr val="0070C0"/>
                    </a:solidFill>
                    <a:cs typeface="Times New Roman" panose="02020603050405020304" pitchFamily="18" charset="0"/>
                  </a:rPr>
                  <a:t> K</a:t>
                </a:r>
                <a:r>
                  <a:rPr lang="en-US" altLang="en-IT" sz="2000" baseline="30000">
                    <a:solidFill>
                      <a:srgbClr val="0070C0"/>
                    </a:solidFill>
                    <a:cs typeface="Times New Roman" panose="02020603050405020304" pitchFamily="18" charset="0"/>
                  </a:rPr>
                  <a:t> *</a:t>
                </a:r>
                <a:r>
                  <a:rPr lang="en-US" altLang="en-IT" sz="2000">
                    <a:solidFill>
                      <a:srgbClr val="C00000"/>
                    </a:solidFill>
                    <a:latin typeface="Symbol" pitchFamily="2" charset="2"/>
                  </a:rPr>
                  <a:t>mm</a:t>
                </a:r>
                <a:r>
                  <a:rPr lang="en-US" altLang="en-IT" sz="2000">
                    <a:solidFill>
                      <a:schemeClr val="tx1"/>
                    </a:solidFill>
                    <a:latin typeface="Symbol" pitchFamily="2" charset="2"/>
                  </a:rPr>
                  <a:t>),</a:t>
                </a:r>
              </a:p>
              <a:p>
                <a:pPr>
                  <a:lnSpc>
                    <a:spcPct val="100000"/>
                  </a:lnSpc>
                  <a:spcAft>
                    <a:spcPts val="500"/>
                  </a:spcAft>
                </a:pPr>
                <a:r>
                  <a:rPr lang="en-US" altLang="en-IT" sz="2000">
                    <a:solidFill>
                      <a:schemeClr val="tx1"/>
                    </a:solidFill>
                    <a:latin typeface="Symbol" pitchFamily="2" charset="2"/>
                  </a:rPr>
                  <a:t>…</a:t>
                </a:r>
                <a:endParaRPr lang="en-US" altLang="en-IT" sz="2400">
                  <a:solidFill>
                    <a:srgbClr val="C00000"/>
                  </a:solidFill>
                  <a:latin typeface="Symbol" pitchFamily="2" charset="2"/>
                </a:endParaRPr>
              </a:p>
              <a:p>
                <a:pPr>
                  <a:lnSpc>
                    <a:spcPct val="100000"/>
                  </a:lnSpc>
                  <a:spcAft>
                    <a:spcPts val="500"/>
                  </a:spcAft>
                </a:pPr>
                <a:endParaRPr lang="en-US" altLang="en-IT" sz="2400">
                  <a:solidFill>
                    <a:srgbClr val="C00000"/>
                  </a:solidFill>
                  <a:latin typeface="Symbol" pitchFamily="2" charset="2"/>
                </a:endParaRPr>
              </a:p>
              <a:p>
                <a:pPr eaLnBrk="1">
                  <a:lnSpc>
                    <a:spcPct val="100000"/>
                  </a:lnSpc>
                  <a:spcAft>
                    <a:spcPts val="500"/>
                  </a:spcAft>
                </a:pPr>
                <a:r>
                  <a:rPr lang="en-US" altLang="en-IT" sz="2400">
                    <a:solidFill>
                      <a:srgbClr val="C00000"/>
                    </a:solidFill>
                    <a:latin typeface="Symbol" pitchFamily="2" charset="2"/>
                  </a:rPr>
                  <a:t> 	</a:t>
                </a:r>
                <a:endParaRPr lang="en-US" altLang="en-IT" sz="2000" baseline="-25000">
                  <a:solidFill>
                    <a:srgbClr val="C00000"/>
                  </a:solidFill>
                </a:endParaRPr>
              </a:p>
            </p:txBody>
          </p:sp>
        </p:grpSp>
        <p:sp>
          <p:nvSpPr>
            <p:cNvPr id="44" name="Rounded Rectangle 43">
              <a:extLst>
                <a:ext uri="{FF2B5EF4-FFF2-40B4-BE49-F238E27FC236}">
                  <a16:creationId xmlns:a16="http://schemas.microsoft.com/office/drawing/2014/main" id="{4E4D4304-030B-12B3-BC21-CADAAE14563D}"/>
                </a:ext>
              </a:extLst>
            </p:cNvPr>
            <p:cNvSpPr/>
            <p:nvPr/>
          </p:nvSpPr>
          <p:spPr>
            <a:xfrm>
              <a:off x="4969324" y="1402256"/>
              <a:ext cx="1471893" cy="481400"/>
            </a:xfrm>
            <a:prstGeom prst="roundRect">
              <a:avLst/>
            </a:prstGeom>
            <a:noFill/>
            <a:ln w="22225">
              <a:solidFill>
                <a:srgbClr val="C0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sp>
          <p:nvSpPr>
            <p:cNvPr id="45" name="Rounded Rectangle 44">
              <a:extLst>
                <a:ext uri="{FF2B5EF4-FFF2-40B4-BE49-F238E27FC236}">
                  <a16:creationId xmlns:a16="http://schemas.microsoft.com/office/drawing/2014/main" id="{B1C242B5-0979-597D-79C8-6EDCB414DBE2}"/>
                </a:ext>
              </a:extLst>
            </p:cNvPr>
            <p:cNvSpPr/>
            <p:nvPr/>
          </p:nvSpPr>
          <p:spPr>
            <a:xfrm>
              <a:off x="8501260" y="1811197"/>
              <a:ext cx="1471893" cy="481400"/>
            </a:xfrm>
            <a:prstGeom prst="roundRect">
              <a:avLst/>
            </a:prstGeom>
            <a:noFill/>
            <a:ln w="22225">
              <a:solidFill>
                <a:srgbClr val="C0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cxnSp>
          <p:nvCxnSpPr>
            <p:cNvPr id="46" name="Straight Arrow Connector 45">
              <a:extLst>
                <a:ext uri="{FF2B5EF4-FFF2-40B4-BE49-F238E27FC236}">
                  <a16:creationId xmlns:a16="http://schemas.microsoft.com/office/drawing/2014/main" id="{28714456-7F0D-0333-2A62-4F96D7B6EC52}"/>
                </a:ext>
              </a:extLst>
            </p:cNvPr>
            <p:cNvCxnSpPr>
              <a:cxnSpLocks/>
              <a:endCxn id="57" idx="0"/>
            </p:cNvCxnSpPr>
            <p:nvPr/>
          </p:nvCxnSpPr>
          <p:spPr>
            <a:xfrm>
              <a:off x="10980039" y="1870689"/>
              <a:ext cx="1" cy="386986"/>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3B68BA76-61D9-41D2-F593-E4757491E9E8}"/>
                </a:ext>
              </a:extLst>
            </p:cNvPr>
            <p:cNvSpPr/>
            <p:nvPr/>
          </p:nvSpPr>
          <p:spPr>
            <a:xfrm>
              <a:off x="10217471" y="1390725"/>
              <a:ext cx="1471893" cy="481400"/>
            </a:xfrm>
            <a:prstGeom prst="roundRect">
              <a:avLst/>
            </a:prstGeom>
            <a:noFill/>
            <a:ln w="22225">
              <a:solidFill>
                <a:srgbClr val="C0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grpSp>
          <p:nvGrpSpPr>
            <p:cNvPr id="48" name="Group 47">
              <a:extLst>
                <a:ext uri="{FF2B5EF4-FFF2-40B4-BE49-F238E27FC236}">
                  <a16:creationId xmlns:a16="http://schemas.microsoft.com/office/drawing/2014/main" id="{AE5001EA-6E21-E44F-D5B0-41B1AAD2621E}"/>
                </a:ext>
              </a:extLst>
            </p:cNvPr>
            <p:cNvGrpSpPr/>
            <p:nvPr/>
          </p:nvGrpSpPr>
          <p:grpSpPr>
            <a:xfrm>
              <a:off x="6356850" y="2551119"/>
              <a:ext cx="2344773" cy="984491"/>
              <a:chOff x="6827572" y="3047863"/>
              <a:chExt cx="2001636" cy="984491"/>
            </a:xfrm>
          </p:grpSpPr>
          <p:sp>
            <p:nvSpPr>
              <p:cNvPr id="53" name="Rounded Rectangle 52">
                <a:extLst>
                  <a:ext uri="{FF2B5EF4-FFF2-40B4-BE49-F238E27FC236}">
                    <a16:creationId xmlns:a16="http://schemas.microsoft.com/office/drawing/2014/main" id="{F9C1BAE6-5B2E-61F5-49D4-247930BDECBB}"/>
                  </a:ext>
                </a:extLst>
              </p:cNvPr>
              <p:cNvSpPr/>
              <p:nvPr/>
            </p:nvSpPr>
            <p:spPr>
              <a:xfrm>
                <a:off x="6827572" y="3047863"/>
                <a:ext cx="1701832" cy="984491"/>
              </a:xfrm>
              <a:prstGeom prst="roundRect">
                <a:avLst/>
              </a:prstGeom>
              <a:solidFill>
                <a:srgbClr val="EEEEEE"/>
              </a:solidFill>
              <a:ln w="22225">
                <a:solidFill>
                  <a:srgbClr val="C0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sp>
            <p:nvSpPr>
              <p:cNvPr id="54" name="Text Box 12">
                <a:extLst>
                  <a:ext uri="{FF2B5EF4-FFF2-40B4-BE49-F238E27FC236}">
                    <a16:creationId xmlns:a16="http://schemas.microsoft.com/office/drawing/2014/main" id="{32385404-1365-A454-D897-B9CF3DFD7EBF}"/>
                  </a:ext>
                </a:extLst>
              </p:cNvPr>
              <p:cNvSpPr txBox="1">
                <a:spLocks noChangeArrowheads="1"/>
              </p:cNvSpPr>
              <p:nvPr/>
            </p:nvSpPr>
            <p:spPr bwMode="auto">
              <a:xfrm>
                <a:off x="7004508" y="3176497"/>
                <a:ext cx="1824700" cy="8558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baseline="-25000">
                    <a:solidFill>
                      <a:srgbClr val="0070C0"/>
                    </a:solidFill>
                    <a:cs typeface="Times New Roman" panose="02020603050405020304" pitchFamily="18" charset="0"/>
                  </a:rPr>
                  <a:t> </a:t>
                </a:r>
                <a:r>
                  <a:rPr lang="en-US" altLang="en-IT" sz="2000">
                    <a:solidFill>
                      <a:schemeClr val="tx1"/>
                    </a:solidFill>
                    <a:cs typeface="Times New Roman" panose="02020603050405020304" pitchFamily="18" charset="0"/>
                  </a:rPr>
                  <a:t>R</a:t>
                </a:r>
                <a:r>
                  <a:rPr lang="en-US" altLang="en-IT" sz="2000" baseline="30000">
                    <a:solidFill>
                      <a:schemeClr val="tx1"/>
                    </a:solidFill>
                    <a:latin typeface="Symbol" pitchFamily="2" charset="2"/>
                    <a:cs typeface="Times New Roman" panose="02020603050405020304" pitchFamily="18" charset="0"/>
                  </a:rPr>
                  <a:t>t</a:t>
                </a:r>
                <a:r>
                  <a:rPr lang="en-US" altLang="en-IT" sz="2000" baseline="30000">
                    <a:solidFill>
                      <a:schemeClr val="tx1"/>
                    </a:solidFill>
                    <a:cs typeface="Times New Roman" panose="02020603050405020304" pitchFamily="18" charset="0"/>
                  </a:rPr>
                  <a:t>/</a:t>
                </a:r>
                <a:r>
                  <a:rPr lang="en-US" altLang="en-IT" sz="2000" baseline="30000">
                    <a:solidFill>
                      <a:schemeClr val="tx1"/>
                    </a:solidFill>
                    <a:latin typeface="Symbol" pitchFamily="2" charset="2"/>
                  </a:rPr>
                  <a:t>m</a:t>
                </a:r>
                <a:r>
                  <a:rPr lang="en-US" altLang="en-IT" sz="2000">
                    <a:solidFill>
                      <a:schemeClr val="tx1"/>
                    </a:solidFill>
                    <a:cs typeface="Times New Roman" panose="02020603050405020304" pitchFamily="18" charset="0"/>
                  </a:rPr>
                  <a:t>(</a:t>
                </a:r>
                <a:r>
                  <a:rPr lang="en-US" altLang="en-IT" sz="2000">
                    <a:solidFill>
                      <a:srgbClr val="0070C0"/>
                    </a:solidFill>
                    <a:cs typeface="Times New Roman" panose="02020603050405020304" pitchFamily="18" charset="0"/>
                  </a:rPr>
                  <a:t>D</a:t>
                </a:r>
                <a:r>
                  <a:rPr lang="en-US" altLang="en-IT" sz="2000">
                    <a:solidFill>
                      <a:schemeClr val="tx1"/>
                    </a:solidFill>
                    <a:cs typeface="Times New Roman" panose="02020603050405020304" pitchFamily="18" charset="0"/>
                  </a:rPr>
                  <a:t>),  </a:t>
                </a:r>
              </a:p>
              <a:p>
                <a:pPr eaLnBrk="1">
                  <a:lnSpc>
                    <a:spcPct val="100000"/>
                  </a:lnSpc>
                  <a:spcAft>
                    <a:spcPts val="500"/>
                  </a:spcAft>
                </a:pPr>
                <a:r>
                  <a:rPr lang="en-US" altLang="en-IT" sz="2000">
                    <a:solidFill>
                      <a:schemeClr val="tx1"/>
                    </a:solidFill>
                    <a:cs typeface="Times New Roman" panose="02020603050405020304" pitchFamily="18" charset="0"/>
                  </a:rPr>
                  <a:t>R</a:t>
                </a:r>
                <a:r>
                  <a:rPr lang="en-US" altLang="en-IT" sz="2000" baseline="30000">
                    <a:solidFill>
                      <a:schemeClr val="tx1"/>
                    </a:solidFill>
                    <a:latin typeface="Symbol" pitchFamily="2" charset="2"/>
                    <a:cs typeface="Times New Roman" panose="02020603050405020304" pitchFamily="18" charset="0"/>
                  </a:rPr>
                  <a:t>t</a:t>
                </a:r>
                <a:r>
                  <a:rPr lang="en-US" altLang="en-IT" sz="2000" baseline="30000">
                    <a:solidFill>
                      <a:schemeClr val="tx1"/>
                    </a:solidFill>
                    <a:cs typeface="Times New Roman" panose="02020603050405020304" pitchFamily="18" charset="0"/>
                  </a:rPr>
                  <a:t>/</a:t>
                </a:r>
                <a:r>
                  <a:rPr lang="en-US" altLang="en-IT" sz="2000" baseline="30000">
                    <a:solidFill>
                      <a:schemeClr val="tx1"/>
                    </a:solidFill>
                    <a:latin typeface="Symbol" pitchFamily="2" charset="2"/>
                  </a:rPr>
                  <a:t>m </a:t>
                </a:r>
                <a:r>
                  <a:rPr lang="en-US" altLang="en-IT" sz="2000">
                    <a:solidFill>
                      <a:schemeClr val="tx1"/>
                    </a:solidFill>
                    <a:cs typeface="Times New Roman" panose="02020603050405020304" pitchFamily="18" charset="0"/>
                  </a:rPr>
                  <a:t>(</a:t>
                </a:r>
                <a:r>
                  <a:rPr lang="en-US" altLang="en-IT" sz="2000">
                    <a:solidFill>
                      <a:srgbClr val="0070C0"/>
                    </a:solidFill>
                    <a:cs typeface="Times New Roman" panose="02020603050405020304" pitchFamily="18" charset="0"/>
                  </a:rPr>
                  <a:t>D*</a:t>
                </a:r>
                <a:r>
                  <a:rPr lang="en-US" altLang="en-IT" sz="2000">
                    <a:solidFill>
                      <a:schemeClr val="tx1"/>
                    </a:solidFill>
                    <a:cs typeface="Times New Roman" panose="02020603050405020304" pitchFamily="18" charset="0"/>
                  </a:rPr>
                  <a:t>), … </a:t>
                </a:r>
                <a:endParaRPr lang="en-US" altLang="en-IT" sz="2000">
                  <a:solidFill>
                    <a:srgbClr val="C00000"/>
                  </a:solidFill>
                  <a:latin typeface="Symbol" pitchFamily="2" charset="2"/>
                </a:endParaRPr>
              </a:p>
              <a:p>
                <a:pPr eaLnBrk="1">
                  <a:lnSpc>
                    <a:spcPct val="100000"/>
                  </a:lnSpc>
                  <a:spcAft>
                    <a:spcPts val="500"/>
                  </a:spcAft>
                </a:pPr>
                <a:r>
                  <a:rPr lang="en-US" altLang="en-IT" sz="2400">
                    <a:solidFill>
                      <a:srgbClr val="C00000"/>
                    </a:solidFill>
                    <a:latin typeface="Symbol" pitchFamily="2" charset="2"/>
                  </a:rPr>
                  <a:t> 	</a:t>
                </a:r>
                <a:endParaRPr lang="en-US" altLang="en-IT" sz="2000" baseline="-25000">
                  <a:solidFill>
                    <a:srgbClr val="C00000"/>
                  </a:solidFill>
                </a:endParaRPr>
              </a:p>
            </p:txBody>
          </p:sp>
        </p:grpSp>
        <p:cxnSp>
          <p:nvCxnSpPr>
            <p:cNvPr id="49" name="Straight Arrow Connector 48">
              <a:extLst>
                <a:ext uri="{FF2B5EF4-FFF2-40B4-BE49-F238E27FC236}">
                  <a16:creationId xmlns:a16="http://schemas.microsoft.com/office/drawing/2014/main" id="{ACDC1428-C00A-AD91-B3E7-704EFBA9C83D}"/>
                </a:ext>
              </a:extLst>
            </p:cNvPr>
            <p:cNvCxnSpPr>
              <a:cxnSpLocks/>
            </p:cNvCxnSpPr>
            <p:nvPr/>
          </p:nvCxnSpPr>
          <p:spPr>
            <a:xfrm flipH="1">
              <a:off x="8278714" y="2286857"/>
              <a:ext cx="270046" cy="284361"/>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1D393BC2-C9F2-131A-17EE-70653876822D}"/>
                </a:ext>
              </a:extLst>
            </p:cNvPr>
            <p:cNvSpPr/>
            <p:nvPr/>
          </p:nvSpPr>
          <p:spPr>
            <a:xfrm>
              <a:off x="3655224" y="4890495"/>
              <a:ext cx="5880644" cy="590126"/>
            </a:xfrm>
            <a:prstGeom prst="roundRect">
              <a:avLst/>
            </a:prstGeom>
            <a:solidFill>
              <a:srgbClr val="EEEEEE"/>
            </a:solidFill>
            <a:ln w="22225">
              <a:solidFill>
                <a:srgbClr val="C0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sp>
          <p:nvSpPr>
            <p:cNvPr id="51" name="Text Box 12">
              <a:extLst>
                <a:ext uri="{FF2B5EF4-FFF2-40B4-BE49-F238E27FC236}">
                  <a16:creationId xmlns:a16="http://schemas.microsoft.com/office/drawing/2014/main" id="{4927808D-7259-D245-512F-0AA1DDBB26A2}"/>
                </a:ext>
              </a:extLst>
            </p:cNvPr>
            <p:cNvSpPr txBox="1">
              <a:spLocks noChangeArrowheads="1"/>
            </p:cNvSpPr>
            <p:nvPr/>
          </p:nvSpPr>
          <p:spPr bwMode="auto">
            <a:xfrm>
              <a:off x="4239011" y="4995412"/>
              <a:ext cx="4759845" cy="3830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gn="ctr">
                <a:lnSpc>
                  <a:spcPct val="102000"/>
                </a:lnSpc>
                <a:spcAft>
                  <a:spcPts val="400"/>
                </a:spcAft>
              </a:pPr>
              <a:r>
                <a:rPr lang="en-US" altLang="en-IT" sz="2400">
                  <a:solidFill>
                    <a:schemeClr val="tx1"/>
                  </a:solidFill>
                  <a:cs typeface="Times New Roman" panose="02020603050405020304" pitchFamily="18" charset="0"/>
                </a:rPr>
                <a:t>N.B.: </a:t>
              </a:r>
              <a:r>
                <a:rPr lang="en-US" altLang="en-IT" sz="2400" i="1">
                  <a:solidFill>
                    <a:schemeClr val="tx1"/>
                  </a:solidFill>
                  <a:cs typeface="Times New Roman" panose="02020603050405020304" pitchFamily="18" charset="0"/>
                </a:rPr>
                <a:t>several observables for each transition</a:t>
              </a:r>
            </a:p>
            <a:p>
              <a:pPr>
                <a:lnSpc>
                  <a:spcPct val="102000"/>
                </a:lnSpc>
                <a:spcAft>
                  <a:spcPct val="0"/>
                </a:spcAft>
              </a:pPr>
              <a:endParaRPr lang="en-US" altLang="en-IT" sz="2400">
                <a:solidFill>
                  <a:schemeClr val="tx1"/>
                </a:solidFill>
                <a:cs typeface="Times New Roman" panose="02020603050405020304" pitchFamily="18" charset="0"/>
              </a:endParaRPr>
            </a:p>
            <a:p>
              <a:pPr>
                <a:lnSpc>
                  <a:spcPct val="102000"/>
                </a:lnSpc>
                <a:spcAft>
                  <a:spcPct val="0"/>
                </a:spcAft>
              </a:pPr>
              <a:endParaRPr lang="en-US" altLang="en-IT" sz="2400">
                <a:solidFill>
                  <a:srgbClr val="0070C0"/>
                </a:solidFill>
                <a:cs typeface="Times New Roman" panose="02020603050405020304" pitchFamily="18" charset="0"/>
              </a:endParaRPr>
            </a:p>
          </p:txBody>
        </p:sp>
        <p:cxnSp>
          <p:nvCxnSpPr>
            <p:cNvPr id="52" name="Straight Arrow Connector 51">
              <a:extLst>
                <a:ext uri="{FF2B5EF4-FFF2-40B4-BE49-F238E27FC236}">
                  <a16:creationId xmlns:a16="http://schemas.microsoft.com/office/drawing/2014/main" id="{1573F1DA-03FA-CA27-4E8A-C901AEFBC266}"/>
                </a:ext>
              </a:extLst>
            </p:cNvPr>
            <p:cNvCxnSpPr>
              <a:cxnSpLocks/>
            </p:cNvCxnSpPr>
            <p:nvPr/>
          </p:nvCxnSpPr>
          <p:spPr>
            <a:xfrm flipH="1">
              <a:off x="4637904" y="1870689"/>
              <a:ext cx="363765" cy="416168"/>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36" name="Title 1">
            <a:extLst>
              <a:ext uri="{FF2B5EF4-FFF2-40B4-BE49-F238E27FC236}">
                <a16:creationId xmlns:a16="http://schemas.microsoft.com/office/drawing/2014/main" id="{980120A9-99F5-A277-5BBA-63A56A655140}"/>
              </a:ext>
            </a:extLst>
          </p:cNvPr>
          <p:cNvSpPr>
            <a:spLocks noGrp="1"/>
          </p:cNvSpPr>
          <p:nvPr>
            <p:ph type="title"/>
          </p:nvPr>
        </p:nvSpPr>
        <p:spPr>
          <a:xfrm>
            <a:off x="165761" y="-100433"/>
            <a:ext cx="10420349" cy="762000"/>
          </a:xfrm>
        </p:spPr>
        <p:txBody>
          <a:bodyPr/>
          <a:lstStyle/>
          <a:p>
            <a:r>
              <a:rPr lang="en-GB" dirty="0"/>
              <a:t>Future prospects in Higgs, EW, and </a:t>
            </a:r>
            <a:r>
              <a:rPr lang="en-GB" u="sng" dirty="0">
                <a:solidFill>
                  <a:srgbClr val="0070C0"/>
                </a:solidFill>
              </a:rPr>
              <a:t>Flavour</a:t>
            </a:r>
          </a:p>
        </p:txBody>
      </p:sp>
      <p:cxnSp>
        <p:nvCxnSpPr>
          <p:cNvPr id="37" name="Straight Connector 36">
            <a:extLst>
              <a:ext uri="{FF2B5EF4-FFF2-40B4-BE49-F238E27FC236}">
                <a16:creationId xmlns:a16="http://schemas.microsoft.com/office/drawing/2014/main" id="{5EE30D7E-473F-51E1-DD86-D0CFBA1DE4DB}"/>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Slide Number Placeholder 3">
            <a:extLst>
              <a:ext uri="{FF2B5EF4-FFF2-40B4-BE49-F238E27FC236}">
                <a16:creationId xmlns:a16="http://schemas.microsoft.com/office/drawing/2014/main" id="{60B31B8B-23D0-B79D-9511-92733D9633FC}"/>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20</a:t>
            </a:fld>
            <a:endParaRPr lang="en-US"/>
          </a:p>
        </p:txBody>
      </p:sp>
      <p:sp>
        <p:nvSpPr>
          <p:cNvPr id="14" name="Footer Placeholder 5">
            <a:extLst>
              <a:ext uri="{FF2B5EF4-FFF2-40B4-BE49-F238E27FC236}">
                <a16:creationId xmlns:a16="http://schemas.microsoft.com/office/drawing/2014/main" id="{719213D8-156D-233F-4CEE-F5DC93E898A1}"/>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378133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2">
            <a:extLst>
              <a:ext uri="{FF2B5EF4-FFF2-40B4-BE49-F238E27FC236}">
                <a16:creationId xmlns:a16="http://schemas.microsoft.com/office/drawing/2014/main" id="{827B839F-AEE1-DECA-846D-38797B3066BA}"/>
              </a:ext>
            </a:extLst>
          </p:cNvPr>
          <p:cNvSpPr txBox="1">
            <a:spLocks noChangeArrowheads="1"/>
          </p:cNvSpPr>
          <p:nvPr/>
        </p:nvSpPr>
        <p:spPr bwMode="auto">
          <a:xfrm>
            <a:off x="165461" y="1680738"/>
            <a:ext cx="1041085"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3</a:t>
            </a:r>
            <a:r>
              <a:rPr lang="en-US" altLang="en-IT" sz="2800" baseline="-25000">
                <a:solidFill>
                  <a:srgbClr val="0070C0"/>
                </a:solidFill>
                <a:cs typeface="Times New Roman" panose="02020603050405020304" pitchFamily="18" charset="0"/>
              </a:rPr>
              <a:t>q </a:t>
            </a:r>
            <a:r>
              <a:rPr lang="en-US" altLang="en-IT" sz="2800">
                <a:solidFill>
                  <a:schemeClr val="tx1"/>
                </a:solidFill>
                <a:cs typeface="Times New Roman" panose="02020603050405020304" pitchFamily="18" charset="0"/>
              </a:rPr>
              <a:t>→ </a:t>
            </a:r>
            <a:r>
              <a:rPr lang="en-US" altLang="en-IT" sz="2800">
                <a:solidFill>
                  <a:srgbClr val="0070C0"/>
                </a:solidFill>
                <a:cs typeface="Times New Roman" panose="02020603050405020304" pitchFamily="18" charset="0"/>
              </a:rPr>
              <a:t>2</a:t>
            </a:r>
            <a:r>
              <a:rPr lang="en-US" altLang="en-IT" sz="2800" baseline="-25000">
                <a:solidFill>
                  <a:srgbClr val="0070C0"/>
                </a:solidFill>
                <a:cs typeface="Times New Roman" panose="02020603050405020304" pitchFamily="18" charset="0"/>
              </a:rPr>
              <a:t>q</a:t>
            </a:r>
            <a:endParaRPr lang="en-US" altLang="en-IT" sz="2800" baseline="-25000">
              <a:solidFill>
                <a:srgbClr val="0070C0"/>
              </a:solidFill>
            </a:endParaRPr>
          </a:p>
        </p:txBody>
      </p:sp>
      <p:sp>
        <p:nvSpPr>
          <p:cNvPr id="10" name="Text Box 12">
            <a:extLst>
              <a:ext uri="{FF2B5EF4-FFF2-40B4-BE49-F238E27FC236}">
                <a16:creationId xmlns:a16="http://schemas.microsoft.com/office/drawing/2014/main" id="{28A1D2ED-85BE-47E9-6DE7-7D575A56BA1A}"/>
              </a:ext>
            </a:extLst>
          </p:cNvPr>
          <p:cNvSpPr txBox="1">
            <a:spLocks noChangeArrowheads="1"/>
          </p:cNvSpPr>
          <p:nvPr/>
        </p:nvSpPr>
        <p:spPr bwMode="auto">
          <a:xfrm>
            <a:off x="2067059" y="797227"/>
            <a:ext cx="9686471" cy="405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2400">
                <a:solidFill>
                  <a:srgbClr val="00B050"/>
                </a:solidFill>
                <a:latin typeface="Symbol" pitchFamily="2" charset="2"/>
              </a:rPr>
              <a:t>  </a:t>
            </a:r>
            <a:r>
              <a:rPr lang="en-US" altLang="en-IT" sz="2800">
                <a:solidFill>
                  <a:srgbClr val="00B050"/>
                </a:solidFill>
                <a:latin typeface="Symbol" pitchFamily="2" charset="2"/>
              </a:rPr>
              <a:t>g             </a:t>
            </a:r>
            <a:r>
              <a:rPr lang="en-US" altLang="en-IT" sz="2400">
                <a:solidFill>
                  <a:srgbClr val="0070C0"/>
                </a:solidFill>
                <a:cs typeface="Times New Roman" panose="02020603050405020304" pitchFamily="18" charset="0"/>
              </a:rPr>
              <a:t>quarks</a:t>
            </a:r>
            <a:r>
              <a:rPr lang="en-US" altLang="en-IT" sz="2800">
                <a:solidFill>
                  <a:srgbClr val="0070C0"/>
                </a:solidFill>
                <a:cs typeface="Times New Roman" panose="02020603050405020304" pitchFamily="18" charset="0"/>
              </a:rPr>
              <a:t>              </a:t>
            </a:r>
            <a:r>
              <a:rPr lang="en-US" altLang="en-IT" sz="2800">
                <a:solidFill>
                  <a:srgbClr val="C00000"/>
                </a:solidFill>
                <a:latin typeface="Symbol" pitchFamily="2" charset="2"/>
                <a:cs typeface="Times New Roman" panose="02020603050405020304" pitchFamily="18" charset="0"/>
              </a:rPr>
              <a:t>m                  </a:t>
            </a:r>
            <a:r>
              <a:rPr lang="en-US" altLang="en-IT" sz="2800">
                <a:solidFill>
                  <a:srgbClr val="1C5D3E"/>
                </a:solidFill>
                <a:cs typeface="Times New Roman" panose="02020603050405020304" pitchFamily="18" charset="0"/>
              </a:rPr>
              <a:t>e</a:t>
            </a:r>
            <a:r>
              <a:rPr lang="en-US" altLang="en-IT" sz="2800">
                <a:solidFill>
                  <a:srgbClr val="FFC000"/>
                </a:solidFill>
                <a:cs typeface="Times New Roman" panose="02020603050405020304" pitchFamily="18" charset="0"/>
              </a:rPr>
              <a:t>                </a:t>
            </a:r>
            <a:r>
              <a:rPr lang="en-US" altLang="en-IT" sz="2800">
                <a:solidFill>
                  <a:srgbClr val="7030A0"/>
                </a:solidFill>
                <a:latin typeface="Symbol" pitchFamily="2" charset="2"/>
                <a:cs typeface="Times New Roman" panose="02020603050405020304" pitchFamily="18" charset="0"/>
              </a:rPr>
              <a:t> t                   </a:t>
            </a:r>
            <a:r>
              <a:rPr lang="en-US" altLang="en-IT" sz="2800">
                <a:solidFill>
                  <a:srgbClr val="FF25C7"/>
                </a:solidFill>
                <a:latin typeface="Symbol" pitchFamily="2" charset="2"/>
                <a:cs typeface="Times New Roman" panose="02020603050405020304" pitchFamily="18" charset="0"/>
              </a:rPr>
              <a:t>n</a:t>
            </a:r>
            <a:r>
              <a:rPr lang="en-US" altLang="en-IT" sz="2800">
                <a:solidFill>
                  <a:srgbClr val="7030A0"/>
                </a:solidFill>
                <a:latin typeface="Symbol" pitchFamily="2" charset="2"/>
              </a:rPr>
              <a:t> </a:t>
            </a:r>
          </a:p>
        </p:txBody>
      </p:sp>
      <p:cxnSp>
        <p:nvCxnSpPr>
          <p:cNvPr id="13" name="Straight Connector 12">
            <a:extLst>
              <a:ext uri="{FF2B5EF4-FFF2-40B4-BE49-F238E27FC236}">
                <a16:creationId xmlns:a16="http://schemas.microsoft.com/office/drawing/2014/main" id="{FB2B2117-6D69-4930-CEB9-45DFBACDC635}"/>
              </a:ext>
            </a:extLst>
          </p:cNvPr>
          <p:cNvCxnSpPr>
            <a:cxnSpLocks/>
          </p:cNvCxnSpPr>
          <p:nvPr/>
        </p:nvCxnSpPr>
        <p:spPr>
          <a:xfrm>
            <a:off x="1399313"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E257EDA-B325-F573-E889-1E24B761AB6F}"/>
              </a:ext>
            </a:extLst>
          </p:cNvPr>
          <p:cNvCxnSpPr>
            <a:cxnSpLocks/>
          </p:cNvCxnSpPr>
          <p:nvPr/>
        </p:nvCxnSpPr>
        <p:spPr>
          <a:xfrm>
            <a:off x="3136843" y="1357254"/>
            <a:ext cx="0" cy="51375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AC4DE90-0B0F-1AAD-AB8C-3AD3CC6BF4D1}"/>
              </a:ext>
            </a:extLst>
          </p:cNvPr>
          <p:cNvCxnSpPr>
            <a:cxnSpLocks/>
          </p:cNvCxnSpPr>
          <p:nvPr/>
        </p:nvCxnSpPr>
        <p:spPr>
          <a:xfrm>
            <a:off x="4865074"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8704D32-1FDB-4058-7748-84DE983A2426}"/>
              </a:ext>
            </a:extLst>
          </p:cNvPr>
          <p:cNvCxnSpPr>
            <a:cxnSpLocks/>
          </p:cNvCxnSpPr>
          <p:nvPr/>
        </p:nvCxnSpPr>
        <p:spPr>
          <a:xfrm>
            <a:off x="6621775" y="1357254"/>
            <a:ext cx="0" cy="51375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8FDA35B-CA14-D6E9-65F5-8C1279AA80D2}"/>
              </a:ext>
            </a:extLst>
          </p:cNvPr>
          <p:cNvCxnSpPr>
            <a:cxnSpLocks/>
          </p:cNvCxnSpPr>
          <p:nvPr/>
        </p:nvCxnSpPr>
        <p:spPr>
          <a:xfrm>
            <a:off x="8372821" y="1357255"/>
            <a:ext cx="0" cy="51375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B844EC4-F822-D1BE-78BA-8531B0977D86}"/>
              </a:ext>
            </a:extLst>
          </p:cNvPr>
          <p:cNvCxnSpPr>
            <a:cxnSpLocks/>
          </p:cNvCxnSpPr>
          <p:nvPr/>
        </p:nvCxnSpPr>
        <p:spPr>
          <a:xfrm>
            <a:off x="10103880"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49BB1FB-D2AE-8BC0-9EE0-4A64555B2AE9}"/>
              </a:ext>
            </a:extLst>
          </p:cNvPr>
          <p:cNvCxnSpPr>
            <a:cxnSpLocks/>
          </p:cNvCxnSpPr>
          <p:nvPr/>
        </p:nvCxnSpPr>
        <p:spPr>
          <a:xfrm>
            <a:off x="1399313" y="1329401"/>
            <a:ext cx="10442913"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9ED7D99-A19C-7B83-82C6-FB358BD19BFE}"/>
              </a:ext>
            </a:extLst>
          </p:cNvPr>
          <p:cNvCxnSpPr>
            <a:cxnSpLocks/>
          </p:cNvCxnSpPr>
          <p:nvPr/>
        </p:nvCxnSpPr>
        <p:spPr>
          <a:xfrm>
            <a:off x="1399313" y="2343544"/>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 Box 12">
            <a:extLst>
              <a:ext uri="{FF2B5EF4-FFF2-40B4-BE49-F238E27FC236}">
                <a16:creationId xmlns:a16="http://schemas.microsoft.com/office/drawing/2014/main" id="{A2E48E4E-09AB-01AD-2CEE-15ABA67F0081}"/>
              </a:ext>
            </a:extLst>
          </p:cNvPr>
          <p:cNvSpPr txBox="1">
            <a:spLocks noChangeArrowheads="1"/>
          </p:cNvSpPr>
          <p:nvPr/>
        </p:nvSpPr>
        <p:spPr bwMode="auto">
          <a:xfrm>
            <a:off x="1834158" y="1633777"/>
            <a:ext cx="2816320"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s </a:t>
            </a:r>
            <a:r>
              <a:rPr lang="en-US" altLang="en-IT" sz="2400">
                <a:solidFill>
                  <a:srgbClr val="00B050"/>
                </a:solidFill>
                <a:latin typeface="Symbol" pitchFamily="2" charset="2"/>
              </a:rPr>
              <a:t>g        </a:t>
            </a:r>
            <a:r>
              <a:rPr lang="en-US" altLang="en-IT" sz="2400">
                <a:solidFill>
                  <a:srgbClr val="0070C0"/>
                </a:solidFill>
                <a:latin typeface="Symbol" pitchFamily="2" charset="2"/>
                <a:cs typeface="Times New Roman" panose="02020603050405020304" pitchFamily="18" charset="0"/>
              </a:rPr>
              <a:t>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s </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s</a:t>
            </a:r>
          </a:p>
        </p:txBody>
      </p:sp>
      <p:sp>
        <p:nvSpPr>
          <p:cNvPr id="27" name="Text Box 12">
            <a:extLst>
              <a:ext uri="{FF2B5EF4-FFF2-40B4-BE49-F238E27FC236}">
                <a16:creationId xmlns:a16="http://schemas.microsoft.com/office/drawing/2014/main" id="{36C081E4-3BDA-ACAC-5BFD-18EAE37BE545}"/>
              </a:ext>
            </a:extLst>
          </p:cNvPr>
          <p:cNvSpPr txBox="1">
            <a:spLocks noChangeArrowheads="1"/>
          </p:cNvSpPr>
          <p:nvPr/>
        </p:nvSpPr>
        <p:spPr bwMode="auto">
          <a:xfrm>
            <a:off x="5116518" y="1429168"/>
            <a:ext cx="6725708" cy="914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s </a:t>
            </a:r>
            <a:r>
              <a:rPr lang="en-US" altLang="en-IT" sz="2400">
                <a:solidFill>
                  <a:srgbClr val="C00000"/>
                </a:solidFill>
                <a:latin typeface="Symbol" pitchFamily="2" charset="2"/>
              </a:rPr>
              <a:t>mm 	     </a:t>
            </a:r>
            <a:r>
              <a:rPr lang="en-US" altLang="en-IT" sz="2400" err="1">
                <a:solidFill>
                  <a:schemeClr val="bg1">
                    <a:lumMod val="75000"/>
                  </a:schemeClr>
                </a:solidFill>
                <a:cs typeface="Times New Roman" panose="02020603050405020304" pitchFamily="18" charset="0"/>
              </a:rPr>
              <a:t>R</a:t>
            </a:r>
            <a:r>
              <a:rPr lang="en-US" altLang="en-IT" sz="2400" baseline="-25000" err="1">
                <a:solidFill>
                  <a:schemeClr val="bg1">
                    <a:lumMod val="75000"/>
                  </a:schemeClr>
                </a:solidFill>
                <a:cs typeface="Times New Roman" panose="02020603050405020304" pitchFamily="18" charset="0"/>
              </a:rPr>
              <a:t>bs</a:t>
            </a:r>
            <a:r>
              <a:rPr lang="en-US" altLang="en-IT" sz="2400" baseline="-25000">
                <a:solidFill>
                  <a:schemeClr val="bg1">
                    <a:lumMod val="75000"/>
                  </a:schemeClr>
                </a:solidFill>
                <a:cs typeface="Times New Roman" panose="02020603050405020304" pitchFamily="18" charset="0"/>
              </a:rPr>
              <a:t> </a:t>
            </a:r>
            <a:r>
              <a:rPr lang="en-US" altLang="en-IT" sz="2400">
                <a:solidFill>
                  <a:schemeClr val="bg1">
                    <a:lumMod val="75000"/>
                  </a:schemeClr>
                </a:solidFill>
                <a:cs typeface="Times New Roman" panose="02020603050405020304" pitchFamily="18" charset="0"/>
              </a:rPr>
              <a:t>(e/</a:t>
            </a:r>
            <a:r>
              <a:rPr lang="en-US" altLang="en-IT" sz="2400">
                <a:solidFill>
                  <a:schemeClr val="bg1">
                    <a:lumMod val="75000"/>
                  </a:schemeClr>
                </a:solidFill>
                <a:latin typeface="Symbol" pitchFamily="2" charset="2"/>
              </a:rPr>
              <a:t>m</a:t>
            </a:r>
            <a:r>
              <a:rPr lang="en-US" altLang="en-IT" sz="2400">
                <a:solidFill>
                  <a:schemeClr val="bg1">
                    <a:lumMod val="75000"/>
                  </a:schemeClr>
                </a:solidFill>
                <a:cs typeface="Times New Roman" panose="02020603050405020304" pitchFamily="18" charset="0"/>
              </a:rPr>
              <a:t>)         b → s </a:t>
            </a:r>
            <a:r>
              <a:rPr lang="en-US" altLang="en-IT" sz="2400" err="1">
                <a:solidFill>
                  <a:schemeClr val="bg1">
                    <a:lumMod val="75000"/>
                  </a:schemeClr>
                </a:solidFill>
                <a:latin typeface="Symbol" pitchFamily="2" charset="2"/>
                <a:cs typeface="Times New Roman" panose="02020603050405020304" pitchFamily="18" charset="0"/>
              </a:rPr>
              <a:t>tt</a:t>
            </a:r>
            <a:r>
              <a:rPr lang="en-US" altLang="en-IT" sz="2400">
                <a:solidFill>
                  <a:schemeClr val="bg1">
                    <a:lumMod val="75000"/>
                  </a:schemeClr>
                </a:solidFill>
                <a:latin typeface="Symbol" pitchFamily="2" charset="2"/>
                <a:cs typeface="Times New Roman" panose="02020603050405020304" pitchFamily="18" charset="0"/>
              </a:rPr>
              <a:t>	   </a:t>
            </a:r>
            <a:r>
              <a:rPr lang="en-US" altLang="en-IT" sz="2400">
                <a:solidFill>
                  <a:schemeClr val="bg1">
                    <a:lumMod val="75000"/>
                  </a:schemeClr>
                </a:solidFill>
                <a:cs typeface="Times New Roman" panose="02020603050405020304" pitchFamily="18" charset="0"/>
              </a:rPr>
              <a:t>b → s </a:t>
            </a:r>
            <a:r>
              <a:rPr lang="en-US" altLang="en-IT" sz="2400" err="1">
                <a:solidFill>
                  <a:schemeClr val="bg1">
                    <a:lumMod val="75000"/>
                  </a:schemeClr>
                </a:solidFill>
                <a:latin typeface="Symbol" pitchFamily="2" charset="2"/>
                <a:cs typeface="Times New Roman" panose="02020603050405020304" pitchFamily="18" charset="0"/>
              </a:rPr>
              <a:t>nn</a:t>
            </a:r>
            <a:r>
              <a:rPr lang="en-US" altLang="en-IT" sz="2400">
                <a:solidFill>
                  <a:schemeClr val="bg1">
                    <a:lumMod val="75000"/>
                  </a:schemeClr>
                </a:solidFill>
                <a:latin typeface="Symbol" pitchFamily="2" charset="2"/>
              </a:rPr>
              <a:t> </a:t>
            </a:r>
            <a:endParaRPr lang="en-US" altLang="en-IT" sz="2400">
              <a:solidFill>
                <a:schemeClr val="bg1">
                  <a:lumMod val="75000"/>
                </a:schemeClr>
              </a:solidFill>
              <a:cs typeface="Times New Roman" panose="02020603050405020304" pitchFamily="18" charset="0"/>
            </a:endParaRPr>
          </a:p>
          <a:p>
            <a:pPr>
              <a:lnSpc>
                <a:spcPct val="100000"/>
              </a:lnSpc>
              <a:spcAft>
                <a:spcPts val="500"/>
              </a:spcAft>
            </a:pPr>
            <a:r>
              <a:rPr lang="en-US" altLang="en-IT" sz="2400">
                <a:solidFill>
                  <a:schemeClr val="bg1">
                    <a:lumMod val="75000"/>
                  </a:schemeClr>
                </a:solidFill>
                <a:cs typeface="Times New Roman" panose="02020603050405020304" pitchFamily="18" charset="0"/>
              </a:rPr>
              <a:t>b → c </a:t>
            </a:r>
            <a:r>
              <a:rPr lang="en-US" altLang="en-IT" sz="2400" err="1">
                <a:solidFill>
                  <a:schemeClr val="bg1">
                    <a:lumMod val="75000"/>
                  </a:schemeClr>
                </a:solidFill>
                <a:latin typeface="Symbol" pitchFamily="2" charset="2"/>
              </a:rPr>
              <a:t>mn</a:t>
            </a:r>
            <a:r>
              <a:rPr lang="en-US" altLang="en-IT" sz="2400">
                <a:solidFill>
                  <a:schemeClr val="bg1">
                    <a:lumMod val="75000"/>
                  </a:schemeClr>
                </a:solidFill>
                <a:latin typeface="Symbol" pitchFamily="2" charset="2"/>
              </a:rPr>
              <a:t>	     </a:t>
            </a:r>
            <a:r>
              <a:rPr lang="en-US" altLang="en-IT" sz="2400" err="1">
                <a:solidFill>
                  <a:schemeClr val="bg1">
                    <a:lumMod val="75000"/>
                  </a:schemeClr>
                </a:solidFill>
                <a:cs typeface="Times New Roman" panose="02020603050405020304" pitchFamily="18" charset="0"/>
              </a:rPr>
              <a:t>R</a:t>
            </a:r>
            <a:r>
              <a:rPr lang="en-US" altLang="en-IT" sz="2400" baseline="-25000" err="1">
                <a:solidFill>
                  <a:schemeClr val="bg1">
                    <a:lumMod val="75000"/>
                  </a:schemeClr>
                </a:solidFill>
                <a:cs typeface="Times New Roman" panose="02020603050405020304" pitchFamily="18" charset="0"/>
              </a:rPr>
              <a:t>bc</a:t>
            </a:r>
            <a:r>
              <a:rPr lang="en-US" altLang="en-IT" sz="2400" baseline="-25000">
                <a:solidFill>
                  <a:schemeClr val="bg1">
                    <a:lumMod val="75000"/>
                  </a:schemeClr>
                </a:solidFill>
                <a:cs typeface="Times New Roman" panose="02020603050405020304" pitchFamily="18" charset="0"/>
              </a:rPr>
              <a:t> </a:t>
            </a:r>
            <a:r>
              <a:rPr lang="en-US" altLang="en-IT" sz="2400">
                <a:solidFill>
                  <a:schemeClr val="bg1">
                    <a:lumMod val="75000"/>
                  </a:schemeClr>
                </a:solidFill>
                <a:cs typeface="Times New Roman" panose="02020603050405020304" pitchFamily="18" charset="0"/>
              </a:rPr>
              <a:t>(e/</a:t>
            </a:r>
            <a:r>
              <a:rPr lang="en-US" altLang="en-IT" sz="2400">
                <a:solidFill>
                  <a:schemeClr val="bg1">
                    <a:lumMod val="75000"/>
                  </a:schemeClr>
                </a:solidFill>
                <a:latin typeface="Symbol" pitchFamily="2" charset="2"/>
              </a:rPr>
              <a:t>m</a:t>
            </a:r>
            <a:r>
              <a:rPr lang="en-US" altLang="en-IT" sz="2400">
                <a:solidFill>
                  <a:schemeClr val="bg1">
                    <a:lumMod val="75000"/>
                  </a:schemeClr>
                </a:solidFill>
                <a:cs typeface="Times New Roman" panose="02020603050405020304" pitchFamily="18" charset="0"/>
              </a:rPr>
              <a:t>)         b → c </a:t>
            </a:r>
            <a:r>
              <a:rPr lang="en-US" altLang="en-IT" sz="2400" err="1">
                <a:solidFill>
                  <a:schemeClr val="bg1">
                    <a:lumMod val="75000"/>
                  </a:schemeClr>
                </a:solidFill>
                <a:latin typeface="Symbol" pitchFamily="2" charset="2"/>
                <a:cs typeface="Times New Roman" panose="02020603050405020304" pitchFamily="18" charset="0"/>
              </a:rPr>
              <a:t>tn</a:t>
            </a:r>
            <a:r>
              <a:rPr lang="en-US" altLang="en-IT" sz="2400">
                <a:solidFill>
                  <a:schemeClr val="bg1">
                    <a:lumMod val="75000"/>
                  </a:schemeClr>
                </a:solidFill>
                <a:latin typeface="Symbol" pitchFamily="2" charset="2"/>
              </a:rPr>
              <a:t> 	</a:t>
            </a:r>
            <a:endParaRPr lang="en-US" altLang="en-IT" sz="2400">
              <a:solidFill>
                <a:schemeClr val="bg1">
                  <a:lumMod val="75000"/>
                </a:schemeClr>
              </a:solidFill>
              <a:cs typeface="Times New Roman" panose="02020603050405020304" pitchFamily="18" charset="0"/>
            </a:endParaRPr>
          </a:p>
          <a:p>
            <a:pPr>
              <a:lnSpc>
                <a:spcPct val="100000"/>
              </a:lnSpc>
              <a:spcAft>
                <a:spcPts val="500"/>
              </a:spcAft>
            </a:pPr>
            <a:r>
              <a:rPr lang="en-US" altLang="en-IT" sz="2400">
                <a:solidFill>
                  <a:srgbClr val="C00000"/>
                </a:solidFill>
                <a:latin typeface="Symbol" pitchFamily="2" charset="2"/>
              </a:rPr>
              <a:t>  </a:t>
            </a:r>
            <a:endParaRPr lang="en-US" altLang="en-IT" sz="2400" baseline="-25000">
              <a:solidFill>
                <a:srgbClr val="C00000"/>
              </a:solidFill>
            </a:endParaRPr>
          </a:p>
          <a:p>
            <a:pPr eaLnBrk="1">
              <a:lnSpc>
                <a:spcPct val="102000"/>
              </a:lnSpc>
              <a:spcAft>
                <a:spcPct val="0"/>
              </a:spcAft>
            </a:pPr>
            <a:endParaRPr lang="en-US" altLang="en-IT" sz="2000" baseline="-25000">
              <a:solidFill>
                <a:srgbClr val="C00000"/>
              </a:solidFill>
            </a:endParaRPr>
          </a:p>
        </p:txBody>
      </p:sp>
      <p:cxnSp>
        <p:nvCxnSpPr>
          <p:cNvPr id="43" name="Straight Connector 42">
            <a:extLst>
              <a:ext uri="{FF2B5EF4-FFF2-40B4-BE49-F238E27FC236}">
                <a16:creationId xmlns:a16="http://schemas.microsoft.com/office/drawing/2014/main" id="{FEDF4C65-C2B9-0699-A8DA-FE355DA6D3C4}"/>
              </a:ext>
            </a:extLst>
          </p:cNvPr>
          <p:cNvCxnSpPr>
            <a:cxnSpLocks/>
          </p:cNvCxnSpPr>
          <p:nvPr/>
        </p:nvCxnSpPr>
        <p:spPr>
          <a:xfrm>
            <a:off x="11842226"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 Box 12">
            <a:extLst>
              <a:ext uri="{FF2B5EF4-FFF2-40B4-BE49-F238E27FC236}">
                <a16:creationId xmlns:a16="http://schemas.microsoft.com/office/drawing/2014/main" id="{806E8F8D-8485-B115-CCB2-92C0172C8D1B}"/>
              </a:ext>
            </a:extLst>
          </p:cNvPr>
          <p:cNvSpPr txBox="1">
            <a:spLocks noChangeArrowheads="1"/>
          </p:cNvSpPr>
          <p:nvPr/>
        </p:nvSpPr>
        <p:spPr bwMode="auto">
          <a:xfrm>
            <a:off x="165461" y="2644807"/>
            <a:ext cx="1179395" cy="679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3</a:t>
            </a:r>
            <a:r>
              <a:rPr lang="en-US" altLang="en-IT" sz="2800" baseline="-25000">
                <a:solidFill>
                  <a:srgbClr val="0070C0"/>
                </a:solidFill>
                <a:cs typeface="Times New Roman" panose="02020603050405020304" pitchFamily="18" charset="0"/>
              </a:rPr>
              <a:t>q</a:t>
            </a:r>
            <a:r>
              <a:rPr lang="en-US" altLang="en-IT" sz="2800">
                <a:solidFill>
                  <a:srgbClr val="0070C0"/>
                </a:solidFill>
                <a:cs typeface="Times New Roman" panose="02020603050405020304" pitchFamily="18" charset="0"/>
              </a:rPr>
              <a:t> </a:t>
            </a:r>
            <a:r>
              <a:rPr lang="en-US" altLang="en-IT" sz="2800">
                <a:solidFill>
                  <a:schemeClr val="tx1"/>
                </a:solidFill>
                <a:cs typeface="Times New Roman" panose="02020603050405020304" pitchFamily="18" charset="0"/>
              </a:rPr>
              <a:t>→</a:t>
            </a:r>
            <a:r>
              <a:rPr lang="en-US" altLang="en-IT" sz="2800">
                <a:solidFill>
                  <a:srgbClr val="0070C0"/>
                </a:solidFill>
                <a:cs typeface="Times New Roman" panose="02020603050405020304" pitchFamily="18" charset="0"/>
              </a:rPr>
              <a:t> 1</a:t>
            </a:r>
            <a:r>
              <a:rPr lang="en-US" altLang="en-IT" sz="2800" baseline="-25000">
                <a:solidFill>
                  <a:srgbClr val="0070C0"/>
                </a:solidFill>
                <a:cs typeface="Times New Roman" panose="02020603050405020304" pitchFamily="18" charset="0"/>
              </a:rPr>
              <a:t>q</a:t>
            </a:r>
            <a:endParaRPr lang="en-US" altLang="en-IT" sz="2800" baseline="-25000">
              <a:solidFill>
                <a:srgbClr val="0070C0"/>
              </a:solidFill>
            </a:endParaRPr>
          </a:p>
        </p:txBody>
      </p:sp>
      <p:cxnSp>
        <p:nvCxnSpPr>
          <p:cNvPr id="62" name="Straight Connector 61">
            <a:extLst>
              <a:ext uri="{FF2B5EF4-FFF2-40B4-BE49-F238E27FC236}">
                <a16:creationId xmlns:a16="http://schemas.microsoft.com/office/drawing/2014/main" id="{A02CE506-382D-0A40-8976-92539087FA65}"/>
              </a:ext>
            </a:extLst>
          </p:cNvPr>
          <p:cNvCxnSpPr>
            <a:cxnSpLocks/>
          </p:cNvCxnSpPr>
          <p:nvPr/>
        </p:nvCxnSpPr>
        <p:spPr>
          <a:xfrm>
            <a:off x="1399313" y="3434950"/>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 Box 12">
            <a:extLst>
              <a:ext uri="{FF2B5EF4-FFF2-40B4-BE49-F238E27FC236}">
                <a16:creationId xmlns:a16="http://schemas.microsoft.com/office/drawing/2014/main" id="{E6732E7E-5A8B-F9E3-637B-08F863137C21}"/>
              </a:ext>
            </a:extLst>
          </p:cNvPr>
          <p:cNvSpPr txBox="1">
            <a:spLocks noChangeArrowheads="1"/>
          </p:cNvSpPr>
          <p:nvPr/>
        </p:nvSpPr>
        <p:spPr bwMode="auto">
          <a:xfrm>
            <a:off x="1834158" y="2693630"/>
            <a:ext cx="2799360"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chemeClr val="bg1">
                    <a:lumMod val="75000"/>
                  </a:schemeClr>
                </a:solidFill>
                <a:cs typeface="Times New Roman" panose="02020603050405020304" pitchFamily="18" charset="0"/>
              </a:rPr>
              <a:t>b → d </a:t>
            </a:r>
            <a:r>
              <a:rPr lang="en-US" altLang="en-IT" sz="2400">
                <a:solidFill>
                  <a:schemeClr val="bg1">
                    <a:lumMod val="75000"/>
                  </a:schemeClr>
                </a:solidFill>
                <a:latin typeface="Symbol" pitchFamily="2" charset="2"/>
              </a:rPr>
              <a:t>g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d </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d</a:t>
            </a:r>
            <a:r>
              <a:rPr lang="en-US" altLang="en-IT" sz="2400">
                <a:solidFill>
                  <a:srgbClr val="00B050"/>
                </a:solidFill>
                <a:latin typeface="Symbol" pitchFamily="2" charset="2"/>
              </a:rPr>
              <a:t> </a:t>
            </a:r>
            <a:endParaRPr lang="en-US" altLang="en-IT" sz="2400" baseline="-25000">
              <a:solidFill>
                <a:srgbClr val="0070C0"/>
              </a:solidFill>
              <a:cs typeface="Times New Roman" panose="02020603050405020304" pitchFamily="18" charset="0"/>
            </a:endParaRPr>
          </a:p>
        </p:txBody>
      </p:sp>
      <p:sp>
        <p:nvSpPr>
          <p:cNvPr id="64" name="Text Box 12">
            <a:extLst>
              <a:ext uri="{FF2B5EF4-FFF2-40B4-BE49-F238E27FC236}">
                <a16:creationId xmlns:a16="http://schemas.microsoft.com/office/drawing/2014/main" id="{4578D578-67E7-0905-0AFB-C46722540DA6}"/>
              </a:ext>
            </a:extLst>
          </p:cNvPr>
          <p:cNvSpPr txBox="1">
            <a:spLocks noChangeArrowheads="1"/>
          </p:cNvSpPr>
          <p:nvPr/>
        </p:nvSpPr>
        <p:spPr bwMode="auto">
          <a:xfrm>
            <a:off x="5116518" y="2459041"/>
            <a:ext cx="6725708" cy="914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400">
                <a:solidFill>
                  <a:schemeClr val="bg1">
                    <a:lumMod val="75000"/>
                  </a:schemeClr>
                </a:solidFill>
                <a:cs typeface="Times New Roman" panose="02020603050405020304" pitchFamily="18" charset="0"/>
              </a:rPr>
              <a:t>b → d </a:t>
            </a:r>
            <a:r>
              <a:rPr lang="en-US" altLang="en-IT" sz="2400">
                <a:solidFill>
                  <a:schemeClr val="bg1">
                    <a:lumMod val="75000"/>
                  </a:schemeClr>
                </a:solidFill>
                <a:latin typeface="Symbol" pitchFamily="2" charset="2"/>
              </a:rPr>
              <a:t>mm 	     </a:t>
            </a:r>
            <a:r>
              <a:rPr lang="en-US" altLang="en-IT" sz="2400" err="1">
                <a:solidFill>
                  <a:schemeClr val="bg1">
                    <a:lumMod val="75000"/>
                  </a:schemeClr>
                </a:solidFill>
                <a:cs typeface="Times New Roman" panose="02020603050405020304" pitchFamily="18" charset="0"/>
              </a:rPr>
              <a:t>R</a:t>
            </a:r>
            <a:r>
              <a:rPr lang="en-US" altLang="en-IT" sz="2400" baseline="-25000" err="1">
                <a:solidFill>
                  <a:schemeClr val="bg1">
                    <a:lumMod val="75000"/>
                  </a:schemeClr>
                </a:solidFill>
                <a:cs typeface="Times New Roman" panose="02020603050405020304" pitchFamily="18" charset="0"/>
              </a:rPr>
              <a:t>bd</a:t>
            </a:r>
            <a:r>
              <a:rPr lang="en-US" altLang="en-IT" sz="2400" baseline="-25000">
                <a:solidFill>
                  <a:schemeClr val="bg1">
                    <a:lumMod val="75000"/>
                  </a:schemeClr>
                </a:solidFill>
                <a:cs typeface="Times New Roman" panose="02020603050405020304" pitchFamily="18" charset="0"/>
              </a:rPr>
              <a:t> </a:t>
            </a:r>
            <a:r>
              <a:rPr lang="en-US" altLang="en-IT" sz="2400">
                <a:solidFill>
                  <a:schemeClr val="bg1">
                    <a:lumMod val="75000"/>
                  </a:schemeClr>
                </a:solidFill>
                <a:cs typeface="Times New Roman" panose="02020603050405020304" pitchFamily="18" charset="0"/>
              </a:rPr>
              <a:t>(e/</a:t>
            </a:r>
            <a:r>
              <a:rPr lang="en-US" altLang="en-IT" sz="2400">
                <a:solidFill>
                  <a:schemeClr val="bg1">
                    <a:lumMod val="75000"/>
                  </a:schemeClr>
                </a:solidFill>
                <a:latin typeface="Symbol" pitchFamily="2" charset="2"/>
              </a:rPr>
              <a:t>m</a:t>
            </a:r>
            <a:r>
              <a:rPr lang="en-US" altLang="en-IT" sz="2400">
                <a:solidFill>
                  <a:schemeClr val="bg1">
                    <a:lumMod val="75000"/>
                  </a:schemeClr>
                </a:solidFill>
                <a:cs typeface="Times New Roman" panose="02020603050405020304" pitchFamily="18" charset="0"/>
              </a:rPr>
              <a:t>)	         b → d </a:t>
            </a:r>
            <a:r>
              <a:rPr lang="en-US" altLang="en-IT" sz="2400" err="1">
                <a:solidFill>
                  <a:schemeClr val="bg1">
                    <a:lumMod val="75000"/>
                  </a:schemeClr>
                </a:solidFill>
                <a:latin typeface="Symbol" pitchFamily="2" charset="2"/>
                <a:cs typeface="Times New Roman" panose="02020603050405020304" pitchFamily="18" charset="0"/>
              </a:rPr>
              <a:t>tt</a:t>
            </a:r>
            <a:r>
              <a:rPr lang="en-US" altLang="en-IT" sz="2400">
                <a:solidFill>
                  <a:schemeClr val="bg1">
                    <a:lumMod val="75000"/>
                  </a:schemeClr>
                </a:solidFill>
                <a:latin typeface="Symbol" pitchFamily="2" charset="2"/>
                <a:cs typeface="Times New Roman" panose="02020603050405020304" pitchFamily="18" charset="0"/>
              </a:rPr>
              <a:t>	   </a:t>
            </a:r>
            <a:r>
              <a:rPr lang="en-US" altLang="en-IT" sz="2400">
                <a:solidFill>
                  <a:schemeClr val="bg1">
                    <a:lumMod val="75000"/>
                  </a:schemeClr>
                </a:solidFill>
                <a:cs typeface="Times New Roman" panose="02020603050405020304" pitchFamily="18" charset="0"/>
              </a:rPr>
              <a:t>b → d </a:t>
            </a:r>
            <a:r>
              <a:rPr lang="en-US" altLang="en-IT" sz="2400" err="1">
                <a:solidFill>
                  <a:schemeClr val="bg1">
                    <a:lumMod val="75000"/>
                  </a:schemeClr>
                </a:solidFill>
                <a:latin typeface="Symbol" pitchFamily="2" charset="2"/>
                <a:cs typeface="Times New Roman" panose="02020603050405020304" pitchFamily="18" charset="0"/>
              </a:rPr>
              <a:t>nn</a:t>
            </a:r>
            <a:r>
              <a:rPr lang="en-US" altLang="en-IT" sz="2400">
                <a:solidFill>
                  <a:schemeClr val="bg1">
                    <a:lumMod val="75000"/>
                  </a:schemeClr>
                </a:solidFill>
                <a:latin typeface="Symbol" pitchFamily="2" charset="2"/>
              </a:rPr>
              <a:t> </a:t>
            </a:r>
            <a:endParaRPr lang="en-US" altLang="en-IT" sz="2400">
              <a:solidFill>
                <a:schemeClr val="bg1">
                  <a:lumMod val="75000"/>
                </a:schemeClr>
              </a:solidFill>
              <a:cs typeface="Times New Roman" panose="02020603050405020304" pitchFamily="18" charset="0"/>
            </a:endParaRPr>
          </a:p>
          <a:p>
            <a:pPr>
              <a:lnSpc>
                <a:spcPct val="100000"/>
              </a:lnSpc>
              <a:spcAft>
                <a:spcPts val="500"/>
              </a:spcAft>
            </a:pPr>
            <a:r>
              <a:rPr lang="en-US" altLang="en-IT" sz="2400">
                <a:solidFill>
                  <a:schemeClr val="bg1">
                    <a:lumMod val="75000"/>
                  </a:schemeClr>
                </a:solidFill>
                <a:cs typeface="Times New Roman" panose="02020603050405020304" pitchFamily="18" charset="0"/>
              </a:rPr>
              <a:t>b → u </a:t>
            </a:r>
            <a:r>
              <a:rPr lang="en-US" altLang="en-IT" sz="2400" err="1">
                <a:solidFill>
                  <a:schemeClr val="bg1">
                    <a:lumMod val="75000"/>
                  </a:schemeClr>
                </a:solidFill>
                <a:latin typeface="Symbol" pitchFamily="2" charset="2"/>
              </a:rPr>
              <a:t>mn</a:t>
            </a:r>
            <a:r>
              <a:rPr lang="en-US" altLang="en-IT" sz="2400">
                <a:solidFill>
                  <a:schemeClr val="bg1">
                    <a:lumMod val="75000"/>
                  </a:schemeClr>
                </a:solidFill>
                <a:latin typeface="Symbol" pitchFamily="2" charset="2"/>
              </a:rPr>
              <a:t>	     </a:t>
            </a:r>
            <a:r>
              <a:rPr lang="en-US" altLang="en-IT" sz="2400" err="1">
                <a:solidFill>
                  <a:schemeClr val="bg1">
                    <a:lumMod val="75000"/>
                  </a:schemeClr>
                </a:solidFill>
                <a:cs typeface="Times New Roman" panose="02020603050405020304" pitchFamily="18" charset="0"/>
              </a:rPr>
              <a:t>R</a:t>
            </a:r>
            <a:r>
              <a:rPr lang="en-US" altLang="en-IT" sz="2400" baseline="-25000" err="1">
                <a:solidFill>
                  <a:schemeClr val="bg1">
                    <a:lumMod val="75000"/>
                  </a:schemeClr>
                </a:solidFill>
                <a:cs typeface="Times New Roman" panose="02020603050405020304" pitchFamily="18" charset="0"/>
              </a:rPr>
              <a:t>bu</a:t>
            </a:r>
            <a:r>
              <a:rPr lang="en-US" altLang="en-IT" sz="2400" baseline="-25000">
                <a:solidFill>
                  <a:schemeClr val="bg1">
                    <a:lumMod val="75000"/>
                  </a:schemeClr>
                </a:solidFill>
                <a:cs typeface="Times New Roman" panose="02020603050405020304" pitchFamily="18" charset="0"/>
              </a:rPr>
              <a:t> </a:t>
            </a:r>
            <a:r>
              <a:rPr lang="en-US" altLang="en-IT" sz="2400">
                <a:solidFill>
                  <a:schemeClr val="bg1">
                    <a:lumMod val="75000"/>
                  </a:schemeClr>
                </a:solidFill>
                <a:cs typeface="Times New Roman" panose="02020603050405020304" pitchFamily="18" charset="0"/>
              </a:rPr>
              <a:t>(e/</a:t>
            </a:r>
            <a:r>
              <a:rPr lang="en-US" altLang="en-IT" sz="2400">
                <a:solidFill>
                  <a:schemeClr val="bg1">
                    <a:lumMod val="75000"/>
                  </a:schemeClr>
                </a:solidFill>
                <a:latin typeface="Symbol" pitchFamily="2" charset="2"/>
              </a:rPr>
              <a:t>m</a:t>
            </a:r>
            <a:r>
              <a:rPr lang="en-US" altLang="en-IT" sz="2400">
                <a:solidFill>
                  <a:schemeClr val="bg1">
                    <a:lumMod val="75000"/>
                  </a:schemeClr>
                </a:solidFill>
                <a:cs typeface="Times New Roman" panose="02020603050405020304" pitchFamily="18" charset="0"/>
              </a:rPr>
              <a:t>)         b → u </a:t>
            </a:r>
            <a:r>
              <a:rPr lang="en-US" altLang="en-IT" sz="2400" err="1">
                <a:solidFill>
                  <a:schemeClr val="bg1">
                    <a:lumMod val="75000"/>
                  </a:schemeClr>
                </a:solidFill>
                <a:latin typeface="Symbol" pitchFamily="2" charset="2"/>
                <a:cs typeface="Times New Roman" panose="02020603050405020304" pitchFamily="18" charset="0"/>
              </a:rPr>
              <a:t>tn</a:t>
            </a:r>
            <a:r>
              <a:rPr lang="en-US" altLang="en-IT" sz="2400">
                <a:solidFill>
                  <a:schemeClr val="bg1">
                    <a:lumMod val="75000"/>
                  </a:schemeClr>
                </a:solidFill>
                <a:latin typeface="Symbol" pitchFamily="2" charset="2"/>
              </a:rPr>
              <a:t> 	</a:t>
            </a:r>
            <a:endParaRPr lang="en-US" altLang="en-IT" sz="2400">
              <a:solidFill>
                <a:schemeClr val="bg1">
                  <a:lumMod val="75000"/>
                </a:schemeClr>
              </a:solidFill>
              <a:cs typeface="Times New Roman" panose="02020603050405020304" pitchFamily="18" charset="0"/>
            </a:endParaRPr>
          </a:p>
          <a:p>
            <a:pPr>
              <a:lnSpc>
                <a:spcPct val="100000"/>
              </a:lnSpc>
              <a:spcAft>
                <a:spcPts val="500"/>
              </a:spcAft>
            </a:pPr>
            <a:r>
              <a:rPr lang="en-US" altLang="en-IT" sz="2400">
                <a:solidFill>
                  <a:srgbClr val="C00000"/>
                </a:solidFill>
                <a:latin typeface="Symbol" pitchFamily="2" charset="2"/>
              </a:rPr>
              <a:t>  </a:t>
            </a:r>
            <a:endParaRPr lang="en-US" altLang="en-IT" sz="2400" baseline="-25000">
              <a:solidFill>
                <a:srgbClr val="C00000"/>
              </a:solidFill>
            </a:endParaRPr>
          </a:p>
          <a:p>
            <a:pPr eaLnBrk="1">
              <a:lnSpc>
                <a:spcPct val="102000"/>
              </a:lnSpc>
              <a:spcAft>
                <a:spcPct val="0"/>
              </a:spcAft>
            </a:pPr>
            <a:endParaRPr lang="en-US" altLang="en-IT" sz="2000" baseline="-25000">
              <a:solidFill>
                <a:srgbClr val="C00000"/>
              </a:solidFill>
            </a:endParaRPr>
          </a:p>
        </p:txBody>
      </p:sp>
      <p:sp>
        <p:nvSpPr>
          <p:cNvPr id="70" name="Text Box 12">
            <a:extLst>
              <a:ext uri="{FF2B5EF4-FFF2-40B4-BE49-F238E27FC236}">
                <a16:creationId xmlns:a16="http://schemas.microsoft.com/office/drawing/2014/main" id="{D9B9D1CA-E06A-2BFD-78C9-214B15F3B4CC}"/>
              </a:ext>
            </a:extLst>
          </p:cNvPr>
          <p:cNvSpPr txBox="1">
            <a:spLocks noChangeArrowheads="1"/>
          </p:cNvSpPr>
          <p:nvPr/>
        </p:nvSpPr>
        <p:spPr bwMode="auto">
          <a:xfrm>
            <a:off x="171677" y="4071801"/>
            <a:ext cx="825909"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2</a:t>
            </a:r>
            <a:r>
              <a:rPr lang="en-US" altLang="en-IT" sz="2800" baseline="-25000">
                <a:solidFill>
                  <a:srgbClr val="0070C0"/>
                </a:solidFill>
                <a:cs typeface="Times New Roman" panose="02020603050405020304" pitchFamily="18" charset="0"/>
              </a:rPr>
              <a:t>q</a:t>
            </a:r>
            <a:r>
              <a:rPr lang="en-US" altLang="en-IT" sz="2800">
                <a:solidFill>
                  <a:srgbClr val="0070C0"/>
                </a:solidFill>
                <a:cs typeface="Times New Roman" panose="02020603050405020304" pitchFamily="18" charset="0"/>
              </a:rPr>
              <a:t> </a:t>
            </a:r>
            <a:r>
              <a:rPr lang="en-US" altLang="en-IT" sz="2800">
                <a:solidFill>
                  <a:schemeClr val="tx1"/>
                </a:solidFill>
                <a:cs typeface="Times New Roman" panose="02020603050405020304" pitchFamily="18" charset="0"/>
              </a:rPr>
              <a:t>→</a:t>
            </a:r>
            <a:r>
              <a:rPr lang="en-US" altLang="en-IT" sz="2800">
                <a:solidFill>
                  <a:srgbClr val="0070C0"/>
                </a:solidFill>
                <a:cs typeface="Times New Roman" panose="02020603050405020304" pitchFamily="18" charset="0"/>
              </a:rPr>
              <a:t> </a:t>
            </a:r>
            <a:endParaRPr lang="en-US" altLang="en-IT" sz="2800" baseline="-25000">
              <a:solidFill>
                <a:srgbClr val="0070C0"/>
              </a:solidFill>
              <a:cs typeface="Times New Roman" panose="02020603050405020304" pitchFamily="18" charset="0"/>
            </a:endParaRPr>
          </a:p>
          <a:p>
            <a:pPr eaLnBrk="1">
              <a:lnSpc>
                <a:spcPct val="102000"/>
              </a:lnSpc>
              <a:spcAft>
                <a:spcPct val="0"/>
              </a:spcAft>
            </a:pPr>
            <a:endParaRPr lang="en-US" altLang="en-IT" sz="2800" baseline="-25000">
              <a:solidFill>
                <a:srgbClr val="0070C0"/>
              </a:solidFill>
            </a:endParaRPr>
          </a:p>
        </p:txBody>
      </p:sp>
      <p:cxnSp>
        <p:nvCxnSpPr>
          <p:cNvPr id="71" name="Straight Connector 70">
            <a:extLst>
              <a:ext uri="{FF2B5EF4-FFF2-40B4-BE49-F238E27FC236}">
                <a16:creationId xmlns:a16="http://schemas.microsoft.com/office/drawing/2014/main" id="{7A8E932C-1BD5-7564-97B5-BB6831A5198C}"/>
              </a:ext>
            </a:extLst>
          </p:cNvPr>
          <p:cNvCxnSpPr>
            <a:cxnSpLocks/>
          </p:cNvCxnSpPr>
          <p:nvPr/>
        </p:nvCxnSpPr>
        <p:spPr>
          <a:xfrm>
            <a:off x="1399313" y="5144385"/>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 Box 12">
            <a:extLst>
              <a:ext uri="{FF2B5EF4-FFF2-40B4-BE49-F238E27FC236}">
                <a16:creationId xmlns:a16="http://schemas.microsoft.com/office/drawing/2014/main" id="{9F7D9DB7-3CC5-D265-5707-53965DBFFD69}"/>
              </a:ext>
            </a:extLst>
          </p:cNvPr>
          <p:cNvSpPr txBox="1">
            <a:spLocks noChangeArrowheads="1"/>
          </p:cNvSpPr>
          <p:nvPr/>
        </p:nvSpPr>
        <p:spPr bwMode="auto">
          <a:xfrm>
            <a:off x="1834157" y="4074621"/>
            <a:ext cx="2816321"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c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u </a:t>
            </a:r>
            <a:r>
              <a:rPr lang="en-US" altLang="en-IT" sz="2400">
                <a:solidFill>
                  <a:srgbClr val="00B050"/>
                </a:solidFill>
                <a:latin typeface="Symbol" pitchFamily="2" charset="2"/>
              </a:rPr>
              <a:t>g          </a:t>
            </a:r>
            <a:r>
              <a:rPr lang="en-US" altLang="en-IT" sz="2400">
                <a:solidFill>
                  <a:srgbClr val="0070C0"/>
                </a:solidFill>
                <a:cs typeface="Times New Roman" panose="02020603050405020304" pitchFamily="18" charset="0"/>
              </a:rPr>
              <a:t>D</a:t>
            </a:r>
            <a:r>
              <a:rPr lang="en-US" altLang="en-IT" sz="2400" baseline="-25000">
                <a:solidFill>
                  <a:srgbClr val="0070C0"/>
                </a:solidFill>
                <a:cs typeface="Times New Roman" panose="02020603050405020304" pitchFamily="18" charset="0"/>
              </a:rPr>
              <a:t> </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D</a:t>
            </a:r>
            <a:endParaRPr lang="en-US" altLang="en-IT" sz="2400" baseline="-25000">
              <a:solidFill>
                <a:srgbClr val="0070C0"/>
              </a:solidFill>
              <a:cs typeface="Times New Roman" panose="02020603050405020304" pitchFamily="18" charset="0"/>
            </a:endParaRPr>
          </a:p>
        </p:txBody>
      </p:sp>
      <p:sp>
        <p:nvSpPr>
          <p:cNvPr id="73" name="Text Box 12">
            <a:extLst>
              <a:ext uri="{FF2B5EF4-FFF2-40B4-BE49-F238E27FC236}">
                <a16:creationId xmlns:a16="http://schemas.microsoft.com/office/drawing/2014/main" id="{6A52F110-6CD2-7783-F6B6-50125192BBD6}"/>
              </a:ext>
            </a:extLst>
          </p:cNvPr>
          <p:cNvSpPr txBox="1">
            <a:spLocks noChangeArrowheads="1"/>
          </p:cNvSpPr>
          <p:nvPr/>
        </p:nvSpPr>
        <p:spPr bwMode="auto">
          <a:xfrm>
            <a:off x="5116518" y="3611979"/>
            <a:ext cx="6725708" cy="13477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400">
                <a:solidFill>
                  <a:schemeClr val="bg1">
                    <a:lumMod val="75000"/>
                  </a:schemeClr>
                </a:solidFill>
                <a:cs typeface="Times New Roman" panose="02020603050405020304" pitchFamily="18" charset="0"/>
              </a:rPr>
              <a:t>c → u </a:t>
            </a:r>
            <a:r>
              <a:rPr lang="en-US" altLang="en-IT" sz="2400">
                <a:solidFill>
                  <a:schemeClr val="bg1">
                    <a:lumMod val="75000"/>
                  </a:schemeClr>
                </a:solidFill>
                <a:latin typeface="Symbol" pitchFamily="2" charset="2"/>
              </a:rPr>
              <a:t>mm 	     </a:t>
            </a:r>
            <a:r>
              <a:rPr lang="en-US" altLang="en-IT" sz="2400" err="1">
                <a:solidFill>
                  <a:schemeClr val="bg1">
                    <a:lumMod val="75000"/>
                  </a:schemeClr>
                </a:solidFill>
                <a:cs typeface="Times New Roman" panose="02020603050405020304" pitchFamily="18" charset="0"/>
              </a:rPr>
              <a:t>R</a:t>
            </a:r>
            <a:r>
              <a:rPr lang="en-US" altLang="en-IT" sz="2400" baseline="-25000" err="1">
                <a:solidFill>
                  <a:schemeClr val="bg1">
                    <a:lumMod val="75000"/>
                  </a:schemeClr>
                </a:solidFill>
                <a:cs typeface="Times New Roman" panose="02020603050405020304" pitchFamily="18" charset="0"/>
              </a:rPr>
              <a:t>cu</a:t>
            </a:r>
            <a:r>
              <a:rPr lang="en-US" altLang="en-IT" sz="2400" baseline="-25000">
                <a:solidFill>
                  <a:schemeClr val="bg1">
                    <a:lumMod val="75000"/>
                  </a:schemeClr>
                </a:solidFill>
                <a:cs typeface="Times New Roman" panose="02020603050405020304" pitchFamily="18" charset="0"/>
              </a:rPr>
              <a:t> </a:t>
            </a:r>
            <a:r>
              <a:rPr lang="en-US" altLang="en-IT" sz="2400">
                <a:solidFill>
                  <a:schemeClr val="bg1">
                    <a:lumMod val="75000"/>
                  </a:schemeClr>
                </a:solidFill>
                <a:cs typeface="Times New Roman" panose="02020603050405020304" pitchFamily="18" charset="0"/>
              </a:rPr>
              <a:t>(e/</a:t>
            </a:r>
            <a:r>
              <a:rPr lang="en-US" altLang="en-IT" sz="2400">
                <a:solidFill>
                  <a:schemeClr val="bg1">
                    <a:lumMod val="75000"/>
                  </a:schemeClr>
                </a:solidFill>
                <a:latin typeface="Symbol" pitchFamily="2" charset="2"/>
              </a:rPr>
              <a:t>m</a:t>
            </a:r>
            <a:r>
              <a:rPr lang="en-US" altLang="en-IT" sz="2400">
                <a:solidFill>
                  <a:schemeClr val="bg1">
                    <a:lumMod val="75000"/>
                  </a:schemeClr>
                </a:solidFill>
                <a:cs typeface="Times New Roman" panose="02020603050405020304" pitchFamily="18" charset="0"/>
              </a:rPr>
              <a:t>)	 			   c → u </a:t>
            </a:r>
            <a:r>
              <a:rPr lang="en-US" altLang="en-IT" sz="2400" err="1">
                <a:solidFill>
                  <a:schemeClr val="bg1">
                    <a:lumMod val="75000"/>
                  </a:schemeClr>
                </a:solidFill>
                <a:latin typeface="Symbol" pitchFamily="2" charset="2"/>
                <a:cs typeface="Times New Roman" panose="02020603050405020304" pitchFamily="18" charset="0"/>
              </a:rPr>
              <a:t>nn</a:t>
            </a:r>
            <a:r>
              <a:rPr lang="en-US" altLang="en-IT" sz="2400">
                <a:solidFill>
                  <a:schemeClr val="bg1">
                    <a:lumMod val="75000"/>
                  </a:schemeClr>
                </a:solidFill>
                <a:latin typeface="Symbol" pitchFamily="2" charset="2"/>
              </a:rPr>
              <a:t> </a:t>
            </a:r>
            <a:endParaRPr lang="en-US" altLang="en-IT" sz="2400">
              <a:solidFill>
                <a:schemeClr val="bg1">
                  <a:lumMod val="75000"/>
                </a:schemeClr>
              </a:solidFill>
              <a:cs typeface="Times New Roman" panose="02020603050405020304" pitchFamily="18" charset="0"/>
            </a:endParaRPr>
          </a:p>
          <a:p>
            <a:pPr>
              <a:lnSpc>
                <a:spcPct val="100000"/>
              </a:lnSpc>
              <a:spcAft>
                <a:spcPts val="500"/>
              </a:spcAft>
            </a:pPr>
            <a:r>
              <a:rPr lang="en-US" altLang="en-IT" sz="2400">
                <a:solidFill>
                  <a:schemeClr val="bg1">
                    <a:lumMod val="75000"/>
                  </a:schemeClr>
                </a:solidFill>
                <a:cs typeface="Times New Roman" panose="02020603050405020304" pitchFamily="18" charset="0"/>
              </a:rPr>
              <a:t>c → s </a:t>
            </a:r>
            <a:r>
              <a:rPr lang="en-US" altLang="en-IT" sz="2400" err="1">
                <a:solidFill>
                  <a:schemeClr val="bg1">
                    <a:lumMod val="75000"/>
                  </a:schemeClr>
                </a:solidFill>
                <a:latin typeface="Symbol" pitchFamily="2" charset="2"/>
              </a:rPr>
              <a:t>mn</a:t>
            </a:r>
            <a:r>
              <a:rPr lang="en-US" altLang="en-IT" sz="2400">
                <a:solidFill>
                  <a:schemeClr val="bg1">
                    <a:lumMod val="75000"/>
                  </a:schemeClr>
                </a:solidFill>
                <a:latin typeface="Symbol" pitchFamily="2" charset="2"/>
              </a:rPr>
              <a:t>	     </a:t>
            </a:r>
            <a:r>
              <a:rPr lang="en-US" altLang="en-IT" sz="2400" err="1">
                <a:solidFill>
                  <a:schemeClr val="bg1">
                    <a:lumMod val="75000"/>
                  </a:schemeClr>
                </a:solidFill>
                <a:cs typeface="Times New Roman" panose="02020603050405020304" pitchFamily="18" charset="0"/>
              </a:rPr>
              <a:t>R</a:t>
            </a:r>
            <a:r>
              <a:rPr lang="en-US" altLang="en-IT" sz="2400" baseline="-25000" err="1">
                <a:solidFill>
                  <a:schemeClr val="bg1">
                    <a:lumMod val="75000"/>
                  </a:schemeClr>
                </a:solidFill>
                <a:cs typeface="Times New Roman" panose="02020603050405020304" pitchFamily="18" charset="0"/>
              </a:rPr>
              <a:t>cs</a:t>
            </a:r>
            <a:r>
              <a:rPr lang="en-US" altLang="en-IT" sz="2400" baseline="-25000">
                <a:solidFill>
                  <a:schemeClr val="bg1">
                    <a:lumMod val="75000"/>
                  </a:schemeClr>
                </a:solidFill>
                <a:cs typeface="Times New Roman" panose="02020603050405020304" pitchFamily="18" charset="0"/>
              </a:rPr>
              <a:t> </a:t>
            </a:r>
            <a:r>
              <a:rPr lang="en-US" altLang="en-IT" sz="2400">
                <a:solidFill>
                  <a:schemeClr val="bg1">
                    <a:lumMod val="75000"/>
                  </a:schemeClr>
                </a:solidFill>
                <a:cs typeface="Times New Roman" panose="02020603050405020304" pitchFamily="18" charset="0"/>
              </a:rPr>
              <a:t>(e/</a:t>
            </a:r>
            <a:r>
              <a:rPr lang="en-US" altLang="en-IT" sz="2400">
                <a:solidFill>
                  <a:schemeClr val="bg1">
                    <a:lumMod val="75000"/>
                  </a:schemeClr>
                </a:solidFill>
                <a:latin typeface="Symbol" pitchFamily="2" charset="2"/>
              </a:rPr>
              <a:t>m</a:t>
            </a:r>
            <a:r>
              <a:rPr lang="en-US" altLang="en-IT" sz="2400">
                <a:solidFill>
                  <a:schemeClr val="bg1">
                    <a:lumMod val="75000"/>
                  </a:schemeClr>
                </a:solidFill>
                <a:cs typeface="Times New Roman" panose="02020603050405020304" pitchFamily="18" charset="0"/>
              </a:rPr>
              <a:t>)</a:t>
            </a:r>
            <a:endParaRPr lang="en-US" altLang="en-IT" sz="2400">
              <a:solidFill>
                <a:schemeClr val="bg1">
                  <a:lumMod val="75000"/>
                </a:schemeClr>
              </a:solidFill>
              <a:latin typeface="Symbol" pitchFamily="2" charset="2"/>
            </a:endParaRPr>
          </a:p>
          <a:p>
            <a:pPr>
              <a:lnSpc>
                <a:spcPct val="100000"/>
              </a:lnSpc>
              <a:spcAft>
                <a:spcPts val="500"/>
              </a:spcAft>
            </a:pPr>
            <a:r>
              <a:rPr lang="en-US" altLang="en-IT" sz="2400">
                <a:solidFill>
                  <a:schemeClr val="bg1">
                    <a:lumMod val="75000"/>
                  </a:schemeClr>
                </a:solidFill>
                <a:cs typeface="Times New Roman" panose="02020603050405020304" pitchFamily="18" charset="0"/>
              </a:rPr>
              <a:t>c → d </a:t>
            </a:r>
            <a:r>
              <a:rPr lang="en-US" altLang="en-IT" sz="2400" err="1">
                <a:solidFill>
                  <a:schemeClr val="bg1">
                    <a:lumMod val="75000"/>
                  </a:schemeClr>
                </a:solidFill>
                <a:latin typeface="Symbol" pitchFamily="2" charset="2"/>
              </a:rPr>
              <a:t>mn</a:t>
            </a:r>
            <a:r>
              <a:rPr lang="en-US" altLang="en-IT" sz="2400">
                <a:solidFill>
                  <a:schemeClr val="bg1">
                    <a:lumMod val="75000"/>
                  </a:schemeClr>
                </a:solidFill>
                <a:latin typeface="Symbol" pitchFamily="2" charset="2"/>
              </a:rPr>
              <a:t>	     </a:t>
            </a:r>
            <a:r>
              <a:rPr lang="en-US" altLang="en-IT" sz="2400" err="1">
                <a:solidFill>
                  <a:schemeClr val="bg1">
                    <a:lumMod val="75000"/>
                  </a:schemeClr>
                </a:solidFill>
                <a:cs typeface="Times New Roman" panose="02020603050405020304" pitchFamily="18" charset="0"/>
              </a:rPr>
              <a:t>R</a:t>
            </a:r>
            <a:r>
              <a:rPr lang="en-US" altLang="en-IT" sz="2400" baseline="-25000" err="1">
                <a:solidFill>
                  <a:schemeClr val="bg1">
                    <a:lumMod val="75000"/>
                  </a:schemeClr>
                </a:solidFill>
                <a:cs typeface="Times New Roman" panose="02020603050405020304" pitchFamily="18" charset="0"/>
              </a:rPr>
              <a:t>cd</a:t>
            </a:r>
            <a:r>
              <a:rPr lang="en-US" altLang="en-IT" sz="2400" baseline="-25000">
                <a:solidFill>
                  <a:schemeClr val="bg1">
                    <a:lumMod val="75000"/>
                  </a:schemeClr>
                </a:solidFill>
                <a:cs typeface="Times New Roman" panose="02020603050405020304" pitchFamily="18" charset="0"/>
              </a:rPr>
              <a:t> </a:t>
            </a:r>
            <a:r>
              <a:rPr lang="en-US" altLang="en-IT" sz="2400">
                <a:solidFill>
                  <a:schemeClr val="bg1">
                    <a:lumMod val="75000"/>
                  </a:schemeClr>
                </a:solidFill>
                <a:cs typeface="Times New Roman" panose="02020603050405020304" pitchFamily="18" charset="0"/>
              </a:rPr>
              <a:t>(e/</a:t>
            </a:r>
            <a:r>
              <a:rPr lang="en-US" altLang="en-IT" sz="2400">
                <a:solidFill>
                  <a:schemeClr val="bg1">
                    <a:lumMod val="75000"/>
                  </a:schemeClr>
                </a:solidFill>
                <a:latin typeface="Symbol" pitchFamily="2" charset="2"/>
              </a:rPr>
              <a:t>m</a:t>
            </a:r>
            <a:r>
              <a:rPr lang="en-US" altLang="en-IT" sz="2400">
                <a:solidFill>
                  <a:schemeClr val="bg1">
                    <a:lumMod val="75000"/>
                  </a:schemeClr>
                </a:solidFill>
                <a:cs typeface="Times New Roman" panose="02020603050405020304" pitchFamily="18" charset="0"/>
              </a:rPr>
              <a:t>) </a:t>
            </a:r>
          </a:p>
          <a:p>
            <a:pPr>
              <a:lnSpc>
                <a:spcPct val="100000"/>
              </a:lnSpc>
              <a:spcAft>
                <a:spcPts val="500"/>
              </a:spcAft>
            </a:pPr>
            <a:r>
              <a:rPr lang="en-US" altLang="en-IT" sz="2400">
                <a:solidFill>
                  <a:schemeClr val="bg1">
                    <a:lumMod val="75000"/>
                  </a:schemeClr>
                </a:solidFill>
                <a:latin typeface="Symbol" pitchFamily="2" charset="2"/>
              </a:rPr>
              <a:t>  </a:t>
            </a:r>
            <a:endParaRPr lang="en-US" altLang="en-IT" sz="2400" baseline="-25000">
              <a:solidFill>
                <a:schemeClr val="bg1">
                  <a:lumMod val="75000"/>
                </a:schemeClr>
              </a:solidFill>
            </a:endParaRPr>
          </a:p>
          <a:p>
            <a:pPr eaLnBrk="1">
              <a:lnSpc>
                <a:spcPct val="102000"/>
              </a:lnSpc>
              <a:spcAft>
                <a:spcPct val="0"/>
              </a:spcAft>
            </a:pPr>
            <a:endParaRPr lang="en-US" altLang="en-IT" sz="2000" baseline="-25000">
              <a:solidFill>
                <a:srgbClr val="C00000"/>
              </a:solidFill>
            </a:endParaRPr>
          </a:p>
        </p:txBody>
      </p:sp>
      <p:cxnSp>
        <p:nvCxnSpPr>
          <p:cNvPr id="74" name="Straight Connector 73">
            <a:extLst>
              <a:ext uri="{FF2B5EF4-FFF2-40B4-BE49-F238E27FC236}">
                <a16:creationId xmlns:a16="http://schemas.microsoft.com/office/drawing/2014/main" id="{6E95962C-E0C9-A2FD-2514-4DF7C91FCF70}"/>
              </a:ext>
            </a:extLst>
          </p:cNvPr>
          <p:cNvCxnSpPr>
            <a:cxnSpLocks/>
          </p:cNvCxnSpPr>
          <p:nvPr/>
        </p:nvCxnSpPr>
        <p:spPr>
          <a:xfrm>
            <a:off x="1399313" y="5251815"/>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F3AF291-5413-35DE-EBAF-D23A25B4CE62}"/>
              </a:ext>
            </a:extLst>
          </p:cNvPr>
          <p:cNvCxnSpPr>
            <a:cxnSpLocks/>
          </p:cNvCxnSpPr>
          <p:nvPr/>
        </p:nvCxnSpPr>
        <p:spPr>
          <a:xfrm>
            <a:off x="1399313" y="6494829"/>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 Box 12">
            <a:extLst>
              <a:ext uri="{FF2B5EF4-FFF2-40B4-BE49-F238E27FC236}">
                <a16:creationId xmlns:a16="http://schemas.microsoft.com/office/drawing/2014/main" id="{3A4ECFF5-9A60-B35C-3AB6-7095CEF5ECD7}"/>
              </a:ext>
            </a:extLst>
          </p:cNvPr>
          <p:cNvSpPr txBox="1">
            <a:spLocks noChangeArrowheads="1"/>
          </p:cNvSpPr>
          <p:nvPr/>
        </p:nvSpPr>
        <p:spPr bwMode="auto">
          <a:xfrm>
            <a:off x="981638" y="5360555"/>
            <a:ext cx="393654" cy="9837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600"/>
              </a:spcAft>
            </a:pPr>
            <a:r>
              <a:rPr lang="en-US" altLang="en-IT" sz="2800">
                <a:solidFill>
                  <a:srgbClr val="FF0000"/>
                </a:solidFill>
                <a:cs typeface="Times New Roman" panose="02020603050405020304" pitchFamily="18" charset="0"/>
              </a:rPr>
              <a:t>2</a:t>
            </a:r>
            <a:r>
              <a:rPr lang="en-US" altLang="en-IT" sz="2800" baseline="-25000">
                <a:solidFill>
                  <a:srgbClr val="FF0000"/>
                </a:solidFill>
                <a:cs typeface="Times New Roman" panose="02020603050405020304" pitchFamily="18" charset="0"/>
              </a:rPr>
              <a:t>l</a:t>
            </a:r>
          </a:p>
          <a:p>
            <a:pPr eaLnBrk="1">
              <a:lnSpc>
                <a:spcPct val="100000"/>
              </a:lnSpc>
              <a:spcAft>
                <a:spcPts val="600"/>
              </a:spcAft>
            </a:pPr>
            <a:r>
              <a:rPr lang="en-US" altLang="en-IT" sz="2800">
                <a:solidFill>
                  <a:srgbClr val="FF0000"/>
                </a:solidFill>
                <a:cs typeface="Times New Roman" panose="02020603050405020304" pitchFamily="18" charset="0"/>
              </a:rPr>
              <a:t>1</a:t>
            </a:r>
            <a:r>
              <a:rPr lang="en-US" altLang="en-IT" sz="2800" baseline="-25000">
                <a:solidFill>
                  <a:srgbClr val="FF0000"/>
                </a:solidFill>
                <a:cs typeface="Times New Roman" panose="02020603050405020304" pitchFamily="18" charset="0"/>
              </a:rPr>
              <a:t>l</a:t>
            </a:r>
          </a:p>
          <a:p>
            <a:pPr eaLnBrk="1">
              <a:lnSpc>
                <a:spcPct val="102000"/>
              </a:lnSpc>
              <a:spcAft>
                <a:spcPct val="0"/>
              </a:spcAft>
            </a:pPr>
            <a:endParaRPr lang="en-US" altLang="en-IT" sz="2400" baseline="-25000">
              <a:solidFill>
                <a:srgbClr val="0070C0"/>
              </a:solidFill>
            </a:endParaRPr>
          </a:p>
        </p:txBody>
      </p:sp>
      <p:sp>
        <p:nvSpPr>
          <p:cNvPr id="77" name="Text Box 12">
            <a:extLst>
              <a:ext uri="{FF2B5EF4-FFF2-40B4-BE49-F238E27FC236}">
                <a16:creationId xmlns:a16="http://schemas.microsoft.com/office/drawing/2014/main" id="{DDBE636D-7C23-5E8A-7C51-B9B2EAA485BD}"/>
              </a:ext>
            </a:extLst>
          </p:cNvPr>
          <p:cNvSpPr txBox="1">
            <a:spLocks noChangeArrowheads="1"/>
          </p:cNvSpPr>
          <p:nvPr/>
        </p:nvSpPr>
        <p:spPr bwMode="auto">
          <a:xfrm>
            <a:off x="1824039" y="5466121"/>
            <a:ext cx="10007065" cy="837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ts val="600"/>
              </a:spcAft>
            </a:pPr>
            <a:r>
              <a:rPr lang="en-US" altLang="en-IT" sz="2400">
                <a:solidFill>
                  <a:srgbClr val="FF0000"/>
                </a:solidFill>
                <a:latin typeface="Symbol" pitchFamily="2" charset="2"/>
                <a:cs typeface="Times New Roman" panose="02020603050405020304" pitchFamily="18" charset="0"/>
              </a:rPr>
              <a:t>t</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 </a:t>
            </a:r>
            <a:r>
              <a:rPr lang="en-US" altLang="en-IT" sz="2400">
                <a:solidFill>
                  <a:srgbClr val="FF0000"/>
                </a:solidFill>
                <a:latin typeface="Symbol" pitchFamily="2" charset="2"/>
              </a:rPr>
              <a:t>m</a:t>
            </a:r>
            <a:r>
              <a:rPr lang="en-US" altLang="en-IT" sz="2400">
                <a:solidFill>
                  <a:srgbClr val="0070C0"/>
                </a:solidFill>
                <a:latin typeface="Symbol" pitchFamily="2" charset="2"/>
                <a:cs typeface="Times New Roman" panose="02020603050405020304" pitchFamily="18" charset="0"/>
              </a:rPr>
              <a:t> </a:t>
            </a:r>
            <a:r>
              <a:rPr lang="en-US" altLang="en-IT" sz="2400">
                <a:solidFill>
                  <a:srgbClr val="00B050"/>
                </a:solidFill>
                <a:latin typeface="Symbol" pitchFamily="2" charset="2"/>
              </a:rPr>
              <a:t>g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latin typeface="Symbol" pitchFamily="2" charset="2"/>
              </a:rPr>
              <a:t>m</a:t>
            </a:r>
            <a:r>
              <a:rPr lang="en-US" altLang="en-IT" sz="2400">
                <a:solidFill>
                  <a:srgbClr val="0070C0"/>
                </a:solidFill>
                <a:latin typeface="Symbol" pitchFamily="2" charset="2"/>
                <a:cs typeface="Times New Roman" panose="02020603050405020304" pitchFamily="18" charset="0"/>
              </a:rPr>
              <a:t> </a:t>
            </a:r>
            <a:r>
              <a:rPr lang="en-US" altLang="en-IT" sz="2400" err="1">
                <a:solidFill>
                  <a:srgbClr val="0070C0"/>
                </a:solidFill>
                <a:cs typeface="Times New Roman" panose="02020603050405020304" pitchFamily="18" charset="0"/>
              </a:rPr>
              <a:t>qq</a:t>
            </a:r>
            <a:r>
              <a:rPr lang="en-US" altLang="en-IT" sz="2400">
                <a:solidFill>
                  <a:srgbClr val="00B050"/>
                </a:solidFill>
                <a:latin typeface="Symbol" pitchFamily="2" charset="2"/>
              </a:rPr>
              <a:t> 	   </a:t>
            </a:r>
            <a:r>
              <a:rPr lang="en-US" altLang="en-IT" sz="2400">
                <a:solidFill>
                  <a:srgbClr val="C00000"/>
                </a:solidFill>
                <a:latin typeface="Symbol" pitchFamily="2" charset="2"/>
              </a:rPr>
              <a:t>   </a:t>
            </a:r>
            <a:r>
              <a:rPr lang="en-US" altLang="en-IT" sz="2400">
                <a:solidFill>
                  <a:schemeClr val="bg1">
                    <a:lumMod val="75000"/>
                  </a:schemeClr>
                </a:solidFill>
                <a:latin typeface="Symbol" pitchFamily="2" charset="2"/>
                <a:cs typeface="Times New Roman" panose="02020603050405020304" pitchFamily="18" charset="0"/>
              </a:rPr>
              <a:t>t </a:t>
            </a:r>
            <a:r>
              <a:rPr lang="en-US" altLang="en-IT" sz="2400">
                <a:solidFill>
                  <a:schemeClr val="bg1">
                    <a:lumMod val="75000"/>
                  </a:schemeClr>
                </a:solidFill>
                <a:cs typeface="Times New Roman" panose="02020603050405020304" pitchFamily="18" charset="0"/>
              </a:rPr>
              <a:t>→ </a:t>
            </a:r>
            <a:r>
              <a:rPr lang="en-US" altLang="en-IT" sz="2400">
                <a:solidFill>
                  <a:schemeClr val="bg1">
                    <a:lumMod val="75000"/>
                  </a:schemeClr>
                </a:solidFill>
                <a:latin typeface="Symbol" pitchFamily="2" charset="2"/>
              </a:rPr>
              <a:t>m mm 	</a:t>
            </a:r>
            <a:r>
              <a:rPr lang="en-US" altLang="en-IT" sz="2400">
                <a:solidFill>
                  <a:schemeClr val="bg1">
                    <a:lumMod val="75000"/>
                  </a:schemeClr>
                </a:solidFill>
                <a:latin typeface="Symbol" pitchFamily="2" charset="2"/>
                <a:cs typeface="Times New Roman" panose="02020603050405020304" pitchFamily="18" charset="0"/>
              </a:rPr>
              <a:t>t </a:t>
            </a:r>
            <a:r>
              <a:rPr lang="en-US" altLang="en-IT" sz="2400">
                <a:solidFill>
                  <a:schemeClr val="bg1">
                    <a:lumMod val="75000"/>
                  </a:schemeClr>
                </a:solidFill>
                <a:cs typeface="Times New Roman" panose="02020603050405020304" pitchFamily="18" charset="0"/>
              </a:rPr>
              <a:t>→ </a:t>
            </a:r>
            <a:r>
              <a:rPr lang="en-US" altLang="en-IT" sz="2400">
                <a:solidFill>
                  <a:schemeClr val="bg1">
                    <a:lumMod val="75000"/>
                  </a:schemeClr>
                </a:solidFill>
                <a:latin typeface="Symbol" pitchFamily="2" charset="2"/>
              </a:rPr>
              <a:t>m </a:t>
            </a:r>
            <a:r>
              <a:rPr lang="en-US" altLang="en-IT" sz="2400" err="1">
                <a:solidFill>
                  <a:schemeClr val="bg1">
                    <a:lumMod val="75000"/>
                  </a:schemeClr>
                </a:solidFill>
                <a:cs typeface="Times New Roman" panose="02020603050405020304" pitchFamily="18" charset="0"/>
              </a:rPr>
              <a:t>ee</a:t>
            </a:r>
            <a:r>
              <a:rPr lang="en-US" altLang="en-IT" sz="2400">
                <a:solidFill>
                  <a:schemeClr val="bg1">
                    <a:lumMod val="75000"/>
                  </a:schemeClr>
                </a:solidFill>
                <a:cs typeface="Times New Roman" panose="02020603050405020304" pitchFamily="18" charset="0"/>
              </a:rPr>
              <a:t>			        </a:t>
            </a:r>
            <a:r>
              <a:rPr lang="en-US" altLang="en-IT" sz="2400">
                <a:solidFill>
                  <a:schemeClr val="bg1">
                    <a:lumMod val="75000"/>
                  </a:schemeClr>
                </a:solidFill>
                <a:latin typeface="Symbol" pitchFamily="2" charset="2"/>
                <a:cs typeface="Times New Roman" panose="02020603050405020304" pitchFamily="18" charset="0"/>
              </a:rPr>
              <a:t>t </a:t>
            </a:r>
            <a:r>
              <a:rPr lang="en-US" altLang="en-IT" sz="2400">
                <a:solidFill>
                  <a:schemeClr val="bg1">
                    <a:lumMod val="75000"/>
                  </a:schemeClr>
                </a:solidFill>
                <a:cs typeface="Times New Roman" panose="02020603050405020304" pitchFamily="18" charset="0"/>
              </a:rPr>
              <a:t>→ </a:t>
            </a:r>
            <a:r>
              <a:rPr lang="en-US" altLang="en-IT" sz="2400">
                <a:solidFill>
                  <a:schemeClr val="bg1">
                    <a:lumMod val="75000"/>
                  </a:schemeClr>
                </a:solidFill>
                <a:latin typeface="Symbol" pitchFamily="2" charset="2"/>
              </a:rPr>
              <a:t>m </a:t>
            </a:r>
            <a:r>
              <a:rPr lang="en-US" altLang="en-IT" sz="2400" err="1">
                <a:solidFill>
                  <a:schemeClr val="bg1">
                    <a:lumMod val="75000"/>
                  </a:schemeClr>
                </a:solidFill>
                <a:latin typeface="Symbol" pitchFamily="2" charset="2"/>
                <a:cs typeface="Times New Roman" panose="02020603050405020304" pitchFamily="18" charset="0"/>
              </a:rPr>
              <a:t>nn</a:t>
            </a:r>
            <a:endParaRPr lang="en-US" altLang="en-IT" sz="2400">
              <a:solidFill>
                <a:schemeClr val="bg1">
                  <a:lumMod val="75000"/>
                </a:schemeClr>
              </a:solidFill>
              <a:latin typeface="Symbol" pitchFamily="2" charset="2"/>
            </a:endParaRPr>
          </a:p>
          <a:p>
            <a:pPr>
              <a:lnSpc>
                <a:spcPct val="102000"/>
              </a:lnSpc>
              <a:spcAft>
                <a:spcPts val="600"/>
              </a:spcAft>
            </a:pPr>
            <a:r>
              <a:rPr lang="en-US" altLang="en-IT" sz="2400">
                <a:solidFill>
                  <a:schemeClr val="bg1">
                    <a:lumMod val="75000"/>
                  </a:schemeClr>
                </a:solidFill>
                <a:latin typeface="Symbol" pitchFamily="2" charset="2"/>
                <a:cs typeface="Times New Roman" panose="02020603050405020304" pitchFamily="18" charset="0"/>
              </a:rPr>
              <a:t>t </a:t>
            </a:r>
            <a:r>
              <a:rPr lang="en-US" altLang="en-IT" sz="2400">
                <a:solidFill>
                  <a:schemeClr val="bg1">
                    <a:lumMod val="75000"/>
                  </a:schemeClr>
                </a:solidFill>
                <a:cs typeface="Times New Roman" panose="02020603050405020304" pitchFamily="18" charset="0"/>
              </a:rPr>
              <a:t>→ e </a:t>
            </a:r>
            <a:r>
              <a:rPr lang="en-US" altLang="en-IT" sz="2400">
                <a:solidFill>
                  <a:schemeClr val="bg1">
                    <a:lumMod val="75000"/>
                  </a:schemeClr>
                </a:solidFill>
                <a:latin typeface="Symbol" pitchFamily="2" charset="2"/>
              </a:rPr>
              <a:t>g        </a:t>
            </a:r>
            <a:r>
              <a:rPr lang="en-US" altLang="en-IT" sz="2400">
                <a:solidFill>
                  <a:schemeClr val="bg1">
                    <a:lumMod val="75000"/>
                  </a:schemeClr>
                </a:solidFill>
                <a:latin typeface="Symbol" pitchFamily="2" charset="2"/>
                <a:cs typeface="Times New Roman" panose="02020603050405020304" pitchFamily="18" charset="0"/>
              </a:rPr>
              <a:t>t </a:t>
            </a:r>
            <a:r>
              <a:rPr lang="en-US" altLang="en-IT" sz="2400">
                <a:solidFill>
                  <a:schemeClr val="bg1">
                    <a:lumMod val="75000"/>
                  </a:schemeClr>
                </a:solidFill>
                <a:cs typeface="Times New Roman" panose="02020603050405020304" pitchFamily="18" charset="0"/>
              </a:rPr>
              <a:t>→ e</a:t>
            </a:r>
            <a:r>
              <a:rPr lang="en-US" altLang="en-IT" sz="2400">
                <a:solidFill>
                  <a:schemeClr val="bg1">
                    <a:lumMod val="75000"/>
                  </a:schemeClr>
                </a:solidFill>
                <a:latin typeface="Symbol" pitchFamily="2" charset="2"/>
                <a:cs typeface="Times New Roman" panose="02020603050405020304" pitchFamily="18" charset="0"/>
              </a:rPr>
              <a:t> </a:t>
            </a:r>
            <a:r>
              <a:rPr lang="en-US" altLang="en-IT" sz="2400" err="1">
                <a:solidFill>
                  <a:schemeClr val="bg1">
                    <a:lumMod val="75000"/>
                  </a:schemeClr>
                </a:solidFill>
                <a:cs typeface="Times New Roman" panose="02020603050405020304" pitchFamily="18" charset="0"/>
              </a:rPr>
              <a:t>qq</a:t>
            </a:r>
            <a:r>
              <a:rPr lang="en-US" altLang="en-IT" sz="2400">
                <a:solidFill>
                  <a:schemeClr val="bg1">
                    <a:lumMod val="75000"/>
                  </a:schemeClr>
                </a:solidFill>
                <a:latin typeface="Symbol" pitchFamily="2" charset="2"/>
              </a:rPr>
              <a:t> 	      </a:t>
            </a:r>
            <a:r>
              <a:rPr lang="en-US" altLang="en-IT" sz="2400">
                <a:solidFill>
                  <a:schemeClr val="bg1">
                    <a:lumMod val="75000"/>
                  </a:schemeClr>
                </a:solidFill>
                <a:latin typeface="Symbol" pitchFamily="2" charset="2"/>
                <a:cs typeface="Times New Roman" panose="02020603050405020304" pitchFamily="18" charset="0"/>
              </a:rPr>
              <a:t>t </a:t>
            </a:r>
            <a:r>
              <a:rPr lang="en-US" altLang="en-IT" sz="2400">
                <a:solidFill>
                  <a:schemeClr val="bg1">
                    <a:lumMod val="75000"/>
                  </a:schemeClr>
                </a:solidFill>
                <a:cs typeface="Times New Roman" panose="02020603050405020304" pitchFamily="18" charset="0"/>
              </a:rPr>
              <a:t>→ </a:t>
            </a:r>
            <a:r>
              <a:rPr lang="en-US" altLang="en-IT" sz="2400">
                <a:solidFill>
                  <a:schemeClr val="bg1">
                    <a:lumMod val="75000"/>
                  </a:schemeClr>
                </a:solidFill>
                <a:latin typeface="Symbol" pitchFamily="2" charset="2"/>
              </a:rPr>
              <a:t>m</a:t>
            </a:r>
            <a:r>
              <a:rPr lang="en-US" altLang="en-IT" sz="2400">
                <a:solidFill>
                  <a:schemeClr val="bg1">
                    <a:lumMod val="75000"/>
                  </a:schemeClr>
                </a:solidFill>
                <a:cs typeface="Times New Roman" panose="02020603050405020304" pitchFamily="18" charset="0"/>
              </a:rPr>
              <a:t> </a:t>
            </a:r>
            <a:r>
              <a:rPr lang="en-US" altLang="en-IT" sz="2400" err="1">
                <a:solidFill>
                  <a:schemeClr val="bg1">
                    <a:lumMod val="75000"/>
                  </a:schemeClr>
                </a:solidFill>
                <a:cs typeface="Times New Roman" panose="02020603050405020304" pitchFamily="18" charset="0"/>
              </a:rPr>
              <a:t>ee</a:t>
            </a:r>
            <a:r>
              <a:rPr lang="en-US" altLang="en-IT" sz="2400">
                <a:solidFill>
                  <a:schemeClr val="bg1">
                    <a:lumMod val="75000"/>
                  </a:schemeClr>
                </a:solidFill>
                <a:cs typeface="Times New Roman" panose="02020603050405020304" pitchFamily="18" charset="0"/>
              </a:rPr>
              <a:t> </a:t>
            </a:r>
            <a:r>
              <a:rPr lang="en-US" altLang="en-IT" sz="2400">
                <a:solidFill>
                  <a:schemeClr val="bg1">
                    <a:lumMod val="75000"/>
                  </a:schemeClr>
                </a:solidFill>
                <a:latin typeface="Symbol" pitchFamily="2" charset="2"/>
              </a:rPr>
              <a:t>	</a:t>
            </a:r>
            <a:r>
              <a:rPr lang="en-US" altLang="en-IT" sz="2400">
                <a:solidFill>
                  <a:schemeClr val="bg1">
                    <a:lumMod val="75000"/>
                  </a:schemeClr>
                </a:solidFill>
                <a:latin typeface="Symbol" pitchFamily="2" charset="2"/>
                <a:cs typeface="Times New Roman" panose="02020603050405020304" pitchFamily="18" charset="0"/>
              </a:rPr>
              <a:t>t </a:t>
            </a:r>
            <a:r>
              <a:rPr lang="en-US" altLang="en-IT" sz="2400">
                <a:solidFill>
                  <a:schemeClr val="bg1">
                    <a:lumMod val="75000"/>
                  </a:schemeClr>
                </a:solidFill>
                <a:cs typeface="Times New Roman" panose="02020603050405020304" pitchFamily="18" charset="0"/>
              </a:rPr>
              <a:t>→ e </a:t>
            </a:r>
            <a:r>
              <a:rPr lang="en-US" altLang="en-IT" sz="2400" err="1">
                <a:solidFill>
                  <a:schemeClr val="bg1">
                    <a:lumMod val="75000"/>
                  </a:schemeClr>
                </a:solidFill>
                <a:cs typeface="Times New Roman" panose="02020603050405020304" pitchFamily="18" charset="0"/>
              </a:rPr>
              <a:t>ee</a:t>
            </a:r>
            <a:r>
              <a:rPr lang="en-US" altLang="en-IT" sz="2400">
                <a:solidFill>
                  <a:schemeClr val="bg1">
                    <a:lumMod val="75000"/>
                  </a:schemeClr>
                </a:solidFill>
                <a:cs typeface="Times New Roman" panose="02020603050405020304" pitchFamily="18" charset="0"/>
              </a:rPr>
              <a:t> 			        </a:t>
            </a:r>
            <a:r>
              <a:rPr lang="en-US" altLang="en-IT" sz="2400">
                <a:solidFill>
                  <a:schemeClr val="bg1">
                    <a:lumMod val="75000"/>
                  </a:schemeClr>
                </a:solidFill>
                <a:latin typeface="Symbol" pitchFamily="2" charset="2"/>
                <a:cs typeface="Times New Roman" panose="02020603050405020304" pitchFamily="18" charset="0"/>
              </a:rPr>
              <a:t>t </a:t>
            </a:r>
            <a:r>
              <a:rPr lang="en-US" altLang="en-IT" sz="2400">
                <a:solidFill>
                  <a:schemeClr val="bg1">
                    <a:lumMod val="75000"/>
                  </a:schemeClr>
                </a:solidFill>
                <a:cs typeface="Times New Roman" panose="02020603050405020304" pitchFamily="18" charset="0"/>
              </a:rPr>
              <a:t>→ e</a:t>
            </a:r>
            <a:r>
              <a:rPr lang="en-US" altLang="en-IT" sz="2400">
                <a:solidFill>
                  <a:schemeClr val="bg1">
                    <a:lumMod val="75000"/>
                  </a:schemeClr>
                </a:solidFill>
                <a:latin typeface="Symbol" pitchFamily="2" charset="2"/>
              </a:rPr>
              <a:t> </a:t>
            </a:r>
            <a:r>
              <a:rPr lang="en-US" altLang="en-IT" sz="2400" err="1">
                <a:solidFill>
                  <a:schemeClr val="bg1">
                    <a:lumMod val="75000"/>
                  </a:schemeClr>
                </a:solidFill>
                <a:latin typeface="Symbol" pitchFamily="2" charset="2"/>
                <a:cs typeface="Times New Roman" panose="02020603050405020304" pitchFamily="18" charset="0"/>
              </a:rPr>
              <a:t>nn</a:t>
            </a:r>
            <a:endParaRPr lang="en-US" altLang="en-IT" sz="2400">
              <a:solidFill>
                <a:schemeClr val="bg1">
                  <a:lumMod val="75000"/>
                </a:schemeClr>
              </a:solidFill>
              <a:latin typeface="Symbol" pitchFamily="2" charset="2"/>
            </a:endParaRPr>
          </a:p>
          <a:p>
            <a:pPr marL="342900" indent="-342900" eaLnBrk="1">
              <a:lnSpc>
                <a:spcPct val="102000"/>
              </a:lnSpc>
              <a:spcAft>
                <a:spcPct val="0"/>
              </a:spcAft>
              <a:buFont typeface="Symbol" pitchFamily="2" charset="2"/>
              <a:buChar char="t"/>
            </a:pPr>
            <a:endParaRPr lang="en-US" altLang="en-IT" sz="2400" baseline="-25000">
              <a:solidFill>
                <a:srgbClr val="0070C0"/>
              </a:solidFill>
              <a:cs typeface="Times New Roman" panose="02020603050405020304" pitchFamily="18" charset="0"/>
            </a:endParaRPr>
          </a:p>
        </p:txBody>
      </p:sp>
      <p:sp>
        <p:nvSpPr>
          <p:cNvPr id="2" name="Text Box 12">
            <a:extLst>
              <a:ext uri="{FF2B5EF4-FFF2-40B4-BE49-F238E27FC236}">
                <a16:creationId xmlns:a16="http://schemas.microsoft.com/office/drawing/2014/main" id="{9E266863-97FE-D534-2110-0B9EE61903D1}"/>
              </a:ext>
            </a:extLst>
          </p:cNvPr>
          <p:cNvSpPr txBox="1">
            <a:spLocks noChangeArrowheads="1"/>
          </p:cNvSpPr>
          <p:nvPr/>
        </p:nvSpPr>
        <p:spPr bwMode="auto">
          <a:xfrm>
            <a:off x="898398" y="3799745"/>
            <a:ext cx="413209" cy="9837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 2</a:t>
            </a:r>
            <a:r>
              <a:rPr lang="en-US" altLang="en-IT" sz="2800" baseline="-25000">
                <a:solidFill>
                  <a:srgbClr val="0070C0"/>
                </a:solidFill>
                <a:cs typeface="Times New Roman" panose="02020603050405020304" pitchFamily="18" charset="0"/>
              </a:rPr>
              <a:t>q</a:t>
            </a:r>
            <a:r>
              <a:rPr lang="en-US" altLang="en-IT" sz="2800">
                <a:solidFill>
                  <a:srgbClr val="0070C0"/>
                </a:solidFill>
                <a:cs typeface="Times New Roman" panose="02020603050405020304" pitchFamily="18" charset="0"/>
              </a:rPr>
              <a:t> </a:t>
            </a:r>
          </a:p>
          <a:p>
            <a:pPr eaLnBrk="1">
              <a:lnSpc>
                <a:spcPct val="102000"/>
              </a:lnSpc>
              <a:spcAft>
                <a:spcPct val="0"/>
              </a:spcAft>
            </a:pPr>
            <a:r>
              <a:rPr lang="en-US" altLang="en-IT" sz="2800">
                <a:solidFill>
                  <a:srgbClr val="0070C0"/>
                </a:solidFill>
                <a:cs typeface="Times New Roman" panose="02020603050405020304" pitchFamily="18" charset="0"/>
              </a:rPr>
              <a:t> 1</a:t>
            </a:r>
            <a:r>
              <a:rPr lang="en-US" altLang="en-IT" sz="2800" baseline="-25000">
                <a:solidFill>
                  <a:srgbClr val="0070C0"/>
                </a:solidFill>
                <a:cs typeface="Times New Roman" panose="02020603050405020304" pitchFamily="18" charset="0"/>
              </a:rPr>
              <a:t>q</a:t>
            </a:r>
            <a:endParaRPr lang="en-US" altLang="en-IT" sz="2800" baseline="-25000">
              <a:solidFill>
                <a:srgbClr val="0070C0"/>
              </a:solidFill>
            </a:endParaRPr>
          </a:p>
        </p:txBody>
      </p:sp>
      <p:sp>
        <p:nvSpPr>
          <p:cNvPr id="3" name="Text Box 12">
            <a:extLst>
              <a:ext uri="{FF2B5EF4-FFF2-40B4-BE49-F238E27FC236}">
                <a16:creationId xmlns:a16="http://schemas.microsoft.com/office/drawing/2014/main" id="{650B4716-08C8-5D96-4FA3-0D6228AE9E1F}"/>
              </a:ext>
            </a:extLst>
          </p:cNvPr>
          <p:cNvSpPr txBox="1">
            <a:spLocks noChangeArrowheads="1"/>
          </p:cNvSpPr>
          <p:nvPr/>
        </p:nvSpPr>
        <p:spPr bwMode="auto">
          <a:xfrm>
            <a:off x="169412" y="5649289"/>
            <a:ext cx="724750" cy="562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600"/>
              </a:spcAft>
            </a:pPr>
            <a:r>
              <a:rPr lang="en-US" altLang="en-IT" sz="2800">
                <a:solidFill>
                  <a:srgbClr val="FF0000"/>
                </a:solidFill>
                <a:cs typeface="Times New Roman" panose="02020603050405020304" pitchFamily="18" charset="0"/>
              </a:rPr>
              <a:t>3</a:t>
            </a:r>
            <a:r>
              <a:rPr lang="en-US" altLang="en-IT" sz="2800" baseline="-25000">
                <a:solidFill>
                  <a:srgbClr val="FF0000"/>
                </a:solidFill>
                <a:cs typeface="Times New Roman" panose="02020603050405020304" pitchFamily="18" charset="0"/>
              </a:rPr>
              <a:t>l</a:t>
            </a:r>
            <a:r>
              <a:rPr lang="en-US" altLang="en-IT" sz="2800">
                <a:solidFill>
                  <a:srgbClr val="0070C0"/>
                </a:solidFill>
                <a:cs typeface="Times New Roman" panose="02020603050405020304" pitchFamily="18" charset="0"/>
              </a:rPr>
              <a:t> </a:t>
            </a:r>
            <a:r>
              <a:rPr lang="en-US" altLang="en-IT" sz="2800">
                <a:solidFill>
                  <a:schemeClr val="tx1"/>
                </a:solidFill>
                <a:cs typeface="Times New Roman" panose="02020603050405020304" pitchFamily="18" charset="0"/>
              </a:rPr>
              <a:t>→</a:t>
            </a:r>
            <a:endParaRPr lang="en-US" altLang="en-IT" sz="2400" baseline="-25000">
              <a:solidFill>
                <a:srgbClr val="0070C0"/>
              </a:solidFill>
            </a:endParaRPr>
          </a:p>
        </p:txBody>
      </p:sp>
      <p:sp>
        <p:nvSpPr>
          <p:cNvPr id="4" name="Text Box 12">
            <a:extLst>
              <a:ext uri="{FF2B5EF4-FFF2-40B4-BE49-F238E27FC236}">
                <a16:creationId xmlns:a16="http://schemas.microsoft.com/office/drawing/2014/main" id="{657FD5D8-1B1D-1783-6B95-457294E5A54D}"/>
              </a:ext>
            </a:extLst>
          </p:cNvPr>
          <p:cNvSpPr txBox="1">
            <a:spLocks noChangeArrowheads="1"/>
          </p:cNvSpPr>
          <p:nvPr/>
        </p:nvSpPr>
        <p:spPr bwMode="auto">
          <a:xfrm>
            <a:off x="4239012" y="1330901"/>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sp>
        <p:nvSpPr>
          <p:cNvPr id="5" name="Text Box 12">
            <a:extLst>
              <a:ext uri="{FF2B5EF4-FFF2-40B4-BE49-F238E27FC236}">
                <a16:creationId xmlns:a16="http://schemas.microsoft.com/office/drawing/2014/main" id="{3BA6E47B-6846-58EF-DDE3-EB56A58A090E}"/>
              </a:ext>
            </a:extLst>
          </p:cNvPr>
          <p:cNvSpPr txBox="1">
            <a:spLocks noChangeArrowheads="1"/>
          </p:cNvSpPr>
          <p:nvPr/>
        </p:nvSpPr>
        <p:spPr bwMode="auto">
          <a:xfrm>
            <a:off x="4274063" y="2383996"/>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sp>
        <p:nvSpPr>
          <p:cNvPr id="8" name="Text Box 12">
            <a:extLst>
              <a:ext uri="{FF2B5EF4-FFF2-40B4-BE49-F238E27FC236}">
                <a16:creationId xmlns:a16="http://schemas.microsoft.com/office/drawing/2014/main" id="{861D4B20-D754-7E32-4CE4-1BFAD70986DA}"/>
              </a:ext>
            </a:extLst>
          </p:cNvPr>
          <p:cNvSpPr txBox="1">
            <a:spLocks noChangeArrowheads="1"/>
          </p:cNvSpPr>
          <p:nvPr/>
        </p:nvSpPr>
        <p:spPr bwMode="auto">
          <a:xfrm>
            <a:off x="4261154" y="3763059"/>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sp>
        <p:nvSpPr>
          <p:cNvPr id="44" name="Rectangle 43">
            <a:extLst>
              <a:ext uri="{FF2B5EF4-FFF2-40B4-BE49-F238E27FC236}">
                <a16:creationId xmlns:a16="http://schemas.microsoft.com/office/drawing/2014/main" id="{1730F1AB-34C0-149E-9A8A-08AE3C0FD3E7}"/>
              </a:ext>
            </a:extLst>
          </p:cNvPr>
          <p:cNvSpPr/>
          <p:nvPr/>
        </p:nvSpPr>
        <p:spPr>
          <a:xfrm>
            <a:off x="1549028" y="1418993"/>
            <a:ext cx="1408555" cy="797587"/>
          </a:xfrm>
          <a:prstGeom prst="rect">
            <a:avLst/>
          </a:prstGeom>
          <a:solidFill>
            <a:srgbClr val="92D050">
              <a:alpha val="321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2EC23387-DDC3-0AD5-98F9-3C94FF0DBD4C}"/>
              </a:ext>
            </a:extLst>
          </p:cNvPr>
          <p:cNvSpPr/>
          <p:nvPr/>
        </p:nvSpPr>
        <p:spPr>
          <a:xfrm>
            <a:off x="3274456" y="1445323"/>
            <a:ext cx="1408555" cy="797587"/>
          </a:xfrm>
          <a:prstGeom prst="rect">
            <a:avLst/>
          </a:prstGeom>
          <a:solidFill>
            <a:srgbClr val="92D050">
              <a:alpha val="321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01E04F0F-33B0-FD1C-1734-E735BE7CD7F6}"/>
              </a:ext>
            </a:extLst>
          </p:cNvPr>
          <p:cNvSpPr/>
          <p:nvPr/>
        </p:nvSpPr>
        <p:spPr>
          <a:xfrm>
            <a:off x="5028552" y="1422894"/>
            <a:ext cx="1408555" cy="425758"/>
          </a:xfrm>
          <a:prstGeom prst="rect">
            <a:avLst/>
          </a:prstGeom>
          <a:solidFill>
            <a:srgbClr val="92D050">
              <a:alpha val="3225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2C2DE319-2077-0FF8-92F0-443E43FCA3CF}"/>
              </a:ext>
            </a:extLst>
          </p:cNvPr>
          <p:cNvSpPr/>
          <p:nvPr/>
        </p:nvSpPr>
        <p:spPr>
          <a:xfrm>
            <a:off x="3277502" y="2499719"/>
            <a:ext cx="1408555" cy="797587"/>
          </a:xfrm>
          <a:prstGeom prst="rect">
            <a:avLst/>
          </a:prstGeom>
          <a:solidFill>
            <a:srgbClr val="92D050">
              <a:alpha val="321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3250260A-6B11-E43E-CAA5-75F64590E176}"/>
              </a:ext>
            </a:extLst>
          </p:cNvPr>
          <p:cNvGrpSpPr/>
          <p:nvPr/>
        </p:nvGrpSpPr>
        <p:grpSpPr>
          <a:xfrm>
            <a:off x="-161065" y="3803025"/>
            <a:ext cx="4723309" cy="2719655"/>
            <a:chOff x="-219737" y="4207763"/>
            <a:chExt cx="4608438" cy="2287889"/>
          </a:xfrm>
        </p:grpSpPr>
        <p:grpSp>
          <p:nvGrpSpPr>
            <p:cNvPr id="9" name="Group 8">
              <a:extLst>
                <a:ext uri="{FF2B5EF4-FFF2-40B4-BE49-F238E27FC236}">
                  <a16:creationId xmlns:a16="http://schemas.microsoft.com/office/drawing/2014/main" id="{F6F387FF-4594-B44E-299A-6EC223C25D12}"/>
                </a:ext>
              </a:extLst>
            </p:cNvPr>
            <p:cNvGrpSpPr/>
            <p:nvPr/>
          </p:nvGrpSpPr>
          <p:grpSpPr>
            <a:xfrm>
              <a:off x="84836" y="4207763"/>
              <a:ext cx="4303865" cy="2287889"/>
              <a:chOff x="84836" y="4207763"/>
              <a:chExt cx="4303865" cy="2287889"/>
            </a:xfrm>
          </p:grpSpPr>
          <p:sp>
            <p:nvSpPr>
              <p:cNvPr id="20" name="Rounded Rectangle 19">
                <a:extLst>
                  <a:ext uri="{FF2B5EF4-FFF2-40B4-BE49-F238E27FC236}">
                    <a16:creationId xmlns:a16="http://schemas.microsoft.com/office/drawing/2014/main" id="{8DF13B4A-72C0-29E2-694F-08B9999F2A2E}"/>
                  </a:ext>
                </a:extLst>
              </p:cNvPr>
              <p:cNvSpPr/>
              <p:nvPr/>
            </p:nvSpPr>
            <p:spPr>
              <a:xfrm flipH="1">
                <a:off x="84836" y="4207763"/>
                <a:ext cx="4303865" cy="2287889"/>
              </a:xfrm>
              <a:prstGeom prst="roundRect">
                <a:avLst/>
              </a:prstGeom>
              <a:solidFill>
                <a:schemeClr val="bg1">
                  <a:lumMod val="95000"/>
                </a:schemeClr>
              </a:solidFill>
              <a:ln w="22225">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sp>
            <p:nvSpPr>
              <p:cNvPr id="26" name="Text Box 12">
                <a:extLst>
                  <a:ext uri="{FF2B5EF4-FFF2-40B4-BE49-F238E27FC236}">
                    <a16:creationId xmlns:a16="http://schemas.microsoft.com/office/drawing/2014/main" id="{0D154A6D-2282-040F-A099-B0C82F14635A}"/>
                  </a:ext>
                </a:extLst>
              </p:cNvPr>
              <p:cNvSpPr txBox="1">
                <a:spLocks noChangeArrowheads="1"/>
              </p:cNvSpPr>
              <p:nvPr/>
            </p:nvSpPr>
            <p:spPr bwMode="auto">
              <a:xfrm>
                <a:off x="1143876" y="4472773"/>
                <a:ext cx="2512786" cy="4247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ts val="300"/>
                  </a:spcAft>
                </a:pPr>
                <a:r>
                  <a:rPr lang="en-US" altLang="en-IT" sz="2000" dirty="0">
                    <a:solidFill>
                      <a:schemeClr val="tx1"/>
                    </a:solidFill>
                    <a:latin typeface="Arial" panose="020B0604020202020204" pitchFamily="34" charset="0"/>
                    <a:cs typeface="Arial" panose="020B0604020202020204" pitchFamily="34" charset="0"/>
                  </a:rPr>
                  <a:t>FCNCs currently @ 10-30</a:t>
                </a:r>
                <a:r>
                  <a:rPr lang="en-US" altLang="en-IT" sz="2200" dirty="0">
                    <a:solidFill>
                      <a:schemeClr val="tx1"/>
                    </a:solidFill>
                    <a:latin typeface="Arial" panose="020B0604020202020204" pitchFamily="34" charset="0"/>
                    <a:cs typeface="Arial" panose="020B0604020202020204" pitchFamily="34" charset="0"/>
                  </a:rPr>
                  <a:t>%               </a:t>
                </a:r>
                <a:r>
                  <a:rPr lang="en-US" altLang="en-IT" sz="2000" dirty="0">
                    <a:solidFill>
                      <a:schemeClr val="tx1"/>
                    </a:solidFill>
                    <a:cs typeface="Times New Roman" panose="02020603050405020304" pitchFamily="18" charset="0"/>
                  </a:rPr>
                  <a:t>		</a:t>
                </a:r>
                <a:endParaRPr lang="en-US" altLang="en-IT" sz="2400" dirty="0">
                  <a:solidFill>
                    <a:schemeClr val="tx1"/>
                  </a:solidFill>
                  <a:cs typeface="Times New Roman" panose="02020603050405020304" pitchFamily="18" charset="0"/>
                </a:endParaRPr>
              </a:p>
              <a:p>
                <a:pPr>
                  <a:lnSpc>
                    <a:spcPct val="102000"/>
                  </a:lnSpc>
                  <a:spcAft>
                    <a:spcPts val="200"/>
                  </a:spcAft>
                </a:pPr>
                <a:r>
                  <a:rPr lang="en-US" altLang="en-IT" sz="2400" dirty="0">
                    <a:solidFill>
                      <a:schemeClr val="tx1"/>
                    </a:solidFill>
                    <a:cs typeface="Times New Roman" panose="02020603050405020304" pitchFamily="18" charset="0"/>
                  </a:rPr>
                  <a:t>	</a:t>
                </a:r>
              </a:p>
              <a:p>
                <a:pPr>
                  <a:lnSpc>
                    <a:spcPct val="102000"/>
                  </a:lnSpc>
                  <a:spcAft>
                    <a:spcPct val="0"/>
                  </a:spcAft>
                </a:pPr>
                <a:endParaRPr lang="en-US" altLang="en-IT" sz="2400" dirty="0">
                  <a:solidFill>
                    <a:schemeClr val="tx1"/>
                  </a:solidFill>
                  <a:cs typeface="Times New Roman" panose="02020603050405020304" pitchFamily="18" charset="0"/>
                </a:endParaRPr>
              </a:p>
            </p:txBody>
          </p:sp>
          <p:sp>
            <p:nvSpPr>
              <p:cNvPr id="28" name="Rectangle 27">
                <a:extLst>
                  <a:ext uri="{FF2B5EF4-FFF2-40B4-BE49-F238E27FC236}">
                    <a16:creationId xmlns:a16="http://schemas.microsoft.com/office/drawing/2014/main" id="{1B0B5636-0D45-0E90-7203-12AE81172076}"/>
                  </a:ext>
                </a:extLst>
              </p:cNvPr>
              <p:cNvSpPr/>
              <p:nvPr/>
            </p:nvSpPr>
            <p:spPr>
              <a:xfrm>
                <a:off x="446215" y="4448223"/>
                <a:ext cx="554178" cy="278696"/>
              </a:xfrm>
              <a:prstGeom prst="rect">
                <a:avLst/>
              </a:prstGeom>
              <a:solidFill>
                <a:srgbClr val="92D050">
                  <a:alpha val="32000"/>
                </a:srgb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Content Placeholder 1">
              <a:extLst>
                <a:ext uri="{FF2B5EF4-FFF2-40B4-BE49-F238E27FC236}">
                  <a16:creationId xmlns:a16="http://schemas.microsoft.com/office/drawing/2014/main" id="{5C186BFB-007E-98F6-BBD0-471801D70BB5}"/>
                </a:ext>
              </a:extLst>
            </p:cNvPr>
            <p:cNvSpPr txBox="1">
              <a:spLocks/>
            </p:cNvSpPr>
            <p:nvPr/>
          </p:nvSpPr>
          <p:spPr bwMode="auto">
            <a:xfrm>
              <a:off x="-219737" y="4975260"/>
              <a:ext cx="4597912" cy="13532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lvl="1">
                <a:spcBef>
                  <a:spcPts val="0"/>
                </a:spcBef>
                <a:spcAft>
                  <a:spcPts val="600"/>
                </a:spcAft>
                <a:buClr>
                  <a:srgbClr val="00B050"/>
                </a:buClr>
                <a:buSzPct val="70000"/>
              </a:pPr>
              <a:r>
                <a:rPr lang="en-US" altLang="en-IT" sz="2000" dirty="0" err="1">
                  <a:solidFill>
                    <a:schemeClr val="tx1"/>
                  </a:solidFill>
                  <a:latin typeface="Arial" panose="020B0604020202020204" pitchFamily="34" charset="0"/>
                  <a:cs typeface="Arial" panose="020B0604020202020204" pitchFamily="34" charset="0"/>
                </a:rPr>
                <a:t>TeV</a:t>
              </a:r>
              <a:r>
                <a:rPr lang="en-US" altLang="en-IT" sz="2000" dirty="0">
                  <a:solidFill>
                    <a:schemeClr val="tx1"/>
                  </a:solidFill>
                  <a:latin typeface="Arial" panose="020B0604020202020204" pitchFamily="34" charset="0"/>
                  <a:cs typeface="Arial" panose="020B0604020202020204" pitchFamily="34" charset="0"/>
                </a:rPr>
                <a:t>-scale constraints in </a:t>
              </a:r>
              <a:r>
                <a:rPr lang="en-US" altLang="en-IT" sz="2000" u="sng" dirty="0">
                  <a:solidFill>
                    <a:schemeClr val="tx1"/>
                  </a:solidFill>
                  <a:latin typeface="Arial" panose="020B0604020202020204" pitchFamily="34" charset="0"/>
                  <a:cs typeface="Arial" panose="020B0604020202020204" pitchFamily="34" charset="0"/>
                </a:rPr>
                <a:t>realistic models</a:t>
              </a:r>
              <a:endParaRPr lang="en-GB" sz="2000" kern="0" dirty="0">
                <a:solidFill>
                  <a:schemeClr val="tx1"/>
                </a:solidFill>
                <a:latin typeface="Arial" panose="020B0604020202020204" pitchFamily="34" charset="0"/>
                <a:cs typeface="Arial" panose="020B0604020202020204" pitchFamily="34" charset="0"/>
              </a:endParaRPr>
            </a:p>
          </p:txBody>
        </p:sp>
      </p:grpSp>
      <p:cxnSp>
        <p:nvCxnSpPr>
          <p:cNvPr id="29" name="Straight Arrow Connector 28">
            <a:extLst>
              <a:ext uri="{FF2B5EF4-FFF2-40B4-BE49-F238E27FC236}">
                <a16:creationId xmlns:a16="http://schemas.microsoft.com/office/drawing/2014/main" id="{3384647B-AF98-0B7F-1826-015B0172121D}"/>
              </a:ext>
            </a:extLst>
          </p:cNvPr>
          <p:cNvCxnSpPr>
            <a:cxnSpLocks/>
          </p:cNvCxnSpPr>
          <p:nvPr/>
        </p:nvCxnSpPr>
        <p:spPr>
          <a:xfrm flipH="1" flipV="1">
            <a:off x="1983519" y="2349409"/>
            <a:ext cx="277089" cy="1361522"/>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7BB4777-3F0D-0F7F-E25A-5A4F670268FA}"/>
              </a:ext>
            </a:extLst>
          </p:cNvPr>
          <p:cNvCxnSpPr>
            <a:cxnSpLocks/>
          </p:cNvCxnSpPr>
          <p:nvPr/>
        </p:nvCxnSpPr>
        <p:spPr>
          <a:xfrm flipV="1">
            <a:off x="2439625" y="2705136"/>
            <a:ext cx="629957" cy="998821"/>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D1473420-66FD-BE3E-62C8-1BD003522DDD}"/>
              </a:ext>
            </a:extLst>
          </p:cNvPr>
          <p:cNvCxnSpPr>
            <a:cxnSpLocks/>
          </p:cNvCxnSpPr>
          <p:nvPr/>
        </p:nvCxnSpPr>
        <p:spPr>
          <a:xfrm>
            <a:off x="4562246" y="4764967"/>
            <a:ext cx="554272"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AA1B8CDC-DF75-9000-4C70-4E08A10C97BC}"/>
              </a:ext>
            </a:extLst>
          </p:cNvPr>
          <p:cNvCxnSpPr>
            <a:cxnSpLocks/>
          </p:cNvCxnSpPr>
          <p:nvPr/>
        </p:nvCxnSpPr>
        <p:spPr>
          <a:xfrm flipV="1">
            <a:off x="4270387" y="1892527"/>
            <a:ext cx="1014373" cy="1811430"/>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6" name="Content Placeholder 1">
            <a:extLst>
              <a:ext uri="{FF2B5EF4-FFF2-40B4-BE49-F238E27FC236}">
                <a16:creationId xmlns:a16="http://schemas.microsoft.com/office/drawing/2014/main" id="{5B8BC047-8FD3-A32C-E729-3E8338A8165A}"/>
              </a:ext>
            </a:extLst>
          </p:cNvPr>
          <p:cNvSpPr txBox="1">
            <a:spLocks/>
          </p:cNvSpPr>
          <p:nvPr/>
        </p:nvSpPr>
        <p:spPr bwMode="auto">
          <a:xfrm>
            <a:off x="-161064" y="5526524"/>
            <a:ext cx="4857527" cy="8447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lvl="1">
              <a:spcBef>
                <a:spcPts val="0"/>
              </a:spcBef>
              <a:spcAft>
                <a:spcPts val="600"/>
              </a:spcAft>
              <a:buClr>
                <a:srgbClr val="00B050"/>
              </a:buClr>
              <a:buSzPct val="70000"/>
            </a:pPr>
            <a:r>
              <a:rPr lang="en-US" sz="2000" kern="0" dirty="0">
                <a:solidFill>
                  <a:schemeClr val="tx1"/>
                </a:solidFill>
                <a:latin typeface="Arial" panose="020B0604020202020204" pitchFamily="34" charset="0"/>
                <a:cs typeface="Arial" panose="020B0604020202020204" pitchFamily="34" charset="0"/>
              </a:rPr>
              <a:t>Current theory errors 5% - 20%    </a:t>
            </a:r>
            <a:r>
              <a:rPr lang="en-US" altLang="en-IT" sz="2000" dirty="0">
                <a:solidFill>
                  <a:schemeClr val="tx1"/>
                </a:solidFill>
                <a:latin typeface="Arial" panose="020B0604020202020204" pitchFamily="34" charset="0"/>
                <a:cs typeface="Arial" panose="020B0604020202020204" pitchFamily="34" charset="0"/>
              </a:rPr>
              <a:t>→ </a:t>
            </a:r>
            <a:r>
              <a:rPr lang="en-US" altLang="en-IT" sz="2000" u="sng" dirty="0">
                <a:solidFill>
                  <a:srgbClr val="00B050"/>
                </a:solidFill>
                <a:latin typeface="Arial" panose="020B0604020202020204" pitchFamily="34" charset="0"/>
                <a:cs typeface="Arial" panose="020B0604020202020204" pitchFamily="34" charset="0"/>
              </a:rPr>
              <a:t>will reach 1-2% </a:t>
            </a:r>
            <a:r>
              <a:rPr lang="en-US" altLang="en-IT" sz="2000" dirty="0">
                <a:solidFill>
                  <a:srgbClr val="00B050"/>
                </a:solidFill>
                <a:latin typeface="Arial" panose="020B0604020202020204" pitchFamily="34" charset="0"/>
                <a:cs typeface="Arial" panose="020B0604020202020204" pitchFamily="34" charset="0"/>
              </a:rPr>
              <a:t>	</a:t>
            </a:r>
            <a:endParaRPr lang="en-GB" sz="2000" kern="0" dirty="0">
              <a:solidFill>
                <a:schemeClr val="tx1"/>
              </a:solidFill>
              <a:latin typeface="Arial" panose="020B0604020202020204" pitchFamily="34" charset="0"/>
              <a:cs typeface="Arial" panose="020B0604020202020204" pitchFamily="34" charset="0"/>
            </a:endParaRPr>
          </a:p>
        </p:txBody>
      </p:sp>
      <p:sp>
        <p:nvSpPr>
          <p:cNvPr id="24" name="Slide Number Placeholder 3">
            <a:extLst>
              <a:ext uri="{FF2B5EF4-FFF2-40B4-BE49-F238E27FC236}">
                <a16:creationId xmlns:a16="http://schemas.microsoft.com/office/drawing/2014/main" id="{EC5B74A9-DF8D-3889-8656-336CA9F983E9}"/>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21</a:t>
            </a:fld>
            <a:endParaRPr lang="en-US"/>
          </a:p>
        </p:txBody>
      </p:sp>
      <p:sp>
        <p:nvSpPr>
          <p:cNvPr id="31" name="Title 1">
            <a:extLst>
              <a:ext uri="{FF2B5EF4-FFF2-40B4-BE49-F238E27FC236}">
                <a16:creationId xmlns:a16="http://schemas.microsoft.com/office/drawing/2014/main" id="{3DDE4B25-A74E-8C51-E7EB-920B6F5FB206}"/>
              </a:ext>
            </a:extLst>
          </p:cNvPr>
          <p:cNvSpPr>
            <a:spLocks noGrp="1"/>
          </p:cNvSpPr>
          <p:nvPr>
            <p:ph type="title"/>
          </p:nvPr>
        </p:nvSpPr>
        <p:spPr>
          <a:xfrm>
            <a:off x="165761" y="-100433"/>
            <a:ext cx="10420349" cy="762000"/>
          </a:xfrm>
        </p:spPr>
        <p:txBody>
          <a:bodyPr/>
          <a:lstStyle/>
          <a:p>
            <a:r>
              <a:rPr lang="en-GB" dirty="0"/>
              <a:t>Future prospects in Higgs, EW, and </a:t>
            </a:r>
            <a:r>
              <a:rPr lang="en-GB" u="sng" dirty="0">
                <a:solidFill>
                  <a:srgbClr val="0070C0"/>
                </a:solidFill>
              </a:rPr>
              <a:t>Flavour</a:t>
            </a:r>
          </a:p>
        </p:txBody>
      </p:sp>
      <p:cxnSp>
        <p:nvCxnSpPr>
          <p:cNvPr id="32" name="Straight Connector 31">
            <a:extLst>
              <a:ext uri="{FF2B5EF4-FFF2-40B4-BE49-F238E27FC236}">
                <a16:creationId xmlns:a16="http://schemas.microsoft.com/office/drawing/2014/main" id="{2ED76091-4993-2E46-78EB-C322F6503540}"/>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FF7E6B98-36FA-B5CE-973D-B984A174CF58}"/>
              </a:ext>
            </a:extLst>
          </p:cNvPr>
          <p:cNvGrpSpPr/>
          <p:nvPr/>
        </p:nvGrpSpPr>
        <p:grpSpPr>
          <a:xfrm>
            <a:off x="5096933" y="1937498"/>
            <a:ext cx="6823785" cy="4762717"/>
            <a:chOff x="5096933" y="1937498"/>
            <a:chExt cx="6823785" cy="4762717"/>
          </a:xfrm>
        </p:grpSpPr>
        <p:grpSp>
          <p:nvGrpSpPr>
            <p:cNvPr id="23" name="Group 22">
              <a:extLst>
                <a:ext uri="{FF2B5EF4-FFF2-40B4-BE49-F238E27FC236}">
                  <a16:creationId xmlns:a16="http://schemas.microsoft.com/office/drawing/2014/main" id="{F94D20C8-04DF-6726-A752-5EC2205BFD20}"/>
                </a:ext>
              </a:extLst>
            </p:cNvPr>
            <p:cNvGrpSpPr/>
            <p:nvPr/>
          </p:nvGrpSpPr>
          <p:grpSpPr>
            <a:xfrm>
              <a:off x="5096933" y="1937498"/>
              <a:ext cx="6823785" cy="4762717"/>
              <a:chOff x="5096933" y="1937498"/>
              <a:chExt cx="6823785" cy="4762717"/>
            </a:xfrm>
          </p:grpSpPr>
          <p:sp>
            <p:nvSpPr>
              <p:cNvPr id="49" name="Rounded Rectangle 48">
                <a:extLst>
                  <a:ext uri="{FF2B5EF4-FFF2-40B4-BE49-F238E27FC236}">
                    <a16:creationId xmlns:a16="http://schemas.microsoft.com/office/drawing/2014/main" id="{3FF1C1CB-4192-4515-39EF-7C97E7412562}"/>
                  </a:ext>
                </a:extLst>
              </p:cNvPr>
              <p:cNvSpPr/>
              <p:nvPr/>
            </p:nvSpPr>
            <p:spPr>
              <a:xfrm>
                <a:off x="5096933" y="1937498"/>
                <a:ext cx="6823785" cy="4762717"/>
              </a:xfrm>
              <a:prstGeom prst="roundRect">
                <a:avLst/>
              </a:prstGeom>
              <a:solidFill>
                <a:schemeClr val="accent5"/>
              </a:solidFill>
              <a:ln w="22225">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pic>
            <p:nvPicPr>
              <p:cNvPr id="50" name="Picture 49" descr="A diagram of a tree diagram&#10;&#10;Description automatically generated with medium confidence">
                <a:extLst>
                  <a:ext uri="{FF2B5EF4-FFF2-40B4-BE49-F238E27FC236}">
                    <a16:creationId xmlns:a16="http://schemas.microsoft.com/office/drawing/2014/main" id="{455A2B7F-4F9E-EDF1-1134-BE80D73CDC0B}"/>
                  </a:ext>
                </a:extLst>
              </p:cNvPr>
              <p:cNvPicPr>
                <a:picLocks noChangeAspect="1"/>
              </p:cNvPicPr>
              <p:nvPr/>
            </p:nvPicPr>
            <p:blipFill>
              <a:blip r:embed="rId3"/>
              <a:stretch>
                <a:fillRect/>
              </a:stretch>
            </p:blipFill>
            <p:spPr>
              <a:xfrm>
                <a:off x="5318092" y="2258283"/>
                <a:ext cx="6104449" cy="4086735"/>
              </a:xfrm>
              <a:prstGeom prst="rect">
                <a:avLst/>
              </a:prstGeom>
            </p:spPr>
          </p:pic>
          <p:sp>
            <p:nvSpPr>
              <p:cNvPr id="51" name="Rounded Rectangle 50">
                <a:extLst>
                  <a:ext uri="{FF2B5EF4-FFF2-40B4-BE49-F238E27FC236}">
                    <a16:creationId xmlns:a16="http://schemas.microsoft.com/office/drawing/2014/main" id="{5E81E759-4744-41AB-15C6-DCAD8B287716}"/>
                  </a:ext>
                </a:extLst>
              </p:cNvPr>
              <p:cNvSpPr/>
              <p:nvPr/>
            </p:nvSpPr>
            <p:spPr>
              <a:xfrm>
                <a:off x="7266166" y="4826064"/>
                <a:ext cx="1350109" cy="380761"/>
              </a:xfrm>
              <a:prstGeom prst="roundRect">
                <a:avLst/>
              </a:prstGeom>
              <a:solidFill>
                <a:srgbClr val="EEEEEE"/>
              </a:solidFill>
              <a:ln w="22225">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pic>
            <p:nvPicPr>
              <p:cNvPr id="52" name="Picture 51" descr="A close-up of a sign&#10;&#10;Description automatically generated">
                <a:extLst>
                  <a:ext uri="{FF2B5EF4-FFF2-40B4-BE49-F238E27FC236}">
                    <a16:creationId xmlns:a16="http://schemas.microsoft.com/office/drawing/2014/main" id="{E0483DD6-0DE7-D0E4-0B91-FFF9F2D398B9}"/>
                  </a:ext>
                </a:extLst>
              </p:cNvPr>
              <p:cNvPicPr>
                <a:picLocks noChangeAspect="1"/>
              </p:cNvPicPr>
              <p:nvPr/>
            </p:nvPicPr>
            <p:blipFill>
              <a:blip r:embed="rId4"/>
              <a:stretch>
                <a:fillRect/>
              </a:stretch>
            </p:blipFill>
            <p:spPr>
              <a:xfrm>
                <a:off x="8078139" y="6222046"/>
                <a:ext cx="1037234" cy="443757"/>
              </a:xfrm>
              <a:prstGeom prst="rect">
                <a:avLst/>
              </a:prstGeom>
            </p:spPr>
          </p:pic>
          <p:sp>
            <p:nvSpPr>
              <p:cNvPr id="53" name="TextBox 52">
                <a:extLst>
                  <a:ext uri="{FF2B5EF4-FFF2-40B4-BE49-F238E27FC236}">
                    <a16:creationId xmlns:a16="http://schemas.microsoft.com/office/drawing/2014/main" id="{3466C726-1BE1-B2DF-130D-B4AF7E18ABAF}"/>
                  </a:ext>
                </a:extLst>
              </p:cNvPr>
              <p:cNvSpPr txBox="1"/>
              <p:nvPr/>
            </p:nvSpPr>
            <p:spPr>
              <a:xfrm>
                <a:off x="6615508" y="2034537"/>
                <a:ext cx="4449043" cy="403048"/>
              </a:xfrm>
              <a:prstGeom prst="rect">
                <a:avLst/>
              </a:prstGeom>
              <a:noFill/>
            </p:spPr>
            <p:txBody>
              <a:bodyPr wrap="square">
                <a:spAutoFit/>
              </a:bodyPr>
              <a:lstStyle/>
              <a:p>
                <a:pPr marL="0" indent="0">
                  <a:spcBef>
                    <a:spcPts val="0"/>
                  </a:spcBef>
                  <a:spcAft>
                    <a:spcPts val="600"/>
                  </a:spcAft>
                  <a:buClr>
                    <a:srgbClr val="C00000"/>
                  </a:buClr>
                  <a:buSzPct val="70000"/>
                  <a:buNone/>
                </a:pPr>
                <a:r>
                  <a:rPr lang="en-GB" sz="2000" kern="0" dirty="0">
                    <a:solidFill>
                      <a:srgbClr val="0070C0"/>
                    </a:solidFill>
                    <a:cs typeface="Times New Roman" panose="02020603050405020304" pitchFamily="18" charset="0"/>
                  </a:rPr>
                  <a:t>E.g.: </a:t>
                </a:r>
                <a:r>
                  <a:rPr lang="en-GB" sz="2000" kern="0" dirty="0">
                    <a:cs typeface="Times New Roman" panose="02020603050405020304" pitchFamily="18" charset="0"/>
                  </a:rPr>
                  <a:t>Partial fermion compositeness</a:t>
                </a:r>
              </a:p>
            </p:txBody>
          </p:sp>
          <p:sp>
            <p:nvSpPr>
              <p:cNvPr id="55" name="TextBox 54">
                <a:extLst>
                  <a:ext uri="{FF2B5EF4-FFF2-40B4-BE49-F238E27FC236}">
                    <a16:creationId xmlns:a16="http://schemas.microsoft.com/office/drawing/2014/main" id="{4678369C-0F7F-1471-9369-E4BBEFB93B7E}"/>
                  </a:ext>
                </a:extLst>
              </p:cNvPr>
              <p:cNvSpPr txBox="1"/>
              <p:nvPr/>
            </p:nvSpPr>
            <p:spPr>
              <a:xfrm>
                <a:off x="9296015" y="3328376"/>
                <a:ext cx="2335810" cy="461665"/>
              </a:xfrm>
              <a:prstGeom prst="rect">
                <a:avLst/>
              </a:prstGeom>
              <a:noFill/>
            </p:spPr>
            <p:txBody>
              <a:bodyPr wrap="square">
                <a:spAutoFit/>
              </a:bodyPr>
              <a:lstStyle/>
              <a:p>
                <a:r>
                  <a:rPr lang="en-GB" kern="0" dirty="0">
                    <a:solidFill>
                      <a:schemeClr val="bg1">
                        <a:lumMod val="65000"/>
                      </a:schemeClr>
                    </a:solidFill>
                    <a:cs typeface="Times New Roman" panose="02020603050405020304" pitchFamily="18" charset="0"/>
                  </a:rPr>
                  <a:t>[</a:t>
                </a:r>
                <a:r>
                  <a:rPr lang="en-GB" sz="1800" kern="0" dirty="0" err="1">
                    <a:solidFill>
                      <a:schemeClr val="bg1">
                        <a:lumMod val="65000"/>
                      </a:schemeClr>
                    </a:solidFill>
                    <a:cs typeface="Times New Roman" panose="02020603050405020304" pitchFamily="18" charset="0"/>
                  </a:rPr>
                  <a:t>Glioti</a:t>
                </a:r>
                <a:r>
                  <a:rPr lang="en-GB" sz="1800" kern="0" dirty="0">
                    <a:solidFill>
                      <a:schemeClr val="bg1">
                        <a:lumMod val="65000"/>
                      </a:schemeClr>
                    </a:solidFill>
                    <a:cs typeface="Times New Roman" panose="02020603050405020304" pitchFamily="18" charset="0"/>
                  </a:rPr>
                  <a:t> </a:t>
                </a:r>
                <a:r>
                  <a:rPr lang="en-GB" sz="1800" i="1" kern="0" dirty="0">
                    <a:solidFill>
                      <a:schemeClr val="bg1">
                        <a:lumMod val="65000"/>
                      </a:schemeClr>
                    </a:solidFill>
                    <a:cs typeface="Times New Roman" panose="02020603050405020304" pitchFamily="18" charset="0"/>
                  </a:rPr>
                  <a:t>et al</a:t>
                </a:r>
                <a:r>
                  <a:rPr lang="en-GB" sz="1800" kern="0" dirty="0">
                    <a:solidFill>
                      <a:schemeClr val="bg1">
                        <a:lumMod val="65000"/>
                      </a:schemeClr>
                    </a:solidFill>
                    <a:cs typeface="Times New Roman" panose="02020603050405020304" pitchFamily="18" charset="0"/>
                  </a:rPr>
                  <a:t>. ‘24</a:t>
                </a:r>
                <a:r>
                  <a:rPr lang="en-GB" kern="0" dirty="0">
                    <a:solidFill>
                      <a:schemeClr val="bg1">
                        <a:lumMod val="65000"/>
                      </a:schemeClr>
                    </a:solidFill>
                    <a:cs typeface="Times New Roman" panose="02020603050405020304" pitchFamily="18" charset="0"/>
                  </a:rPr>
                  <a:t>]</a:t>
                </a:r>
                <a:endParaRPr lang="en-GB" dirty="0">
                  <a:solidFill>
                    <a:schemeClr val="bg1">
                      <a:lumMod val="65000"/>
                    </a:schemeClr>
                  </a:solidFill>
                </a:endParaRPr>
              </a:p>
            </p:txBody>
          </p:sp>
        </p:grpSp>
        <p:sp>
          <p:nvSpPr>
            <p:cNvPr id="38" name="Rounded Rectangle 37">
              <a:extLst>
                <a:ext uri="{FF2B5EF4-FFF2-40B4-BE49-F238E27FC236}">
                  <a16:creationId xmlns:a16="http://schemas.microsoft.com/office/drawing/2014/main" id="{9CCE87B5-5A57-B215-DE81-384A9B6095DC}"/>
                </a:ext>
              </a:extLst>
            </p:cNvPr>
            <p:cNvSpPr/>
            <p:nvPr/>
          </p:nvSpPr>
          <p:spPr>
            <a:xfrm>
              <a:off x="7679255" y="4182144"/>
              <a:ext cx="1272839" cy="380761"/>
            </a:xfrm>
            <a:prstGeom prst="roundRect">
              <a:avLst/>
            </a:prstGeom>
            <a:solidFill>
              <a:srgbClr val="EEEEEE"/>
            </a:solidFill>
            <a:ln w="22225">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grpSp>
          <p:nvGrpSpPr>
            <p:cNvPr id="39" name="Group 38">
              <a:extLst>
                <a:ext uri="{FF2B5EF4-FFF2-40B4-BE49-F238E27FC236}">
                  <a16:creationId xmlns:a16="http://schemas.microsoft.com/office/drawing/2014/main" id="{A47E13D8-6217-8CF1-296D-059A559FBC55}"/>
                </a:ext>
              </a:extLst>
            </p:cNvPr>
            <p:cNvGrpSpPr/>
            <p:nvPr/>
          </p:nvGrpSpPr>
          <p:grpSpPr>
            <a:xfrm>
              <a:off x="5944676" y="5339754"/>
              <a:ext cx="1250445" cy="429732"/>
              <a:chOff x="5944676" y="5339754"/>
              <a:chExt cx="1250445" cy="429732"/>
            </a:xfrm>
          </p:grpSpPr>
          <p:sp>
            <p:nvSpPr>
              <p:cNvPr id="42" name="Rounded Rectangle 41">
                <a:extLst>
                  <a:ext uri="{FF2B5EF4-FFF2-40B4-BE49-F238E27FC236}">
                    <a16:creationId xmlns:a16="http://schemas.microsoft.com/office/drawing/2014/main" id="{D4757566-5629-83DC-E05F-B6162CEA7F1B}"/>
                  </a:ext>
                </a:extLst>
              </p:cNvPr>
              <p:cNvSpPr/>
              <p:nvPr/>
            </p:nvSpPr>
            <p:spPr>
              <a:xfrm>
                <a:off x="6387885" y="5358691"/>
                <a:ext cx="690319" cy="410795"/>
              </a:xfrm>
              <a:prstGeom prst="roundRect">
                <a:avLst/>
              </a:prstGeom>
              <a:solidFill>
                <a:srgbClr val="EEEEEE"/>
              </a:solidFill>
              <a:ln w="22225">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sp>
            <p:nvSpPr>
              <p:cNvPr id="48" name="TextBox 47">
                <a:extLst>
                  <a:ext uri="{FF2B5EF4-FFF2-40B4-BE49-F238E27FC236}">
                    <a16:creationId xmlns:a16="http://schemas.microsoft.com/office/drawing/2014/main" id="{FAFC38F8-6436-5AC2-84E9-2D825F4786CF}"/>
                  </a:ext>
                </a:extLst>
              </p:cNvPr>
              <p:cNvSpPr txBox="1"/>
              <p:nvPr/>
            </p:nvSpPr>
            <p:spPr>
              <a:xfrm>
                <a:off x="5944676" y="5339754"/>
                <a:ext cx="1250445" cy="395001"/>
              </a:xfrm>
              <a:prstGeom prst="rect">
                <a:avLst/>
              </a:prstGeom>
              <a:noFill/>
            </p:spPr>
            <p:txBody>
              <a:bodyPr wrap="square">
                <a:spAutoFit/>
              </a:bodyPr>
              <a:lstStyle/>
              <a:p>
                <a:pPr lvl="1">
                  <a:spcBef>
                    <a:spcPts val="0"/>
                  </a:spcBef>
                  <a:spcAft>
                    <a:spcPts val="600"/>
                  </a:spcAft>
                  <a:buClr>
                    <a:srgbClr val="C00000"/>
                  </a:buClr>
                  <a:buSzPct val="70000"/>
                </a:pPr>
                <a:r>
                  <a:rPr lang="en-GB" sz="2000" kern="0" dirty="0">
                    <a:solidFill>
                      <a:schemeClr val="tx1"/>
                    </a:solidFill>
                    <a:latin typeface="Symbol" pitchFamily="2" charset="2"/>
                    <a:cs typeface="Times New Roman" panose="02020603050405020304" pitchFamily="18" charset="0"/>
                  </a:rPr>
                  <a:t>D</a:t>
                </a:r>
                <a:r>
                  <a:rPr lang="en-US" altLang="en-IT" sz="2000" dirty="0">
                    <a:solidFill>
                      <a:schemeClr val="tx1"/>
                    </a:solidFill>
                    <a:latin typeface="Times New Roman" panose="02020603050405020304" pitchFamily="18" charset="0"/>
                    <a:cs typeface="Times New Roman" panose="02020603050405020304" pitchFamily="18" charset="0"/>
                  </a:rPr>
                  <a:t>M</a:t>
                </a:r>
                <a:r>
                  <a:rPr lang="en-US" altLang="en-IT" sz="2000" baseline="-25000" dirty="0">
                    <a:solidFill>
                      <a:schemeClr val="tx1"/>
                    </a:solidFill>
                    <a:latin typeface="Times New Roman" panose="02020603050405020304" pitchFamily="18" charset="0"/>
                    <a:cs typeface="Times New Roman" panose="02020603050405020304" pitchFamily="18" charset="0"/>
                  </a:rPr>
                  <a:t>Bs</a:t>
                </a:r>
                <a:endParaRPr lang="en-GB" sz="2000" kern="0" dirty="0">
                  <a:solidFill>
                    <a:schemeClr val="tx1"/>
                  </a:solidFill>
                  <a:cs typeface="Times New Roman" panose="02020603050405020304" pitchFamily="18" charset="0"/>
                </a:endParaRPr>
              </a:p>
            </p:txBody>
          </p:sp>
        </p:grpSp>
        <p:sp>
          <p:nvSpPr>
            <p:cNvPr id="40" name="TextBox 39">
              <a:extLst>
                <a:ext uri="{FF2B5EF4-FFF2-40B4-BE49-F238E27FC236}">
                  <a16:creationId xmlns:a16="http://schemas.microsoft.com/office/drawing/2014/main" id="{E0C779F2-3521-680A-B9E0-BA624FAB821E}"/>
                </a:ext>
              </a:extLst>
            </p:cNvPr>
            <p:cNvSpPr txBox="1"/>
            <p:nvPr/>
          </p:nvSpPr>
          <p:spPr>
            <a:xfrm>
              <a:off x="7257536" y="4794631"/>
              <a:ext cx="1440578" cy="461665"/>
            </a:xfrm>
            <a:prstGeom prst="rect">
              <a:avLst/>
            </a:prstGeom>
            <a:noFill/>
          </p:spPr>
          <p:txBody>
            <a:bodyPr wrap="square">
              <a:spAutoFit/>
            </a:bodyPr>
            <a:lstStyle/>
            <a:p>
              <a:pPr marL="0" lvl="1">
                <a:spcBef>
                  <a:spcPts val="0"/>
                </a:spcBef>
                <a:spcAft>
                  <a:spcPts val="600"/>
                </a:spcAft>
                <a:buClr>
                  <a:srgbClr val="C00000"/>
                </a:buClr>
                <a:buSzPct val="70000"/>
              </a:pPr>
              <a:r>
                <a:rPr lang="en-US" altLang="en-IT" dirty="0">
                  <a:solidFill>
                    <a:schemeClr val="tx1"/>
                  </a:solidFill>
                  <a:latin typeface="Times New Roman" panose="02020603050405020304" pitchFamily="18" charset="0"/>
                  <a:cs typeface="Times New Roman" panose="02020603050405020304" pitchFamily="18" charset="0"/>
                </a:rPr>
                <a:t>B</a:t>
              </a:r>
              <a:r>
                <a:rPr lang="en-US" altLang="en-IT" baseline="-25000" dirty="0">
                  <a:solidFill>
                    <a:schemeClr val="tx1"/>
                  </a:solidFill>
                  <a:latin typeface="Times New Roman" panose="02020603050405020304" pitchFamily="18" charset="0"/>
                  <a:cs typeface="Times New Roman" panose="02020603050405020304" pitchFamily="18" charset="0"/>
                </a:rPr>
                <a:t> </a:t>
              </a:r>
              <a:r>
                <a:rPr lang="en-US" altLang="en-IT" dirty="0">
                  <a:solidFill>
                    <a:schemeClr val="tx1"/>
                  </a:solidFill>
                  <a:latin typeface="Times New Roman" panose="02020603050405020304" pitchFamily="18" charset="0"/>
                  <a:cs typeface="Times New Roman" panose="02020603050405020304" pitchFamily="18" charset="0"/>
                </a:rPr>
                <a:t>→ K</a:t>
              </a:r>
              <a:r>
                <a:rPr lang="en-US" altLang="en-IT" baseline="30000" dirty="0">
                  <a:solidFill>
                    <a:schemeClr val="tx1"/>
                  </a:solidFill>
                  <a:latin typeface="Times New Roman" panose="02020603050405020304" pitchFamily="18" charset="0"/>
                  <a:cs typeface="Times New Roman" panose="02020603050405020304" pitchFamily="18" charset="0"/>
                </a:rPr>
                <a:t>*</a:t>
              </a:r>
              <a:r>
                <a:rPr lang="en-US" altLang="en-IT" dirty="0" err="1">
                  <a:solidFill>
                    <a:schemeClr val="tx1"/>
                  </a:solidFill>
                  <a:latin typeface="Times New Roman" panose="02020603050405020304" pitchFamily="18" charset="0"/>
                  <a:cs typeface="Times New Roman" panose="02020603050405020304" pitchFamily="18" charset="0"/>
                </a:rPr>
                <a:t>ee</a:t>
              </a:r>
              <a:endParaRPr lang="en-GB" kern="0" dirty="0">
                <a:solidFill>
                  <a:schemeClr val="tx1"/>
                </a:solidFill>
                <a:cs typeface="Times New Roman" panose="02020603050405020304" pitchFamily="18" charset="0"/>
              </a:endParaRPr>
            </a:p>
          </p:txBody>
        </p:sp>
        <p:sp>
          <p:nvSpPr>
            <p:cNvPr id="41" name="TextBox 40">
              <a:extLst>
                <a:ext uri="{FF2B5EF4-FFF2-40B4-BE49-F238E27FC236}">
                  <a16:creationId xmlns:a16="http://schemas.microsoft.com/office/drawing/2014/main" id="{D752499C-7491-23F8-C912-5CE2F9A25A33}"/>
                </a:ext>
              </a:extLst>
            </p:cNvPr>
            <p:cNvSpPr txBox="1"/>
            <p:nvPr/>
          </p:nvSpPr>
          <p:spPr>
            <a:xfrm>
              <a:off x="7679254" y="4131745"/>
              <a:ext cx="1240599" cy="461665"/>
            </a:xfrm>
            <a:prstGeom prst="rect">
              <a:avLst/>
            </a:prstGeom>
            <a:noFill/>
          </p:spPr>
          <p:txBody>
            <a:bodyPr wrap="square">
              <a:spAutoFit/>
            </a:bodyPr>
            <a:lstStyle/>
            <a:p>
              <a:pPr marL="0" lvl="1">
                <a:spcBef>
                  <a:spcPts val="0"/>
                </a:spcBef>
                <a:spcAft>
                  <a:spcPts val="600"/>
                </a:spcAft>
                <a:buClr>
                  <a:srgbClr val="C00000"/>
                </a:buClr>
                <a:buSzPct val="70000"/>
              </a:pPr>
              <a:r>
                <a:rPr lang="en-US" altLang="en-IT" dirty="0">
                  <a:solidFill>
                    <a:schemeClr val="tx1"/>
                  </a:solidFill>
                  <a:latin typeface="Times New Roman" panose="02020603050405020304" pitchFamily="18" charset="0"/>
                  <a:cs typeface="Times New Roman" panose="02020603050405020304" pitchFamily="18" charset="0"/>
                </a:rPr>
                <a:t>B</a:t>
              </a:r>
              <a:r>
                <a:rPr lang="en-US" altLang="en-IT" baseline="-25000" dirty="0">
                  <a:solidFill>
                    <a:schemeClr val="tx1"/>
                  </a:solidFill>
                  <a:latin typeface="Times New Roman" panose="02020603050405020304" pitchFamily="18" charset="0"/>
                  <a:cs typeface="Times New Roman" panose="02020603050405020304" pitchFamily="18" charset="0"/>
                </a:rPr>
                <a:t>s</a:t>
              </a:r>
              <a:r>
                <a:rPr lang="en-US" altLang="en-IT" dirty="0">
                  <a:solidFill>
                    <a:schemeClr val="tx1"/>
                  </a:solidFill>
                  <a:latin typeface="Times New Roman" panose="02020603050405020304" pitchFamily="18" charset="0"/>
                  <a:cs typeface="Times New Roman" panose="02020603050405020304" pitchFamily="18" charset="0"/>
                </a:rPr>
                <a:t> </a:t>
              </a:r>
              <a:r>
                <a:rPr lang="en-US" altLang="en-IT" dirty="0">
                  <a:solidFill>
                    <a:schemeClr val="tx1"/>
                  </a:solidFill>
                  <a:latin typeface="Symbol" pitchFamily="2" charset="2"/>
                  <a:cs typeface="Times New Roman" panose="02020603050405020304" pitchFamily="18" charset="0"/>
                </a:rPr>
                <a:t>→</a:t>
              </a:r>
              <a:r>
                <a:rPr lang="en-US" kern="0" dirty="0">
                  <a:solidFill>
                    <a:schemeClr val="tx1"/>
                  </a:solidFill>
                  <a:latin typeface="Symbol" pitchFamily="2" charset="2"/>
                  <a:cs typeface="Times New Roman" panose="02020603050405020304" pitchFamily="18" charset="0"/>
                </a:rPr>
                <a:t>mm</a:t>
              </a:r>
              <a:endParaRPr lang="en-GB" kern="0" dirty="0">
                <a:solidFill>
                  <a:schemeClr val="tx1"/>
                </a:solidFill>
                <a:cs typeface="Times New Roman" panose="02020603050405020304" pitchFamily="18" charset="0"/>
              </a:endParaRPr>
            </a:p>
          </p:txBody>
        </p:sp>
      </p:grpSp>
    </p:spTree>
    <p:extLst>
      <p:ext uri="{BB962C8B-B14F-4D97-AF65-F5344CB8AC3E}">
        <p14:creationId xmlns:p14="http://schemas.microsoft.com/office/powerpoint/2010/main" val="2565534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2">
            <a:extLst>
              <a:ext uri="{FF2B5EF4-FFF2-40B4-BE49-F238E27FC236}">
                <a16:creationId xmlns:a16="http://schemas.microsoft.com/office/drawing/2014/main" id="{827B839F-AEE1-DECA-846D-38797B3066BA}"/>
              </a:ext>
            </a:extLst>
          </p:cNvPr>
          <p:cNvSpPr txBox="1">
            <a:spLocks noChangeArrowheads="1"/>
          </p:cNvSpPr>
          <p:nvPr/>
        </p:nvSpPr>
        <p:spPr bwMode="auto">
          <a:xfrm>
            <a:off x="165461" y="1680738"/>
            <a:ext cx="1041085"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dirty="0">
                <a:solidFill>
                  <a:srgbClr val="0070C0"/>
                </a:solidFill>
                <a:cs typeface="Times New Roman" panose="02020603050405020304" pitchFamily="18" charset="0"/>
              </a:rPr>
              <a:t>3</a:t>
            </a:r>
            <a:r>
              <a:rPr lang="en-US" altLang="en-IT" sz="2800" baseline="-25000" dirty="0">
                <a:solidFill>
                  <a:srgbClr val="0070C0"/>
                </a:solidFill>
                <a:cs typeface="Times New Roman" panose="02020603050405020304" pitchFamily="18" charset="0"/>
              </a:rPr>
              <a:t>q </a:t>
            </a:r>
            <a:r>
              <a:rPr lang="en-US" altLang="en-IT" sz="2800" dirty="0">
                <a:solidFill>
                  <a:schemeClr val="tx1"/>
                </a:solidFill>
                <a:cs typeface="Times New Roman" panose="02020603050405020304" pitchFamily="18" charset="0"/>
              </a:rPr>
              <a:t>→ </a:t>
            </a:r>
            <a:r>
              <a:rPr lang="en-US" altLang="en-IT" sz="2800" dirty="0">
                <a:solidFill>
                  <a:srgbClr val="0070C0"/>
                </a:solidFill>
                <a:cs typeface="Times New Roman" panose="02020603050405020304" pitchFamily="18" charset="0"/>
              </a:rPr>
              <a:t>2</a:t>
            </a:r>
            <a:r>
              <a:rPr lang="en-US" altLang="en-IT" sz="2800" baseline="-25000" dirty="0">
                <a:solidFill>
                  <a:srgbClr val="0070C0"/>
                </a:solidFill>
                <a:cs typeface="Times New Roman" panose="02020603050405020304" pitchFamily="18" charset="0"/>
              </a:rPr>
              <a:t>q</a:t>
            </a:r>
            <a:endParaRPr lang="en-US" altLang="en-IT" sz="2800" baseline="-25000" dirty="0">
              <a:solidFill>
                <a:srgbClr val="0070C0"/>
              </a:solidFill>
            </a:endParaRPr>
          </a:p>
        </p:txBody>
      </p:sp>
      <p:sp>
        <p:nvSpPr>
          <p:cNvPr id="10" name="Text Box 12">
            <a:extLst>
              <a:ext uri="{FF2B5EF4-FFF2-40B4-BE49-F238E27FC236}">
                <a16:creationId xmlns:a16="http://schemas.microsoft.com/office/drawing/2014/main" id="{28A1D2ED-85BE-47E9-6DE7-7D575A56BA1A}"/>
              </a:ext>
            </a:extLst>
          </p:cNvPr>
          <p:cNvSpPr txBox="1">
            <a:spLocks noChangeArrowheads="1"/>
          </p:cNvSpPr>
          <p:nvPr/>
        </p:nvSpPr>
        <p:spPr bwMode="auto">
          <a:xfrm>
            <a:off x="2067059" y="797227"/>
            <a:ext cx="9686471" cy="405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2400">
                <a:solidFill>
                  <a:srgbClr val="00B050"/>
                </a:solidFill>
                <a:latin typeface="Symbol" pitchFamily="2" charset="2"/>
              </a:rPr>
              <a:t>  </a:t>
            </a:r>
            <a:r>
              <a:rPr lang="en-US" altLang="en-IT" sz="2800">
                <a:solidFill>
                  <a:srgbClr val="00B050"/>
                </a:solidFill>
                <a:latin typeface="Symbol" pitchFamily="2" charset="2"/>
              </a:rPr>
              <a:t>g             </a:t>
            </a:r>
            <a:r>
              <a:rPr lang="en-US" altLang="en-IT" sz="2400">
                <a:solidFill>
                  <a:srgbClr val="0070C0"/>
                </a:solidFill>
                <a:cs typeface="Times New Roman" panose="02020603050405020304" pitchFamily="18" charset="0"/>
              </a:rPr>
              <a:t>quarks</a:t>
            </a:r>
            <a:r>
              <a:rPr lang="en-US" altLang="en-IT" sz="2800">
                <a:solidFill>
                  <a:srgbClr val="0070C0"/>
                </a:solidFill>
                <a:cs typeface="Times New Roman" panose="02020603050405020304" pitchFamily="18" charset="0"/>
              </a:rPr>
              <a:t>              </a:t>
            </a:r>
            <a:r>
              <a:rPr lang="en-US" altLang="en-IT" sz="2800">
                <a:solidFill>
                  <a:srgbClr val="C00000"/>
                </a:solidFill>
                <a:latin typeface="Symbol" pitchFamily="2" charset="2"/>
                <a:cs typeface="Times New Roman" panose="02020603050405020304" pitchFamily="18" charset="0"/>
              </a:rPr>
              <a:t>m                  </a:t>
            </a:r>
            <a:r>
              <a:rPr lang="en-US" altLang="en-IT" sz="2800">
                <a:solidFill>
                  <a:srgbClr val="1C5D3E"/>
                </a:solidFill>
                <a:cs typeface="Times New Roman" panose="02020603050405020304" pitchFamily="18" charset="0"/>
              </a:rPr>
              <a:t>e</a:t>
            </a:r>
            <a:r>
              <a:rPr lang="en-US" altLang="en-IT" sz="2800">
                <a:solidFill>
                  <a:srgbClr val="FFC000"/>
                </a:solidFill>
                <a:cs typeface="Times New Roman" panose="02020603050405020304" pitchFamily="18" charset="0"/>
              </a:rPr>
              <a:t>                </a:t>
            </a:r>
            <a:r>
              <a:rPr lang="en-US" altLang="en-IT" sz="2800">
                <a:solidFill>
                  <a:srgbClr val="7030A0"/>
                </a:solidFill>
                <a:latin typeface="Symbol" pitchFamily="2" charset="2"/>
                <a:cs typeface="Times New Roman" panose="02020603050405020304" pitchFamily="18" charset="0"/>
              </a:rPr>
              <a:t> t                   </a:t>
            </a:r>
            <a:r>
              <a:rPr lang="en-US" altLang="en-IT" sz="2800">
                <a:solidFill>
                  <a:srgbClr val="FF25C7"/>
                </a:solidFill>
                <a:latin typeface="Symbol" pitchFamily="2" charset="2"/>
                <a:cs typeface="Times New Roman" panose="02020603050405020304" pitchFamily="18" charset="0"/>
              </a:rPr>
              <a:t>n</a:t>
            </a:r>
            <a:r>
              <a:rPr lang="en-US" altLang="en-IT" sz="2800">
                <a:solidFill>
                  <a:srgbClr val="7030A0"/>
                </a:solidFill>
                <a:latin typeface="Symbol" pitchFamily="2" charset="2"/>
              </a:rPr>
              <a:t> </a:t>
            </a:r>
          </a:p>
        </p:txBody>
      </p:sp>
      <p:cxnSp>
        <p:nvCxnSpPr>
          <p:cNvPr id="13" name="Straight Connector 12">
            <a:extLst>
              <a:ext uri="{FF2B5EF4-FFF2-40B4-BE49-F238E27FC236}">
                <a16:creationId xmlns:a16="http://schemas.microsoft.com/office/drawing/2014/main" id="{FB2B2117-6D69-4930-CEB9-45DFBACDC635}"/>
              </a:ext>
            </a:extLst>
          </p:cNvPr>
          <p:cNvCxnSpPr>
            <a:cxnSpLocks/>
          </p:cNvCxnSpPr>
          <p:nvPr/>
        </p:nvCxnSpPr>
        <p:spPr>
          <a:xfrm>
            <a:off x="1399313"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E257EDA-B325-F573-E889-1E24B761AB6F}"/>
              </a:ext>
            </a:extLst>
          </p:cNvPr>
          <p:cNvCxnSpPr>
            <a:cxnSpLocks/>
          </p:cNvCxnSpPr>
          <p:nvPr/>
        </p:nvCxnSpPr>
        <p:spPr>
          <a:xfrm>
            <a:off x="3136843" y="1357254"/>
            <a:ext cx="0" cy="51375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AC4DE90-0B0F-1AAD-AB8C-3AD3CC6BF4D1}"/>
              </a:ext>
            </a:extLst>
          </p:cNvPr>
          <p:cNvCxnSpPr>
            <a:cxnSpLocks/>
          </p:cNvCxnSpPr>
          <p:nvPr/>
        </p:nvCxnSpPr>
        <p:spPr>
          <a:xfrm>
            <a:off x="4865074"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8704D32-1FDB-4058-7748-84DE983A2426}"/>
              </a:ext>
            </a:extLst>
          </p:cNvPr>
          <p:cNvCxnSpPr>
            <a:cxnSpLocks/>
          </p:cNvCxnSpPr>
          <p:nvPr/>
        </p:nvCxnSpPr>
        <p:spPr>
          <a:xfrm>
            <a:off x="6621775" y="1357254"/>
            <a:ext cx="0" cy="51375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8FDA35B-CA14-D6E9-65F5-8C1279AA80D2}"/>
              </a:ext>
            </a:extLst>
          </p:cNvPr>
          <p:cNvCxnSpPr>
            <a:cxnSpLocks/>
          </p:cNvCxnSpPr>
          <p:nvPr/>
        </p:nvCxnSpPr>
        <p:spPr>
          <a:xfrm>
            <a:off x="8372821" y="1357255"/>
            <a:ext cx="0" cy="51375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B844EC4-F822-D1BE-78BA-8531B0977D86}"/>
              </a:ext>
            </a:extLst>
          </p:cNvPr>
          <p:cNvCxnSpPr>
            <a:cxnSpLocks/>
          </p:cNvCxnSpPr>
          <p:nvPr/>
        </p:nvCxnSpPr>
        <p:spPr>
          <a:xfrm>
            <a:off x="10103880"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49BB1FB-D2AE-8BC0-9EE0-4A64555B2AE9}"/>
              </a:ext>
            </a:extLst>
          </p:cNvPr>
          <p:cNvCxnSpPr>
            <a:cxnSpLocks/>
          </p:cNvCxnSpPr>
          <p:nvPr/>
        </p:nvCxnSpPr>
        <p:spPr>
          <a:xfrm>
            <a:off x="1399313" y="1329401"/>
            <a:ext cx="10442913"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9ED7D99-A19C-7B83-82C6-FB358BD19BFE}"/>
              </a:ext>
            </a:extLst>
          </p:cNvPr>
          <p:cNvCxnSpPr>
            <a:cxnSpLocks/>
          </p:cNvCxnSpPr>
          <p:nvPr/>
        </p:nvCxnSpPr>
        <p:spPr>
          <a:xfrm>
            <a:off x="1399313" y="2343544"/>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EDF4C65-C2B9-0699-A8DA-FE355DA6D3C4}"/>
              </a:ext>
            </a:extLst>
          </p:cNvPr>
          <p:cNvCxnSpPr>
            <a:cxnSpLocks/>
          </p:cNvCxnSpPr>
          <p:nvPr/>
        </p:nvCxnSpPr>
        <p:spPr>
          <a:xfrm>
            <a:off x="11842226"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 Box 12">
            <a:extLst>
              <a:ext uri="{FF2B5EF4-FFF2-40B4-BE49-F238E27FC236}">
                <a16:creationId xmlns:a16="http://schemas.microsoft.com/office/drawing/2014/main" id="{806E8F8D-8485-B115-CCB2-92C0172C8D1B}"/>
              </a:ext>
            </a:extLst>
          </p:cNvPr>
          <p:cNvSpPr txBox="1">
            <a:spLocks noChangeArrowheads="1"/>
          </p:cNvSpPr>
          <p:nvPr/>
        </p:nvSpPr>
        <p:spPr bwMode="auto">
          <a:xfrm>
            <a:off x="165461" y="2644807"/>
            <a:ext cx="1179395" cy="679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3</a:t>
            </a:r>
            <a:r>
              <a:rPr lang="en-US" altLang="en-IT" sz="2800" baseline="-25000">
                <a:solidFill>
                  <a:srgbClr val="0070C0"/>
                </a:solidFill>
                <a:cs typeface="Times New Roman" panose="02020603050405020304" pitchFamily="18" charset="0"/>
              </a:rPr>
              <a:t>q</a:t>
            </a:r>
            <a:r>
              <a:rPr lang="en-US" altLang="en-IT" sz="2800">
                <a:solidFill>
                  <a:srgbClr val="0070C0"/>
                </a:solidFill>
                <a:cs typeface="Times New Roman" panose="02020603050405020304" pitchFamily="18" charset="0"/>
              </a:rPr>
              <a:t> </a:t>
            </a:r>
            <a:r>
              <a:rPr lang="en-US" altLang="en-IT" sz="2800">
                <a:solidFill>
                  <a:schemeClr val="tx1"/>
                </a:solidFill>
                <a:cs typeface="Times New Roman" panose="02020603050405020304" pitchFamily="18" charset="0"/>
              </a:rPr>
              <a:t>→</a:t>
            </a:r>
            <a:r>
              <a:rPr lang="en-US" altLang="en-IT" sz="2800">
                <a:solidFill>
                  <a:srgbClr val="0070C0"/>
                </a:solidFill>
                <a:cs typeface="Times New Roman" panose="02020603050405020304" pitchFamily="18" charset="0"/>
              </a:rPr>
              <a:t> 1</a:t>
            </a:r>
            <a:r>
              <a:rPr lang="en-US" altLang="en-IT" sz="2800" baseline="-25000">
                <a:solidFill>
                  <a:srgbClr val="0070C0"/>
                </a:solidFill>
                <a:cs typeface="Times New Roman" panose="02020603050405020304" pitchFamily="18" charset="0"/>
              </a:rPr>
              <a:t>q</a:t>
            </a:r>
            <a:endParaRPr lang="en-US" altLang="en-IT" sz="2800" baseline="-25000">
              <a:solidFill>
                <a:srgbClr val="0070C0"/>
              </a:solidFill>
            </a:endParaRPr>
          </a:p>
        </p:txBody>
      </p:sp>
      <p:cxnSp>
        <p:nvCxnSpPr>
          <p:cNvPr id="62" name="Straight Connector 61">
            <a:extLst>
              <a:ext uri="{FF2B5EF4-FFF2-40B4-BE49-F238E27FC236}">
                <a16:creationId xmlns:a16="http://schemas.microsoft.com/office/drawing/2014/main" id="{A02CE506-382D-0A40-8976-92539087FA65}"/>
              </a:ext>
            </a:extLst>
          </p:cNvPr>
          <p:cNvCxnSpPr>
            <a:cxnSpLocks/>
          </p:cNvCxnSpPr>
          <p:nvPr/>
        </p:nvCxnSpPr>
        <p:spPr>
          <a:xfrm>
            <a:off x="1399313" y="3434950"/>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 Box 12">
            <a:extLst>
              <a:ext uri="{FF2B5EF4-FFF2-40B4-BE49-F238E27FC236}">
                <a16:creationId xmlns:a16="http://schemas.microsoft.com/office/drawing/2014/main" id="{4578D578-67E7-0905-0AFB-C46722540DA6}"/>
              </a:ext>
            </a:extLst>
          </p:cNvPr>
          <p:cNvSpPr txBox="1">
            <a:spLocks noChangeArrowheads="1"/>
          </p:cNvSpPr>
          <p:nvPr/>
        </p:nvSpPr>
        <p:spPr bwMode="auto">
          <a:xfrm>
            <a:off x="5116518" y="2459041"/>
            <a:ext cx="6725708" cy="914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d </a:t>
            </a:r>
            <a:r>
              <a:rPr lang="en-US" altLang="en-IT" sz="2400" dirty="0">
                <a:solidFill>
                  <a:srgbClr val="C00000"/>
                </a:solidFill>
                <a:latin typeface="Symbol" pitchFamily="2" charset="2"/>
              </a:rPr>
              <a:t>mm 	     </a:t>
            </a:r>
            <a:r>
              <a:rPr lang="en-US" altLang="en-IT" sz="2400" dirty="0" err="1">
                <a:solidFill>
                  <a:schemeClr val="tx1"/>
                </a:solidFill>
                <a:cs typeface="Times New Roman" panose="02020603050405020304" pitchFamily="18" charset="0"/>
              </a:rPr>
              <a:t>R</a:t>
            </a:r>
            <a:r>
              <a:rPr lang="en-US" altLang="en-IT" sz="2400" baseline="-25000" dirty="0" err="1">
                <a:solidFill>
                  <a:srgbClr val="0070C0"/>
                </a:solidFill>
                <a:cs typeface="Times New Roman" panose="02020603050405020304" pitchFamily="18" charset="0"/>
              </a:rPr>
              <a:t>bd</a:t>
            </a:r>
            <a:r>
              <a:rPr lang="en-US" altLang="en-IT" sz="2400" baseline="-25000" dirty="0">
                <a:solidFill>
                  <a:srgbClr val="0070C0"/>
                </a:solidFill>
                <a:cs typeface="Times New Roman" panose="02020603050405020304" pitchFamily="18" charset="0"/>
              </a:rPr>
              <a:t> </a:t>
            </a:r>
            <a:r>
              <a:rPr lang="en-US" altLang="en-IT" sz="2400" dirty="0">
                <a:solidFill>
                  <a:srgbClr val="1C5D3E"/>
                </a:solidFill>
                <a:cs typeface="Times New Roman" panose="02020603050405020304" pitchFamily="18" charset="0"/>
              </a:rPr>
              <a:t>(e/</a:t>
            </a:r>
            <a:r>
              <a:rPr lang="en-US" altLang="en-IT" sz="2400" dirty="0">
                <a:solidFill>
                  <a:srgbClr val="C00000"/>
                </a:solidFill>
                <a:latin typeface="Symbol" pitchFamily="2" charset="2"/>
              </a:rPr>
              <a:t>m</a:t>
            </a:r>
            <a:r>
              <a:rPr lang="en-US" altLang="en-IT" sz="2400" dirty="0">
                <a:solidFill>
                  <a:schemeClr val="tx1"/>
                </a:solidFill>
                <a:cs typeface="Times New Roman" panose="02020603050405020304" pitchFamily="18" charset="0"/>
              </a:rPr>
              <a:t>)	         </a:t>
            </a: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d </a:t>
            </a:r>
            <a:r>
              <a:rPr lang="en-US" altLang="en-IT" sz="2400" dirty="0" err="1">
                <a:solidFill>
                  <a:srgbClr val="7030A0"/>
                </a:solidFill>
                <a:latin typeface="Symbol" pitchFamily="2" charset="2"/>
                <a:cs typeface="Times New Roman" panose="02020603050405020304" pitchFamily="18" charset="0"/>
              </a:rPr>
              <a:t>tt</a:t>
            </a:r>
            <a:r>
              <a:rPr lang="en-US" altLang="en-IT" sz="2400" dirty="0">
                <a:solidFill>
                  <a:srgbClr val="7030A0"/>
                </a:solidFill>
                <a:latin typeface="Symbol" pitchFamily="2" charset="2"/>
                <a:cs typeface="Times New Roman" panose="02020603050405020304" pitchFamily="18" charset="0"/>
              </a:rPr>
              <a:t>	   </a:t>
            </a: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d </a:t>
            </a:r>
            <a:r>
              <a:rPr lang="en-US" altLang="en-IT" sz="2400" dirty="0" err="1">
                <a:solidFill>
                  <a:srgbClr val="FF25C7"/>
                </a:solidFill>
                <a:latin typeface="Symbol" pitchFamily="2" charset="2"/>
                <a:cs typeface="Times New Roman" panose="02020603050405020304" pitchFamily="18" charset="0"/>
              </a:rPr>
              <a:t>nn</a:t>
            </a:r>
            <a:r>
              <a:rPr lang="en-US" altLang="en-IT" sz="2400" dirty="0">
                <a:solidFill>
                  <a:srgbClr val="C00000"/>
                </a:solidFill>
                <a:latin typeface="Symbol" pitchFamily="2" charset="2"/>
              </a:rPr>
              <a:t> </a:t>
            </a:r>
            <a:endParaRPr lang="en-US" altLang="en-IT" sz="2400" dirty="0">
              <a:solidFill>
                <a:schemeClr val="tx1"/>
              </a:solidFill>
              <a:cs typeface="Times New Roman" panose="02020603050405020304" pitchFamily="18" charset="0"/>
            </a:endParaRPr>
          </a:p>
          <a:p>
            <a:pPr>
              <a:lnSpc>
                <a:spcPct val="100000"/>
              </a:lnSpc>
              <a:spcAft>
                <a:spcPts val="500"/>
              </a:spcAft>
            </a:pPr>
            <a:r>
              <a:rPr lang="en-US" altLang="en-IT" sz="2400" dirty="0">
                <a:solidFill>
                  <a:schemeClr val="bg1">
                    <a:lumMod val="75000"/>
                  </a:schemeClr>
                </a:solidFill>
                <a:cs typeface="Times New Roman" panose="02020603050405020304" pitchFamily="18" charset="0"/>
              </a:rPr>
              <a:t>b → u </a:t>
            </a:r>
            <a:r>
              <a:rPr lang="en-US" altLang="en-IT" sz="2400" dirty="0" err="1">
                <a:solidFill>
                  <a:schemeClr val="bg1">
                    <a:lumMod val="75000"/>
                  </a:schemeClr>
                </a:solidFill>
                <a:latin typeface="Symbol" pitchFamily="2" charset="2"/>
              </a:rPr>
              <a:t>mn</a:t>
            </a:r>
            <a:r>
              <a:rPr lang="en-US" altLang="en-IT" sz="2400" dirty="0">
                <a:solidFill>
                  <a:srgbClr val="C00000"/>
                </a:solidFill>
                <a:latin typeface="Symbol" pitchFamily="2" charset="2"/>
              </a:rPr>
              <a:t>	     </a:t>
            </a:r>
            <a:r>
              <a:rPr lang="en-US" altLang="en-IT" sz="2400" dirty="0" err="1">
                <a:solidFill>
                  <a:schemeClr val="tx1"/>
                </a:solidFill>
                <a:cs typeface="Times New Roman" panose="02020603050405020304" pitchFamily="18" charset="0"/>
              </a:rPr>
              <a:t>R</a:t>
            </a:r>
            <a:r>
              <a:rPr lang="en-US" altLang="en-IT" sz="2400" baseline="-25000" dirty="0" err="1">
                <a:solidFill>
                  <a:srgbClr val="0070C0"/>
                </a:solidFill>
                <a:cs typeface="Times New Roman" panose="02020603050405020304" pitchFamily="18" charset="0"/>
              </a:rPr>
              <a:t>bu</a:t>
            </a:r>
            <a:r>
              <a:rPr lang="en-US" altLang="en-IT" sz="2400" baseline="-25000" dirty="0">
                <a:solidFill>
                  <a:srgbClr val="0070C0"/>
                </a:solidFill>
                <a:cs typeface="Times New Roman" panose="02020603050405020304" pitchFamily="18" charset="0"/>
              </a:rPr>
              <a:t> </a:t>
            </a:r>
            <a:r>
              <a:rPr lang="en-US" altLang="en-IT" sz="2400" dirty="0">
                <a:solidFill>
                  <a:schemeClr val="tx1"/>
                </a:solidFill>
                <a:cs typeface="Times New Roman" panose="02020603050405020304" pitchFamily="18" charset="0"/>
              </a:rPr>
              <a:t>(</a:t>
            </a:r>
            <a:r>
              <a:rPr lang="en-US" altLang="en-IT" sz="2400" dirty="0">
                <a:solidFill>
                  <a:srgbClr val="1C5D3E"/>
                </a:solidFill>
                <a:cs typeface="Times New Roman" panose="02020603050405020304" pitchFamily="18" charset="0"/>
              </a:rPr>
              <a:t>e</a:t>
            </a:r>
            <a:r>
              <a:rPr lang="en-US" altLang="en-IT" sz="2400" dirty="0">
                <a:solidFill>
                  <a:schemeClr val="tx1"/>
                </a:solidFill>
                <a:cs typeface="Times New Roman" panose="02020603050405020304" pitchFamily="18" charset="0"/>
              </a:rPr>
              <a:t>/</a:t>
            </a:r>
            <a:r>
              <a:rPr lang="en-US" altLang="en-IT" sz="2400" dirty="0">
                <a:solidFill>
                  <a:srgbClr val="C00000"/>
                </a:solidFill>
                <a:latin typeface="Symbol" pitchFamily="2" charset="2"/>
              </a:rPr>
              <a:t>m</a:t>
            </a:r>
            <a:r>
              <a:rPr lang="en-US" altLang="en-IT" sz="2400" dirty="0">
                <a:solidFill>
                  <a:schemeClr val="tx1"/>
                </a:solidFill>
                <a:cs typeface="Times New Roman" panose="02020603050405020304" pitchFamily="18" charset="0"/>
              </a:rPr>
              <a:t>)         </a:t>
            </a: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u </a:t>
            </a:r>
            <a:r>
              <a:rPr lang="en-US" altLang="en-IT" sz="2400" dirty="0" err="1">
                <a:solidFill>
                  <a:srgbClr val="7030A0"/>
                </a:solidFill>
                <a:latin typeface="Symbol" pitchFamily="2" charset="2"/>
                <a:cs typeface="Times New Roman" panose="02020603050405020304" pitchFamily="18" charset="0"/>
              </a:rPr>
              <a:t>tn</a:t>
            </a:r>
            <a:r>
              <a:rPr lang="en-US" altLang="en-IT" sz="2400" dirty="0">
                <a:solidFill>
                  <a:srgbClr val="C00000"/>
                </a:solidFill>
                <a:latin typeface="Symbol" pitchFamily="2" charset="2"/>
              </a:rPr>
              <a:t> 	</a:t>
            </a:r>
            <a:endParaRPr lang="en-US" altLang="en-IT" sz="2400" dirty="0">
              <a:solidFill>
                <a:schemeClr val="tx1"/>
              </a:solidFill>
              <a:cs typeface="Times New Roman" panose="02020603050405020304" pitchFamily="18" charset="0"/>
            </a:endParaRPr>
          </a:p>
          <a:p>
            <a:pPr>
              <a:lnSpc>
                <a:spcPct val="100000"/>
              </a:lnSpc>
              <a:spcAft>
                <a:spcPts val="500"/>
              </a:spcAft>
            </a:pPr>
            <a:r>
              <a:rPr lang="en-US" altLang="en-IT" sz="2400" dirty="0">
                <a:solidFill>
                  <a:srgbClr val="C00000"/>
                </a:solidFill>
                <a:latin typeface="Symbol" pitchFamily="2" charset="2"/>
              </a:rPr>
              <a:t>  </a:t>
            </a:r>
            <a:endParaRPr lang="en-US" altLang="en-IT" sz="2400" baseline="-25000" dirty="0">
              <a:solidFill>
                <a:srgbClr val="C00000"/>
              </a:solidFill>
            </a:endParaRPr>
          </a:p>
          <a:p>
            <a:pPr eaLnBrk="1">
              <a:lnSpc>
                <a:spcPct val="102000"/>
              </a:lnSpc>
              <a:spcAft>
                <a:spcPct val="0"/>
              </a:spcAft>
            </a:pPr>
            <a:endParaRPr lang="en-US" altLang="en-IT" sz="2000" baseline="-25000" dirty="0">
              <a:solidFill>
                <a:srgbClr val="C00000"/>
              </a:solidFill>
            </a:endParaRPr>
          </a:p>
        </p:txBody>
      </p:sp>
      <p:sp>
        <p:nvSpPr>
          <p:cNvPr id="70" name="Text Box 12">
            <a:extLst>
              <a:ext uri="{FF2B5EF4-FFF2-40B4-BE49-F238E27FC236}">
                <a16:creationId xmlns:a16="http://schemas.microsoft.com/office/drawing/2014/main" id="{D9B9D1CA-E06A-2BFD-78C9-214B15F3B4CC}"/>
              </a:ext>
            </a:extLst>
          </p:cNvPr>
          <p:cNvSpPr txBox="1">
            <a:spLocks noChangeArrowheads="1"/>
          </p:cNvSpPr>
          <p:nvPr/>
        </p:nvSpPr>
        <p:spPr bwMode="auto">
          <a:xfrm>
            <a:off x="171677" y="4071801"/>
            <a:ext cx="825909"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2</a:t>
            </a:r>
            <a:r>
              <a:rPr lang="en-US" altLang="en-IT" sz="2800" baseline="-25000">
                <a:solidFill>
                  <a:srgbClr val="0070C0"/>
                </a:solidFill>
                <a:cs typeface="Times New Roman" panose="02020603050405020304" pitchFamily="18" charset="0"/>
              </a:rPr>
              <a:t>q</a:t>
            </a:r>
            <a:r>
              <a:rPr lang="en-US" altLang="en-IT" sz="2800">
                <a:solidFill>
                  <a:srgbClr val="0070C0"/>
                </a:solidFill>
                <a:cs typeface="Times New Roman" panose="02020603050405020304" pitchFamily="18" charset="0"/>
              </a:rPr>
              <a:t> </a:t>
            </a:r>
            <a:r>
              <a:rPr lang="en-US" altLang="en-IT" sz="2800">
                <a:solidFill>
                  <a:schemeClr val="tx1"/>
                </a:solidFill>
                <a:cs typeface="Times New Roman" panose="02020603050405020304" pitchFamily="18" charset="0"/>
              </a:rPr>
              <a:t>→</a:t>
            </a:r>
            <a:r>
              <a:rPr lang="en-US" altLang="en-IT" sz="2800">
                <a:solidFill>
                  <a:srgbClr val="0070C0"/>
                </a:solidFill>
                <a:cs typeface="Times New Roman" panose="02020603050405020304" pitchFamily="18" charset="0"/>
              </a:rPr>
              <a:t> </a:t>
            </a:r>
            <a:endParaRPr lang="en-US" altLang="en-IT" sz="2800" baseline="-25000">
              <a:solidFill>
                <a:srgbClr val="0070C0"/>
              </a:solidFill>
              <a:cs typeface="Times New Roman" panose="02020603050405020304" pitchFamily="18" charset="0"/>
            </a:endParaRPr>
          </a:p>
          <a:p>
            <a:pPr eaLnBrk="1">
              <a:lnSpc>
                <a:spcPct val="102000"/>
              </a:lnSpc>
              <a:spcAft>
                <a:spcPct val="0"/>
              </a:spcAft>
            </a:pPr>
            <a:endParaRPr lang="en-US" altLang="en-IT" sz="2800" baseline="-25000">
              <a:solidFill>
                <a:srgbClr val="0070C0"/>
              </a:solidFill>
            </a:endParaRPr>
          </a:p>
        </p:txBody>
      </p:sp>
      <p:cxnSp>
        <p:nvCxnSpPr>
          <p:cNvPr id="71" name="Straight Connector 70">
            <a:extLst>
              <a:ext uri="{FF2B5EF4-FFF2-40B4-BE49-F238E27FC236}">
                <a16:creationId xmlns:a16="http://schemas.microsoft.com/office/drawing/2014/main" id="{7A8E932C-1BD5-7564-97B5-BB6831A5198C}"/>
              </a:ext>
            </a:extLst>
          </p:cNvPr>
          <p:cNvCxnSpPr>
            <a:cxnSpLocks/>
          </p:cNvCxnSpPr>
          <p:nvPr/>
        </p:nvCxnSpPr>
        <p:spPr>
          <a:xfrm>
            <a:off x="1399313" y="5144385"/>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 Box 12">
            <a:extLst>
              <a:ext uri="{FF2B5EF4-FFF2-40B4-BE49-F238E27FC236}">
                <a16:creationId xmlns:a16="http://schemas.microsoft.com/office/drawing/2014/main" id="{6A52F110-6CD2-7783-F6B6-50125192BBD6}"/>
              </a:ext>
            </a:extLst>
          </p:cNvPr>
          <p:cNvSpPr txBox="1">
            <a:spLocks noChangeArrowheads="1"/>
          </p:cNvSpPr>
          <p:nvPr/>
        </p:nvSpPr>
        <p:spPr bwMode="auto">
          <a:xfrm>
            <a:off x="5116518" y="3611979"/>
            <a:ext cx="6725708" cy="13477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400" dirty="0">
                <a:solidFill>
                  <a:schemeClr val="bg1">
                    <a:lumMod val="75000"/>
                  </a:schemeClr>
                </a:solidFill>
                <a:cs typeface="Times New Roman" panose="02020603050405020304" pitchFamily="18" charset="0"/>
              </a:rPr>
              <a:t>c → u </a:t>
            </a:r>
            <a:r>
              <a:rPr lang="en-US" altLang="en-IT" sz="2400" dirty="0">
                <a:solidFill>
                  <a:schemeClr val="bg1">
                    <a:lumMod val="75000"/>
                  </a:schemeClr>
                </a:solidFill>
                <a:latin typeface="Symbol" pitchFamily="2" charset="2"/>
              </a:rPr>
              <a:t>mm 	     </a:t>
            </a:r>
            <a:r>
              <a:rPr lang="en-US" altLang="en-IT" sz="2400" dirty="0" err="1">
                <a:solidFill>
                  <a:schemeClr val="bg1">
                    <a:lumMod val="75000"/>
                  </a:schemeClr>
                </a:solidFill>
                <a:cs typeface="Times New Roman" panose="02020603050405020304" pitchFamily="18" charset="0"/>
              </a:rPr>
              <a:t>R</a:t>
            </a:r>
            <a:r>
              <a:rPr lang="en-US" altLang="en-IT" sz="2400" baseline="-25000" dirty="0" err="1">
                <a:solidFill>
                  <a:schemeClr val="bg1">
                    <a:lumMod val="75000"/>
                  </a:schemeClr>
                </a:solidFill>
                <a:cs typeface="Times New Roman" panose="02020603050405020304" pitchFamily="18" charset="0"/>
              </a:rPr>
              <a:t>cu</a:t>
            </a:r>
            <a:r>
              <a:rPr lang="en-US" altLang="en-IT" sz="2400" baseline="-25000" dirty="0">
                <a:solidFill>
                  <a:schemeClr val="bg1">
                    <a:lumMod val="75000"/>
                  </a:schemeClr>
                </a:solidFill>
                <a:cs typeface="Times New Roman" panose="02020603050405020304" pitchFamily="18" charset="0"/>
              </a:rPr>
              <a:t> </a:t>
            </a:r>
            <a:r>
              <a:rPr lang="en-US" altLang="en-IT" sz="2400" dirty="0">
                <a:solidFill>
                  <a:schemeClr val="bg1">
                    <a:lumMod val="75000"/>
                  </a:schemeClr>
                </a:solidFill>
                <a:cs typeface="Times New Roman" panose="02020603050405020304" pitchFamily="18" charset="0"/>
              </a:rPr>
              <a:t>(e/</a:t>
            </a:r>
            <a:r>
              <a:rPr lang="en-US" altLang="en-IT" sz="2400" dirty="0">
                <a:solidFill>
                  <a:schemeClr val="bg1">
                    <a:lumMod val="75000"/>
                  </a:schemeClr>
                </a:solidFill>
                <a:latin typeface="Symbol" pitchFamily="2" charset="2"/>
              </a:rPr>
              <a:t>m</a:t>
            </a:r>
            <a:r>
              <a:rPr lang="en-US" altLang="en-IT" sz="2400" dirty="0">
                <a:solidFill>
                  <a:schemeClr val="bg1">
                    <a:lumMod val="75000"/>
                  </a:schemeClr>
                </a:solidFill>
                <a:cs typeface="Times New Roman" panose="02020603050405020304" pitchFamily="18" charset="0"/>
              </a:rPr>
              <a:t>)	 </a:t>
            </a:r>
            <a:r>
              <a:rPr lang="en-US" altLang="en-IT" sz="2400" dirty="0">
                <a:solidFill>
                  <a:schemeClr val="tx1"/>
                </a:solidFill>
                <a:cs typeface="Times New Roman" panose="02020603050405020304" pitchFamily="18" charset="0"/>
              </a:rPr>
              <a:t>			   </a:t>
            </a:r>
            <a:r>
              <a:rPr lang="en-US" altLang="en-IT" sz="2400" dirty="0">
                <a:solidFill>
                  <a:srgbClr val="0070C0"/>
                </a:solidFill>
                <a:cs typeface="Times New Roman" panose="02020603050405020304" pitchFamily="18" charset="0"/>
              </a:rPr>
              <a:t>c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u </a:t>
            </a:r>
            <a:r>
              <a:rPr lang="en-US" altLang="en-IT" sz="2400" dirty="0" err="1">
                <a:solidFill>
                  <a:srgbClr val="FF25C7"/>
                </a:solidFill>
                <a:latin typeface="Symbol" pitchFamily="2" charset="2"/>
                <a:cs typeface="Times New Roman" panose="02020603050405020304" pitchFamily="18" charset="0"/>
              </a:rPr>
              <a:t>nn</a:t>
            </a:r>
            <a:r>
              <a:rPr lang="en-US" altLang="en-IT" sz="2400" dirty="0">
                <a:solidFill>
                  <a:srgbClr val="C00000"/>
                </a:solidFill>
                <a:latin typeface="Symbol" pitchFamily="2" charset="2"/>
              </a:rPr>
              <a:t> </a:t>
            </a:r>
            <a:endParaRPr lang="en-US" altLang="en-IT" sz="2400" dirty="0">
              <a:solidFill>
                <a:schemeClr val="tx1"/>
              </a:solidFill>
              <a:cs typeface="Times New Roman" panose="02020603050405020304" pitchFamily="18" charset="0"/>
            </a:endParaRPr>
          </a:p>
          <a:p>
            <a:pPr>
              <a:lnSpc>
                <a:spcPct val="100000"/>
              </a:lnSpc>
              <a:spcAft>
                <a:spcPts val="500"/>
              </a:spcAft>
            </a:pPr>
            <a:r>
              <a:rPr lang="en-US" altLang="en-IT" sz="2400" dirty="0">
                <a:solidFill>
                  <a:schemeClr val="bg1">
                    <a:lumMod val="75000"/>
                  </a:schemeClr>
                </a:solidFill>
                <a:cs typeface="Times New Roman" panose="02020603050405020304" pitchFamily="18" charset="0"/>
              </a:rPr>
              <a:t>c → s </a:t>
            </a:r>
            <a:r>
              <a:rPr lang="en-US" altLang="en-IT" sz="2400" dirty="0" err="1">
                <a:solidFill>
                  <a:schemeClr val="bg1">
                    <a:lumMod val="75000"/>
                  </a:schemeClr>
                </a:solidFill>
                <a:latin typeface="Symbol" pitchFamily="2" charset="2"/>
              </a:rPr>
              <a:t>mn</a:t>
            </a:r>
            <a:r>
              <a:rPr lang="en-US" altLang="en-IT" sz="2400" dirty="0">
                <a:solidFill>
                  <a:schemeClr val="bg1">
                    <a:lumMod val="75000"/>
                  </a:schemeClr>
                </a:solidFill>
                <a:latin typeface="Symbol" pitchFamily="2" charset="2"/>
              </a:rPr>
              <a:t>	     </a:t>
            </a:r>
            <a:r>
              <a:rPr lang="en-US" altLang="en-IT" sz="2400" dirty="0" err="1">
                <a:solidFill>
                  <a:schemeClr val="bg1">
                    <a:lumMod val="75000"/>
                  </a:schemeClr>
                </a:solidFill>
                <a:cs typeface="Times New Roman" panose="02020603050405020304" pitchFamily="18" charset="0"/>
              </a:rPr>
              <a:t>R</a:t>
            </a:r>
            <a:r>
              <a:rPr lang="en-US" altLang="en-IT" sz="2400" baseline="-25000" dirty="0" err="1">
                <a:solidFill>
                  <a:schemeClr val="bg1">
                    <a:lumMod val="75000"/>
                  </a:schemeClr>
                </a:solidFill>
                <a:cs typeface="Times New Roman" panose="02020603050405020304" pitchFamily="18" charset="0"/>
              </a:rPr>
              <a:t>cs</a:t>
            </a:r>
            <a:r>
              <a:rPr lang="en-US" altLang="en-IT" sz="2400" baseline="-25000" dirty="0">
                <a:solidFill>
                  <a:schemeClr val="bg1">
                    <a:lumMod val="75000"/>
                  </a:schemeClr>
                </a:solidFill>
                <a:cs typeface="Times New Roman" panose="02020603050405020304" pitchFamily="18" charset="0"/>
              </a:rPr>
              <a:t> </a:t>
            </a:r>
            <a:r>
              <a:rPr lang="en-US" altLang="en-IT" sz="2400" dirty="0">
                <a:solidFill>
                  <a:schemeClr val="bg1">
                    <a:lumMod val="75000"/>
                  </a:schemeClr>
                </a:solidFill>
                <a:cs typeface="Times New Roman" panose="02020603050405020304" pitchFamily="18" charset="0"/>
              </a:rPr>
              <a:t>(e/</a:t>
            </a:r>
            <a:r>
              <a:rPr lang="en-US" altLang="en-IT" sz="2400" dirty="0">
                <a:solidFill>
                  <a:schemeClr val="bg1">
                    <a:lumMod val="75000"/>
                  </a:schemeClr>
                </a:solidFill>
                <a:latin typeface="Symbol" pitchFamily="2" charset="2"/>
              </a:rPr>
              <a:t>m</a:t>
            </a:r>
            <a:r>
              <a:rPr lang="en-US" altLang="en-IT" sz="2400" dirty="0">
                <a:solidFill>
                  <a:schemeClr val="bg1">
                    <a:lumMod val="75000"/>
                  </a:schemeClr>
                </a:solidFill>
                <a:cs typeface="Times New Roman" panose="02020603050405020304" pitchFamily="18" charset="0"/>
              </a:rPr>
              <a:t>)</a:t>
            </a:r>
            <a:endParaRPr lang="en-US" altLang="en-IT" sz="2400" dirty="0">
              <a:solidFill>
                <a:schemeClr val="bg1">
                  <a:lumMod val="75000"/>
                </a:schemeClr>
              </a:solidFill>
              <a:latin typeface="Symbol" pitchFamily="2" charset="2"/>
            </a:endParaRPr>
          </a:p>
          <a:p>
            <a:pPr>
              <a:lnSpc>
                <a:spcPct val="100000"/>
              </a:lnSpc>
              <a:spcAft>
                <a:spcPts val="500"/>
              </a:spcAft>
            </a:pPr>
            <a:r>
              <a:rPr lang="en-US" altLang="en-IT" sz="2400" dirty="0">
                <a:solidFill>
                  <a:schemeClr val="bg1">
                    <a:lumMod val="75000"/>
                  </a:schemeClr>
                </a:solidFill>
                <a:cs typeface="Times New Roman" panose="02020603050405020304" pitchFamily="18" charset="0"/>
              </a:rPr>
              <a:t>c → d </a:t>
            </a:r>
            <a:r>
              <a:rPr lang="en-US" altLang="en-IT" sz="2400" dirty="0" err="1">
                <a:solidFill>
                  <a:schemeClr val="bg1">
                    <a:lumMod val="75000"/>
                  </a:schemeClr>
                </a:solidFill>
                <a:latin typeface="Symbol" pitchFamily="2" charset="2"/>
              </a:rPr>
              <a:t>mn</a:t>
            </a:r>
            <a:r>
              <a:rPr lang="en-US" altLang="en-IT" sz="2400" dirty="0">
                <a:solidFill>
                  <a:schemeClr val="bg1">
                    <a:lumMod val="75000"/>
                  </a:schemeClr>
                </a:solidFill>
                <a:latin typeface="Symbol" pitchFamily="2" charset="2"/>
              </a:rPr>
              <a:t>	     </a:t>
            </a:r>
            <a:r>
              <a:rPr lang="en-US" altLang="en-IT" sz="2400" dirty="0" err="1">
                <a:solidFill>
                  <a:schemeClr val="bg1">
                    <a:lumMod val="75000"/>
                  </a:schemeClr>
                </a:solidFill>
                <a:cs typeface="Times New Roman" panose="02020603050405020304" pitchFamily="18" charset="0"/>
              </a:rPr>
              <a:t>R</a:t>
            </a:r>
            <a:r>
              <a:rPr lang="en-US" altLang="en-IT" sz="2400" baseline="-25000" dirty="0" err="1">
                <a:solidFill>
                  <a:schemeClr val="bg1">
                    <a:lumMod val="75000"/>
                  </a:schemeClr>
                </a:solidFill>
                <a:cs typeface="Times New Roman" panose="02020603050405020304" pitchFamily="18" charset="0"/>
              </a:rPr>
              <a:t>cd</a:t>
            </a:r>
            <a:r>
              <a:rPr lang="en-US" altLang="en-IT" sz="2400" baseline="-25000" dirty="0">
                <a:solidFill>
                  <a:schemeClr val="bg1">
                    <a:lumMod val="75000"/>
                  </a:schemeClr>
                </a:solidFill>
                <a:cs typeface="Times New Roman" panose="02020603050405020304" pitchFamily="18" charset="0"/>
              </a:rPr>
              <a:t> </a:t>
            </a:r>
            <a:r>
              <a:rPr lang="en-US" altLang="en-IT" sz="2400" dirty="0">
                <a:solidFill>
                  <a:schemeClr val="bg1">
                    <a:lumMod val="75000"/>
                  </a:schemeClr>
                </a:solidFill>
                <a:cs typeface="Times New Roman" panose="02020603050405020304" pitchFamily="18" charset="0"/>
              </a:rPr>
              <a:t>(e/</a:t>
            </a:r>
            <a:r>
              <a:rPr lang="en-US" altLang="en-IT" sz="2400" dirty="0">
                <a:solidFill>
                  <a:schemeClr val="bg1">
                    <a:lumMod val="75000"/>
                  </a:schemeClr>
                </a:solidFill>
                <a:latin typeface="Symbol" pitchFamily="2" charset="2"/>
              </a:rPr>
              <a:t>m</a:t>
            </a:r>
            <a:r>
              <a:rPr lang="en-US" altLang="en-IT" sz="2400" dirty="0">
                <a:solidFill>
                  <a:schemeClr val="bg1">
                    <a:lumMod val="75000"/>
                  </a:schemeClr>
                </a:solidFill>
                <a:cs typeface="Times New Roman" panose="02020603050405020304" pitchFamily="18" charset="0"/>
              </a:rPr>
              <a:t>) </a:t>
            </a:r>
          </a:p>
          <a:p>
            <a:pPr>
              <a:lnSpc>
                <a:spcPct val="100000"/>
              </a:lnSpc>
              <a:spcAft>
                <a:spcPts val="500"/>
              </a:spcAft>
            </a:pPr>
            <a:r>
              <a:rPr lang="en-US" altLang="en-IT" sz="2400" dirty="0">
                <a:solidFill>
                  <a:srgbClr val="C00000"/>
                </a:solidFill>
                <a:latin typeface="Symbol" pitchFamily="2" charset="2"/>
              </a:rPr>
              <a:t>  </a:t>
            </a:r>
            <a:endParaRPr lang="en-US" altLang="en-IT" sz="2400" baseline="-25000" dirty="0">
              <a:solidFill>
                <a:srgbClr val="C00000"/>
              </a:solidFill>
            </a:endParaRPr>
          </a:p>
          <a:p>
            <a:pPr eaLnBrk="1">
              <a:lnSpc>
                <a:spcPct val="102000"/>
              </a:lnSpc>
              <a:spcAft>
                <a:spcPct val="0"/>
              </a:spcAft>
            </a:pPr>
            <a:endParaRPr lang="en-US" altLang="en-IT" sz="2000" baseline="-25000" dirty="0">
              <a:solidFill>
                <a:srgbClr val="C00000"/>
              </a:solidFill>
            </a:endParaRPr>
          </a:p>
        </p:txBody>
      </p:sp>
      <p:sp>
        <p:nvSpPr>
          <p:cNvPr id="76" name="Text Box 12">
            <a:extLst>
              <a:ext uri="{FF2B5EF4-FFF2-40B4-BE49-F238E27FC236}">
                <a16:creationId xmlns:a16="http://schemas.microsoft.com/office/drawing/2014/main" id="{3A4ECFF5-9A60-B35C-3AB6-7095CEF5ECD7}"/>
              </a:ext>
            </a:extLst>
          </p:cNvPr>
          <p:cNvSpPr txBox="1">
            <a:spLocks noChangeArrowheads="1"/>
          </p:cNvSpPr>
          <p:nvPr/>
        </p:nvSpPr>
        <p:spPr bwMode="auto">
          <a:xfrm>
            <a:off x="981638" y="5360555"/>
            <a:ext cx="393654" cy="9837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600"/>
              </a:spcAft>
            </a:pPr>
            <a:r>
              <a:rPr lang="en-US" altLang="en-IT" sz="2800">
                <a:solidFill>
                  <a:srgbClr val="FF0000"/>
                </a:solidFill>
                <a:cs typeface="Times New Roman" panose="02020603050405020304" pitchFamily="18" charset="0"/>
              </a:rPr>
              <a:t>2</a:t>
            </a:r>
            <a:r>
              <a:rPr lang="en-US" altLang="en-IT" sz="2800" baseline="-25000">
                <a:solidFill>
                  <a:srgbClr val="FF0000"/>
                </a:solidFill>
                <a:cs typeface="Times New Roman" panose="02020603050405020304" pitchFamily="18" charset="0"/>
              </a:rPr>
              <a:t>l</a:t>
            </a:r>
          </a:p>
          <a:p>
            <a:pPr eaLnBrk="1">
              <a:lnSpc>
                <a:spcPct val="100000"/>
              </a:lnSpc>
              <a:spcAft>
                <a:spcPts val="600"/>
              </a:spcAft>
            </a:pPr>
            <a:r>
              <a:rPr lang="en-US" altLang="en-IT" sz="2800">
                <a:solidFill>
                  <a:srgbClr val="FF0000"/>
                </a:solidFill>
                <a:cs typeface="Times New Roman" panose="02020603050405020304" pitchFamily="18" charset="0"/>
              </a:rPr>
              <a:t>1</a:t>
            </a:r>
            <a:r>
              <a:rPr lang="en-US" altLang="en-IT" sz="2800" baseline="-25000">
                <a:solidFill>
                  <a:srgbClr val="FF0000"/>
                </a:solidFill>
                <a:cs typeface="Times New Roman" panose="02020603050405020304" pitchFamily="18" charset="0"/>
              </a:rPr>
              <a:t>l</a:t>
            </a:r>
          </a:p>
          <a:p>
            <a:pPr eaLnBrk="1">
              <a:lnSpc>
                <a:spcPct val="102000"/>
              </a:lnSpc>
              <a:spcAft>
                <a:spcPct val="0"/>
              </a:spcAft>
            </a:pPr>
            <a:endParaRPr lang="en-US" altLang="en-IT" sz="2400" baseline="-25000">
              <a:solidFill>
                <a:srgbClr val="0070C0"/>
              </a:solidFill>
            </a:endParaRPr>
          </a:p>
        </p:txBody>
      </p:sp>
      <p:sp>
        <p:nvSpPr>
          <p:cNvPr id="2" name="Text Box 12">
            <a:extLst>
              <a:ext uri="{FF2B5EF4-FFF2-40B4-BE49-F238E27FC236}">
                <a16:creationId xmlns:a16="http://schemas.microsoft.com/office/drawing/2014/main" id="{9E266863-97FE-D534-2110-0B9EE61903D1}"/>
              </a:ext>
            </a:extLst>
          </p:cNvPr>
          <p:cNvSpPr txBox="1">
            <a:spLocks noChangeArrowheads="1"/>
          </p:cNvSpPr>
          <p:nvPr/>
        </p:nvSpPr>
        <p:spPr bwMode="auto">
          <a:xfrm>
            <a:off x="898398" y="3799745"/>
            <a:ext cx="413209" cy="9837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 2</a:t>
            </a:r>
            <a:r>
              <a:rPr lang="en-US" altLang="en-IT" sz="2800" baseline="-25000">
                <a:solidFill>
                  <a:srgbClr val="0070C0"/>
                </a:solidFill>
                <a:cs typeface="Times New Roman" panose="02020603050405020304" pitchFamily="18" charset="0"/>
              </a:rPr>
              <a:t>q</a:t>
            </a:r>
            <a:r>
              <a:rPr lang="en-US" altLang="en-IT" sz="2800">
                <a:solidFill>
                  <a:srgbClr val="0070C0"/>
                </a:solidFill>
                <a:cs typeface="Times New Roman" panose="02020603050405020304" pitchFamily="18" charset="0"/>
              </a:rPr>
              <a:t> </a:t>
            </a:r>
          </a:p>
          <a:p>
            <a:pPr eaLnBrk="1">
              <a:lnSpc>
                <a:spcPct val="102000"/>
              </a:lnSpc>
              <a:spcAft>
                <a:spcPct val="0"/>
              </a:spcAft>
            </a:pPr>
            <a:r>
              <a:rPr lang="en-US" altLang="en-IT" sz="2800">
                <a:solidFill>
                  <a:srgbClr val="0070C0"/>
                </a:solidFill>
                <a:cs typeface="Times New Roman" panose="02020603050405020304" pitchFamily="18" charset="0"/>
              </a:rPr>
              <a:t> 1</a:t>
            </a:r>
            <a:r>
              <a:rPr lang="en-US" altLang="en-IT" sz="2800" baseline="-25000">
                <a:solidFill>
                  <a:srgbClr val="0070C0"/>
                </a:solidFill>
                <a:cs typeface="Times New Roman" panose="02020603050405020304" pitchFamily="18" charset="0"/>
              </a:rPr>
              <a:t>q</a:t>
            </a:r>
            <a:endParaRPr lang="en-US" altLang="en-IT" sz="2800" baseline="-25000">
              <a:solidFill>
                <a:srgbClr val="0070C0"/>
              </a:solidFill>
            </a:endParaRPr>
          </a:p>
        </p:txBody>
      </p:sp>
      <p:sp>
        <p:nvSpPr>
          <p:cNvPr id="3" name="Text Box 12">
            <a:extLst>
              <a:ext uri="{FF2B5EF4-FFF2-40B4-BE49-F238E27FC236}">
                <a16:creationId xmlns:a16="http://schemas.microsoft.com/office/drawing/2014/main" id="{650B4716-08C8-5D96-4FA3-0D6228AE9E1F}"/>
              </a:ext>
            </a:extLst>
          </p:cNvPr>
          <p:cNvSpPr txBox="1">
            <a:spLocks noChangeArrowheads="1"/>
          </p:cNvSpPr>
          <p:nvPr/>
        </p:nvSpPr>
        <p:spPr bwMode="auto">
          <a:xfrm>
            <a:off x="169412" y="5649289"/>
            <a:ext cx="724750" cy="562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600"/>
              </a:spcAft>
            </a:pPr>
            <a:r>
              <a:rPr lang="en-US" altLang="en-IT" sz="2800">
                <a:solidFill>
                  <a:srgbClr val="FF0000"/>
                </a:solidFill>
                <a:cs typeface="Times New Roman" panose="02020603050405020304" pitchFamily="18" charset="0"/>
              </a:rPr>
              <a:t>3</a:t>
            </a:r>
            <a:r>
              <a:rPr lang="en-US" altLang="en-IT" sz="2800" baseline="-25000">
                <a:solidFill>
                  <a:srgbClr val="FF0000"/>
                </a:solidFill>
                <a:cs typeface="Times New Roman" panose="02020603050405020304" pitchFamily="18" charset="0"/>
              </a:rPr>
              <a:t>l</a:t>
            </a:r>
            <a:r>
              <a:rPr lang="en-US" altLang="en-IT" sz="2800">
                <a:solidFill>
                  <a:srgbClr val="0070C0"/>
                </a:solidFill>
                <a:cs typeface="Times New Roman" panose="02020603050405020304" pitchFamily="18" charset="0"/>
              </a:rPr>
              <a:t> </a:t>
            </a:r>
            <a:r>
              <a:rPr lang="en-US" altLang="en-IT" sz="2800">
                <a:solidFill>
                  <a:schemeClr val="tx1"/>
                </a:solidFill>
                <a:cs typeface="Times New Roman" panose="02020603050405020304" pitchFamily="18" charset="0"/>
              </a:rPr>
              <a:t>→</a:t>
            </a:r>
            <a:endParaRPr lang="en-US" altLang="en-IT" sz="2400" baseline="-25000">
              <a:solidFill>
                <a:srgbClr val="0070C0"/>
              </a:solidFill>
            </a:endParaRPr>
          </a:p>
        </p:txBody>
      </p:sp>
      <p:sp>
        <p:nvSpPr>
          <p:cNvPr id="9" name="Text Box 12">
            <a:extLst>
              <a:ext uri="{FF2B5EF4-FFF2-40B4-BE49-F238E27FC236}">
                <a16:creationId xmlns:a16="http://schemas.microsoft.com/office/drawing/2014/main" id="{DEB47D29-AB72-F0D5-F82F-BEEA17A3FDBB}"/>
              </a:ext>
            </a:extLst>
          </p:cNvPr>
          <p:cNvSpPr txBox="1">
            <a:spLocks noChangeArrowheads="1"/>
          </p:cNvSpPr>
          <p:nvPr/>
        </p:nvSpPr>
        <p:spPr bwMode="auto">
          <a:xfrm>
            <a:off x="1834158" y="1633777"/>
            <a:ext cx="2816320"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s </a:t>
            </a:r>
            <a:r>
              <a:rPr lang="en-US" altLang="en-IT" sz="2400">
                <a:solidFill>
                  <a:srgbClr val="00B050"/>
                </a:solidFill>
                <a:latin typeface="Symbol" pitchFamily="2" charset="2"/>
              </a:rPr>
              <a:t>g        </a:t>
            </a:r>
            <a:r>
              <a:rPr lang="en-US" altLang="en-IT" sz="2400">
                <a:solidFill>
                  <a:srgbClr val="0070C0"/>
                </a:solidFill>
                <a:latin typeface="Symbol" pitchFamily="2" charset="2"/>
                <a:cs typeface="Times New Roman" panose="02020603050405020304" pitchFamily="18" charset="0"/>
              </a:rPr>
              <a:t>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s </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s</a:t>
            </a:r>
          </a:p>
        </p:txBody>
      </p:sp>
      <p:sp>
        <p:nvSpPr>
          <p:cNvPr id="11" name="Text Box 12">
            <a:extLst>
              <a:ext uri="{FF2B5EF4-FFF2-40B4-BE49-F238E27FC236}">
                <a16:creationId xmlns:a16="http://schemas.microsoft.com/office/drawing/2014/main" id="{1BE5DAB2-C60D-C0B2-4174-96BE8BBFD536}"/>
              </a:ext>
            </a:extLst>
          </p:cNvPr>
          <p:cNvSpPr txBox="1">
            <a:spLocks noChangeArrowheads="1"/>
          </p:cNvSpPr>
          <p:nvPr/>
        </p:nvSpPr>
        <p:spPr bwMode="auto">
          <a:xfrm>
            <a:off x="1834158" y="2693630"/>
            <a:ext cx="2799360"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d </a:t>
            </a:r>
            <a:r>
              <a:rPr lang="en-US" altLang="en-IT" sz="2400">
                <a:solidFill>
                  <a:srgbClr val="00B050"/>
                </a:solidFill>
                <a:latin typeface="Symbol" pitchFamily="2" charset="2"/>
              </a:rPr>
              <a:t>g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d </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d</a:t>
            </a:r>
            <a:r>
              <a:rPr lang="en-US" altLang="en-IT" sz="2400">
                <a:solidFill>
                  <a:srgbClr val="00B050"/>
                </a:solidFill>
                <a:latin typeface="Symbol" pitchFamily="2" charset="2"/>
              </a:rPr>
              <a:t> </a:t>
            </a:r>
            <a:endParaRPr lang="en-US" altLang="en-IT" sz="2400" baseline="-25000">
              <a:solidFill>
                <a:srgbClr val="0070C0"/>
              </a:solidFill>
              <a:cs typeface="Times New Roman" panose="02020603050405020304" pitchFamily="18" charset="0"/>
            </a:endParaRPr>
          </a:p>
        </p:txBody>
      </p:sp>
      <p:sp>
        <p:nvSpPr>
          <p:cNvPr id="12" name="Text Box 12">
            <a:extLst>
              <a:ext uri="{FF2B5EF4-FFF2-40B4-BE49-F238E27FC236}">
                <a16:creationId xmlns:a16="http://schemas.microsoft.com/office/drawing/2014/main" id="{92D06F10-D4BF-D0B0-E109-9715CAD2F836}"/>
              </a:ext>
            </a:extLst>
          </p:cNvPr>
          <p:cNvSpPr txBox="1">
            <a:spLocks noChangeArrowheads="1"/>
          </p:cNvSpPr>
          <p:nvPr/>
        </p:nvSpPr>
        <p:spPr bwMode="auto">
          <a:xfrm>
            <a:off x="1834157" y="4074621"/>
            <a:ext cx="2816321"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dirty="0">
                <a:solidFill>
                  <a:schemeClr val="bg1">
                    <a:lumMod val="75000"/>
                  </a:schemeClr>
                </a:solidFill>
                <a:cs typeface="Times New Roman" panose="02020603050405020304" pitchFamily="18" charset="0"/>
              </a:rPr>
              <a:t>c → u </a:t>
            </a:r>
            <a:r>
              <a:rPr lang="en-US" altLang="en-IT" sz="2400" dirty="0">
                <a:solidFill>
                  <a:schemeClr val="bg1">
                    <a:lumMod val="75000"/>
                  </a:schemeClr>
                </a:solidFill>
                <a:latin typeface="Symbol" pitchFamily="2" charset="2"/>
              </a:rPr>
              <a:t>g          </a:t>
            </a:r>
            <a:r>
              <a:rPr lang="en-US" altLang="en-IT" sz="2400" dirty="0">
                <a:solidFill>
                  <a:srgbClr val="0070C0"/>
                </a:solidFill>
                <a:cs typeface="Times New Roman" panose="02020603050405020304" pitchFamily="18" charset="0"/>
              </a:rPr>
              <a:t>D</a:t>
            </a:r>
            <a:r>
              <a:rPr lang="en-US" altLang="en-IT" sz="2400" baseline="-25000" dirty="0">
                <a:solidFill>
                  <a:srgbClr val="0070C0"/>
                </a:solidFill>
                <a:cs typeface="Times New Roman" panose="02020603050405020304" pitchFamily="18" charset="0"/>
              </a:rPr>
              <a:t> </a:t>
            </a:r>
            <a:r>
              <a:rPr lang="en-US" altLang="en-IT" sz="2400" dirty="0">
                <a:solidFill>
                  <a:schemeClr val="tx1"/>
                </a:solidFill>
                <a:cs typeface="Times New Roman" panose="02020603050405020304" pitchFamily="18" charset="0"/>
              </a:rPr>
              <a:t>⟷ </a:t>
            </a:r>
            <a:r>
              <a:rPr lang="en-US" altLang="en-IT" sz="2400" dirty="0">
                <a:solidFill>
                  <a:srgbClr val="0070C0"/>
                </a:solidFill>
                <a:cs typeface="Times New Roman" panose="02020603050405020304" pitchFamily="18" charset="0"/>
              </a:rPr>
              <a:t>D</a:t>
            </a:r>
            <a:endParaRPr lang="en-US" altLang="en-IT" sz="2400" baseline="-25000" dirty="0">
              <a:solidFill>
                <a:srgbClr val="0070C0"/>
              </a:solidFill>
              <a:cs typeface="Times New Roman" panose="02020603050405020304" pitchFamily="18" charset="0"/>
            </a:endParaRPr>
          </a:p>
        </p:txBody>
      </p:sp>
      <p:sp>
        <p:nvSpPr>
          <p:cNvPr id="20" name="Text Box 12">
            <a:extLst>
              <a:ext uri="{FF2B5EF4-FFF2-40B4-BE49-F238E27FC236}">
                <a16:creationId xmlns:a16="http://schemas.microsoft.com/office/drawing/2014/main" id="{D58110B4-5316-A8F8-0874-2FDD221CFDAA}"/>
              </a:ext>
            </a:extLst>
          </p:cNvPr>
          <p:cNvSpPr txBox="1">
            <a:spLocks noChangeArrowheads="1"/>
          </p:cNvSpPr>
          <p:nvPr/>
        </p:nvSpPr>
        <p:spPr bwMode="auto">
          <a:xfrm>
            <a:off x="4239012" y="1330901"/>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sp>
        <p:nvSpPr>
          <p:cNvPr id="21" name="Text Box 12">
            <a:extLst>
              <a:ext uri="{FF2B5EF4-FFF2-40B4-BE49-F238E27FC236}">
                <a16:creationId xmlns:a16="http://schemas.microsoft.com/office/drawing/2014/main" id="{B397D9FF-67FC-3724-E2B8-D5642DC2E61C}"/>
              </a:ext>
            </a:extLst>
          </p:cNvPr>
          <p:cNvSpPr txBox="1">
            <a:spLocks noChangeArrowheads="1"/>
          </p:cNvSpPr>
          <p:nvPr/>
        </p:nvSpPr>
        <p:spPr bwMode="auto">
          <a:xfrm>
            <a:off x="4274063" y="2383996"/>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sp>
        <p:nvSpPr>
          <p:cNvPr id="23" name="Text Box 12">
            <a:extLst>
              <a:ext uri="{FF2B5EF4-FFF2-40B4-BE49-F238E27FC236}">
                <a16:creationId xmlns:a16="http://schemas.microsoft.com/office/drawing/2014/main" id="{FF679C69-C325-1A25-4AE3-D7AF38F5A8FC}"/>
              </a:ext>
            </a:extLst>
          </p:cNvPr>
          <p:cNvSpPr txBox="1">
            <a:spLocks noChangeArrowheads="1"/>
          </p:cNvSpPr>
          <p:nvPr/>
        </p:nvSpPr>
        <p:spPr bwMode="auto">
          <a:xfrm>
            <a:off x="4261154" y="3763059"/>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sp>
        <p:nvSpPr>
          <p:cNvPr id="29" name="Text Box 12">
            <a:extLst>
              <a:ext uri="{FF2B5EF4-FFF2-40B4-BE49-F238E27FC236}">
                <a16:creationId xmlns:a16="http://schemas.microsoft.com/office/drawing/2014/main" id="{22002E2B-7663-F17E-9781-466C7B09AA13}"/>
              </a:ext>
            </a:extLst>
          </p:cNvPr>
          <p:cNvSpPr txBox="1">
            <a:spLocks noChangeArrowheads="1"/>
          </p:cNvSpPr>
          <p:nvPr/>
        </p:nvSpPr>
        <p:spPr bwMode="auto">
          <a:xfrm>
            <a:off x="5116518" y="1429168"/>
            <a:ext cx="6725708" cy="815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s </a:t>
            </a:r>
            <a:r>
              <a:rPr lang="en-US" altLang="en-IT" sz="2400" dirty="0">
                <a:solidFill>
                  <a:srgbClr val="C00000"/>
                </a:solidFill>
                <a:latin typeface="Symbol" pitchFamily="2" charset="2"/>
              </a:rPr>
              <a:t>mm 	     </a:t>
            </a:r>
            <a:r>
              <a:rPr lang="en-US" altLang="en-IT" sz="2400" dirty="0" err="1">
                <a:solidFill>
                  <a:schemeClr val="tx1"/>
                </a:solidFill>
                <a:cs typeface="Times New Roman" panose="02020603050405020304" pitchFamily="18" charset="0"/>
              </a:rPr>
              <a:t>R</a:t>
            </a:r>
            <a:r>
              <a:rPr lang="en-US" altLang="en-IT" sz="2400" baseline="-25000" dirty="0" err="1">
                <a:solidFill>
                  <a:srgbClr val="0070C0"/>
                </a:solidFill>
                <a:cs typeface="Times New Roman" panose="02020603050405020304" pitchFamily="18" charset="0"/>
              </a:rPr>
              <a:t>bs</a:t>
            </a:r>
            <a:r>
              <a:rPr lang="en-US" altLang="en-IT" sz="2400" baseline="-25000" dirty="0">
                <a:solidFill>
                  <a:srgbClr val="0070C0"/>
                </a:solidFill>
                <a:cs typeface="Times New Roman" panose="02020603050405020304" pitchFamily="18" charset="0"/>
              </a:rPr>
              <a:t> </a:t>
            </a:r>
            <a:r>
              <a:rPr lang="en-US" altLang="en-IT" sz="2400" dirty="0">
                <a:solidFill>
                  <a:schemeClr val="tx1"/>
                </a:solidFill>
                <a:cs typeface="Times New Roman" panose="02020603050405020304" pitchFamily="18" charset="0"/>
              </a:rPr>
              <a:t>(</a:t>
            </a:r>
            <a:r>
              <a:rPr lang="en-US" altLang="en-IT" sz="2400" dirty="0">
                <a:solidFill>
                  <a:srgbClr val="1C5D3E"/>
                </a:solidFill>
                <a:cs typeface="Times New Roman" panose="02020603050405020304" pitchFamily="18" charset="0"/>
              </a:rPr>
              <a:t>e</a:t>
            </a:r>
            <a:r>
              <a:rPr lang="en-US" altLang="en-IT" sz="2400" dirty="0">
                <a:solidFill>
                  <a:schemeClr val="tx1"/>
                </a:solidFill>
                <a:cs typeface="Times New Roman" panose="02020603050405020304" pitchFamily="18" charset="0"/>
              </a:rPr>
              <a:t>/</a:t>
            </a:r>
            <a:r>
              <a:rPr lang="en-US" altLang="en-IT" sz="2400" dirty="0">
                <a:solidFill>
                  <a:srgbClr val="C00000"/>
                </a:solidFill>
                <a:latin typeface="Symbol" pitchFamily="2" charset="2"/>
              </a:rPr>
              <a:t>m</a:t>
            </a:r>
            <a:r>
              <a:rPr lang="en-US" altLang="en-IT" sz="2400" dirty="0">
                <a:solidFill>
                  <a:schemeClr val="tx1"/>
                </a:solidFill>
                <a:cs typeface="Times New Roman" panose="02020603050405020304" pitchFamily="18" charset="0"/>
              </a:rPr>
              <a:t>)         </a:t>
            </a: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s </a:t>
            </a:r>
            <a:r>
              <a:rPr lang="en-US" altLang="en-IT" sz="2400" dirty="0" err="1">
                <a:solidFill>
                  <a:srgbClr val="7030A0"/>
                </a:solidFill>
                <a:latin typeface="Symbol" pitchFamily="2" charset="2"/>
                <a:cs typeface="Times New Roman" panose="02020603050405020304" pitchFamily="18" charset="0"/>
              </a:rPr>
              <a:t>tt</a:t>
            </a:r>
            <a:r>
              <a:rPr lang="en-US" altLang="en-IT" sz="2400" dirty="0">
                <a:solidFill>
                  <a:srgbClr val="7030A0"/>
                </a:solidFill>
                <a:latin typeface="Symbol" pitchFamily="2" charset="2"/>
                <a:cs typeface="Times New Roman" panose="02020603050405020304" pitchFamily="18" charset="0"/>
              </a:rPr>
              <a:t>	   </a:t>
            </a: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s </a:t>
            </a:r>
            <a:r>
              <a:rPr lang="en-US" altLang="en-IT" sz="2400" dirty="0" err="1">
                <a:solidFill>
                  <a:srgbClr val="FF25C7"/>
                </a:solidFill>
                <a:latin typeface="Symbol" pitchFamily="2" charset="2"/>
                <a:cs typeface="Times New Roman" panose="02020603050405020304" pitchFamily="18" charset="0"/>
              </a:rPr>
              <a:t>nn</a:t>
            </a:r>
            <a:r>
              <a:rPr lang="en-US" altLang="en-IT" sz="2400" dirty="0">
                <a:solidFill>
                  <a:srgbClr val="C00000"/>
                </a:solidFill>
                <a:latin typeface="Symbol" pitchFamily="2" charset="2"/>
              </a:rPr>
              <a:t> </a:t>
            </a:r>
            <a:endParaRPr lang="en-US" altLang="en-IT" sz="2400" dirty="0">
              <a:solidFill>
                <a:schemeClr val="tx1"/>
              </a:solidFill>
              <a:cs typeface="Times New Roman" panose="02020603050405020304" pitchFamily="18" charset="0"/>
            </a:endParaRPr>
          </a:p>
          <a:p>
            <a:pPr>
              <a:lnSpc>
                <a:spcPct val="100000"/>
              </a:lnSpc>
              <a:spcAft>
                <a:spcPts val="500"/>
              </a:spcAft>
            </a:pPr>
            <a:r>
              <a:rPr lang="en-US" altLang="en-IT" sz="2400" dirty="0">
                <a:solidFill>
                  <a:schemeClr val="bg1">
                    <a:lumMod val="75000"/>
                  </a:schemeClr>
                </a:solidFill>
                <a:cs typeface="Times New Roman" panose="02020603050405020304" pitchFamily="18" charset="0"/>
              </a:rPr>
              <a:t>b → c </a:t>
            </a:r>
            <a:r>
              <a:rPr lang="en-US" altLang="en-IT" sz="2400" dirty="0" err="1">
                <a:solidFill>
                  <a:schemeClr val="bg1">
                    <a:lumMod val="75000"/>
                  </a:schemeClr>
                </a:solidFill>
                <a:latin typeface="Symbol" pitchFamily="2" charset="2"/>
              </a:rPr>
              <a:t>mn</a:t>
            </a:r>
            <a:r>
              <a:rPr lang="en-US" altLang="en-IT" sz="2400" dirty="0">
                <a:solidFill>
                  <a:srgbClr val="C00000"/>
                </a:solidFill>
                <a:latin typeface="Symbol" pitchFamily="2" charset="2"/>
              </a:rPr>
              <a:t>	     </a:t>
            </a:r>
            <a:r>
              <a:rPr lang="en-US" altLang="en-IT" sz="2400" dirty="0" err="1">
                <a:solidFill>
                  <a:schemeClr val="tx1"/>
                </a:solidFill>
                <a:cs typeface="Times New Roman" panose="02020603050405020304" pitchFamily="18" charset="0"/>
              </a:rPr>
              <a:t>R</a:t>
            </a:r>
            <a:r>
              <a:rPr lang="en-US" altLang="en-IT" sz="2400" baseline="-25000" dirty="0" err="1">
                <a:solidFill>
                  <a:srgbClr val="0070C0"/>
                </a:solidFill>
                <a:cs typeface="Times New Roman" panose="02020603050405020304" pitchFamily="18" charset="0"/>
              </a:rPr>
              <a:t>bc</a:t>
            </a:r>
            <a:r>
              <a:rPr lang="en-US" altLang="en-IT" sz="2400" baseline="-25000" dirty="0">
                <a:solidFill>
                  <a:srgbClr val="0070C0"/>
                </a:solidFill>
                <a:cs typeface="Times New Roman" panose="02020603050405020304" pitchFamily="18" charset="0"/>
              </a:rPr>
              <a:t> </a:t>
            </a:r>
            <a:r>
              <a:rPr lang="en-US" altLang="en-IT" sz="2400" dirty="0">
                <a:solidFill>
                  <a:schemeClr val="tx1"/>
                </a:solidFill>
                <a:cs typeface="Times New Roman" panose="02020603050405020304" pitchFamily="18" charset="0"/>
              </a:rPr>
              <a:t>(</a:t>
            </a:r>
            <a:r>
              <a:rPr lang="en-US" altLang="en-IT" sz="2400" dirty="0">
                <a:solidFill>
                  <a:srgbClr val="1C5D3E"/>
                </a:solidFill>
                <a:cs typeface="Times New Roman" panose="02020603050405020304" pitchFamily="18" charset="0"/>
              </a:rPr>
              <a:t>e</a:t>
            </a:r>
            <a:r>
              <a:rPr lang="en-US" altLang="en-IT" sz="2400" dirty="0">
                <a:solidFill>
                  <a:schemeClr val="tx1"/>
                </a:solidFill>
                <a:cs typeface="Times New Roman" panose="02020603050405020304" pitchFamily="18" charset="0"/>
              </a:rPr>
              <a:t>/</a:t>
            </a:r>
            <a:r>
              <a:rPr lang="en-US" altLang="en-IT" sz="2400" dirty="0">
                <a:solidFill>
                  <a:srgbClr val="C00000"/>
                </a:solidFill>
                <a:latin typeface="Symbol" pitchFamily="2" charset="2"/>
              </a:rPr>
              <a:t>m</a:t>
            </a:r>
            <a:r>
              <a:rPr lang="en-US" altLang="en-IT" sz="2400" dirty="0">
                <a:solidFill>
                  <a:schemeClr val="tx1"/>
                </a:solidFill>
                <a:cs typeface="Times New Roman" panose="02020603050405020304" pitchFamily="18" charset="0"/>
              </a:rPr>
              <a:t>)         </a:t>
            </a: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c </a:t>
            </a:r>
            <a:r>
              <a:rPr lang="en-US" altLang="en-IT" sz="2400" dirty="0" err="1">
                <a:solidFill>
                  <a:srgbClr val="7030A0"/>
                </a:solidFill>
                <a:latin typeface="Symbol" pitchFamily="2" charset="2"/>
                <a:cs typeface="Times New Roman" panose="02020603050405020304" pitchFamily="18" charset="0"/>
              </a:rPr>
              <a:t>tn</a:t>
            </a:r>
            <a:r>
              <a:rPr lang="en-US" altLang="en-IT" sz="2400" dirty="0">
                <a:solidFill>
                  <a:srgbClr val="C00000"/>
                </a:solidFill>
                <a:latin typeface="Symbol" pitchFamily="2" charset="2"/>
              </a:rPr>
              <a:t> 	</a:t>
            </a:r>
            <a:endParaRPr lang="en-US" altLang="en-IT" sz="2400" dirty="0">
              <a:solidFill>
                <a:schemeClr val="tx1"/>
              </a:solidFill>
              <a:cs typeface="Times New Roman" panose="02020603050405020304" pitchFamily="18" charset="0"/>
            </a:endParaRPr>
          </a:p>
          <a:p>
            <a:pPr>
              <a:lnSpc>
                <a:spcPct val="100000"/>
              </a:lnSpc>
              <a:spcAft>
                <a:spcPts val="500"/>
              </a:spcAft>
            </a:pPr>
            <a:r>
              <a:rPr lang="en-US" altLang="en-IT" sz="2400" dirty="0">
                <a:solidFill>
                  <a:srgbClr val="C00000"/>
                </a:solidFill>
                <a:latin typeface="Symbol" pitchFamily="2" charset="2"/>
              </a:rPr>
              <a:t>  </a:t>
            </a:r>
            <a:endParaRPr lang="en-US" altLang="en-IT" sz="2400" baseline="-25000" dirty="0">
              <a:solidFill>
                <a:srgbClr val="C00000"/>
              </a:solidFill>
            </a:endParaRPr>
          </a:p>
          <a:p>
            <a:pPr eaLnBrk="1">
              <a:lnSpc>
                <a:spcPct val="102000"/>
              </a:lnSpc>
              <a:spcAft>
                <a:spcPct val="0"/>
              </a:spcAft>
            </a:pPr>
            <a:endParaRPr lang="en-US" altLang="en-IT" sz="2000" baseline="-25000" dirty="0">
              <a:solidFill>
                <a:srgbClr val="C00000"/>
              </a:solidFill>
            </a:endParaRPr>
          </a:p>
        </p:txBody>
      </p:sp>
      <p:sp>
        <p:nvSpPr>
          <p:cNvPr id="4" name="Rectangle 3">
            <a:extLst>
              <a:ext uri="{FF2B5EF4-FFF2-40B4-BE49-F238E27FC236}">
                <a16:creationId xmlns:a16="http://schemas.microsoft.com/office/drawing/2014/main" id="{3C53D555-1884-2450-AFFF-9913ADA70249}"/>
              </a:ext>
            </a:extLst>
          </p:cNvPr>
          <p:cNvSpPr/>
          <p:nvPr/>
        </p:nvSpPr>
        <p:spPr>
          <a:xfrm>
            <a:off x="1549028" y="1406293"/>
            <a:ext cx="1408555" cy="797587"/>
          </a:xfrm>
          <a:prstGeom prst="rect">
            <a:avLst/>
          </a:prstGeom>
          <a:solidFill>
            <a:srgbClr val="00B050">
              <a:alpha val="239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F6ABC06-5C71-1139-5D99-FF46C34C4940}"/>
              </a:ext>
            </a:extLst>
          </p:cNvPr>
          <p:cNvSpPr/>
          <p:nvPr/>
        </p:nvSpPr>
        <p:spPr>
          <a:xfrm>
            <a:off x="3264202" y="2487397"/>
            <a:ext cx="1408555" cy="797587"/>
          </a:xfrm>
          <a:prstGeom prst="rect">
            <a:avLst/>
          </a:prstGeom>
          <a:solidFill>
            <a:srgbClr val="00B050">
              <a:alpha val="239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CB89384-9DA1-2649-9906-94D0FC9F2558}"/>
              </a:ext>
            </a:extLst>
          </p:cNvPr>
          <p:cNvSpPr/>
          <p:nvPr/>
        </p:nvSpPr>
        <p:spPr>
          <a:xfrm>
            <a:off x="5028552" y="1422894"/>
            <a:ext cx="1408555" cy="425758"/>
          </a:xfrm>
          <a:prstGeom prst="rect">
            <a:avLst/>
          </a:prstGeom>
          <a:solidFill>
            <a:srgbClr val="00B050">
              <a:alpha val="2374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4E3CF83D-89A3-4DC4-C4FB-0BC73C97FF89}"/>
              </a:ext>
            </a:extLst>
          </p:cNvPr>
          <p:cNvSpPr/>
          <p:nvPr/>
        </p:nvSpPr>
        <p:spPr>
          <a:xfrm>
            <a:off x="5015247" y="2473867"/>
            <a:ext cx="1408555" cy="425758"/>
          </a:xfrm>
          <a:prstGeom prst="rect">
            <a:avLst/>
          </a:prstGeom>
          <a:solidFill>
            <a:srgbClr val="00B050">
              <a:alpha val="2374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130D110-680A-D6F9-3229-6BD03A042421}"/>
              </a:ext>
            </a:extLst>
          </p:cNvPr>
          <p:cNvSpPr/>
          <p:nvPr/>
        </p:nvSpPr>
        <p:spPr>
          <a:xfrm>
            <a:off x="3275217" y="3952670"/>
            <a:ext cx="1424685" cy="591677"/>
          </a:xfrm>
          <a:prstGeom prst="rect">
            <a:avLst/>
          </a:prstGeom>
          <a:solidFill>
            <a:srgbClr val="00B050">
              <a:alpha val="239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1099B4CA-BD07-7B7B-6954-884B13A15D9B}"/>
              </a:ext>
            </a:extLst>
          </p:cNvPr>
          <p:cNvSpPr/>
          <p:nvPr/>
        </p:nvSpPr>
        <p:spPr>
          <a:xfrm>
            <a:off x="6780203" y="1434846"/>
            <a:ext cx="1455923" cy="413806"/>
          </a:xfrm>
          <a:prstGeom prst="rect">
            <a:avLst/>
          </a:prstGeom>
          <a:solidFill>
            <a:srgbClr val="00B050">
              <a:alpha val="2374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6D57D200-F38E-2902-CA1B-B976A9FD42A6}"/>
              </a:ext>
            </a:extLst>
          </p:cNvPr>
          <p:cNvSpPr/>
          <p:nvPr/>
        </p:nvSpPr>
        <p:spPr>
          <a:xfrm>
            <a:off x="6780203" y="2437012"/>
            <a:ext cx="1455923" cy="470383"/>
          </a:xfrm>
          <a:prstGeom prst="rect">
            <a:avLst/>
          </a:prstGeom>
          <a:solidFill>
            <a:srgbClr val="00B050">
              <a:alpha val="2374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77F6E7B5-D435-6496-BAD2-6745F355DC01}"/>
              </a:ext>
            </a:extLst>
          </p:cNvPr>
          <p:cNvSpPr/>
          <p:nvPr/>
        </p:nvSpPr>
        <p:spPr>
          <a:xfrm flipV="1">
            <a:off x="8556888" y="1412359"/>
            <a:ext cx="1391772" cy="419565"/>
          </a:xfrm>
          <a:prstGeom prst="rect">
            <a:avLst/>
          </a:prstGeom>
          <a:solidFill>
            <a:schemeClr val="bg1">
              <a:lumMod val="65000"/>
              <a:alpha val="3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9496136A-1EC2-98F7-CC24-7F52727DF9E6}"/>
              </a:ext>
            </a:extLst>
          </p:cNvPr>
          <p:cNvSpPr/>
          <p:nvPr/>
        </p:nvSpPr>
        <p:spPr>
          <a:xfrm flipV="1">
            <a:off x="8556888" y="2449194"/>
            <a:ext cx="1409515" cy="419565"/>
          </a:xfrm>
          <a:prstGeom prst="rect">
            <a:avLst/>
          </a:prstGeom>
          <a:solidFill>
            <a:schemeClr val="bg1">
              <a:lumMod val="65000"/>
              <a:alpha val="3194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136009FE-CDBB-10A3-5B85-C83B434F6B20}"/>
              </a:ext>
            </a:extLst>
          </p:cNvPr>
          <p:cNvSpPr/>
          <p:nvPr/>
        </p:nvSpPr>
        <p:spPr>
          <a:xfrm>
            <a:off x="1548068" y="2500831"/>
            <a:ext cx="1408555" cy="797587"/>
          </a:xfrm>
          <a:prstGeom prst="rect">
            <a:avLst/>
          </a:prstGeom>
          <a:solidFill>
            <a:srgbClr val="00B050">
              <a:alpha val="239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953485B6-30EA-6259-A429-CB5648F515C0}"/>
              </a:ext>
            </a:extLst>
          </p:cNvPr>
          <p:cNvSpPr/>
          <p:nvPr/>
        </p:nvSpPr>
        <p:spPr>
          <a:xfrm>
            <a:off x="3237880" y="1433131"/>
            <a:ext cx="1408555" cy="797587"/>
          </a:xfrm>
          <a:prstGeom prst="rect">
            <a:avLst/>
          </a:prstGeom>
          <a:solidFill>
            <a:srgbClr val="00B050">
              <a:alpha val="239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ounded Rectangle 57">
            <a:extLst>
              <a:ext uri="{FF2B5EF4-FFF2-40B4-BE49-F238E27FC236}">
                <a16:creationId xmlns:a16="http://schemas.microsoft.com/office/drawing/2014/main" id="{99589043-03E9-B1B3-547F-98E61B543D70}"/>
              </a:ext>
            </a:extLst>
          </p:cNvPr>
          <p:cNvSpPr/>
          <p:nvPr/>
        </p:nvSpPr>
        <p:spPr>
          <a:xfrm>
            <a:off x="4940339" y="3488678"/>
            <a:ext cx="5321733" cy="1836186"/>
          </a:xfrm>
          <a:prstGeom prst="roundRect">
            <a:avLst/>
          </a:prstGeom>
          <a:solidFill>
            <a:srgbClr val="EEEEEE"/>
          </a:solidFill>
          <a:ln w="22225">
            <a:solidFill>
              <a:srgbClr val="C0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sp>
        <p:nvSpPr>
          <p:cNvPr id="60" name="Text Box 12">
            <a:extLst>
              <a:ext uri="{FF2B5EF4-FFF2-40B4-BE49-F238E27FC236}">
                <a16:creationId xmlns:a16="http://schemas.microsoft.com/office/drawing/2014/main" id="{8F417CE5-0366-EA3C-88D7-D9C0F98D34D0}"/>
              </a:ext>
            </a:extLst>
          </p:cNvPr>
          <p:cNvSpPr txBox="1">
            <a:spLocks noChangeArrowheads="1"/>
          </p:cNvSpPr>
          <p:nvPr/>
        </p:nvSpPr>
        <p:spPr bwMode="auto">
          <a:xfrm>
            <a:off x="5456424" y="3541755"/>
            <a:ext cx="4293600" cy="1692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ts val="200"/>
              </a:spcAft>
            </a:pPr>
            <a:r>
              <a:rPr lang="en-US" altLang="en-IT" sz="2000" dirty="0">
                <a:solidFill>
                  <a:schemeClr val="tx1"/>
                </a:solidFill>
                <a:cs typeface="Times New Roman" panose="02020603050405020304" pitchFamily="18" charset="0"/>
              </a:rPr>
              <a:t>Progress from HL-LHC &amp; Belle-II:</a:t>
            </a:r>
          </a:p>
          <a:p>
            <a:pPr>
              <a:lnSpc>
                <a:spcPct val="102000"/>
              </a:lnSpc>
              <a:spcAft>
                <a:spcPts val="200"/>
              </a:spcAft>
            </a:pPr>
            <a:r>
              <a:rPr lang="en-US" altLang="en-IT" sz="2000" dirty="0">
                <a:solidFill>
                  <a:schemeClr val="tx1"/>
                </a:solidFill>
                <a:cs typeface="Times New Roman" panose="02020603050405020304" pitchFamily="18" charset="0"/>
              </a:rPr>
              <a:t>	</a:t>
            </a:r>
            <a:r>
              <a:rPr lang="en-US" altLang="en-IT" sz="2000" dirty="0">
                <a:solidFill>
                  <a:schemeClr val="tx1"/>
                </a:solidFill>
                <a:latin typeface="Symbol" pitchFamily="2" charset="2"/>
                <a:cs typeface="Times New Roman" panose="02020603050405020304" pitchFamily="18" charset="0"/>
              </a:rPr>
              <a:t>s</a:t>
            </a:r>
            <a:r>
              <a:rPr lang="en-US" altLang="en-IT" sz="2000" dirty="0">
                <a:solidFill>
                  <a:schemeClr val="tx1"/>
                </a:solidFill>
                <a:cs typeface="Times New Roman" panose="02020603050405020304" pitchFamily="18" charset="0"/>
              </a:rPr>
              <a:t> reduction by 4 – 10 times</a:t>
            </a:r>
          </a:p>
          <a:p>
            <a:pPr>
              <a:lnSpc>
                <a:spcPct val="102000"/>
              </a:lnSpc>
              <a:spcAft>
                <a:spcPts val="200"/>
              </a:spcAft>
            </a:pPr>
            <a:r>
              <a:rPr lang="en-US" altLang="en-IT" sz="2000" dirty="0">
                <a:solidFill>
                  <a:schemeClr val="tx1"/>
                </a:solidFill>
                <a:cs typeface="Times New Roman" panose="02020603050405020304" pitchFamily="18" charset="0"/>
              </a:rPr>
              <a:t>	(saturating TH errors)</a:t>
            </a:r>
          </a:p>
          <a:p>
            <a:pPr>
              <a:lnSpc>
                <a:spcPct val="102000"/>
              </a:lnSpc>
              <a:spcAft>
                <a:spcPts val="200"/>
              </a:spcAft>
            </a:pPr>
            <a:r>
              <a:rPr lang="en-US" altLang="en-IT" sz="2000" dirty="0">
                <a:solidFill>
                  <a:schemeClr val="tx1"/>
                </a:solidFill>
                <a:cs typeface="Times New Roman" panose="02020603050405020304" pitchFamily="18" charset="0"/>
              </a:rPr>
              <a:t> 	</a:t>
            </a:r>
            <a:r>
              <a:rPr lang="en-US" altLang="en-IT" sz="2000" dirty="0">
                <a:solidFill>
                  <a:schemeClr val="tx1"/>
                </a:solidFill>
                <a:latin typeface="Symbol" pitchFamily="2" charset="2"/>
                <a:cs typeface="Times New Roman" panose="02020603050405020304" pitchFamily="18" charset="0"/>
              </a:rPr>
              <a:t>s</a:t>
            </a:r>
            <a:r>
              <a:rPr lang="en-US" altLang="en-IT" sz="2000" dirty="0">
                <a:solidFill>
                  <a:schemeClr val="tx1"/>
                </a:solidFill>
                <a:cs typeface="Times New Roman" panose="02020603050405020304" pitchFamily="18" charset="0"/>
              </a:rPr>
              <a:t> reduction, but still far from SM </a:t>
            </a:r>
          </a:p>
          <a:p>
            <a:pPr>
              <a:lnSpc>
                <a:spcPct val="102000"/>
              </a:lnSpc>
              <a:spcAft>
                <a:spcPts val="200"/>
              </a:spcAft>
            </a:pPr>
            <a:r>
              <a:rPr lang="en-US" altLang="en-IT" sz="2000" dirty="0">
                <a:solidFill>
                  <a:schemeClr val="tx1"/>
                </a:solidFill>
                <a:cs typeface="Times New Roman" panose="02020603050405020304" pitchFamily="18" charset="0"/>
              </a:rPr>
              <a:t>	precision or ultimate NP sensitivity</a:t>
            </a:r>
          </a:p>
        </p:txBody>
      </p:sp>
      <p:sp>
        <p:nvSpPr>
          <p:cNvPr id="63" name="Rectangle 62">
            <a:extLst>
              <a:ext uri="{FF2B5EF4-FFF2-40B4-BE49-F238E27FC236}">
                <a16:creationId xmlns:a16="http://schemas.microsoft.com/office/drawing/2014/main" id="{AD750364-9EB5-4CE9-55F6-AD48D0037E30}"/>
              </a:ext>
            </a:extLst>
          </p:cNvPr>
          <p:cNvSpPr/>
          <p:nvPr/>
        </p:nvSpPr>
        <p:spPr>
          <a:xfrm>
            <a:off x="5277000" y="3916510"/>
            <a:ext cx="726362" cy="273358"/>
          </a:xfrm>
          <a:prstGeom prst="rect">
            <a:avLst/>
          </a:prstGeom>
          <a:solidFill>
            <a:srgbClr val="00B050">
              <a:alpha val="32000"/>
            </a:srgb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7512DE45-205F-B7FC-9658-4032CD52B28B}"/>
              </a:ext>
            </a:extLst>
          </p:cNvPr>
          <p:cNvSpPr/>
          <p:nvPr/>
        </p:nvSpPr>
        <p:spPr>
          <a:xfrm flipV="1">
            <a:off x="10292481" y="2463648"/>
            <a:ext cx="1409515" cy="419565"/>
          </a:xfrm>
          <a:prstGeom prst="rect">
            <a:avLst/>
          </a:prstGeom>
          <a:solidFill>
            <a:schemeClr val="bg1">
              <a:lumMod val="65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8" name="Straight Connector 67">
            <a:extLst>
              <a:ext uri="{FF2B5EF4-FFF2-40B4-BE49-F238E27FC236}">
                <a16:creationId xmlns:a16="http://schemas.microsoft.com/office/drawing/2014/main" id="{545C1866-D516-C5B9-94BF-4651135CF2AA}"/>
              </a:ext>
            </a:extLst>
          </p:cNvPr>
          <p:cNvCxnSpPr>
            <a:cxnSpLocks/>
          </p:cNvCxnSpPr>
          <p:nvPr/>
        </p:nvCxnSpPr>
        <p:spPr>
          <a:xfrm>
            <a:off x="1399313" y="6494829"/>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 Box 12">
            <a:extLst>
              <a:ext uri="{FF2B5EF4-FFF2-40B4-BE49-F238E27FC236}">
                <a16:creationId xmlns:a16="http://schemas.microsoft.com/office/drawing/2014/main" id="{399D7207-EF91-666E-B4CB-E22E747C43B3}"/>
              </a:ext>
            </a:extLst>
          </p:cNvPr>
          <p:cNvSpPr txBox="1">
            <a:spLocks noChangeArrowheads="1"/>
          </p:cNvSpPr>
          <p:nvPr/>
        </p:nvSpPr>
        <p:spPr bwMode="auto">
          <a:xfrm>
            <a:off x="1824039" y="5466121"/>
            <a:ext cx="10007065" cy="837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ts val="600"/>
              </a:spcAft>
            </a:pPr>
            <a:r>
              <a:rPr lang="en-US" altLang="en-IT" sz="2400">
                <a:solidFill>
                  <a:srgbClr val="FF0000"/>
                </a:solidFill>
                <a:latin typeface="Symbol" pitchFamily="2" charset="2"/>
                <a:cs typeface="Times New Roman" panose="02020603050405020304" pitchFamily="18" charset="0"/>
              </a:rPr>
              <a:t>t</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 </a:t>
            </a:r>
            <a:r>
              <a:rPr lang="en-US" altLang="en-IT" sz="2400">
                <a:solidFill>
                  <a:srgbClr val="FF0000"/>
                </a:solidFill>
                <a:latin typeface="Symbol" pitchFamily="2" charset="2"/>
              </a:rPr>
              <a:t>m</a:t>
            </a:r>
            <a:r>
              <a:rPr lang="en-US" altLang="en-IT" sz="2400">
                <a:solidFill>
                  <a:srgbClr val="0070C0"/>
                </a:solidFill>
                <a:latin typeface="Symbol" pitchFamily="2" charset="2"/>
                <a:cs typeface="Times New Roman" panose="02020603050405020304" pitchFamily="18" charset="0"/>
              </a:rPr>
              <a:t> </a:t>
            </a:r>
            <a:r>
              <a:rPr lang="en-US" altLang="en-IT" sz="2400">
                <a:solidFill>
                  <a:srgbClr val="00B050"/>
                </a:solidFill>
                <a:latin typeface="Symbol" pitchFamily="2" charset="2"/>
              </a:rPr>
              <a:t>g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latin typeface="Symbol" pitchFamily="2" charset="2"/>
              </a:rPr>
              <a:t>m</a:t>
            </a:r>
            <a:r>
              <a:rPr lang="en-US" altLang="en-IT" sz="2400">
                <a:solidFill>
                  <a:srgbClr val="0070C0"/>
                </a:solidFill>
                <a:latin typeface="Symbol" pitchFamily="2" charset="2"/>
                <a:cs typeface="Times New Roman" panose="02020603050405020304" pitchFamily="18" charset="0"/>
              </a:rPr>
              <a:t> </a:t>
            </a:r>
            <a:r>
              <a:rPr lang="en-US" altLang="en-IT" sz="2400" err="1">
                <a:solidFill>
                  <a:srgbClr val="0070C0"/>
                </a:solidFill>
                <a:cs typeface="Times New Roman" panose="02020603050405020304" pitchFamily="18" charset="0"/>
              </a:rPr>
              <a:t>qq</a:t>
            </a:r>
            <a:r>
              <a:rPr lang="en-US" altLang="en-IT" sz="2400">
                <a:solidFill>
                  <a:srgbClr val="00B050"/>
                </a:solidFill>
                <a:latin typeface="Symbol" pitchFamily="2" charset="2"/>
              </a:rPr>
              <a:t> 	   </a:t>
            </a:r>
            <a:r>
              <a:rPr lang="en-US" altLang="en-IT" sz="2400">
                <a:solidFill>
                  <a:srgbClr val="C00000"/>
                </a:solidFill>
                <a:latin typeface="Symbol" pitchFamily="2" charset="2"/>
              </a:rPr>
              <a:t>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latin typeface="Symbol" pitchFamily="2" charset="2"/>
              </a:rPr>
              <a:t>m</a:t>
            </a:r>
            <a:r>
              <a:rPr lang="en-US" altLang="en-IT" sz="2400">
                <a:solidFill>
                  <a:srgbClr val="C00000"/>
                </a:solidFill>
                <a:latin typeface="Symbol" pitchFamily="2" charset="2"/>
              </a:rPr>
              <a:t> mm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latin typeface="Symbol" pitchFamily="2" charset="2"/>
              </a:rPr>
              <a:t>m</a:t>
            </a:r>
            <a:r>
              <a:rPr lang="en-US" altLang="en-IT" sz="2400">
                <a:solidFill>
                  <a:srgbClr val="C00000"/>
                </a:solidFill>
                <a:latin typeface="Symbol" pitchFamily="2" charset="2"/>
              </a:rPr>
              <a:t> </a:t>
            </a:r>
            <a:r>
              <a:rPr lang="en-US" altLang="en-IT" sz="2400" err="1">
                <a:solidFill>
                  <a:srgbClr val="1C5D3E"/>
                </a:solidFill>
                <a:cs typeface="Times New Roman" panose="02020603050405020304" pitchFamily="18" charset="0"/>
              </a:rPr>
              <a:t>ee</a:t>
            </a:r>
            <a:r>
              <a:rPr lang="en-US" altLang="en-IT" sz="2400">
                <a:solidFill>
                  <a:srgbClr val="FFC000"/>
                </a:solidFill>
                <a:cs typeface="Times New Roman" panose="02020603050405020304" pitchFamily="18" charset="0"/>
              </a:rPr>
              <a:t>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FF0000"/>
                </a:solidFill>
                <a:cs typeface="Times New Roman" panose="02020603050405020304" pitchFamily="18" charset="0"/>
              </a:rPr>
              <a:t> </a:t>
            </a:r>
            <a:r>
              <a:rPr lang="en-US" altLang="en-IT" sz="2400">
                <a:solidFill>
                  <a:srgbClr val="FF0000"/>
                </a:solidFill>
                <a:latin typeface="Symbol" pitchFamily="2" charset="2"/>
              </a:rPr>
              <a:t>m </a:t>
            </a:r>
            <a:r>
              <a:rPr lang="en-US" altLang="en-IT" sz="2400" err="1">
                <a:solidFill>
                  <a:srgbClr val="FF25C7"/>
                </a:solidFill>
                <a:latin typeface="Symbol" pitchFamily="2" charset="2"/>
                <a:cs typeface="Times New Roman" panose="02020603050405020304" pitchFamily="18" charset="0"/>
              </a:rPr>
              <a:t>nn</a:t>
            </a:r>
            <a:endParaRPr lang="en-US" altLang="en-IT" sz="2400">
              <a:solidFill>
                <a:srgbClr val="00B050"/>
              </a:solidFill>
              <a:latin typeface="Symbol" pitchFamily="2" charset="2"/>
            </a:endParaRPr>
          </a:p>
          <a:p>
            <a:pPr>
              <a:lnSpc>
                <a:spcPct val="102000"/>
              </a:lnSpc>
              <a:spcAft>
                <a:spcPts val="600"/>
              </a:spcAft>
            </a:pPr>
            <a:r>
              <a:rPr lang="en-US" altLang="en-IT" sz="2400">
                <a:solidFill>
                  <a:srgbClr val="FF0000"/>
                </a:solidFill>
                <a:latin typeface="Symbol" pitchFamily="2" charset="2"/>
                <a:cs typeface="Times New Roman" panose="02020603050405020304" pitchFamily="18" charset="0"/>
              </a:rPr>
              <a:t>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cs typeface="Times New Roman" panose="02020603050405020304" pitchFamily="18" charset="0"/>
              </a:rPr>
              <a:t>e</a:t>
            </a:r>
            <a:r>
              <a:rPr lang="en-US" altLang="en-IT" sz="2400">
                <a:solidFill>
                  <a:srgbClr val="0070C0"/>
                </a:solidFill>
                <a:cs typeface="Times New Roman" panose="02020603050405020304" pitchFamily="18" charset="0"/>
              </a:rPr>
              <a:t> </a:t>
            </a:r>
            <a:r>
              <a:rPr lang="en-US" altLang="en-IT" sz="2400">
                <a:solidFill>
                  <a:srgbClr val="00B050"/>
                </a:solidFill>
                <a:latin typeface="Symbol" pitchFamily="2" charset="2"/>
              </a:rPr>
              <a:t>g        </a:t>
            </a:r>
            <a:r>
              <a:rPr lang="en-US" altLang="en-IT" sz="2400">
                <a:solidFill>
                  <a:srgbClr val="FF0000"/>
                </a:solidFill>
                <a:latin typeface="Symbol" pitchFamily="2" charset="2"/>
                <a:cs typeface="Times New Roman" panose="02020603050405020304" pitchFamily="18" charset="0"/>
              </a:rPr>
              <a:t>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cs typeface="Times New Roman" panose="02020603050405020304" pitchFamily="18" charset="0"/>
              </a:rPr>
              <a:t>e</a:t>
            </a:r>
            <a:r>
              <a:rPr lang="en-US" altLang="en-IT" sz="2400">
                <a:solidFill>
                  <a:srgbClr val="0070C0"/>
                </a:solidFill>
                <a:latin typeface="Symbol" pitchFamily="2" charset="2"/>
                <a:cs typeface="Times New Roman" panose="02020603050405020304" pitchFamily="18" charset="0"/>
              </a:rPr>
              <a:t> </a:t>
            </a:r>
            <a:r>
              <a:rPr lang="en-US" altLang="en-IT" sz="2400" err="1">
                <a:solidFill>
                  <a:srgbClr val="0070C0"/>
                </a:solidFill>
                <a:cs typeface="Times New Roman" panose="02020603050405020304" pitchFamily="18" charset="0"/>
              </a:rPr>
              <a:t>qq</a:t>
            </a:r>
            <a:r>
              <a:rPr lang="en-US" altLang="en-IT" sz="2400">
                <a:solidFill>
                  <a:srgbClr val="00B050"/>
                </a:solidFill>
                <a:latin typeface="Symbol" pitchFamily="2" charset="2"/>
              </a:rPr>
              <a:t> 	   </a:t>
            </a:r>
            <a:r>
              <a:rPr lang="en-US" altLang="en-IT" sz="2400">
                <a:solidFill>
                  <a:srgbClr val="C00000"/>
                </a:solidFill>
                <a:latin typeface="Symbol" pitchFamily="2" charset="2"/>
              </a:rPr>
              <a:t>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latin typeface="Symbol" pitchFamily="2" charset="2"/>
              </a:rPr>
              <a:t>m</a:t>
            </a:r>
            <a:r>
              <a:rPr lang="en-US" altLang="en-IT" sz="2400">
                <a:solidFill>
                  <a:srgbClr val="FFC000"/>
                </a:solidFill>
                <a:cs typeface="Times New Roman" panose="02020603050405020304" pitchFamily="18" charset="0"/>
              </a:rPr>
              <a:t> </a:t>
            </a:r>
            <a:r>
              <a:rPr lang="en-US" altLang="en-IT" sz="2400" err="1">
                <a:solidFill>
                  <a:srgbClr val="1C5D3E"/>
                </a:solidFill>
                <a:cs typeface="Times New Roman" panose="02020603050405020304" pitchFamily="18" charset="0"/>
              </a:rPr>
              <a:t>ee</a:t>
            </a:r>
            <a:r>
              <a:rPr lang="en-US" altLang="en-IT" sz="2400">
                <a:solidFill>
                  <a:srgbClr val="FFC000"/>
                </a:solidFill>
                <a:cs typeface="Times New Roman" panose="02020603050405020304" pitchFamily="18" charset="0"/>
              </a:rPr>
              <a:t> </a:t>
            </a:r>
            <a:r>
              <a:rPr lang="en-US" altLang="en-IT" sz="2400">
                <a:solidFill>
                  <a:srgbClr val="C00000"/>
                </a:solidFill>
                <a:latin typeface="Symbol" pitchFamily="2" charset="2"/>
              </a:rPr>
              <a:t>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cs typeface="Times New Roman" panose="02020603050405020304" pitchFamily="18" charset="0"/>
              </a:rPr>
              <a:t>e</a:t>
            </a:r>
            <a:r>
              <a:rPr lang="en-US" altLang="en-IT" sz="2400">
                <a:solidFill>
                  <a:srgbClr val="FFC000"/>
                </a:solidFill>
                <a:cs typeface="Times New Roman" panose="02020603050405020304" pitchFamily="18" charset="0"/>
              </a:rPr>
              <a:t> </a:t>
            </a:r>
            <a:r>
              <a:rPr lang="en-US" altLang="en-IT" sz="2400" err="1">
                <a:solidFill>
                  <a:srgbClr val="1C5D3E"/>
                </a:solidFill>
                <a:cs typeface="Times New Roman" panose="02020603050405020304" pitchFamily="18" charset="0"/>
              </a:rPr>
              <a:t>ee</a:t>
            </a:r>
            <a:r>
              <a:rPr lang="en-US" altLang="en-IT" sz="2400">
                <a:solidFill>
                  <a:srgbClr val="FFC000"/>
                </a:solidFill>
                <a:cs typeface="Times New Roman" panose="02020603050405020304" pitchFamily="18" charset="0"/>
              </a:rPr>
              <a:t> 			        </a:t>
            </a:r>
            <a:r>
              <a:rPr lang="en-US" altLang="en-IT" sz="2400">
                <a:solidFill>
                  <a:srgbClr val="FF0000"/>
                </a:solidFill>
                <a:latin typeface="Symbol" pitchFamily="2" charset="2"/>
                <a:cs typeface="Times New Roman" panose="02020603050405020304" pitchFamily="18" charset="0"/>
              </a:rPr>
              <a:t>t</a:t>
            </a:r>
            <a:r>
              <a:rPr lang="en-US" altLang="en-IT" sz="2400">
                <a:solidFill>
                  <a:srgbClr val="7030A0"/>
                </a:solidFill>
                <a:latin typeface="Symbol" pitchFamily="2" charset="2"/>
                <a:cs typeface="Times New Roman" panose="02020603050405020304" pitchFamily="18" charset="0"/>
              </a:rPr>
              <a:t>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a:t>
            </a:r>
            <a:r>
              <a:rPr lang="en-US" altLang="en-IT" sz="2400">
                <a:solidFill>
                  <a:srgbClr val="FF0000"/>
                </a:solidFill>
                <a:cs typeface="Times New Roman" panose="02020603050405020304" pitchFamily="18" charset="0"/>
              </a:rPr>
              <a:t>e</a:t>
            </a:r>
            <a:r>
              <a:rPr lang="en-US" altLang="en-IT" sz="2400">
                <a:solidFill>
                  <a:srgbClr val="C00000"/>
                </a:solidFill>
                <a:latin typeface="Symbol" pitchFamily="2" charset="2"/>
              </a:rPr>
              <a:t> </a:t>
            </a:r>
            <a:r>
              <a:rPr lang="en-US" altLang="en-IT" sz="2400" err="1">
                <a:solidFill>
                  <a:srgbClr val="FF25C7"/>
                </a:solidFill>
                <a:latin typeface="Symbol" pitchFamily="2" charset="2"/>
                <a:cs typeface="Times New Roman" panose="02020603050405020304" pitchFamily="18" charset="0"/>
              </a:rPr>
              <a:t>nn</a:t>
            </a:r>
            <a:endParaRPr lang="en-US" altLang="en-IT" sz="2400">
              <a:solidFill>
                <a:srgbClr val="00B050"/>
              </a:solidFill>
              <a:latin typeface="Symbol" pitchFamily="2" charset="2"/>
            </a:endParaRPr>
          </a:p>
          <a:p>
            <a:pPr marL="342900" indent="-342900" eaLnBrk="1">
              <a:lnSpc>
                <a:spcPct val="102000"/>
              </a:lnSpc>
              <a:spcAft>
                <a:spcPct val="0"/>
              </a:spcAft>
              <a:buFont typeface="Symbol" pitchFamily="2" charset="2"/>
              <a:buChar char="t"/>
            </a:pPr>
            <a:endParaRPr lang="en-US" altLang="en-IT" sz="2400" baseline="-25000">
              <a:solidFill>
                <a:srgbClr val="0070C0"/>
              </a:solidFill>
              <a:cs typeface="Times New Roman" panose="02020603050405020304" pitchFamily="18" charset="0"/>
            </a:endParaRPr>
          </a:p>
        </p:txBody>
      </p:sp>
      <p:sp>
        <p:nvSpPr>
          <p:cNvPr id="72" name="Rectangle 71">
            <a:extLst>
              <a:ext uri="{FF2B5EF4-FFF2-40B4-BE49-F238E27FC236}">
                <a16:creationId xmlns:a16="http://schemas.microsoft.com/office/drawing/2014/main" id="{E15F315A-5D16-74A4-8C4E-94664FA9D55B}"/>
              </a:ext>
            </a:extLst>
          </p:cNvPr>
          <p:cNvSpPr/>
          <p:nvPr/>
        </p:nvSpPr>
        <p:spPr>
          <a:xfrm flipV="1">
            <a:off x="10268295" y="5425136"/>
            <a:ext cx="1409515" cy="951671"/>
          </a:xfrm>
          <a:prstGeom prst="rect">
            <a:avLst/>
          </a:prstGeom>
          <a:solidFill>
            <a:srgbClr val="FFC000">
              <a:alpha val="4039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a:extLst>
              <a:ext uri="{FF2B5EF4-FFF2-40B4-BE49-F238E27FC236}">
                <a16:creationId xmlns:a16="http://schemas.microsoft.com/office/drawing/2014/main" id="{C68875EF-5A70-EA49-30AD-F4EBF95B6DCE}"/>
              </a:ext>
            </a:extLst>
          </p:cNvPr>
          <p:cNvSpPr/>
          <p:nvPr/>
        </p:nvSpPr>
        <p:spPr>
          <a:xfrm flipV="1">
            <a:off x="1548068" y="5427897"/>
            <a:ext cx="1409515" cy="951671"/>
          </a:xfrm>
          <a:prstGeom prst="rect">
            <a:avLst/>
          </a:prstGeom>
          <a:solidFill>
            <a:srgbClr val="FFC00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a:extLst>
              <a:ext uri="{FF2B5EF4-FFF2-40B4-BE49-F238E27FC236}">
                <a16:creationId xmlns:a16="http://schemas.microsoft.com/office/drawing/2014/main" id="{011E4AB0-B18E-13C8-F038-FB030BA297EE}"/>
              </a:ext>
            </a:extLst>
          </p:cNvPr>
          <p:cNvSpPr/>
          <p:nvPr/>
        </p:nvSpPr>
        <p:spPr>
          <a:xfrm flipV="1">
            <a:off x="3285597" y="5445963"/>
            <a:ext cx="1409515" cy="951671"/>
          </a:xfrm>
          <a:prstGeom prst="rect">
            <a:avLst/>
          </a:prstGeom>
          <a:solidFill>
            <a:srgbClr val="FFC00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79">
            <a:extLst>
              <a:ext uri="{FF2B5EF4-FFF2-40B4-BE49-F238E27FC236}">
                <a16:creationId xmlns:a16="http://schemas.microsoft.com/office/drawing/2014/main" id="{FAA890D8-0ED4-14C1-C291-353ED79F1560}"/>
              </a:ext>
            </a:extLst>
          </p:cNvPr>
          <p:cNvSpPr/>
          <p:nvPr/>
        </p:nvSpPr>
        <p:spPr>
          <a:xfrm flipV="1">
            <a:off x="5001770" y="5442886"/>
            <a:ext cx="1409515" cy="951671"/>
          </a:xfrm>
          <a:prstGeom prst="rect">
            <a:avLst/>
          </a:prstGeom>
          <a:solidFill>
            <a:srgbClr val="FFC00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a:extLst>
              <a:ext uri="{FF2B5EF4-FFF2-40B4-BE49-F238E27FC236}">
                <a16:creationId xmlns:a16="http://schemas.microsoft.com/office/drawing/2014/main" id="{33A20D09-1E2E-E96E-3399-4AED69290750}"/>
              </a:ext>
            </a:extLst>
          </p:cNvPr>
          <p:cNvSpPr/>
          <p:nvPr/>
        </p:nvSpPr>
        <p:spPr>
          <a:xfrm flipV="1">
            <a:off x="6792541" y="5425136"/>
            <a:ext cx="1409515" cy="951671"/>
          </a:xfrm>
          <a:prstGeom prst="rect">
            <a:avLst/>
          </a:prstGeom>
          <a:solidFill>
            <a:srgbClr val="FFC00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a:extLst>
              <a:ext uri="{FF2B5EF4-FFF2-40B4-BE49-F238E27FC236}">
                <a16:creationId xmlns:a16="http://schemas.microsoft.com/office/drawing/2014/main" id="{EFD099A0-ACB2-0F26-AD79-8C78AE0A0412}"/>
              </a:ext>
            </a:extLst>
          </p:cNvPr>
          <p:cNvSpPr/>
          <p:nvPr/>
        </p:nvSpPr>
        <p:spPr>
          <a:xfrm flipV="1">
            <a:off x="10268296" y="3598786"/>
            <a:ext cx="1409515" cy="419565"/>
          </a:xfrm>
          <a:prstGeom prst="rect">
            <a:avLst/>
          </a:prstGeom>
          <a:solidFill>
            <a:schemeClr val="bg1">
              <a:lumMod val="65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36B82F25-7E5F-B300-D1FF-24C7679F6669}"/>
              </a:ext>
            </a:extLst>
          </p:cNvPr>
          <p:cNvSpPr/>
          <p:nvPr/>
        </p:nvSpPr>
        <p:spPr>
          <a:xfrm flipV="1">
            <a:off x="8556888" y="2903503"/>
            <a:ext cx="1409515" cy="444205"/>
          </a:xfrm>
          <a:prstGeom prst="rect">
            <a:avLst/>
          </a:prstGeom>
          <a:solidFill>
            <a:srgbClr val="FFC00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16352F88-FA9E-741D-668C-B863068B3254}"/>
              </a:ext>
            </a:extLst>
          </p:cNvPr>
          <p:cNvSpPr/>
          <p:nvPr/>
        </p:nvSpPr>
        <p:spPr>
          <a:xfrm flipV="1">
            <a:off x="8556887" y="1867882"/>
            <a:ext cx="1408555" cy="433038"/>
          </a:xfrm>
          <a:prstGeom prst="rect">
            <a:avLst/>
          </a:prstGeom>
          <a:solidFill>
            <a:srgbClr val="FFC00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1F46E9E2-B42A-2E18-EEFC-11E81C812AAF}"/>
              </a:ext>
            </a:extLst>
          </p:cNvPr>
          <p:cNvSpPr/>
          <p:nvPr/>
        </p:nvSpPr>
        <p:spPr>
          <a:xfrm flipV="1">
            <a:off x="6777317" y="1878053"/>
            <a:ext cx="1455919" cy="400088"/>
          </a:xfrm>
          <a:prstGeom prst="rect">
            <a:avLst/>
          </a:prstGeom>
          <a:solidFill>
            <a:srgbClr val="FFC000">
              <a:alpha val="4027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C027C7E5-5A49-92B7-65F5-F212E3591C66}"/>
              </a:ext>
            </a:extLst>
          </p:cNvPr>
          <p:cNvSpPr/>
          <p:nvPr/>
        </p:nvSpPr>
        <p:spPr>
          <a:xfrm flipV="1">
            <a:off x="6772575" y="2946348"/>
            <a:ext cx="1462769" cy="400088"/>
          </a:xfrm>
          <a:prstGeom prst="rect">
            <a:avLst/>
          </a:prstGeom>
          <a:solidFill>
            <a:srgbClr val="FFC000">
              <a:alpha val="4027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119665D-9D06-8CD4-A899-A15B8F262C5B}"/>
              </a:ext>
            </a:extLst>
          </p:cNvPr>
          <p:cNvSpPr/>
          <p:nvPr/>
        </p:nvSpPr>
        <p:spPr>
          <a:xfrm flipV="1">
            <a:off x="10269422" y="1429260"/>
            <a:ext cx="1409515" cy="409594"/>
          </a:xfrm>
          <a:prstGeom prst="rect">
            <a:avLst/>
          </a:prstGeom>
          <a:solidFill>
            <a:srgbClr val="FFC00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a:extLst>
              <a:ext uri="{FF2B5EF4-FFF2-40B4-BE49-F238E27FC236}">
                <a16:creationId xmlns:a16="http://schemas.microsoft.com/office/drawing/2014/main" id="{67043B40-7F77-14BA-CE40-042178B41DAA}"/>
              </a:ext>
            </a:extLst>
          </p:cNvPr>
          <p:cNvSpPr/>
          <p:nvPr/>
        </p:nvSpPr>
        <p:spPr>
          <a:xfrm>
            <a:off x="5274190" y="4607550"/>
            <a:ext cx="726362" cy="273358"/>
          </a:xfrm>
          <a:prstGeom prst="rect">
            <a:avLst/>
          </a:prstGeom>
          <a:solidFill>
            <a:srgbClr val="FFC000">
              <a:alpha val="41131"/>
            </a:srgb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65000"/>
                </a:schemeClr>
              </a:solidFill>
            </a:endParaRPr>
          </a:p>
        </p:txBody>
      </p:sp>
      <p:sp>
        <p:nvSpPr>
          <p:cNvPr id="28" name="Title 1">
            <a:extLst>
              <a:ext uri="{FF2B5EF4-FFF2-40B4-BE49-F238E27FC236}">
                <a16:creationId xmlns:a16="http://schemas.microsoft.com/office/drawing/2014/main" id="{E59FF20B-0C11-C9B6-8F3F-889D91E1E9E0}"/>
              </a:ext>
            </a:extLst>
          </p:cNvPr>
          <p:cNvSpPr>
            <a:spLocks noGrp="1"/>
          </p:cNvSpPr>
          <p:nvPr>
            <p:ph type="title"/>
          </p:nvPr>
        </p:nvSpPr>
        <p:spPr>
          <a:xfrm>
            <a:off x="165761" y="-100433"/>
            <a:ext cx="10420349" cy="762000"/>
          </a:xfrm>
        </p:spPr>
        <p:txBody>
          <a:bodyPr/>
          <a:lstStyle/>
          <a:p>
            <a:r>
              <a:rPr lang="en-GB" dirty="0"/>
              <a:t>Future prospects in Higgs, EW, and </a:t>
            </a:r>
            <a:r>
              <a:rPr lang="en-GB" u="sng" dirty="0">
                <a:solidFill>
                  <a:srgbClr val="0070C0"/>
                </a:solidFill>
              </a:rPr>
              <a:t>Flavour</a:t>
            </a:r>
          </a:p>
        </p:txBody>
      </p:sp>
      <p:cxnSp>
        <p:nvCxnSpPr>
          <p:cNvPr id="31" name="Straight Connector 30">
            <a:extLst>
              <a:ext uri="{FF2B5EF4-FFF2-40B4-BE49-F238E27FC236}">
                <a16:creationId xmlns:a16="http://schemas.microsoft.com/office/drawing/2014/main" id="{C6A632CE-5C27-4B7C-D121-6E5FC552DC2F}"/>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Slide Number Placeholder 3">
            <a:extLst>
              <a:ext uri="{FF2B5EF4-FFF2-40B4-BE49-F238E27FC236}">
                <a16:creationId xmlns:a16="http://schemas.microsoft.com/office/drawing/2014/main" id="{E462FAFD-6095-0241-5D04-61A846E57509}"/>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22</a:t>
            </a:fld>
            <a:endParaRPr lang="en-US"/>
          </a:p>
        </p:txBody>
      </p:sp>
      <p:sp>
        <p:nvSpPr>
          <p:cNvPr id="40" name="Footer Placeholder 5">
            <a:extLst>
              <a:ext uri="{FF2B5EF4-FFF2-40B4-BE49-F238E27FC236}">
                <a16:creationId xmlns:a16="http://schemas.microsoft.com/office/drawing/2014/main" id="{E4452855-19EA-633F-96FC-0EF9C287FDE1}"/>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633298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2">
            <a:extLst>
              <a:ext uri="{FF2B5EF4-FFF2-40B4-BE49-F238E27FC236}">
                <a16:creationId xmlns:a16="http://schemas.microsoft.com/office/drawing/2014/main" id="{827B839F-AEE1-DECA-846D-38797B3066BA}"/>
              </a:ext>
            </a:extLst>
          </p:cNvPr>
          <p:cNvSpPr txBox="1">
            <a:spLocks noChangeArrowheads="1"/>
          </p:cNvSpPr>
          <p:nvPr/>
        </p:nvSpPr>
        <p:spPr bwMode="auto">
          <a:xfrm>
            <a:off x="165461" y="1680738"/>
            <a:ext cx="1041085"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3</a:t>
            </a:r>
            <a:r>
              <a:rPr lang="en-US" altLang="en-IT" sz="2800" baseline="-25000">
                <a:solidFill>
                  <a:srgbClr val="0070C0"/>
                </a:solidFill>
                <a:cs typeface="Times New Roman" panose="02020603050405020304" pitchFamily="18" charset="0"/>
              </a:rPr>
              <a:t>q </a:t>
            </a:r>
            <a:r>
              <a:rPr lang="en-US" altLang="en-IT" sz="2800">
                <a:solidFill>
                  <a:schemeClr val="tx1"/>
                </a:solidFill>
                <a:cs typeface="Times New Roman" panose="02020603050405020304" pitchFamily="18" charset="0"/>
              </a:rPr>
              <a:t>→ </a:t>
            </a:r>
            <a:r>
              <a:rPr lang="en-US" altLang="en-IT" sz="2800">
                <a:solidFill>
                  <a:srgbClr val="0070C0"/>
                </a:solidFill>
                <a:cs typeface="Times New Roman" panose="02020603050405020304" pitchFamily="18" charset="0"/>
              </a:rPr>
              <a:t>2</a:t>
            </a:r>
            <a:r>
              <a:rPr lang="en-US" altLang="en-IT" sz="2800" baseline="-25000">
                <a:solidFill>
                  <a:srgbClr val="0070C0"/>
                </a:solidFill>
                <a:cs typeface="Times New Roman" panose="02020603050405020304" pitchFamily="18" charset="0"/>
              </a:rPr>
              <a:t>q</a:t>
            </a:r>
            <a:endParaRPr lang="en-US" altLang="en-IT" sz="2800" baseline="-25000">
              <a:solidFill>
                <a:srgbClr val="0070C0"/>
              </a:solidFill>
            </a:endParaRPr>
          </a:p>
        </p:txBody>
      </p:sp>
      <p:sp>
        <p:nvSpPr>
          <p:cNvPr id="10" name="Text Box 12">
            <a:extLst>
              <a:ext uri="{FF2B5EF4-FFF2-40B4-BE49-F238E27FC236}">
                <a16:creationId xmlns:a16="http://schemas.microsoft.com/office/drawing/2014/main" id="{28A1D2ED-85BE-47E9-6DE7-7D575A56BA1A}"/>
              </a:ext>
            </a:extLst>
          </p:cNvPr>
          <p:cNvSpPr txBox="1">
            <a:spLocks noChangeArrowheads="1"/>
          </p:cNvSpPr>
          <p:nvPr/>
        </p:nvSpPr>
        <p:spPr bwMode="auto">
          <a:xfrm>
            <a:off x="2067059" y="797227"/>
            <a:ext cx="9686471" cy="405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2400">
                <a:solidFill>
                  <a:srgbClr val="00B050"/>
                </a:solidFill>
                <a:latin typeface="Symbol" pitchFamily="2" charset="2"/>
              </a:rPr>
              <a:t>  </a:t>
            </a:r>
            <a:r>
              <a:rPr lang="en-US" altLang="en-IT" sz="2800">
                <a:solidFill>
                  <a:srgbClr val="00B050"/>
                </a:solidFill>
                <a:latin typeface="Symbol" pitchFamily="2" charset="2"/>
              </a:rPr>
              <a:t>g             </a:t>
            </a:r>
            <a:r>
              <a:rPr lang="en-US" altLang="en-IT" sz="2400">
                <a:solidFill>
                  <a:srgbClr val="0070C0"/>
                </a:solidFill>
                <a:cs typeface="Times New Roman" panose="02020603050405020304" pitchFamily="18" charset="0"/>
              </a:rPr>
              <a:t>quarks</a:t>
            </a:r>
            <a:r>
              <a:rPr lang="en-US" altLang="en-IT" sz="2800">
                <a:solidFill>
                  <a:srgbClr val="0070C0"/>
                </a:solidFill>
                <a:cs typeface="Times New Roman" panose="02020603050405020304" pitchFamily="18" charset="0"/>
              </a:rPr>
              <a:t>              </a:t>
            </a:r>
            <a:r>
              <a:rPr lang="en-US" altLang="en-IT" sz="2800">
                <a:solidFill>
                  <a:srgbClr val="C00000"/>
                </a:solidFill>
                <a:latin typeface="Symbol" pitchFamily="2" charset="2"/>
                <a:cs typeface="Times New Roman" panose="02020603050405020304" pitchFamily="18" charset="0"/>
              </a:rPr>
              <a:t>m                  </a:t>
            </a:r>
            <a:r>
              <a:rPr lang="en-US" altLang="en-IT" sz="2800">
                <a:solidFill>
                  <a:srgbClr val="1C5D3E"/>
                </a:solidFill>
                <a:cs typeface="Times New Roman" panose="02020603050405020304" pitchFamily="18" charset="0"/>
              </a:rPr>
              <a:t>e</a:t>
            </a:r>
            <a:r>
              <a:rPr lang="en-US" altLang="en-IT" sz="2800">
                <a:solidFill>
                  <a:srgbClr val="FFC000"/>
                </a:solidFill>
                <a:cs typeface="Times New Roman" panose="02020603050405020304" pitchFamily="18" charset="0"/>
              </a:rPr>
              <a:t>                </a:t>
            </a:r>
            <a:r>
              <a:rPr lang="en-US" altLang="en-IT" sz="2800">
                <a:solidFill>
                  <a:srgbClr val="7030A0"/>
                </a:solidFill>
                <a:latin typeface="Symbol" pitchFamily="2" charset="2"/>
                <a:cs typeface="Times New Roman" panose="02020603050405020304" pitchFamily="18" charset="0"/>
              </a:rPr>
              <a:t> t                   </a:t>
            </a:r>
            <a:r>
              <a:rPr lang="en-US" altLang="en-IT" sz="2800">
                <a:solidFill>
                  <a:srgbClr val="FF25C7"/>
                </a:solidFill>
                <a:latin typeface="Symbol" pitchFamily="2" charset="2"/>
                <a:cs typeface="Times New Roman" panose="02020603050405020304" pitchFamily="18" charset="0"/>
              </a:rPr>
              <a:t>n</a:t>
            </a:r>
            <a:r>
              <a:rPr lang="en-US" altLang="en-IT" sz="2800">
                <a:solidFill>
                  <a:srgbClr val="7030A0"/>
                </a:solidFill>
                <a:latin typeface="Symbol" pitchFamily="2" charset="2"/>
              </a:rPr>
              <a:t> </a:t>
            </a:r>
          </a:p>
        </p:txBody>
      </p:sp>
      <p:cxnSp>
        <p:nvCxnSpPr>
          <p:cNvPr id="13" name="Straight Connector 12">
            <a:extLst>
              <a:ext uri="{FF2B5EF4-FFF2-40B4-BE49-F238E27FC236}">
                <a16:creationId xmlns:a16="http://schemas.microsoft.com/office/drawing/2014/main" id="{FB2B2117-6D69-4930-CEB9-45DFBACDC635}"/>
              </a:ext>
            </a:extLst>
          </p:cNvPr>
          <p:cNvCxnSpPr>
            <a:cxnSpLocks/>
          </p:cNvCxnSpPr>
          <p:nvPr/>
        </p:nvCxnSpPr>
        <p:spPr>
          <a:xfrm>
            <a:off x="1399313"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E257EDA-B325-F573-E889-1E24B761AB6F}"/>
              </a:ext>
            </a:extLst>
          </p:cNvPr>
          <p:cNvCxnSpPr>
            <a:cxnSpLocks/>
          </p:cNvCxnSpPr>
          <p:nvPr/>
        </p:nvCxnSpPr>
        <p:spPr>
          <a:xfrm>
            <a:off x="3136843" y="1357254"/>
            <a:ext cx="0" cy="51375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AC4DE90-0B0F-1AAD-AB8C-3AD3CC6BF4D1}"/>
              </a:ext>
            </a:extLst>
          </p:cNvPr>
          <p:cNvCxnSpPr>
            <a:cxnSpLocks/>
          </p:cNvCxnSpPr>
          <p:nvPr/>
        </p:nvCxnSpPr>
        <p:spPr>
          <a:xfrm>
            <a:off x="4865074"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8704D32-1FDB-4058-7748-84DE983A2426}"/>
              </a:ext>
            </a:extLst>
          </p:cNvPr>
          <p:cNvCxnSpPr>
            <a:cxnSpLocks/>
          </p:cNvCxnSpPr>
          <p:nvPr/>
        </p:nvCxnSpPr>
        <p:spPr>
          <a:xfrm>
            <a:off x="6621775" y="1357254"/>
            <a:ext cx="0" cy="51375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8FDA35B-CA14-D6E9-65F5-8C1279AA80D2}"/>
              </a:ext>
            </a:extLst>
          </p:cNvPr>
          <p:cNvCxnSpPr>
            <a:cxnSpLocks/>
          </p:cNvCxnSpPr>
          <p:nvPr/>
        </p:nvCxnSpPr>
        <p:spPr>
          <a:xfrm>
            <a:off x="8372821" y="1357255"/>
            <a:ext cx="0" cy="51375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B844EC4-F822-D1BE-78BA-8531B0977D86}"/>
              </a:ext>
            </a:extLst>
          </p:cNvPr>
          <p:cNvCxnSpPr>
            <a:cxnSpLocks/>
          </p:cNvCxnSpPr>
          <p:nvPr/>
        </p:nvCxnSpPr>
        <p:spPr>
          <a:xfrm>
            <a:off x="10103880"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49BB1FB-D2AE-8BC0-9EE0-4A64555B2AE9}"/>
              </a:ext>
            </a:extLst>
          </p:cNvPr>
          <p:cNvCxnSpPr>
            <a:cxnSpLocks/>
          </p:cNvCxnSpPr>
          <p:nvPr/>
        </p:nvCxnSpPr>
        <p:spPr>
          <a:xfrm>
            <a:off x="1399313" y="1329401"/>
            <a:ext cx="10442913"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9ED7D99-A19C-7B83-82C6-FB358BD19BFE}"/>
              </a:ext>
            </a:extLst>
          </p:cNvPr>
          <p:cNvCxnSpPr>
            <a:cxnSpLocks/>
          </p:cNvCxnSpPr>
          <p:nvPr/>
        </p:nvCxnSpPr>
        <p:spPr>
          <a:xfrm>
            <a:off x="1399313" y="2343544"/>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EDF4C65-C2B9-0699-A8DA-FE355DA6D3C4}"/>
              </a:ext>
            </a:extLst>
          </p:cNvPr>
          <p:cNvCxnSpPr>
            <a:cxnSpLocks/>
          </p:cNvCxnSpPr>
          <p:nvPr/>
        </p:nvCxnSpPr>
        <p:spPr>
          <a:xfrm>
            <a:off x="11842226" y="1329401"/>
            <a:ext cx="0" cy="5165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 Box 12">
            <a:extLst>
              <a:ext uri="{FF2B5EF4-FFF2-40B4-BE49-F238E27FC236}">
                <a16:creationId xmlns:a16="http://schemas.microsoft.com/office/drawing/2014/main" id="{806E8F8D-8485-B115-CCB2-92C0172C8D1B}"/>
              </a:ext>
            </a:extLst>
          </p:cNvPr>
          <p:cNvSpPr txBox="1">
            <a:spLocks noChangeArrowheads="1"/>
          </p:cNvSpPr>
          <p:nvPr/>
        </p:nvSpPr>
        <p:spPr bwMode="auto">
          <a:xfrm>
            <a:off x="165461" y="2644807"/>
            <a:ext cx="1179395" cy="679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3</a:t>
            </a:r>
            <a:r>
              <a:rPr lang="en-US" altLang="en-IT" sz="2800" baseline="-25000">
                <a:solidFill>
                  <a:srgbClr val="0070C0"/>
                </a:solidFill>
                <a:cs typeface="Times New Roman" panose="02020603050405020304" pitchFamily="18" charset="0"/>
              </a:rPr>
              <a:t>q</a:t>
            </a:r>
            <a:r>
              <a:rPr lang="en-US" altLang="en-IT" sz="2800">
                <a:solidFill>
                  <a:srgbClr val="0070C0"/>
                </a:solidFill>
                <a:cs typeface="Times New Roman" panose="02020603050405020304" pitchFamily="18" charset="0"/>
              </a:rPr>
              <a:t> </a:t>
            </a:r>
            <a:r>
              <a:rPr lang="en-US" altLang="en-IT" sz="2800">
                <a:solidFill>
                  <a:schemeClr val="tx1"/>
                </a:solidFill>
                <a:cs typeface="Times New Roman" panose="02020603050405020304" pitchFamily="18" charset="0"/>
              </a:rPr>
              <a:t>→</a:t>
            </a:r>
            <a:r>
              <a:rPr lang="en-US" altLang="en-IT" sz="2800">
                <a:solidFill>
                  <a:srgbClr val="0070C0"/>
                </a:solidFill>
                <a:cs typeface="Times New Roman" panose="02020603050405020304" pitchFamily="18" charset="0"/>
              </a:rPr>
              <a:t> 1</a:t>
            </a:r>
            <a:r>
              <a:rPr lang="en-US" altLang="en-IT" sz="2800" baseline="-25000">
                <a:solidFill>
                  <a:srgbClr val="0070C0"/>
                </a:solidFill>
                <a:cs typeface="Times New Roman" panose="02020603050405020304" pitchFamily="18" charset="0"/>
              </a:rPr>
              <a:t>q</a:t>
            </a:r>
            <a:endParaRPr lang="en-US" altLang="en-IT" sz="2800" baseline="-25000">
              <a:solidFill>
                <a:srgbClr val="0070C0"/>
              </a:solidFill>
            </a:endParaRPr>
          </a:p>
        </p:txBody>
      </p:sp>
      <p:cxnSp>
        <p:nvCxnSpPr>
          <p:cNvPr id="62" name="Straight Connector 61">
            <a:extLst>
              <a:ext uri="{FF2B5EF4-FFF2-40B4-BE49-F238E27FC236}">
                <a16:creationId xmlns:a16="http://schemas.microsoft.com/office/drawing/2014/main" id="{A02CE506-382D-0A40-8976-92539087FA65}"/>
              </a:ext>
            </a:extLst>
          </p:cNvPr>
          <p:cNvCxnSpPr>
            <a:cxnSpLocks/>
          </p:cNvCxnSpPr>
          <p:nvPr/>
        </p:nvCxnSpPr>
        <p:spPr>
          <a:xfrm>
            <a:off x="1399313" y="3434950"/>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 Box 12">
            <a:extLst>
              <a:ext uri="{FF2B5EF4-FFF2-40B4-BE49-F238E27FC236}">
                <a16:creationId xmlns:a16="http://schemas.microsoft.com/office/drawing/2014/main" id="{4578D578-67E7-0905-0AFB-C46722540DA6}"/>
              </a:ext>
            </a:extLst>
          </p:cNvPr>
          <p:cNvSpPr txBox="1">
            <a:spLocks noChangeArrowheads="1"/>
          </p:cNvSpPr>
          <p:nvPr/>
        </p:nvSpPr>
        <p:spPr bwMode="auto">
          <a:xfrm>
            <a:off x="5116518" y="2459041"/>
            <a:ext cx="6725708" cy="914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d </a:t>
            </a:r>
            <a:r>
              <a:rPr lang="en-US" altLang="en-IT" sz="2400" dirty="0">
                <a:solidFill>
                  <a:srgbClr val="C00000"/>
                </a:solidFill>
                <a:latin typeface="Symbol" pitchFamily="2" charset="2"/>
              </a:rPr>
              <a:t>mm 	     </a:t>
            </a:r>
            <a:r>
              <a:rPr lang="en-US" altLang="en-IT" sz="2400" dirty="0" err="1">
                <a:solidFill>
                  <a:schemeClr val="tx1"/>
                </a:solidFill>
                <a:cs typeface="Times New Roman" panose="02020603050405020304" pitchFamily="18" charset="0"/>
              </a:rPr>
              <a:t>R</a:t>
            </a:r>
            <a:r>
              <a:rPr lang="en-US" altLang="en-IT" sz="2400" baseline="-25000" dirty="0" err="1">
                <a:solidFill>
                  <a:srgbClr val="0070C0"/>
                </a:solidFill>
                <a:cs typeface="Times New Roman" panose="02020603050405020304" pitchFamily="18" charset="0"/>
              </a:rPr>
              <a:t>bd</a:t>
            </a:r>
            <a:r>
              <a:rPr lang="en-US" altLang="en-IT" sz="2400" baseline="-25000" dirty="0">
                <a:solidFill>
                  <a:srgbClr val="0070C0"/>
                </a:solidFill>
                <a:cs typeface="Times New Roman" panose="02020603050405020304" pitchFamily="18" charset="0"/>
              </a:rPr>
              <a:t> </a:t>
            </a:r>
            <a:r>
              <a:rPr lang="en-US" altLang="en-IT" sz="2400" dirty="0">
                <a:solidFill>
                  <a:srgbClr val="1C5D3E"/>
                </a:solidFill>
                <a:cs typeface="Times New Roman" panose="02020603050405020304" pitchFamily="18" charset="0"/>
              </a:rPr>
              <a:t>(e/</a:t>
            </a:r>
            <a:r>
              <a:rPr lang="en-US" altLang="en-IT" sz="2400" dirty="0">
                <a:solidFill>
                  <a:srgbClr val="C00000"/>
                </a:solidFill>
                <a:latin typeface="Symbol" pitchFamily="2" charset="2"/>
              </a:rPr>
              <a:t>m</a:t>
            </a:r>
            <a:r>
              <a:rPr lang="en-US" altLang="en-IT" sz="2400" dirty="0">
                <a:solidFill>
                  <a:schemeClr val="tx1"/>
                </a:solidFill>
                <a:cs typeface="Times New Roman" panose="02020603050405020304" pitchFamily="18" charset="0"/>
              </a:rPr>
              <a:t>)	         </a:t>
            </a: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d </a:t>
            </a:r>
            <a:r>
              <a:rPr lang="en-US" altLang="en-IT" sz="2400" dirty="0" err="1">
                <a:solidFill>
                  <a:srgbClr val="7030A0"/>
                </a:solidFill>
                <a:latin typeface="Symbol" pitchFamily="2" charset="2"/>
                <a:cs typeface="Times New Roman" panose="02020603050405020304" pitchFamily="18" charset="0"/>
              </a:rPr>
              <a:t>tt</a:t>
            </a:r>
            <a:r>
              <a:rPr lang="en-US" altLang="en-IT" sz="2400" dirty="0">
                <a:solidFill>
                  <a:srgbClr val="7030A0"/>
                </a:solidFill>
                <a:latin typeface="Symbol" pitchFamily="2" charset="2"/>
                <a:cs typeface="Times New Roman" panose="02020603050405020304" pitchFamily="18" charset="0"/>
              </a:rPr>
              <a:t>	   </a:t>
            </a: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d </a:t>
            </a:r>
            <a:r>
              <a:rPr lang="en-US" altLang="en-IT" sz="2400" dirty="0" err="1">
                <a:solidFill>
                  <a:srgbClr val="FF25C7"/>
                </a:solidFill>
                <a:latin typeface="Symbol" pitchFamily="2" charset="2"/>
                <a:cs typeface="Times New Roman" panose="02020603050405020304" pitchFamily="18" charset="0"/>
              </a:rPr>
              <a:t>nn</a:t>
            </a:r>
            <a:r>
              <a:rPr lang="en-US" altLang="en-IT" sz="2400" dirty="0">
                <a:solidFill>
                  <a:srgbClr val="C00000"/>
                </a:solidFill>
                <a:latin typeface="Symbol" pitchFamily="2" charset="2"/>
              </a:rPr>
              <a:t> </a:t>
            </a:r>
            <a:endParaRPr lang="en-US" altLang="en-IT" sz="2400" dirty="0">
              <a:solidFill>
                <a:schemeClr val="tx1"/>
              </a:solidFill>
              <a:cs typeface="Times New Roman" panose="02020603050405020304" pitchFamily="18" charset="0"/>
            </a:endParaRPr>
          </a:p>
          <a:p>
            <a:pPr>
              <a:lnSpc>
                <a:spcPct val="100000"/>
              </a:lnSpc>
              <a:spcAft>
                <a:spcPts val="500"/>
              </a:spcAft>
            </a:pPr>
            <a:r>
              <a:rPr lang="en-US" altLang="en-IT" sz="2400" dirty="0">
                <a:solidFill>
                  <a:schemeClr val="bg1">
                    <a:lumMod val="75000"/>
                  </a:schemeClr>
                </a:solidFill>
                <a:cs typeface="Times New Roman" panose="02020603050405020304" pitchFamily="18" charset="0"/>
              </a:rPr>
              <a:t>b → u </a:t>
            </a:r>
            <a:r>
              <a:rPr lang="en-US" altLang="en-IT" sz="2400" dirty="0" err="1">
                <a:solidFill>
                  <a:schemeClr val="bg1">
                    <a:lumMod val="75000"/>
                  </a:schemeClr>
                </a:solidFill>
                <a:latin typeface="Symbol" pitchFamily="2" charset="2"/>
              </a:rPr>
              <a:t>mn</a:t>
            </a:r>
            <a:r>
              <a:rPr lang="en-US" altLang="en-IT" sz="2400" dirty="0">
                <a:solidFill>
                  <a:srgbClr val="C00000"/>
                </a:solidFill>
                <a:latin typeface="Symbol" pitchFamily="2" charset="2"/>
              </a:rPr>
              <a:t>	     </a:t>
            </a:r>
            <a:r>
              <a:rPr lang="en-US" altLang="en-IT" sz="2400" dirty="0" err="1">
                <a:solidFill>
                  <a:schemeClr val="tx1"/>
                </a:solidFill>
                <a:cs typeface="Times New Roman" panose="02020603050405020304" pitchFamily="18" charset="0"/>
              </a:rPr>
              <a:t>R</a:t>
            </a:r>
            <a:r>
              <a:rPr lang="en-US" altLang="en-IT" sz="2400" baseline="-25000" dirty="0" err="1">
                <a:solidFill>
                  <a:srgbClr val="0070C0"/>
                </a:solidFill>
                <a:cs typeface="Times New Roman" panose="02020603050405020304" pitchFamily="18" charset="0"/>
              </a:rPr>
              <a:t>bu</a:t>
            </a:r>
            <a:r>
              <a:rPr lang="en-US" altLang="en-IT" sz="2400" baseline="-25000" dirty="0">
                <a:solidFill>
                  <a:srgbClr val="0070C0"/>
                </a:solidFill>
                <a:cs typeface="Times New Roman" panose="02020603050405020304" pitchFamily="18" charset="0"/>
              </a:rPr>
              <a:t> </a:t>
            </a:r>
            <a:r>
              <a:rPr lang="en-US" altLang="en-IT" sz="2400" dirty="0">
                <a:solidFill>
                  <a:schemeClr val="tx1"/>
                </a:solidFill>
                <a:cs typeface="Times New Roman" panose="02020603050405020304" pitchFamily="18" charset="0"/>
              </a:rPr>
              <a:t>(</a:t>
            </a:r>
            <a:r>
              <a:rPr lang="en-US" altLang="en-IT" sz="2400" dirty="0">
                <a:solidFill>
                  <a:srgbClr val="1C5D3E"/>
                </a:solidFill>
                <a:cs typeface="Times New Roman" panose="02020603050405020304" pitchFamily="18" charset="0"/>
              </a:rPr>
              <a:t>e</a:t>
            </a:r>
            <a:r>
              <a:rPr lang="en-US" altLang="en-IT" sz="2400" dirty="0">
                <a:solidFill>
                  <a:schemeClr val="tx1"/>
                </a:solidFill>
                <a:cs typeface="Times New Roman" panose="02020603050405020304" pitchFamily="18" charset="0"/>
              </a:rPr>
              <a:t>/</a:t>
            </a:r>
            <a:r>
              <a:rPr lang="en-US" altLang="en-IT" sz="2400" dirty="0">
                <a:solidFill>
                  <a:srgbClr val="C00000"/>
                </a:solidFill>
                <a:latin typeface="Symbol" pitchFamily="2" charset="2"/>
              </a:rPr>
              <a:t>m</a:t>
            </a:r>
            <a:r>
              <a:rPr lang="en-US" altLang="en-IT" sz="2400" dirty="0">
                <a:solidFill>
                  <a:schemeClr val="tx1"/>
                </a:solidFill>
                <a:cs typeface="Times New Roman" panose="02020603050405020304" pitchFamily="18" charset="0"/>
              </a:rPr>
              <a:t>)         </a:t>
            </a: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u </a:t>
            </a:r>
            <a:r>
              <a:rPr lang="en-US" altLang="en-IT" sz="2400" dirty="0" err="1">
                <a:solidFill>
                  <a:srgbClr val="7030A0"/>
                </a:solidFill>
                <a:latin typeface="Symbol" pitchFamily="2" charset="2"/>
                <a:cs typeface="Times New Roman" panose="02020603050405020304" pitchFamily="18" charset="0"/>
              </a:rPr>
              <a:t>tn</a:t>
            </a:r>
            <a:r>
              <a:rPr lang="en-US" altLang="en-IT" sz="2400" dirty="0">
                <a:solidFill>
                  <a:srgbClr val="C00000"/>
                </a:solidFill>
                <a:latin typeface="Symbol" pitchFamily="2" charset="2"/>
              </a:rPr>
              <a:t> 	</a:t>
            </a:r>
            <a:endParaRPr lang="en-US" altLang="en-IT" sz="2400" dirty="0">
              <a:solidFill>
                <a:schemeClr val="tx1"/>
              </a:solidFill>
              <a:cs typeface="Times New Roman" panose="02020603050405020304" pitchFamily="18" charset="0"/>
            </a:endParaRPr>
          </a:p>
          <a:p>
            <a:pPr>
              <a:lnSpc>
                <a:spcPct val="100000"/>
              </a:lnSpc>
              <a:spcAft>
                <a:spcPts val="500"/>
              </a:spcAft>
            </a:pPr>
            <a:r>
              <a:rPr lang="en-US" altLang="en-IT" sz="2400" dirty="0">
                <a:solidFill>
                  <a:srgbClr val="C00000"/>
                </a:solidFill>
                <a:latin typeface="Symbol" pitchFamily="2" charset="2"/>
              </a:rPr>
              <a:t>  </a:t>
            </a:r>
            <a:endParaRPr lang="en-US" altLang="en-IT" sz="2400" baseline="-25000" dirty="0">
              <a:solidFill>
                <a:srgbClr val="C00000"/>
              </a:solidFill>
            </a:endParaRPr>
          </a:p>
          <a:p>
            <a:pPr eaLnBrk="1">
              <a:lnSpc>
                <a:spcPct val="102000"/>
              </a:lnSpc>
              <a:spcAft>
                <a:spcPct val="0"/>
              </a:spcAft>
            </a:pPr>
            <a:endParaRPr lang="en-US" altLang="en-IT" sz="2000" baseline="-25000" dirty="0">
              <a:solidFill>
                <a:srgbClr val="C00000"/>
              </a:solidFill>
            </a:endParaRPr>
          </a:p>
        </p:txBody>
      </p:sp>
      <p:sp>
        <p:nvSpPr>
          <p:cNvPr id="70" name="Text Box 12">
            <a:extLst>
              <a:ext uri="{FF2B5EF4-FFF2-40B4-BE49-F238E27FC236}">
                <a16:creationId xmlns:a16="http://schemas.microsoft.com/office/drawing/2014/main" id="{D9B9D1CA-E06A-2BFD-78C9-214B15F3B4CC}"/>
              </a:ext>
            </a:extLst>
          </p:cNvPr>
          <p:cNvSpPr txBox="1">
            <a:spLocks noChangeArrowheads="1"/>
          </p:cNvSpPr>
          <p:nvPr/>
        </p:nvSpPr>
        <p:spPr bwMode="auto">
          <a:xfrm>
            <a:off x="171677" y="4071801"/>
            <a:ext cx="825909"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2</a:t>
            </a:r>
            <a:r>
              <a:rPr lang="en-US" altLang="en-IT" sz="2800" baseline="-25000">
                <a:solidFill>
                  <a:srgbClr val="0070C0"/>
                </a:solidFill>
                <a:cs typeface="Times New Roman" panose="02020603050405020304" pitchFamily="18" charset="0"/>
              </a:rPr>
              <a:t>q</a:t>
            </a:r>
            <a:r>
              <a:rPr lang="en-US" altLang="en-IT" sz="2800">
                <a:solidFill>
                  <a:srgbClr val="0070C0"/>
                </a:solidFill>
                <a:cs typeface="Times New Roman" panose="02020603050405020304" pitchFamily="18" charset="0"/>
              </a:rPr>
              <a:t> </a:t>
            </a:r>
            <a:r>
              <a:rPr lang="en-US" altLang="en-IT" sz="2800">
                <a:solidFill>
                  <a:schemeClr val="tx1"/>
                </a:solidFill>
                <a:cs typeface="Times New Roman" panose="02020603050405020304" pitchFamily="18" charset="0"/>
              </a:rPr>
              <a:t>→</a:t>
            </a:r>
            <a:r>
              <a:rPr lang="en-US" altLang="en-IT" sz="2800">
                <a:solidFill>
                  <a:srgbClr val="0070C0"/>
                </a:solidFill>
                <a:cs typeface="Times New Roman" panose="02020603050405020304" pitchFamily="18" charset="0"/>
              </a:rPr>
              <a:t> </a:t>
            </a:r>
            <a:endParaRPr lang="en-US" altLang="en-IT" sz="2800" baseline="-25000">
              <a:solidFill>
                <a:srgbClr val="0070C0"/>
              </a:solidFill>
              <a:cs typeface="Times New Roman" panose="02020603050405020304" pitchFamily="18" charset="0"/>
            </a:endParaRPr>
          </a:p>
          <a:p>
            <a:pPr eaLnBrk="1">
              <a:lnSpc>
                <a:spcPct val="102000"/>
              </a:lnSpc>
              <a:spcAft>
                <a:spcPct val="0"/>
              </a:spcAft>
            </a:pPr>
            <a:endParaRPr lang="en-US" altLang="en-IT" sz="2800" baseline="-25000">
              <a:solidFill>
                <a:srgbClr val="0070C0"/>
              </a:solidFill>
            </a:endParaRPr>
          </a:p>
        </p:txBody>
      </p:sp>
      <p:cxnSp>
        <p:nvCxnSpPr>
          <p:cNvPr id="71" name="Straight Connector 70">
            <a:extLst>
              <a:ext uri="{FF2B5EF4-FFF2-40B4-BE49-F238E27FC236}">
                <a16:creationId xmlns:a16="http://schemas.microsoft.com/office/drawing/2014/main" id="{7A8E932C-1BD5-7564-97B5-BB6831A5198C}"/>
              </a:ext>
            </a:extLst>
          </p:cNvPr>
          <p:cNvCxnSpPr>
            <a:cxnSpLocks/>
          </p:cNvCxnSpPr>
          <p:nvPr/>
        </p:nvCxnSpPr>
        <p:spPr>
          <a:xfrm>
            <a:off x="1399313" y="5144385"/>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 Box 12">
            <a:extLst>
              <a:ext uri="{FF2B5EF4-FFF2-40B4-BE49-F238E27FC236}">
                <a16:creationId xmlns:a16="http://schemas.microsoft.com/office/drawing/2014/main" id="{6A52F110-6CD2-7783-F6B6-50125192BBD6}"/>
              </a:ext>
            </a:extLst>
          </p:cNvPr>
          <p:cNvSpPr txBox="1">
            <a:spLocks noChangeArrowheads="1"/>
          </p:cNvSpPr>
          <p:nvPr/>
        </p:nvSpPr>
        <p:spPr bwMode="auto">
          <a:xfrm>
            <a:off x="5116518" y="3611979"/>
            <a:ext cx="6725708" cy="13477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400">
                <a:solidFill>
                  <a:schemeClr val="bg1">
                    <a:lumMod val="75000"/>
                  </a:schemeClr>
                </a:solidFill>
                <a:cs typeface="Times New Roman" panose="02020603050405020304" pitchFamily="18" charset="0"/>
              </a:rPr>
              <a:t>c → u </a:t>
            </a:r>
            <a:r>
              <a:rPr lang="en-US" altLang="en-IT" sz="2400">
                <a:solidFill>
                  <a:schemeClr val="bg1">
                    <a:lumMod val="75000"/>
                  </a:schemeClr>
                </a:solidFill>
                <a:latin typeface="Symbol" pitchFamily="2" charset="2"/>
              </a:rPr>
              <a:t>mm 	     </a:t>
            </a:r>
            <a:r>
              <a:rPr lang="en-US" altLang="en-IT" sz="2400" err="1">
                <a:solidFill>
                  <a:schemeClr val="bg1">
                    <a:lumMod val="75000"/>
                  </a:schemeClr>
                </a:solidFill>
                <a:cs typeface="Times New Roman" panose="02020603050405020304" pitchFamily="18" charset="0"/>
              </a:rPr>
              <a:t>R</a:t>
            </a:r>
            <a:r>
              <a:rPr lang="en-US" altLang="en-IT" sz="2400" baseline="-25000" err="1">
                <a:solidFill>
                  <a:schemeClr val="bg1">
                    <a:lumMod val="75000"/>
                  </a:schemeClr>
                </a:solidFill>
                <a:cs typeface="Times New Roman" panose="02020603050405020304" pitchFamily="18" charset="0"/>
              </a:rPr>
              <a:t>cu</a:t>
            </a:r>
            <a:r>
              <a:rPr lang="en-US" altLang="en-IT" sz="2400" baseline="-25000">
                <a:solidFill>
                  <a:schemeClr val="bg1">
                    <a:lumMod val="75000"/>
                  </a:schemeClr>
                </a:solidFill>
                <a:cs typeface="Times New Roman" panose="02020603050405020304" pitchFamily="18" charset="0"/>
              </a:rPr>
              <a:t> </a:t>
            </a:r>
            <a:r>
              <a:rPr lang="en-US" altLang="en-IT" sz="2400">
                <a:solidFill>
                  <a:schemeClr val="bg1">
                    <a:lumMod val="75000"/>
                  </a:schemeClr>
                </a:solidFill>
                <a:cs typeface="Times New Roman" panose="02020603050405020304" pitchFamily="18" charset="0"/>
              </a:rPr>
              <a:t>(e/</a:t>
            </a:r>
            <a:r>
              <a:rPr lang="en-US" altLang="en-IT" sz="2400">
                <a:solidFill>
                  <a:schemeClr val="bg1">
                    <a:lumMod val="75000"/>
                  </a:schemeClr>
                </a:solidFill>
                <a:latin typeface="Symbol" pitchFamily="2" charset="2"/>
              </a:rPr>
              <a:t>m</a:t>
            </a:r>
            <a:r>
              <a:rPr lang="en-US" altLang="en-IT" sz="2400">
                <a:solidFill>
                  <a:schemeClr val="bg1">
                    <a:lumMod val="75000"/>
                  </a:schemeClr>
                </a:solidFill>
                <a:cs typeface="Times New Roman" panose="02020603050405020304" pitchFamily="18" charset="0"/>
              </a:rPr>
              <a:t>)	 </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c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u </a:t>
            </a:r>
            <a:r>
              <a:rPr lang="en-US" altLang="en-IT" sz="2400" err="1">
                <a:solidFill>
                  <a:srgbClr val="FF25C7"/>
                </a:solidFill>
                <a:latin typeface="Symbol" pitchFamily="2" charset="2"/>
                <a:cs typeface="Times New Roman" panose="02020603050405020304" pitchFamily="18" charset="0"/>
              </a:rPr>
              <a:t>nn</a:t>
            </a:r>
            <a:r>
              <a:rPr lang="en-US" altLang="en-IT" sz="2400">
                <a:solidFill>
                  <a:srgbClr val="C00000"/>
                </a:solidFill>
                <a:latin typeface="Symbol" pitchFamily="2" charset="2"/>
              </a:rPr>
              <a:t> </a:t>
            </a:r>
            <a:endParaRPr lang="en-US" altLang="en-IT" sz="2400">
              <a:solidFill>
                <a:schemeClr val="tx1"/>
              </a:solidFill>
              <a:cs typeface="Times New Roman" panose="02020603050405020304" pitchFamily="18" charset="0"/>
            </a:endParaRPr>
          </a:p>
          <a:p>
            <a:pPr>
              <a:lnSpc>
                <a:spcPct val="100000"/>
              </a:lnSpc>
              <a:spcAft>
                <a:spcPts val="500"/>
              </a:spcAft>
            </a:pPr>
            <a:r>
              <a:rPr lang="en-US" altLang="en-IT" sz="2400">
                <a:solidFill>
                  <a:schemeClr val="bg1">
                    <a:lumMod val="75000"/>
                  </a:schemeClr>
                </a:solidFill>
                <a:cs typeface="Times New Roman" panose="02020603050405020304" pitchFamily="18" charset="0"/>
              </a:rPr>
              <a:t>c → s </a:t>
            </a:r>
            <a:r>
              <a:rPr lang="en-US" altLang="en-IT" sz="2400" err="1">
                <a:solidFill>
                  <a:schemeClr val="bg1">
                    <a:lumMod val="75000"/>
                  </a:schemeClr>
                </a:solidFill>
                <a:latin typeface="Symbol" pitchFamily="2" charset="2"/>
              </a:rPr>
              <a:t>mn</a:t>
            </a:r>
            <a:r>
              <a:rPr lang="en-US" altLang="en-IT" sz="2400">
                <a:solidFill>
                  <a:schemeClr val="bg1">
                    <a:lumMod val="75000"/>
                  </a:schemeClr>
                </a:solidFill>
                <a:latin typeface="Symbol" pitchFamily="2" charset="2"/>
              </a:rPr>
              <a:t>	     </a:t>
            </a:r>
            <a:r>
              <a:rPr lang="en-US" altLang="en-IT" sz="2400" err="1">
                <a:solidFill>
                  <a:schemeClr val="bg1">
                    <a:lumMod val="75000"/>
                  </a:schemeClr>
                </a:solidFill>
                <a:cs typeface="Times New Roman" panose="02020603050405020304" pitchFamily="18" charset="0"/>
              </a:rPr>
              <a:t>R</a:t>
            </a:r>
            <a:r>
              <a:rPr lang="en-US" altLang="en-IT" sz="2400" baseline="-25000" err="1">
                <a:solidFill>
                  <a:schemeClr val="bg1">
                    <a:lumMod val="75000"/>
                  </a:schemeClr>
                </a:solidFill>
                <a:cs typeface="Times New Roman" panose="02020603050405020304" pitchFamily="18" charset="0"/>
              </a:rPr>
              <a:t>cs</a:t>
            </a:r>
            <a:r>
              <a:rPr lang="en-US" altLang="en-IT" sz="2400" baseline="-25000">
                <a:solidFill>
                  <a:schemeClr val="bg1">
                    <a:lumMod val="75000"/>
                  </a:schemeClr>
                </a:solidFill>
                <a:cs typeface="Times New Roman" panose="02020603050405020304" pitchFamily="18" charset="0"/>
              </a:rPr>
              <a:t> </a:t>
            </a:r>
            <a:r>
              <a:rPr lang="en-US" altLang="en-IT" sz="2400">
                <a:solidFill>
                  <a:schemeClr val="bg1">
                    <a:lumMod val="75000"/>
                  </a:schemeClr>
                </a:solidFill>
                <a:cs typeface="Times New Roman" panose="02020603050405020304" pitchFamily="18" charset="0"/>
              </a:rPr>
              <a:t>(e/</a:t>
            </a:r>
            <a:r>
              <a:rPr lang="en-US" altLang="en-IT" sz="2400">
                <a:solidFill>
                  <a:schemeClr val="bg1">
                    <a:lumMod val="75000"/>
                  </a:schemeClr>
                </a:solidFill>
                <a:latin typeface="Symbol" pitchFamily="2" charset="2"/>
              </a:rPr>
              <a:t>m</a:t>
            </a:r>
            <a:r>
              <a:rPr lang="en-US" altLang="en-IT" sz="2400">
                <a:solidFill>
                  <a:schemeClr val="bg1">
                    <a:lumMod val="75000"/>
                  </a:schemeClr>
                </a:solidFill>
                <a:cs typeface="Times New Roman" panose="02020603050405020304" pitchFamily="18" charset="0"/>
              </a:rPr>
              <a:t>)</a:t>
            </a:r>
            <a:endParaRPr lang="en-US" altLang="en-IT" sz="2400">
              <a:solidFill>
                <a:schemeClr val="bg1">
                  <a:lumMod val="75000"/>
                </a:schemeClr>
              </a:solidFill>
              <a:latin typeface="Symbol" pitchFamily="2" charset="2"/>
            </a:endParaRPr>
          </a:p>
          <a:p>
            <a:pPr>
              <a:lnSpc>
                <a:spcPct val="100000"/>
              </a:lnSpc>
              <a:spcAft>
                <a:spcPts val="500"/>
              </a:spcAft>
            </a:pPr>
            <a:r>
              <a:rPr lang="en-US" altLang="en-IT" sz="2400">
                <a:solidFill>
                  <a:schemeClr val="bg1">
                    <a:lumMod val="75000"/>
                  </a:schemeClr>
                </a:solidFill>
                <a:cs typeface="Times New Roman" panose="02020603050405020304" pitchFamily="18" charset="0"/>
              </a:rPr>
              <a:t>c → d </a:t>
            </a:r>
            <a:r>
              <a:rPr lang="en-US" altLang="en-IT" sz="2400" err="1">
                <a:solidFill>
                  <a:schemeClr val="bg1">
                    <a:lumMod val="75000"/>
                  </a:schemeClr>
                </a:solidFill>
                <a:latin typeface="Symbol" pitchFamily="2" charset="2"/>
              </a:rPr>
              <a:t>mn</a:t>
            </a:r>
            <a:r>
              <a:rPr lang="en-US" altLang="en-IT" sz="2400">
                <a:solidFill>
                  <a:schemeClr val="bg1">
                    <a:lumMod val="75000"/>
                  </a:schemeClr>
                </a:solidFill>
                <a:latin typeface="Symbol" pitchFamily="2" charset="2"/>
              </a:rPr>
              <a:t>	     </a:t>
            </a:r>
            <a:r>
              <a:rPr lang="en-US" altLang="en-IT" sz="2400" err="1">
                <a:solidFill>
                  <a:schemeClr val="bg1">
                    <a:lumMod val="75000"/>
                  </a:schemeClr>
                </a:solidFill>
                <a:cs typeface="Times New Roman" panose="02020603050405020304" pitchFamily="18" charset="0"/>
              </a:rPr>
              <a:t>R</a:t>
            </a:r>
            <a:r>
              <a:rPr lang="en-US" altLang="en-IT" sz="2400" baseline="-25000" err="1">
                <a:solidFill>
                  <a:schemeClr val="bg1">
                    <a:lumMod val="75000"/>
                  </a:schemeClr>
                </a:solidFill>
                <a:cs typeface="Times New Roman" panose="02020603050405020304" pitchFamily="18" charset="0"/>
              </a:rPr>
              <a:t>cd</a:t>
            </a:r>
            <a:r>
              <a:rPr lang="en-US" altLang="en-IT" sz="2400" baseline="-25000">
                <a:solidFill>
                  <a:schemeClr val="bg1">
                    <a:lumMod val="75000"/>
                  </a:schemeClr>
                </a:solidFill>
                <a:cs typeface="Times New Roman" panose="02020603050405020304" pitchFamily="18" charset="0"/>
              </a:rPr>
              <a:t> </a:t>
            </a:r>
            <a:r>
              <a:rPr lang="en-US" altLang="en-IT" sz="2400">
                <a:solidFill>
                  <a:schemeClr val="bg1">
                    <a:lumMod val="75000"/>
                  </a:schemeClr>
                </a:solidFill>
                <a:cs typeface="Times New Roman" panose="02020603050405020304" pitchFamily="18" charset="0"/>
              </a:rPr>
              <a:t>(e/</a:t>
            </a:r>
            <a:r>
              <a:rPr lang="en-US" altLang="en-IT" sz="2400">
                <a:solidFill>
                  <a:schemeClr val="bg1">
                    <a:lumMod val="75000"/>
                  </a:schemeClr>
                </a:solidFill>
                <a:latin typeface="Symbol" pitchFamily="2" charset="2"/>
              </a:rPr>
              <a:t>m</a:t>
            </a:r>
            <a:r>
              <a:rPr lang="en-US" altLang="en-IT" sz="2400">
                <a:solidFill>
                  <a:schemeClr val="bg1">
                    <a:lumMod val="75000"/>
                  </a:schemeClr>
                </a:solidFill>
                <a:cs typeface="Times New Roman" panose="02020603050405020304" pitchFamily="18" charset="0"/>
              </a:rPr>
              <a:t>) </a:t>
            </a:r>
          </a:p>
          <a:p>
            <a:pPr>
              <a:lnSpc>
                <a:spcPct val="100000"/>
              </a:lnSpc>
              <a:spcAft>
                <a:spcPts val="500"/>
              </a:spcAft>
            </a:pPr>
            <a:r>
              <a:rPr lang="en-US" altLang="en-IT" sz="2400">
                <a:solidFill>
                  <a:srgbClr val="C00000"/>
                </a:solidFill>
                <a:latin typeface="Symbol" pitchFamily="2" charset="2"/>
              </a:rPr>
              <a:t>  </a:t>
            </a:r>
            <a:endParaRPr lang="en-US" altLang="en-IT" sz="2400" baseline="-25000">
              <a:solidFill>
                <a:srgbClr val="C00000"/>
              </a:solidFill>
            </a:endParaRPr>
          </a:p>
          <a:p>
            <a:pPr eaLnBrk="1">
              <a:lnSpc>
                <a:spcPct val="102000"/>
              </a:lnSpc>
              <a:spcAft>
                <a:spcPct val="0"/>
              </a:spcAft>
            </a:pPr>
            <a:endParaRPr lang="en-US" altLang="en-IT" sz="2000" baseline="-25000">
              <a:solidFill>
                <a:srgbClr val="C00000"/>
              </a:solidFill>
            </a:endParaRPr>
          </a:p>
        </p:txBody>
      </p:sp>
      <p:cxnSp>
        <p:nvCxnSpPr>
          <p:cNvPr id="75" name="Straight Connector 74">
            <a:extLst>
              <a:ext uri="{FF2B5EF4-FFF2-40B4-BE49-F238E27FC236}">
                <a16:creationId xmlns:a16="http://schemas.microsoft.com/office/drawing/2014/main" id="{7F3AF291-5413-35DE-EBAF-D23A25B4CE62}"/>
              </a:ext>
            </a:extLst>
          </p:cNvPr>
          <p:cNvCxnSpPr>
            <a:cxnSpLocks/>
          </p:cNvCxnSpPr>
          <p:nvPr/>
        </p:nvCxnSpPr>
        <p:spPr>
          <a:xfrm>
            <a:off x="1399313" y="6494829"/>
            <a:ext cx="104429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 Box 12">
            <a:extLst>
              <a:ext uri="{FF2B5EF4-FFF2-40B4-BE49-F238E27FC236}">
                <a16:creationId xmlns:a16="http://schemas.microsoft.com/office/drawing/2014/main" id="{3A4ECFF5-9A60-B35C-3AB6-7095CEF5ECD7}"/>
              </a:ext>
            </a:extLst>
          </p:cNvPr>
          <p:cNvSpPr txBox="1">
            <a:spLocks noChangeArrowheads="1"/>
          </p:cNvSpPr>
          <p:nvPr/>
        </p:nvSpPr>
        <p:spPr bwMode="auto">
          <a:xfrm>
            <a:off x="981638" y="5360555"/>
            <a:ext cx="393654" cy="9837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600"/>
              </a:spcAft>
            </a:pPr>
            <a:r>
              <a:rPr lang="en-US" altLang="en-IT" sz="2800">
                <a:solidFill>
                  <a:srgbClr val="FF0000"/>
                </a:solidFill>
                <a:cs typeface="Times New Roman" panose="02020603050405020304" pitchFamily="18" charset="0"/>
              </a:rPr>
              <a:t>2</a:t>
            </a:r>
            <a:r>
              <a:rPr lang="en-US" altLang="en-IT" sz="2800" baseline="-25000">
                <a:solidFill>
                  <a:srgbClr val="FF0000"/>
                </a:solidFill>
                <a:cs typeface="Times New Roman" panose="02020603050405020304" pitchFamily="18" charset="0"/>
              </a:rPr>
              <a:t>l</a:t>
            </a:r>
          </a:p>
          <a:p>
            <a:pPr eaLnBrk="1">
              <a:lnSpc>
                <a:spcPct val="100000"/>
              </a:lnSpc>
              <a:spcAft>
                <a:spcPts val="600"/>
              </a:spcAft>
            </a:pPr>
            <a:r>
              <a:rPr lang="en-US" altLang="en-IT" sz="2800">
                <a:solidFill>
                  <a:srgbClr val="FF0000"/>
                </a:solidFill>
                <a:cs typeface="Times New Roman" panose="02020603050405020304" pitchFamily="18" charset="0"/>
              </a:rPr>
              <a:t>1</a:t>
            </a:r>
            <a:r>
              <a:rPr lang="en-US" altLang="en-IT" sz="2800" baseline="-25000">
                <a:solidFill>
                  <a:srgbClr val="FF0000"/>
                </a:solidFill>
                <a:cs typeface="Times New Roman" panose="02020603050405020304" pitchFamily="18" charset="0"/>
              </a:rPr>
              <a:t>l</a:t>
            </a:r>
          </a:p>
          <a:p>
            <a:pPr eaLnBrk="1">
              <a:lnSpc>
                <a:spcPct val="102000"/>
              </a:lnSpc>
              <a:spcAft>
                <a:spcPct val="0"/>
              </a:spcAft>
            </a:pPr>
            <a:endParaRPr lang="en-US" altLang="en-IT" sz="2400" baseline="-25000">
              <a:solidFill>
                <a:srgbClr val="0070C0"/>
              </a:solidFill>
            </a:endParaRPr>
          </a:p>
        </p:txBody>
      </p:sp>
      <p:sp>
        <p:nvSpPr>
          <p:cNvPr id="77" name="Text Box 12">
            <a:extLst>
              <a:ext uri="{FF2B5EF4-FFF2-40B4-BE49-F238E27FC236}">
                <a16:creationId xmlns:a16="http://schemas.microsoft.com/office/drawing/2014/main" id="{DDBE636D-7C23-5E8A-7C51-B9B2EAA485BD}"/>
              </a:ext>
            </a:extLst>
          </p:cNvPr>
          <p:cNvSpPr txBox="1">
            <a:spLocks noChangeArrowheads="1"/>
          </p:cNvSpPr>
          <p:nvPr/>
        </p:nvSpPr>
        <p:spPr bwMode="auto">
          <a:xfrm>
            <a:off x="1824039" y="5466121"/>
            <a:ext cx="10007065" cy="837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ts val="600"/>
              </a:spcAft>
            </a:pPr>
            <a:r>
              <a:rPr lang="en-US" altLang="en-IT" sz="2400" dirty="0">
                <a:solidFill>
                  <a:srgbClr val="FF0000"/>
                </a:solidFill>
                <a:latin typeface="Symbol" pitchFamily="2" charset="2"/>
                <a:cs typeface="Times New Roman" panose="02020603050405020304" pitchFamily="18" charset="0"/>
              </a:rPr>
              <a:t>t</a:t>
            </a:r>
            <a:r>
              <a:rPr lang="en-US" altLang="en-IT" sz="2400" dirty="0">
                <a:solidFill>
                  <a:schemeClr val="tx1"/>
                </a:solidFill>
                <a:cs typeface="Times New Roman" panose="02020603050405020304" pitchFamily="18" charset="0"/>
              </a:rPr>
              <a:t> →</a:t>
            </a:r>
            <a:r>
              <a:rPr lang="en-US" altLang="en-IT" sz="2400" dirty="0">
                <a:solidFill>
                  <a:srgbClr val="0070C0"/>
                </a:solidFill>
                <a:cs typeface="Times New Roman" panose="02020603050405020304" pitchFamily="18" charset="0"/>
              </a:rPr>
              <a:t> </a:t>
            </a:r>
            <a:r>
              <a:rPr lang="en-US" altLang="en-IT" sz="2400" dirty="0">
                <a:solidFill>
                  <a:srgbClr val="FF0000"/>
                </a:solidFill>
                <a:latin typeface="Symbol" pitchFamily="2" charset="2"/>
              </a:rPr>
              <a:t>m</a:t>
            </a:r>
            <a:r>
              <a:rPr lang="en-US" altLang="en-IT" sz="2400" dirty="0">
                <a:solidFill>
                  <a:srgbClr val="0070C0"/>
                </a:solidFill>
                <a:latin typeface="Symbol" pitchFamily="2" charset="2"/>
                <a:cs typeface="Times New Roman" panose="02020603050405020304" pitchFamily="18" charset="0"/>
              </a:rPr>
              <a:t> </a:t>
            </a:r>
            <a:r>
              <a:rPr lang="en-US" altLang="en-IT" sz="2400" dirty="0">
                <a:solidFill>
                  <a:srgbClr val="00B050"/>
                </a:solidFill>
                <a:latin typeface="Symbol" pitchFamily="2" charset="2"/>
              </a:rPr>
              <a:t>g	 </a:t>
            </a:r>
            <a:r>
              <a:rPr lang="en-US" altLang="en-IT" sz="2400" dirty="0">
                <a:solidFill>
                  <a:srgbClr val="FF0000"/>
                </a:solidFill>
                <a:latin typeface="Symbol" pitchFamily="2" charset="2"/>
                <a:cs typeface="Times New Roman" panose="02020603050405020304" pitchFamily="18" charset="0"/>
              </a:rPr>
              <a:t>t</a:t>
            </a:r>
            <a:r>
              <a:rPr lang="en-US" altLang="en-IT" sz="2400" dirty="0">
                <a:solidFill>
                  <a:srgbClr val="7030A0"/>
                </a:solidFill>
                <a:latin typeface="Symbol" pitchFamily="2" charset="2"/>
                <a:cs typeface="Times New Roman" panose="02020603050405020304" pitchFamily="18" charset="0"/>
              </a:rPr>
              <a:t>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a:t>
            </a:r>
            <a:r>
              <a:rPr lang="en-US" altLang="en-IT" sz="2400" dirty="0">
                <a:solidFill>
                  <a:srgbClr val="FF0000"/>
                </a:solidFill>
                <a:latin typeface="Symbol" pitchFamily="2" charset="2"/>
              </a:rPr>
              <a:t>m</a:t>
            </a:r>
            <a:r>
              <a:rPr lang="en-US" altLang="en-IT" sz="2400" dirty="0">
                <a:solidFill>
                  <a:srgbClr val="0070C0"/>
                </a:solidFill>
                <a:latin typeface="Symbol" pitchFamily="2" charset="2"/>
                <a:cs typeface="Times New Roman" panose="02020603050405020304" pitchFamily="18" charset="0"/>
              </a:rPr>
              <a:t> </a:t>
            </a:r>
            <a:r>
              <a:rPr lang="en-US" altLang="en-IT" sz="2400" dirty="0" err="1">
                <a:solidFill>
                  <a:srgbClr val="0070C0"/>
                </a:solidFill>
                <a:cs typeface="Times New Roman" panose="02020603050405020304" pitchFamily="18" charset="0"/>
              </a:rPr>
              <a:t>qq</a:t>
            </a:r>
            <a:r>
              <a:rPr lang="en-US" altLang="en-IT" sz="2400" dirty="0">
                <a:solidFill>
                  <a:srgbClr val="00B050"/>
                </a:solidFill>
                <a:latin typeface="Symbol" pitchFamily="2" charset="2"/>
              </a:rPr>
              <a:t> 	   </a:t>
            </a:r>
            <a:r>
              <a:rPr lang="en-US" altLang="en-IT" sz="2400" dirty="0">
                <a:solidFill>
                  <a:srgbClr val="C00000"/>
                </a:solidFill>
                <a:latin typeface="Symbol" pitchFamily="2" charset="2"/>
              </a:rPr>
              <a:t>   </a:t>
            </a:r>
            <a:r>
              <a:rPr lang="en-US" altLang="en-IT" sz="2400" dirty="0">
                <a:solidFill>
                  <a:srgbClr val="FF0000"/>
                </a:solidFill>
                <a:latin typeface="Symbol" pitchFamily="2" charset="2"/>
                <a:cs typeface="Times New Roman" panose="02020603050405020304" pitchFamily="18" charset="0"/>
              </a:rPr>
              <a:t>t</a:t>
            </a:r>
            <a:r>
              <a:rPr lang="en-US" altLang="en-IT" sz="2400" dirty="0">
                <a:solidFill>
                  <a:srgbClr val="7030A0"/>
                </a:solidFill>
                <a:latin typeface="Symbol" pitchFamily="2" charset="2"/>
                <a:cs typeface="Times New Roman" panose="02020603050405020304" pitchFamily="18" charset="0"/>
              </a:rPr>
              <a:t>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a:t>
            </a:r>
            <a:r>
              <a:rPr lang="en-US" altLang="en-IT" sz="2400" dirty="0">
                <a:solidFill>
                  <a:srgbClr val="FF0000"/>
                </a:solidFill>
                <a:latin typeface="Symbol" pitchFamily="2" charset="2"/>
              </a:rPr>
              <a:t>m</a:t>
            </a:r>
            <a:r>
              <a:rPr lang="en-US" altLang="en-IT" sz="2400" dirty="0">
                <a:solidFill>
                  <a:srgbClr val="C00000"/>
                </a:solidFill>
                <a:latin typeface="Symbol" pitchFamily="2" charset="2"/>
              </a:rPr>
              <a:t> mm 	</a:t>
            </a:r>
            <a:r>
              <a:rPr lang="en-US" altLang="en-IT" sz="2400" dirty="0">
                <a:solidFill>
                  <a:srgbClr val="FF0000"/>
                </a:solidFill>
                <a:latin typeface="Symbol" pitchFamily="2" charset="2"/>
                <a:cs typeface="Times New Roman" panose="02020603050405020304" pitchFamily="18" charset="0"/>
              </a:rPr>
              <a:t>t</a:t>
            </a:r>
            <a:r>
              <a:rPr lang="en-US" altLang="en-IT" sz="2400" dirty="0">
                <a:solidFill>
                  <a:srgbClr val="7030A0"/>
                </a:solidFill>
                <a:latin typeface="Symbol" pitchFamily="2" charset="2"/>
                <a:cs typeface="Times New Roman" panose="02020603050405020304" pitchFamily="18" charset="0"/>
              </a:rPr>
              <a:t>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a:t>
            </a:r>
            <a:r>
              <a:rPr lang="en-US" altLang="en-IT" sz="2400" dirty="0">
                <a:solidFill>
                  <a:srgbClr val="FF0000"/>
                </a:solidFill>
                <a:latin typeface="Symbol" pitchFamily="2" charset="2"/>
              </a:rPr>
              <a:t>m</a:t>
            </a:r>
            <a:r>
              <a:rPr lang="en-US" altLang="en-IT" sz="2400" dirty="0">
                <a:solidFill>
                  <a:srgbClr val="C00000"/>
                </a:solidFill>
                <a:latin typeface="Symbol" pitchFamily="2" charset="2"/>
              </a:rPr>
              <a:t> </a:t>
            </a:r>
            <a:r>
              <a:rPr lang="en-US" altLang="en-IT" sz="2400" dirty="0" err="1">
                <a:solidFill>
                  <a:srgbClr val="1C5D3E"/>
                </a:solidFill>
                <a:cs typeface="Times New Roman" panose="02020603050405020304" pitchFamily="18" charset="0"/>
              </a:rPr>
              <a:t>ee</a:t>
            </a:r>
            <a:r>
              <a:rPr lang="en-US" altLang="en-IT" sz="2400" dirty="0">
                <a:solidFill>
                  <a:srgbClr val="FFC000"/>
                </a:solidFill>
                <a:cs typeface="Times New Roman" panose="02020603050405020304" pitchFamily="18" charset="0"/>
              </a:rPr>
              <a:t>			        </a:t>
            </a:r>
            <a:r>
              <a:rPr lang="en-US" altLang="en-IT" sz="2400" dirty="0">
                <a:solidFill>
                  <a:srgbClr val="FF0000"/>
                </a:solidFill>
                <a:latin typeface="Symbol" pitchFamily="2" charset="2"/>
                <a:cs typeface="Times New Roman" panose="02020603050405020304" pitchFamily="18" charset="0"/>
              </a:rPr>
              <a:t>t</a:t>
            </a:r>
            <a:r>
              <a:rPr lang="en-US" altLang="en-IT" sz="2400" dirty="0">
                <a:solidFill>
                  <a:srgbClr val="7030A0"/>
                </a:solidFill>
                <a:latin typeface="Symbol" pitchFamily="2" charset="2"/>
                <a:cs typeface="Times New Roman" panose="02020603050405020304" pitchFamily="18" charset="0"/>
              </a:rPr>
              <a:t> </a:t>
            </a:r>
            <a:r>
              <a:rPr lang="en-US" altLang="en-IT" sz="2400" dirty="0">
                <a:solidFill>
                  <a:schemeClr val="tx1"/>
                </a:solidFill>
                <a:cs typeface="Times New Roman" panose="02020603050405020304" pitchFamily="18" charset="0"/>
              </a:rPr>
              <a:t>→</a:t>
            </a:r>
            <a:r>
              <a:rPr lang="en-US" altLang="en-IT" sz="2400" dirty="0">
                <a:solidFill>
                  <a:srgbClr val="FF0000"/>
                </a:solidFill>
                <a:cs typeface="Times New Roman" panose="02020603050405020304" pitchFamily="18" charset="0"/>
              </a:rPr>
              <a:t> </a:t>
            </a:r>
            <a:r>
              <a:rPr lang="en-US" altLang="en-IT" sz="2400" dirty="0">
                <a:solidFill>
                  <a:srgbClr val="FF0000"/>
                </a:solidFill>
                <a:latin typeface="Symbol" pitchFamily="2" charset="2"/>
              </a:rPr>
              <a:t>m </a:t>
            </a:r>
            <a:r>
              <a:rPr lang="en-US" altLang="en-IT" sz="2400" dirty="0" err="1">
                <a:solidFill>
                  <a:srgbClr val="FF25C7"/>
                </a:solidFill>
                <a:latin typeface="Symbol" pitchFamily="2" charset="2"/>
                <a:cs typeface="Times New Roman" panose="02020603050405020304" pitchFamily="18" charset="0"/>
              </a:rPr>
              <a:t>nn</a:t>
            </a:r>
            <a:endParaRPr lang="en-US" altLang="en-IT" sz="2400" dirty="0">
              <a:solidFill>
                <a:srgbClr val="00B050"/>
              </a:solidFill>
              <a:latin typeface="Symbol" pitchFamily="2" charset="2"/>
            </a:endParaRPr>
          </a:p>
          <a:p>
            <a:pPr>
              <a:lnSpc>
                <a:spcPct val="102000"/>
              </a:lnSpc>
              <a:spcAft>
                <a:spcPts val="600"/>
              </a:spcAft>
            </a:pPr>
            <a:r>
              <a:rPr lang="en-US" altLang="en-IT" sz="2400" dirty="0">
                <a:solidFill>
                  <a:srgbClr val="FF0000"/>
                </a:solidFill>
                <a:latin typeface="Symbol" pitchFamily="2" charset="2"/>
                <a:cs typeface="Times New Roman" panose="02020603050405020304" pitchFamily="18" charset="0"/>
              </a:rPr>
              <a:t>t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a:t>
            </a:r>
            <a:r>
              <a:rPr lang="en-US" altLang="en-IT" sz="2400" dirty="0">
                <a:solidFill>
                  <a:srgbClr val="FF0000"/>
                </a:solidFill>
                <a:cs typeface="Times New Roman" panose="02020603050405020304" pitchFamily="18" charset="0"/>
              </a:rPr>
              <a:t>e</a:t>
            </a:r>
            <a:r>
              <a:rPr lang="en-US" altLang="en-IT" sz="2400" dirty="0">
                <a:solidFill>
                  <a:srgbClr val="0070C0"/>
                </a:solidFill>
                <a:cs typeface="Times New Roman" panose="02020603050405020304" pitchFamily="18" charset="0"/>
              </a:rPr>
              <a:t> </a:t>
            </a:r>
            <a:r>
              <a:rPr lang="en-US" altLang="en-IT" sz="2400" dirty="0">
                <a:solidFill>
                  <a:srgbClr val="00B050"/>
                </a:solidFill>
                <a:latin typeface="Symbol" pitchFamily="2" charset="2"/>
              </a:rPr>
              <a:t>g        </a:t>
            </a:r>
            <a:r>
              <a:rPr lang="en-US" altLang="en-IT" sz="2400" dirty="0">
                <a:solidFill>
                  <a:srgbClr val="FF0000"/>
                </a:solidFill>
                <a:latin typeface="Symbol" pitchFamily="2" charset="2"/>
                <a:cs typeface="Times New Roman" panose="02020603050405020304" pitchFamily="18" charset="0"/>
              </a:rPr>
              <a:t>t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a:t>
            </a:r>
            <a:r>
              <a:rPr lang="en-US" altLang="en-IT" sz="2400" dirty="0">
                <a:solidFill>
                  <a:srgbClr val="FF0000"/>
                </a:solidFill>
                <a:cs typeface="Times New Roman" panose="02020603050405020304" pitchFamily="18" charset="0"/>
              </a:rPr>
              <a:t>e</a:t>
            </a:r>
            <a:r>
              <a:rPr lang="en-US" altLang="en-IT" sz="2400" dirty="0">
                <a:solidFill>
                  <a:srgbClr val="0070C0"/>
                </a:solidFill>
                <a:latin typeface="Symbol" pitchFamily="2" charset="2"/>
                <a:cs typeface="Times New Roman" panose="02020603050405020304" pitchFamily="18" charset="0"/>
              </a:rPr>
              <a:t> </a:t>
            </a:r>
            <a:r>
              <a:rPr lang="en-US" altLang="en-IT" sz="2400" dirty="0" err="1">
                <a:solidFill>
                  <a:srgbClr val="0070C0"/>
                </a:solidFill>
                <a:cs typeface="Times New Roman" panose="02020603050405020304" pitchFamily="18" charset="0"/>
              </a:rPr>
              <a:t>qq</a:t>
            </a:r>
            <a:r>
              <a:rPr lang="en-US" altLang="en-IT" sz="2400" dirty="0">
                <a:solidFill>
                  <a:srgbClr val="00B050"/>
                </a:solidFill>
                <a:latin typeface="Symbol" pitchFamily="2" charset="2"/>
              </a:rPr>
              <a:t> 	   </a:t>
            </a:r>
            <a:r>
              <a:rPr lang="en-US" altLang="en-IT" sz="2400" dirty="0">
                <a:solidFill>
                  <a:srgbClr val="C00000"/>
                </a:solidFill>
                <a:latin typeface="Symbol" pitchFamily="2" charset="2"/>
              </a:rPr>
              <a:t>   </a:t>
            </a:r>
            <a:r>
              <a:rPr lang="en-US" altLang="en-IT" sz="2400" dirty="0">
                <a:solidFill>
                  <a:srgbClr val="FF0000"/>
                </a:solidFill>
                <a:latin typeface="Symbol" pitchFamily="2" charset="2"/>
                <a:cs typeface="Times New Roman" panose="02020603050405020304" pitchFamily="18" charset="0"/>
              </a:rPr>
              <a:t>t</a:t>
            </a:r>
            <a:r>
              <a:rPr lang="en-US" altLang="en-IT" sz="2400" dirty="0">
                <a:solidFill>
                  <a:srgbClr val="7030A0"/>
                </a:solidFill>
                <a:latin typeface="Symbol" pitchFamily="2" charset="2"/>
                <a:cs typeface="Times New Roman" panose="02020603050405020304" pitchFamily="18" charset="0"/>
              </a:rPr>
              <a:t>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a:t>
            </a:r>
            <a:r>
              <a:rPr lang="en-US" altLang="en-IT" sz="2400" dirty="0">
                <a:solidFill>
                  <a:srgbClr val="FF0000"/>
                </a:solidFill>
                <a:latin typeface="Symbol" pitchFamily="2" charset="2"/>
              </a:rPr>
              <a:t>m</a:t>
            </a:r>
            <a:r>
              <a:rPr lang="en-US" altLang="en-IT" sz="2400" dirty="0">
                <a:solidFill>
                  <a:srgbClr val="FFC000"/>
                </a:solidFill>
                <a:cs typeface="Times New Roman" panose="02020603050405020304" pitchFamily="18" charset="0"/>
              </a:rPr>
              <a:t> </a:t>
            </a:r>
            <a:r>
              <a:rPr lang="en-US" altLang="en-IT" sz="2400" dirty="0" err="1">
                <a:solidFill>
                  <a:srgbClr val="1C5D3E"/>
                </a:solidFill>
                <a:cs typeface="Times New Roman" panose="02020603050405020304" pitchFamily="18" charset="0"/>
              </a:rPr>
              <a:t>ee</a:t>
            </a:r>
            <a:r>
              <a:rPr lang="en-US" altLang="en-IT" sz="2400" dirty="0">
                <a:solidFill>
                  <a:srgbClr val="FFC000"/>
                </a:solidFill>
                <a:cs typeface="Times New Roman" panose="02020603050405020304" pitchFamily="18" charset="0"/>
              </a:rPr>
              <a:t> </a:t>
            </a:r>
            <a:r>
              <a:rPr lang="en-US" altLang="en-IT" sz="2400" dirty="0">
                <a:solidFill>
                  <a:srgbClr val="C00000"/>
                </a:solidFill>
                <a:latin typeface="Symbol" pitchFamily="2" charset="2"/>
              </a:rPr>
              <a:t>	</a:t>
            </a:r>
            <a:r>
              <a:rPr lang="en-US" altLang="en-IT" sz="2400" dirty="0">
                <a:solidFill>
                  <a:srgbClr val="FF0000"/>
                </a:solidFill>
                <a:latin typeface="Symbol" pitchFamily="2" charset="2"/>
                <a:cs typeface="Times New Roman" panose="02020603050405020304" pitchFamily="18" charset="0"/>
              </a:rPr>
              <a:t>t</a:t>
            </a:r>
            <a:r>
              <a:rPr lang="en-US" altLang="en-IT" sz="2400" dirty="0">
                <a:solidFill>
                  <a:srgbClr val="7030A0"/>
                </a:solidFill>
                <a:latin typeface="Symbol" pitchFamily="2" charset="2"/>
                <a:cs typeface="Times New Roman" panose="02020603050405020304" pitchFamily="18" charset="0"/>
              </a:rPr>
              <a:t>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a:t>
            </a:r>
            <a:r>
              <a:rPr lang="en-US" altLang="en-IT" sz="2400" dirty="0">
                <a:solidFill>
                  <a:srgbClr val="FF0000"/>
                </a:solidFill>
                <a:cs typeface="Times New Roman" panose="02020603050405020304" pitchFamily="18" charset="0"/>
              </a:rPr>
              <a:t>e</a:t>
            </a:r>
            <a:r>
              <a:rPr lang="en-US" altLang="en-IT" sz="2400" dirty="0">
                <a:solidFill>
                  <a:srgbClr val="FFC000"/>
                </a:solidFill>
                <a:cs typeface="Times New Roman" panose="02020603050405020304" pitchFamily="18" charset="0"/>
              </a:rPr>
              <a:t> </a:t>
            </a:r>
            <a:r>
              <a:rPr lang="en-US" altLang="en-IT" sz="2400" dirty="0" err="1">
                <a:solidFill>
                  <a:srgbClr val="1C5D3E"/>
                </a:solidFill>
                <a:cs typeface="Times New Roman" panose="02020603050405020304" pitchFamily="18" charset="0"/>
              </a:rPr>
              <a:t>ee</a:t>
            </a:r>
            <a:r>
              <a:rPr lang="en-US" altLang="en-IT" sz="2400" dirty="0">
                <a:solidFill>
                  <a:srgbClr val="FFC000"/>
                </a:solidFill>
                <a:cs typeface="Times New Roman" panose="02020603050405020304" pitchFamily="18" charset="0"/>
              </a:rPr>
              <a:t> 			        </a:t>
            </a:r>
            <a:r>
              <a:rPr lang="en-US" altLang="en-IT" sz="2400" dirty="0">
                <a:solidFill>
                  <a:srgbClr val="FF0000"/>
                </a:solidFill>
                <a:latin typeface="Symbol" pitchFamily="2" charset="2"/>
                <a:cs typeface="Times New Roman" panose="02020603050405020304" pitchFamily="18" charset="0"/>
              </a:rPr>
              <a:t>t</a:t>
            </a:r>
            <a:r>
              <a:rPr lang="en-US" altLang="en-IT" sz="2400" dirty="0">
                <a:solidFill>
                  <a:srgbClr val="7030A0"/>
                </a:solidFill>
                <a:latin typeface="Symbol" pitchFamily="2" charset="2"/>
                <a:cs typeface="Times New Roman" panose="02020603050405020304" pitchFamily="18" charset="0"/>
              </a:rPr>
              <a:t>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a:t>
            </a:r>
            <a:r>
              <a:rPr lang="en-US" altLang="en-IT" sz="2400" dirty="0">
                <a:solidFill>
                  <a:srgbClr val="FF0000"/>
                </a:solidFill>
                <a:cs typeface="Times New Roman" panose="02020603050405020304" pitchFamily="18" charset="0"/>
              </a:rPr>
              <a:t>e</a:t>
            </a:r>
            <a:r>
              <a:rPr lang="en-US" altLang="en-IT" sz="2400" dirty="0">
                <a:solidFill>
                  <a:srgbClr val="C00000"/>
                </a:solidFill>
                <a:latin typeface="Symbol" pitchFamily="2" charset="2"/>
              </a:rPr>
              <a:t> </a:t>
            </a:r>
            <a:r>
              <a:rPr lang="en-US" altLang="en-IT" sz="2400" dirty="0" err="1">
                <a:solidFill>
                  <a:srgbClr val="FF25C7"/>
                </a:solidFill>
                <a:latin typeface="Symbol" pitchFamily="2" charset="2"/>
                <a:cs typeface="Times New Roman" panose="02020603050405020304" pitchFamily="18" charset="0"/>
              </a:rPr>
              <a:t>nn</a:t>
            </a:r>
            <a:endParaRPr lang="en-US" altLang="en-IT" sz="2400" dirty="0">
              <a:solidFill>
                <a:srgbClr val="00B050"/>
              </a:solidFill>
              <a:latin typeface="Symbol" pitchFamily="2" charset="2"/>
            </a:endParaRPr>
          </a:p>
          <a:p>
            <a:pPr marL="342900" indent="-342900" eaLnBrk="1">
              <a:lnSpc>
                <a:spcPct val="102000"/>
              </a:lnSpc>
              <a:spcAft>
                <a:spcPct val="0"/>
              </a:spcAft>
              <a:buFont typeface="Symbol" pitchFamily="2" charset="2"/>
              <a:buChar char="t"/>
            </a:pPr>
            <a:endParaRPr lang="en-US" altLang="en-IT" sz="2400" baseline="-25000" dirty="0">
              <a:solidFill>
                <a:srgbClr val="0070C0"/>
              </a:solidFill>
              <a:cs typeface="Times New Roman" panose="02020603050405020304" pitchFamily="18" charset="0"/>
            </a:endParaRPr>
          </a:p>
        </p:txBody>
      </p:sp>
      <p:sp>
        <p:nvSpPr>
          <p:cNvPr id="2" name="Text Box 12">
            <a:extLst>
              <a:ext uri="{FF2B5EF4-FFF2-40B4-BE49-F238E27FC236}">
                <a16:creationId xmlns:a16="http://schemas.microsoft.com/office/drawing/2014/main" id="{9E266863-97FE-D534-2110-0B9EE61903D1}"/>
              </a:ext>
            </a:extLst>
          </p:cNvPr>
          <p:cNvSpPr txBox="1">
            <a:spLocks noChangeArrowheads="1"/>
          </p:cNvSpPr>
          <p:nvPr/>
        </p:nvSpPr>
        <p:spPr bwMode="auto">
          <a:xfrm>
            <a:off x="898398" y="3799745"/>
            <a:ext cx="413209" cy="9837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800">
                <a:solidFill>
                  <a:srgbClr val="0070C0"/>
                </a:solidFill>
                <a:cs typeface="Times New Roman" panose="02020603050405020304" pitchFamily="18" charset="0"/>
              </a:rPr>
              <a:t> 2</a:t>
            </a:r>
            <a:r>
              <a:rPr lang="en-US" altLang="en-IT" sz="2800" baseline="-25000">
                <a:solidFill>
                  <a:srgbClr val="0070C0"/>
                </a:solidFill>
                <a:cs typeface="Times New Roman" panose="02020603050405020304" pitchFamily="18" charset="0"/>
              </a:rPr>
              <a:t>q</a:t>
            </a:r>
            <a:r>
              <a:rPr lang="en-US" altLang="en-IT" sz="2800">
                <a:solidFill>
                  <a:srgbClr val="0070C0"/>
                </a:solidFill>
                <a:cs typeface="Times New Roman" panose="02020603050405020304" pitchFamily="18" charset="0"/>
              </a:rPr>
              <a:t> </a:t>
            </a:r>
          </a:p>
          <a:p>
            <a:pPr eaLnBrk="1">
              <a:lnSpc>
                <a:spcPct val="102000"/>
              </a:lnSpc>
              <a:spcAft>
                <a:spcPct val="0"/>
              </a:spcAft>
            </a:pPr>
            <a:r>
              <a:rPr lang="en-US" altLang="en-IT" sz="2800">
                <a:solidFill>
                  <a:srgbClr val="0070C0"/>
                </a:solidFill>
                <a:cs typeface="Times New Roman" panose="02020603050405020304" pitchFamily="18" charset="0"/>
              </a:rPr>
              <a:t> 1</a:t>
            </a:r>
            <a:r>
              <a:rPr lang="en-US" altLang="en-IT" sz="2800" baseline="-25000">
                <a:solidFill>
                  <a:srgbClr val="0070C0"/>
                </a:solidFill>
                <a:cs typeface="Times New Roman" panose="02020603050405020304" pitchFamily="18" charset="0"/>
              </a:rPr>
              <a:t>q</a:t>
            </a:r>
            <a:endParaRPr lang="en-US" altLang="en-IT" sz="2800" baseline="-25000">
              <a:solidFill>
                <a:srgbClr val="0070C0"/>
              </a:solidFill>
            </a:endParaRPr>
          </a:p>
        </p:txBody>
      </p:sp>
      <p:sp>
        <p:nvSpPr>
          <p:cNvPr id="3" name="Text Box 12">
            <a:extLst>
              <a:ext uri="{FF2B5EF4-FFF2-40B4-BE49-F238E27FC236}">
                <a16:creationId xmlns:a16="http://schemas.microsoft.com/office/drawing/2014/main" id="{650B4716-08C8-5D96-4FA3-0D6228AE9E1F}"/>
              </a:ext>
            </a:extLst>
          </p:cNvPr>
          <p:cNvSpPr txBox="1">
            <a:spLocks noChangeArrowheads="1"/>
          </p:cNvSpPr>
          <p:nvPr/>
        </p:nvSpPr>
        <p:spPr bwMode="auto">
          <a:xfrm>
            <a:off x="169412" y="5649289"/>
            <a:ext cx="724750" cy="562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600"/>
              </a:spcAft>
            </a:pPr>
            <a:r>
              <a:rPr lang="en-US" altLang="en-IT" sz="2800">
                <a:solidFill>
                  <a:srgbClr val="FF0000"/>
                </a:solidFill>
                <a:cs typeface="Times New Roman" panose="02020603050405020304" pitchFamily="18" charset="0"/>
              </a:rPr>
              <a:t>3</a:t>
            </a:r>
            <a:r>
              <a:rPr lang="en-US" altLang="en-IT" sz="2800" baseline="-25000">
                <a:solidFill>
                  <a:srgbClr val="FF0000"/>
                </a:solidFill>
                <a:cs typeface="Times New Roman" panose="02020603050405020304" pitchFamily="18" charset="0"/>
              </a:rPr>
              <a:t>l</a:t>
            </a:r>
            <a:r>
              <a:rPr lang="en-US" altLang="en-IT" sz="2800">
                <a:solidFill>
                  <a:srgbClr val="0070C0"/>
                </a:solidFill>
                <a:cs typeface="Times New Roman" panose="02020603050405020304" pitchFamily="18" charset="0"/>
              </a:rPr>
              <a:t> </a:t>
            </a:r>
            <a:r>
              <a:rPr lang="en-US" altLang="en-IT" sz="2800">
                <a:solidFill>
                  <a:schemeClr val="tx1"/>
                </a:solidFill>
                <a:cs typeface="Times New Roman" panose="02020603050405020304" pitchFamily="18" charset="0"/>
              </a:rPr>
              <a:t>→</a:t>
            </a:r>
            <a:endParaRPr lang="en-US" altLang="en-IT" sz="2400" baseline="-25000">
              <a:solidFill>
                <a:srgbClr val="0070C0"/>
              </a:solidFill>
            </a:endParaRPr>
          </a:p>
        </p:txBody>
      </p:sp>
      <p:sp>
        <p:nvSpPr>
          <p:cNvPr id="9" name="Text Box 12">
            <a:extLst>
              <a:ext uri="{FF2B5EF4-FFF2-40B4-BE49-F238E27FC236}">
                <a16:creationId xmlns:a16="http://schemas.microsoft.com/office/drawing/2014/main" id="{DEB47D29-AB72-F0D5-F82F-BEEA17A3FDBB}"/>
              </a:ext>
            </a:extLst>
          </p:cNvPr>
          <p:cNvSpPr txBox="1">
            <a:spLocks noChangeArrowheads="1"/>
          </p:cNvSpPr>
          <p:nvPr/>
        </p:nvSpPr>
        <p:spPr bwMode="auto">
          <a:xfrm>
            <a:off x="1834158" y="1633777"/>
            <a:ext cx="2816320"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s </a:t>
            </a:r>
            <a:r>
              <a:rPr lang="en-US" altLang="en-IT" sz="2400">
                <a:solidFill>
                  <a:srgbClr val="00B050"/>
                </a:solidFill>
                <a:latin typeface="Symbol" pitchFamily="2" charset="2"/>
              </a:rPr>
              <a:t>g        </a:t>
            </a:r>
            <a:r>
              <a:rPr lang="en-US" altLang="en-IT" sz="2400">
                <a:solidFill>
                  <a:srgbClr val="0070C0"/>
                </a:solidFill>
                <a:latin typeface="Symbol" pitchFamily="2" charset="2"/>
                <a:cs typeface="Times New Roman" panose="02020603050405020304" pitchFamily="18" charset="0"/>
              </a:rPr>
              <a:t>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s </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s</a:t>
            </a:r>
          </a:p>
        </p:txBody>
      </p:sp>
      <p:sp>
        <p:nvSpPr>
          <p:cNvPr id="11" name="Text Box 12">
            <a:extLst>
              <a:ext uri="{FF2B5EF4-FFF2-40B4-BE49-F238E27FC236}">
                <a16:creationId xmlns:a16="http://schemas.microsoft.com/office/drawing/2014/main" id="{1BE5DAB2-C60D-C0B2-4174-96BE8BBFD536}"/>
              </a:ext>
            </a:extLst>
          </p:cNvPr>
          <p:cNvSpPr txBox="1">
            <a:spLocks noChangeArrowheads="1"/>
          </p:cNvSpPr>
          <p:nvPr/>
        </p:nvSpPr>
        <p:spPr bwMode="auto">
          <a:xfrm>
            <a:off x="1834158" y="2693630"/>
            <a:ext cx="2799360"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b </a:t>
            </a:r>
            <a:r>
              <a:rPr lang="en-US" altLang="en-IT" sz="2400">
                <a:solidFill>
                  <a:schemeClr val="tx1"/>
                </a:solidFill>
                <a:cs typeface="Times New Roman" panose="02020603050405020304" pitchFamily="18" charset="0"/>
              </a:rPr>
              <a:t>→</a:t>
            </a:r>
            <a:r>
              <a:rPr lang="en-US" altLang="en-IT" sz="2400">
                <a:solidFill>
                  <a:srgbClr val="0070C0"/>
                </a:solidFill>
                <a:cs typeface="Times New Roman" panose="02020603050405020304" pitchFamily="18" charset="0"/>
              </a:rPr>
              <a:t> d </a:t>
            </a:r>
            <a:r>
              <a:rPr lang="en-US" altLang="en-IT" sz="2400">
                <a:solidFill>
                  <a:srgbClr val="00B050"/>
                </a:solidFill>
                <a:latin typeface="Symbol" pitchFamily="2" charset="2"/>
              </a:rPr>
              <a:t>g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d </a:t>
            </a:r>
            <a:r>
              <a:rPr lang="en-US" altLang="en-IT" sz="2400">
                <a:solidFill>
                  <a:schemeClr val="tx1"/>
                </a:solidFill>
                <a:cs typeface="Times New Roman" panose="02020603050405020304" pitchFamily="18" charset="0"/>
              </a:rPr>
              <a:t>⟷ </a:t>
            </a:r>
            <a:r>
              <a:rPr lang="en-US" altLang="en-IT" sz="2400">
                <a:solidFill>
                  <a:srgbClr val="0070C0"/>
                </a:solidFill>
                <a:cs typeface="Times New Roman" panose="02020603050405020304" pitchFamily="18" charset="0"/>
              </a:rPr>
              <a:t>B</a:t>
            </a:r>
            <a:r>
              <a:rPr lang="en-US" altLang="en-IT" sz="2400" baseline="-25000">
                <a:solidFill>
                  <a:srgbClr val="0070C0"/>
                </a:solidFill>
                <a:cs typeface="Times New Roman" panose="02020603050405020304" pitchFamily="18" charset="0"/>
              </a:rPr>
              <a:t>d</a:t>
            </a:r>
            <a:r>
              <a:rPr lang="en-US" altLang="en-IT" sz="2400">
                <a:solidFill>
                  <a:srgbClr val="00B050"/>
                </a:solidFill>
                <a:latin typeface="Symbol" pitchFamily="2" charset="2"/>
              </a:rPr>
              <a:t> </a:t>
            </a:r>
            <a:endParaRPr lang="en-US" altLang="en-IT" sz="2400" baseline="-25000">
              <a:solidFill>
                <a:srgbClr val="0070C0"/>
              </a:solidFill>
              <a:cs typeface="Times New Roman" panose="02020603050405020304" pitchFamily="18" charset="0"/>
            </a:endParaRPr>
          </a:p>
        </p:txBody>
      </p:sp>
      <p:sp>
        <p:nvSpPr>
          <p:cNvPr id="12" name="Text Box 12">
            <a:extLst>
              <a:ext uri="{FF2B5EF4-FFF2-40B4-BE49-F238E27FC236}">
                <a16:creationId xmlns:a16="http://schemas.microsoft.com/office/drawing/2014/main" id="{92D06F10-D4BF-D0B0-E109-9715CAD2F836}"/>
              </a:ext>
            </a:extLst>
          </p:cNvPr>
          <p:cNvSpPr txBox="1">
            <a:spLocks noChangeArrowheads="1"/>
          </p:cNvSpPr>
          <p:nvPr/>
        </p:nvSpPr>
        <p:spPr bwMode="auto">
          <a:xfrm>
            <a:off x="1834157" y="4074621"/>
            <a:ext cx="2816321" cy="423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dirty="0">
                <a:solidFill>
                  <a:schemeClr val="bg1">
                    <a:lumMod val="75000"/>
                  </a:schemeClr>
                </a:solidFill>
                <a:cs typeface="Times New Roman" panose="02020603050405020304" pitchFamily="18" charset="0"/>
              </a:rPr>
              <a:t>c → u </a:t>
            </a:r>
            <a:r>
              <a:rPr lang="en-US" altLang="en-IT" sz="2400" dirty="0">
                <a:solidFill>
                  <a:schemeClr val="bg1">
                    <a:lumMod val="75000"/>
                  </a:schemeClr>
                </a:solidFill>
                <a:latin typeface="Symbol" pitchFamily="2" charset="2"/>
              </a:rPr>
              <a:t>g          </a:t>
            </a:r>
            <a:r>
              <a:rPr lang="en-US" altLang="en-IT" sz="2400" dirty="0">
                <a:solidFill>
                  <a:srgbClr val="0070C0"/>
                </a:solidFill>
                <a:cs typeface="Times New Roman" panose="02020603050405020304" pitchFamily="18" charset="0"/>
              </a:rPr>
              <a:t>D</a:t>
            </a:r>
            <a:r>
              <a:rPr lang="en-US" altLang="en-IT" sz="2400" baseline="-25000" dirty="0">
                <a:solidFill>
                  <a:srgbClr val="0070C0"/>
                </a:solidFill>
                <a:cs typeface="Times New Roman" panose="02020603050405020304" pitchFamily="18" charset="0"/>
              </a:rPr>
              <a:t> </a:t>
            </a:r>
            <a:r>
              <a:rPr lang="en-US" altLang="en-IT" sz="2400" dirty="0">
                <a:solidFill>
                  <a:schemeClr val="tx1"/>
                </a:solidFill>
                <a:cs typeface="Times New Roman" panose="02020603050405020304" pitchFamily="18" charset="0"/>
              </a:rPr>
              <a:t>⟷ </a:t>
            </a:r>
            <a:r>
              <a:rPr lang="en-US" altLang="en-IT" sz="2400" dirty="0">
                <a:solidFill>
                  <a:srgbClr val="0070C0"/>
                </a:solidFill>
                <a:cs typeface="Times New Roman" panose="02020603050405020304" pitchFamily="18" charset="0"/>
              </a:rPr>
              <a:t>D</a:t>
            </a:r>
            <a:endParaRPr lang="en-US" altLang="en-IT" sz="2400" baseline="-25000" dirty="0">
              <a:solidFill>
                <a:srgbClr val="0070C0"/>
              </a:solidFill>
              <a:cs typeface="Times New Roman" panose="02020603050405020304" pitchFamily="18" charset="0"/>
            </a:endParaRPr>
          </a:p>
        </p:txBody>
      </p:sp>
      <p:sp>
        <p:nvSpPr>
          <p:cNvPr id="20" name="Text Box 12">
            <a:extLst>
              <a:ext uri="{FF2B5EF4-FFF2-40B4-BE49-F238E27FC236}">
                <a16:creationId xmlns:a16="http://schemas.microsoft.com/office/drawing/2014/main" id="{D58110B4-5316-A8F8-0874-2FDD221CFDAA}"/>
              </a:ext>
            </a:extLst>
          </p:cNvPr>
          <p:cNvSpPr txBox="1">
            <a:spLocks noChangeArrowheads="1"/>
          </p:cNvSpPr>
          <p:nvPr/>
        </p:nvSpPr>
        <p:spPr bwMode="auto">
          <a:xfrm>
            <a:off x="4239012" y="1330901"/>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sp>
        <p:nvSpPr>
          <p:cNvPr id="21" name="Text Box 12">
            <a:extLst>
              <a:ext uri="{FF2B5EF4-FFF2-40B4-BE49-F238E27FC236}">
                <a16:creationId xmlns:a16="http://schemas.microsoft.com/office/drawing/2014/main" id="{B397D9FF-67FC-3724-E2B8-D5642DC2E61C}"/>
              </a:ext>
            </a:extLst>
          </p:cNvPr>
          <p:cNvSpPr txBox="1">
            <a:spLocks noChangeArrowheads="1"/>
          </p:cNvSpPr>
          <p:nvPr/>
        </p:nvSpPr>
        <p:spPr bwMode="auto">
          <a:xfrm>
            <a:off x="4274063" y="2383996"/>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sp>
        <p:nvSpPr>
          <p:cNvPr id="23" name="Text Box 12">
            <a:extLst>
              <a:ext uri="{FF2B5EF4-FFF2-40B4-BE49-F238E27FC236}">
                <a16:creationId xmlns:a16="http://schemas.microsoft.com/office/drawing/2014/main" id="{FF679C69-C325-1A25-4AE3-D7AF38F5A8FC}"/>
              </a:ext>
            </a:extLst>
          </p:cNvPr>
          <p:cNvSpPr txBox="1">
            <a:spLocks noChangeArrowheads="1"/>
          </p:cNvSpPr>
          <p:nvPr/>
        </p:nvSpPr>
        <p:spPr bwMode="auto">
          <a:xfrm>
            <a:off x="4261154" y="3763059"/>
            <a:ext cx="372363" cy="590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solidFill>
                  <a:srgbClr val="0070C0"/>
                </a:solidFill>
                <a:cs typeface="Times New Roman" panose="02020603050405020304" pitchFamily="18" charset="0"/>
              </a:rPr>
              <a:t>_</a:t>
            </a:r>
            <a:endParaRPr lang="en-US" altLang="en-IT" sz="2400" baseline="-25000">
              <a:solidFill>
                <a:srgbClr val="0070C0"/>
              </a:solidFill>
              <a:cs typeface="Times New Roman" panose="02020603050405020304" pitchFamily="18" charset="0"/>
            </a:endParaRPr>
          </a:p>
        </p:txBody>
      </p:sp>
      <p:sp>
        <p:nvSpPr>
          <p:cNvPr id="29" name="Text Box 12">
            <a:extLst>
              <a:ext uri="{FF2B5EF4-FFF2-40B4-BE49-F238E27FC236}">
                <a16:creationId xmlns:a16="http://schemas.microsoft.com/office/drawing/2014/main" id="{22002E2B-7663-F17E-9781-466C7B09AA13}"/>
              </a:ext>
            </a:extLst>
          </p:cNvPr>
          <p:cNvSpPr txBox="1">
            <a:spLocks noChangeArrowheads="1"/>
          </p:cNvSpPr>
          <p:nvPr/>
        </p:nvSpPr>
        <p:spPr bwMode="auto">
          <a:xfrm>
            <a:off x="5116518" y="1429168"/>
            <a:ext cx="6725708" cy="815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s </a:t>
            </a:r>
            <a:r>
              <a:rPr lang="en-US" altLang="en-IT" sz="2400" dirty="0">
                <a:solidFill>
                  <a:srgbClr val="C00000"/>
                </a:solidFill>
                <a:latin typeface="Symbol" pitchFamily="2" charset="2"/>
              </a:rPr>
              <a:t>mm 	     </a:t>
            </a:r>
            <a:r>
              <a:rPr lang="en-US" altLang="en-IT" sz="2400" dirty="0" err="1">
                <a:solidFill>
                  <a:schemeClr val="tx1"/>
                </a:solidFill>
                <a:cs typeface="Times New Roman" panose="02020603050405020304" pitchFamily="18" charset="0"/>
              </a:rPr>
              <a:t>R</a:t>
            </a:r>
            <a:r>
              <a:rPr lang="en-US" altLang="en-IT" sz="2400" baseline="-25000" dirty="0" err="1">
                <a:solidFill>
                  <a:srgbClr val="0070C0"/>
                </a:solidFill>
                <a:cs typeface="Times New Roman" panose="02020603050405020304" pitchFamily="18" charset="0"/>
              </a:rPr>
              <a:t>bs</a:t>
            </a:r>
            <a:r>
              <a:rPr lang="en-US" altLang="en-IT" sz="2400" baseline="-25000" dirty="0">
                <a:solidFill>
                  <a:srgbClr val="0070C0"/>
                </a:solidFill>
                <a:cs typeface="Times New Roman" panose="02020603050405020304" pitchFamily="18" charset="0"/>
              </a:rPr>
              <a:t> </a:t>
            </a:r>
            <a:r>
              <a:rPr lang="en-US" altLang="en-IT" sz="2400" dirty="0">
                <a:solidFill>
                  <a:schemeClr val="tx1"/>
                </a:solidFill>
                <a:cs typeface="Times New Roman" panose="02020603050405020304" pitchFamily="18" charset="0"/>
              </a:rPr>
              <a:t>(</a:t>
            </a:r>
            <a:r>
              <a:rPr lang="en-US" altLang="en-IT" sz="2400" dirty="0">
                <a:solidFill>
                  <a:srgbClr val="1C5D3E"/>
                </a:solidFill>
                <a:cs typeface="Times New Roman" panose="02020603050405020304" pitchFamily="18" charset="0"/>
              </a:rPr>
              <a:t>e</a:t>
            </a:r>
            <a:r>
              <a:rPr lang="en-US" altLang="en-IT" sz="2400" dirty="0">
                <a:solidFill>
                  <a:schemeClr val="tx1"/>
                </a:solidFill>
                <a:cs typeface="Times New Roman" panose="02020603050405020304" pitchFamily="18" charset="0"/>
              </a:rPr>
              <a:t>/</a:t>
            </a:r>
            <a:r>
              <a:rPr lang="en-US" altLang="en-IT" sz="2400" dirty="0">
                <a:solidFill>
                  <a:srgbClr val="C00000"/>
                </a:solidFill>
                <a:latin typeface="Symbol" pitchFamily="2" charset="2"/>
              </a:rPr>
              <a:t>m</a:t>
            </a:r>
            <a:r>
              <a:rPr lang="en-US" altLang="en-IT" sz="2400" dirty="0">
                <a:solidFill>
                  <a:schemeClr val="tx1"/>
                </a:solidFill>
                <a:cs typeface="Times New Roman" panose="02020603050405020304" pitchFamily="18" charset="0"/>
              </a:rPr>
              <a:t>)         </a:t>
            </a: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s </a:t>
            </a:r>
            <a:r>
              <a:rPr lang="en-US" altLang="en-IT" sz="2400" dirty="0" err="1">
                <a:solidFill>
                  <a:srgbClr val="7030A0"/>
                </a:solidFill>
                <a:latin typeface="Symbol" pitchFamily="2" charset="2"/>
                <a:cs typeface="Times New Roman" panose="02020603050405020304" pitchFamily="18" charset="0"/>
              </a:rPr>
              <a:t>tt</a:t>
            </a:r>
            <a:r>
              <a:rPr lang="en-US" altLang="en-IT" sz="2400" dirty="0">
                <a:solidFill>
                  <a:srgbClr val="7030A0"/>
                </a:solidFill>
                <a:latin typeface="Symbol" pitchFamily="2" charset="2"/>
                <a:cs typeface="Times New Roman" panose="02020603050405020304" pitchFamily="18" charset="0"/>
              </a:rPr>
              <a:t>	   </a:t>
            </a: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s </a:t>
            </a:r>
            <a:r>
              <a:rPr lang="en-US" altLang="en-IT" sz="2400" dirty="0" err="1">
                <a:solidFill>
                  <a:srgbClr val="FF25C7"/>
                </a:solidFill>
                <a:latin typeface="Symbol" pitchFamily="2" charset="2"/>
                <a:cs typeface="Times New Roman" panose="02020603050405020304" pitchFamily="18" charset="0"/>
              </a:rPr>
              <a:t>nn</a:t>
            </a:r>
            <a:r>
              <a:rPr lang="en-US" altLang="en-IT" sz="2400" dirty="0">
                <a:solidFill>
                  <a:srgbClr val="C00000"/>
                </a:solidFill>
                <a:latin typeface="Symbol" pitchFamily="2" charset="2"/>
              </a:rPr>
              <a:t> </a:t>
            </a:r>
            <a:endParaRPr lang="en-US" altLang="en-IT" sz="2400" dirty="0">
              <a:solidFill>
                <a:schemeClr val="tx1"/>
              </a:solidFill>
              <a:cs typeface="Times New Roman" panose="02020603050405020304" pitchFamily="18" charset="0"/>
            </a:endParaRPr>
          </a:p>
          <a:p>
            <a:pPr>
              <a:lnSpc>
                <a:spcPct val="100000"/>
              </a:lnSpc>
              <a:spcAft>
                <a:spcPts val="500"/>
              </a:spcAft>
            </a:pPr>
            <a:r>
              <a:rPr lang="en-US" altLang="en-IT" sz="2400" dirty="0">
                <a:solidFill>
                  <a:schemeClr val="bg1">
                    <a:lumMod val="75000"/>
                  </a:schemeClr>
                </a:solidFill>
                <a:cs typeface="Times New Roman" panose="02020603050405020304" pitchFamily="18" charset="0"/>
              </a:rPr>
              <a:t>b → c </a:t>
            </a:r>
            <a:r>
              <a:rPr lang="en-US" altLang="en-IT" sz="2400" dirty="0" err="1">
                <a:solidFill>
                  <a:schemeClr val="bg1">
                    <a:lumMod val="75000"/>
                  </a:schemeClr>
                </a:solidFill>
                <a:latin typeface="Symbol" pitchFamily="2" charset="2"/>
              </a:rPr>
              <a:t>mn</a:t>
            </a:r>
            <a:r>
              <a:rPr lang="en-US" altLang="en-IT" sz="2400" dirty="0">
                <a:solidFill>
                  <a:srgbClr val="C00000"/>
                </a:solidFill>
                <a:latin typeface="Symbol" pitchFamily="2" charset="2"/>
              </a:rPr>
              <a:t>	     </a:t>
            </a:r>
            <a:r>
              <a:rPr lang="en-US" altLang="en-IT" sz="2400" dirty="0" err="1">
                <a:solidFill>
                  <a:schemeClr val="tx1"/>
                </a:solidFill>
                <a:cs typeface="Times New Roman" panose="02020603050405020304" pitchFamily="18" charset="0"/>
              </a:rPr>
              <a:t>R</a:t>
            </a:r>
            <a:r>
              <a:rPr lang="en-US" altLang="en-IT" sz="2400" baseline="-25000" dirty="0" err="1">
                <a:solidFill>
                  <a:srgbClr val="0070C0"/>
                </a:solidFill>
                <a:cs typeface="Times New Roman" panose="02020603050405020304" pitchFamily="18" charset="0"/>
              </a:rPr>
              <a:t>bc</a:t>
            </a:r>
            <a:r>
              <a:rPr lang="en-US" altLang="en-IT" sz="2400" baseline="-25000" dirty="0">
                <a:solidFill>
                  <a:srgbClr val="0070C0"/>
                </a:solidFill>
                <a:cs typeface="Times New Roman" panose="02020603050405020304" pitchFamily="18" charset="0"/>
              </a:rPr>
              <a:t> </a:t>
            </a:r>
            <a:r>
              <a:rPr lang="en-US" altLang="en-IT" sz="2400" dirty="0">
                <a:solidFill>
                  <a:schemeClr val="tx1"/>
                </a:solidFill>
                <a:cs typeface="Times New Roman" panose="02020603050405020304" pitchFamily="18" charset="0"/>
              </a:rPr>
              <a:t>(</a:t>
            </a:r>
            <a:r>
              <a:rPr lang="en-US" altLang="en-IT" sz="2400" dirty="0">
                <a:solidFill>
                  <a:srgbClr val="1C5D3E"/>
                </a:solidFill>
                <a:cs typeface="Times New Roman" panose="02020603050405020304" pitchFamily="18" charset="0"/>
              </a:rPr>
              <a:t>e</a:t>
            </a:r>
            <a:r>
              <a:rPr lang="en-US" altLang="en-IT" sz="2400" dirty="0">
                <a:solidFill>
                  <a:schemeClr val="tx1"/>
                </a:solidFill>
                <a:cs typeface="Times New Roman" panose="02020603050405020304" pitchFamily="18" charset="0"/>
              </a:rPr>
              <a:t>/</a:t>
            </a:r>
            <a:r>
              <a:rPr lang="en-US" altLang="en-IT" sz="2400" dirty="0">
                <a:solidFill>
                  <a:srgbClr val="C00000"/>
                </a:solidFill>
                <a:latin typeface="Symbol" pitchFamily="2" charset="2"/>
              </a:rPr>
              <a:t>m</a:t>
            </a:r>
            <a:r>
              <a:rPr lang="en-US" altLang="en-IT" sz="2400" dirty="0">
                <a:solidFill>
                  <a:schemeClr val="tx1"/>
                </a:solidFill>
                <a:cs typeface="Times New Roman" panose="02020603050405020304" pitchFamily="18" charset="0"/>
              </a:rPr>
              <a:t>)         </a:t>
            </a:r>
            <a:r>
              <a:rPr lang="en-US" altLang="en-IT" sz="2400" dirty="0">
                <a:solidFill>
                  <a:srgbClr val="0070C0"/>
                </a:solidFill>
                <a:cs typeface="Times New Roman" panose="02020603050405020304" pitchFamily="18" charset="0"/>
              </a:rPr>
              <a:t>b </a:t>
            </a:r>
            <a:r>
              <a:rPr lang="en-US" altLang="en-IT" sz="2400" dirty="0">
                <a:solidFill>
                  <a:schemeClr val="tx1"/>
                </a:solidFill>
                <a:cs typeface="Times New Roman" panose="02020603050405020304" pitchFamily="18" charset="0"/>
              </a:rPr>
              <a:t>→</a:t>
            </a:r>
            <a:r>
              <a:rPr lang="en-US" altLang="en-IT" sz="2400" dirty="0">
                <a:solidFill>
                  <a:srgbClr val="0070C0"/>
                </a:solidFill>
                <a:cs typeface="Times New Roman" panose="02020603050405020304" pitchFamily="18" charset="0"/>
              </a:rPr>
              <a:t> c </a:t>
            </a:r>
            <a:r>
              <a:rPr lang="en-US" altLang="en-IT" sz="2400" dirty="0" err="1">
                <a:solidFill>
                  <a:srgbClr val="7030A0"/>
                </a:solidFill>
                <a:latin typeface="Symbol" pitchFamily="2" charset="2"/>
                <a:cs typeface="Times New Roman" panose="02020603050405020304" pitchFamily="18" charset="0"/>
              </a:rPr>
              <a:t>tn</a:t>
            </a:r>
            <a:r>
              <a:rPr lang="en-US" altLang="en-IT" sz="2400" dirty="0">
                <a:solidFill>
                  <a:srgbClr val="C00000"/>
                </a:solidFill>
                <a:latin typeface="Symbol" pitchFamily="2" charset="2"/>
              </a:rPr>
              <a:t> 	</a:t>
            </a:r>
            <a:endParaRPr lang="en-US" altLang="en-IT" sz="2400" dirty="0">
              <a:solidFill>
                <a:schemeClr val="tx1"/>
              </a:solidFill>
              <a:cs typeface="Times New Roman" panose="02020603050405020304" pitchFamily="18" charset="0"/>
            </a:endParaRPr>
          </a:p>
          <a:p>
            <a:pPr>
              <a:lnSpc>
                <a:spcPct val="100000"/>
              </a:lnSpc>
              <a:spcAft>
                <a:spcPts val="500"/>
              </a:spcAft>
            </a:pPr>
            <a:r>
              <a:rPr lang="en-US" altLang="en-IT" sz="2400" dirty="0">
                <a:solidFill>
                  <a:srgbClr val="C00000"/>
                </a:solidFill>
                <a:latin typeface="Symbol" pitchFamily="2" charset="2"/>
              </a:rPr>
              <a:t>  </a:t>
            </a:r>
            <a:endParaRPr lang="en-US" altLang="en-IT" sz="2400" baseline="-25000" dirty="0">
              <a:solidFill>
                <a:srgbClr val="C00000"/>
              </a:solidFill>
            </a:endParaRPr>
          </a:p>
          <a:p>
            <a:pPr eaLnBrk="1">
              <a:lnSpc>
                <a:spcPct val="102000"/>
              </a:lnSpc>
              <a:spcAft>
                <a:spcPct val="0"/>
              </a:spcAft>
            </a:pPr>
            <a:endParaRPr lang="en-US" altLang="en-IT" sz="2000" baseline="-25000" dirty="0">
              <a:solidFill>
                <a:srgbClr val="C00000"/>
              </a:solidFill>
            </a:endParaRPr>
          </a:p>
        </p:txBody>
      </p:sp>
      <p:sp>
        <p:nvSpPr>
          <p:cNvPr id="4" name="Rectangle 3">
            <a:extLst>
              <a:ext uri="{FF2B5EF4-FFF2-40B4-BE49-F238E27FC236}">
                <a16:creationId xmlns:a16="http://schemas.microsoft.com/office/drawing/2014/main" id="{3C53D555-1884-2450-AFFF-9913ADA70249}"/>
              </a:ext>
            </a:extLst>
          </p:cNvPr>
          <p:cNvSpPr/>
          <p:nvPr/>
        </p:nvSpPr>
        <p:spPr>
          <a:xfrm>
            <a:off x="1549028" y="1418993"/>
            <a:ext cx="1408555" cy="797587"/>
          </a:xfrm>
          <a:prstGeom prst="rect">
            <a:avLst/>
          </a:prstGeom>
          <a:solidFill>
            <a:srgbClr val="00B050">
              <a:alpha val="239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F6ABC06-5C71-1139-5D99-FF46C34C4940}"/>
              </a:ext>
            </a:extLst>
          </p:cNvPr>
          <p:cNvSpPr/>
          <p:nvPr/>
        </p:nvSpPr>
        <p:spPr>
          <a:xfrm>
            <a:off x="3264202" y="2487770"/>
            <a:ext cx="1408555" cy="797587"/>
          </a:xfrm>
          <a:prstGeom prst="rect">
            <a:avLst/>
          </a:prstGeom>
          <a:solidFill>
            <a:srgbClr val="00B050">
              <a:alpha val="239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CB89384-9DA1-2649-9906-94D0FC9F2558}"/>
              </a:ext>
            </a:extLst>
          </p:cNvPr>
          <p:cNvSpPr/>
          <p:nvPr/>
        </p:nvSpPr>
        <p:spPr>
          <a:xfrm>
            <a:off x="5028552" y="1422894"/>
            <a:ext cx="1408555" cy="425758"/>
          </a:xfrm>
          <a:prstGeom prst="rect">
            <a:avLst/>
          </a:prstGeom>
          <a:solidFill>
            <a:srgbClr val="00B050">
              <a:alpha val="2374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4E3CF83D-89A3-4DC4-C4FB-0BC73C97FF89}"/>
              </a:ext>
            </a:extLst>
          </p:cNvPr>
          <p:cNvSpPr/>
          <p:nvPr/>
        </p:nvSpPr>
        <p:spPr>
          <a:xfrm>
            <a:off x="5015247" y="2473867"/>
            <a:ext cx="1408555" cy="425758"/>
          </a:xfrm>
          <a:prstGeom prst="rect">
            <a:avLst/>
          </a:prstGeom>
          <a:solidFill>
            <a:srgbClr val="00B050">
              <a:alpha val="2374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130D110-680A-D6F9-3229-6BD03A042421}"/>
              </a:ext>
            </a:extLst>
          </p:cNvPr>
          <p:cNvSpPr/>
          <p:nvPr/>
        </p:nvSpPr>
        <p:spPr>
          <a:xfrm>
            <a:off x="3275217" y="3952670"/>
            <a:ext cx="1424685" cy="591677"/>
          </a:xfrm>
          <a:prstGeom prst="rect">
            <a:avLst/>
          </a:prstGeom>
          <a:solidFill>
            <a:srgbClr val="00B050">
              <a:alpha val="239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1099B4CA-BD07-7B7B-6954-884B13A15D9B}"/>
              </a:ext>
            </a:extLst>
          </p:cNvPr>
          <p:cNvSpPr/>
          <p:nvPr/>
        </p:nvSpPr>
        <p:spPr>
          <a:xfrm>
            <a:off x="6780203" y="1434846"/>
            <a:ext cx="1455923" cy="413806"/>
          </a:xfrm>
          <a:prstGeom prst="rect">
            <a:avLst/>
          </a:prstGeom>
          <a:solidFill>
            <a:srgbClr val="00B050">
              <a:alpha val="2374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6D57D200-F38E-2902-CA1B-B976A9FD42A6}"/>
              </a:ext>
            </a:extLst>
          </p:cNvPr>
          <p:cNvSpPr/>
          <p:nvPr/>
        </p:nvSpPr>
        <p:spPr>
          <a:xfrm>
            <a:off x="6780203" y="2437012"/>
            <a:ext cx="1455923" cy="470383"/>
          </a:xfrm>
          <a:prstGeom prst="rect">
            <a:avLst/>
          </a:prstGeom>
          <a:solidFill>
            <a:srgbClr val="00B050">
              <a:alpha val="2374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04CE9DF0-822C-03B9-0F6F-246125DD468A}"/>
              </a:ext>
            </a:extLst>
          </p:cNvPr>
          <p:cNvSpPr/>
          <p:nvPr/>
        </p:nvSpPr>
        <p:spPr>
          <a:xfrm flipV="1">
            <a:off x="8556888" y="1867882"/>
            <a:ext cx="1391772" cy="400088"/>
          </a:xfrm>
          <a:prstGeom prst="rect">
            <a:avLst/>
          </a:prstGeom>
          <a:solidFill>
            <a:schemeClr val="tx2">
              <a:lumMod val="20000"/>
              <a:lumOff val="80000"/>
              <a:alpha val="3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5D5B021A-003B-BC66-BF9C-0CED04DE19B1}"/>
              </a:ext>
            </a:extLst>
          </p:cNvPr>
          <p:cNvSpPr/>
          <p:nvPr/>
        </p:nvSpPr>
        <p:spPr>
          <a:xfrm flipV="1">
            <a:off x="8556888" y="2903503"/>
            <a:ext cx="1409515" cy="444205"/>
          </a:xfrm>
          <a:prstGeom prst="rect">
            <a:avLst/>
          </a:prstGeom>
          <a:solidFill>
            <a:schemeClr val="tx2">
              <a:lumMod val="20000"/>
              <a:lumOff val="80000"/>
              <a:alpha val="3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E48457EF-D2F4-3B76-986D-07E6C92017FF}"/>
              </a:ext>
            </a:extLst>
          </p:cNvPr>
          <p:cNvSpPr/>
          <p:nvPr/>
        </p:nvSpPr>
        <p:spPr>
          <a:xfrm flipV="1">
            <a:off x="10277491" y="1410533"/>
            <a:ext cx="1409515" cy="419565"/>
          </a:xfrm>
          <a:prstGeom prst="rect">
            <a:avLst/>
          </a:prstGeom>
          <a:solidFill>
            <a:schemeClr val="tx2">
              <a:lumMod val="20000"/>
              <a:lumOff val="80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77F6E7B5-D435-6496-BAD2-6745F355DC01}"/>
              </a:ext>
            </a:extLst>
          </p:cNvPr>
          <p:cNvSpPr/>
          <p:nvPr/>
        </p:nvSpPr>
        <p:spPr>
          <a:xfrm flipV="1">
            <a:off x="8556888" y="1412359"/>
            <a:ext cx="1391772" cy="419565"/>
          </a:xfrm>
          <a:prstGeom prst="rect">
            <a:avLst/>
          </a:prstGeom>
          <a:solidFill>
            <a:schemeClr val="tx2">
              <a:lumMod val="20000"/>
              <a:lumOff val="80000"/>
              <a:alpha val="3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9496136A-1EC2-98F7-CC24-7F52727DF9E6}"/>
              </a:ext>
            </a:extLst>
          </p:cNvPr>
          <p:cNvSpPr/>
          <p:nvPr/>
        </p:nvSpPr>
        <p:spPr>
          <a:xfrm flipV="1">
            <a:off x="8556888" y="2449194"/>
            <a:ext cx="1409515" cy="419565"/>
          </a:xfrm>
          <a:prstGeom prst="rect">
            <a:avLst/>
          </a:prstGeom>
          <a:solidFill>
            <a:schemeClr val="tx2">
              <a:lumMod val="20000"/>
              <a:lumOff val="80000"/>
              <a:alpha val="3194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0EE7D642-F757-582F-AF7E-BC4F583F9BF1}"/>
              </a:ext>
            </a:extLst>
          </p:cNvPr>
          <p:cNvSpPr/>
          <p:nvPr/>
        </p:nvSpPr>
        <p:spPr>
          <a:xfrm flipV="1">
            <a:off x="10292481" y="2463648"/>
            <a:ext cx="1409515" cy="419565"/>
          </a:xfrm>
          <a:prstGeom prst="rect">
            <a:avLst/>
          </a:prstGeom>
          <a:solidFill>
            <a:schemeClr val="tx2">
              <a:lumMod val="20000"/>
              <a:lumOff val="80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BFCC4CCE-BB21-DB74-8698-A35C80D65BD1}"/>
              </a:ext>
            </a:extLst>
          </p:cNvPr>
          <p:cNvSpPr/>
          <p:nvPr/>
        </p:nvSpPr>
        <p:spPr>
          <a:xfrm flipV="1">
            <a:off x="10268296" y="3598786"/>
            <a:ext cx="1409515" cy="419565"/>
          </a:xfrm>
          <a:prstGeom prst="rect">
            <a:avLst/>
          </a:prstGeom>
          <a:solidFill>
            <a:schemeClr val="tx2">
              <a:lumMod val="20000"/>
              <a:lumOff val="80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2BB61915-27C9-365C-0F53-87A146486D46}"/>
              </a:ext>
            </a:extLst>
          </p:cNvPr>
          <p:cNvSpPr/>
          <p:nvPr/>
        </p:nvSpPr>
        <p:spPr>
          <a:xfrm flipV="1">
            <a:off x="10268295" y="5425136"/>
            <a:ext cx="1409515" cy="951671"/>
          </a:xfrm>
          <a:prstGeom prst="rect">
            <a:avLst/>
          </a:prstGeom>
          <a:solidFill>
            <a:schemeClr val="tx2">
              <a:lumMod val="20000"/>
              <a:lumOff val="80000"/>
              <a:alpha val="321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0FC60DB0-6499-1BCF-2CE0-774A8951D35E}"/>
              </a:ext>
            </a:extLst>
          </p:cNvPr>
          <p:cNvSpPr/>
          <p:nvPr/>
        </p:nvSpPr>
        <p:spPr>
          <a:xfrm flipV="1">
            <a:off x="1548068" y="5427897"/>
            <a:ext cx="1409515" cy="951671"/>
          </a:xfrm>
          <a:prstGeom prst="rect">
            <a:avLst/>
          </a:prstGeom>
          <a:solidFill>
            <a:schemeClr val="tx2">
              <a:lumMod val="20000"/>
              <a:lumOff val="80000"/>
              <a:alpha val="321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0D956D3A-721F-D786-8141-7C239EC18887}"/>
              </a:ext>
            </a:extLst>
          </p:cNvPr>
          <p:cNvSpPr/>
          <p:nvPr/>
        </p:nvSpPr>
        <p:spPr>
          <a:xfrm flipV="1">
            <a:off x="3285597" y="5445963"/>
            <a:ext cx="1409515" cy="951671"/>
          </a:xfrm>
          <a:prstGeom prst="rect">
            <a:avLst/>
          </a:prstGeom>
          <a:solidFill>
            <a:schemeClr val="tx2">
              <a:lumMod val="20000"/>
              <a:lumOff val="80000"/>
              <a:alpha val="321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71AF5201-CBB3-863F-75F7-68F2CA6BB61A}"/>
              </a:ext>
            </a:extLst>
          </p:cNvPr>
          <p:cNvSpPr/>
          <p:nvPr/>
        </p:nvSpPr>
        <p:spPr>
          <a:xfrm flipV="1">
            <a:off x="5001770" y="5442886"/>
            <a:ext cx="1409515" cy="951671"/>
          </a:xfrm>
          <a:prstGeom prst="rect">
            <a:avLst/>
          </a:prstGeom>
          <a:solidFill>
            <a:schemeClr val="tx2">
              <a:lumMod val="20000"/>
              <a:lumOff val="80000"/>
              <a:alpha val="321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E6E74437-F254-D1D8-83E4-331E10070853}"/>
              </a:ext>
            </a:extLst>
          </p:cNvPr>
          <p:cNvSpPr/>
          <p:nvPr/>
        </p:nvSpPr>
        <p:spPr>
          <a:xfrm flipV="1">
            <a:off x="6792541" y="5425136"/>
            <a:ext cx="1409515" cy="951671"/>
          </a:xfrm>
          <a:prstGeom prst="rect">
            <a:avLst/>
          </a:prstGeom>
          <a:solidFill>
            <a:schemeClr val="tx2">
              <a:lumMod val="20000"/>
              <a:lumOff val="80000"/>
              <a:alpha val="321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136009FE-CDBB-10A3-5B85-C83B434F6B20}"/>
              </a:ext>
            </a:extLst>
          </p:cNvPr>
          <p:cNvSpPr/>
          <p:nvPr/>
        </p:nvSpPr>
        <p:spPr>
          <a:xfrm>
            <a:off x="1548068" y="2500831"/>
            <a:ext cx="1408555" cy="797587"/>
          </a:xfrm>
          <a:prstGeom prst="rect">
            <a:avLst/>
          </a:prstGeom>
          <a:solidFill>
            <a:srgbClr val="00B050">
              <a:alpha val="239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953485B6-30EA-6259-A429-CB5648F515C0}"/>
              </a:ext>
            </a:extLst>
          </p:cNvPr>
          <p:cNvSpPr/>
          <p:nvPr/>
        </p:nvSpPr>
        <p:spPr>
          <a:xfrm>
            <a:off x="3237880" y="1433131"/>
            <a:ext cx="1408555" cy="797587"/>
          </a:xfrm>
          <a:prstGeom prst="rect">
            <a:avLst/>
          </a:prstGeom>
          <a:solidFill>
            <a:srgbClr val="00B050">
              <a:alpha val="239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ounded Rectangle 57">
            <a:extLst>
              <a:ext uri="{FF2B5EF4-FFF2-40B4-BE49-F238E27FC236}">
                <a16:creationId xmlns:a16="http://schemas.microsoft.com/office/drawing/2014/main" id="{99589043-03E9-B1B3-547F-98E61B543D70}"/>
              </a:ext>
            </a:extLst>
          </p:cNvPr>
          <p:cNvSpPr/>
          <p:nvPr/>
        </p:nvSpPr>
        <p:spPr>
          <a:xfrm>
            <a:off x="4940339" y="3488678"/>
            <a:ext cx="5321733" cy="1834968"/>
          </a:xfrm>
          <a:prstGeom prst="roundRect">
            <a:avLst/>
          </a:prstGeom>
          <a:solidFill>
            <a:srgbClr val="EEEEEE"/>
          </a:solidFill>
          <a:ln w="22225">
            <a:solidFill>
              <a:srgbClr val="C0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r>
              <a:rPr lang="en-US" altLang="en-IT" sz="2400">
                <a:solidFill>
                  <a:schemeClr val="tx1"/>
                </a:solidFill>
                <a:cs typeface="Times New Roman" panose="02020603050405020304" pitchFamily="18" charset="0"/>
              </a:rPr>
              <a:t> </a:t>
            </a:r>
            <a:endParaRPr lang="en-US" altLang="en-IT" sz="2400">
              <a:solidFill>
                <a:srgbClr val="C00000"/>
              </a:solidFill>
              <a:cs typeface="Times New Roman" panose="02020603050405020304" pitchFamily="18" charset="0"/>
            </a:endParaRPr>
          </a:p>
        </p:txBody>
      </p:sp>
      <p:sp>
        <p:nvSpPr>
          <p:cNvPr id="59" name="Text Box 12">
            <a:extLst>
              <a:ext uri="{FF2B5EF4-FFF2-40B4-BE49-F238E27FC236}">
                <a16:creationId xmlns:a16="http://schemas.microsoft.com/office/drawing/2014/main" id="{52108F60-E5A9-9406-43C7-B8E073364965}"/>
              </a:ext>
            </a:extLst>
          </p:cNvPr>
          <p:cNvSpPr txBox="1">
            <a:spLocks noChangeArrowheads="1"/>
          </p:cNvSpPr>
          <p:nvPr/>
        </p:nvSpPr>
        <p:spPr bwMode="auto">
          <a:xfrm>
            <a:off x="5202996" y="4274638"/>
            <a:ext cx="4562963" cy="1056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ts val="200"/>
              </a:spcAft>
            </a:pPr>
            <a:r>
              <a:rPr lang="en-US" altLang="en-IT" sz="2000" dirty="0">
                <a:solidFill>
                  <a:schemeClr val="tx1"/>
                </a:solidFill>
                <a:cs typeface="Times New Roman" panose="02020603050405020304" pitchFamily="18" charset="0"/>
              </a:rPr>
              <a:t>    Possible Tera-Z impact [ </a:t>
            </a:r>
            <a:r>
              <a:rPr lang="en-US" altLang="en-IT" sz="2000" dirty="0">
                <a:solidFill>
                  <a:srgbClr val="C00000"/>
                </a:solidFill>
                <a:cs typeface="Times New Roman" panose="02020603050405020304" pitchFamily="18" charset="0"/>
              </a:rPr>
              <a:t>6 x 10</a:t>
            </a:r>
            <a:r>
              <a:rPr lang="en-US" altLang="en-IT" sz="2000" baseline="30000" dirty="0">
                <a:solidFill>
                  <a:srgbClr val="C00000"/>
                </a:solidFill>
                <a:cs typeface="Times New Roman" panose="02020603050405020304" pitchFamily="18" charset="0"/>
              </a:rPr>
              <a:t>12</a:t>
            </a:r>
            <a:r>
              <a:rPr lang="en-US" altLang="en-IT" sz="2000" dirty="0">
                <a:solidFill>
                  <a:srgbClr val="C00000"/>
                </a:solidFill>
                <a:cs typeface="Times New Roman" panose="02020603050405020304" pitchFamily="18" charset="0"/>
              </a:rPr>
              <a:t> Z </a:t>
            </a:r>
            <a:r>
              <a:rPr lang="en-US" altLang="en-IT" sz="2000" dirty="0">
                <a:solidFill>
                  <a:schemeClr val="tx1"/>
                </a:solidFill>
                <a:cs typeface="Times New Roman" panose="02020603050405020304" pitchFamily="18" charset="0"/>
              </a:rPr>
              <a:t>]:</a:t>
            </a:r>
          </a:p>
          <a:p>
            <a:pPr>
              <a:lnSpc>
                <a:spcPct val="102000"/>
              </a:lnSpc>
              <a:spcAft>
                <a:spcPts val="200"/>
              </a:spcAft>
            </a:pPr>
            <a:r>
              <a:rPr lang="en-US" altLang="en-IT" sz="2000" dirty="0">
                <a:solidFill>
                  <a:schemeClr val="tx1"/>
                </a:solidFill>
                <a:cs typeface="Times New Roman" panose="02020603050405020304" pitchFamily="18" charset="0"/>
              </a:rPr>
              <a:t>	    Further </a:t>
            </a:r>
            <a:r>
              <a:rPr lang="en-US" altLang="en-IT" sz="2000" dirty="0">
                <a:solidFill>
                  <a:schemeClr val="tx1"/>
                </a:solidFill>
                <a:latin typeface="Symbol" pitchFamily="2" charset="2"/>
                <a:cs typeface="Times New Roman" panose="02020603050405020304" pitchFamily="18" charset="0"/>
              </a:rPr>
              <a:t>s </a:t>
            </a:r>
            <a:r>
              <a:rPr lang="en-US" altLang="en-IT" sz="2000" dirty="0">
                <a:solidFill>
                  <a:schemeClr val="tx1"/>
                </a:solidFill>
                <a:cs typeface="Times New Roman" panose="02020603050405020304" pitchFamily="18" charset="0"/>
              </a:rPr>
              <a:t>reduction by factor of ~ 10 </a:t>
            </a:r>
          </a:p>
          <a:p>
            <a:pPr>
              <a:lnSpc>
                <a:spcPct val="102000"/>
              </a:lnSpc>
              <a:spcAft>
                <a:spcPts val="200"/>
              </a:spcAft>
            </a:pPr>
            <a:r>
              <a:rPr lang="en-US" altLang="en-IT" sz="2000" dirty="0">
                <a:solidFill>
                  <a:schemeClr val="tx1"/>
                </a:solidFill>
                <a:cs typeface="Times New Roman" panose="02020603050405020304" pitchFamily="18" charset="0"/>
              </a:rPr>
              <a:t>	    (or more)</a:t>
            </a:r>
          </a:p>
          <a:p>
            <a:pPr>
              <a:lnSpc>
                <a:spcPct val="102000"/>
              </a:lnSpc>
              <a:spcAft>
                <a:spcPts val="200"/>
              </a:spcAft>
            </a:pPr>
            <a:endParaRPr lang="en-US" altLang="en-IT" sz="2400" dirty="0">
              <a:solidFill>
                <a:schemeClr val="tx1"/>
              </a:solidFill>
              <a:cs typeface="Times New Roman" panose="02020603050405020304" pitchFamily="18" charset="0"/>
            </a:endParaRPr>
          </a:p>
          <a:p>
            <a:pPr>
              <a:lnSpc>
                <a:spcPct val="102000"/>
              </a:lnSpc>
              <a:spcAft>
                <a:spcPct val="0"/>
              </a:spcAft>
            </a:pPr>
            <a:endParaRPr lang="en-US" altLang="en-IT" sz="2400" dirty="0">
              <a:solidFill>
                <a:schemeClr val="tx1"/>
              </a:solidFill>
              <a:cs typeface="Times New Roman" panose="02020603050405020304" pitchFamily="18" charset="0"/>
            </a:endParaRPr>
          </a:p>
          <a:p>
            <a:pPr>
              <a:lnSpc>
                <a:spcPct val="102000"/>
              </a:lnSpc>
              <a:spcAft>
                <a:spcPct val="0"/>
              </a:spcAft>
            </a:pPr>
            <a:endParaRPr lang="en-US" altLang="en-IT" sz="2400" dirty="0">
              <a:solidFill>
                <a:srgbClr val="0070C0"/>
              </a:solidFill>
              <a:cs typeface="Times New Roman" panose="02020603050405020304" pitchFamily="18" charset="0"/>
            </a:endParaRPr>
          </a:p>
        </p:txBody>
      </p:sp>
      <p:sp>
        <p:nvSpPr>
          <p:cNvPr id="60" name="Text Box 12">
            <a:extLst>
              <a:ext uri="{FF2B5EF4-FFF2-40B4-BE49-F238E27FC236}">
                <a16:creationId xmlns:a16="http://schemas.microsoft.com/office/drawing/2014/main" id="{8F417CE5-0366-EA3C-88D7-D9C0F98D34D0}"/>
              </a:ext>
            </a:extLst>
          </p:cNvPr>
          <p:cNvSpPr txBox="1">
            <a:spLocks noChangeArrowheads="1"/>
          </p:cNvSpPr>
          <p:nvPr/>
        </p:nvSpPr>
        <p:spPr bwMode="auto">
          <a:xfrm>
            <a:off x="5456424" y="3541757"/>
            <a:ext cx="4293600" cy="6356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ts val="200"/>
              </a:spcAft>
            </a:pPr>
            <a:r>
              <a:rPr lang="en-US" altLang="en-IT" sz="2000" dirty="0">
                <a:solidFill>
                  <a:schemeClr val="tx1"/>
                </a:solidFill>
                <a:cs typeface="Times New Roman" panose="02020603050405020304" pitchFamily="18" charset="0"/>
              </a:rPr>
              <a:t>Progress from HL-LHC &amp; Belle-II:</a:t>
            </a:r>
          </a:p>
          <a:p>
            <a:pPr>
              <a:lnSpc>
                <a:spcPct val="102000"/>
              </a:lnSpc>
              <a:spcAft>
                <a:spcPts val="200"/>
              </a:spcAft>
            </a:pPr>
            <a:r>
              <a:rPr lang="en-US" altLang="en-IT" sz="2000" dirty="0">
                <a:solidFill>
                  <a:schemeClr val="tx1"/>
                </a:solidFill>
                <a:cs typeface="Times New Roman" panose="02020603050405020304" pitchFamily="18" charset="0"/>
              </a:rPr>
              <a:t>	</a:t>
            </a:r>
            <a:r>
              <a:rPr lang="en-US" altLang="en-IT" sz="2000" dirty="0">
                <a:solidFill>
                  <a:schemeClr val="tx1"/>
                </a:solidFill>
                <a:latin typeface="Symbol" pitchFamily="2" charset="2"/>
                <a:cs typeface="Times New Roman" panose="02020603050405020304" pitchFamily="18" charset="0"/>
              </a:rPr>
              <a:t>s</a:t>
            </a:r>
            <a:r>
              <a:rPr lang="en-US" altLang="en-IT" sz="2000" dirty="0">
                <a:solidFill>
                  <a:schemeClr val="tx1"/>
                </a:solidFill>
                <a:cs typeface="Times New Roman" panose="02020603050405020304" pitchFamily="18" charset="0"/>
              </a:rPr>
              <a:t> reduction by 4 – 10 times </a:t>
            </a:r>
          </a:p>
        </p:txBody>
      </p:sp>
      <p:sp>
        <p:nvSpPr>
          <p:cNvPr id="63" name="Rectangle 62">
            <a:extLst>
              <a:ext uri="{FF2B5EF4-FFF2-40B4-BE49-F238E27FC236}">
                <a16:creationId xmlns:a16="http://schemas.microsoft.com/office/drawing/2014/main" id="{AD750364-9EB5-4CE9-55F6-AD48D0037E30}"/>
              </a:ext>
            </a:extLst>
          </p:cNvPr>
          <p:cNvSpPr/>
          <p:nvPr/>
        </p:nvSpPr>
        <p:spPr>
          <a:xfrm>
            <a:off x="5277000" y="3916510"/>
            <a:ext cx="726362" cy="273358"/>
          </a:xfrm>
          <a:prstGeom prst="rect">
            <a:avLst/>
          </a:prstGeom>
          <a:solidFill>
            <a:srgbClr val="00B050">
              <a:alpha val="32000"/>
            </a:srgb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a:extLst>
              <a:ext uri="{FF2B5EF4-FFF2-40B4-BE49-F238E27FC236}">
                <a16:creationId xmlns:a16="http://schemas.microsoft.com/office/drawing/2014/main" id="{C4894D39-F7CE-EB91-0715-9F945813F1FA}"/>
              </a:ext>
            </a:extLst>
          </p:cNvPr>
          <p:cNvSpPr/>
          <p:nvPr/>
        </p:nvSpPr>
        <p:spPr>
          <a:xfrm>
            <a:off x="5297498" y="4820891"/>
            <a:ext cx="726362" cy="273358"/>
          </a:xfrm>
          <a:prstGeom prst="rect">
            <a:avLst/>
          </a:prstGeom>
          <a:solidFill>
            <a:schemeClr val="tx2">
              <a:lumMod val="20000"/>
              <a:lumOff val="80000"/>
              <a:alpha val="51079"/>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2772608C-8215-63A1-5646-41239A9DDA65}"/>
              </a:ext>
            </a:extLst>
          </p:cNvPr>
          <p:cNvSpPr/>
          <p:nvPr/>
        </p:nvSpPr>
        <p:spPr>
          <a:xfrm flipV="1">
            <a:off x="6777317" y="1878053"/>
            <a:ext cx="1455919" cy="400088"/>
          </a:xfrm>
          <a:prstGeom prst="rect">
            <a:avLst/>
          </a:prstGeom>
          <a:solidFill>
            <a:srgbClr val="00B050">
              <a:alpha val="249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CE334BBD-6D9B-08D9-252D-51507284AF9B}"/>
              </a:ext>
            </a:extLst>
          </p:cNvPr>
          <p:cNvSpPr/>
          <p:nvPr/>
        </p:nvSpPr>
        <p:spPr>
          <a:xfrm flipV="1">
            <a:off x="6772575" y="2946348"/>
            <a:ext cx="1462769" cy="400088"/>
          </a:xfrm>
          <a:prstGeom prst="rect">
            <a:avLst/>
          </a:prstGeom>
          <a:solidFill>
            <a:schemeClr val="accent1">
              <a:lumMod val="60000"/>
              <a:lumOff val="40000"/>
              <a:alpha val="3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Slide Number Placeholder 3">
            <a:extLst>
              <a:ext uri="{FF2B5EF4-FFF2-40B4-BE49-F238E27FC236}">
                <a16:creationId xmlns:a16="http://schemas.microsoft.com/office/drawing/2014/main" id="{E9E59E0D-7035-110B-FD0C-B45886550E4D}"/>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23</a:t>
            </a:fld>
            <a:endParaRPr lang="en-US"/>
          </a:p>
        </p:txBody>
      </p:sp>
      <p:sp>
        <p:nvSpPr>
          <p:cNvPr id="50" name="Title 1">
            <a:extLst>
              <a:ext uri="{FF2B5EF4-FFF2-40B4-BE49-F238E27FC236}">
                <a16:creationId xmlns:a16="http://schemas.microsoft.com/office/drawing/2014/main" id="{FF9411CC-B682-E4B7-4DF0-AFDB60B6790C}"/>
              </a:ext>
            </a:extLst>
          </p:cNvPr>
          <p:cNvSpPr>
            <a:spLocks noGrp="1"/>
          </p:cNvSpPr>
          <p:nvPr>
            <p:ph type="title"/>
          </p:nvPr>
        </p:nvSpPr>
        <p:spPr>
          <a:xfrm>
            <a:off x="165761" y="-100433"/>
            <a:ext cx="10420349" cy="762000"/>
          </a:xfrm>
        </p:spPr>
        <p:txBody>
          <a:bodyPr/>
          <a:lstStyle/>
          <a:p>
            <a:r>
              <a:rPr lang="en-GB" dirty="0"/>
              <a:t>Future prospects in Higgs, EW, and </a:t>
            </a:r>
            <a:r>
              <a:rPr lang="en-GB" u="sng" dirty="0">
                <a:solidFill>
                  <a:srgbClr val="0070C0"/>
                </a:solidFill>
              </a:rPr>
              <a:t>Flavour</a:t>
            </a:r>
          </a:p>
        </p:txBody>
      </p:sp>
      <p:cxnSp>
        <p:nvCxnSpPr>
          <p:cNvPr id="51" name="Straight Connector 50">
            <a:extLst>
              <a:ext uri="{FF2B5EF4-FFF2-40B4-BE49-F238E27FC236}">
                <a16:creationId xmlns:a16="http://schemas.microsoft.com/office/drawing/2014/main" id="{225D7277-14DD-A1D5-9FEB-02D1864BF3F9}"/>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 name="Footer Placeholder 5">
            <a:extLst>
              <a:ext uri="{FF2B5EF4-FFF2-40B4-BE49-F238E27FC236}">
                <a16:creationId xmlns:a16="http://schemas.microsoft.com/office/drawing/2014/main" id="{6AB53504-5071-DCBA-F77D-D9FC75B44E34}"/>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2156340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55" descr="A graph with numbers and symbols&#10;&#10;Description automatically generated">
            <a:extLst>
              <a:ext uri="{FF2B5EF4-FFF2-40B4-BE49-F238E27FC236}">
                <a16:creationId xmlns:a16="http://schemas.microsoft.com/office/drawing/2014/main" id="{4CC03229-312B-FE91-0FF1-DCAF56C06F02}"/>
              </a:ext>
            </a:extLst>
          </p:cNvPr>
          <p:cNvPicPr>
            <a:picLocks noChangeAspect="1"/>
          </p:cNvPicPr>
          <p:nvPr/>
        </p:nvPicPr>
        <p:blipFill>
          <a:blip r:embed="rId3"/>
          <a:stretch>
            <a:fillRect/>
          </a:stretch>
        </p:blipFill>
        <p:spPr>
          <a:xfrm>
            <a:off x="5556783" y="722829"/>
            <a:ext cx="6516779" cy="5010132"/>
          </a:xfrm>
          <a:prstGeom prst="rect">
            <a:avLst/>
          </a:prstGeom>
        </p:spPr>
      </p:pic>
      <p:pic>
        <p:nvPicPr>
          <p:cNvPr id="57" name="Picture 56" descr="A graph with colorful squares and numbers&#10;&#10;Description automatically generated">
            <a:extLst>
              <a:ext uri="{FF2B5EF4-FFF2-40B4-BE49-F238E27FC236}">
                <a16:creationId xmlns:a16="http://schemas.microsoft.com/office/drawing/2014/main" id="{FECDCE4E-E0F9-471D-59F0-053044EA0069}"/>
              </a:ext>
            </a:extLst>
          </p:cNvPr>
          <p:cNvPicPr>
            <a:picLocks noChangeAspect="1"/>
          </p:cNvPicPr>
          <p:nvPr/>
        </p:nvPicPr>
        <p:blipFill>
          <a:blip r:embed="rId4"/>
          <a:stretch>
            <a:fillRect/>
          </a:stretch>
        </p:blipFill>
        <p:spPr>
          <a:xfrm>
            <a:off x="134477" y="603471"/>
            <a:ext cx="5581255" cy="4689388"/>
          </a:xfrm>
          <a:prstGeom prst="rect">
            <a:avLst/>
          </a:prstGeom>
        </p:spPr>
      </p:pic>
      <p:sp>
        <p:nvSpPr>
          <p:cNvPr id="67" name="Rectangle 66">
            <a:extLst>
              <a:ext uri="{FF2B5EF4-FFF2-40B4-BE49-F238E27FC236}">
                <a16:creationId xmlns:a16="http://schemas.microsoft.com/office/drawing/2014/main" id="{9867EC50-C5ED-F004-2BFA-F35D3FCA306A}"/>
              </a:ext>
            </a:extLst>
          </p:cNvPr>
          <p:cNvSpPr/>
          <p:nvPr/>
        </p:nvSpPr>
        <p:spPr>
          <a:xfrm>
            <a:off x="2396675" y="4934355"/>
            <a:ext cx="1763486" cy="35850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a:extLst>
              <a:ext uri="{FF2B5EF4-FFF2-40B4-BE49-F238E27FC236}">
                <a16:creationId xmlns:a16="http://schemas.microsoft.com/office/drawing/2014/main" id="{489DD623-D07D-1C6D-841A-677B03AFC55B}"/>
              </a:ext>
            </a:extLst>
          </p:cNvPr>
          <p:cNvSpPr/>
          <p:nvPr/>
        </p:nvSpPr>
        <p:spPr>
          <a:xfrm>
            <a:off x="11906435" y="2347912"/>
            <a:ext cx="242968" cy="125113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a:extLst>
              <a:ext uri="{FF2B5EF4-FFF2-40B4-BE49-F238E27FC236}">
                <a16:creationId xmlns:a16="http://schemas.microsoft.com/office/drawing/2014/main" id="{21E4BADB-0C7C-E8D0-4475-19F502B0AE20}"/>
              </a:ext>
            </a:extLst>
          </p:cNvPr>
          <p:cNvSpPr/>
          <p:nvPr/>
        </p:nvSpPr>
        <p:spPr>
          <a:xfrm>
            <a:off x="1593235" y="5593737"/>
            <a:ext cx="9005529" cy="806052"/>
          </a:xfrm>
          <a:prstGeom prst="roundRect">
            <a:avLst/>
          </a:prstGeom>
          <a:solidFill>
            <a:schemeClr val="bg1">
              <a:lumMod val="95000"/>
            </a:schemeClr>
          </a:solidFill>
          <a:ln w="22225">
            <a:solidFill>
              <a:srgbClr val="0070C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342900" indent="-342900">
              <a:buFont typeface="Arial" panose="020B0604020202020204" pitchFamily="34" charset="0"/>
              <a:buChar char="•"/>
            </a:pPr>
            <a:r>
              <a:rPr lang="en-GB" sz="2200" dirty="0">
                <a:solidFill>
                  <a:srgbClr val="00B050"/>
                </a:solidFill>
                <a:sym typeface="Wingdings" pitchFamily="2" charset="2"/>
              </a:rPr>
              <a:t>Tera-Z</a:t>
            </a:r>
            <a:r>
              <a:rPr lang="en-GB" sz="2200" dirty="0">
                <a:sym typeface="Wingdings" pitchFamily="2" charset="2"/>
              </a:rPr>
              <a:t>   [FCC-</a:t>
            </a:r>
            <a:r>
              <a:rPr lang="en-GB" sz="2200" dirty="0" err="1">
                <a:sym typeface="Wingdings" pitchFamily="2" charset="2"/>
              </a:rPr>
              <a:t>ee</a:t>
            </a:r>
            <a:r>
              <a:rPr lang="en-GB" sz="2200" dirty="0">
                <a:sym typeface="Wingdings" pitchFamily="2" charset="2"/>
              </a:rPr>
              <a:t>, LEP-3] would lead to a major improvement</a:t>
            </a:r>
          </a:p>
          <a:p>
            <a:pPr marL="342900" indent="-342900">
              <a:buFont typeface="Arial" panose="020B0604020202020204" pitchFamily="34" charset="0"/>
              <a:buChar char="•"/>
            </a:pPr>
            <a:r>
              <a:rPr lang="en-GB" sz="2200" dirty="0">
                <a:solidFill>
                  <a:srgbClr val="C00000"/>
                </a:solidFill>
                <a:sym typeface="Wingdings" pitchFamily="2" charset="2"/>
              </a:rPr>
              <a:t>Giga-Z</a:t>
            </a:r>
            <a:r>
              <a:rPr lang="en-GB" sz="2200" dirty="0">
                <a:sym typeface="Wingdings" pitchFamily="2" charset="2"/>
              </a:rPr>
              <a:t>   [LCF] is not competitive</a:t>
            </a:r>
            <a:endParaRPr lang="en-US" altLang="en-IT" sz="2200" dirty="0">
              <a:solidFill>
                <a:srgbClr val="C00000"/>
              </a:solidFill>
              <a:cs typeface="Times New Roman" panose="02020603050405020304" pitchFamily="18" charset="0"/>
            </a:endParaRPr>
          </a:p>
        </p:txBody>
      </p:sp>
      <p:sp>
        <p:nvSpPr>
          <p:cNvPr id="6" name="Title 1">
            <a:extLst>
              <a:ext uri="{FF2B5EF4-FFF2-40B4-BE49-F238E27FC236}">
                <a16:creationId xmlns:a16="http://schemas.microsoft.com/office/drawing/2014/main" id="{1B1F5843-0D8D-88FD-7340-91BBFB6CA037}"/>
              </a:ext>
            </a:extLst>
          </p:cNvPr>
          <p:cNvSpPr>
            <a:spLocks noGrp="1"/>
          </p:cNvSpPr>
          <p:nvPr>
            <p:ph type="title"/>
          </p:nvPr>
        </p:nvSpPr>
        <p:spPr>
          <a:xfrm>
            <a:off x="165761" y="-100433"/>
            <a:ext cx="10420349" cy="762000"/>
          </a:xfrm>
        </p:spPr>
        <p:txBody>
          <a:bodyPr/>
          <a:lstStyle/>
          <a:p>
            <a:r>
              <a:rPr lang="en-GB" dirty="0"/>
              <a:t>Future prospects in Higgs, EW, and </a:t>
            </a:r>
            <a:r>
              <a:rPr lang="en-GB" u="sng" dirty="0">
                <a:solidFill>
                  <a:srgbClr val="0070C0"/>
                </a:solidFill>
              </a:rPr>
              <a:t>Flavour</a:t>
            </a:r>
          </a:p>
        </p:txBody>
      </p:sp>
      <p:cxnSp>
        <p:nvCxnSpPr>
          <p:cNvPr id="7" name="Straight Connector 6">
            <a:extLst>
              <a:ext uri="{FF2B5EF4-FFF2-40B4-BE49-F238E27FC236}">
                <a16:creationId xmlns:a16="http://schemas.microsoft.com/office/drawing/2014/main" id="{33BDFC8E-2444-A914-7CEC-6F04AC764281}"/>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3">
            <a:extLst>
              <a:ext uri="{FF2B5EF4-FFF2-40B4-BE49-F238E27FC236}">
                <a16:creationId xmlns:a16="http://schemas.microsoft.com/office/drawing/2014/main" id="{93BDC0E7-6CCA-282E-104D-DDD1564795D8}"/>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24</a:t>
            </a:fld>
            <a:endParaRPr lang="en-US"/>
          </a:p>
        </p:txBody>
      </p:sp>
      <p:sp>
        <p:nvSpPr>
          <p:cNvPr id="3" name="Footer Placeholder 5">
            <a:extLst>
              <a:ext uri="{FF2B5EF4-FFF2-40B4-BE49-F238E27FC236}">
                <a16:creationId xmlns:a16="http://schemas.microsoft.com/office/drawing/2014/main" id="{89477030-8D4A-12FD-7759-CDF9C044BDFF}"/>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8585103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389DA303-417D-4C72-3FF2-59E9194F668F}"/>
              </a:ext>
            </a:extLst>
          </p:cNvPr>
          <p:cNvSpPr txBox="1">
            <a:spLocks/>
          </p:cNvSpPr>
          <p:nvPr/>
        </p:nvSpPr>
        <p:spPr>
          <a:xfrm>
            <a:off x="348354" y="899423"/>
            <a:ext cx="4528095" cy="2529577"/>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GB" altLang="en-IT" sz="2400" dirty="0">
                <a:solidFill>
                  <a:schemeClr val="tx2"/>
                </a:solidFill>
              </a:rPr>
              <a:t>Electroweak precision observables allow us to probe the </a:t>
            </a:r>
            <a:r>
              <a:rPr lang="en-GB" altLang="en-IT" sz="2400" u="sng" dirty="0">
                <a:solidFill>
                  <a:schemeClr val="tx2"/>
                </a:solidFill>
              </a:rPr>
              <a:t>vast majority</a:t>
            </a:r>
            <a:r>
              <a:rPr lang="en-GB" altLang="en-IT" sz="2400" dirty="0">
                <a:solidFill>
                  <a:schemeClr val="tx2"/>
                </a:solidFill>
              </a:rPr>
              <a:t> of the flavour-conserving operators in the SMEFT </a:t>
            </a:r>
          </a:p>
          <a:p>
            <a:pPr marL="0" indent="0">
              <a:lnSpc>
                <a:spcPct val="120000"/>
              </a:lnSpc>
              <a:spcBef>
                <a:spcPts val="0"/>
              </a:spcBef>
              <a:buNone/>
            </a:pPr>
            <a:r>
              <a:rPr lang="en-GB" altLang="en-IT" sz="2400" dirty="0">
                <a:solidFill>
                  <a:schemeClr val="tx2"/>
                </a:solidFill>
              </a:rPr>
              <a:t>[</a:t>
            </a:r>
            <a:r>
              <a:rPr lang="en-GB" altLang="en-IT" sz="2400" i="1" dirty="0">
                <a:solidFill>
                  <a:schemeClr val="bg2">
                    <a:lumMod val="50000"/>
                  </a:schemeClr>
                </a:solidFill>
              </a:rPr>
              <a:t>many constraints still dominated by LEP data</a:t>
            </a:r>
            <a:r>
              <a:rPr lang="en-GB" altLang="en-IT" sz="2400" dirty="0">
                <a:solidFill>
                  <a:schemeClr val="tx2"/>
                </a:solidFill>
              </a:rPr>
              <a:t>]</a:t>
            </a:r>
            <a:endParaRPr lang="en-GB" sz="2400" dirty="0">
              <a:solidFill>
                <a:schemeClr val="tx2"/>
              </a:solidFill>
            </a:endParaRPr>
          </a:p>
        </p:txBody>
      </p:sp>
      <p:sp>
        <p:nvSpPr>
          <p:cNvPr id="2" name="Title 1">
            <a:extLst>
              <a:ext uri="{FF2B5EF4-FFF2-40B4-BE49-F238E27FC236}">
                <a16:creationId xmlns:a16="http://schemas.microsoft.com/office/drawing/2014/main" id="{3E0D102A-B3AE-1DB8-B971-4DC54722F82D}"/>
              </a:ext>
            </a:extLst>
          </p:cNvPr>
          <p:cNvSpPr>
            <a:spLocks noGrp="1"/>
          </p:cNvSpPr>
          <p:nvPr>
            <p:ph type="title"/>
          </p:nvPr>
        </p:nvSpPr>
        <p:spPr>
          <a:xfrm>
            <a:off x="165761" y="-100433"/>
            <a:ext cx="10420349" cy="762000"/>
          </a:xfrm>
        </p:spPr>
        <p:txBody>
          <a:bodyPr/>
          <a:lstStyle/>
          <a:p>
            <a:r>
              <a:rPr lang="en-GB" dirty="0"/>
              <a:t>Future prospects in Higgs, </a:t>
            </a:r>
            <a:r>
              <a:rPr lang="en-GB" u="sng" dirty="0">
                <a:solidFill>
                  <a:srgbClr val="0070C0"/>
                </a:solidFill>
              </a:rPr>
              <a:t>EW,</a:t>
            </a:r>
            <a:r>
              <a:rPr lang="en-GB" dirty="0"/>
              <a:t> and Flavour</a:t>
            </a:r>
            <a:endParaRPr lang="en-GB" dirty="0">
              <a:solidFill>
                <a:srgbClr val="C00000"/>
              </a:solidFill>
            </a:endParaRPr>
          </a:p>
        </p:txBody>
      </p:sp>
      <p:cxnSp>
        <p:nvCxnSpPr>
          <p:cNvPr id="6" name="Straight Connector 5">
            <a:extLst>
              <a:ext uri="{FF2B5EF4-FFF2-40B4-BE49-F238E27FC236}">
                <a16:creationId xmlns:a16="http://schemas.microsoft.com/office/drawing/2014/main" id="{5FB37622-07BD-9EF7-FD94-FD0884604F6F}"/>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B574908-C7CC-B2B0-A661-FF3C07CF194F}"/>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25</a:t>
            </a:fld>
            <a:endParaRPr lang="en-US"/>
          </a:p>
        </p:txBody>
      </p:sp>
      <p:sp>
        <p:nvSpPr>
          <p:cNvPr id="346" name="Slide Number Placeholder 3">
            <a:extLst>
              <a:ext uri="{FF2B5EF4-FFF2-40B4-BE49-F238E27FC236}">
                <a16:creationId xmlns:a16="http://schemas.microsoft.com/office/drawing/2014/main" id="{AB84EDA8-27A3-759C-03E9-3C9FDC35F510}"/>
              </a:ext>
            </a:extLst>
          </p:cNvPr>
          <p:cNvSpPr txBox="1">
            <a:spLocks/>
          </p:cNvSpPr>
          <p:nvPr/>
        </p:nvSpPr>
        <p:spPr bwMode="auto">
          <a:xfrm>
            <a:off x="10087588" y="6525344"/>
            <a:ext cx="196347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GB"/>
            </a:defPPr>
            <a:lvl1pPr algn="r" rtl="0" eaLnBrk="1" fontAlgn="base" hangingPunct="1">
              <a:spcBef>
                <a:spcPct val="0"/>
              </a:spcBef>
              <a:spcAft>
                <a:spcPct val="0"/>
              </a:spcAft>
              <a:defRPr sz="1000" kern="1200">
                <a:solidFill>
                  <a:srgbClr val="000000"/>
                </a:solidFill>
                <a:latin typeface="Helvetica"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defRPr/>
            </a:pPr>
            <a:fld id="{69465A80-0F57-5B4F-BE8A-6A68EE5F429F}" type="slidenum">
              <a:rPr lang="en-US" smtClean="0"/>
              <a:pPr>
                <a:defRPr/>
              </a:pPr>
              <a:t>25</a:t>
            </a:fld>
            <a:endParaRPr lang="en-US"/>
          </a:p>
        </p:txBody>
      </p:sp>
      <p:pic>
        <p:nvPicPr>
          <p:cNvPr id="3" name="Picture 2" descr="A diagram of a circle with numbers and symbols&#10;&#10;Description automatically generated">
            <a:extLst>
              <a:ext uri="{FF2B5EF4-FFF2-40B4-BE49-F238E27FC236}">
                <a16:creationId xmlns:a16="http://schemas.microsoft.com/office/drawing/2014/main" id="{464EC3CA-81D5-32C9-3315-128B946DB6B1}"/>
              </a:ext>
            </a:extLst>
          </p:cNvPr>
          <p:cNvPicPr>
            <a:picLocks noChangeAspect="1"/>
          </p:cNvPicPr>
          <p:nvPr/>
        </p:nvPicPr>
        <p:blipFill>
          <a:blip r:embed="rId3"/>
          <a:stretch>
            <a:fillRect/>
          </a:stretch>
        </p:blipFill>
        <p:spPr>
          <a:xfrm>
            <a:off x="5179679" y="1277703"/>
            <a:ext cx="4905292" cy="4782966"/>
          </a:xfrm>
          <a:prstGeom prst="rect">
            <a:avLst/>
          </a:prstGeom>
        </p:spPr>
      </p:pic>
      <p:sp>
        <p:nvSpPr>
          <p:cNvPr id="347" name="Oval 346">
            <a:extLst>
              <a:ext uri="{FF2B5EF4-FFF2-40B4-BE49-F238E27FC236}">
                <a16:creationId xmlns:a16="http://schemas.microsoft.com/office/drawing/2014/main" id="{16A87B2C-5814-6F74-2C41-343814C90246}"/>
              </a:ext>
            </a:extLst>
          </p:cNvPr>
          <p:cNvSpPr/>
          <p:nvPr/>
        </p:nvSpPr>
        <p:spPr>
          <a:xfrm rot="3007646">
            <a:off x="8322543" y="3851949"/>
            <a:ext cx="1137125" cy="2330468"/>
          </a:xfrm>
          <a:prstGeom prst="ellipse">
            <a:avLst/>
          </a:prstGeom>
          <a:noFill/>
          <a:ln w="44450">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rgbClr val="C00000"/>
              </a:solidFill>
            </a:endParaRPr>
          </a:p>
        </p:txBody>
      </p:sp>
      <p:sp>
        <p:nvSpPr>
          <p:cNvPr id="348" name="Oval 347">
            <a:extLst>
              <a:ext uri="{FF2B5EF4-FFF2-40B4-BE49-F238E27FC236}">
                <a16:creationId xmlns:a16="http://schemas.microsoft.com/office/drawing/2014/main" id="{34B5D688-0CD8-47D4-275C-03A5ADFADCEE}"/>
              </a:ext>
            </a:extLst>
          </p:cNvPr>
          <p:cNvSpPr/>
          <p:nvPr/>
        </p:nvSpPr>
        <p:spPr>
          <a:xfrm rot="3007646">
            <a:off x="6067024" y="1422098"/>
            <a:ext cx="1137125" cy="2330468"/>
          </a:xfrm>
          <a:prstGeom prst="ellipse">
            <a:avLst/>
          </a:prstGeom>
          <a:noFill/>
          <a:ln w="44450">
            <a:solidFill>
              <a:srgbClr val="0070C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9" name="Oval 348">
            <a:extLst>
              <a:ext uri="{FF2B5EF4-FFF2-40B4-BE49-F238E27FC236}">
                <a16:creationId xmlns:a16="http://schemas.microsoft.com/office/drawing/2014/main" id="{7C863441-E55E-0FEF-CDA9-C104E2661109}"/>
              </a:ext>
            </a:extLst>
          </p:cNvPr>
          <p:cNvSpPr/>
          <p:nvPr/>
        </p:nvSpPr>
        <p:spPr>
          <a:xfrm rot="7987221">
            <a:off x="5700325" y="3328140"/>
            <a:ext cx="1574260" cy="3211619"/>
          </a:xfrm>
          <a:prstGeom prst="ellipse">
            <a:avLst/>
          </a:prstGeom>
          <a:noFill/>
          <a:ln w="44450">
            <a:solidFill>
              <a:srgbClr val="0070C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0" name="TextBox 349">
            <a:extLst>
              <a:ext uri="{FF2B5EF4-FFF2-40B4-BE49-F238E27FC236}">
                <a16:creationId xmlns:a16="http://schemas.microsoft.com/office/drawing/2014/main" id="{F2D66B3C-D451-3334-49F4-E33E5F1B50FB}"/>
              </a:ext>
            </a:extLst>
          </p:cNvPr>
          <p:cNvSpPr txBox="1"/>
          <p:nvPr/>
        </p:nvSpPr>
        <p:spPr>
          <a:xfrm>
            <a:off x="9489144" y="4620091"/>
            <a:ext cx="2272867" cy="1015663"/>
          </a:xfrm>
          <a:prstGeom prst="rect">
            <a:avLst/>
          </a:prstGeom>
          <a:noFill/>
        </p:spPr>
        <p:txBody>
          <a:bodyPr wrap="square">
            <a:spAutoFit/>
          </a:bodyPr>
          <a:lstStyle/>
          <a:p>
            <a:pPr algn="ctr"/>
            <a:r>
              <a:rPr lang="en-US" altLang="en-IT" sz="2000" dirty="0">
                <a:solidFill>
                  <a:srgbClr val="C00000"/>
                </a:solidFill>
                <a:latin typeface="+mn-lt"/>
              </a:rPr>
              <a:t>Tree-level </a:t>
            </a:r>
          </a:p>
          <a:p>
            <a:pPr algn="ctr"/>
            <a:r>
              <a:rPr lang="en-US" altLang="en-IT" sz="2000" dirty="0">
                <a:solidFill>
                  <a:srgbClr val="C00000"/>
                </a:solidFill>
                <a:latin typeface="+mn-lt"/>
              </a:rPr>
              <a:t>impact </a:t>
            </a:r>
          </a:p>
          <a:p>
            <a:pPr algn="ctr"/>
            <a:r>
              <a:rPr lang="en-US" altLang="en-IT" sz="2000" dirty="0">
                <a:solidFill>
                  <a:srgbClr val="C00000"/>
                </a:solidFill>
                <a:latin typeface="+mn-lt"/>
              </a:rPr>
              <a:t>on EWPO</a:t>
            </a:r>
            <a:endParaRPr lang="en-US" altLang="en-IT" sz="2000" baseline="33000" dirty="0">
              <a:solidFill>
                <a:srgbClr val="C00000"/>
              </a:solidFill>
              <a:latin typeface="+mn-lt"/>
              <a:cs typeface="Times New Roman" panose="02020603050405020304" pitchFamily="18" charset="0"/>
            </a:endParaRPr>
          </a:p>
        </p:txBody>
      </p:sp>
      <p:sp>
        <p:nvSpPr>
          <p:cNvPr id="351" name="TextBox 350">
            <a:extLst>
              <a:ext uri="{FF2B5EF4-FFF2-40B4-BE49-F238E27FC236}">
                <a16:creationId xmlns:a16="http://schemas.microsoft.com/office/drawing/2014/main" id="{A07CD52D-0503-1403-5789-347CD16C33E8}"/>
              </a:ext>
            </a:extLst>
          </p:cNvPr>
          <p:cNvSpPr txBox="1"/>
          <p:nvPr/>
        </p:nvSpPr>
        <p:spPr>
          <a:xfrm>
            <a:off x="2887322" y="5029530"/>
            <a:ext cx="3057431" cy="1323439"/>
          </a:xfrm>
          <a:prstGeom prst="rect">
            <a:avLst/>
          </a:prstGeom>
          <a:noFill/>
        </p:spPr>
        <p:txBody>
          <a:bodyPr wrap="square">
            <a:spAutoFit/>
          </a:bodyPr>
          <a:lstStyle/>
          <a:p>
            <a:pPr algn="ctr"/>
            <a:r>
              <a:rPr lang="en-US" altLang="en-IT" sz="2000" dirty="0">
                <a:solidFill>
                  <a:srgbClr val="0070C0"/>
                </a:solidFill>
              </a:rPr>
              <a:t>Four-fermion </a:t>
            </a:r>
          </a:p>
          <a:p>
            <a:pPr algn="ctr"/>
            <a:r>
              <a:rPr lang="en-US" altLang="en-IT" sz="2000" dirty="0">
                <a:solidFill>
                  <a:srgbClr val="0070C0"/>
                </a:solidFill>
                <a:latin typeface="+mn-lt"/>
              </a:rPr>
              <a:t>couplings </a:t>
            </a:r>
          </a:p>
          <a:p>
            <a:pPr algn="ctr"/>
            <a:r>
              <a:rPr lang="en-US" altLang="en-IT" sz="2000" dirty="0">
                <a:solidFill>
                  <a:srgbClr val="0070C0"/>
                </a:solidFill>
              </a:rPr>
              <a:t>a</a:t>
            </a:r>
            <a:r>
              <a:rPr lang="en-US" altLang="en-IT" sz="2000" dirty="0">
                <a:solidFill>
                  <a:srgbClr val="0070C0"/>
                </a:solidFill>
                <a:latin typeface="+mn-lt"/>
              </a:rPr>
              <a:t>ffecting EWPO</a:t>
            </a:r>
          </a:p>
          <a:p>
            <a:pPr algn="ctr"/>
            <a:r>
              <a:rPr lang="en-US" altLang="en-IT" sz="2000" dirty="0">
                <a:solidFill>
                  <a:srgbClr val="0070C0"/>
                </a:solidFill>
              </a:rPr>
              <a:t>beyond tree level</a:t>
            </a:r>
            <a:endParaRPr lang="en-US" altLang="en-IT" sz="2000" baseline="33000" dirty="0">
              <a:solidFill>
                <a:srgbClr val="0070C0"/>
              </a:solidFill>
              <a:latin typeface="+mn-lt"/>
              <a:cs typeface="Times New Roman" panose="02020603050405020304" pitchFamily="18" charset="0"/>
            </a:endParaRPr>
          </a:p>
        </p:txBody>
      </p:sp>
      <p:sp>
        <p:nvSpPr>
          <p:cNvPr id="352" name="TextBox 351">
            <a:extLst>
              <a:ext uri="{FF2B5EF4-FFF2-40B4-BE49-F238E27FC236}">
                <a16:creationId xmlns:a16="http://schemas.microsoft.com/office/drawing/2014/main" id="{A46482DE-4C7C-FC87-C8F7-43350C9A216C}"/>
              </a:ext>
            </a:extLst>
          </p:cNvPr>
          <p:cNvSpPr txBox="1"/>
          <p:nvPr/>
        </p:nvSpPr>
        <p:spPr>
          <a:xfrm>
            <a:off x="8599963" y="5990479"/>
            <a:ext cx="2108317" cy="338554"/>
          </a:xfrm>
          <a:prstGeom prst="rect">
            <a:avLst/>
          </a:prstGeom>
          <a:noFill/>
        </p:spPr>
        <p:txBody>
          <a:bodyPr wrap="square">
            <a:spAutoFit/>
          </a:bodyPr>
          <a:lstStyle/>
          <a:p>
            <a:pPr marL="0" indent="0" algn="ctr">
              <a:buNone/>
            </a:pPr>
            <a:r>
              <a:rPr lang="en-US" altLang="en-IT" sz="1600" kern="0" dirty="0">
                <a:solidFill>
                  <a:schemeClr val="tx1"/>
                </a:solidFill>
                <a:latin typeface="+mn-lt"/>
              </a:rPr>
              <a:t>J. De Blas ‘25 </a:t>
            </a:r>
            <a:endParaRPr lang="en-GB" sz="1600" b="0" u="none" strike="noStrike" dirty="0">
              <a:effectLst/>
              <a:latin typeface="+mn-lt"/>
            </a:endParaRPr>
          </a:p>
        </p:txBody>
      </p:sp>
    </p:spTree>
    <p:extLst>
      <p:ext uri="{BB962C8B-B14F-4D97-AF65-F5344CB8AC3E}">
        <p14:creationId xmlns:p14="http://schemas.microsoft.com/office/powerpoint/2010/main" val="170303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7"/>
                                        </p:tgtEl>
                                        <p:attrNameLst>
                                          <p:attrName>style.visibility</p:attrName>
                                        </p:attrNameLst>
                                      </p:cBhvr>
                                      <p:to>
                                        <p:strVal val="visible"/>
                                      </p:to>
                                    </p:set>
                                    <p:animEffect transition="in" filter="dissolve">
                                      <p:cBhvr>
                                        <p:cTn id="7" dur="500"/>
                                        <p:tgtEl>
                                          <p:spTgt spid="34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50"/>
                                        </p:tgtEl>
                                        <p:attrNameLst>
                                          <p:attrName>style.visibility</p:attrName>
                                        </p:attrNameLst>
                                      </p:cBhvr>
                                      <p:to>
                                        <p:strVal val="visible"/>
                                      </p:to>
                                    </p:set>
                                    <p:animEffect transition="in" filter="dissolve">
                                      <p:cBhvr>
                                        <p:cTn id="10" dur="500"/>
                                        <p:tgtEl>
                                          <p:spTgt spid="35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48"/>
                                        </p:tgtEl>
                                        <p:attrNameLst>
                                          <p:attrName>style.visibility</p:attrName>
                                        </p:attrNameLst>
                                      </p:cBhvr>
                                      <p:to>
                                        <p:strVal val="visible"/>
                                      </p:to>
                                    </p:set>
                                    <p:animEffect transition="in" filter="dissolve">
                                      <p:cBhvr>
                                        <p:cTn id="15" dur="500"/>
                                        <p:tgtEl>
                                          <p:spTgt spid="34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51"/>
                                        </p:tgtEl>
                                        <p:attrNameLst>
                                          <p:attrName>style.visibility</p:attrName>
                                        </p:attrNameLst>
                                      </p:cBhvr>
                                      <p:to>
                                        <p:strVal val="visible"/>
                                      </p:to>
                                    </p:set>
                                    <p:animEffect transition="in" filter="dissolve">
                                      <p:cBhvr>
                                        <p:cTn id="18" dur="500"/>
                                        <p:tgtEl>
                                          <p:spTgt spid="351"/>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49"/>
                                        </p:tgtEl>
                                        <p:attrNameLst>
                                          <p:attrName>style.visibility</p:attrName>
                                        </p:attrNameLst>
                                      </p:cBhvr>
                                      <p:to>
                                        <p:strVal val="visible"/>
                                      </p:to>
                                    </p:set>
                                    <p:animEffect transition="in" filter="dissolve">
                                      <p:cBhvr>
                                        <p:cTn id="21" dur="500"/>
                                        <p:tgtEl>
                                          <p:spTgt spid="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 grpId="0" animBg="1"/>
      <p:bldP spid="348" grpId="0" animBg="1"/>
      <p:bldP spid="349" grpId="0" animBg="1"/>
      <p:bldP spid="350" grpId="0"/>
      <p:bldP spid="35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5C5B5F-7975-B756-EAAB-07C5F513B736}"/>
              </a:ext>
            </a:extLst>
          </p:cNvPr>
          <p:cNvSpPr txBox="1">
            <a:spLocks/>
          </p:cNvSpPr>
          <p:nvPr/>
        </p:nvSpPr>
        <p:spPr>
          <a:xfrm>
            <a:off x="-271765" y="4760625"/>
            <a:ext cx="10359353" cy="17035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pPr>
            <a:endParaRPr lang="en-GB" sz="2400" dirty="0"/>
          </a:p>
        </p:txBody>
      </p:sp>
      <p:sp>
        <p:nvSpPr>
          <p:cNvPr id="6" name="Line 6">
            <a:extLst>
              <a:ext uri="{FF2B5EF4-FFF2-40B4-BE49-F238E27FC236}">
                <a16:creationId xmlns:a16="http://schemas.microsoft.com/office/drawing/2014/main" id="{AEE9787C-35A8-65F7-A545-6B2A88695264}"/>
              </a:ext>
            </a:extLst>
          </p:cNvPr>
          <p:cNvSpPr>
            <a:spLocks noChangeShapeType="1"/>
          </p:cNvSpPr>
          <p:nvPr/>
        </p:nvSpPr>
        <p:spPr bwMode="auto">
          <a:xfrm>
            <a:off x="3624410" y="4447477"/>
            <a:ext cx="7187" cy="359497"/>
          </a:xfrm>
          <a:prstGeom prst="line">
            <a:avLst/>
          </a:prstGeom>
          <a:noFill/>
          <a:ln w="5472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pic>
        <p:nvPicPr>
          <p:cNvPr id="7" name="Picture 6">
            <a:extLst>
              <a:ext uri="{FF2B5EF4-FFF2-40B4-BE49-F238E27FC236}">
                <a16:creationId xmlns:a16="http://schemas.microsoft.com/office/drawing/2014/main" id="{1BB73111-BE99-5F4E-0192-D1393AE1FB38}"/>
              </a:ext>
            </a:extLst>
          </p:cNvPr>
          <p:cNvPicPr>
            <a:picLocks noChangeAspect="1"/>
          </p:cNvPicPr>
          <p:nvPr/>
        </p:nvPicPr>
        <p:blipFill>
          <a:blip r:embed="rId3"/>
          <a:stretch>
            <a:fillRect/>
          </a:stretch>
        </p:blipFill>
        <p:spPr>
          <a:xfrm>
            <a:off x="2721836" y="3563227"/>
            <a:ext cx="2007118" cy="986156"/>
          </a:xfrm>
          <a:prstGeom prst="rect">
            <a:avLst/>
          </a:prstGeom>
        </p:spPr>
      </p:pic>
      <p:pic>
        <p:nvPicPr>
          <p:cNvPr id="8" name="Picture 7">
            <a:extLst>
              <a:ext uri="{FF2B5EF4-FFF2-40B4-BE49-F238E27FC236}">
                <a16:creationId xmlns:a16="http://schemas.microsoft.com/office/drawing/2014/main" id="{77DBF392-598B-8E41-2D32-7A658898D802}"/>
              </a:ext>
            </a:extLst>
          </p:cNvPr>
          <p:cNvPicPr>
            <a:picLocks noChangeAspect="1"/>
          </p:cNvPicPr>
          <p:nvPr/>
        </p:nvPicPr>
        <p:blipFill>
          <a:blip r:embed="rId4"/>
          <a:stretch>
            <a:fillRect/>
          </a:stretch>
        </p:blipFill>
        <p:spPr>
          <a:xfrm>
            <a:off x="1752202" y="4760625"/>
            <a:ext cx="2738884" cy="1134163"/>
          </a:xfrm>
          <a:prstGeom prst="rect">
            <a:avLst/>
          </a:prstGeom>
        </p:spPr>
      </p:pic>
      <p:sp>
        <p:nvSpPr>
          <p:cNvPr id="9" name="Line 6">
            <a:extLst>
              <a:ext uri="{FF2B5EF4-FFF2-40B4-BE49-F238E27FC236}">
                <a16:creationId xmlns:a16="http://schemas.microsoft.com/office/drawing/2014/main" id="{DA9642E9-1C50-CEF8-B990-D0EAE50AAEFC}"/>
              </a:ext>
            </a:extLst>
          </p:cNvPr>
          <p:cNvSpPr>
            <a:spLocks noChangeShapeType="1"/>
          </p:cNvSpPr>
          <p:nvPr/>
        </p:nvSpPr>
        <p:spPr bwMode="auto">
          <a:xfrm>
            <a:off x="5164467" y="5431238"/>
            <a:ext cx="402103" cy="2726"/>
          </a:xfrm>
          <a:prstGeom prst="line">
            <a:avLst/>
          </a:prstGeom>
          <a:noFill/>
          <a:ln w="5472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 name="TextBox 9">
            <a:extLst>
              <a:ext uri="{FF2B5EF4-FFF2-40B4-BE49-F238E27FC236}">
                <a16:creationId xmlns:a16="http://schemas.microsoft.com/office/drawing/2014/main" id="{2D0B1B1B-1823-2A76-B5D4-9B759BEFB14D}"/>
              </a:ext>
            </a:extLst>
          </p:cNvPr>
          <p:cNvSpPr txBox="1"/>
          <p:nvPr/>
        </p:nvSpPr>
        <p:spPr>
          <a:xfrm>
            <a:off x="1392162" y="3871413"/>
            <a:ext cx="841508" cy="400110"/>
          </a:xfrm>
          <a:prstGeom prst="rect">
            <a:avLst/>
          </a:prstGeom>
          <a:noFill/>
        </p:spPr>
        <p:txBody>
          <a:bodyPr wrap="square">
            <a:spAutoFit/>
          </a:bodyPr>
          <a:lstStyle/>
          <a:p>
            <a:r>
              <a:rPr lang="en-US" altLang="en-IT" sz="2000" dirty="0">
                <a:solidFill>
                  <a:srgbClr val="01366E"/>
                </a:solidFill>
                <a:latin typeface="+mn-lt"/>
              </a:rPr>
              <a:t>E.g.:</a:t>
            </a:r>
            <a:endParaRPr lang="en-GB" sz="2000" dirty="0">
              <a:latin typeface="+mn-lt"/>
            </a:endParaRPr>
          </a:p>
        </p:txBody>
      </p:sp>
      <p:pic>
        <p:nvPicPr>
          <p:cNvPr id="11" name="Picture 10">
            <a:extLst>
              <a:ext uri="{FF2B5EF4-FFF2-40B4-BE49-F238E27FC236}">
                <a16:creationId xmlns:a16="http://schemas.microsoft.com/office/drawing/2014/main" id="{A339E61E-FF55-B925-E2CB-27D692678577}"/>
              </a:ext>
            </a:extLst>
          </p:cNvPr>
          <p:cNvPicPr>
            <a:picLocks noChangeAspect="1"/>
          </p:cNvPicPr>
          <p:nvPr/>
        </p:nvPicPr>
        <p:blipFill>
          <a:blip r:embed="rId5"/>
          <a:stretch>
            <a:fillRect/>
          </a:stretch>
        </p:blipFill>
        <p:spPr>
          <a:xfrm>
            <a:off x="6024516" y="4967688"/>
            <a:ext cx="1676400" cy="927100"/>
          </a:xfrm>
          <a:prstGeom prst="rect">
            <a:avLst/>
          </a:prstGeom>
        </p:spPr>
      </p:pic>
      <p:sp>
        <p:nvSpPr>
          <p:cNvPr id="12" name="TextBox 11">
            <a:extLst>
              <a:ext uri="{FF2B5EF4-FFF2-40B4-BE49-F238E27FC236}">
                <a16:creationId xmlns:a16="http://schemas.microsoft.com/office/drawing/2014/main" id="{3DC4E1BE-5E62-193C-4092-60D00A967528}"/>
              </a:ext>
            </a:extLst>
          </p:cNvPr>
          <p:cNvSpPr txBox="1"/>
          <p:nvPr/>
        </p:nvSpPr>
        <p:spPr>
          <a:xfrm>
            <a:off x="7886262" y="4879125"/>
            <a:ext cx="3430671" cy="1015663"/>
          </a:xfrm>
          <a:prstGeom prst="rect">
            <a:avLst/>
          </a:prstGeom>
          <a:noFill/>
        </p:spPr>
        <p:txBody>
          <a:bodyPr wrap="square">
            <a:spAutoFit/>
          </a:bodyPr>
          <a:lstStyle/>
          <a:p>
            <a:pPr algn="ctr"/>
            <a:r>
              <a:rPr lang="en-US" altLang="en-IT" sz="2000" dirty="0">
                <a:latin typeface="+mn-lt"/>
              </a:rPr>
              <a:t>Reaching </a:t>
            </a:r>
            <a:r>
              <a:rPr lang="en-US" altLang="en-IT" sz="2000" dirty="0">
                <a:solidFill>
                  <a:srgbClr val="00B050"/>
                </a:solidFill>
                <a:latin typeface="+mn-lt"/>
              </a:rPr>
              <a:t>0.01%</a:t>
            </a:r>
            <a:r>
              <a:rPr lang="en-US" altLang="en-IT" sz="2000" dirty="0"/>
              <a:t> precision</a:t>
            </a:r>
            <a:r>
              <a:rPr lang="en-US" altLang="en-IT" sz="2000" dirty="0">
                <a:latin typeface="+mn-lt"/>
              </a:rPr>
              <a:t> overcome the (double)  suppression, </a:t>
            </a:r>
            <a:r>
              <a:rPr lang="en-US" altLang="en-IT" sz="2000" dirty="0">
                <a:solidFill>
                  <a:srgbClr val="0061ED"/>
                </a:solidFill>
                <a:latin typeface="+mn-lt"/>
              </a:rPr>
              <a:t>l</a:t>
            </a:r>
            <a:r>
              <a:rPr lang="en-US" sz="2000" dirty="0">
                <a:solidFill>
                  <a:srgbClr val="0061ED"/>
                </a:solidFill>
                <a:latin typeface="+mn-lt"/>
              </a:rPr>
              <a:t>oop</a:t>
            </a:r>
            <a:r>
              <a:rPr lang="en-US" sz="2000" dirty="0">
                <a:latin typeface="+mn-lt"/>
              </a:rPr>
              <a:t> x </a:t>
            </a:r>
            <a:r>
              <a:rPr lang="en-US" altLang="en-IT" sz="2000" dirty="0">
                <a:solidFill>
                  <a:srgbClr val="C00000"/>
                </a:solidFill>
                <a:latin typeface="+mn-lt"/>
                <a:cs typeface="Times New Roman" panose="02020603050405020304" pitchFamily="18" charset="0"/>
              </a:rPr>
              <a:t>(</a:t>
            </a:r>
            <a:r>
              <a:rPr lang="en-US" altLang="en-IT" sz="2000" dirty="0" err="1">
                <a:solidFill>
                  <a:srgbClr val="C00000"/>
                </a:solidFill>
                <a:latin typeface="+mn-lt"/>
                <a:cs typeface="Times New Roman" panose="02020603050405020304" pitchFamily="18" charset="0"/>
              </a:rPr>
              <a:t>m</a:t>
            </a:r>
            <a:r>
              <a:rPr lang="en-US" altLang="en-IT" sz="2000" baseline="-33000" dirty="0" err="1">
                <a:solidFill>
                  <a:srgbClr val="C00000"/>
                </a:solidFill>
                <a:latin typeface="+mn-lt"/>
                <a:cs typeface="Times New Roman" panose="02020603050405020304" pitchFamily="18" charset="0"/>
              </a:rPr>
              <a:t>W</a:t>
            </a:r>
            <a:r>
              <a:rPr lang="en-US" altLang="en-IT" sz="2000" dirty="0">
                <a:solidFill>
                  <a:srgbClr val="C00000"/>
                </a:solidFill>
                <a:latin typeface="+mn-lt"/>
                <a:cs typeface="Times New Roman" panose="02020603050405020304" pitchFamily="18" charset="0"/>
              </a:rPr>
              <a:t>/</a:t>
            </a:r>
            <a:r>
              <a:rPr lang="en-US" altLang="en-IT" sz="2000" dirty="0" err="1">
                <a:solidFill>
                  <a:srgbClr val="C00000"/>
                </a:solidFill>
                <a:latin typeface="+mn-lt"/>
                <a:cs typeface="Times New Roman" panose="02020603050405020304" pitchFamily="18" charset="0"/>
              </a:rPr>
              <a:t>Λ</a:t>
            </a:r>
            <a:r>
              <a:rPr lang="en-US" altLang="en-IT" sz="2000" dirty="0">
                <a:solidFill>
                  <a:srgbClr val="C00000"/>
                </a:solidFill>
                <a:latin typeface="+mn-lt"/>
                <a:cs typeface="Times New Roman" panose="02020603050405020304" pitchFamily="18" charset="0"/>
              </a:rPr>
              <a:t>)</a:t>
            </a:r>
            <a:r>
              <a:rPr lang="en-US" altLang="en-IT" sz="2000" baseline="33000" dirty="0">
                <a:solidFill>
                  <a:srgbClr val="C00000"/>
                </a:solidFill>
                <a:latin typeface="+mn-lt"/>
                <a:cs typeface="Times New Roman" panose="02020603050405020304" pitchFamily="18" charset="0"/>
              </a:rPr>
              <a:t>2</a:t>
            </a:r>
          </a:p>
        </p:txBody>
      </p:sp>
      <p:sp>
        <p:nvSpPr>
          <p:cNvPr id="4" name="Slide Number Placeholder 3">
            <a:extLst>
              <a:ext uri="{FF2B5EF4-FFF2-40B4-BE49-F238E27FC236}">
                <a16:creationId xmlns:a16="http://schemas.microsoft.com/office/drawing/2014/main" id="{9C59053A-C5E2-A065-D0A8-B4BAB186E48C}"/>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26</a:t>
            </a:fld>
            <a:endParaRPr lang="en-US"/>
          </a:p>
        </p:txBody>
      </p:sp>
      <p:sp>
        <p:nvSpPr>
          <p:cNvPr id="14" name="Title 1">
            <a:extLst>
              <a:ext uri="{FF2B5EF4-FFF2-40B4-BE49-F238E27FC236}">
                <a16:creationId xmlns:a16="http://schemas.microsoft.com/office/drawing/2014/main" id="{0583BFAD-5733-5AA5-9E2F-C47BA378AC70}"/>
              </a:ext>
            </a:extLst>
          </p:cNvPr>
          <p:cNvSpPr>
            <a:spLocks noGrp="1"/>
          </p:cNvSpPr>
          <p:nvPr>
            <p:ph type="title"/>
          </p:nvPr>
        </p:nvSpPr>
        <p:spPr>
          <a:xfrm>
            <a:off x="165761" y="-100433"/>
            <a:ext cx="10420349" cy="762000"/>
          </a:xfrm>
        </p:spPr>
        <p:txBody>
          <a:bodyPr/>
          <a:lstStyle/>
          <a:p>
            <a:r>
              <a:rPr lang="en-GB" dirty="0"/>
              <a:t>Future prospects in Higgs, </a:t>
            </a:r>
            <a:r>
              <a:rPr lang="en-GB" u="sng" dirty="0">
                <a:solidFill>
                  <a:srgbClr val="0070C0"/>
                </a:solidFill>
              </a:rPr>
              <a:t>EW,</a:t>
            </a:r>
            <a:r>
              <a:rPr lang="en-GB" dirty="0"/>
              <a:t> and Flavour</a:t>
            </a:r>
            <a:endParaRPr lang="en-GB" dirty="0">
              <a:solidFill>
                <a:srgbClr val="C00000"/>
              </a:solidFill>
            </a:endParaRPr>
          </a:p>
        </p:txBody>
      </p:sp>
      <p:cxnSp>
        <p:nvCxnSpPr>
          <p:cNvPr id="15" name="Straight Connector 14">
            <a:extLst>
              <a:ext uri="{FF2B5EF4-FFF2-40B4-BE49-F238E27FC236}">
                <a16:creationId xmlns:a16="http://schemas.microsoft.com/office/drawing/2014/main" id="{D99D7AE3-627B-2DDB-C12F-39C6AB623449}"/>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Content Placeholder 4">
            <a:extLst>
              <a:ext uri="{FF2B5EF4-FFF2-40B4-BE49-F238E27FC236}">
                <a16:creationId xmlns:a16="http://schemas.microsoft.com/office/drawing/2014/main" id="{EAF1CC18-05FB-11E7-E07F-7C2CE90AA2EB}"/>
              </a:ext>
            </a:extLst>
          </p:cNvPr>
          <p:cNvSpPr>
            <a:spLocks noGrp="1"/>
          </p:cNvSpPr>
          <p:nvPr>
            <p:ph sz="half" idx="1"/>
          </p:nvPr>
        </p:nvSpPr>
        <p:spPr>
          <a:xfrm>
            <a:off x="288869" y="836548"/>
            <a:ext cx="11028064" cy="1731432"/>
          </a:xfrm>
        </p:spPr>
        <p:txBody>
          <a:bodyPr/>
          <a:lstStyle/>
          <a:p>
            <a:r>
              <a:rPr lang="en-US" altLang="en-IT" sz="2400" u="sng" dirty="0">
                <a:solidFill>
                  <a:srgbClr val="C00000"/>
                </a:solidFill>
              </a:rPr>
              <a:t>Unique potential of EW precision measurements @ FCC-</a:t>
            </a:r>
            <a:r>
              <a:rPr lang="en-US" altLang="en-IT" sz="2400" u="sng" dirty="0" err="1">
                <a:solidFill>
                  <a:srgbClr val="C00000"/>
                </a:solidFill>
              </a:rPr>
              <a:t>ee</a:t>
            </a:r>
            <a:r>
              <a:rPr lang="en-GB" sz="2400" dirty="0"/>
              <a:t>:</a:t>
            </a:r>
            <a:endParaRPr lang="en-US" sz="2000" dirty="0"/>
          </a:p>
          <a:p>
            <a:pPr lvl="1"/>
            <a:r>
              <a:rPr lang="en-US" sz="2000" dirty="0"/>
              <a:t>The jump in precision of FCC-</a:t>
            </a:r>
            <a:r>
              <a:rPr lang="en-US" sz="2000" dirty="0" err="1"/>
              <a:t>ee</a:t>
            </a:r>
            <a:r>
              <a:rPr lang="en-US" sz="2000" dirty="0"/>
              <a:t> </a:t>
            </a:r>
            <a:r>
              <a:rPr lang="en-US" altLang="en-IT" sz="2000" dirty="0"/>
              <a:t>is EW physics is unprecedented:</a:t>
            </a:r>
          </a:p>
          <a:p>
            <a:pPr marL="457200" lvl="1" indent="0">
              <a:buNone/>
            </a:pPr>
            <a:r>
              <a:rPr lang="en-US" altLang="en-IT" sz="2000" dirty="0"/>
              <a:t>	</a:t>
            </a:r>
            <a:r>
              <a:rPr lang="en-US" altLang="en-IT" sz="2000" dirty="0">
                <a:solidFill>
                  <a:srgbClr val="004184"/>
                </a:solidFill>
              </a:rPr>
              <a:t>5x10</a:t>
            </a:r>
            <a:r>
              <a:rPr lang="en-US" altLang="en-IT" sz="2000" baseline="30000" dirty="0">
                <a:solidFill>
                  <a:srgbClr val="004184"/>
                </a:solidFill>
              </a:rPr>
              <a:t>12</a:t>
            </a:r>
            <a:r>
              <a:rPr lang="en-US" altLang="en-IT" sz="2000" dirty="0">
                <a:solidFill>
                  <a:srgbClr val="004184"/>
                </a:solidFill>
              </a:rPr>
              <a:t> Z-boson pairs </a:t>
            </a:r>
            <a:r>
              <a:rPr lang="en-US" altLang="en-IT" sz="2000" dirty="0"/>
              <a:t>~  </a:t>
            </a:r>
            <a:r>
              <a:rPr lang="en-US" altLang="en-IT" sz="2000" dirty="0">
                <a:solidFill>
                  <a:srgbClr val="C00000"/>
                </a:solidFill>
              </a:rPr>
              <a:t>10</a:t>
            </a:r>
            <a:r>
              <a:rPr lang="en-US" altLang="en-IT" sz="2000" baseline="30000" dirty="0">
                <a:solidFill>
                  <a:srgbClr val="C00000"/>
                </a:solidFill>
              </a:rPr>
              <a:t>5</a:t>
            </a:r>
            <a:r>
              <a:rPr lang="en-US" altLang="en-IT" sz="2000" dirty="0">
                <a:solidFill>
                  <a:srgbClr val="C00000"/>
                </a:solidFill>
              </a:rPr>
              <a:t> LEP statistics </a:t>
            </a:r>
            <a:endParaRPr lang="en-GB" sz="2400" dirty="0"/>
          </a:p>
          <a:p>
            <a:pPr lvl="1"/>
            <a:r>
              <a:rPr lang="en-US" sz="2000" dirty="0"/>
              <a:t>This level of precision opens the sensitivity to </a:t>
            </a:r>
            <a:r>
              <a:rPr lang="en-US" sz="2000" dirty="0" err="1"/>
              <a:t>TeV</a:t>
            </a:r>
            <a:r>
              <a:rPr lang="en-US" sz="2000" dirty="0"/>
              <a:t>-scale physics, even if the new states couple to EW probes only via quantum effects:</a:t>
            </a:r>
            <a:endParaRPr lang="en-US" altLang="en-IT" sz="2000" dirty="0">
              <a:solidFill>
                <a:srgbClr val="C00000"/>
              </a:solidFill>
            </a:endParaRPr>
          </a:p>
          <a:p>
            <a:pPr marL="457200" lvl="1" indent="0">
              <a:buNone/>
            </a:pPr>
            <a:r>
              <a:rPr lang="en-US" altLang="en-IT" sz="2000" dirty="0">
                <a:solidFill>
                  <a:srgbClr val="C00000"/>
                </a:solidFill>
              </a:rPr>
              <a:t>	</a:t>
            </a:r>
            <a:endParaRPr lang="en-US" altLang="en-IT" sz="2000" dirty="0">
              <a:solidFill>
                <a:srgbClr val="01366E"/>
              </a:solidFill>
            </a:endParaRPr>
          </a:p>
        </p:txBody>
      </p:sp>
      <p:sp>
        <p:nvSpPr>
          <p:cNvPr id="3" name="Footer Placeholder 5">
            <a:extLst>
              <a:ext uri="{FF2B5EF4-FFF2-40B4-BE49-F238E27FC236}">
                <a16:creationId xmlns:a16="http://schemas.microsoft.com/office/drawing/2014/main" id="{CBC823A5-2178-1089-5999-6CE67D570D68}"/>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2467400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9A6477-F14C-4951-AC89-012B15C92BD9}"/>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27</a:t>
            </a:fld>
            <a:endParaRPr lang="en-US"/>
          </a:p>
        </p:txBody>
      </p:sp>
      <p:pic>
        <p:nvPicPr>
          <p:cNvPr id="5" name="Picture 4" descr="A screenshot of a graph&#10;&#10;Description automatically generated">
            <a:extLst>
              <a:ext uri="{FF2B5EF4-FFF2-40B4-BE49-F238E27FC236}">
                <a16:creationId xmlns:a16="http://schemas.microsoft.com/office/drawing/2014/main" id="{B19D742F-EFD5-F478-CB64-99968E628F5D}"/>
              </a:ext>
            </a:extLst>
          </p:cNvPr>
          <p:cNvPicPr>
            <a:picLocks noChangeAspect="1"/>
          </p:cNvPicPr>
          <p:nvPr/>
        </p:nvPicPr>
        <p:blipFill>
          <a:blip r:embed="rId3"/>
          <a:stretch>
            <a:fillRect/>
          </a:stretch>
        </p:blipFill>
        <p:spPr>
          <a:xfrm>
            <a:off x="983432" y="780709"/>
            <a:ext cx="9834396" cy="5744635"/>
          </a:xfrm>
          <a:prstGeom prst="rect">
            <a:avLst/>
          </a:prstGeom>
        </p:spPr>
      </p:pic>
      <p:sp>
        <p:nvSpPr>
          <p:cNvPr id="6" name="Title 1">
            <a:extLst>
              <a:ext uri="{FF2B5EF4-FFF2-40B4-BE49-F238E27FC236}">
                <a16:creationId xmlns:a16="http://schemas.microsoft.com/office/drawing/2014/main" id="{45102DEB-EB8B-498B-DB4F-9C6A9C7885ED}"/>
              </a:ext>
            </a:extLst>
          </p:cNvPr>
          <p:cNvSpPr>
            <a:spLocks noGrp="1"/>
          </p:cNvSpPr>
          <p:nvPr>
            <p:ph type="title"/>
          </p:nvPr>
        </p:nvSpPr>
        <p:spPr>
          <a:xfrm>
            <a:off x="165761" y="-100433"/>
            <a:ext cx="10420349" cy="762000"/>
          </a:xfrm>
        </p:spPr>
        <p:txBody>
          <a:bodyPr/>
          <a:lstStyle/>
          <a:p>
            <a:r>
              <a:rPr lang="en-GB" dirty="0"/>
              <a:t>Future prospects in Higgs, </a:t>
            </a:r>
            <a:r>
              <a:rPr lang="en-GB" u="sng" dirty="0">
                <a:solidFill>
                  <a:srgbClr val="0070C0"/>
                </a:solidFill>
              </a:rPr>
              <a:t>EW,</a:t>
            </a:r>
            <a:r>
              <a:rPr lang="en-GB" dirty="0"/>
              <a:t> and Flavour</a:t>
            </a:r>
            <a:endParaRPr lang="en-GB" dirty="0">
              <a:solidFill>
                <a:srgbClr val="C00000"/>
              </a:solidFill>
            </a:endParaRPr>
          </a:p>
        </p:txBody>
      </p:sp>
      <p:cxnSp>
        <p:nvCxnSpPr>
          <p:cNvPr id="7" name="Straight Connector 6">
            <a:extLst>
              <a:ext uri="{FF2B5EF4-FFF2-40B4-BE49-F238E27FC236}">
                <a16:creationId xmlns:a16="http://schemas.microsoft.com/office/drawing/2014/main" id="{B6971CA2-2E12-1932-E31D-B9BD61F1380C}"/>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Footer Placeholder 5">
            <a:extLst>
              <a:ext uri="{FF2B5EF4-FFF2-40B4-BE49-F238E27FC236}">
                <a16:creationId xmlns:a16="http://schemas.microsoft.com/office/drawing/2014/main" id="{6DC3F950-06C8-E5ED-91FC-C92D2881CD20}"/>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3572167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shot of a graph&#10;&#10;Description automatically generated">
            <a:extLst>
              <a:ext uri="{FF2B5EF4-FFF2-40B4-BE49-F238E27FC236}">
                <a16:creationId xmlns:a16="http://schemas.microsoft.com/office/drawing/2014/main" id="{129BB171-C36C-97CC-D939-4BE4A43DE9A7}"/>
              </a:ext>
            </a:extLst>
          </p:cNvPr>
          <p:cNvPicPr>
            <a:picLocks noChangeAspect="1"/>
          </p:cNvPicPr>
          <p:nvPr/>
        </p:nvPicPr>
        <p:blipFill>
          <a:blip r:embed="rId3"/>
          <a:stretch>
            <a:fillRect/>
          </a:stretch>
        </p:blipFill>
        <p:spPr>
          <a:xfrm>
            <a:off x="412497" y="916220"/>
            <a:ext cx="11353730" cy="5156189"/>
          </a:xfrm>
          <a:prstGeom prst="rect">
            <a:avLst/>
          </a:prstGeom>
        </p:spPr>
      </p:pic>
      <p:sp>
        <p:nvSpPr>
          <p:cNvPr id="14" name="Rectangle 13">
            <a:extLst>
              <a:ext uri="{FF2B5EF4-FFF2-40B4-BE49-F238E27FC236}">
                <a16:creationId xmlns:a16="http://schemas.microsoft.com/office/drawing/2014/main" id="{E8C5F4B4-5DA7-2EBE-01F4-EB31C112FCFA}"/>
              </a:ext>
            </a:extLst>
          </p:cNvPr>
          <p:cNvSpPr/>
          <p:nvPr/>
        </p:nvSpPr>
        <p:spPr>
          <a:xfrm>
            <a:off x="563773" y="6024398"/>
            <a:ext cx="11051178" cy="28492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0642D152-3C80-E5E2-C2E1-39033F56E28A}"/>
              </a:ext>
            </a:extLst>
          </p:cNvPr>
          <p:cNvCxnSpPr/>
          <p:nvPr/>
        </p:nvCxnSpPr>
        <p:spPr>
          <a:xfrm>
            <a:off x="7315200" y="3548270"/>
            <a:ext cx="2007704" cy="0"/>
          </a:xfrm>
          <a:prstGeom prst="line">
            <a:avLst/>
          </a:prstGeom>
          <a:ln w="44450">
            <a:solidFill>
              <a:srgbClr val="00B0F0"/>
            </a:solidFill>
          </a:ln>
        </p:spPr>
        <p:style>
          <a:lnRef idx="1">
            <a:schemeClr val="accent1"/>
          </a:lnRef>
          <a:fillRef idx="0">
            <a:schemeClr val="accent1"/>
          </a:fillRef>
          <a:effectRef idx="0">
            <a:schemeClr val="accent1"/>
          </a:effectRef>
          <a:fontRef idx="minor">
            <a:schemeClr val="tx1"/>
          </a:fontRef>
        </p:style>
      </p:cxnSp>
      <p:sp>
        <p:nvSpPr>
          <p:cNvPr id="2" name="Slide Number Placeholder 3">
            <a:extLst>
              <a:ext uri="{FF2B5EF4-FFF2-40B4-BE49-F238E27FC236}">
                <a16:creationId xmlns:a16="http://schemas.microsoft.com/office/drawing/2014/main" id="{8A302557-4F2F-AD5C-E081-5FA14EDDA89D}"/>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28</a:t>
            </a:fld>
            <a:endParaRPr lang="en-US"/>
          </a:p>
        </p:txBody>
      </p:sp>
      <p:sp>
        <p:nvSpPr>
          <p:cNvPr id="3" name="Title 1">
            <a:extLst>
              <a:ext uri="{FF2B5EF4-FFF2-40B4-BE49-F238E27FC236}">
                <a16:creationId xmlns:a16="http://schemas.microsoft.com/office/drawing/2014/main" id="{D0097094-1404-E38D-A3FF-54F790FEF0E9}"/>
              </a:ext>
            </a:extLst>
          </p:cNvPr>
          <p:cNvSpPr>
            <a:spLocks noGrp="1"/>
          </p:cNvSpPr>
          <p:nvPr>
            <p:ph type="title"/>
          </p:nvPr>
        </p:nvSpPr>
        <p:spPr>
          <a:xfrm>
            <a:off x="165761" y="-100433"/>
            <a:ext cx="10420349" cy="762000"/>
          </a:xfrm>
        </p:spPr>
        <p:txBody>
          <a:bodyPr/>
          <a:lstStyle/>
          <a:p>
            <a:r>
              <a:rPr lang="en-GB" dirty="0"/>
              <a:t>Future prospects in Higgs, </a:t>
            </a:r>
            <a:r>
              <a:rPr lang="en-GB" u="sng" dirty="0">
                <a:solidFill>
                  <a:srgbClr val="0070C0"/>
                </a:solidFill>
              </a:rPr>
              <a:t>EW,</a:t>
            </a:r>
            <a:r>
              <a:rPr lang="en-GB" dirty="0"/>
              <a:t> and Flavour</a:t>
            </a:r>
            <a:endParaRPr lang="en-GB" dirty="0">
              <a:solidFill>
                <a:srgbClr val="C00000"/>
              </a:solidFill>
            </a:endParaRPr>
          </a:p>
        </p:txBody>
      </p:sp>
      <p:cxnSp>
        <p:nvCxnSpPr>
          <p:cNvPr id="4" name="Straight Connector 3">
            <a:extLst>
              <a:ext uri="{FF2B5EF4-FFF2-40B4-BE49-F238E27FC236}">
                <a16:creationId xmlns:a16="http://schemas.microsoft.com/office/drawing/2014/main" id="{A14405B1-7B3A-C2E5-8741-806D70BCD57B}"/>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5">
            <a:extLst>
              <a:ext uri="{FF2B5EF4-FFF2-40B4-BE49-F238E27FC236}">
                <a16:creationId xmlns:a16="http://schemas.microsoft.com/office/drawing/2014/main" id="{EC0EFE26-810A-EF3B-C94D-9139C35DEDA1}"/>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4139770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29983A7F-AC97-42A6-3037-13ADB5A1099D}"/>
              </a:ext>
            </a:extLst>
          </p:cNvPr>
          <p:cNvSpPr txBox="1">
            <a:spLocks/>
          </p:cNvSpPr>
          <p:nvPr/>
        </p:nvSpPr>
        <p:spPr>
          <a:xfrm>
            <a:off x="124709" y="2926136"/>
            <a:ext cx="1575116" cy="15858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altLang="en-IT" sz="2400" dirty="0">
                <a:solidFill>
                  <a:srgbClr val="C00000"/>
                </a:solidFill>
              </a:rPr>
              <a:t>Two distinct </a:t>
            </a:r>
          </a:p>
          <a:p>
            <a:pPr marL="0" indent="0">
              <a:lnSpc>
                <a:spcPct val="120000"/>
              </a:lnSpc>
              <a:spcBef>
                <a:spcPts val="0"/>
              </a:spcBef>
              <a:buNone/>
            </a:pPr>
            <a:r>
              <a:rPr lang="en-US" altLang="en-IT" sz="2400" dirty="0">
                <a:solidFill>
                  <a:srgbClr val="C00000"/>
                </a:solidFill>
              </a:rPr>
              <a:t>frontiers</a:t>
            </a:r>
            <a:endParaRPr lang="en-GB" sz="2400" dirty="0">
              <a:solidFill>
                <a:srgbClr val="C00000"/>
              </a:solidFill>
            </a:endParaRPr>
          </a:p>
        </p:txBody>
      </p:sp>
      <p:sp>
        <p:nvSpPr>
          <p:cNvPr id="4" name="Content Placeholder 1">
            <a:extLst>
              <a:ext uri="{FF2B5EF4-FFF2-40B4-BE49-F238E27FC236}">
                <a16:creationId xmlns:a16="http://schemas.microsoft.com/office/drawing/2014/main" id="{7C13B922-364B-8433-362B-AC19A4E403E0}"/>
              </a:ext>
            </a:extLst>
          </p:cNvPr>
          <p:cNvSpPr txBox="1">
            <a:spLocks/>
          </p:cNvSpPr>
          <p:nvPr/>
        </p:nvSpPr>
        <p:spPr>
          <a:xfrm>
            <a:off x="1567194" y="1070191"/>
            <a:ext cx="2470270" cy="9734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altLang="en-IT" sz="2400" dirty="0">
                <a:solidFill>
                  <a:srgbClr val="0070C0"/>
                </a:solidFill>
              </a:rPr>
              <a:t>Higgs </a:t>
            </a:r>
          </a:p>
          <a:p>
            <a:pPr marL="0" indent="0" algn="ctr">
              <a:lnSpc>
                <a:spcPct val="120000"/>
              </a:lnSpc>
              <a:spcBef>
                <a:spcPts val="0"/>
              </a:spcBef>
              <a:buNone/>
            </a:pPr>
            <a:r>
              <a:rPr lang="en-US" altLang="en-IT" sz="2400" dirty="0">
                <a:solidFill>
                  <a:srgbClr val="0070C0"/>
                </a:solidFill>
              </a:rPr>
              <a:t>couplings</a:t>
            </a:r>
            <a:endParaRPr lang="en-GB" sz="2400" dirty="0">
              <a:solidFill>
                <a:srgbClr val="0070C0"/>
              </a:solidFill>
            </a:endParaRPr>
          </a:p>
        </p:txBody>
      </p:sp>
      <p:sp>
        <p:nvSpPr>
          <p:cNvPr id="5" name="Content Placeholder 1">
            <a:extLst>
              <a:ext uri="{FF2B5EF4-FFF2-40B4-BE49-F238E27FC236}">
                <a16:creationId xmlns:a16="http://schemas.microsoft.com/office/drawing/2014/main" id="{AC8111F0-E4A2-0D8F-3570-4C7B34D2A11C}"/>
              </a:ext>
            </a:extLst>
          </p:cNvPr>
          <p:cNvSpPr txBox="1">
            <a:spLocks/>
          </p:cNvSpPr>
          <p:nvPr/>
        </p:nvSpPr>
        <p:spPr>
          <a:xfrm>
            <a:off x="1556959" y="3877211"/>
            <a:ext cx="2470270" cy="9734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altLang="en-IT" sz="2400" dirty="0">
                <a:solidFill>
                  <a:srgbClr val="0070C0"/>
                </a:solidFill>
              </a:rPr>
              <a:t>Higgs </a:t>
            </a:r>
          </a:p>
          <a:p>
            <a:pPr marL="0" indent="0" algn="ctr">
              <a:lnSpc>
                <a:spcPct val="120000"/>
              </a:lnSpc>
              <a:spcBef>
                <a:spcPts val="0"/>
              </a:spcBef>
              <a:buNone/>
            </a:pPr>
            <a:r>
              <a:rPr lang="en-US" altLang="en-IT" sz="2400" dirty="0">
                <a:solidFill>
                  <a:srgbClr val="0070C0"/>
                </a:solidFill>
              </a:rPr>
              <a:t>self-coupling</a:t>
            </a:r>
            <a:endParaRPr lang="en-GB" sz="2400" dirty="0">
              <a:solidFill>
                <a:srgbClr val="0070C0"/>
              </a:solidFill>
            </a:endParaRPr>
          </a:p>
        </p:txBody>
      </p:sp>
      <p:sp>
        <p:nvSpPr>
          <p:cNvPr id="9" name="Line 23">
            <a:extLst>
              <a:ext uri="{FF2B5EF4-FFF2-40B4-BE49-F238E27FC236}">
                <a16:creationId xmlns:a16="http://schemas.microsoft.com/office/drawing/2014/main" id="{7060882C-A1CA-BF36-1CB0-C661DBE45557}"/>
              </a:ext>
            </a:extLst>
          </p:cNvPr>
          <p:cNvSpPr>
            <a:spLocks noChangeShapeType="1"/>
          </p:cNvSpPr>
          <p:nvPr/>
        </p:nvSpPr>
        <p:spPr bwMode="auto">
          <a:xfrm>
            <a:off x="1768287" y="2642025"/>
            <a:ext cx="646398" cy="3367"/>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2" name="Line 23">
            <a:extLst>
              <a:ext uri="{FF2B5EF4-FFF2-40B4-BE49-F238E27FC236}">
                <a16:creationId xmlns:a16="http://schemas.microsoft.com/office/drawing/2014/main" id="{7FADE9E2-3B63-0F4F-1305-96B406443BE1}"/>
              </a:ext>
            </a:extLst>
          </p:cNvPr>
          <p:cNvSpPr>
            <a:spLocks noChangeShapeType="1"/>
          </p:cNvSpPr>
          <p:nvPr/>
        </p:nvSpPr>
        <p:spPr bwMode="auto">
          <a:xfrm>
            <a:off x="3505126" y="2616897"/>
            <a:ext cx="407709" cy="390215"/>
          </a:xfrm>
          <a:prstGeom prst="line">
            <a:avLst/>
          </a:prstGeom>
          <a:noFill/>
          <a:ln w="1836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3" name="Line 24">
            <a:extLst>
              <a:ext uri="{FF2B5EF4-FFF2-40B4-BE49-F238E27FC236}">
                <a16:creationId xmlns:a16="http://schemas.microsoft.com/office/drawing/2014/main" id="{344CD141-03FD-EED9-7896-484D4EA1137A}"/>
              </a:ext>
            </a:extLst>
          </p:cNvPr>
          <p:cNvSpPr>
            <a:spLocks noChangeShapeType="1"/>
          </p:cNvSpPr>
          <p:nvPr/>
        </p:nvSpPr>
        <p:spPr bwMode="auto">
          <a:xfrm flipV="1">
            <a:off x="3524356" y="2320090"/>
            <a:ext cx="407709" cy="320722"/>
          </a:xfrm>
          <a:prstGeom prst="line">
            <a:avLst/>
          </a:prstGeom>
          <a:noFill/>
          <a:ln w="1836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4" name="Line 24">
            <a:extLst>
              <a:ext uri="{FF2B5EF4-FFF2-40B4-BE49-F238E27FC236}">
                <a16:creationId xmlns:a16="http://schemas.microsoft.com/office/drawing/2014/main" id="{7C93AC4B-5D4C-6AC1-D7B2-A9E8AFCB121A}"/>
              </a:ext>
            </a:extLst>
          </p:cNvPr>
          <p:cNvSpPr>
            <a:spLocks noChangeShapeType="1"/>
          </p:cNvSpPr>
          <p:nvPr/>
        </p:nvSpPr>
        <p:spPr bwMode="auto">
          <a:xfrm>
            <a:off x="2952309" y="2616897"/>
            <a:ext cx="572048" cy="12812"/>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1" name="Oval 25">
            <a:extLst>
              <a:ext uri="{FF2B5EF4-FFF2-40B4-BE49-F238E27FC236}">
                <a16:creationId xmlns:a16="http://schemas.microsoft.com/office/drawing/2014/main" id="{7762919D-CAE9-0BA0-F37B-5228B3470F11}"/>
              </a:ext>
            </a:extLst>
          </p:cNvPr>
          <p:cNvSpPr>
            <a:spLocks noChangeArrowheads="1"/>
          </p:cNvSpPr>
          <p:nvPr/>
        </p:nvSpPr>
        <p:spPr bwMode="auto">
          <a:xfrm>
            <a:off x="3457236" y="2561812"/>
            <a:ext cx="167582" cy="149988"/>
          </a:xfrm>
          <a:prstGeom prst="ellipse">
            <a:avLst/>
          </a:prstGeom>
          <a:solidFill>
            <a:srgbClr val="0070C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pic>
        <p:nvPicPr>
          <p:cNvPr id="32" name="Picture 31" descr="A green line with a white background&#10;&#10;Description automatically generated">
            <a:extLst>
              <a:ext uri="{FF2B5EF4-FFF2-40B4-BE49-F238E27FC236}">
                <a16:creationId xmlns:a16="http://schemas.microsoft.com/office/drawing/2014/main" id="{EDDE662A-E9EB-9604-24A9-817FE42C9984}"/>
              </a:ext>
            </a:extLst>
          </p:cNvPr>
          <p:cNvPicPr>
            <a:picLocks noChangeAspect="1"/>
          </p:cNvPicPr>
          <p:nvPr/>
        </p:nvPicPr>
        <p:blipFill>
          <a:blip r:embed="rId2"/>
          <a:stretch>
            <a:fillRect/>
          </a:stretch>
        </p:blipFill>
        <p:spPr>
          <a:xfrm rot="19475863">
            <a:off x="2279824" y="2327667"/>
            <a:ext cx="648108" cy="203899"/>
          </a:xfrm>
          <a:prstGeom prst="rect">
            <a:avLst/>
          </a:prstGeom>
        </p:spPr>
      </p:pic>
      <p:pic>
        <p:nvPicPr>
          <p:cNvPr id="33" name="Picture 32" descr="A green line with a white background&#10;&#10;Description automatically generated">
            <a:extLst>
              <a:ext uri="{FF2B5EF4-FFF2-40B4-BE49-F238E27FC236}">
                <a16:creationId xmlns:a16="http://schemas.microsoft.com/office/drawing/2014/main" id="{37653BF3-D942-2AA0-A310-33BCDACF3A33}"/>
              </a:ext>
            </a:extLst>
          </p:cNvPr>
          <p:cNvPicPr>
            <a:picLocks noChangeAspect="1"/>
          </p:cNvPicPr>
          <p:nvPr/>
        </p:nvPicPr>
        <p:blipFill>
          <a:blip r:embed="rId2"/>
          <a:stretch>
            <a:fillRect/>
          </a:stretch>
        </p:blipFill>
        <p:spPr>
          <a:xfrm rot="3018358">
            <a:off x="2269146" y="2768751"/>
            <a:ext cx="648108" cy="203899"/>
          </a:xfrm>
          <a:prstGeom prst="rect">
            <a:avLst/>
          </a:prstGeom>
        </p:spPr>
      </p:pic>
      <p:sp>
        <p:nvSpPr>
          <p:cNvPr id="36" name="Oval 25">
            <a:extLst>
              <a:ext uri="{FF2B5EF4-FFF2-40B4-BE49-F238E27FC236}">
                <a16:creationId xmlns:a16="http://schemas.microsoft.com/office/drawing/2014/main" id="{719DC86E-CA08-2FDB-0394-10B78B9D538E}"/>
              </a:ext>
            </a:extLst>
          </p:cNvPr>
          <p:cNvSpPr>
            <a:spLocks noChangeArrowheads="1"/>
          </p:cNvSpPr>
          <p:nvPr/>
        </p:nvSpPr>
        <p:spPr bwMode="auto">
          <a:xfrm>
            <a:off x="2289574" y="2554715"/>
            <a:ext cx="167582" cy="149988"/>
          </a:xfrm>
          <a:prstGeom prst="ellipse">
            <a:avLst/>
          </a:prstGeom>
          <a:solidFill>
            <a:srgbClr val="00B05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pic>
        <p:nvPicPr>
          <p:cNvPr id="38" name="Picture 37" descr="A red square with black lines and a dotted line&#10;&#10;Description automatically generated">
            <a:extLst>
              <a:ext uri="{FF2B5EF4-FFF2-40B4-BE49-F238E27FC236}">
                <a16:creationId xmlns:a16="http://schemas.microsoft.com/office/drawing/2014/main" id="{57B438D0-E6FC-45A2-AC89-E1C62BE27A53}"/>
              </a:ext>
            </a:extLst>
          </p:cNvPr>
          <p:cNvPicPr>
            <a:picLocks noChangeAspect="1"/>
          </p:cNvPicPr>
          <p:nvPr/>
        </p:nvPicPr>
        <p:blipFill>
          <a:blip r:embed="rId3"/>
          <a:stretch>
            <a:fillRect/>
          </a:stretch>
        </p:blipFill>
        <p:spPr>
          <a:xfrm>
            <a:off x="2155190" y="5115121"/>
            <a:ext cx="1152553" cy="941398"/>
          </a:xfrm>
          <a:prstGeom prst="rect">
            <a:avLst/>
          </a:prstGeom>
        </p:spPr>
      </p:pic>
      <p:sp>
        <p:nvSpPr>
          <p:cNvPr id="19" name="Content Placeholder 1">
            <a:extLst>
              <a:ext uri="{FF2B5EF4-FFF2-40B4-BE49-F238E27FC236}">
                <a16:creationId xmlns:a16="http://schemas.microsoft.com/office/drawing/2014/main" id="{EC114DAA-F3CF-F1D1-EF49-B43809CEBB10}"/>
              </a:ext>
            </a:extLst>
          </p:cNvPr>
          <p:cNvSpPr txBox="1">
            <a:spLocks/>
          </p:cNvSpPr>
          <p:nvPr/>
        </p:nvSpPr>
        <p:spPr>
          <a:xfrm>
            <a:off x="4374611" y="1260714"/>
            <a:ext cx="7512588" cy="8980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pPr>
            <a:r>
              <a:rPr lang="en-US" sz="2200" dirty="0">
                <a:latin typeface="Arial" panose="020B0604020202020204" pitchFamily="34" charset="0"/>
                <a:cs typeface="Arial" panose="020B0604020202020204" pitchFamily="34" charset="0"/>
              </a:rPr>
              <a:t>Key ingredient: </a:t>
            </a:r>
            <a:r>
              <a:rPr lang="en-US" sz="2200" u="sng" dirty="0">
                <a:solidFill>
                  <a:srgbClr val="C00000"/>
                </a:solidFill>
                <a:latin typeface="Arial" panose="020B0604020202020204" pitchFamily="34" charset="0"/>
                <a:cs typeface="Arial" panose="020B0604020202020204" pitchFamily="34" charset="0"/>
              </a:rPr>
              <a:t>number of Higgs produced</a:t>
            </a:r>
            <a:r>
              <a:rPr lang="en-US" sz="2200" dirty="0">
                <a:solidFill>
                  <a:srgbClr val="C00000"/>
                </a:solidFill>
                <a:latin typeface="Arial" panose="020B0604020202020204" pitchFamily="34" charset="0"/>
                <a:cs typeface="Arial" panose="020B0604020202020204" pitchFamily="34" charset="0"/>
              </a:rPr>
              <a:t> in “clean” environment [ </a:t>
            </a:r>
            <a:r>
              <a:rPr lang="en-US" sz="2200" dirty="0" err="1">
                <a:solidFill>
                  <a:schemeClr val="accent4">
                    <a:lumMod val="50000"/>
                    <a:lumOff val="50000"/>
                  </a:schemeClr>
                </a:solidFill>
                <a:latin typeface="Arial" panose="020B0604020202020204" pitchFamily="34" charset="0"/>
                <a:cs typeface="Arial" panose="020B0604020202020204" pitchFamily="34" charset="0"/>
              </a:rPr>
              <a:t>e</a:t>
            </a:r>
            <a:r>
              <a:rPr lang="en-US" sz="2200" baseline="30000" dirty="0" err="1">
                <a:solidFill>
                  <a:schemeClr val="accent4">
                    <a:lumMod val="50000"/>
                    <a:lumOff val="50000"/>
                  </a:schemeClr>
                </a:solidFill>
                <a:latin typeface="Arial" panose="020B0604020202020204" pitchFamily="34" charset="0"/>
                <a:cs typeface="Arial" panose="020B0604020202020204" pitchFamily="34" charset="0"/>
              </a:rPr>
              <a:t>+</a:t>
            </a:r>
            <a:r>
              <a:rPr lang="en-US" sz="2200" dirty="0" err="1">
                <a:solidFill>
                  <a:schemeClr val="accent4">
                    <a:lumMod val="50000"/>
                    <a:lumOff val="50000"/>
                  </a:schemeClr>
                </a:solidFill>
                <a:latin typeface="Arial" panose="020B0604020202020204" pitchFamily="34" charset="0"/>
                <a:cs typeface="Arial" panose="020B0604020202020204" pitchFamily="34" charset="0"/>
              </a:rPr>
              <a:t>e</a:t>
            </a:r>
            <a:r>
              <a:rPr lang="en-US" sz="2200" baseline="30000" dirty="0">
                <a:solidFill>
                  <a:schemeClr val="accent4">
                    <a:lumMod val="50000"/>
                    <a:lumOff val="50000"/>
                  </a:schemeClr>
                </a:solidFill>
                <a:latin typeface="Arial" panose="020B0604020202020204" pitchFamily="34" charset="0"/>
                <a:cs typeface="Arial" panose="020B0604020202020204" pitchFamily="34" charset="0"/>
              </a:rPr>
              <a:t>-</a:t>
            </a:r>
            <a:r>
              <a:rPr lang="en-US" sz="2200" dirty="0">
                <a:solidFill>
                  <a:schemeClr val="accent4">
                    <a:lumMod val="50000"/>
                    <a:lumOff val="50000"/>
                  </a:schemeClr>
                </a:solidFill>
                <a:latin typeface="Arial" panose="020B0604020202020204" pitchFamily="34" charset="0"/>
                <a:cs typeface="Arial" panose="020B0604020202020204" pitchFamily="34" charset="0"/>
              </a:rPr>
              <a:t> </a:t>
            </a:r>
            <a:r>
              <a:rPr lang="en-US" altLang="en-IT" sz="2200" dirty="0">
                <a:solidFill>
                  <a:schemeClr val="accent4">
                    <a:lumMod val="50000"/>
                    <a:lumOff val="50000"/>
                  </a:schemeClr>
                </a:solidFill>
                <a:latin typeface="Arial" panose="020B0604020202020204" pitchFamily="34" charset="0"/>
                <a:cs typeface="Arial" panose="020B0604020202020204" pitchFamily="34" charset="0"/>
              </a:rPr>
              <a:t>→</a:t>
            </a:r>
            <a:r>
              <a:rPr lang="en-US" sz="2200" dirty="0">
                <a:solidFill>
                  <a:schemeClr val="accent4">
                    <a:lumMod val="50000"/>
                    <a:lumOff val="50000"/>
                  </a:schemeClr>
                </a:solidFill>
                <a:latin typeface="Arial" panose="020B0604020202020204" pitchFamily="34" charset="0"/>
                <a:cs typeface="Arial" panose="020B0604020202020204" pitchFamily="34" charset="0"/>
              </a:rPr>
              <a:t> ZH </a:t>
            </a:r>
            <a:r>
              <a:rPr lang="en-US" sz="2200" dirty="0">
                <a:solidFill>
                  <a:srgbClr val="C00000"/>
                </a:solidFill>
                <a:latin typeface="Arial" panose="020B0604020202020204" pitchFamily="34" charset="0"/>
                <a:cs typeface="Arial" panose="020B0604020202020204" pitchFamily="34" charset="0"/>
              </a:rPr>
              <a:t>]</a:t>
            </a:r>
          </a:p>
          <a:p>
            <a:pPr marL="0" indent="0">
              <a:lnSpc>
                <a:spcPct val="120000"/>
              </a:lnSpc>
              <a:spcBef>
                <a:spcPts val="0"/>
              </a:spcBef>
              <a:buNone/>
            </a:pPr>
            <a:endParaRPr lang="en-GB" sz="2400" dirty="0"/>
          </a:p>
        </p:txBody>
      </p:sp>
      <p:pic>
        <p:nvPicPr>
          <p:cNvPr id="20" name="Picture 19" descr="A white background with black text&#10;&#10;Description automatically generated">
            <a:extLst>
              <a:ext uri="{FF2B5EF4-FFF2-40B4-BE49-F238E27FC236}">
                <a16:creationId xmlns:a16="http://schemas.microsoft.com/office/drawing/2014/main" id="{DF6FC29A-9D17-9D9E-D084-4F9B7B6466B7}"/>
              </a:ext>
            </a:extLst>
          </p:cNvPr>
          <p:cNvPicPr>
            <a:picLocks noChangeAspect="1"/>
          </p:cNvPicPr>
          <p:nvPr/>
        </p:nvPicPr>
        <p:blipFill>
          <a:blip r:embed="rId4"/>
          <a:stretch>
            <a:fillRect/>
          </a:stretch>
        </p:blipFill>
        <p:spPr>
          <a:xfrm>
            <a:off x="4310585" y="4653136"/>
            <a:ext cx="7698139" cy="1706036"/>
          </a:xfrm>
          <a:prstGeom prst="rect">
            <a:avLst/>
          </a:prstGeom>
        </p:spPr>
      </p:pic>
      <p:sp>
        <p:nvSpPr>
          <p:cNvPr id="22" name="Rectangle 21">
            <a:extLst>
              <a:ext uri="{FF2B5EF4-FFF2-40B4-BE49-F238E27FC236}">
                <a16:creationId xmlns:a16="http://schemas.microsoft.com/office/drawing/2014/main" id="{75426CAD-688A-9CBE-8C37-765320F8A09F}"/>
              </a:ext>
            </a:extLst>
          </p:cNvPr>
          <p:cNvSpPr/>
          <p:nvPr/>
        </p:nvSpPr>
        <p:spPr>
          <a:xfrm>
            <a:off x="5042646" y="4460869"/>
            <a:ext cx="6844553" cy="23314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Content Placeholder 1">
            <a:extLst>
              <a:ext uri="{FF2B5EF4-FFF2-40B4-BE49-F238E27FC236}">
                <a16:creationId xmlns:a16="http://schemas.microsoft.com/office/drawing/2014/main" id="{464EE7D7-9FCF-7AB9-D564-64E6F67CA095}"/>
              </a:ext>
            </a:extLst>
          </p:cNvPr>
          <p:cNvSpPr txBox="1">
            <a:spLocks/>
          </p:cNvSpPr>
          <p:nvPr/>
        </p:nvSpPr>
        <p:spPr>
          <a:xfrm>
            <a:off x="4374612" y="3634405"/>
            <a:ext cx="7512588" cy="104639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pPr>
            <a:r>
              <a:rPr lang="en-US" sz="2400" dirty="0"/>
              <a:t>Key ingredient: </a:t>
            </a:r>
            <a:r>
              <a:rPr lang="en-US" sz="2400" u="sng" dirty="0">
                <a:solidFill>
                  <a:srgbClr val="C00000"/>
                </a:solidFill>
              </a:rPr>
              <a:t>run at </a:t>
            </a:r>
            <a:r>
              <a:rPr lang="en-US" sz="2400" dirty="0">
                <a:solidFill>
                  <a:srgbClr val="C00000"/>
                </a:solidFill>
              </a:rPr>
              <a:t>(at least) </a:t>
            </a:r>
            <a:r>
              <a:rPr lang="en-US" sz="2400" u="sng" dirty="0">
                <a:solidFill>
                  <a:srgbClr val="C00000"/>
                </a:solidFill>
              </a:rPr>
              <a:t>two different energies</a:t>
            </a:r>
          </a:p>
          <a:p>
            <a:pPr>
              <a:lnSpc>
                <a:spcPct val="120000"/>
              </a:lnSpc>
              <a:spcBef>
                <a:spcPts val="0"/>
              </a:spcBef>
            </a:pPr>
            <a:r>
              <a:rPr lang="en-US" sz="2400" u="sng" dirty="0"/>
              <a:t>Ultimate precision reached by high-energy colliders</a:t>
            </a:r>
          </a:p>
          <a:p>
            <a:pPr marL="0" indent="0">
              <a:lnSpc>
                <a:spcPct val="120000"/>
              </a:lnSpc>
              <a:spcBef>
                <a:spcPts val="0"/>
              </a:spcBef>
              <a:buNone/>
            </a:pPr>
            <a:endParaRPr lang="en-GB" sz="2400" dirty="0"/>
          </a:p>
        </p:txBody>
      </p:sp>
      <p:cxnSp>
        <p:nvCxnSpPr>
          <p:cNvPr id="25" name="Straight Arrow Connector 24">
            <a:extLst>
              <a:ext uri="{FF2B5EF4-FFF2-40B4-BE49-F238E27FC236}">
                <a16:creationId xmlns:a16="http://schemas.microsoft.com/office/drawing/2014/main" id="{4943551A-DBCC-1AB1-9BC1-A5A25E817131}"/>
              </a:ext>
            </a:extLst>
          </p:cNvPr>
          <p:cNvCxnSpPr>
            <a:cxnSpLocks/>
          </p:cNvCxnSpPr>
          <p:nvPr/>
        </p:nvCxnSpPr>
        <p:spPr>
          <a:xfrm flipV="1">
            <a:off x="1277722" y="3185163"/>
            <a:ext cx="682679" cy="376893"/>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2C71F3AD-86E3-5F22-DB61-EF92E22B5D8F}"/>
              </a:ext>
            </a:extLst>
          </p:cNvPr>
          <p:cNvCxnSpPr>
            <a:cxnSpLocks/>
          </p:cNvCxnSpPr>
          <p:nvPr/>
        </p:nvCxnSpPr>
        <p:spPr>
          <a:xfrm>
            <a:off x="1281138" y="3779164"/>
            <a:ext cx="671754" cy="363289"/>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6" name="Slide Number Placeholder 3">
            <a:extLst>
              <a:ext uri="{FF2B5EF4-FFF2-40B4-BE49-F238E27FC236}">
                <a16:creationId xmlns:a16="http://schemas.microsoft.com/office/drawing/2014/main" id="{3E7FA70B-6366-94F2-A417-6596BDE58AC7}"/>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29</a:t>
            </a:fld>
            <a:endParaRPr lang="en-US"/>
          </a:p>
        </p:txBody>
      </p:sp>
      <p:sp>
        <p:nvSpPr>
          <p:cNvPr id="7" name="Title 1">
            <a:extLst>
              <a:ext uri="{FF2B5EF4-FFF2-40B4-BE49-F238E27FC236}">
                <a16:creationId xmlns:a16="http://schemas.microsoft.com/office/drawing/2014/main" id="{964CEC9E-57E9-9FBA-4F61-C0BAD7627991}"/>
              </a:ext>
            </a:extLst>
          </p:cNvPr>
          <p:cNvSpPr>
            <a:spLocks noGrp="1"/>
          </p:cNvSpPr>
          <p:nvPr>
            <p:ph type="title"/>
          </p:nvPr>
        </p:nvSpPr>
        <p:spPr>
          <a:xfrm>
            <a:off x="165761" y="-100433"/>
            <a:ext cx="10420349" cy="762000"/>
          </a:xfrm>
        </p:spPr>
        <p:txBody>
          <a:bodyPr/>
          <a:lstStyle/>
          <a:p>
            <a:r>
              <a:rPr lang="en-GB" dirty="0"/>
              <a:t>Future prospects in </a:t>
            </a:r>
            <a:r>
              <a:rPr lang="en-GB" u="sng" dirty="0">
                <a:solidFill>
                  <a:srgbClr val="0070C0"/>
                </a:solidFill>
              </a:rPr>
              <a:t>Higgs</a:t>
            </a:r>
            <a:r>
              <a:rPr lang="en-GB" dirty="0"/>
              <a:t>, EW, and Flavour</a:t>
            </a:r>
            <a:endParaRPr lang="en-GB" dirty="0">
              <a:solidFill>
                <a:srgbClr val="C00000"/>
              </a:solidFill>
            </a:endParaRPr>
          </a:p>
        </p:txBody>
      </p:sp>
      <p:cxnSp>
        <p:nvCxnSpPr>
          <p:cNvPr id="8" name="Straight Connector 7">
            <a:extLst>
              <a:ext uri="{FF2B5EF4-FFF2-40B4-BE49-F238E27FC236}">
                <a16:creationId xmlns:a16="http://schemas.microsoft.com/office/drawing/2014/main" id="{69A7C2C4-56D1-B044-B0C7-8CF6489F1752}"/>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Line 24">
            <a:extLst>
              <a:ext uri="{FF2B5EF4-FFF2-40B4-BE49-F238E27FC236}">
                <a16:creationId xmlns:a16="http://schemas.microsoft.com/office/drawing/2014/main" id="{25D43C13-CB09-08CC-EF5F-F052BB93D63B}"/>
              </a:ext>
            </a:extLst>
          </p:cNvPr>
          <p:cNvSpPr>
            <a:spLocks noChangeShapeType="1"/>
          </p:cNvSpPr>
          <p:nvPr/>
        </p:nvSpPr>
        <p:spPr bwMode="auto">
          <a:xfrm>
            <a:off x="3572248" y="2640812"/>
            <a:ext cx="340587" cy="366300"/>
          </a:xfrm>
          <a:prstGeom prst="line">
            <a:avLst/>
          </a:prstGeom>
          <a:noFill/>
          <a:ln w="18360">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1" name="Footer Placeholder 5">
            <a:extLst>
              <a:ext uri="{FF2B5EF4-FFF2-40B4-BE49-F238E27FC236}">
                <a16:creationId xmlns:a16="http://schemas.microsoft.com/office/drawing/2014/main" id="{2175EF95-B84E-2790-3480-236DA6C4BC38}"/>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69520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ppt_x"/>
                                          </p:val>
                                        </p:tav>
                                        <p:tav tm="100000">
                                          <p:val>
                                            <p:strVal val="#ppt_x"/>
                                          </p:val>
                                        </p:tav>
                                      </p:tavLst>
                                    </p:anim>
                                    <p:anim calcmode="lin" valueType="num">
                                      <p:cBhvr additive="base">
                                        <p:cTn id="2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animBg="1"/>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6" descr="A graph of different colored bars&#10;&#10;Description automatically generated">
            <a:extLst>
              <a:ext uri="{FF2B5EF4-FFF2-40B4-BE49-F238E27FC236}">
                <a16:creationId xmlns:a16="http://schemas.microsoft.com/office/drawing/2014/main" id="{1458432F-510A-E5B6-ECD7-7FE6AFA0CD5E}"/>
              </a:ext>
            </a:extLst>
          </p:cNvPr>
          <p:cNvPicPr>
            <a:picLocks noGrp="1" noChangeAspect="1"/>
          </p:cNvPicPr>
          <p:nvPr>
            <p:ph sz="half" idx="1"/>
          </p:nvPr>
        </p:nvPicPr>
        <p:blipFill>
          <a:blip r:embed="rId2"/>
          <a:stretch>
            <a:fillRect/>
          </a:stretch>
        </p:blipFill>
        <p:spPr>
          <a:xfrm>
            <a:off x="714407" y="2467985"/>
            <a:ext cx="5218108" cy="3540859"/>
          </a:xfrm>
        </p:spPr>
      </p:pic>
      <p:cxnSp>
        <p:nvCxnSpPr>
          <p:cNvPr id="11" name="Straight Arrow Connector 10">
            <a:extLst>
              <a:ext uri="{FF2B5EF4-FFF2-40B4-BE49-F238E27FC236}">
                <a16:creationId xmlns:a16="http://schemas.microsoft.com/office/drawing/2014/main" id="{FA261D96-8CC8-83B7-A4AF-739E447DE605}"/>
              </a:ext>
            </a:extLst>
          </p:cNvPr>
          <p:cNvCxnSpPr>
            <a:cxnSpLocks/>
          </p:cNvCxnSpPr>
          <p:nvPr/>
        </p:nvCxnSpPr>
        <p:spPr>
          <a:xfrm flipH="1" flipV="1">
            <a:off x="4943872" y="5596038"/>
            <a:ext cx="305172" cy="3450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1">
            <a:extLst>
              <a:ext uri="{FF2B5EF4-FFF2-40B4-BE49-F238E27FC236}">
                <a16:creationId xmlns:a16="http://schemas.microsoft.com/office/drawing/2014/main" id="{C133CE09-02CE-FD6E-093C-731AEA49BFC0}"/>
              </a:ext>
            </a:extLst>
          </p:cNvPr>
          <p:cNvSpPr txBox="1">
            <a:spLocks/>
          </p:cNvSpPr>
          <p:nvPr/>
        </p:nvSpPr>
        <p:spPr>
          <a:xfrm>
            <a:off x="4863976" y="5965085"/>
            <a:ext cx="5492686" cy="4844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sz="2200" dirty="0"/>
              <a:t>0.1% precision [ </a:t>
            </a:r>
            <a:r>
              <a:rPr lang="en-US" sz="2200" u="sng" dirty="0">
                <a:solidFill>
                  <a:srgbClr val="C00000"/>
                </a:solidFill>
              </a:rPr>
              <a:t>unique BSM sensitivity</a:t>
            </a:r>
            <a:r>
              <a:rPr lang="en-US" sz="2200" dirty="0"/>
              <a:t> ] </a:t>
            </a:r>
            <a:endParaRPr lang="en-GB" sz="2200" dirty="0"/>
          </a:p>
        </p:txBody>
      </p:sp>
      <p:pic>
        <p:nvPicPr>
          <p:cNvPr id="19" name="Picture 18" descr="A graph of a bar chart&#10;&#10;Description automatically generated with medium confidence">
            <a:extLst>
              <a:ext uri="{FF2B5EF4-FFF2-40B4-BE49-F238E27FC236}">
                <a16:creationId xmlns:a16="http://schemas.microsoft.com/office/drawing/2014/main" id="{5725CEFB-FE5B-A740-FB73-F64EE982387E}"/>
              </a:ext>
            </a:extLst>
          </p:cNvPr>
          <p:cNvPicPr>
            <a:picLocks noChangeAspect="1"/>
          </p:cNvPicPr>
          <p:nvPr/>
        </p:nvPicPr>
        <p:blipFill>
          <a:blip r:embed="rId3"/>
          <a:stretch>
            <a:fillRect/>
          </a:stretch>
        </p:blipFill>
        <p:spPr>
          <a:xfrm>
            <a:off x="6050844" y="2355904"/>
            <a:ext cx="5305778" cy="3485320"/>
          </a:xfrm>
          <a:prstGeom prst="rect">
            <a:avLst/>
          </a:prstGeom>
        </p:spPr>
      </p:pic>
      <p:cxnSp>
        <p:nvCxnSpPr>
          <p:cNvPr id="20" name="Straight Arrow Connector 19">
            <a:extLst>
              <a:ext uri="{FF2B5EF4-FFF2-40B4-BE49-F238E27FC236}">
                <a16:creationId xmlns:a16="http://schemas.microsoft.com/office/drawing/2014/main" id="{813DF18F-E947-95A3-E82E-F714EAF51815}"/>
              </a:ext>
            </a:extLst>
          </p:cNvPr>
          <p:cNvCxnSpPr>
            <a:cxnSpLocks/>
          </p:cNvCxnSpPr>
          <p:nvPr/>
        </p:nvCxnSpPr>
        <p:spPr>
          <a:xfrm flipV="1">
            <a:off x="9842240" y="5506569"/>
            <a:ext cx="490695" cy="41846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41EC2FD-F4D9-E2D8-ADCF-1A009A41919B}"/>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30</a:t>
            </a:fld>
            <a:endParaRPr lang="en-US"/>
          </a:p>
        </p:txBody>
      </p:sp>
      <p:sp>
        <p:nvSpPr>
          <p:cNvPr id="6" name="Title 1">
            <a:extLst>
              <a:ext uri="{FF2B5EF4-FFF2-40B4-BE49-F238E27FC236}">
                <a16:creationId xmlns:a16="http://schemas.microsoft.com/office/drawing/2014/main" id="{FB22579D-FE77-B247-44FD-17BCDE75A34A}"/>
              </a:ext>
            </a:extLst>
          </p:cNvPr>
          <p:cNvSpPr>
            <a:spLocks noGrp="1"/>
          </p:cNvSpPr>
          <p:nvPr>
            <p:ph type="title"/>
          </p:nvPr>
        </p:nvSpPr>
        <p:spPr>
          <a:xfrm>
            <a:off x="165761" y="-100433"/>
            <a:ext cx="10420349" cy="762000"/>
          </a:xfrm>
        </p:spPr>
        <p:txBody>
          <a:bodyPr/>
          <a:lstStyle/>
          <a:p>
            <a:r>
              <a:rPr lang="en-GB" dirty="0"/>
              <a:t>Future prospects in </a:t>
            </a:r>
            <a:r>
              <a:rPr lang="en-GB" u="sng" dirty="0">
                <a:solidFill>
                  <a:srgbClr val="0070C0"/>
                </a:solidFill>
              </a:rPr>
              <a:t>Higgs</a:t>
            </a:r>
            <a:r>
              <a:rPr lang="en-GB" dirty="0"/>
              <a:t>, EW, and Flavour</a:t>
            </a:r>
            <a:endParaRPr lang="en-GB" dirty="0">
              <a:solidFill>
                <a:srgbClr val="C00000"/>
              </a:solidFill>
            </a:endParaRPr>
          </a:p>
        </p:txBody>
      </p:sp>
      <p:cxnSp>
        <p:nvCxnSpPr>
          <p:cNvPr id="7" name="Straight Connector 6">
            <a:extLst>
              <a:ext uri="{FF2B5EF4-FFF2-40B4-BE49-F238E27FC236}">
                <a16:creationId xmlns:a16="http://schemas.microsoft.com/office/drawing/2014/main" id="{316C2401-F293-F817-9606-D0BD944022F9}"/>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A close-up of a chart&#10;&#10;Description automatically generated">
            <a:extLst>
              <a:ext uri="{FF2B5EF4-FFF2-40B4-BE49-F238E27FC236}">
                <a16:creationId xmlns:a16="http://schemas.microsoft.com/office/drawing/2014/main" id="{60EEDA88-B61E-31AF-9E44-A7F71FDB9C5A}"/>
              </a:ext>
            </a:extLst>
          </p:cNvPr>
          <p:cNvPicPr>
            <a:picLocks noChangeAspect="1"/>
          </p:cNvPicPr>
          <p:nvPr/>
        </p:nvPicPr>
        <p:blipFill>
          <a:blip r:embed="rId4"/>
          <a:stretch>
            <a:fillRect/>
          </a:stretch>
        </p:blipFill>
        <p:spPr>
          <a:xfrm>
            <a:off x="689420" y="929702"/>
            <a:ext cx="10959240" cy="1495905"/>
          </a:xfrm>
          <a:prstGeom prst="rect">
            <a:avLst/>
          </a:prstGeom>
        </p:spPr>
      </p:pic>
      <p:sp>
        <p:nvSpPr>
          <p:cNvPr id="9" name="Footer Placeholder 5">
            <a:extLst>
              <a:ext uri="{FF2B5EF4-FFF2-40B4-BE49-F238E27FC236}">
                <a16:creationId xmlns:a16="http://schemas.microsoft.com/office/drawing/2014/main" id="{7D92EAA4-383C-4FE1-B3F1-150822496C3B}"/>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1689996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test results&#10;&#10;Description automatically generated">
            <a:extLst>
              <a:ext uri="{FF2B5EF4-FFF2-40B4-BE49-F238E27FC236}">
                <a16:creationId xmlns:a16="http://schemas.microsoft.com/office/drawing/2014/main" id="{6A257857-865B-41C5-8085-9B297B773A08}"/>
              </a:ext>
            </a:extLst>
          </p:cNvPr>
          <p:cNvPicPr>
            <a:picLocks noChangeAspect="1"/>
          </p:cNvPicPr>
          <p:nvPr/>
        </p:nvPicPr>
        <p:blipFill>
          <a:blip r:embed="rId3"/>
          <a:stretch>
            <a:fillRect/>
          </a:stretch>
        </p:blipFill>
        <p:spPr>
          <a:xfrm>
            <a:off x="5891568" y="520490"/>
            <a:ext cx="5296171" cy="6137723"/>
          </a:xfrm>
          <a:prstGeom prst="rect">
            <a:avLst/>
          </a:prstGeom>
        </p:spPr>
      </p:pic>
      <p:pic>
        <p:nvPicPr>
          <p:cNvPr id="9" name="Picture 8" descr="A diagram of a person's probe&#10;&#10;Description automatically generated with medium confidence">
            <a:extLst>
              <a:ext uri="{FF2B5EF4-FFF2-40B4-BE49-F238E27FC236}">
                <a16:creationId xmlns:a16="http://schemas.microsoft.com/office/drawing/2014/main" id="{F9507FF4-F199-D28D-212B-A13FA3E17FFE}"/>
              </a:ext>
            </a:extLst>
          </p:cNvPr>
          <p:cNvPicPr>
            <a:picLocks noChangeAspect="1"/>
          </p:cNvPicPr>
          <p:nvPr/>
        </p:nvPicPr>
        <p:blipFill>
          <a:blip r:embed="rId4"/>
          <a:stretch>
            <a:fillRect/>
          </a:stretch>
        </p:blipFill>
        <p:spPr>
          <a:xfrm>
            <a:off x="1004261" y="4504549"/>
            <a:ext cx="4887307" cy="1714346"/>
          </a:xfrm>
          <a:prstGeom prst="rect">
            <a:avLst/>
          </a:prstGeom>
        </p:spPr>
      </p:pic>
      <p:pic>
        <p:nvPicPr>
          <p:cNvPr id="10" name="Picture 9" descr="A graph of different colored lines&#10;&#10;Description automatically generated">
            <a:extLst>
              <a:ext uri="{FF2B5EF4-FFF2-40B4-BE49-F238E27FC236}">
                <a16:creationId xmlns:a16="http://schemas.microsoft.com/office/drawing/2014/main" id="{0214996A-38B4-4FA7-6C9A-0D94DBEB8DF6}"/>
              </a:ext>
            </a:extLst>
          </p:cNvPr>
          <p:cNvPicPr>
            <a:picLocks noChangeAspect="1"/>
          </p:cNvPicPr>
          <p:nvPr/>
        </p:nvPicPr>
        <p:blipFill>
          <a:blip r:embed="rId5"/>
          <a:stretch>
            <a:fillRect/>
          </a:stretch>
        </p:blipFill>
        <p:spPr>
          <a:xfrm>
            <a:off x="1004261" y="1062403"/>
            <a:ext cx="4964599" cy="3306557"/>
          </a:xfrm>
          <a:prstGeom prst="rect">
            <a:avLst/>
          </a:prstGeom>
        </p:spPr>
      </p:pic>
      <p:sp>
        <p:nvSpPr>
          <p:cNvPr id="11" name="Rectangle 10">
            <a:extLst>
              <a:ext uri="{FF2B5EF4-FFF2-40B4-BE49-F238E27FC236}">
                <a16:creationId xmlns:a16="http://schemas.microsoft.com/office/drawing/2014/main" id="{1A153F1D-776C-C46E-0232-A9C4232D9ED1}"/>
              </a:ext>
            </a:extLst>
          </p:cNvPr>
          <p:cNvSpPr/>
          <p:nvPr/>
        </p:nvSpPr>
        <p:spPr>
          <a:xfrm>
            <a:off x="878142" y="4318409"/>
            <a:ext cx="5013426" cy="2166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1518655D-0E26-2D88-0765-C9EF71204335}"/>
              </a:ext>
            </a:extLst>
          </p:cNvPr>
          <p:cNvSpPr/>
          <p:nvPr/>
        </p:nvSpPr>
        <p:spPr>
          <a:xfrm>
            <a:off x="6223143" y="891569"/>
            <a:ext cx="208138" cy="2849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3">
            <a:extLst>
              <a:ext uri="{FF2B5EF4-FFF2-40B4-BE49-F238E27FC236}">
                <a16:creationId xmlns:a16="http://schemas.microsoft.com/office/drawing/2014/main" id="{BD09DDC9-7ACE-E0A9-1358-E432A7AFF20E}"/>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31</a:t>
            </a:fld>
            <a:endParaRPr lang="en-US"/>
          </a:p>
        </p:txBody>
      </p:sp>
      <p:sp>
        <p:nvSpPr>
          <p:cNvPr id="6" name="Title 1">
            <a:extLst>
              <a:ext uri="{FF2B5EF4-FFF2-40B4-BE49-F238E27FC236}">
                <a16:creationId xmlns:a16="http://schemas.microsoft.com/office/drawing/2014/main" id="{089B0010-0256-1B86-4986-C9BA0520D670}"/>
              </a:ext>
            </a:extLst>
          </p:cNvPr>
          <p:cNvSpPr>
            <a:spLocks noGrp="1"/>
          </p:cNvSpPr>
          <p:nvPr>
            <p:ph type="title"/>
          </p:nvPr>
        </p:nvSpPr>
        <p:spPr>
          <a:xfrm>
            <a:off x="165761" y="-100433"/>
            <a:ext cx="10420349" cy="762000"/>
          </a:xfrm>
        </p:spPr>
        <p:txBody>
          <a:bodyPr/>
          <a:lstStyle/>
          <a:p>
            <a:r>
              <a:rPr lang="en-GB" dirty="0"/>
              <a:t>Future prospects in </a:t>
            </a:r>
            <a:r>
              <a:rPr lang="en-GB" u="sng" dirty="0">
                <a:solidFill>
                  <a:srgbClr val="0070C0"/>
                </a:solidFill>
              </a:rPr>
              <a:t>Higgs</a:t>
            </a:r>
            <a:r>
              <a:rPr lang="en-GB" dirty="0"/>
              <a:t>, EW, and Flavour</a:t>
            </a:r>
            <a:endParaRPr lang="en-GB" dirty="0">
              <a:solidFill>
                <a:srgbClr val="C00000"/>
              </a:solidFill>
            </a:endParaRPr>
          </a:p>
        </p:txBody>
      </p:sp>
      <p:cxnSp>
        <p:nvCxnSpPr>
          <p:cNvPr id="7" name="Straight Connector 6">
            <a:extLst>
              <a:ext uri="{FF2B5EF4-FFF2-40B4-BE49-F238E27FC236}">
                <a16:creationId xmlns:a16="http://schemas.microsoft.com/office/drawing/2014/main" id="{22EE36EC-708A-D151-721D-29CC0F31ABC4}"/>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Footer Placeholder 5">
            <a:extLst>
              <a:ext uri="{FF2B5EF4-FFF2-40B4-BE49-F238E27FC236}">
                <a16:creationId xmlns:a16="http://schemas.microsoft.com/office/drawing/2014/main" id="{1AE1251C-2E45-9D8C-6148-50FE71122A75}"/>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4109746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diagram of a graph&#10;&#10;Description automatically generated">
            <a:extLst>
              <a:ext uri="{FF2B5EF4-FFF2-40B4-BE49-F238E27FC236}">
                <a16:creationId xmlns:a16="http://schemas.microsoft.com/office/drawing/2014/main" id="{25AB9A09-871F-FA6C-89E0-EB9A328D2202}"/>
              </a:ext>
            </a:extLst>
          </p:cNvPr>
          <p:cNvPicPr>
            <a:picLocks noGrp="1" noChangeAspect="1"/>
          </p:cNvPicPr>
          <p:nvPr>
            <p:ph sz="half" idx="1"/>
          </p:nvPr>
        </p:nvPicPr>
        <p:blipFill>
          <a:blip r:embed="rId2"/>
          <a:stretch>
            <a:fillRect/>
          </a:stretch>
        </p:blipFill>
        <p:spPr>
          <a:xfrm>
            <a:off x="4494035" y="633035"/>
            <a:ext cx="7502840" cy="5591929"/>
          </a:xfrm>
        </p:spPr>
      </p:pic>
      <p:sp>
        <p:nvSpPr>
          <p:cNvPr id="8" name="Rectangle 7">
            <a:extLst>
              <a:ext uri="{FF2B5EF4-FFF2-40B4-BE49-F238E27FC236}">
                <a16:creationId xmlns:a16="http://schemas.microsoft.com/office/drawing/2014/main" id="{260F67EF-8429-E51B-3C84-C730E69180ED}"/>
              </a:ext>
            </a:extLst>
          </p:cNvPr>
          <p:cNvSpPr/>
          <p:nvPr/>
        </p:nvSpPr>
        <p:spPr>
          <a:xfrm>
            <a:off x="5570001" y="845460"/>
            <a:ext cx="6110516" cy="1521685"/>
          </a:xfrm>
          <a:prstGeom prst="rect">
            <a:avLst/>
          </a:prstGeom>
          <a:solidFill>
            <a:srgbClr val="00B050">
              <a:alpha val="5008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ontent Placeholder 1">
            <a:extLst>
              <a:ext uri="{FF2B5EF4-FFF2-40B4-BE49-F238E27FC236}">
                <a16:creationId xmlns:a16="http://schemas.microsoft.com/office/drawing/2014/main" id="{1D5C7D4A-405D-1145-0638-370EFBAC454A}"/>
              </a:ext>
            </a:extLst>
          </p:cNvPr>
          <p:cNvSpPr txBox="1">
            <a:spLocks/>
          </p:cNvSpPr>
          <p:nvPr/>
        </p:nvSpPr>
        <p:spPr>
          <a:xfrm>
            <a:off x="134477" y="845460"/>
            <a:ext cx="3920472" cy="53795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altLang="en-IT" sz="2200" dirty="0"/>
              <a:t>The relative role of </a:t>
            </a:r>
          </a:p>
          <a:p>
            <a:pPr marL="0" indent="0">
              <a:lnSpc>
                <a:spcPct val="100000"/>
              </a:lnSpc>
              <a:spcBef>
                <a:spcPts val="0"/>
              </a:spcBef>
              <a:buNone/>
            </a:pPr>
            <a:r>
              <a:rPr lang="en-US" altLang="en-IT" sz="2200" dirty="0"/>
              <a:t>couplings vs. self-couplings </a:t>
            </a:r>
          </a:p>
          <a:p>
            <a:pPr marL="0" indent="0">
              <a:lnSpc>
                <a:spcPct val="100000"/>
              </a:lnSpc>
              <a:spcBef>
                <a:spcPts val="0"/>
              </a:spcBef>
              <a:buNone/>
            </a:pPr>
            <a:r>
              <a:rPr lang="en-US" altLang="en-IT" sz="2200" dirty="0"/>
              <a:t>is a (BSM)-dependent </a:t>
            </a:r>
          </a:p>
          <a:p>
            <a:pPr marL="0" indent="0">
              <a:lnSpc>
                <a:spcPct val="100000"/>
              </a:lnSpc>
              <a:spcBef>
                <a:spcPts val="0"/>
              </a:spcBef>
              <a:buNone/>
            </a:pPr>
            <a:r>
              <a:rPr lang="en-US" altLang="en-IT" sz="2200" dirty="0"/>
              <a:t>question</a:t>
            </a:r>
          </a:p>
          <a:p>
            <a:pPr marL="0" indent="0">
              <a:lnSpc>
                <a:spcPct val="100000"/>
              </a:lnSpc>
              <a:spcBef>
                <a:spcPts val="0"/>
              </a:spcBef>
              <a:buNone/>
            </a:pPr>
            <a:endParaRPr lang="en-US" altLang="en-IT" sz="2200" dirty="0"/>
          </a:p>
          <a:p>
            <a:pPr marL="0" indent="0">
              <a:lnSpc>
                <a:spcPct val="100000"/>
              </a:lnSpc>
              <a:spcBef>
                <a:spcPts val="0"/>
              </a:spcBef>
              <a:buNone/>
            </a:pPr>
            <a:r>
              <a:rPr lang="en-US" altLang="en-IT" sz="2200" dirty="0"/>
              <a:t>As general rule: it is hard </a:t>
            </a:r>
          </a:p>
          <a:p>
            <a:pPr marL="0" indent="0">
              <a:lnSpc>
                <a:spcPct val="100000"/>
              </a:lnSpc>
              <a:spcBef>
                <a:spcPts val="0"/>
              </a:spcBef>
              <a:buNone/>
            </a:pPr>
            <a:r>
              <a:rPr lang="en-US" altLang="en-IT" sz="2200" i="1" dirty="0"/>
              <a:t>(</a:t>
            </a:r>
            <a:r>
              <a:rPr lang="en-US" altLang="en-IT" sz="2200" i="1" dirty="0">
                <a:solidFill>
                  <a:schemeClr val="bg2">
                    <a:lumMod val="75000"/>
                  </a:schemeClr>
                </a:solidFill>
              </a:rPr>
              <a:t>if not impossible...</a:t>
            </a:r>
            <a:r>
              <a:rPr lang="en-US" altLang="en-IT" sz="2200" dirty="0"/>
              <a:t>), </a:t>
            </a:r>
          </a:p>
          <a:p>
            <a:pPr marL="0" indent="0">
              <a:lnSpc>
                <a:spcPct val="100000"/>
              </a:lnSpc>
              <a:spcBef>
                <a:spcPts val="0"/>
              </a:spcBef>
              <a:buNone/>
            </a:pPr>
            <a:r>
              <a:rPr lang="en-US" altLang="en-IT" sz="2200" dirty="0"/>
              <a:t>having a large impact on the self-coupling without </a:t>
            </a:r>
          </a:p>
          <a:p>
            <a:pPr marL="0" indent="0">
              <a:lnSpc>
                <a:spcPct val="100000"/>
              </a:lnSpc>
              <a:spcBef>
                <a:spcPts val="0"/>
              </a:spcBef>
              <a:buNone/>
            </a:pPr>
            <a:r>
              <a:rPr lang="en-US" altLang="en-IT" sz="2200" dirty="0"/>
              <a:t>touching the other couplings</a:t>
            </a:r>
          </a:p>
          <a:p>
            <a:pPr marL="0" indent="0">
              <a:lnSpc>
                <a:spcPct val="100000"/>
              </a:lnSpc>
              <a:spcBef>
                <a:spcPts val="0"/>
              </a:spcBef>
              <a:buNone/>
            </a:pPr>
            <a:endParaRPr lang="en-US" altLang="en-IT" sz="2200" dirty="0"/>
          </a:p>
          <a:p>
            <a:pPr marL="0" indent="0">
              <a:lnSpc>
                <a:spcPct val="100000"/>
              </a:lnSpc>
              <a:spcBef>
                <a:spcPts val="0"/>
              </a:spcBef>
              <a:buNone/>
            </a:pPr>
            <a:r>
              <a:rPr lang="en-US" altLang="en-IT" sz="2200" dirty="0">
                <a:solidFill>
                  <a:srgbClr val="0070C0"/>
                </a:solidFill>
              </a:rPr>
              <a:t>Explicit example </a:t>
            </a:r>
            <a:r>
              <a:rPr lang="en-US" altLang="en-IT" sz="2200" dirty="0"/>
              <a:t>in a concrete (minimal) model: mixing of the  SM Higgs with a </a:t>
            </a:r>
            <a:r>
              <a:rPr lang="en-US" altLang="en-IT" sz="2200" dirty="0">
                <a:solidFill>
                  <a:srgbClr val="C00000"/>
                </a:solidFill>
              </a:rPr>
              <a:t>scalar singlet (</a:t>
            </a:r>
            <a:r>
              <a:rPr lang="en-US" altLang="en-IT" sz="2000" i="1" dirty="0">
                <a:solidFill>
                  <a:schemeClr val="bg1">
                    <a:lumMod val="65000"/>
                  </a:schemeClr>
                </a:solidFill>
              </a:rPr>
              <a:t>parameter space leading to first-order EWPT</a:t>
            </a:r>
            <a:r>
              <a:rPr lang="en-US" altLang="en-IT" sz="2200" dirty="0">
                <a:solidFill>
                  <a:srgbClr val="C00000"/>
                </a:solidFill>
              </a:rPr>
              <a:t>)</a:t>
            </a:r>
          </a:p>
          <a:p>
            <a:pPr marL="0" indent="0" algn="ctr">
              <a:lnSpc>
                <a:spcPct val="120000"/>
              </a:lnSpc>
              <a:spcBef>
                <a:spcPts val="0"/>
              </a:spcBef>
              <a:buNone/>
            </a:pPr>
            <a:r>
              <a:rPr lang="en-US" altLang="en-IT" sz="2400" dirty="0">
                <a:solidFill>
                  <a:srgbClr val="C00000"/>
                </a:solidFill>
              </a:rPr>
              <a:t>  </a:t>
            </a:r>
            <a:endParaRPr lang="en-GB" sz="2400" dirty="0">
              <a:solidFill>
                <a:srgbClr val="C00000"/>
              </a:solidFill>
            </a:endParaRPr>
          </a:p>
        </p:txBody>
      </p:sp>
      <p:sp>
        <p:nvSpPr>
          <p:cNvPr id="33" name="Oval 32">
            <a:extLst>
              <a:ext uri="{FF2B5EF4-FFF2-40B4-BE49-F238E27FC236}">
                <a16:creationId xmlns:a16="http://schemas.microsoft.com/office/drawing/2014/main" id="{A8684C9D-6312-EB26-E00E-292C5AAEB313}"/>
              </a:ext>
            </a:extLst>
          </p:cNvPr>
          <p:cNvSpPr/>
          <p:nvPr/>
        </p:nvSpPr>
        <p:spPr>
          <a:xfrm>
            <a:off x="4312292" y="838830"/>
            <a:ext cx="1385665" cy="123713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 33">
            <a:extLst>
              <a:ext uri="{FF2B5EF4-FFF2-40B4-BE49-F238E27FC236}">
                <a16:creationId xmlns:a16="http://schemas.microsoft.com/office/drawing/2014/main" id="{9679B0B5-6B03-B358-5797-D8F57ACCF9F0}"/>
              </a:ext>
            </a:extLst>
          </p:cNvPr>
          <p:cNvGrpSpPr/>
          <p:nvPr/>
        </p:nvGrpSpPr>
        <p:grpSpPr>
          <a:xfrm>
            <a:off x="4423236" y="1142439"/>
            <a:ext cx="1116031" cy="812497"/>
            <a:chOff x="3181467" y="2028944"/>
            <a:chExt cx="1159645" cy="867088"/>
          </a:xfrm>
        </p:grpSpPr>
        <p:sp>
          <p:nvSpPr>
            <p:cNvPr id="35" name="Line 23">
              <a:extLst>
                <a:ext uri="{FF2B5EF4-FFF2-40B4-BE49-F238E27FC236}">
                  <a16:creationId xmlns:a16="http://schemas.microsoft.com/office/drawing/2014/main" id="{385FDE38-E839-DF06-70CB-D719A9209AA8}"/>
                </a:ext>
              </a:extLst>
            </p:cNvPr>
            <p:cNvSpPr>
              <a:spLocks noChangeShapeType="1"/>
            </p:cNvSpPr>
            <p:nvPr/>
          </p:nvSpPr>
          <p:spPr bwMode="auto">
            <a:xfrm>
              <a:off x="3181467" y="2343302"/>
              <a:ext cx="646398" cy="3367"/>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pic>
          <p:nvPicPr>
            <p:cNvPr id="36" name="Picture 35" descr="A green line with a white background&#10;&#10;Description automatically generated">
              <a:extLst>
                <a:ext uri="{FF2B5EF4-FFF2-40B4-BE49-F238E27FC236}">
                  <a16:creationId xmlns:a16="http://schemas.microsoft.com/office/drawing/2014/main" id="{1550AC5D-AE09-DA83-A272-17C8AAD0FC21}"/>
                </a:ext>
              </a:extLst>
            </p:cNvPr>
            <p:cNvPicPr>
              <a:picLocks noChangeAspect="1"/>
            </p:cNvPicPr>
            <p:nvPr/>
          </p:nvPicPr>
          <p:blipFill>
            <a:blip r:embed="rId3"/>
            <a:stretch>
              <a:fillRect/>
            </a:stretch>
          </p:blipFill>
          <p:spPr>
            <a:xfrm rot="19475863">
              <a:off x="3693004" y="2028944"/>
              <a:ext cx="648108" cy="203899"/>
            </a:xfrm>
            <a:prstGeom prst="rect">
              <a:avLst/>
            </a:prstGeom>
          </p:spPr>
        </p:pic>
        <p:pic>
          <p:nvPicPr>
            <p:cNvPr id="37" name="Picture 36" descr="A green line with a white background&#10;&#10;Description automatically generated">
              <a:extLst>
                <a:ext uri="{FF2B5EF4-FFF2-40B4-BE49-F238E27FC236}">
                  <a16:creationId xmlns:a16="http://schemas.microsoft.com/office/drawing/2014/main" id="{A20F6F7A-9A84-26E2-4EFF-960E1F887817}"/>
                </a:ext>
              </a:extLst>
            </p:cNvPr>
            <p:cNvPicPr>
              <a:picLocks noChangeAspect="1"/>
            </p:cNvPicPr>
            <p:nvPr/>
          </p:nvPicPr>
          <p:blipFill>
            <a:blip r:embed="rId3"/>
            <a:stretch>
              <a:fillRect/>
            </a:stretch>
          </p:blipFill>
          <p:spPr>
            <a:xfrm rot="3018358">
              <a:off x="3682326" y="2470028"/>
              <a:ext cx="648108" cy="203899"/>
            </a:xfrm>
            <a:prstGeom prst="rect">
              <a:avLst/>
            </a:prstGeom>
          </p:spPr>
        </p:pic>
        <p:sp>
          <p:nvSpPr>
            <p:cNvPr id="38" name="Oval 25">
              <a:extLst>
                <a:ext uri="{FF2B5EF4-FFF2-40B4-BE49-F238E27FC236}">
                  <a16:creationId xmlns:a16="http://schemas.microsoft.com/office/drawing/2014/main" id="{282EF8A7-EA88-1E7A-0379-D12430C4F103}"/>
                </a:ext>
              </a:extLst>
            </p:cNvPr>
            <p:cNvSpPr>
              <a:spLocks noChangeArrowheads="1"/>
            </p:cNvSpPr>
            <p:nvPr/>
          </p:nvSpPr>
          <p:spPr bwMode="auto">
            <a:xfrm>
              <a:off x="3702754" y="2255992"/>
              <a:ext cx="167582" cy="149988"/>
            </a:xfrm>
            <a:prstGeom prst="ellipse">
              <a:avLst/>
            </a:prstGeom>
            <a:solidFill>
              <a:srgbClr val="00B05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grpSp>
      <p:sp>
        <p:nvSpPr>
          <p:cNvPr id="41" name="Oval 40">
            <a:extLst>
              <a:ext uri="{FF2B5EF4-FFF2-40B4-BE49-F238E27FC236}">
                <a16:creationId xmlns:a16="http://schemas.microsoft.com/office/drawing/2014/main" id="{C9DBBB1A-F1C2-3BE2-C717-EFAE3D4D4525}"/>
              </a:ext>
            </a:extLst>
          </p:cNvPr>
          <p:cNvSpPr/>
          <p:nvPr/>
        </p:nvSpPr>
        <p:spPr>
          <a:xfrm>
            <a:off x="10299266" y="5578508"/>
            <a:ext cx="1258523" cy="1190193"/>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Picture 41" descr="A red square with black lines and a dotted line&#10;&#10;Description automatically generated">
            <a:extLst>
              <a:ext uri="{FF2B5EF4-FFF2-40B4-BE49-F238E27FC236}">
                <a16:creationId xmlns:a16="http://schemas.microsoft.com/office/drawing/2014/main" id="{D40AF15F-2773-93D6-A9FA-88809843F0D9}"/>
              </a:ext>
            </a:extLst>
          </p:cNvPr>
          <p:cNvPicPr>
            <a:picLocks noChangeAspect="1"/>
          </p:cNvPicPr>
          <p:nvPr/>
        </p:nvPicPr>
        <p:blipFill>
          <a:blip r:embed="rId4"/>
          <a:stretch>
            <a:fillRect/>
          </a:stretch>
        </p:blipFill>
        <p:spPr>
          <a:xfrm>
            <a:off x="10459484" y="5775549"/>
            <a:ext cx="937381" cy="765647"/>
          </a:xfrm>
          <a:prstGeom prst="rect">
            <a:avLst/>
          </a:prstGeom>
        </p:spPr>
      </p:pic>
      <p:sp>
        <p:nvSpPr>
          <p:cNvPr id="5" name="Content Placeholder 1">
            <a:extLst>
              <a:ext uri="{FF2B5EF4-FFF2-40B4-BE49-F238E27FC236}">
                <a16:creationId xmlns:a16="http://schemas.microsoft.com/office/drawing/2014/main" id="{B2E9C9A5-4E14-05C7-DF49-9BA8FD569222}"/>
              </a:ext>
            </a:extLst>
          </p:cNvPr>
          <p:cNvSpPr txBox="1">
            <a:spLocks/>
          </p:cNvSpPr>
          <p:nvPr/>
        </p:nvSpPr>
        <p:spPr>
          <a:xfrm>
            <a:off x="8941315" y="1207564"/>
            <a:ext cx="2292546" cy="3837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sz="2200" b="1" dirty="0"/>
              <a:t>HL-LHC (end)</a:t>
            </a:r>
            <a:endParaRPr lang="en-GB" sz="2200" b="1" dirty="0"/>
          </a:p>
        </p:txBody>
      </p:sp>
      <p:sp>
        <p:nvSpPr>
          <p:cNvPr id="16" name="Rectangle 15">
            <a:extLst>
              <a:ext uri="{FF2B5EF4-FFF2-40B4-BE49-F238E27FC236}">
                <a16:creationId xmlns:a16="http://schemas.microsoft.com/office/drawing/2014/main" id="{58BF9BFB-53E0-6073-EE43-65C65B05A86C}"/>
              </a:ext>
            </a:extLst>
          </p:cNvPr>
          <p:cNvSpPr/>
          <p:nvPr/>
        </p:nvSpPr>
        <p:spPr>
          <a:xfrm>
            <a:off x="8760296" y="2367145"/>
            <a:ext cx="2920221" cy="3250676"/>
          </a:xfrm>
          <a:prstGeom prst="rect">
            <a:avLst/>
          </a:prstGeom>
          <a:solidFill>
            <a:srgbClr val="00B050">
              <a:alpha val="5008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3">
            <a:extLst>
              <a:ext uri="{FF2B5EF4-FFF2-40B4-BE49-F238E27FC236}">
                <a16:creationId xmlns:a16="http://schemas.microsoft.com/office/drawing/2014/main" id="{AF8515D5-B917-D85F-20AB-636FB482E521}"/>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32</a:t>
            </a:fld>
            <a:endParaRPr lang="en-US"/>
          </a:p>
        </p:txBody>
      </p:sp>
      <p:sp>
        <p:nvSpPr>
          <p:cNvPr id="6" name="Title 1">
            <a:extLst>
              <a:ext uri="{FF2B5EF4-FFF2-40B4-BE49-F238E27FC236}">
                <a16:creationId xmlns:a16="http://schemas.microsoft.com/office/drawing/2014/main" id="{73C28E55-39D5-7BD6-C32D-3D8575108332}"/>
              </a:ext>
            </a:extLst>
          </p:cNvPr>
          <p:cNvSpPr>
            <a:spLocks noGrp="1"/>
          </p:cNvSpPr>
          <p:nvPr>
            <p:ph type="title"/>
          </p:nvPr>
        </p:nvSpPr>
        <p:spPr>
          <a:xfrm>
            <a:off x="165761" y="-100433"/>
            <a:ext cx="10420349" cy="762000"/>
          </a:xfrm>
        </p:spPr>
        <p:txBody>
          <a:bodyPr/>
          <a:lstStyle/>
          <a:p>
            <a:r>
              <a:rPr lang="en-GB" dirty="0"/>
              <a:t>Future prospects in </a:t>
            </a:r>
            <a:r>
              <a:rPr lang="en-GB" u="sng" dirty="0">
                <a:solidFill>
                  <a:srgbClr val="0070C0"/>
                </a:solidFill>
              </a:rPr>
              <a:t>Higgs</a:t>
            </a:r>
            <a:r>
              <a:rPr lang="en-GB" dirty="0"/>
              <a:t>, EW, and Flavour</a:t>
            </a:r>
            <a:endParaRPr lang="en-GB" dirty="0">
              <a:solidFill>
                <a:srgbClr val="C00000"/>
              </a:solidFill>
            </a:endParaRPr>
          </a:p>
        </p:txBody>
      </p:sp>
      <p:cxnSp>
        <p:nvCxnSpPr>
          <p:cNvPr id="9" name="Straight Connector 8">
            <a:extLst>
              <a:ext uri="{FF2B5EF4-FFF2-40B4-BE49-F238E27FC236}">
                <a16:creationId xmlns:a16="http://schemas.microsoft.com/office/drawing/2014/main" id="{B78800B6-85B8-EA99-2F8D-BB8A37ACFF2F}"/>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Content Placeholder 1">
            <a:extLst>
              <a:ext uri="{FF2B5EF4-FFF2-40B4-BE49-F238E27FC236}">
                <a16:creationId xmlns:a16="http://schemas.microsoft.com/office/drawing/2014/main" id="{55FC804C-BE64-83F1-8BF9-F6C5438BD1A9}"/>
              </a:ext>
            </a:extLst>
          </p:cNvPr>
          <p:cNvSpPr txBox="1">
            <a:spLocks/>
          </p:cNvSpPr>
          <p:nvPr/>
        </p:nvSpPr>
        <p:spPr>
          <a:xfrm>
            <a:off x="7701398" y="2994757"/>
            <a:ext cx="1418938" cy="4615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sz="2200" b="1" dirty="0">
                <a:solidFill>
                  <a:schemeClr val="accent4"/>
                </a:solidFill>
              </a:rPr>
              <a:t>LCF-250</a:t>
            </a:r>
            <a:endParaRPr lang="en-GB" sz="2200" b="1" dirty="0">
              <a:solidFill>
                <a:schemeClr val="accent4"/>
              </a:solidFill>
            </a:endParaRPr>
          </a:p>
        </p:txBody>
      </p:sp>
      <p:sp>
        <p:nvSpPr>
          <p:cNvPr id="15" name="Rectangle 14">
            <a:extLst>
              <a:ext uri="{FF2B5EF4-FFF2-40B4-BE49-F238E27FC236}">
                <a16:creationId xmlns:a16="http://schemas.microsoft.com/office/drawing/2014/main" id="{299BB2FA-1A2D-79DD-2598-6A6B8E4DC2D6}"/>
              </a:ext>
            </a:extLst>
          </p:cNvPr>
          <p:cNvSpPr/>
          <p:nvPr/>
        </p:nvSpPr>
        <p:spPr>
          <a:xfrm>
            <a:off x="5559937" y="871599"/>
            <a:ext cx="6110515" cy="2670628"/>
          </a:xfrm>
          <a:prstGeom prst="rect">
            <a:avLst/>
          </a:prstGeom>
          <a:solidFill>
            <a:srgbClr val="00B050">
              <a:alpha val="5008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21">
            <a:extLst>
              <a:ext uri="{FF2B5EF4-FFF2-40B4-BE49-F238E27FC236}">
                <a16:creationId xmlns:a16="http://schemas.microsoft.com/office/drawing/2014/main" id="{AF668B2A-1DFD-C403-3ADB-4E6CA0B52944}"/>
              </a:ext>
            </a:extLst>
          </p:cNvPr>
          <p:cNvSpPr/>
          <p:nvPr/>
        </p:nvSpPr>
        <p:spPr>
          <a:xfrm>
            <a:off x="7630414" y="3512464"/>
            <a:ext cx="4050103" cy="2104572"/>
          </a:xfrm>
          <a:prstGeom prst="rect">
            <a:avLst/>
          </a:prstGeom>
          <a:solidFill>
            <a:srgbClr val="00B050">
              <a:alpha val="5008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Content Placeholder 1">
            <a:extLst>
              <a:ext uri="{FF2B5EF4-FFF2-40B4-BE49-F238E27FC236}">
                <a16:creationId xmlns:a16="http://schemas.microsoft.com/office/drawing/2014/main" id="{89FD86E0-7799-C0A9-2900-6FDDA80897BA}"/>
              </a:ext>
            </a:extLst>
          </p:cNvPr>
          <p:cNvSpPr txBox="1">
            <a:spLocks/>
          </p:cNvSpPr>
          <p:nvPr/>
        </p:nvSpPr>
        <p:spPr>
          <a:xfrm>
            <a:off x="7757050" y="4184579"/>
            <a:ext cx="1743284" cy="3837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sz="2200" b="1" dirty="0">
                <a:solidFill>
                  <a:schemeClr val="accent4">
                    <a:lumMod val="85000"/>
                    <a:lumOff val="15000"/>
                  </a:schemeClr>
                </a:solidFill>
              </a:rPr>
              <a:t>LCF-550</a:t>
            </a:r>
            <a:endParaRPr lang="en-GB" sz="2200" b="1" dirty="0">
              <a:solidFill>
                <a:schemeClr val="accent4">
                  <a:lumMod val="85000"/>
                  <a:lumOff val="15000"/>
                </a:schemeClr>
              </a:solidFill>
            </a:endParaRPr>
          </a:p>
        </p:txBody>
      </p:sp>
      <p:sp>
        <p:nvSpPr>
          <p:cNvPr id="24" name="Rectangle 23">
            <a:extLst>
              <a:ext uri="{FF2B5EF4-FFF2-40B4-BE49-F238E27FC236}">
                <a16:creationId xmlns:a16="http://schemas.microsoft.com/office/drawing/2014/main" id="{13B5C416-C215-D6FF-096E-04064AA9E172}"/>
              </a:ext>
            </a:extLst>
          </p:cNvPr>
          <p:cNvSpPr/>
          <p:nvPr/>
        </p:nvSpPr>
        <p:spPr>
          <a:xfrm>
            <a:off x="5576867" y="3533222"/>
            <a:ext cx="964329" cy="2083814"/>
          </a:xfrm>
          <a:prstGeom prst="rect">
            <a:avLst/>
          </a:prstGeom>
          <a:solidFill>
            <a:srgbClr val="00B050">
              <a:alpha val="5008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ooter Placeholder 5">
            <a:extLst>
              <a:ext uri="{FF2B5EF4-FFF2-40B4-BE49-F238E27FC236}">
                <a16:creationId xmlns:a16="http://schemas.microsoft.com/office/drawing/2014/main" id="{47F3F255-B7DA-EA87-1988-453D090D1F6A}"/>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254835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P spid="16" grpId="0" animBg="1"/>
      <p:bldP spid="14" grpId="0"/>
      <p:bldP spid="15" grpId="0" animBg="1"/>
      <p:bldP spid="22" grpId="0" animBg="1"/>
      <p:bldP spid="23" grpId="0"/>
      <p:bldP spid="2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diagram of a graph&#10;&#10;Description automatically generated">
            <a:extLst>
              <a:ext uri="{FF2B5EF4-FFF2-40B4-BE49-F238E27FC236}">
                <a16:creationId xmlns:a16="http://schemas.microsoft.com/office/drawing/2014/main" id="{25AB9A09-871F-FA6C-89E0-EB9A328D2202}"/>
              </a:ext>
            </a:extLst>
          </p:cNvPr>
          <p:cNvPicPr>
            <a:picLocks noGrp="1" noChangeAspect="1"/>
          </p:cNvPicPr>
          <p:nvPr>
            <p:ph sz="half" idx="1"/>
          </p:nvPr>
        </p:nvPicPr>
        <p:blipFill>
          <a:blip r:embed="rId2"/>
          <a:stretch>
            <a:fillRect/>
          </a:stretch>
        </p:blipFill>
        <p:spPr>
          <a:xfrm>
            <a:off x="4494035" y="633035"/>
            <a:ext cx="7502840" cy="5591929"/>
          </a:xfrm>
        </p:spPr>
      </p:pic>
      <p:sp>
        <p:nvSpPr>
          <p:cNvPr id="5" name="Rectangle 4">
            <a:extLst>
              <a:ext uri="{FF2B5EF4-FFF2-40B4-BE49-F238E27FC236}">
                <a16:creationId xmlns:a16="http://schemas.microsoft.com/office/drawing/2014/main" id="{ED745FEF-D94C-73D1-DE72-DB8E4DDA9204}"/>
              </a:ext>
            </a:extLst>
          </p:cNvPr>
          <p:cNvSpPr/>
          <p:nvPr/>
        </p:nvSpPr>
        <p:spPr>
          <a:xfrm>
            <a:off x="5553072" y="838830"/>
            <a:ext cx="595087" cy="4775200"/>
          </a:xfrm>
          <a:prstGeom prst="rect">
            <a:avLst/>
          </a:prstGeom>
          <a:solidFill>
            <a:srgbClr val="00B0F0">
              <a:alpha val="5008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BBF65AE-656F-78F5-7D6C-A7D07851B95E}"/>
              </a:ext>
            </a:extLst>
          </p:cNvPr>
          <p:cNvSpPr/>
          <p:nvPr/>
        </p:nvSpPr>
        <p:spPr>
          <a:xfrm>
            <a:off x="7991472" y="838830"/>
            <a:ext cx="3672115" cy="4775200"/>
          </a:xfrm>
          <a:prstGeom prst="rect">
            <a:avLst/>
          </a:prstGeom>
          <a:solidFill>
            <a:srgbClr val="00B0F0">
              <a:alpha val="5008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09613832-1D53-2879-F160-5C604CCDF22F}"/>
              </a:ext>
            </a:extLst>
          </p:cNvPr>
          <p:cNvSpPr/>
          <p:nvPr/>
        </p:nvSpPr>
        <p:spPr>
          <a:xfrm>
            <a:off x="6148159" y="838830"/>
            <a:ext cx="1843312" cy="3483428"/>
          </a:xfrm>
          <a:prstGeom prst="rect">
            <a:avLst/>
          </a:prstGeom>
          <a:solidFill>
            <a:srgbClr val="00B0F0">
              <a:alpha val="5008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312B4014-A394-E942-700D-674E377CB95B}"/>
              </a:ext>
            </a:extLst>
          </p:cNvPr>
          <p:cNvSpPr/>
          <p:nvPr/>
        </p:nvSpPr>
        <p:spPr>
          <a:xfrm>
            <a:off x="4312292" y="838830"/>
            <a:ext cx="1385665" cy="123713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a:extLst>
              <a:ext uri="{FF2B5EF4-FFF2-40B4-BE49-F238E27FC236}">
                <a16:creationId xmlns:a16="http://schemas.microsoft.com/office/drawing/2014/main" id="{1C81D986-8C04-C4AE-6D71-689E366542B7}"/>
              </a:ext>
            </a:extLst>
          </p:cNvPr>
          <p:cNvGrpSpPr/>
          <p:nvPr/>
        </p:nvGrpSpPr>
        <p:grpSpPr>
          <a:xfrm>
            <a:off x="4423236" y="1142439"/>
            <a:ext cx="1116031" cy="812497"/>
            <a:chOff x="3181467" y="2028944"/>
            <a:chExt cx="1159645" cy="867088"/>
          </a:xfrm>
        </p:grpSpPr>
        <p:sp>
          <p:nvSpPr>
            <p:cNvPr id="16" name="Line 23">
              <a:extLst>
                <a:ext uri="{FF2B5EF4-FFF2-40B4-BE49-F238E27FC236}">
                  <a16:creationId xmlns:a16="http://schemas.microsoft.com/office/drawing/2014/main" id="{895E87A0-DB5D-10F3-B2E1-9E1419458D7C}"/>
                </a:ext>
              </a:extLst>
            </p:cNvPr>
            <p:cNvSpPr>
              <a:spLocks noChangeShapeType="1"/>
            </p:cNvSpPr>
            <p:nvPr/>
          </p:nvSpPr>
          <p:spPr bwMode="auto">
            <a:xfrm>
              <a:off x="3181467" y="2343302"/>
              <a:ext cx="646398" cy="3367"/>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pic>
          <p:nvPicPr>
            <p:cNvPr id="17" name="Picture 16" descr="A green line with a white background&#10;&#10;Description automatically generated">
              <a:extLst>
                <a:ext uri="{FF2B5EF4-FFF2-40B4-BE49-F238E27FC236}">
                  <a16:creationId xmlns:a16="http://schemas.microsoft.com/office/drawing/2014/main" id="{9D71D407-6A38-8456-D10B-A3F3F136EAD4}"/>
                </a:ext>
              </a:extLst>
            </p:cNvPr>
            <p:cNvPicPr>
              <a:picLocks noChangeAspect="1"/>
            </p:cNvPicPr>
            <p:nvPr/>
          </p:nvPicPr>
          <p:blipFill>
            <a:blip r:embed="rId3"/>
            <a:stretch>
              <a:fillRect/>
            </a:stretch>
          </p:blipFill>
          <p:spPr>
            <a:xfrm rot="19475863">
              <a:off x="3693004" y="2028944"/>
              <a:ext cx="648108" cy="203899"/>
            </a:xfrm>
            <a:prstGeom prst="rect">
              <a:avLst/>
            </a:prstGeom>
          </p:spPr>
        </p:pic>
        <p:pic>
          <p:nvPicPr>
            <p:cNvPr id="18" name="Picture 17" descr="A green line with a white background&#10;&#10;Description automatically generated">
              <a:extLst>
                <a:ext uri="{FF2B5EF4-FFF2-40B4-BE49-F238E27FC236}">
                  <a16:creationId xmlns:a16="http://schemas.microsoft.com/office/drawing/2014/main" id="{1D9FD764-2458-5BA9-8E44-4A2FC2DF855D}"/>
                </a:ext>
              </a:extLst>
            </p:cNvPr>
            <p:cNvPicPr>
              <a:picLocks noChangeAspect="1"/>
            </p:cNvPicPr>
            <p:nvPr/>
          </p:nvPicPr>
          <p:blipFill>
            <a:blip r:embed="rId3"/>
            <a:stretch>
              <a:fillRect/>
            </a:stretch>
          </p:blipFill>
          <p:spPr>
            <a:xfrm rot="3018358">
              <a:off x="3682326" y="2470028"/>
              <a:ext cx="648108" cy="203899"/>
            </a:xfrm>
            <a:prstGeom prst="rect">
              <a:avLst/>
            </a:prstGeom>
          </p:spPr>
        </p:pic>
        <p:sp>
          <p:nvSpPr>
            <p:cNvPr id="19" name="Oval 25">
              <a:extLst>
                <a:ext uri="{FF2B5EF4-FFF2-40B4-BE49-F238E27FC236}">
                  <a16:creationId xmlns:a16="http://schemas.microsoft.com/office/drawing/2014/main" id="{BA396DE9-1882-7E57-5F2F-69D5E4CFD921}"/>
                </a:ext>
              </a:extLst>
            </p:cNvPr>
            <p:cNvSpPr>
              <a:spLocks noChangeArrowheads="1"/>
            </p:cNvSpPr>
            <p:nvPr/>
          </p:nvSpPr>
          <p:spPr bwMode="auto">
            <a:xfrm>
              <a:off x="3702754" y="2255992"/>
              <a:ext cx="167582" cy="149988"/>
            </a:xfrm>
            <a:prstGeom prst="ellipse">
              <a:avLst/>
            </a:prstGeom>
            <a:solidFill>
              <a:srgbClr val="00B05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grpSp>
      <p:sp>
        <p:nvSpPr>
          <p:cNvPr id="20" name="Oval 19">
            <a:extLst>
              <a:ext uri="{FF2B5EF4-FFF2-40B4-BE49-F238E27FC236}">
                <a16:creationId xmlns:a16="http://schemas.microsoft.com/office/drawing/2014/main" id="{DC635400-F8A1-C4DE-577F-0674849D1CC5}"/>
              </a:ext>
            </a:extLst>
          </p:cNvPr>
          <p:cNvSpPr/>
          <p:nvPr/>
        </p:nvSpPr>
        <p:spPr>
          <a:xfrm>
            <a:off x="10299266" y="5578508"/>
            <a:ext cx="1258523" cy="1190193"/>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descr="A red square with black lines and a dotted line&#10;&#10;Description automatically generated">
            <a:extLst>
              <a:ext uri="{FF2B5EF4-FFF2-40B4-BE49-F238E27FC236}">
                <a16:creationId xmlns:a16="http://schemas.microsoft.com/office/drawing/2014/main" id="{C39047F1-0FC7-C0A0-08F5-CA44BFE71B1F}"/>
              </a:ext>
            </a:extLst>
          </p:cNvPr>
          <p:cNvPicPr>
            <a:picLocks noChangeAspect="1"/>
          </p:cNvPicPr>
          <p:nvPr/>
        </p:nvPicPr>
        <p:blipFill>
          <a:blip r:embed="rId4"/>
          <a:stretch>
            <a:fillRect/>
          </a:stretch>
        </p:blipFill>
        <p:spPr>
          <a:xfrm>
            <a:off x="10459484" y="5775549"/>
            <a:ext cx="937381" cy="765647"/>
          </a:xfrm>
          <a:prstGeom prst="rect">
            <a:avLst/>
          </a:prstGeom>
        </p:spPr>
      </p:pic>
      <p:sp>
        <p:nvSpPr>
          <p:cNvPr id="3" name="Content Placeholder 1">
            <a:extLst>
              <a:ext uri="{FF2B5EF4-FFF2-40B4-BE49-F238E27FC236}">
                <a16:creationId xmlns:a16="http://schemas.microsoft.com/office/drawing/2014/main" id="{BF980373-B527-E0FA-D446-9236FB25CBE0}"/>
              </a:ext>
            </a:extLst>
          </p:cNvPr>
          <p:cNvSpPr txBox="1">
            <a:spLocks/>
          </p:cNvSpPr>
          <p:nvPr/>
        </p:nvSpPr>
        <p:spPr>
          <a:xfrm>
            <a:off x="8740564" y="3094629"/>
            <a:ext cx="1743284" cy="4538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sz="2200" b="1" dirty="0">
                <a:solidFill>
                  <a:srgbClr val="0070C0"/>
                </a:solidFill>
              </a:rPr>
              <a:t>FCC-</a:t>
            </a:r>
            <a:r>
              <a:rPr lang="en-US" sz="2200" b="1" dirty="0" err="1">
                <a:solidFill>
                  <a:srgbClr val="0070C0"/>
                </a:solidFill>
              </a:rPr>
              <a:t>ee</a:t>
            </a:r>
            <a:endParaRPr lang="en-GB" sz="2200" b="1" dirty="0">
              <a:solidFill>
                <a:srgbClr val="0070C0"/>
              </a:solidFill>
            </a:endParaRPr>
          </a:p>
        </p:txBody>
      </p:sp>
      <p:sp>
        <p:nvSpPr>
          <p:cNvPr id="11" name="Content Placeholder 1">
            <a:extLst>
              <a:ext uri="{FF2B5EF4-FFF2-40B4-BE49-F238E27FC236}">
                <a16:creationId xmlns:a16="http://schemas.microsoft.com/office/drawing/2014/main" id="{C0B823E5-1AD6-EBD2-9705-D96D7E26A2B8}"/>
              </a:ext>
            </a:extLst>
          </p:cNvPr>
          <p:cNvSpPr txBox="1">
            <a:spLocks/>
          </p:cNvSpPr>
          <p:nvPr/>
        </p:nvSpPr>
        <p:spPr>
          <a:xfrm>
            <a:off x="134477" y="845460"/>
            <a:ext cx="3920472" cy="53795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altLang="en-IT" sz="2200" dirty="0"/>
              <a:t>The relative role of </a:t>
            </a:r>
          </a:p>
          <a:p>
            <a:pPr marL="0" indent="0">
              <a:lnSpc>
                <a:spcPct val="100000"/>
              </a:lnSpc>
              <a:spcBef>
                <a:spcPts val="0"/>
              </a:spcBef>
              <a:buNone/>
            </a:pPr>
            <a:r>
              <a:rPr lang="en-US" altLang="en-IT" sz="2200" dirty="0"/>
              <a:t>couplings vs. self-couplings </a:t>
            </a:r>
          </a:p>
          <a:p>
            <a:pPr marL="0" indent="0">
              <a:lnSpc>
                <a:spcPct val="100000"/>
              </a:lnSpc>
              <a:spcBef>
                <a:spcPts val="0"/>
              </a:spcBef>
              <a:buNone/>
            </a:pPr>
            <a:r>
              <a:rPr lang="en-US" altLang="en-IT" sz="2200" dirty="0"/>
              <a:t>is a (BSM)-dependent </a:t>
            </a:r>
          </a:p>
          <a:p>
            <a:pPr marL="0" indent="0">
              <a:lnSpc>
                <a:spcPct val="100000"/>
              </a:lnSpc>
              <a:spcBef>
                <a:spcPts val="0"/>
              </a:spcBef>
              <a:buNone/>
            </a:pPr>
            <a:r>
              <a:rPr lang="en-US" altLang="en-IT" sz="2200" dirty="0"/>
              <a:t>question</a:t>
            </a:r>
          </a:p>
          <a:p>
            <a:pPr marL="0" indent="0">
              <a:lnSpc>
                <a:spcPct val="100000"/>
              </a:lnSpc>
              <a:spcBef>
                <a:spcPts val="0"/>
              </a:spcBef>
              <a:buNone/>
            </a:pPr>
            <a:endParaRPr lang="en-US" altLang="en-IT" sz="2200" dirty="0"/>
          </a:p>
          <a:p>
            <a:pPr marL="0" indent="0">
              <a:lnSpc>
                <a:spcPct val="100000"/>
              </a:lnSpc>
              <a:spcBef>
                <a:spcPts val="0"/>
              </a:spcBef>
              <a:buNone/>
            </a:pPr>
            <a:r>
              <a:rPr lang="en-US" altLang="en-IT" sz="2200" dirty="0"/>
              <a:t>As general rule: it is hard </a:t>
            </a:r>
          </a:p>
          <a:p>
            <a:pPr marL="0" indent="0">
              <a:lnSpc>
                <a:spcPct val="100000"/>
              </a:lnSpc>
              <a:spcBef>
                <a:spcPts val="0"/>
              </a:spcBef>
              <a:buNone/>
            </a:pPr>
            <a:r>
              <a:rPr lang="en-US" altLang="en-IT" sz="2200" i="1" dirty="0"/>
              <a:t>(</a:t>
            </a:r>
            <a:r>
              <a:rPr lang="en-US" altLang="en-IT" sz="2200" i="1" dirty="0">
                <a:solidFill>
                  <a:schemeClr val="bg2">
                    <a:lumMod val="75000"/>
                  </a:schemeClr>
                </a:solidFill>
              </a:rPr>
              <a:t>if not impossible...</a:t>
            </a:r>
            <a:r>
              <a:rPr lang="en-US" altLang="en-IT" sz="2200" dirty="0"/>
              <a:t>), </a:t>
            </a:r>
          </a:p>
          <a:p>
            <a:pPr marL="0" indent="0">
              <a:lnSpc>
                <a:spcPct val="100000"/>
              </a:lnSpc>
              <a:spcBef>
                <a:spcPts val="0"/>
              </a:spcBef>
              <a:buNone/>
            </a:pPr>
            <a:r>
              <a:rPr lang="en-US" altLang="en-IT" sz="2200" dirty="0"/>
              <a:t>having a large impact on the self-coupling without </a:t>
            </a:r>
          </a:p>
          <a:p>
            <a:pPr marL="0" indent="0">
              <a:lnSpc>
                <a:spcPct val="100000"/>
              </a:lnSpc>
              <a:spcBef>
                <a:spcPts val="0"/>
              </a:spcBef>
              <a:buNone/>
            </a:pPr>
            <a:r>
              <a:rPr lang="en-US" altLang="en-IT" sz="2200" dirty="0"/>
              <a:t>touching the other couplings</a:t>
            </a:r>
          </a:p>
          <a:p>
            <a:pPr marL="0" indent="0">
              <a:lnSpc>
                <a:spcPct val="100000"/>
              </a:lnSpc>
              <a:spcBef>
                <a:spcPts val="0"/>
              </a:spcBef>
              <a:buNone/>
            </a:pPr>
            <a:endParaRPr lang="en-US" altLang="en-IT" sz="2200" dirty="0"/>
          </a:p>
          <a:p>
            <a:pPr marL="0" indent="0">
              <a:lnSpc>
                <a:spcPct val="100000"/>
              </a:lnSpc>
              <a:spcBef>
                <a:spcPts val="0"/>
              </a:spcBef>
              <a:buNone/>
            </a:pPr>
            <a:r>
              <a:rPr lang="en-US" altLang="en-IT" sz="2200" dirty="0">
                <a:solidFill>
                  <a:srgbClr val="0070C0"/>
                </a:solidFill>
              </a:rPr>
              <a:t>Explicit example </a:t>
            </a:r>
            <a:r>
              <a:rPr lang="en-US" altLang="en-IT" sz="2200" dirty="0"/>
              <a:t>in a concrete (minimal) model: mixing of the  SM Higgs with a </a:t>
            </a:r>
            <a:r>
              <a:rPr lang="en-US" altLang="en-IT" sz="2200" dirty="0">
                <a:solidFill>
                  <a:srgbClr val="C00000"/>
                </a:solidFill>
              </a:rPr>
              <a:t>scalar singlet (</a:t>
            </a:r>
            <a:r>
              <a:rPr lang="en-US" altLang="en-IT" sz="2000" i="1" dirty="0">
                <a:solidFill>
                  <a:schemeClr val="bg1">
                    <a:lumMod val="65000"/>
                  </a:schemeClr>
                </a:solidFill>
              </a:rPr>
              <a:t>parameter space leading to first-order EWPT</a:t>
            </a:r>
            <a:r>
              <a:rPr lang="en-US" altLang="en-IT" sz="2200" dirty="0">
                <a:solidFill>
                  <a:srgbClr val="C00000"/>
                </a:solidFill>
              </a:rPr>
              <a:t>)</a:t>
            </a:r>
          </a:p>
          <a:p>
            <a:pPr marL="0" indent="0" algn="ctr">
              <a:lnSpc>
                <a:spcPct val="120000"/>
              </a:lnSpc>
              <a:spcBef>
                <a:spcPts val="0"/>
              </a:spcBef>
              <a:buNone/>
            </a:pPr>
            <a:r>
              <a:rPr lang="en-US" altLang="en-IT" sz="2400" dirty="0">
                <a:solidFill>
                  <a:srgbClr val="C00000"/>
                </a:solidFill>
              </a:rPr>
              <a:t>  </a:t>
            </a:r>
            <a:endParaRPr lang="en-GB" sz="2400" dirty="0">
              <a:solidFill>
                <a:srgbClr val="C00000"/>
              </a:solidFill>
            </a:endParaRPr>
          </a:p>
        </p:txBody>
      </p:sp>
      <p:sp>
        <p:nvSpPr>
          <p:cNvPr id="8" name="Slide Number Placeholder 3">
            <a:extLst>
              <a:ext uri="{FF2B5EF4-FFF2-40B4-BE49-F238E27FC236}">
                <a16:creationId xmlns:a16="http://schemas.microsoft.com/office/drawing/2014/main" id="{8B47492F-D6B8-8C66-CDE2-6FC463081599}"/>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33</a:t>
            </a:fld>
            <a:endParaRPr lang="en-US"/>
          </a:p>
        </p:txBody>
      </p:sp>
      <p:sp>
        <p:nvSpPr>
          <p:cNvPr id="6" name="Title 1">
            <a:extLst>
              <a:ext uri="{FF2B5EF4-FFF2-40B4-BE49-F238E27FC236}">
                <a16:creationId xmlns:a16="http://schemas.microsoft.com/office/drawing/2014/main" id="{BE906755-B38C-54B9-3D39-7B9F4DEBAA7E}"/>
              </a:ext>
            </a:extLst>
          </p:cNvPr>
          <p:cNvSpPr>
            <a:spLocks noGrp="1"/>
          </p:cNvSpPr>
          <p:nvPr>
            <p:ph type="title"/>
          </p:nvPr>
        </p:nvSpPr>
        <p:spPr>
          <a:xfrm>
            <a:off x="165761" y="-100433"/>
            <a:ext cx="10420349" cy="762000"/>
          </a:xfrm>
        </p:spPr>
        <p:txBody>
          <a:bodyPr/>
          <a:lstStyle/>
          <a:p>
            <a:r>
              <a:rPr lang="en-GB" dirty="0"/>
              <a:t>Future prospects in </a:t>
            </a:r>
            <a:r>
              <a:rPr lang="en-GB" u="sng" dirty="0">
                <a:solidFill>
                  <a:srgbClr val="0070C0"/>
                </a:solidFill>
              </a:rPr>
              <a:t>Higgs</a:t>
            </a:r>
            <a:r>
              <a:rPr lang="en-GB" dirty="0"/>
              <a:t>, EW, and Flavour</a:t>
            </a:r>
            <a:endParaRPr lang="en-GB" dirty="0">
              <a:solidFill>
                <a:srgbClr val="C00000"/>
              </a:solidFill>
            </a:endParaRPr>
          </a:p>
        </p:txBody>
      </p:sp>
      <p:cxnSp>
        <p:nvCxnSpPr>
          <p:cNvPr id="12" name="Straight Connector 11">
            <a:extLst>
              <a:ext uri="{FF2B5EF4-FFF2-40B4-BE49-F238E27FC236}">
                <a16:creationId xmlns:a16="http://schemas.microsoft.com/office/drawing/2014/main" id="{EB378DBF-DCA9-7337-09AC-8737ECAE3D7E}"/>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Footer Placeholder 5">
            <a:extLst>
              <a:ext uri="{FF2B5EF4-FFF2-40B4-BE49-F238E27FC236}">
                <a16:creationId xmlns:a16="http://schemas.microsoft.com/office/drawing/2014/main" id="{5698D6EF-763A-7170-EB58-5EC747BF2F12}"/>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27389919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33" name="Content Placeholder 1">
            <a:extLst>
              <a:ext uri="{FF2B5EF4-FFF2-40B4-BE49-F238E27FC236}">
                <a16:creationId xmlns:a16="http://schemas.microsoft.com/office/drawing/2014/main" id="{CF74470F-EAAD-2802-F7D1-5F941728FEC3}"/>
              </a:ext>
            </a:extLst>
          </p:cNvPr>
          <p:cNvSpPr txBox="1">
            <a:spLocks/>
          </p:cNvSpPr>
          <p:nvPr/>
        </p:nvSpPr>
        <p:spPr bwMode="auto">
          <a:xfrm>
            <a:off x="132242" y="802947"/>
            <a:ext cx="2806069" cy="31312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0"/>
              </a:spcBef>
              <a:spcAft>
                <a:spcPts val="0"/>
              </a:spcAft>
              <a:buSzPct val="55000"/>
              <a:buFont typeface="Wingdings" pitchFamily="2" charset="2"/>
              <a:buChar char="q"/>
            </a:pPr>
            <a:r>
              <a:rPr lang="en-GB" sz="2200" kern="0" dirty="0">
                <a:cs typeface="Times New Roman" panose="02020603050405020304" pitchFamily="18" charset="0"/>
              </a:rPr>
              <a:t>The large number of SMEFT </a:t>
            </a:r>
            <a:r>
              <a:rPr lang="en-GB" sz="2200" kern="0" dirty="0" err="1">
                <a:cs typeface="Times New Roman" panose="02020603050405020304" pitchFamily="18" charset="0"/>
              </a:rPr>
              <a:t>coupl</a:t>
            </a:r>
            <a:r>
              <a:rPr lang="en-GB" sz="2200" kern="0" dirty="0">
                <a:cs typeface="Times New Roman" panose="02020603050405020304" pitchFamily="18" charset="0"/>
              </a:rPr>
              <a:t>. is not a problem, but an opportunity       [</a:t>
            </a:r>
            <a:r>
              <a:rPr lang="en-GB" sz="2000" i="1" kern="0" dirty="0">
                <a:solidFill>
                  <a:schemeClr val="accent6">
                    <a:lumMod val="75000"/>
                  </a:schemeClr>
                </a:solidFill>
                <a:cs typeface="Times New Roman" panose="02020603050405020304" pitchFamily="18" charset="0"/>
              </a:rPr>
              <a:t>these couplings are </a:t>
            </a:r>
            <a:r>
              <a:rPr lang="en-GB" sz="2000" i="1" u="sng" kern="0" dirty="0">
                <a:solidFill>
                  <a:schemeClr val="accent6">
                    <a:lumMod val="75000"/>
                  </a:schemeClr>
                </a:solidFill>
                <a:cs typeface="Times New Roman" panose="02020603050405020304" pitchFamily="18" charset="0"/>
              </a:rPr>
              <a:t>not</a:t>
            </a:r>
            <a:r>
              <a:rPr lang="en-GB" sz="2000" i="1" kern="0" dirty="0">
                <a:solidFill>
                  <a:schemeClr val="accent6">
                    <a:lumMod val="75000"/>
                  </a:schemeClr>
                </a:solidFill>
                <a:cs typeface="Times New Roman" panose="02020603050405020304" pitchFamily="18" charset="0"/>
              </a:rPr>
              <a:t> independent model parameters, rather independent </a:t>
            </a:r>
            <a:r>
              <a:rPr lang="en-GB" sz="2000" i="1" u="sng" kern="0" dirty="0">
                <a:solidFill>
                  <a:schemeClr val="accent6">
                    <a:lumMod val="75000"/>
                  </a:schemeClr>
                </a:solidFill>
                <a:cs typeface="Times New Roman" panose="02020603050405020304" pitchFamily="18" charset="0"/>
              </a:rPr>
              <a:t>observables</a:t>
            </a:r>
            <a:r>
              <a:rPr lang="en-GB" sz="2200" kern="0" dirty="0">
                <a:cs typeface="Times New Roman" panose="02020603050405020304" pitchFamily="18" charset="0"/>
              </a:rPr>
              <a:t>]</a:t>
            </a:r>
            <a:endParaRPr lang="en-GB" sz="2200" kern="0" dirty="0">
              <a:solidFill>
                <a:schemeClr val="tx1"/>
              </a:solidFill>
              <a:cs typeface="Times New Roman" panose="02020603050405020304" pitchFamily="18" charset="0"/>
            </a:endParaRPr>
          </a:p>
        </p:txBody>
      </p:sp>
      <p:sp>
        <p:nvSpPr>
          <p:cNvPr id="39" name="Content Placeholder 4">
            <a:extLst>
              <a:ext uri="{FF2B5EF4-FFF2-40B4-BE49-F238E27FC236}">
                <a16:creationId xmlns:a16="http://schemas.microsoft.com/office/drawing/2014/main" id="{D14D4E53-6ADA-9F80-ACC2-5B569DB25CA9}"/>
              </a:ext>
            </a:extLst>
          </p:cNvPr>
          <p:cNvSpPr txBox="1">
            <a:spLocks/>
          </p:cNvSpPr>
          <p:nvPr/>
        </p:nvSpPr>
        <p:spPr>
          <a:xfrm rot="18191853">
            <a:off x="6132710" y="2763261"/>
            <a:ext cx="1173633" cy="19530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Quark Yukawa</a:t>
            </a:r>
          </a:p>
        </p:txBody>
      </p:sp>
      <p:sp>
        <p:nvSpPr>
          <p:cNvPr id="40" name="Content Placeholder 4">
            <a:extLst>
              <a:ext uri="{FF2B5EF4-FFF2-40B4-BE49-F238E27FC236}">
                <a16:creationId xmlns:a16="http://schemas.microsoft.com/office/drawing/2014/main" id="{BDC0FDEF-8CD0-7088-A1ED-4000A2FDBFEF}"/>
              </a:ext>
            </a:extLst>
          </p:cNvPr>
          <p:cNvSpPr txBox="1">
            <a:spLocks/>
          </p:cNvSpPr>
          <p:nvPr/>
        </p:nvSpPr>
        <p:spPr>
          <a:xfrm rot="19726005">
            <a:off x="6520740" y="3101288"/>
            <a:ext cx="1164645" cy="317221"/>
          </a:xfrm>
          <a:prstGeom prst="rect">
            <a:avLst/>
          </a:prstGeom>
        </p:spPr>
        <p:txBody>
          <a:bodyPr vert="horz" lIns="64580" tIns="32290" rIns="64580" bIns="32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Lepton Yukawa</a:t>
            </a:r>
          </a:p>
        </p:txBody>
      </p:sp>
      <p:sp>
        <p:nvSpPr>
          <p:cNvPr id="41" name="Content Placeholder 4">
            <a:extLst>
              <a:ext uri="{FF2B5EF4-FFF2-40B4-BE49-F238E27FC236}">
                <a16:creationId xmlns:a16="http://schemas.microsoft.com/office/drawing/2014/main" id="{0CE86FF0-1856-19C1-A9CC-977BD487BFCF}"/>
              </a:ext>
            </a:extLst>
          </p:cNvPr>
          <p:cNvSpPr txBox="1">
            <a:spLocks/>
          </p:cNvSpPr>
          <p:nvPr/>
        </p:nvSpPr>
        <p:spPr>
          <a:xfrm rot="16830431">
            <a:off x="5566770" y="2413986"/>
            <a:ext cx="1596556" cy="325148"/>
          </a:xfrm>
          <a:prstGeom prst="rect">
            <a:avLst/>
          </a:prstGeom>
        </p:spPr>
        <p:txBody>
          <a:bodyPr vert="horz" lIns="64580" tIns="32290" rIns="64580" bIns="32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82" dirty="0"/>
              <a:t>Higgs-only operators</a:t>
            </a:r>
          </a:p>
        </p:txBody>
      </p:sp>
      <p:sp>
        <p:nvSpPr>
          <p:cNvPr id="43" name="Content Placeholder 4">
            <a:extLst>
              <a:ext uri="{FF2B5EF4-FFF2-40B4-BE49-F238E27FC236}">
                <a16:creationId xmlns:a16="http://schemas.microsoft.com/office/drawing/2014/main" id="{E1E0C88E-2E55-9875-C0CC-BE3C870793E9}"/>
              </a:ext>
            </a:extLst>
          </p:cNvPr>
          <p:cNvSpPr txBox="1">
            <a:spLocks/>
          </p:cNvSpPr>
          <p:nvPr/>
        </p:nvSpPr>
        <p:spPr>
          <a:xfrm rot="4732050">
            <a:off x="5188063" y="2653542"/>
            <a:ext cx="1365063" cy="19083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Higgs-gauge ops.</a:t>
            </a:r>
          </a:p>
        </p:txBody>
      </p:sp>
      <p:sp>
        <p:nvSpPr>
          <p:cNvPr id="47" name="Content Placeholder 4">
            <a:extLst>
              <a:ext uri="{FF2B5EF4-FFF2-40B4-BE49-F238E27FC236}">
                <a16:creationId xmlns:a16="http://schemas.microsoft.com/office/drawing/2014/main" id="{7BA19A7A-C81A-AB49-CBD4-7839F543699F}"/>
              </a:ext>
            </a:extLst>
          </p:cNvPr>
          <p:cNvSpPr txBox="1">
            <a:spLocks/>
          </p:cNvSpPr>
          <p:nvPr/>
        </p:nvSpPr>
        <p:spPr>
          <a:xfrm rot="3278853">
            <a:off x="4802199" y="2863845"/>
            <a:ext cx="1352295" cy="201823"/>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Dipole operators</a:t>
            </a:r>
          </a:p>
        </p:txBody>
      </p:sp>
      <p:sp>
        <p:nvSpPr>
          <p:cNvPr id="48" name="Content Placeholder 4">
            <a:extLst>
              <a:ext uri="{FF2B5EF4-FFF2-40B4-BE49-F238E27FC236}">
                <a16:creationId xmlns:a16="http://schemas.microsoft.com/office/drawing/2014/main" id="{0570839A-8ABA-B1F6-CC27-E8B2734FC9A7}"/>
              </a:ext>
            </a:extLst>
          </p:cNvPr>
          <p:cNvSpPr txBox="1">
            <a:spLocks/>
          </p:cNvSpPr>
          <p:nvPr/>
        </p:nvSpPr>
        <p:spPr>
          <a:xfrm rot="18257092">
            <a:off x="4779210" y="4674636"/>
            <a:ext cx="1347125" cy="24560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Four-fermions tops</a:t>
            </a:r>
          </a:p>
        </p:txBody>
      </p:sp>
      <p:sp>
        <p:nvSpPr>
          <p:cNvPr id="50" name="Content Placeholder 4">
            <a:extLst>
              <a:ext uri="{FF2B5EF4-FFF2-40B4-BE49-F238E27FC236}">
                <a16:creationId xmlns:a16="http://schemas.microsoft.com/office/drawing/2014/main" id="{A34E05AA-C58C-1004-EB9A-20AD7B5A0B1D}"/>
              </a:ext>
            </a:extLst>
          </p:cNvPr>
          <p:cNvSpPr txBox="1">
            <a:spLocks/>
          </p:cNvSpPr>
          <p:nvPr/>
        </p:nvSpPr>
        <p:spPr>
          <a:xfrm rot="4657283">
            <a:off x="5584874" y="4914419"/>
            <a:ext cx="1349478" cy="302821"/>
          </a:xfrm>
          <a:prstGeom prst="rect">
            <a:avLst/>
          </a:prstGeom>
        </p:spPr>
        <p:txBody>
          <a:bodyPr vert="horz" lIns="64580" tIns="32290" rIns="64580" bIns="3229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Four-quark ops. (LL)</a:t>
            </a:r>
          </a:p>
        </p:txBody>
      </p:sp>
      <p:sp>
        <p:nvSpPr>
          <p:cNvPr id="51" name="Content Placeholder 4">
            <a:extLst>
              <a:ext uri="{FF2B5EF4-FFF2-40B4-BE49-F238E27FC236}">
                <a16:creationId xmlns:a16="http://schemas.microsoft.com/office/drawing/2014/main" id="{BF53117C-5440-0801-5573-F674AB1C00C5}"/>
              </a:ext>
            </a:extLst>
          </p:cNvPr>
          <p:cNvSpPr txBox="1">
            <a:spLocks/>
          </p:cNvSpPr>
          <p:nvPr/>
        </p:nvSpPr>
        <p:spPr>
          <a:xfrm rot="3168986">
            <a:off x="6137438" y="4766102"/>
            <a:ext cx="1321654" cy="164829"/>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Four-lepton ops.</a:t>
            </a:r>
          </a:p>
        </p:txBody>
      </p:sp>
      <p:sp>
        <p:nvSpPr>
          <p:cNvPr id="52" name="Content Placeholder 4">
            <a:extLst>
              <a:ext uri="{FF2B5EF4-FFF2-40B4-BE49-F238E27FC236}">
                <a16:creationId xmlns:a16="http://schemas.microsoft.com/office/drawing/2014/main" id="{08BDCA09-CAFE-C9E6-6E1E-D2FF93344035}"/>
              </a:ext>
            </a:extLst>
          </p:cNvPr>
          <p:cNvSpPr txBox="1">
            <a:spLocks/>
          </p:cNvSpPr>
          <p:nvPr/>
        </p:nvSpPr>
        <p:spPr>
          <a:xfrm rot="16819239">
            <a:off x="5081175" y="4835917"/>
            <a:ext cx="1507961" cy="18409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Four-quark ops.  (LR)</a:t>
            </a:r>
          </a:p>
        </p:txBody>
      </p:sp>
      <p:sp>
        <p:nvSpPr>
          <p:cNvPr id="56" name="Oval 55">
            <a:extLst>
              <a:ext uri="{FF2B5EF4-FFF2-40B4-BE49-F238E27FC236}">
                <a16:creationId xmlns:a16="http://schemas.microsoft.com/office/drawing/2014/main" id="{6595EFB6-7794-AE06-9AF8-2367E2BBBE1E}"/>
              </a:ext>
            </a:extLst>
          </p:cNvPr>
          <p:cNvSpPr/>
          <p:nvPr/>
        </p:nvSpPr>
        <p:spPr>
          <a:xfrm>
            <a:off x="4153677" y="1938548"/>
            <a:ext cx="3813770" cy="3813770"/>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cxnSp>
        <p:nvCxnSpPr>
          <p:cNvPr id="64" name="Straight Connector 63">
            <a:extLst>
              <a:ext uri="{FF2B5EF4-FFF2-40B4-BE49-F238E27FC236}">
                <a16:creationId xmlns:a16="http://schemas.microsoft.com/office/drawing/2014/main" id="{4F027DA0-D45E-F762-9CCC-B4266C58C0E4}"/>
              </a:ext>
            </a:extLst>
          </p:cNvPr>
          <p:cNvCxnSpPr>
            <a:cxnSpLocks/>
          </p:cNvCxnSpPr>
          <p:nvPr/>
        </p:nvCxnSpPr>
        <p:spPr>
          <a:xfrm>
            <a:off x="4278820" y="3160342"/>
            <a:ext cx="3566794" cy="135791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Content Placeholder 4">
            <a:extLst>
              <a:ext uri="{FF2B5EF4-FFF2-40B4-BE49-F238E27FC236}">
                <a16:creationId xmlns:a16="http://schemas.microsoft.com/office/drawing/2014/main" id="{5FC96BD2-E000-B0FF-6B6F-4D0E1267C96E}"/>
              </a:ext>
            </a:extLst>
          </p:cNvPr>
          <p:cNvSpPr txBox="1">
            <a:spLocks/>
          </p:cNvSpPr>
          <p:nvPr/>
        </p:nvSpPr>
        <p:spPr>
          <a:xfrm rot="21035734">
            <a:off x="6581917" y="3539148"/>
            <a:ext cx="1415563" cy="19853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82" dirty="0"/>
              <a:t>W,Z </a:t>
            </a:r>
            <a:r>
              <a:rPr lang="en-GB" sz="1082" dirty="0" err="1"/>
              <a:t>coupl</a:t>
            </a:r>
            <a:r>
              <a:rPr lang="en-GB" sz="1082" dirty="0"/>
              <a:t>. to quarks</a:t>
            </a:r>
          </a:p>
        </p:txBody>
      </p:sp>
      <p:sp>
        <p:nvSpPr>
          <p:cNvPr id="68" name="Content Placeholder 4">
            <a:extLst>
              <a:ext uri="{FF2B5EF4-FFF2-40B4-BE49-F238E27FC236}">
                <a16:creationId xmlns:a16="http://schemas.microsoft.com/office/drawing/2014/main" id="{72D84C62-DB7C-A821-C901-33C3E7BF5FBE}"/>
              </a:ext>
            </a:extLst>
          </p:cNvPr>
          <p:cNvSpPr txBox="1">
            <a:spLocks/>
          </p:cNvSpPr>
          <p:nvPr/>
        </p:nvSpPr>
        <p:spPr>
          <a:xfrm rot="669617">
            <a:off x="4211955" y="3552697"/>
            <a:ext cx="1477079" cy="365402"/>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Flavour-violating 4f</a:t>
            </a:r>
          </a:p>
        </p:txBody>
      </p:sp>
      <p:sp>
        <p:nvSpPr>
          <p:cNvPr id="84" name="Content Placeholder 4">
            <a:extLst>
              <a:ext uri="{FF2B5EF4-FFF2-40B4-BE49-F238E27FC236}">
                <a16:creationId xmlns:a16="http://schemas.microsoft.com/office/drawing/2014/main" id="{B983D2C1-92F6-BEA4-DA8A-EB3F1CF61528}"/>
              </a:ext>
            </a:extLst>
          </p:cNvPr>
          <p:cNvSpPr txBox="1">
            <a:spLocks/>
          </p:cNvSpPr>
          <p:nvPr/>
        </p:nvSpPr>
        <p:spPr>
          <a:xfrm rot="814054">
            <a:off x="6572901" y="4023396"/>
            <a:ext cx="1415563" cy="19853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39" dirty="0"/>
              <a:t>W,Z </a:t>
            </a:r>
            <a:r>
              <a:rPr lang="en-GB" sz="1039" dirty="0" err="1"/>
              <a:t>coupl</a:t>
            </a:r>
            <a:r>
              <a:rPr lang="en-GB" sz="1039" dirty="0"/>
              <a:t>. to leptons</a:t>
            </a:r>
          </a:p>
        </p:txBody>
      </p:sp>
      <p:sp>
        <p:nvSpPr>
          <p:cNvPr id="361" name="Content Placeholder 4">
            <a:extLst>
              <a:ext uri="{FF2B5EF4-FFF2-40B4-BE49-F238E27FC236}">
                <a16:creationId xmlns:a16="http://schemas.microsoft.com/office/drawing/2014/main" id="{0E16A069-5554-0FF9-7791-E55973A73A78}"/>
              </a:ext>
            </a:extLst>
          </p:cNvPr>
          <p:cNvSpPr txBox="1">
            <a:spLocks/>
          </p:cNvSpPr>
          <p:nvPr/>
        </p:nvSpPr>
        <p:spPr>
          <a:xfrm rot="2072773">
            <a:off x="4359405" y="3163072"/>
            <a:ext cx="1593893" cy="33801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Flavour-viol. dipoles</a:t>
            </a:r>
          </a:p>
        </p:txBody>
      </p:sp>
      <p:sp>
        <p:nvSpPr>
          <p:cNvPr id="362" name="Content Placeholder 4">
            <a:extLst>
              <a:ext uri="{FF2B5EF4-FFF2-40B4-BE49-F238E27FC236}">
                <a16:creationId xmlns:a16="http://schemas.microsoft.com/office/drawing/2014/main" id="{0E0F934F-9ECF-DAD0-0FA8-9322055E160B}"/>
              </a:ext>
            </a:extLst>
          </p:cNvPr>
          <p:cNvSpPr txBox="1">
            <a:spLocks/>
          </p:cNvSpPr>
          <p:nvPr/>
        </p:nvSpPr>
        <p:spPr>
          <a:xfrm rot="2095311">
            <a:off x="6378645" y="4432413"/>
            <a:ext cx="1444324" cy="183913"/>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Trilinear gauge ops.</a:t>
            </a:r>
          </a:p>
        </p:txBody>
      </p:sp>
      <p:sp>
        <p:nvSpPr>
          <p:cNvPr id="363" name="Content Placeholder 4">
            <a:extLst>
              <a:ext uri="{FF2B5EF4-FFF2-40B4-BE49-F238E27FC236}">
                <a16:creationId xmlns:a16="http://schemas.microsoft.com/office/drawing/2014/main" id="{3D9B5ACC-2521-759B-971B-0AFAC7DD0F58}"/>
              </a:ext>
            </a:extLst>
          </p:cNvPr>
          <p:cNvSpPr txBox="1">
            <a:spLocks/>
          </p:cNvSpPr>
          <p:nvPr/>
        </p:nvSpPr>
        <p:spPr>
          <a:xfrm rot="19528877">
            <a:off x="4385483" y="4361382"/>
            <a:ext cx="1517606" cy="30182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err="1"/>
              <a:t>Semileptonic</a:t>
            </a:r>
            <a:r>
              <a:rPr lang="en-GB" sz="1130" dirty="0"/>
              <a:t> 4f (LR)</a:t>
            </a:r>
          </a:p>
        </p:txBody>
      </p:sp>
      <p:sp>
        <p:nvSpPr>
          <p:cNvPr id="364" name="Content Placeholder 4">
            <a:extLst>
              <a:ext uri="{FF2B5EF4-FFF2-40B4-BE49-F238E27FC236}">
                <a16:creationId xmlns:a16="http://schemas.microsoft.com/office/drawing/2014/main" id="{6BBBDC95-0C37-E5AA-F18F-B080FC044724}"/>
              </a:ext>
            </a:extLst>
          </p:cNvPr>
          <p:cNvSpPr txBox="1">
            <a:spLocks/>
          </p:cNvSpPr>
          <p:nvPr/>
        </p:nvSpPr>
        <p:spPr>
          <a:xfrm rot="21117891">
            <a:off x="4208586" y="3929959"/>
            <a:ext cx="1517606" cy="30182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err="1"/>
              <a:t>Semileptonic</a:t>
            </a:r>
            <a:r>
              <a:rPr lang="en-GB" sz="1130" dirty="0"/>
              <a:t> 4f (LL)</a:t>
            </a:r>
          </a:p>
        </p:txBody>
      </p:sp>
      <p:grpSp>
        <p:nvGrpSpPr>
          <p:cNvPr id="365" name="Group 364">
            <a:extLst>
              <a:ext uri="{FF2B5EF4-FFF2-40B4-BE49-F238E27FC236}">
                <a16:creationId xmlns:a16="http://schemas.microsoft.com/office/drawing/2014/main" id="{2542BDC2-4845-B435-A6AE-5C68703BA19F}"/>
              </a:ext>
            </a:extLst>
          </p:cNvPr>
          <p:cNvGrpSpPr/>
          <p:nvPr/>
        </p:nvGrpSpPr>
        <p:grpSpPr>
          <a:xfrm>
            <a:off x="8339683" y="3137775"/>
            <a:ext cx="738011" cy="531411"/>
            <a:chOff x="8727539" y="3711788"/>
            <a:chExt cx="1044966" cy="752437"/>
          </a:xfrm>
        </p:grpSpPr>
        <p:grpSp>
          <p:nvGrpSpPr>
            <p:cNvPr id="366" name="Group 365">
              <a:extLst>
                <a:ext uri="{FF2B5EF4-FFF2-40B4-BE49-F238E27FC236}">
                  <a16:creationId xmlns:a16="http://schemas.microsoft.com/office/drawing/2014/main" id="{752CDDE6-7C30-5225-38EF-29ED26D64C02}"/>
                </a:ext>
              </a:extLst>
            </p:cNvPr>
            <p:cNvGrpSpPr/>
            <p:nvPr/>
          </p:nvGrpSpPr>
          <p:grpSpPr>
            <a:xfrm>
              <a:off x="8727539" y="3711788"/>
              <a:ext cx="1044966" cy="752437"/>
              <a:chOff x="1071163" y="4799134"/>
              <a:chExt cx="947740" cy="752437"/>
            </a:xfrm>
          </p:grpSpPr>
          <p:sp>
            <p:nvSpPr>
              <p:cNvPr id="381" name="Rounded Rectangle 380">
                <a:extLst>
                  <a:ext uri="{FF2B5EF4-FFF2-40B4-BE49-F238E27FC236}">
                    <a16:creationId xmlns:a16="http://schemas.microsoft.com/office/drawing/2014/main" id="{921C1407-9305-E5D1-28CD-8FB121DECD36}"/>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382" name="Group 381">
                <a:extLst>
                  <a:ext uri="{FF2B5EF4-FFF2-40B4-BE49-F238E27FC236}">
                    <a16:creationId xmlns:a16="http://schemas.microsoft.com/office/drawing/2014/main" id="{E0AB886B-F687-33B2-366B-0464B73E793E}"/>
                  </a:ext>
                </a:extLst>
              </p:cNvPr>
              <p:cNvGrpSpPr/>
              <p:nvPr/>
            </p:nvGrpSpPr>
            <p:grpSpPr>
              <a:xfrm>
                <a:off x="1173709" y="4799134"/>
                <a:ext cx="784563" cy="692494"/>
                <a:chOff x="236130" y="4965032"/>
                <a:chExt cx="1054917" cy="782207"/>
              </a:xfrm>
            </p:grpSpPr>
            <p:sp>
              <p:nvSpPr>
                <p:cNvPr id="383" name="Line 24">
                  <a:extLst>
                    <a:ext uri="{FF2B5EF4-FFF2-40B4-BE49-F238E27FC236}">
                      <a16:creationId xmlns:a16="http://schemas.microsoft.com/office/drawing/2014/main" id="{2BCA7971-3FE8-AEB8-EBA6-4B7EFC5C3633}"/>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4" name="Line 23">
                  <a:extLst>
                    <a:ext uri="{FF2B5EF4-FFF2-40B4-BE49-F238E27FC236}">
                      <a16:creationId xmlns:a16="http://schemas.microsoft.com/office/drawing/2014/main" id="{2300752F-57D5-34DA-F034-23A42422F2DB}"/>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85" name="Line 23">
                  <a:extLst>
                    <a:ext uri="{FF2B5EF4-FFF2-40B4-BE49-F238E27FC236}">
                      <a16:creationId xmlns:a16="http://schemas.microsoft.com/office/drawing/2014/main" id="{A57C36EC-064E-875F-7137-ABAC50B53EDB}"/>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6" name="Line 23">
                  <a:extLst>
                    <a:ext uri="{FF2B5EF4-FFF2-40B4-BE49-F238E27FC236}">
                      <a16:creationId xmlns:a16="http://schemas.microsoft.com/office/drawing/2014/main" id="{30C67F50-829E-043D-8EEF-963F7DB89E46}"/>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7" name="Text Box 12">
                  <a:extLst>
                    <a:ext uri="{FF2B5EF4-FFF2-40B4-BE49-F238E27FC236}">
                      <a16:creationId xmlns:a16="http://schemas.microsoft.com/office/drawing/2014/main" id="{8DF38A56-C370-8A08-5623-4F4A272A5A38}"/>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388" name="Text Box 12">
                  <a:extLst>
                    <a:ext uri="{FF2B5EF4-FFF2-40B4-BE49-F238E27FC236}">
                      <a16:creationId xmlns:a16="http://schemas.microsoft.com/office/drawing/2014/main" id="{A86CFB5F-3FE2-5CF1-759C-751C56471CEF}"/>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389" name="Text Box 12">
                  <a:extLst>
                    <a:ext uri="{FF2B5EF4-FFF2-40B4-BE49-F238E27FC236}">
                      <a16:creationId xmlns:a16="http://schemas.microsoft.com/office/drawing/2014/main" id="{6FF96BC9-C7DF-C2F4-41BF-B955282B2D2A}"/>
                    </a:ext>
                  </a:extLst>
                </p:cNvPr>
                <p:cNvSpPr txBox="1">
                  <a:spLocks noChangeArrowheads="1"/>
                </p:cNvSpPr>
                <p:nvPr/>
              </p:nvSpPr>
              <p:spPr bwMode="auto">
                <a:xfrm>
                  <a:off x="1054185" y="529071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390" name="Oval 25">
                  <a:extLst>
                    <a:ext uri="{FF2B5EF4-FFF2-40B4-BE49-F238E27FC236}">
                      <a16:creationId xmlns:a16="http://schemas.microsoft.com/office/drawing/2014/main" id="{50FAA9B7-1754-A9DA-6013-77EA1DA285C7}"/>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391" name="Text Box 12">
                  <a:extLst>
                    <a:ext uri="{FF2B5EF4-FFF2-40B4-BE49-F238E27FC236}">
                      <a16:creationId xmlns:a16="http://schemas.microsoft.com/office/drawing/2014/main" id="{3DF401FE-0082-D108-B244-EA63F8F2137F}"/>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392" name="Text Box 12">
                  <a:extLst>
                    <a:ext uri="{FF2B5EF4-FFF2-40B4-BE49-F238E27FC236}">
                      <a16:creationId xmlns:a16="http://schemas.microsoft.com/office/drawing/2014/main" id="{AE58C4BE-5466-F936-CAAE-B304232A824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367" name="Group 366">
              <a:extLst>
                <a:ext uri="{FF2B5EF4-FFF2-40B4-BE49-F238E27FC236}">
                  <a16:creationId xmlns:a16="http://schemas.microsoft.com/office/drawing/2014/main" id="{DDF8BB20-837A-6FFA-65A3-1249351B58A5}"/>
                </a:ext>
              </a:extLst>
            </p:cNvPr>
            <p:cNvGrpSpPr/>
            <p:nvPr/>
          </p:nvGrpSpPr>
          <p:grpSpPr>
            <a:xfrm>
              <a:off x="9214303" y="4067284"/>
              <a:ext cx="335557" cy="69322"/>
              <a:chOff x="3698666" y="6309456"/>
              <a:chExt cx="406620" cy="83423"/>
            </a:xfrm>
          </p:grpSpPr>
          <p:sp>
            <p:nvSpPr>
              <p:cNvPr id="368" name="Line 23">
                <a:extLst>
                  <a:ext uri="{FF2B5EF4-FFF2-40B4-BE49-F238E27FC236}">
                    <a16:creationId xmlns:a16="http://schemas.microsoft.com/office/drawing/2014/main" id="{DCEA4A23-34BA-9D35-EFE0-14EDA4E4B147}"/>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0" name="Line 23">
                <a:extLst>
                  <a:ext uri="{FF2B5EF4-FFF2-40B4-BE49-F238E27FC236}">
                    <a16:creationId xmlns:a16="http://schemas.microsoft.com/office/drawing/2014/main" id="{05E45231-D2F7-5C2B-3891-9C718FB66013}"/>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2" name="Line 23">
                <a:extLst>
                  <a:ext uri="{FF2B5EF4-FFF2-40B4-BE49-F238E27FC236}">
                    <a16:creationId xmlns:a16="http://schemas.microsoft.com/office/drawing/2014/main" id="{C6794A89-A005-092F-5ABE-31B0328C4194}"/>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3" name="Line 23">
                <a:extLst>
                  <a:ext uri="{FF2B5EF4-FFF2-40B4-BE49-F238E27FC236}">
                    <a16:creationId xmlns:a16="http://schemas.microsoft.com/office/drawing/2014/main" id="{2C922BA5-6669-1546-524E-DA1FA550E90D}"/>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4" name="Line 23">
                <a:extLst>
                  <a:ext uri="{FF2B5EF4-FFF2-40B4-BE49-F238E27FC236}">
                    <a16:creationId xmlns:a16="http://schemas.microsoft.com/office/drawing/2014/main" id="{0DEB7242-8255-1DE1-7D0A-D89BA73D706D}"/>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5" name="Line 23">
                <a:extLst>
                  <a:ext uri="{FF2B5EF4-FFF2-40B4-BE49-F238E27FC236}">
                    <a16:creationId xmlns:a16="http://schemas.microsoft.com/office/drawing/2014/main" id="{045FC4C9-C10C-6F8C-2244-DC9AF317D846}"/>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6" name="Line 23">
                <a:extLst>
                  <a:ext uri="{FF2B5EF4-FFF2-40B4-BE49-F238E27FC236}">
                    <a16:creationId xmlns:a16="http://schemas.microsoft.com/office/drawing/2014/main" id="{5FAD1EC2-DE32-58B8-389C-3EBE5959131E}"/>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7" name="Line 23">
                <a:extLst>
                  <a:ext uri="{FF2B5EF4-FFF2-40B4-BE49-F238E27FC236}">
                    <a16:creationId xmlns:a16="http://schemas.microsoft.com/office/drawing/2014/main" id="{76583150-3CDB-97A9-5606-05660C1C98F7}"/>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8" name="Line 23">
                <a:extLst>
                  <a:ext uri="{FF2B5EF4-FFF2-40B4-BE49-F238E27FC236}">
                    <a16:creationId xmlns:a16="http://schemas.microsoft.com/office/drawing/2014/main" id="{F9C74A24-2836-45FE-D1A3-708A13336D9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9" name="Line 23">
                <a:extLst>
                  <a:ext uri="{FF2B5EF4-FFF2-40B4-BE49-F238E27FC236}">
                    <a16:creationId xmlns:a16="http://schemas.microsoft.com/office/drawing/2014/main" id="{97BED7B1-6149-F00A-9A36-2BF30663A05B}"/>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0" name="Line 23">
                <a:extLst>
                  <a:ext uri="{FF2B5EF4-FFF2-40B4-BE49-F238E27FC236}">
                    <a16:creationId xmlns:a16="http://schemas.microsoft.com/office/drawing/2014/main" id="{7855AA82-3FEF-E631-5C34-4F7F6F347EF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393" name="Group 392">
            <a:extLst>
              <a:ext uri="{FF2B5EF4-FFF2-40B4-BE49-F238E27FC236}">
                <a16:creationId xmlns:a16="http://schemas.microsoft.com/office/drawing/2014/main" id="{89E4F345-D6E6-BC0F-2F09-170DB50088AE}"/>
              </a:ext>
            </a:extLst>
          </p:cNvPr>
          <p:cNvGrpSpPr/>
          <p:nvPr/>
        </p:nvGrpSpPr>
        <p:grpSpPr>
          <a:xfrm>
            <a:off x="8361582" y="4056429"/>
            <a:ext cx="738012" cy="508788"/>
            <a:chOff x="8706981" y="2614293"/>
            <a:chExt cx="1044967" cy="720403"/>
          </a:xfrm>
        </p:grpSpPr>
        <p:grpSp>
          <p:nvGrpSpPr>
            <p:cNvPr id="394" name="Group 393">
              <a:extLst>
                <a:ext uri="{FF2B5EF4-FFF2-40B4-BE49-F238E27FC236}">
                  <a16:creationId xmlns:a16="http://schemas.microsoft.com/office/drawing/2014/main" id="{D65D9648-90C4-1B7F-8932-42B5897C66EC}"/>
                </a:ext>
              </a:extLst>
            </p:cNvPr>
            <p:cNvGrpSpPr/>
            <p:nvPr/>
          </p:nvGrpSpPr>
          <p:grpSpPr>
            <a:xfrm>
              <a:off x="8706981" y="2614293"/>
              <a:ext cx="1044967" cy="720403"/>
              <a:chOff x="1071163" y="4831168"/>
              <a:chExt cx="947740" cy="720403"/>
            </a:xfrm>
          </p:grpSpPr>
          <p:sp>
            <p:nvSpPr>
              <p:cNvPr id="407" name="Rounded Rectangle 406">
                <a:extLst>
                  <a:ext uri="{FF2B5EF4-FFF2-40B4-BE49-F238E27FC236}">
                    <a16:creationId xmlns:a16="http://schemas.microsoft.com/office/drawing/2014/main" id="{F3E93891-AE3B-5DB9-4D13-FC3AE8032D8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408" name="Group 407">
                <a:extLst>
                  <a:ext uri="{FF2B5EF4-FFF2-40B4-BE49-F238E27FC236}">
                    <a16:creationId xmlns:a16="http://schemas.microsoft.com/office/drawing/2014/main" id="{89330057-5A19-E2DF-3006-6516DB222E1D}"/>
                  </a:ext>
                </a:extLst>
              </p:cNvPr>
              <p:cNvGrpSpPr/>
              <p:nvPr/>
            </p:nvGrpSpPr>
            <p:grpSpPr>
              <a:xfrm>
                <a:off x="1173709" y="4874070"/>
                <a:ext cx="814014" cy="617564"/>
                <a:chOff x="236130" y="5049670"/>
                <a:chExt cx="1094514" cy="697569"/>
              </a:xfrm>
            </p:grpSpPr>
            <p:sp>
              <p:nvSpPr>
                <p:cNvPr id="409" name="Line 24">
                  <a:extLst>
                    <a:ext uri="{FF2B5EF4-FFF2-40B4-BE49-F238E27FC236}">
                      <a16:creationId xmlns:a16="http://schemas.microsoft.com/office/drawing/2014/main" id="{83FC8C5C-3948-82C0-B64B-660CFF0E569F}"/>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0" name="Line 23">
                  <a:extLst>
                    <a:ext uri="{FF2B5EF4-FFF2-40B4-BE49-F238E27FC236}">
                      <a16:creationId xmlns:a16="http://schemas.microsoft.com/office/drawing/2014/main" id="{1E4352BC-CE22-6BE7-05BE-37DFDEF75601}"/>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11" name="Line 23">
                  <a:extLst>
                    <a:ext uri="{FF2B5EF4-FFF2-40B4-BE49-F238E27FC236}">
                      <a16:creationId xmlns:a16="http://schemas.microsoft.com/office/drawing/2014/main" id="{A071ADD3-D4CE-9EB2-DC40-F9AB973D8290}"/>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2" name="Line 23">
                  <a:extLst>
                    <a:ext uri="{FF2B5EF4-FFF2-40B4-BE49-F238E27FC236}">
                      <a16:creationId xmlns:a16="http://schemas.microsoft.com/office/drawing/2014/main" id="{482E4D31-5D0B-3C0F-AF5F-2CA23AC9B821}"/>
                    </a:ext>
                  </a:extLst>
                </p:cNvPr>
                <p:cNvSpPr>
                  <a:spLocks noChangeShapeType="1"/>
                </p:cNvSpPr>
                <p:nvPr/>
              </p:nvSpPr>
              <p:spPr bwMode="auto">
                <a:xfrm flipH="1">
                  <a:off x="377724" y="5413398"/>
                  <a:ext cx="290392" cy="233782"/>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3" name="Text Box 12">
                  <a:extLst>
                    <a:ext uri="{FF2B5EF4-FFF2-40B4-BE49-F238E27FC236}">
                      <a16:creationId xmlns:a16="http://schemas.microsoft.com/office/drawing/2014/main" id="{9C011EE6-EB24-1055-011D-8CBA87747BBB}"/>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14" name="Text Box 12">
                  <a:extLst>
                    <a:ext uri="{FF2B5EF4-FFF2-40B4-BE49-F238E27FC236}">
                      <a16:creationId xmlns:a16="http://schemas.microsoft.com/office/drawing/2014/main" id="{3F797AE5-36FA-07BB-EC7C-598491ED152A}"/>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15" name="Text Box 12">
                  <a:extLst>
                    <a:ext uri="{FF2B5EF4-FFF2-40B4-BE49-F238E27FC236}">
                      <a16:creationId xmlns:a16="http://schemas.microsoft.com/office/drawing/2014/main" id="{894C00EA-0DED-EC31-C6D0-1549B86A4829}"/>
                    </a:ext>
                  </a:extLst>
                </p:cNvPr>
                <p:cNvSpPr txBox="1">
                  <a:spLocks noChangeArrowheads="1"/>
                </p:cNvSpPr>
                <p:nvPr/>
              </p:nvSpPr>
              <p:spPr bwMode="auto">
                <a:xfrm>
                  <a:off x="1093782"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416" name="Oval 25">
                  <a:extLst>
                    <a:ext uri="{FF2B5EF4-FFF2-40B4-BE49-F238E27FC236}">
                      <a16:creationId xmlns:a16="http://schemas.microsoft.com/office/drawing/2014/main" id="{A0D37601-3A8C-1DB8-2F61-35A69A0E4472}"/>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17" name="Text Box 12">
                  <a:extLst>
                    <a:ext uri="{FF2B5EF4-FFF2-40B4-BE49-F238E27FC236}">
                      <a16:creationId xmlns:a16="http://schemas.microsoft.com/office/drawing/2014/main" id="{7363EF37-B8D1-87C0-62D8-45A404788BB1}"/>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18" name="Text Box 12">
                  <a:extLst>
                    <a:ext uri="{FF2B5EF4-FFF2-40B4-BE49-F238E27FC236}">
                      <a16:creationId xmlns:a16="http://schemas.microsoft.com/office/drawing/2014/main" id="{47D62D77-5AF1-292E-AFC1-E7E22ECAA2BC}"/>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grpSp>
          <p:nvGrpSpPr>
            <p:cNvPr id="395" name="Group 394">
              <a:extLst>
                <a:ext uri="{FF2B5EF4-FFF2-40B4-BE49-F238E27FC236}">
                  <a16:creationId xmlns:a16="http://schemas.microsoft.com/office/drawing/2014/main" id="{72B9B0DE-180D-2C00-AD85-065C73652D6A}"/>
                </a:ext>
              </a:extLst>
            </p:cNvPr>
            <p:cNvGrpSpPr/>
            <p:nvPr/>
          </p:nvGrpSpPr>
          <p:grpSpPr>
            <a:xfrm>
              <a:off x="9202328" y="2944869"/>
              <a:ext cx="335557" cy="69322"/>
              <a:chOff x="3698666" y="6309456"/>
              <a:chExt cx="406620" cy="83423"/>
            </a:xfrm>
          </p:grpSpPr>
          <p:sp>
            <p:nvSpPr>
              <p:cNvPr id="396" name="Line 23">
                <a:extLst>
                  <a:ext uri="{FF2B5EF4-FFF2-40B4-BE49-F238E27FC236}">
                    <a16:creationId xmlns:a16="http://schemas.microsoft.com/office/drawing/2014/main" id="{E7F99A63-5C8D-1D23-141E-450CE3B742B8}"/>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97" name="Line 23">
                <a:extLst>
                  <a:ext uri="{FF2B5EF4-FFF2-40B4-BE49-F238E27FC236}">
                    <a16:creationId xmlns:a16="http://schemas.microsoft.com/office/drawing/2014/main" id="{08466491-5B73-1001-418E-2A6C7F3BE393}"/>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98" name="Line 23">
                <a:extLst>
                  <a:ext uri="{FF2B5EF4-FFF2-40B4-BE49-F238E27FC236}">
                    <a16:creationId xmlns:a16="http://schemas.microsoft.com/office/drawing/2014/main" id="{F041A018-64BA-BC41-FDD4-06FA4C08674E}"/>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99" name="Line 23">
                <a:extLst>
                  <a:ext uri="{FF2B5EF4-FFF2-40B4-BE49-F238E27FC236}">
                    <a16:creationId xmlns:a16="http://schemas.microsoft.com/office/drawing/2014/main" id="{76E86B75-B0A6-214E-D072-E86DC5D22153}"/>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0" name="Line 23">
                <a:extLst>
                  <a:ext uri="{FF2B5EF4-FFF2-40B4-BE49-F238E27FC236}">
                    <a16:creationId xmlns:a16="http://schemas.microsoft.com/office/drawing/2014/main" id="{85353378-D7CA-9EA5-208A-D5BD5C9C2480}"/>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1" name="Line 23">
                <a:extLst>
                  <a:ext uri="{FF2B5EF4-FFF2-40B4-BE49-F238E27FC236}">
                    <a16:creationId xmlns:a16="http://schemas.microsoft.com/office/drawing/2014/main" id="{95E3B978-5711-AB1F-AAC5-3F31390C94E4}"/>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2" name="Line 23">
                <a:extLst>
                  <a:ext uri="{FF2B5EF4-FFF2-40B4-BE49-F238E27FC236}">
                    <a16:creationId xmlns:a16="http://schemas.microsoft.com/office/drawing/2014/main" id="{CEC2BFE9-85A3-BF82-BB3E-DE4DFD645AE6}"/>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03" name="Line 23">
                <a:extLst>
                  <a:ext uri="{FF2B5EF4-FFF2-40B4-BE49-F238E27FC236}">
                    <a16:creationId xmlns:a16="http://schemas.microsoft.com/office/drawing/2014/main" id="{36B49338-A570-2430-B267-36BA5C013C7E}"/>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4" name="Line 23">
                <a:extLst>
                  <a:ext uri="{FF2B5EF4-FFF2-40B4-BE49-F238E27FC236}">
                    <a16:creationId xmlns:a16="http://schemas.microsoft.com/office/drawing/2014/main" id="{DB107099-95E3-A337-F004-6FB43EFABDFD}"/>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05" name="Line 23">
                <a:extLst>
                  <a:ext uri="{FF2B5EF4-FFF2-40B4-BE49-F238E27FC236}">
                    <a16:creationId xmlns:a16="http://schemas.microsoft.com/office/drawing/2014/main" id="{8B02E511-B784-1AD3-6500-F3480D1FA25D}"/>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6" name="Line 23">
                <a:extLst>
                  <a:ext uri="{FF2B5EF4-FFF2-40B4-BE49-F238E27FC236}">
                    <a16:creationId xmlns:a16="http://schemas.microsoft.com/office/drawing/2014/main" id="{5515FD67-58C8-B3DB-E2D1-5091B51B8358}"/>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419" name="Group 418">
            <a:extLst>
              <a:ext uri="{FF2B5EF4-FFF2-40B4-BE49-F238E27FC236}">
                <a16:creationId xmlns:a16="http://schemas.microsoft.com/office/drawing/2014/main" id="{AD72A22F-2FE2-EB5F-91E5-947515A3A3B2}"/>
              </a:ext>
            </a:extLst>
          </p:cNvPr>
          <p:cNvGrpSpPr/>
          <p:nvPr/>
        </p:nvGrpSpPr>
        <p:grpSpPr>
          <a:xfrm>
            <a:off x="3092405" y="3104929"/>
            <a:ext cx="717363" cy="516616"/>
            <a:chOff x="2306319" y="5749215"/>
            <a:chExt cx="957252" cy="645587"/>
          </a:xfrm>
        </p:grpSpPr>
        <p:sp>
          <p:nvSpPr>
            <p:cNvPr id="420" name="Rounded Rectangle 419">
              <a:extLst>
                <a:ext uri="{FF2B5EF4-FFF2-40B4-BE49-F238E27FC236}">
                  <a16:creationId xmlns:a16="http://schemas.microsoft.com/office/drawing/2014/main" id="{42F57BE9-EACE-1536-A1AA-11D33287BF14}"/>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21" name="Line 23">
              <a:extLst>
                <a:ext uri="{FF2B5EF4-FFF2-40B4-BE49-F238E27FC236}">
                  <a16:creationId xmlns:a16="http://schemas.microsoft.com/office/drawing/2014/main" id="{1D61E206-9CF6-4ACA-AE2E-2961AA6C7A38}"/>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2" name="Line 23">
              <a:extLst>
                <a:ext uri="{FF2B5EF4-FFF2-40B4-BE49-F238E27FC236}">
                  <a16:creationId xmlns:a16="http://schemas.microsoft.com/office/drawing/2014/main" id="{091EB42F-BF25-486C-47AE-726B7DF66660}"/>
                </a:ext>
              </a:extLst>
            </p:cNvPr>
            <p:cNvSpPr>
              <a:spLocks noChangeShapeType="1"/>
            </p:cNvSpPr>
            <p:nvPr/>
          </p:nvSpPr>
          <p:spPr bwMode="auto">
            <a:xfrm flipH="1">
              <a:off x="2530788" y="6084221"/>
              <a:ext cx="238127" cy="206969"/>
            </a:xfrm>
            <a:prstGeom prst="line">
              <a:avLst/>
            </a:prstGeom>
            <a:noFill/>
            <a:ln w="18360">
              <a:solidFill>
                <a:srgbClr val="FF25C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3" name="Text Box 12">
              <a:extLst>
                <a:ext uri="{FF2B5EF4-FFF2-40B4-BE49-F238E27FC236}">
                  <a16:creationId xmlns:a16="http://schemas.microsoft.com/office/drawing/2014/main" id="{85FE3700-16B4-163D-A866-DB9DED546A7A}"/>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989" i="1" dirty="0">
                  <a:cs typeface="Times New Roman" panose="02020603050405020304" pitchFamily="18" charset="0"/>
                </a:rPr>
                <a:t>l</a:t>
              </a:r>
              <a:r>
                <a:rPr lang="en-US" altLang="en-IT" sz="989" baseline="-25000" dirty="0">
                  <a:solidFill>
                    <a:srgbClr val="0069FC"/>
                  </a:solidFill>
                  <a:cs typeface="Times New Roman" panose="02020603050405020304" pitchFamily="18" charset="0"/>
                </a:rPr>
                <a:t>3</a:t>
              </a:r>
              <a:endParaRPr lang="en-US" altLang="en-IT" sz="989" baseline="-25000" dirty="0">
                <a:solidFill>
                  <a:srgbClr val="0069FC"/>
                </a:solidFill>
              </a:endParaRPr>
            </a:p>
            <a:p>
              <a:pPr eaLnBrk="1">
                <a:lnSpc>
                  <a:spcPct val="102000"/>
                </a:lnSpc>
                <a:spcAft>
                  <a:spcPct val="0"/>
                </a:spcAft>
              </a:pPr>
              <a:endParaRPr lang="en-US" altLang="en-IT" sz="989" i="1" dirty="0"/>
            </a:p>
          </p:txBody>
        </p:sp>
        <p:sp>
          <p:nvSpPr>
            <p:cNvPr id="424" name="Text Box 12">
              <a:extLst>
                <a:ext uri="{FF2B5EF4-FFF2-40B4-BE49-F238E27FC236}">
                  <a16:creationId xmlns:a16="http://schemas.microsoft.com/office/drawing/2014/main" id="{269F8AC4-E9B8-E41D-FD01-DCA54C9F5311}"/>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989" i="1" dirty="0" err="1">
                  <a:cs typeface="Times New Roman" panose="02020603050405020304" pitchFamily="18" charset="0"/>
                </a:rPr>
                <a:t>l</a:t>
              </a:r>
              <a:r>
                <a:rPr lang="en-US" altLang="en-IT" sz="989" i="1" baseline="-25000" dirty="0" err="1">
                  <a:solidFill>
                    <a:srgbClr val="0069FC"/>
                  </a:solidFill>
                  <a:cs typeface="Times New Roman" panose="02020603050405020304" pitchFamily="18" charset="0"/>
                </a:rPr>
                <a:t>l</a:t>
              </a:r>
              <a:endParaRPr lang="en-US" altLang="en-IT" sz="989" i="1" baseline="-25000" dirty="0">
                <a:solidFill>
                  <a:srgbClr val="0069FC"/>
                </a:solidFill>
              </a:endParaRPr>
            </a:p>
            <a:p>
              <a:pPr eaLnBrk="1">
                <a:lnSpc>
                  <a:spcPct val="102000"/>
                </a:lnSpc>
                <a:spcAft>
                  <a:spcPct val="0"/>
                </a:spcAft>
              </a:pPr>
              <a:endParaRPr lang="en-US" altLang="en-IT" sz="989" i="1" dirty="0"/>
            </a:p>
          </p:txBody>
        </p:sp>
        <p:sp>
          <p:nvSpPr>
            <p:cNvPr id="425" name="Line 23">
              <a:extLst>
                <a:ext uri="{FF2B5EF4-FFF2-40B4-BE49-F238E27FC236}">
                  <a16:creationId xmlns:a16="http://schemas.microsoft.com/office/drawing/2014/main" id="{6E4A91F5-6215-2675-EE69-F2CC12A065A9}"/>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6" name="Line 23">
              <a:extLst>
                <a:ext uri="{FF2B5EF4-FFF2-40B4-BE49-F238E27FC236}">
                  <a16:creationId xmlns:a16="http://schemas.microsoft.com/office/drawing/2014/main" id="{FD8280FE-D0C3-ECF5-C60A-3EC5A9DA9D8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7" name="Oval 25">
              <a:extLst>
                <a:ext uri="{FF2B5EF4-FFF2-40B4-BE49-F238E27FC236}">
                  <a16:creationId xmlns:a16="http://schemas.microsoft.com/office/drawing/2014/main" id="{D8070E13-B19F-CED6-25A0-49709E543CF8}"/>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28" name="Text Box 12">
              <a:extLst>
                <a:ext uri="{FF2B5EF4-FFF2-40B4-BE49-F238E27FC236}">
                  <a16:creationId xmlns:a16="http://schemas.microsoft.com/office/drawing/2014/main" id="{9116BD67-967E-6DBA-3583-CE4C8FA12D98}"/>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29" name="Text Box 12">
              <a:extLst>
                <a:ext uri="{FF2B5EF4-FFF2-40B4-BE49-F238E27FC236}">
                  <a16:creationId xmlns:a16="http://schemas.microsoft.com/office/drawing/2014/main" id="{58C8B899-F0AA-2AF9-E79B-9115A89D3A0C}"/>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30" name="Group 429">
            <a:extLst>
              <a:ext uri="{FF2B5EF4-FFF2-40B4-BE49-F238E27FC236}">
                <a16:creationId xmlns:a16="http://schemas.microsoft.com/office/drawing/2014/main" id="{E2821A56-8CC4-33B8-739A-DB757E040437}"/>
              </a:ext>
            </a:extLst>
          </p:cNvPr>
          <p:cNvGrpSpPr/>
          <p:nvPr/>
        </p:nvGrpSpPr>
        <p:grpSpPr>
          <a:xfrm>
            <a:off x="3107000" y="4014484"/>
            <a:ext cx="708734" cy="508788"/>
            <a:chOff x="2306319" y="5749215"/>
            <a:chExt cx="957252" cy="645587"/>
          </a:xfrm>
        </p:grpSpPr>
        <p:sp>
          <p:nvSpPr>
            <p:cNvPr id="431" name="Rounded Rectangle 430">
              <a:extLst>
                <a:ext uri="{FF2B5EF4-FFF2-40B4-BE49-F238E27FC236}">
                  <a16:creationId xmlns:a16="http://schemas.microsoft.com/office/drawing/2014/main" id="{117C4CA4-C79C-03AA-9C27-8B858C4B393F}"/>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32" name="Line 23">
              <a:extLst>
                <a:ext uri="{FF2B5EF4-FFF2-40B4-BE49-F238E27FC236}">
                  <a16:creationId xmlns:a16="http://schemas.microsoft.com/office/drawing/2014/main" id="{6A440A74-67CE-B13F-6CA4-205CBAD31C23}"/>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3" name="Line 23">
              <a:extLst>
                <a:ext uri="{FF2B5EF4-FFF2-40B4-BE49-F238E27FC236}">
                  <a16:creationId xmlns:a16="http://schemas.microsoft.com/office/drawing/2014/main" id="{B94CBC44-4419-53C4-E9F6-3516CB90A71A}"/>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4" name="Text Box 12">
              <a:extLst>
                <a:ext uri="{FF2B5EF4-FFF2-40B4-BE49-F238E27FC236}">
                  <a16:creationId xmlns:a16="http://schemas.microsoft.com/office/drawing/2014/main" id="{F86B52F7-46DF-90E0-B870-66C6D945F326}"/>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35" name="Text Box 12">
              <a:extLst>
                <a:ext uri="{FF2B5EF4-FFF2-40B4-BE49-F238E27FC236}">
                  <a16:creationId xmlns:a16="http://schemas.microsoft.com/office/drawing/2014/main" id="{6158ACC8-F66E-D9CE-8A9C-D061BF5E193F}"/>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36" name="Line 23">
              <a:extLst>
                <a:ext uri="{FF2B5EF4-FFF2-40B4-BE49-F238E27FC236}">
                  <a16:creationId xmlns:a16="http://schemas.microsoft.com/office/drawing/2014/main" id="{097F9F27-E92B-1A61-2C31-9855C9383D63}"/>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7" name="Line 23">
              <a:extLst>
                <a:ext uri="{FF2B5EF4-FFF2-40B4-BE49-F238E27FC236}">
                  <a16:creationId xmlns:a16="http://schemas.microsoft.com/office/drawing/2014/main" id="{B14848F0-2BCC-BE09-8B5F-A95A11BB30F9}"/>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8" name="Oval 25">
              <a:extLst>
                <a:ext uri="{FF2B5EF4-FFF2-40B4-BE49-F238E27FC236}">
                  <a16:creationId xmlns:a16="http://schemas.microsoft.com/office/drawing/2014/main" id="{769EF8C1-473E-08DF-3516-C1898E1F7984}"/>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39" name="Text Box 12">
              <a:extLst>
                <a:ext uri="{FF2B5EF4-FFF2-40B4-BE49-F238E27FC236}">
                  <a16:creationId xmlns:a16="http://schemas.microsoft.com/office/drawing/2014/main" id="{36591A48-43C5-8D39-C144-56F9F03BC662}"/>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40" name="Text Box 12">
              <a:extLst>
                <a:ext uri="{FF2B5EF4-FFF2-40B4-BE49-F238E27FC236}">
                  <a16:creationId xmlns:a16="http://schemas.microsoft.com/office/drawing/2014/main" id="{0F38566C-DF5C-7DA7-D972-CFD39FDA6F43}"/>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41" name="Group 440">
            <a:extLst>
              <a:ext uri="{FF2B5EF4-FFF2-40B4-BE49-F238E27FC236}">
                <a16:creationId xmlns:a16="http://schemas.microsoft.com/office/drawing/2014/main" id="{36CA7C29-8CD1-D434-2308-A36002051867}"/>
              </a:ext>
            </a:extLst>
          </p:cNvPr>
          <p:cNvGrpSpPr/>
          <p:nvPr/>
        </p:nvGrpSpPr>
        <p:grpSpPr>
          <a:xfrm>
            <a:off x="4102213" y="5775891"/>
            <a:ext cx="676063" cy="455948"/>
            <a:chOff x="2306319" y="5749215"/>
            <a:chExt cx="957252" cy="645587"/>
          </a:xfrm>
        </p:grpSpPr>
        <p:sp>
          <p:nvSpPr>
            <p:cNvPr id="442" name="Rounded Rectangle 441">
              <a:extLst>
                <a:ext uri="{FF2B5EF4-FFF2-40B4-BE49-F238E27FC236}">
                  <a16:creationId xmlns:a16="http://schemas.microsoft.com/office/drawing/2014/main" id="{577D4EE8-3BCA-4C97-640F-FC76215C9455}"/>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43" name="Line 23">
              <a:extLst>
                <a:ext uri="{FF2B5EF4-FFF2-40B4-BE49-F238E27FC236}">
                  <a16:creationId xmlns:a16="http://schemas.microsoft.com/office/drawing/2014/main" id="{05BEC060-F59E-A719-6C1A-8C67816BE0E1}"/>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4" name="Line 23">
              <a:extLst>
                <a:ext uri="{FF2B5EF4-FFF2-40B4-BE49-F238E27FC236}">
                  <a16:creationId xmlns:a16="http://schemas.microsoft.com/office/drawing/2014/main" id="{4D539247-EC49-5F66-3827-61D8EA04044F}"/>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5" name="Text Box 12">
              <a:extLst>
                <a:ext uri="{FF2B5EF4-FFF2-40B4-BE49-F238E27FC236}">
                  <a16:creationId xmlns:a16="http://schemas.microsoft.com/office/drawing/2014/main" id="{BA942854-BBDC-0024-CDB4-23A248A5F0E8}"/>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endParaRPr lang="en-US" altLang="en-IT" sz="989" i="1" dirty="0"/>
            </a:p>
          </p:txBody>
        </p:sp>
        <p:sp>
          <p:nvSpPr>
            <p:cNvPr id="446" name="Text Box 12">
              <a:extLst>
                <a:ext uri="{FF2B5EF4-FFF2-40B4-BE49-F238E27FC236}">
                  <a16:creationId xmlns:a16="http://schemas.microsoft.com/office/drawing/2014/main" id="{B5813AD2-D04B-3BCA-0165-830725B746DD}"/>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endParaRPr lang="en-US" altLang="en-IT" sz="989" i="1" dirty="0"/>
            </a:p>
          </p:txBody>
        </p:sp>
        <p:sp>
          <p:nvSpPr>
            <p:cNvPr id="447" name="Line 23">
              <a:extLst>
                <a:ext uri="{FF2B5EF4-FFF2-40B4-BE49-F238E27FC236}">
                  <a16:creationId xmlns:a16="http://schemas.microsoft.com/office/drawing/2014/main" id="{0CC30D64-6A68-38E5-4337-AB4D3B8B69E3}"/>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8" name="Line 23">
              <a:extLst>
                <a:ext uri="{FF2B5EF4-FFF2-40B4-BE49-F238E27FC236}">
                  <a16:creationId xmlns:a16="http://schemas.microsoft.com/office/drawing/2014/main" id="{9029DBFD-65B5-0A2C-A62E-647B1E9E363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9" name="Oval 25">
              <a:extLst>
                <a:ext uri="{FF2B5EF4-FFF2-40B4-BE49-F238E27FC236}">
                  <a16:creationId xmlns:a16="http://schemas.microsoft.com/office/drawing/2014/main" id="{99373C8D-22BB-9E9A-3382-0573AA1963E9}"/>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50" name="Text Box 12">
              <a:extLst>
                <a:ext uri="{FF2B5EF4-FFF2-40B4-BE49-F238E27FC236}">
                  <a16:creationId xmlns:a16="http://schemas.microsoft.com/office/drawing/2014/main" id="{24ABA7A3-E110-8946-C564-074C12B9602E}"/>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t</a:t>
              </a:r>
              <a:endParaRPr lang="en-US" altLang="en-IT" sz="989" i="1" dirty="0"/>
            </a:p>
          </p:txBody>
        </p:sp>
        <p:sp>
          <p:nvSpPr>
            <p:cNvPr id="451" name="Text Box 12">
              <a:extLst>
                <a:ext uri="{FF2B5EF4-FFF2-40B4-BE49-F238E27FC236}">
                  <a16:creationId xmlns:a16="http://schemas.microsoft.com/office/drawing/2014/main" id="{F74F7810-B902-9EBC-C652-60C1B9FA6456}"/>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t</a:t>
              </a:r>
              <a:endParaRPr lang="en-US" altLang="en-IT" sz="989" i="1" dirty="0"/>
            </a:p>
          </p:txBody>
        </p:sp>
      </p:grpSp>
      <p:grpSp>
        <p:nvGrpSpPr>
          <p:cNvPr id="452" name="Group 451">
            <a:extLst>
              <a:ext uri="{FF2B5EF4-FFF2-40B4-BE49-F238E27FC236}">
                <a16:creationId xmlns:a16="http://schemas.microsoft.com/office/drawing/2014/main" id="{67323954-82F5-4E8D-6C98-398ACD572252}"/>
              </a:ext>
            </a:extLst>
          </p:cNvPr>
          <p:cNvGrpSpPr/>
          <p:nvPr/>
        </p:nvGrpSpPr>
        <p:grpSpPr>
          <a:xfrm>
            <a:off x="3426211" y="5006502"/>
            <a:ext cx="732051" cy="493843"/>
            <a:chOff x="2306319" y="5749215"/>
            <a:chExt cx="957252" cy="645587"/>
          </a:xfrm>
        </p:grpSpPr>
        <p:sp>
          <p:nvSpPr>
            <p:cNvPr id="453" name="Rounded Rectangle 452">
              <a:extLst>
                <a:ext uri="{FF2B5EF4-FFF2-40B4-BE49-F238E27FC236}">
                  <a16:creationId xmlns:a16="http://schemas.microsoft.com/office/drawing/2014/main" id="{94C49A38-0AC7-FEBC-55E2-6BA5543FAAE4}"/>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54" name="Line 23">
              <a:extLst>
                <a:ext uri="{FF2B5EF4-FFF2-40B4-BE49-F238E27FC236}">
                  <a16:creationId xmlns:a16="http://schemas.microsoft.com/office/drawing/2014/main" id="{ED60E570-C784-CB27-CF60-69F30DE18941}"/>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5" name="Line 23">
              <a:extLst>
                <a:ext uri="{FF2B5EF4-FFF2-40B4-BE49-F238E27FC236}">
                  <a16:creationId xmlns:a16="http://schemas.microsoft.com/office/drawing/2014/main" id="{55B99ACD-1443-E564-D0D4-2FEF63584D83}"/>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6" name="Text Box 12">
              <a:extLst>
                <a:ext uri="{FF2B5EF4-FFF2-40B4-BE49-F238E27FC236}">
                  <a16:creationId xmlns:a16="http://schemas.microsoft.com/office/drawing/2014/main" id="{072D389C-1469-F700-9683-96576BC8EF0C}"/>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57" name="Text Box 12">
              <a:extLst>
                <a:ext uri="{FF2B5EF4-FFF2-40B4-BE49-F238E27FC236}">
                  <a16:creationId xmlns:a16="http://schemas.microsoft.com/office/drawing/2014/main" id="{BD1A8521-97B6-E781-7D38-AB15CA881110}"/>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58" name="Line 23">
              <a:extLst>
                <a:ext uri="{FF2B5EF4-FFF2-40B4-BE49-F238E27FC236}">
                  <a16:creationId xmlns:a16="http://schemas.microsoft.com/office/drawing/2014/main" id="{79F52EA9-ECD9-63D5-1565-2EACE481EC90}"/>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9" name="Line 23">
              <a:extLst>
                <a:ext uri="{FF2B5EF4-FFF2-40B4-BE49-F238E27FC236}">
                  <a16:creationId xmlns:a16="http://schemas.microsoft.com/office/drawing/2014/main" id="{035FCED4-AEFC-8053-A4D9-201F5BAA3236}"/>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0" name="Oval 25">
              <a:extLst>
                <a:ext uri="{FF2B5EF4-FFF2-40B4-BE49-F238E27FC236}">
                  <a16:creationId xmlns:a16="http://schemas.microsoft.com/office/drawing/2014/main" id="{CD2A4F0A-3B9B-0016-0479-E7743C0B51A8}"/>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61" name="Text Box 12">
              <a:extLst>
                <a:ext uri="{FF2B5EF4-FFF2-40B4-BE49-F238E27FC236}">
                  <a16:creationId xmlns:a16="http://schemas.microsoft.com/office/drawing/2014/main" id="{5AA2EEF1-7554-3BCF-88BB-E71C6D1D5D46}"/>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2" name="Text Box 12">
              <a:extLst>
                <a:ext uri="{FF2B5EF4-FFF2-40B4-BE49-F238E27FC236}">
                  <a16:creationId xmlns:a16="http://schemas.microsoft.com/office/drawing/2014/main" id="{DB2CF527-C258-1451-F7CC-F29BCFEC64B9}"/>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63" name="Group 462">
            <a:extLst>
              <a:ext uri="{FF2B5EF4-FFF2-40B4-BE49-F238E27FC236}">
                <a16:creationId xmlns:a16="http://schemas.microsoft.com/office/drawing/2014/main" id="{6FEF1FD4-AE2D-A238-4B4D-A90FB2E4C4C8}"/>
              </a:ext>
            </a:extLst>
          </p:cNvPr>
          <p:cNvGrpSpPr/>
          <p:nvPr/>
        </p:nvGrpSpPr>
        <p:grpSpPr>
          <a:xfrm>
            <a:off x="6292976" y="6284373"/>
            <a:ext cx="676063" cy="460225"/>
            <a:chOff x="2306319" y="5749215"/>
            <a:chExt cx="957252" cy="651643"/>
          </a:xfrm>
        </p:grpSpPr>
        <p:sp>
          <p:nvSpPr>
            <p:cNvPr id="464" name="Rounded Rectangle 463">
              <a:extLst>
                <a:ext uri="{FF2B5EF4-FFF2-40B4-BE49-F238E27FC236}">
                  <a16:creationId xmlns:a16="http://schemas.microsoft.com/office/drawing/2014/main" id="{08B17BDD-7006-D3C1-5CF1-1FA3238E835F}"/>
                </a:ext>
              </a:extLst>
            </p:cNvPr>
            <p:cNvSpPr/>
            <p:nvPr/>
          </p:nvSpPr>
          <p:spPr>
            <a:xfrm>
              <a:off x="2306319" y="5777355"/>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65" name="Line 23">
              <a:extLst>
                <a:ext uri="{FF2B5EF4-FFF2-40B4-BE49-F238E27FC236}">
                  <a16:creationId xmlns:a16="http://schemas.microsoft.com/office/drawing/2014/main" id="{76A3941F-F44F-9C31-968D-0374219C25C0}"/>
                </a:ext>
              </a:extLst>
            </p:cNvPr>
            <p:cNvSpPr>
              <a:spLocks noChangeShapeType="1"/>
            </p:cNvSpPr>
            <p:nvPr/>
          </p:nvSpPr>
          <p:spPr bwMode="auto">
            <a:xfrm>
              <a:off x="2530789" y="5862232"/>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6" name="Line 23">
              <a:extLst>
                <a:ext uri="{FF2B5EF4-FFF2-40B4-BE49-F238E27FC236}">
                  <a16:creationId xmlns:a16="http://schemas.microsoft.com/office/drawing/2014/main" id="{4FB2F544-51D5-4848-13DE-8A7EF4BC3987}"/>
                </a:ext>
              </a:extLst>
            </p:cNvPr>
            <p:cNvSpPr>
              <a:spLocks noChangeShapeType="1"/>
            </p:cNvSpPr>
            <p:nvPr/>
          </p:nvSpPr>
          <p:spPr bwMode="auto">
            <a:xfrm flipH="1">
              <a:off x="2530788" y="6084221"/>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7" name="Text Box 12">
              <a:extLst>
                <a:ext uri="{FF2B5EF4-FFF2-40B4-BE49-F238E27FC236}">
                  <a16:creationId xmlns:a16="http://schemas.microsoft.com/office/drawing/2014/main" id="{25C05C0D-E16E-C8B9-DE65-30B63652BBFF}"/>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8" name="Text Box 12">
              <a:extLst>
                <a:ext uri="{FF2B5EF4-FFF2-40B4-BE49-F238E27FC236}">
                  <a16:creationId xmlns:a16="http://schemas.microsoft.com/office/drawing/2014/main" id="{B192CB20-2B44-D357-3847-FBCC81A05067}"/>
                </a:ext>
              </a:extLst>
            </p:cNvPr>
            <p:cNvSpPr txBox="1">
              <a:spLocks noChangeArrowheads="1"/>
            </p:cNvSpPr>
            <p:nvPr/>
          </p:nvSpPr>
          <p:spPr bwMode="auto">
            <a:xfrm>
              <a:off x="2414678" y="6155205"/>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9" name="Line 23">
              <a:extLst>
                <a:ext uri="{FF2B5EF4-FFF2-40B4-BE49-F238E27FC236}">
                  <a16:creationId xmlns:a16="http://schemas.microsoft.com/office/drawing/2014/main" id="{A8D29F74-D295-37A8-4DE7-E40004A85BBA}"/>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0" name="Line 23">
              <a:extLst>
                <a:ext uri="{FF2B5EF4-FFF2-40B4-BE49-F238E27FC236}">
                  <a16:creationId xmlns:a16="http://schemas.microsoft.com/office/drawing/2014/main" id="{DCF59B37-F15D-B009-C925-08D78C4F53C9}"/>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1" name="Oval 25">
              <a:extLst>
                <a:ext uri="{FF2B5EF4-FFF2-40B4-BE49-F238E27FC236}">
                  <a16:creationId xmlns:a16="http://schemas.microsoft.com/office/drawing/2014/main" id="{9A338430-2497-C151-3F5F-8178888A0A59}"/>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72" name="Text Box 12">
              <a:extLst>
                <a:ext uri="{FF2B5EF4-FFF2-40B4-BE49-F238E27FC236}">
                  <a16:creationId xmlns:a16="http://schemas.microsoft.com/office/drawing/2014/main" id="{3B717C4E-CBC6-DEC3-D854-0532DA95B440}"/>
                </a:ext>
              </a:extLst>
            </p:cNvPr>
            <p:cNvSpPr txBox="1">
              <a:spLocks noChangeArrowheads="1"/>
            </p:cNvSpPr>
            <p:nvPr/>
          </p:nvSpPr>
          <p:spPr bwMode="auto">
            <a:xfrm>
              <a:off x="3068004" y="5749215"/>
              <a:ext cx="179168" cy="24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baseline="-25000" dirty="0"/>
            </a:p>
          </p:txBody>
        </p:sp>
        <p:sp>
          <p:nvSpPr>
            <p:cNvPr id="473" name="Text Box 12">
              <a:extLst>
                <a:ext uri="{FF2B5EF4-FFF2-40B4-BE49-F238E27FC236}">
                  <a16:creationId xmlns:a16="http://schemas.microsoft.com/office/drawing/2014/main" id="{913D6005-635D-D730-005C-6012356C34A6}"/>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74" name="Group 473">
            <a:extLst>
              <a:ext uri="{FF2B5EF4-FFF2-40B4-BE49-F238E27FC236}">
                <a16:creationId xmlns:a16="http://schemas.microsoft.com/office/drawing/2014/main" id="{29A05473-2997-525A-62E7-40589DB46E0B}"/>
              </a:ext>
            </a:extLst>
          </p:cNvPr>
          <p:cNvGrpSpPr/>
          <p:nvPr/>
        </p:nvGrpSpPr>
        <p:grpSpPr>
          <a:xfrm>
            <a:off x="5164215" y="6275627"/>
            <a:ext cx="676063" cy="460225"/>
            <a:chOff x="2306319" y="5749215"/>
            <a:chExt cx="957252" cy="651643"/>
          </a:xfrm>
        </p:grpSpPr>
        <p:sp>
          <p:nvSpPr>
            <p:cNvPr id="475" name="Rounded Rectangle 474">
              <a:extLst>
                <a:ext uri="{FF2B5EF4-FFF2-40B4-BE49-F238E27FC236}">
                  <a16:creationId xmlns:a16="http://schemas.microsoft.com/office/drawing/2014/main" id="{5F6139E7-3C25-C51A-6698-3F437802B5FF}"/>
                </a:ext>
              </a:extLst>
            </p:cNvPr>
            <p:cNvSpPr/>
            <p:nvPr/>
          </p:nvSpPr>
          <p:spPr>
            <a:xfrm>
              <a:off x="2306319" y="5777355"/>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76" name="Line 23">
              <a:extLst>
                <a:ext uri="{FF2B5EF4-FFF2-40B4-BE49-F238E27FC236}">
                  <a16:creationId xmlns:a16="http://schemas.microsoft.com/office/drawing/2014/main" id="{8C816958-7882-73AC-C301-206FC72CC982}"/>
                </a:ext>
              </a:extLst>
            </p:cNvPr>
            <p:cNvSpPr>
              <a:spLocks noChangeShapeType="1"/>
            </p:cNvSpPr>
            <p:nvPr/>
          </p:nvSpPr>
          <p:spPr bwMode="auto">
            <a:xfrm>
              <a:off x="2530789" y="5862232"/>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7" name="Line 23">
              <a:extLst>
                <a:ext uri="{FF2B5EF4-FFF2-40B4-BE49-F238E27FC236}">
                  <a16:creationId xmlns:a16="http://schemas.microsoft.com/office/drawing/2014/main" id="{9BD3E27F-DB65-2E1D-912E-6F59DACECBC3}"/>
                </a:ext>
              </a:extLst>
            </p:cNvPr>
            <p:cNvSpPr>
              <a:spLocks noChangeShapeType="1"/>
            </p:cNvSpPr>
            <p:nvPr/>
          </p:nvSpPr>
          <p:spPr bwMode="auto">
            <a:xfrm flipH="1">
              <a:off x="2530788" y="6084221"/>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8" name="Text Box 12">
              <a:extLst>
                <a:ext uri="{FF2B5EF4-FFF2-40B4-BE49-F238E27FC236}">
                  <a16:creationId xmlns:a16="http://schemas.microsoft.com/office/drawing/2014/main" id="{F76161DF-1993-BB1B-4064-7EA420E646B9}"/>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79" name="Text Box 12">
              <a:extLst>
                <a:ext uri="{FF2B5EF4-FFF2-40B4-BE49-F238E27FC236}">
                  <a16:creationId xmlns:a16="http://schemas.microsoft.com/office/drawing/2014/main" id="{C36A4A63-E45F-A571-770A-9EB30F7C6023}"/>
                </a:ext>
              </a:extLst>
            </p:cNvPr>
            <p:cNvSpPr txBox="1">
              <a:spLocks noChangeArrowheads="1"/>
            </p:cNvSpPr>
            <p:nvPr/>
          </p:nvSpPr>
          <p:spPr bwMode="auto">
            <a:xfrm>
              <a:off x="2414678" y="6155205"/>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80" name="Line 23">
              <a:extLst>
                <a:ext uri="{FF2B5EF4-FFF2-40B4-BE49-F238E27FC236}">
                  <a16:creationId xmlns:a16="http://schemas.microsoft.com/office/drawing/2014/main" id="{F12EA491-1EB7-B458-7B9E-8DACC6DD1791}"/>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1" name="Line 23">
              <a:extLst>
                <a:ext uri="{FF2B5EF4-FFF2-40B4-BE49-F238E27FC236}">
                  <a16:creationId xmlns:a16="http://schemas.microsoft.com/office/drawing/2014/main" id="{5A6E7C4B-6DCF-A72A-D140-2AD56558E76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2" name="Oval 25">
              <a:extLst>
                <a:ext uri="{FF2B5EF4-FFF2-40B4-BE49-F238E27FC236}">
                  <a16:creationId xmlns:a16="http://schemas.microsoft.com/office/drawing/2014/main" id="{9F95238C-1FE4-C11A-21C5-12A80DE45013}"/>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83" name="Text Box 12">
              <a:extLst>
                <a:ext uri="{FF2B5EF4-FFF2-40B4-BE49-F238E27FC236}">
                  <a16:creationId xmlns:a16="http://schemas.microsoft.com/office/drawing/2014/main" id="{AD3688CE-AD69-0D8A-674B-AF1EAA34A7F9}"/>
                </a:ext>
              </a:extLst>
            </p:cNvPr>
            <p:cNvSpPr txBox="1">
              <a:spLocks noChangeArrowheads="1"/>
            </p:cNvSpPr>
            <p:nvPr/>
          </p:nvSpPr>
          <p:spPr bwMode="auto">
            <a:xfrm>
              <a:off x="3068004" y="5749215"/>
              <a:ext cx="179168" cy="24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baseline="-25000" dirty="0"/>
            </a:p>
          </p:txBody>
        </p:sp>
        <p:sp>
          <p:nvSpPr>
            <p:cNvPr id="484" name="Text Box 12">
              <a:extLst>
                <a:ext uri="{FF2B5EF4-FFF2-40B4-BE49-F238E27FC236}">
                  <a16:creationId xmlns:a16="http://schemas.microsoft.com/office/drawing/2014/main" id="{2ED18EE1-D211-FB7C-8A77-578339FD5D97}"/>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85" name="Group 484">
            <a:extLst>
              <a:ext uri="{FF2B5EF4-FFF2-40B4-BE49-F238E27FC236}">
                <a16:creationId xmlns:a16="http://schemas.microsoft.com/office/drawing/2014/main" id="{A473455B-59EE-530D-F02D-EEDF561852F3}"/>
              </a:ext>
            </a:extLst>
          </p:cNvPr>
          <p:cNvGrpSpPr/>
          <p:nvPr/>
        </p:nvGrpSpPr>
        <p:grpSpPr>
          <a:xfrm>
            <a:off x="7959831" y="2190161"/>
            <a:ext cx="738012" cy="508788"/>
            <a:chOff x="1071163" y="4831168"/>
            <a:chExt cx="947740" cy="720403"/>
          </a:xfrm>
        </p:grpSpPr>
        <p:sp>
          <p:nvSpPr>
            <p:cNvPr id="486" name="Rounded Rectangle 485">
              <a:extLst>
                <a:ext uri="{FF2B5EF4-FFF2-40B4-BE49-F238E27FC236}">
                  <a16:creationId xmlns:a16="http://schemas.microsoft.com/office/drawing/2014/main" id="{3A8132C0-A235-1669-AEB3-8085F4D6593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487" name="Group 486">
              <a:extLst>
                <a:ext uri="{FF2B5EF4-FFF2-40B4-BE49-F238E27FC236}">
                  <a16:creationId xmlns:a16="http://schemas.microsoft.com/office/drawing/2014/main" id="{0029A035-6587-B205-482C-93C58E63054F}"/>
                </a:ext>
              </a:extLst>
            </p:cNvPr>
            <p:cNvGrpSpPr/>
            <p:nvPr/>
          </p:nvGrpSpPr>
          <p:grpSpPr>
            <a:xfrm>
              <a:off x="1173709" y="4874070"/>
              <a:ext cx="833642" cy="617564"/>
              <a:chOff x="236130" y="5049670"/>
              <a:chExt cx="1120906" cy="697569"/>
            </a:xfrm>
          </p:grpSpPr>
          <p:sp>
            <p:nvSpPr>
              <p:cNvPr id="488" name="Line 24">
                <a:extLst>
                  <a:ext uri="{FF2B5EF4-FFF2-40B4-BE49-F238E27FC236}">
                    <a16:creationId xmlns:a16="http://schemas.microsoft.com/office/drawing/2014/main" id="{87AE6F4D-8A38-1194-1C35-10290F5AA680}"/>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9" name="Line 23">
                <a:extLst>
                  <a:ext uri="{FF2B5EF4-FFF2-40B4-BE49-F238E27FC236}">
                    <a16:creationId xmlns:a16="http://schemas.microsoft.com/office/drawing/2014/main" id="{B6EE5DA5-4963-2206-E021-E5D1786B043C}"/>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90" name="Line 23">
                <a:extLst>
                  <a:ext uri="{FF2B5EF4-FFF2-40B4-BE49-F238E27FC236}">
                    <a16:creationId xmlns:a16="http://schemas.microsoft.com/office/drawing/2014/main" id="{43A57DE0-F95B-F26C-D6F6-6BB7B5AF737D}"/>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1" name="Line 23">
                <a:extLst>
                  <a:ext uri="{FF2B5EF4-FFF2-40B4-BE49-F238E27FC236}">
                    <a16:creationId xmlns:a16="http://schemas.microsoft.com/office/drawing/2014/main" id="{2D572391-08FF-B7E0-50E8-13B54AAE3BCF}"/>
                  </a:ext>
                </a:extLst>
              </p:cNvPr>
              <p:cNvSpPr>
                <a:spLocks noChangeShapeType="1"/>
              </p:cNvSpPr>
              <p:nvPr/>
            </p:nvSpPr>
            <p:spPr bwMode="auto">
              <a:xfrm flipH="1">
                <a:off x="377724" y="5413398"/>
                <a:ext cx="290392" cy="233782"/>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2" name="Text Box 12">
                <a:extLst>
                  <a:ext uri="{FF2B5EF4-FFF2-40B4-BE49-F238E27FC236}">
                    <a16:creationId xmlns:a16="http://schemas.microsoft.com/office/drawing/2014/main" id="{45D5BA68-D962-FB27-F0B4-4695CD849769}"/>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3" name="Text Box 12">
                <a:extLst>
                  <a:ext uri="{FF2B5EF4-FFF2-40B4-BE49-F238E27FC236}">
                    <a16:creationId xmlns:a16="http://schemas.microsoft.com/office/drawing/2014/main" id="{900BD014-84FC-3901-E9D4-A9A2D85644E8}"/>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4" name="Line 24">
                <a:extLst>
                  <a:ext uri="{FF2B5EF4-FFF2-40B4-BE49-F238E27FC236}">
                    <a16:creationId xmlns:a16="http://schemas.microsoft.com/office/drawing/2014/main" id="{C5EC7BC3-071C-EA54-3366-6A8C1BEE6C8E}"/>
                  </a:ext>
                </a:extLst>
              </p:cNvPr>
              <p:cNvSpPr>
                <a:spLocks noChangeShapeType="1"/>
              </p:cNvSpPr>
              <p:nvPr/>
            </p:nvSpPr>
            <p:spPr bwMode="auto">
              <a:xfrm flipV="1">
                <a:off x="668117" y="5398453"/>
                <a:ext cx="433466" cy="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5" name="Text Box 12">
                <a:extLst>
                  <a:ext uri="{FF2B5EF4-FFF2-40B4-BE49-F238E27FC236}">
                    <a16:creationId xmlns:a16="http://schemas.microsoft.com/office/drawing/2014/main" id="{54F8E69F-787F-CB55-80BD-87C5453846A8}"/>
                  </a:ext>
                </a:extLst>
              </p:cNvPr>
              <p:cNvSpPr txBox="1">
                <a:spLocks noChangeArrowheads="1"/>
              </p:cNvSpPr>
              <p:nvPr/>
            </p:nvSpPr>
            <p:spPr bwMode="auto">
              <a:xfrm>
                <a:off x="1120174"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6" name="Oval 25">
                <a:extLst>
                  <a:ext uri="{FF2B5EF4-FFF2-40B4-BE49-F238E27FC236}">
                    <a16:creationId xmlns:a16="http://schemas.microsoft.com/office/drawing/2014/main" id="{6C979BDA-51C1-E127-44AE-A12EB5CBF3E0}"/>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97" name="Text Box 12">
                <a:extLst>
                  <a:ext uri="{FF2B5EF4-FFF2-40B4-BE49-F238E27FC236}">
                    <a16:creationId xmlns:a16="http://schemas.microsoft.com/office/drawing/2014/main" id="{00DA74E2-1653-7EEF-14E2-940BB16D11A3}"/>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98" name="Text Box 12">
                <a:extLst>
                  <a:ext uri="{FF2B5EF4-FFF2-40B4-BE49-F238E27FC236}">
                    <a16:creationId xmlns:a16="http://schemas.microsoft.com/office/drawing/2014/main" id="{713B928C-D17E-749B-7B5C-B364D28C575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grpSp>
        <p:nvGrpSpPr>
          <p:cNvPr id="499" name="Group 498">
            <a:extLst>
              <a:ext uri="{FF2B5EF4-FFF2-40B4-BE49-F238E27FC236}">
                <a16:creationId xmlns:a16="http://schemas.microsoft.com/office/drawing/2014/main" id="{7206FA43-7B5B-CF47-8887-3FF8D198817B}"/>
              </a:ext>
            </a:extLst>
          </p:cNvPr>
          <p:cNvGrpSpPr/>
          <p:nvPr/>
        </p:nvGrpSpPr>
        <p:grpSpPr>
          <a:xfrm>
            <a:off x="7385273" y="1411199"/>
            <a:ext cx="738011" cy="531411"/>
            <a:chOff x="1071163" y="4799134"/>
            <a:chExt cx="947740" cy="752437"/>
          </a:xfrm>
        </p:grpSpPr>
        <p:sp>
          <p:nvSpPr>
            <p:cNvPr id="500" name="Rounded Rectangle 499">
              <a:extLst>
                <a:ext uri="{FF2B5EF4-FFF2-40B4-BE49-F238E27FC236}">
                  <a16:creationId xmlns:a16="http://schemas.microsoft.com/office/drawing/2014/main" id="{B63096E0-0A00-E5BB-B318-AF03E6A0436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01" name="Group 500">
              <a:extLst>
                <a:ext uri="{FF2B5EF4-FFF2-40B4-BE49-F238E27FC236}">
                  <a16:creationId xmlns:a16="http://schemas.microsoft.com/office/drawing/2014/main" id="{98158957-D020-2779-5F8A-1D2BF3A1CA4B}"/>
                </a:ext>
              </a:extLst>
            </p:cNvPr>
            <p:cNvGrpSpPr/>
            <p:nvPr/>
          </p:nvGrpSpPr>
          <p:grpSpPr>
            <a:xfrm>
              <a:off x="1173709" y="4799134"/>
              <a:ext cx="833642" cy="692494"/>
              <a:chOff x="236130" y="4965032"/>
              <a:chExt cx="1120906" cy="782207"/>
            </a:xfrm>
          </p:grpSpPr>
          <p:sp>
            <p:nvSpPr>
              <p:cNvPr id="502" name="Line 24">
                <a:extLst>
                  <a:ext uri="{FF2B5EF4-FFF2-40B4-BE49-F238E27FC236}">
                    <a16:creationId xmlns:a16="http://schemas.microsoft.com/office/drawing/2014/main" id="{51B50CE3-90AD-9BCD-B9E6-5F0614C212A0}"/>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3" name="Line 23">
                <a:extLst>
                  <a:ext uri="{FF2B5EF4-FFF2-40B4-BE49-F238E27FC236}">
                    <a16:creationId xmlns:a16="http://schemas.microsoft.com/office/drawing/2014/main" id="{A9E6448D-EAF5-83F1-84D9-4F86144E52B9}"/>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04" name="Line 23">
                <a:extLst>
                  <a:ext uri="{FF2B5EF4-FFF2-40B4-BE49-F238E27FC236}">
                    <a16:creationId xmlns:a16="http://schemas.microsoft.com/office/drawing/2014/main" id="{3D17948A-F41E-0E51-8B92-A391BC3EB60A}"/>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5" name="Line 23">
                <a:extLst>
                  <a:ext uri="{FF2B5EF4-FFF2-40B4-BE49-F238E27FC236}">
                    <a16:creationId xmlns:a16="http://schemas.microsoft.com/office/drawing/2014/main" id="{E5328809-C64A-364E-1BB6-3395A23C3889}"/>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6" name="Text Box 12">
                <a:extLst>
                  <a:ext uri="{FF2B5EF4-FFF2-40B4-BE49-F238E27FC236}">
                    <a16:creationId xmlns:a16="http://schemas.microsoft.com/office/drawing/2014/main" id="{F84EC328-CD68-EA79-1513-11A766CBD1AF}"/>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07" name="Text Box 12">
                <a:extLst>
                  <a:ext uri="{FF2B5EF4-FFF2-40B4-BE49-F238E27FC236}">
                    <a16:creationId xmlns:a16="http://schemas.microsoft.com/office/drawing/2014/main" id="{347E7DD1-1C7C-C514-759C-6AB8F58AE696}"/>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08" name="Line 24">
                <a:extLst>
                  <a:ext uri="{FF2B5EF4-FFF2-40B4-BE49-F238E27FC236}">
                    <a16:creationId xmlns:a16="http://schemas.microsoft.com/office/drawing/2014/main" id="{C97DA876-5AF8-740B-56ED-CBBB20CE5D4C}"/>
                  </a:ext>
                </a:extLst>
              </p:cNvPr>
              <p:cNvSpPr>
                <a:spLocks noChangeShapeType="1"/>
              </p:cNvSpPr>
              <p:nvPr/>
            </p:nvSpPr>
            <p:spPr bwMode="auto">
              <a:xfrm flipV="1">
                <a:off x="668117" y="5398453"/>
                <a:ext cx="433466" cy="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9" name="Text Box 12">
                <a:extLst>
                  <a:ext uri="{FF2B5EF4-FFF2-40B4-BE49-F238E27FC236}">
                    <a16:creationId xmlns:a16="http://schemas.microsoft.com/office/drawing/2014/main" id="{3F3D3D67-F718-4788-98FD-D70D330A9A1B}"/>
                  </a:ext>
                </a:extLst>
              </p:cNvPr>
              <p:cNvSpPr txBox="1">
                <a:spLocks noChangeArrowheads="1"/>
              </p:cNvSpPr>
              <p:nvPr/>
            </p:nvSpPr>
            <p:spPr bwMode="auto">
              <a:xfrm>
                <a:off x="1120174"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10" name="Oval 25">
                <a:extLst>
                  <a:ext uri="{FF2B5EF4-FFF2-40B4-BE49-F238E27FC236}">
                    <a16:creationId xmlns:a16="http://schemas.microsoft.com/office/drawing/2014/main" id="{DFA5BB86-C31B-18A6-B87D-0BA6D9485A50}"/>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511" name="Text Box 12">
                <a:extLst>
                  <a:ext uri="{FF2B5EF4-FFF2-40B4-BE49-F238E27FC236}">
                    <a16:creationId xmlns:a16="http://schemas.microsoft.com/office/drawing/2014/main" id="{89F9A3D8-09AA-4115-EA63-FA9279A58190}"/>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512" name="Text Box 12">
                <a:extLst>
                  <a:ext uri="{FF2B5EF4-FFF2-40B4-BE49-F238E27FC236}">
                    <a16:creationId xmlns:a16="http://schemas.microsoft.com/office/drawing/2014/main" id="{FDC7DC25-4C50-89BB-0370-9ABE6896F981}"/>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513" name="Group 512">
            <a:extLst>
              <a:ext uri="{FF2B5EF4-FFF2-40B4-BE49-F238E27FC236}">
                <a16:creationId xmlns:a16="http://schemas.microsoft.com/office/drawing/2014/main" id="{16F31C98-34BB-89E0-EF5F-37238CECE6BD}"/>
              </a:ext>
            </a:extLst>
          </p:cNvPr>
          <p:cNvGrpSpPr/>
          <p:nvPr/>
        </p:nvGrpSpPr>
        <p:grpSpPr>
          <a:xfrm>
            <a:off x="6266178" y="985667"/>
            <a:ext cx="689942" cy="508788"/>
            <a:chOff x="1601676" y="2501482"/>
            <a:chExt cx="976904" cy="720403"/>
          </a:xfrm>
        </p:grpSpPr>
        <p:sp>
          <p:nvSpPr>
            <p:cNvPr id="514" name="Rounded Rectangle 513">
              <a:extLst>
                <a:ext uri="{FF2B5EF4-FFF2-40B4-BE49-F238E27FC236}">
                  <a16:creationId xmlns:a16="http://schemas.microsoft.com/office/drawing/2014/main" id="{BE17F34D-E87A-9D24-CF77-53D53F1B8D77}"/>
                </a:ext>
              </a:extLst>
            </p:cNvPr>
            <p:cNvSpPr/>
            <p:nvPr/>
          </p:nvSpPr>
          <p:spPr>
            <a:xfrm>
              <a:off x="1601676" y="2501482"/>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515" name="Line 23">
              <a:extLst>
                <a:ext uri="{FF2B5EF4-FFF2-40B4-BE49-F238E27FC236}">
                  <a16:creationId xmlns:a16="http://schemas.microsoft.com/office/drawing/2014/main" id="{4E4BE983-E81B-A7E6-ECB8-99FF609E8483}"/>
                </a:ext>
              </a:extLst>
            </p:cNvPr>
            <p:cNvSpPr>
              <a:spLocks noChangeShapeType="1"/>
            </p:cNvSpPr>
            <p:nvPr/>
          </p:nvSpPr>
          <p:spPr bwMode="auto">
            <a:xfrm>
              <a:off x="2068978" y="2871715"/>
              <a:ext cx="246889" cy="21875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16" name="Line 23">
              <a:extLst>
                <a:ext uri="{FF2B5EF4-FFF2-40B4-BE49-F238E27FC236}">
                  <a16:creationId xmlns:a16="http://schemas.microsoft.com/office/drawing/2014/main" id="{20B53AAC-6A10-2B84-F515-764693518751}"/>
                </a:ext>
              </a:extLst>
            </p:cNvPr>
            <p:cNvSpPr>
              <a:spLocks noChangeShapeType="1"/>
            </p:cNvSpPr>
            <p:nvPr/>
          </p:nvSpPr>
          <p:spPr bwMode="auto">
            <a:xfrm>
              <a:off x="1830851" y="2656512"/>
              <a:ext cx="238127" cy="208758"/>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17" name="Line 23">
              <a:extLst>
                <a:ext uri="{FF2B5EF4-FFF2-40B4-BE49-F238E27FC236}">
                  <a16:creationId xmlns:a16="http://schemas.microsoft.com/office/drawing/2014/main" id="{B0BC7A7B-5099-89DD-F6C8-E69FC634BD58}"/>
                </a:ext>
              </a:extLst>
            </p:cNvPr>
            <p:cNvSpPr>
              <a:spLocks noChangeShapeType="1"/>
            </p:cNvSpPr>
            <p:nvPr/>
          </p:nvSpPr>
          <p:spPr bwMode="auto">
            <a:xfrm flipH="1">
              <a:off x="1830851" y="2878500"/>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18" name="Text Box 12">
              <a:extLst>
                <a:ext uri="{FF2B5EF4-FFF2-40B4-BE49-F238E27FC236}">
                  <a16:creationId xmlns:a16="http://schemas.microsoft.com/office/drawing/2014/main" id="{3E62541C-66CD-750E-A4F2-ACCD1CBBD447}"/>
                </a:ext>
              </a:extLst>
            </p:cNvPr>
            <p:cNvSpPr txBox="1">
              <a:spLocks noChangeArrowheads="1"/>
            </p:cNvSpPr>
            <p:nvPr/>
          </p:nvSpPr>
          <p:spPr bwMode="auto">
            <a:xfrm>
              <a:off x="2345300" y="2981254"/>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19" name="Text Box 12">
              <a:extLst>
                <a:ext uri="{FF2B5EF4-FFF2-40B4-BE49-F238E27FC236}">
                  <a16:creationId xmlns:a16="http://schemas.microsoft.com/office/drawing/2014/main" id="{D1C494BF-E403-28F4-A22A-F6D0A9500B8A}"/>
                </a:ext>
              </a:extLst>
            </p:cNvPr>
            <p:cNvSpPr txBox="1">
              <a:spLocks noChangeArrowheads="1"/>
            </p:cNvSpPr>
            <p:nvPr/>
          </p:nvSpPr>
          <p:spPr bwMode="auto">
            <a:xfrm>
              <a:off x="2309571" y="2537366"/>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H</a:t>
              </a:r>
              <a:endParaRPr lang="en-US" altLang="en-IT" sz="989" i="1" dirty="0"/>
            </a:p>
          </p:txBody>
        </p:sp>
        <p:sp>
          <p:nvSpPr>
            <p:cNvPr id="520" name="Text Box 12">
              <a:extLst>
                <a:ext uri="{FF2B5EF4-FFF2-40B4-BE49-F238E27FC236}">
                  <a16:creationId xmlns:a16="http://schemas.microsoft.com/office/drawing/2014/main" id="{375F93A4-14BC-E743-79F1-8C8A11888DC4}"/>
                </a:ext>
              </a:extLst>
            </p:cNvPr>
            <p:cNvSpPr txBox="1">
              <a:spLocks noChangeArrowheads="1"/>
            </p:cNvSpPr>
            <p:nvPr/>
          </p:nvSpPr>
          <p:spPr bwMode="auto">
            <a:xfrm>
              <a:off x="1682089" y="2528468"/>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21" name="Text Box 12">
              <a:extLst>
                <a:ext uri="{FF2B5EF4-FFF2-40B4-BE49-F238E27FC236}">
                  <a16:creationId xmlns:a16="http://schemas.microsoft.com/office/drawing/2014/main" id="{005C9511-D40C-CDE0-2198-7F0DDE5B5054}"/>
                </a:ext>
              </a:extLst>
            </p:cNvPr>
            <p:cNvSpPr txBox="1">
              <a:spLocks noChangeArrowheads="1"/>
            </p:cNvSpPr>
            <p:nvPr/>
          </p:nvSpPr>
          <p:spPr bwMode="auto">
            <a:xfrm>
              <a:off x="1673939" y="2973016"/>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22" name="Line 23">
              <a:extLst>
                <a:ext uri="{FF2B5EF4-FFF2-40B4-BE49-F238E27FC236}">
                  <a16:creationId xmlns:a16="http://schemas.microsoft.com/office/drawing/2014/main" id="{AAB34A72-9CD2-6B12-C6D0-9B1925841F44}"/>
                </a:ext>
              </a:extLst>
            </p:cNvPr>
            <p:cNvSpPr>
              <a:spLocks noChangeShapeType="1"/>
            </p:cNvSpPr>
            <p:nvPr/>
          </p:nvSpPr>
          <p:spPr bwMode="auto">
            <a:xfrm flipH="1">
              <a:off x="2079686" y="2662576"/>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3" name="Oval 25">
              <a:extLst>
                <a:ext uri="{FF2B5EF4-FFF2-40B4-BE49-F238E27FC236}">
                  <a16:creationId xmlns:a16="http://schemas.microsoft.com/office/drawing/2014/main" id="{8C72873F-87AA-6BDE-59D1-2A56172ED999}"/>
                </a:ext>
              </a:extLst>
            </p:cNvPr>
            <p:cNvSpPr>
              <a:spLocks noChangeArrowheads="1"/>
            </p:cNvSpPr>
            <p:nvPr/>
          </p:nvSpPr>
          <p:spPr bwMode="auto">
            <a:xfrm>
              <a:off x="2016466" y="2823037"/>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grpSp>
        <p:nvGrpSpPr>
          <p:cNvPr id="524" name="Group 523">
            <a:extLst>
              <a:ext uri="{FF2B5EF4-FFF2-40B4-BE49-F238E27FC236}">
                <a16:creationId xmlns:a16="http://schemas.microsoft.com/office/drawing/2014/main" id="{029E38F4-C5FD-D918-F192-4406EAA3EBB1}"/>
              </a:ext>
            </a:extLst>
          </p:cNvPr>
          <p:cNvGrpSpPr/>
          <p:nvPr/>
        </p:nvGrpSpPr>
        <p:grpSpPr>
          <a:xfrm>
            <a:off x="5168858" y="992175"/>
            <a:ext cx="689942" cy="508788"/>
            <a:chOff x="1607656" y="1432083"/>
            <a:chExt cx="976904" cy="720403"/>
          </a:xfrm>
        </p:grpSpPr>
        <p:sp>
          <p:nvSpPr>
            <p:cNvPr id="525" name="Rounded Rectangle 524">
              <a:extLst>
                <a:ext uri="{FF2B5EF4-FFF2-40B4-BE49-F238E27FC236}">
                  <a16:creationId xmlns:a16="http://schemas.microsoft.com/office/drawing/2014/main" id="{90AAA7B1-B7F4-464E-4E91-8202000E5BDF}"/>
                </a:ext>
              </a:extLst>
            </p:cNvPr>
            <p:cNvSpPr/>
            <p:nvPr/>
          </p:nvSpPr>
          <p:spPr>
            <a:xfrm>
              <a:off x="1607656" y="1432083"/>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526" name="Line 23">
              <a:extLst>
                <a:ext uri="{FF2B5EF4-FFF2-40B4-BE49-F238E27FC236}">
                  <a16:creationId xmlns:a16="http://schemas.microsoft.com/office/drawing/2014/main" id="{F9BC0292-5110-812D-79D8-4A73E4FE91AC}"/>
                </a:ext>
              </a:extLst>
            </p:cNvPr>
            <p:cNvSpPr>
              <a:spLocks noChangeShapeType="1"/>
            </p:cNvSpPr>
            <p:nvPr/>
          </p:nvSpPr>
          <p:spPr bwMode="auto">
            <a:xfrm>
              <a:off x="1836831" y="1587113"/>
              <a:ext cx="238127" cy="208758"/>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7" name="Line 23">
              <a:extLst>
                <a:ext uri="{FF2B5EF4-FFF2-40B4-BE49-F238E27FC236}">
                  <a16:creationId xmlns:a16="http://schemas.microsoft.com/office/drawing/2014/main" id="{F43BE43A-47CA-C2D5-0F10-6AC742409414}"/>
                </a:ext>
              </a:extLst>
            </p:cNvPr>
            <p:cNvSpPr>
              <a:spLocks noChangeShapeType="1"/>
            </p:cNvSpPr>
            <p:nvPr/>
          </p:nvSpPr>
          <p:spPr bwMode="auto">
            <a:xfrm flipH="1">
              <a:off x="1836831" y="1809101"/>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8" name="Text Box 12">
              <a:extLst>
                <a:ext uri="{FF2B5EF4-FFF2-40B4-BE49-F238E27FC236}">
                  <a16:creationId xmlns:a16="http://schemas.microsoft.com/office/drawing/2014/main" id="{6F562304-9784-D2B7-5252-58AEAB436340}"/>
                </a:ext>
              </a:extLst>
            </p:cNvPr>
            <p:cNvSpPr txBox="1">
              <a:spLocks noChangeArrowheads="1"/>
            </p:cNvSpPr>
            <p:nvPr/>
          </p:nvSpPr>
          <p:spPr bwMode="auto">
            <a:xfrm>
              <a:off x="2369448" y="1911855"/>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sp>
          <p:nvSpPr>
            <p:cNvPr id="529" name="Text Box 12">
              <a:extLst>
                <a:ext uri="{FF2B5EF4-FFF2-40B4-BE49-F238E27FC236}">
                  <a16:creationId xmlns:a16="http://schemas.microsoft.com/office/drawing/2014/main" id="{16B99EA4-81CB-D87C-0D49-EBE7868528E8}"/>
                </a:ext>
              </a:extLst>
            </p:cNvPr>
            <p:cNvSpPr txBox="1">
              <a:spLocks noChangeArrowheads="1"/>
            </p:cNvSpPr>
            <p:nvPr/>
          </p:nvSpPr>
          <p:spPr bwMode="auto">
            <a:xfrm>
              <a:off x="2321607" y="1467967"/>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G</a:t>
              </a:r>
              <a:endParaRPr lang="en-US" altLang="en-IT" sz="989" i="1" dirty="0"/>
            </a:p>
          </p:txBody>
        </p:sp>
        <p:sp>
          <p:nvSpPr>
            <p:cNvPr id="530" name="Text Box 12">
              <a:extLst>
                <a:ext uri="{FF2B5EF4-FFF2-40B4-BE49-F238E27FC236}">
                  <a16:creationId xmlns:a16="http://schemas.microsoft.com/office/drawing/2014/main" id="{DFF67270-459B-3ECD-9390-C5F45F7092D2}"/>
                </a:ext>
              </a:extLst>
            </p:cNvPr>
            <p:cNvSpPr txBox="1">
              <a:spLocks noChangeArrowheads="1"/>
            </p:cNvSpPr>
            <p:nvPr/>
          </p:nvSpPr>
          <p:spPr bwMode="auto">
            <a:xfrm>
              <a:off x="1688069" y="1459069"/>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31" name="Text Box 12">
              <a:extLst>
                <a:ext uri="{FF2B5EF4-FFF2-40B4-BE49-F238E27FC236}">
                  <a16:creationId xmlns:a16="http://schemas.microsoft.com/office/drawing/2014/main" id="{5FD09E2B-FFDA-09CB-0CB0-4AC438063D6E}"/>
                </a:ext>
              </a:extLst>
            </p:cNvPr>
            <p:cNvSpPr txBox="1">
              <a:spLocks noChangeArrowheads="1"/>
            </p:cNvSpPr>
            <p:nvPr/>
          </p:nvSpPr>
          <p:spPr bwMode="auto">
            <a:xfrm>
              <a:off x="1679919" y="1903617"/>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grpSp>
          <p:nvGrpSpPr>
            <p:cNvPr id="532" name="Group 531">
              <a:extLst>
                <a:ext uri="{FF2B5EF4-FFF2-40B4-BE49-F238E27FC236}">
                  <a16:creationId xmlns:a16="http://schemas.microsoft.com/office/drawing/2014/main" id="{F45BE416-418B-75ED-7D89-2A017524D170}"/>
                </a:ext>
              </a:extLst>
            </p:cNvPr>
            <p:cNvGrpSpPr/>
            <p:nvPr/>
          </p:nvGrpSpPr>
          <p:grpSpPr>
            <a:xfrm rot="18972771">
              <a:off x="2058138" y="1647402"/>
              <a:ext cx="304100" cy="65006"/>
              <a:chOff x="3698666" y="6309456"/>
              <a:chExt cx="406620" cy="83423"/>
            </a:xfrm>
          </p:grpSpPr>
          <p:sp>
            <p:nvSpPr>
              <p:cNvPr id="546" name="Line 23">
                <a:extLst>
                  <a:ext uri="{FF2B5EF4-FFF2-40B4-BE49-F238E27FC236}">
                    <a16:creationId xmlns:a16="http://schemas.microsoft.com/office/drawing/2014/main" id="{AD2C7F1A-0D98-3B84-270B-C58C09DD576C}"/>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7" name="Line 23">
                <a:extLst>
                  <a:ext uri="{FF2B5EF4-FFF2-40B4-BE49-F238E27FC236}">
                    <a16:creationId xmlns:a16="http://schemas.microsoft.com/office/drawing/2014/main" id="{F29139DD-EDD7-67EA-DD1D-FAA0BD8FF03F}"/>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8" name="Line 23">
                <a:extLst>
                  <a:ext uri="{FF2B5EF4-FFF2-40B4-BE49-F238E27FC236}">
                    <a16:creationId xmlns:a16="http://schemas.microsoft.com/office/drawing/2014/main" id="{F3EAD6DE-8E7E-EEB1-1A41-F6FA359B772B}"/>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9" name="Line 23">
                <a:extLst>
                  <a:ext uri="{FF2B5EF4-FFF2-40B4-BE49-F238E27FC236}">
                    <a16:creationId xmlns:a16="http://schemas.microsoft.com/office/drawing/2014/main" id="{DFD69224-3400-D485-EA25-BCFCD6B672EF}"/>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0" name="Line 23">
                <a:extLst>
                  <a:ext uri="{FF2B5EF4-FFF2-40B4-BE49-F238E27FC236}">
                    <a16:creationId xmlns:a16="http://schemas.microsoft.com/office/drawing/2014/main" id="{2E0DBAFB-F424-7FDA-8B41-8ABB5AAA236C}"/>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1" name="Line 23">
                <a:extLst>
                  <a:ext uri="{FF2B5EF4-FFF2-40B4-BE49-F238E27FC236}">
                    <a16:creationId xmlns:a16="http://schemas.microsoft.com/office/drawing/2014/main" id="{AC99E759-37F7-CBFA-75AB-36FA585076B9}"/>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2" name="Line 23">
                <a:extLst>
                  <a:ext uri="{FF2B5EF4-FFF2-40B4-BE49-F238E27FC236}">
                    <a16:creationId xmlns:a16="http://schemas.microsoft.com/office/drawing/2014/main" id="{783A202E-9571-2706-A30B-4E52BB53A330}"/>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53" name="Line 23">
                <a:extLst>
                  <a:ext uri="{FF2B5EF4-FFF2-40B4-BE49-F238E27FC236}">
                    <a16:creationId xmlns:a16="http://schemas.microsoft.com/office/drawing/2014/main" id="{F4320C7C-3B65-615B-D623-0BBDEFF854D6}"/>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4" name="Line 23">
                <a:extLst>
                  <a:ext uri="{FF2B5EF4-FFF2-40B4-BE49-F238E27FC236}">
                    <a16:creationId xmlns:a16="http://schemas.microsoft.com/office/drawing/2014/main" id="{39AF021F-5FE5-9513-6EC1-8DFD557638F3}"/>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55" name="Line 23">
                <a:extLst>
                  <a:ext uri="{FF2B5EF4-FFF2-40B4-BE49-F238E27FC236}">
                    <a16:creationId xmlns:a16="http://schemas.microsoft.com/office/drawing/2014/main" id="{1CE763EC-AE55-411B-E30D-46A409137500}"/>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6" name="Line 23">
                <a:extLst>
                  <a:ext uri="{FF2B5EF4-FFF2-40B4-BE49-F238E27FC236}">
                    <a16:creationId xmlns:a16="http://schemas.microsoft.com/office/drawing/2014/main" id="{614B7740-E557-325D-4A12-8F7DE5375504}"/>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nvGrpSpPr>
            <p:cNvPr id="533" name="Group 532">
              <a:extLst>
                <a:ext uri="{FF2B5EF4-FFF2-40B4-BE49-F238E27FC236}">
                  <a16:creationId xmlns:a16="http://schemas.microsoft.com/office/drawing/2014/main" id="{385780EE-05D3-3AC5-13F8-64CE281D0CE0}"/>
                </a:ext>
              </a:extLst>
            </p:cNvPr>
            <p:cNvGrpSpPr/>
            <p:nvPr/>
          </p:nvGrpSpPr>
          <p:grpSpPr>
            <a:xfrm rot="2357675">
              <a:off x="2070291" y="1878473"/>
              <a:ext cx="304100" cy="65006"/>
              <a:chOff x="3698666" y="6309456"/>
              <a:chExt cx="406620" cy="83423"/>
            </a:xfrm>
          </p:grpSpPr>
          <p:sp>
            <p:nvSpPr>
              <p:cNvPr id="535" name="Line 23">
                <a:extLst>
                  <a:ext uri="{FF2B5EF4-FFF2-40B4-BE49-F238E27FC236}">
                    <a16:creationId xmlns:a16="http://schemas.microsoft.com/office/drawing/2014/main" id="{F878A6A6-1EFF-4324-1E30-D8DCA070A665}"/>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6" name="Line 23">
                <a:extLst>
                  <a:ext uri="{FF2B5EF4-FFF2-40B4-BE49-F238E27FC236}">
                    <a16:creationId xmlns:a16="http://schemas.microsoft.com/office/drawing/2014/main" id="{22FDAB3A-BDEE-B71F-8E7A-EC2C9AE18491}"/>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7" name="Line 23">
                <a:extLst>
                  <a:ext uri="{FF2B5EF4-FFF2-40B4-BE49-F238E27FC236}">
                    <a16:creationId xmlns:a16="http://schemas.microsoft.com/office/drawing/2014/main" id="{CAE90DD6-90C1-6326-72A1-437BFAB0616F}"/>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38" name="Line 23">
                <a:extLst>
                  <a:ext uri="{FF2B5EF4-FFF2-40B4-BE49-F238E27FC236}">
                    <a16:creationId xmlns:a16="http://schemas.microsoft.com/office/drawing/2014/main" id="{B3E7872D-93B5-CB76-AFA9-1FF3B7F8C5F4}"/>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9" name="Line 23">
                <a:extLst>
                  <a:ext uri="{FF2B5EF4-FFF2-40B4-BE49-F238E27FC236}">
                    <a16:creationId xmlns:a16="http://schemas.microsoft.com/office/drawing/2014/main" id="{8032BCCB-3B5E-AA83-9E4F-023C2DDA02A3}"/>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0" name="Line 23">
                <a:extLst>
                  <a:ext uri="{FF2B5EF4-FFF2-40B4-BE49-F238E27FC236}">
                    <a16:creationId xmlns:a16="http://schemas.microsoft.com/office/drawing/2014/main" id="{E491F4FD-BF86-5D62-9614-BEB7F2799ED8}"/>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1" name="Line 23">
                <a:extLst>
                  <a:ext uri="{FF2B5EF4-FFF2-40B4-BE49-F238E27FC236}">
                    <a16:creationId xmlns:a16="http://schemas.microsoft.com/office/drawing/2014/main" id="{4A184BC3-2BB9-5B9C-0ED1-BE430A73A0F6}"/>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2" name="Line 23">
                <a:extLst>
                  <a:ext uri="{FF2B5EF4-FFF2-40B4-BE49-F238E27FC236}">
                    <a16:creationId xmlns:a16="http://schemas.microsoft.com/office/drawing/2014/main" id="{1B4CFBB6-66E0-6218-063F-1F7C292AAED6}"/>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3" name="Line 23">
                <a:extLst>
                  <a:ext uri="{FF2B5EF4-FFF2-40B4-BE49-F238E27FC236}">
                    <a16:creationId xmlns:a16="http://schemas.microsoft.com/office/drawing/2014/main" id="{9EE98894-6F43-34DD-1781-E04CF904AD7A}"/>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4" name="Line 23">
                <a:extLst>
                  <a:ext uri="{FF2B5EF4-FFF2-40B4-BE49-F238E27FC236}">
                    <a16:creationId xmlns:a16="http://schemas.microsoft.com/office/drawing/2014/main" id="{5D00E204-FCA8-FF39-2584-C4A14A6996BB}"/>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5" name="Line 23">
                <a:extLst>
                  <a:ext uri="{FF2B5EF4-FFF2-40B4-BE49-F238E27FC236}">
                    <a16:creationId xmlns:a16="http://schemas.microsoft.com/office/drawing/2014/main" id="{AA3A03AA-AECF-8DC4-05E5-E040617ABE2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534" name="Oval 25">
              <a:extLst>
                <a:ext uri="{FF2B5EF4-FFF2-40B4-BE49-F238E27FC236}">
                  <a16:creationId xmlns:a16="http://schemas.microsoft.com/office/drawing/2014/main" id="{A416B485-2676-A0A7-3EC7-03FB2CC4C0F5}"/>
                </a:ext>
              </a:extLst>
            </p:cNvPr>
            <p:cNvSpPr>
              <a:spLocks noChangeArrowheads="1"/>
            </p:cNvSpPr>
            <p:nvPr/>
          </p:nvSpPr>
          <p:spPr bwMode="auto">
            <a:xfrm>
              <a:off x="2022446" y="1753638"/>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grpSp>
        <p:nvGrpSpPr>
          <p:cNvPr id="557" name="Group 556">
            <a:extLst>
              <a:ext uri="{FF2B5EF4-FFF2-40B4-BE49-F238E27FC236}">
                <a16:creationId xmlns:a16="http://schemas.microsoft.com/office/drawing/2014/main" id="{D18706FB-E50E-2992-266D-AA88BCBB38AC}"/>
              </a:ext>
            </a:extLst>
          </p:cNvPr>
          <p:cNvGrpSpPr/>
          <p:nvPr/>
        </p:nvGrpSpPr>
        <p:grpSpPr>
          <a:xfrm>
            <a:off x="4078537" y="1418454"/>
            <a:ext cx="689942" cy="522858"/>
            <a:chOff x="1332861" y="2898827"/>
            <a:chExt cx="976904" cy="740325"/>
          </a:xfrm>
        </p:grpSpPr>
        <p:grpSp>
          <p:nvGrpSpPr>
            <p:cNvPr id="558" name="Group 557">
              <a:extLst>
                <a:ext uri="{FF2B5EF4-FFF2-40B4-BE49-F238E27FC236}">
                  <a16:creationId xmlns:a16="http://schemas.microsoft.com/office/drawing/2014/main" id="{D8943AEC-AB4D-386A-A15E-EFCC9668C863}"/>
                </a:ext>
              </a:extLst>
            </p:cNvPr>
            <p:cNvGrpSpPr/>
            <p:nvPr/>
          </p:nvGrpSpPr>
          <p:grpSpPr>
            <a:xfrm>
              <a:off x="1332861" y="2898827"/>
              <a:ext cx="976904" cy="740325"/>
              <a:chOff x="1076656" y="4799134"/>
              <a:chExt cx="886011" cy="740325"/>
            </a:xfrm>
          </p:grpSpPr>
          <p:sp>
            <p:nvSpPr>
              <p:cNvPr id="571" name="Rounded Rectangle 570">
                <a:extLst>
                  <a:ext uri="{FF2B5EF4-FFF2-40B4-BE49-F238E27FC236}">
                    <a16:creationId xmlns:a16="http://schemas.microsoft.com/office/drawing/2014/main" id="{5FF2B9A3-BE6A-72F3-8217-50F8A5B8A4B0}"/>
                  </a:ext>
                </a:extLst>
              </p:cNvPr>
              <p:cNvSpPr/>
              <p:nvPr/>
            </p:nvSpPr>
            <p:spPr>
              <a:xfrm>
                <a:off x="1076656" y="4819056"/>
                <a:ext cx="886011"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72" name="Group 571">
                <a:extLst>
                  <a:ext uri="{FF2B5EF4-FFF2-40B4-BE49-F238E27FC236}">
                    <a16:creationId xmlns:a16="http://schemas.microsoft.com/office/drawing/2014/main" id="{D97FCF73-721E-BF9A-1CB3-031F2C236A70}"/>
                  </a:ext>
                </a:extLst>
              </p:cNvPr>
              <p:cNvGrpSpPr/>
              <p:nvPr/>
            </p:nvGrpSpPr>
            <p:grpSpPr>
              <a:xfrm>
                <a:off x="1173709" y="4799134"/>
                <a:ext cx="757968" cy="692494"/>
                <a:chOff x="236130" y="4965032"/>
                <a:chExt cx="1019157" cy="782207"/>
              </a:xfrm>
            </p:grpSpPr>
            <p:sp>
              <p:nvSpPr>
                <p:cNvPr id="573" name="Line 23">
                  <a:extLst>
                    <a:ext uri="{FF2B5EF4-FFF2-40B4-BE49-F238E27FC236}">
                      <a16:creationId xmlns:a16="http://schemas.microsoft.com/office/drawing/2014/main" id="{D9433820-9375-495A-EECF-D7374E85FF04}"/>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74" name="Line 23">
                  <a:extLst>
                    <a:ext uri="{FF2B5EF4-FFF2-40B4-BE49-F238E27FC236}">
                      <a16:creationId xmlns:a16="http://schemas.microsoft.com/office/drawing/2014/main" id="{D49A79E9-77CA-6647-4227-EBCBF48E1738}"/>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5" name="Line 23">
                  <a:extLst>
                    <a:ext uri="{FF2B5EF4-FFF2-40B4-BE49-F238E27FC236}">
                      <a16:creationId xmlns:a16="http://schemas.microsoft.com/office/drawing/2014/main" id="{7D819A01-1E98-E10C-C764-5AF4D9142EED}"/>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6" name="Text Box 12">
                  <a:extLst>
                    <a:ext uri="{FF2B5EF4-FFF2-40B4-BE49-F238E27FC236}">
                      <a16:creationId xmlns:a16="http://schemas.microsoft.com/office/drawing/2014/main" id="{C744BE4C-7A35-DF99-AB12-10D6219352BA}"/>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77" name="Text Box 12">
                  <a:extLst>
                    <a:ext uri="{FF2B5EF4-FFF2-40B4-BE49-F238E27FC236}">
                      <a16:creationId xmlns:a16="http://schemas.microsoft.com/office/drawing/2014/main" id="{59548BC9-131C-D2F9-EA4A-CAA9F73E8F20}"/>
                    </a:ext>
                  </a:extLst>
                </p:cNvPr>
                <p:cNvSpPr txBox="1">
                  <a:spLocks noChangeArrowheads="1"/>
                </p:cNvSpPr>
                <p:nvPr/>
              </p:nvSpPr>
              <p:spPr bwMode="auto">
                <a:xfrm>
                  <a:off x="961518" y="50280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578" name="Oval 25">
                  <a:extLst>
                    <a:ext uri="{FF2B5EF4-FFF2-40B4-BE49-F238E27FC236}">
                      <a16:creationId xmlns:a16="http://schemas.microsoft.com/office/drawing/2014/main" id="{4CEB6AB5-BAAD-0B0B-0B6D-81D2E9335944}"/>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579" name="Text Box 12">
                  <a:extLst>
                    <a:ext uri="{FF2B5EF4-FFF2-40B4-BE49-F238E27FC236}">
                      <a16:creationId xmlns:a16="http://schemas.microsoft.com/office/drawing/2014/main" id="{D4E5FC21-C4DD-5734-E2A6-A5E58192C168}"/>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580" name="Text Box 12">
                  <a:extLst>
                    <a:ext uri="{FF2B5EF4-FFF2-40B4-BE49-F238E27FC236}">
                      <a16:creationId xmlns:a16="http://schemas.microsoft.com/office/drawing/2014/main" id="{D5953B39-19E5-A1F3-9537-9A0EC618208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559" name="Group 558">
              <a:extLst>
                <a:ext uri="{FF2B5EF4-FFF2-40B4-BE49-F238E27FC236}">
                  <a16:creationId xmlns:a16="http://schemas.microsoft.com/office/drawing/2014/main" id="{285B9151-C082-66A5-1C2E-988C213F7879}"/>
                </a:ext>
              </a:extLst>
            </p:cNvPr>
            <p:cNvGrpSpPr/>
            <p:nvPr/>
          </p:nvGrpSpPr>
          <p:grpSpPr>
            <a:xfrm rot="19171468">
              <a:off x="1776058" y="3109761"/>
              <a:ext cx="335557" cy="69322"/>
              <a:chOff x="3698666" y="6309456"/>
              <a:chExt cx="406620" cy="83423"/>
            </a:xfrm>
          </p:grpSpPr>
          <p:sp>
            <p:nvSpPr>
              <p:cNvPr id="560" name="Line 23">
                <a:extLst>
                  <a:ext uri="{FF2B5EF4-FFF2-40B4-BE49-F238E27FC236}">
                    <a16:creationId xmlns:a16="http://schemas.microsoft.com/office/drawing/2014/main" id="{A4E2F25C-7512-B8C1-DD03-6BAB960525B0}"/>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1" name="Line 23">
                <a:extLst>
                  <a:ext uri="{FF2B5EF4-FFF2-40B4-BE49-F238E27FC236}">
                    <a16:creationId xmlns:a16="http://schemas.microsoft.com/office/drawing/2014/main" id="{B6B37275-7F77-103C-8EA6-B4EDEFB51887}"/>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2" name="Line 23">
                <a:extLst>
                  <a:ext uri="{FF2B5EF4-FFF2-40B4-BE49-F238E27FC236}">
                    <a16:creationId xmlns:a16="http://schemas.microsoft.com/office/drawing/2014/main" id="{854F2C51-1488-CA5E-A157-6EF8C3AAEDCD}"/>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3" name="Line 23">
                <a:extLst>
                  <a:ext uri="{FF2B5EF4-FFF2-40B4-BE49-F238E27FC236}">
                    <a16:creationId xmlns:a16="http://schemas.microsoft.com/office/drawing/2014/main" id="{0E41E8F9-FFF4-B221-1DC6-817102B414F5}"/>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4" name="Line 23">
                <a:extLst>
                  <a:ext uri="{FF2B5EF4-FFF2-40B4-BE49-F238E27FC236}">
                    <a16:creationId xmlns:a16="http://schemas.microsoft.com/office/drawing/2014/main" id="{07C541F2-9BF9-7A38-9827-E1F9B57A0893}"/>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5" name="Line 23">
                <a:extLst>
                  <a:ext uri="{FF2B5EF4-FFF2-40B4-BE49-F238E27FC236}">
                    <a16:creationId xmlns:a16="http://schemas.microsoft.com/office/drawing/2014/main" id="{ED3C8D40-568E-CFB3-F720-93CE77F296DB}"/>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6" name="Line 23">
                <a:extLst>
                  <a:ext uri="{FF2B5EF4-FFF2-40B4-BE49-F238E27FC236}">
                    <a16:creationId xmlns:a16="http://schemas.microsoft.com/office/drawing/2014/main" id="{CABFEA31-828F-D950-B2A6-5309243B4B70}"/>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7" name="Line 23">
                <a:extLst>
                  <a:ext uri="{FF2B5EF4-FFF2-40B4-BE49-F238E27FC236}">
                    <a16:creationId xmlns:a16="http://schemas.microsoft.com/office/drawing/2014/main" id="{86E826EA-70E6-F056-5105-65C402442098}"/>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8" name="Line 23">
                <a:extLst>
                  <a:ext uri="{FF2B5EF4-FFF2-40B4-BE49-F238E27FC236}">
                    <a16:creationId xmlns:a16="http://schemas.microsoft.com/office/drawing/2014/main" id="{52CE9C9B-1239-0D13-B3EC-B65691A0722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9" name="Line 23">
                <a:extLst>
                  <a:ext uri="{FF2B5EF4-FFF2-40B4-BE49-F238E27FC236}">
                    <a16:creationId xmlns:a16="http://schemas.microsoft.com/office/drawing/2014/main" id="{CDE9C58B-6D63-B0B3-4F02-F1AA62AEE375}"/>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0" name="Line 23">
                <a:extLst>
                  <a:ext uri="{FF2B5EF4-FFF2-40B4-BE49-F238E27FC236}">
                    <a16:creationId xmlns:a16="http://schemas.microsoft.com/office/drawing/2014/main" id="{805D813F-CF8B-8174-A37A-0581D1215D77}"/>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581" name="Group 580">
            <a:extLst>
              <a:ext uri="{FF2B5EF4-FFF2-40B4-BE49-F238E27FC236}">
                <a16:creationId xmlns:a16="http://schemas.microsoft.com/office/drawing/2014/main" id="{F6031934-80FB-E990-094B-C29C0D677EC4}"/>
              </a:ext>
            </a:extLst>
          </p:cNvPr>
          <p:cNvGrpSpPr/>
          <p:nvPr/>
        </p:nvGrpSpPr>
        <p:grpSpPr>
          <a:xfrm>
            <a:off x="3434549" y="2184944"/>
            <a:ext cx="701276" cy="508788"/>
            <a:chOff x="2343943" y="3083052"/>
            <a:chExt cx="992951" cy="720403"/>
          </a:xfrm>
        </p:grpSpPr>
        <p:grpSp>
          <p:nvGrpSpPr>
            <p:cNvPr id="582" name="Group 581">
              <a:extLst>
                <a:ext uri="{FF2B5EF4-FFF2-40B4-BE49-F238E27FC236}">
                  <a16:creationId xmlns:a16="http://schemas.microsoft.com/office/drawing/2014/main" id="{61866CF8-C36D-5327-BEC4-98CBF669788A}"/>
                </a:ext>
              </a:extLst>
            </p:cNvPr>
            <p:cNvGrpSpPr/>
            <p:nvPr/>
          </p:nvGrpSpPr>
          <p:grpSpPr>
            <a:xfrm>
              <a:off x="2343943" y="3083052"/>
              <a:ext cx="992951" cy="720403"/>
              <a:chOff x="1071164" y="4819056"/>
              <a:chExt cx="900564" cy="720403"/>
            </a:xfrm>
          </p:grpSpPr>
          <p:sp>
            <p:nvSpPr>
              <p:cNvPr id="595" name="Rounded Rectangle 594">
                <a:extLst>
                  <a:ext uri="{FF2B5EF4-FFF2-40B4-BE49-F238E27FC236}">
                    <a16:creationId xmlns:a16="http://schemas.microsoft.com/office/drawing/2014/main" id="{F6687BAF-3EAA-4920-C7AE-2D8E2ABB0D6C}"/>
                  </a:ext>
                </a:extLst>
              </p:cNvPr>
              <p:cNvSpPr/>
              <p:nvPr/>
            </p:nvSpPr>
            <p:spPr>
              <a:xfrm>
                <a:off x="1071164" y="4819056"/>
                <a:ext cx="896665"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96" name="Group 595">
                <a:extLst>
                  <a:ext uri="{FF2B5EF4-FFF2-40B4-BE49-F238E27FC236}">
                    <a16:creationId xmlns:a16="http://schemas.microsoft.com/office/drawing/2014/main" id="{4A5BE58F-BB17-4251-F46B-1DD3E9F37CBC}"/>
                  </a:ext>
                </a:extLst>
              </p:cNvPr>
              <p:cNvGrpSpPr/>
              <p:nvPr/>
            </p:nvGrpSpPr>
            <p:grpSpPr>
              <a:xfrm>
                <a:off x="1173709" y="4847015"/>
                <a:ext cx="798019" cy="644619"/>
                <a:chOff x="236130" y="5019110"/>
                <a:chExt cx="1073007" cy="728129"/>
              </a:xfrm>
            </p:grpSpPr>
            <p:sp>
              <p:nvSpPr>
                <p:cNvPr id="597" name="Line 23">
                  <a:extLst>
                    <a:ext uri="{FF2B5EF4-FFF2-40B4-BE49-F238E27FC236}">
                      <a16:creationId xmlns:a16="http://schemas.microsoft.com/office/drawing/2014/main" id="{97BD2FBB-94DB-923A-C777-8A73B6F0846E}"/>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8" name="Line 23">
                  <a:extLst>
                    <a:ext uri="{FF2B5EF4-FFF2-40B4-BE49-F238E27FC236}">
                      <a16:creationId xmlns:a16="http://schemas.microsoft.com/office/drawing/2014/main" id="{FBA3E3E9-149E-B6C4-C381-9E697C496F32}"/>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9" name="Line 23">
                  <a:extLst>
                    <a:ext uri="{FF2B5EF4-FFF2-40B4-BE49-F238E27FC236}">
                      <a16:creationId xmlns:a16="http://schemas.microsoft.com/office/drawing/2014/main" id="{8B170B8A-135D-D2DB-0F7F-E4A7E9AE0F8C}"/>
                    </a:ext>
                  </a:extLst>
                </p:cNvPr>
                <p:cNvSpPr>
                  <a:spLocks noChangeShapeType="1"/>
                </p:cNvSpPr>
                <p:nvPr/>
              </p:nvSpPr>
              <p:spPr bwMode="auto">
                <a:xfrm flipH="1">
                  <a:off x="377724" y="5413398"/>
                  <a:ext cx="290392" cy="233782"/>
                </a:xfrm>
                <a:prstGeom prst="line">
                  <a:avLst/>
                </a:prstGeom>
                <a:noFill/>
                <a:ln w="18360">
                  <a:solidFill>
                    <a:srgbClr val="FF25C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0" name="Text Box 12">
                  <a:extLst>
                    <a:ext uri="{FF2B5EF4-FFF2-40B4-BE49-F238E27FC236}">
                      <a16:creationId xmlns:a16="http://schemas.microsoft.com/office/drawing/2014/main" id="{AF47859D-D99A-9652-66BD-2763011BBF3E}"/>
                    </a:ext>
                  </a:extLst>
                </p:cNvPr>
                <p:cNvSpPr txBox="1">
                  <a:spLocks noChangeArrowheads="1"/>
                </p:cNvSpPr>
                <p:nvPr/>
              </p:nvSpPr>
              <p:spPr bwMode="auto">
                <a:xfrm>
                  <a:off x="1072277" y="5019110"/>
                  <a:ext cx="236860"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A</a:t>
                  </a:r>
                  <a:endParaRPr lang="en-US" altLang="en-IT" sz="989" i="1" dirty="0"/>
                </a:p>
              </p:txBody>
            </p:sp>
            <p:sp>
              <p:nvSpPr>
                <p:cNvPr id="601" name="Text Box 12">
                  <a:extLst>
                    <a:ext uri="{FF2B5EF4-FFF2-40B4-BE49-F238E27FC236}">
                      <a16:creationId xmlns:a16="http://schemas.microsoft.com/office/drawing/2014/main" id="{589227AD-01D4-2D49-BF7A-B2E386DB7258}"/>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602" name="Oval 25">
                  <a:extLst>
                    <a:ext uri="{FF2B5EF4-FFF2-40B4-BE49-F238E27FC236}">
                      <a16:creationId xmlns:a16="http://schemas.microsoft.com/office/drawing/2014/main" id="{293CBBAD-9975-494B-1ED3-65AA6B5C7791}"/>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603" name="Text Box 12">
                  <a:extLst>
                    <a:ext uri="{FF2B5EF4-FFF2-40B4-BE49-F238E27FC236}">
                      <a16:creationId xmlns:a16="http://schemas.microsoft.com/office/drawing/2014/main" id="{42EEF22B-3B23-C8A9-30BA-2DDE467E33E7}"/>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r>
                    <a:rPr lang="en-US" altLang="en-IT" sz="989" baseline="-25000" dirty="0">
                      <a:solidFill>
                        <a:srgbClr val="0069FC"/>
                      </a:solidFill>
                      <a:cs typeface="Times New Roman" panose="02020603050405020304" pitchFamily="18" charset="0"/>
                    </a:rPr>
                    <a:t>3</a:t>
                  </a:r>
                  <a:endParaRPr lang="en-US" altLang="en-IT" sz="989" baseline="-25000" dirty="0">
                    <a:solidFill>
                      <a:srgbClr val="0069FC"/>
                    </a:solidFill>
                  </a:endParaRPr>
                </a:p>
              </p:txBody>
            </p:sp>
            <p:sp>
              <p:nvSpPr>
                <p:cNvPr id="604" name="Text Box 12">
                  <a:extLst>
                    <a:ext uri="{FF2B5EF4-FFF2-40B4-BE49-F238E27FC236}">
                      <a16:creationId xmlns:a16="http://schemas.microsoft.com/office/drawing/2014/main" id="{68EB2CEC-3507-8174-DE47-C54CF24407A4}"/>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err="1">
                      <a:cs typeface="Times New Roman" panose="02020603050405020304" pitchFamily="18" charset="0"/>
                    </a:rPr>
                    <a:t>f</a:t>
                  </a:r>
                  <a:r>
                    <a:rPr lang="en-US" altLang="en-IT" sz="989" i="1" baseline="-25000" dirty="0" err="1">
                      <a:solidFill>
                        <a:srgbClr val="0069FC"/>
                      </a:solidFill>
                      <a:cs typeface="Times New Roman" panose="02020603050405020304" pitchFamily="18" charset="0"/>
                    </a:rPr>
                    <a:t>l</a:t>
                  </a:r>
                  <a:endParaRPr lang="en-US" altLang="en-IT" sz="989" i="1" dirty="0"/>
                </a:p>
              </p:txBody>
            </p:sp>
          </p:grpSp>
        </p:grpSp>
        <p:grpSp>
          <p:nvGrpSpPr>
            <p:cNvPr id="583" name="Group 582">
              <a:extLst>
                <a:ext uri="{FF2B5EF4-FFF2-40B4-BE49-F238E27FC236}">
                  <a16:creationId xmlns:a16="http://schemas.microsoft.com/office/drawing/2014/main" id="{CC5B9A0D-BB03-0143-ED48-2A034F8C8929}"/>
                </a:ext>
              </a:extLst>
            </p:cNvPr>
            <p:cNvGrpSpPr/>
            <p:nvPr/>
          </p:nvGrpSpPr>
          <p:grpSpPr>
            <a:xfrm rot="19171468">
              <a:off x="2796369" y="3283288"/>
              <a:ext cx="335557" cy="69322"/>
              <a:chOff x="3698666" y="6309456"/>
              <a:chExt cx="406620" cy="83423"/>
            </a:xfrm>
          </p:grpSpPr>
          <p:sp>
            <p:nvSpPr>
              <p:cNvPr id="584" name="Line 23">
                <a:extLst>
                  <a:ext uri="{FF2B5EF4-FFF2-40B4-BE49-F238E27FC236}">
                    <a16:creationId xmlns:a16="http://schemas.microsoft.com/office/drawing/2014/main" id="{B7F9DC84-E16B-90CF-1617-CAB95CDA1FA6}"/>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5" name="Line 23">
                <a:extLst>
                  <a:ext uri="{FF2B5EF4-FFF2-40B4-BE49-F238E27FC236}">
                    <a16:creationId xmlns:a16="http://schemas.microsoft.com/office/drawing/2014/main" id="{36FC07DB-90CF-A667-BCAF-6FB7CF2184C6}"/>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6" name="Line 23">
                <a:extLst>
                  <a:ext uri="{FF2B5EF4-FFF2-40B4-BE49-F238E27FC236}">
                    <a16:creationId xmlns:a16="http://schemas.microsoft.com/office/drawing/2014/main" id="{0D570FB9-01F9-0065-9C61-CDB7BF81F183}"/>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87" name="Line 23">
                <a:extLst>
                  <a:ext uri="{FF2B5EF4-FFF2-40B4-BE49-F238E27FC236}">
                    <a16:creationId xmlns:a16="http://schemas.microsoft.com/office/drawing/2014/main" id="{7D677AAD-69BD-36BF-0E58-8B4C54B997DD}"/>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8" name="Line 23">
                <a:extLst>
                  <a:ext uri="{FF2B5EF4-FFF2-40B4-BE49-F238E27FC236}">
                    <a16:creationId xmlns:a16="http://schemas.microsoft.com/office/drawing/2014/main" id="{5CB56831-8528-0F25-63D7-D4198CBBF6F6}"/>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9" name="Line 23">
                <a:extLst>
                  <a:ext uri="{FF2B5EF4-FFF2-40B4-BE49-F238E27FC236}">
                    <a16:creationId xmlns:a16="http://schemas.microsoft.com/office/drawing/2014/main" id="{B3EB5208-3B68-D1FF-110E-A86D6D4DFAAA}"/>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0" name="Line 23">
                <a:extLst>
                  <a:ext uri="{FF2B5EF4-FFF2-40B4-BE49-F238E27FC236}">
                    <a16:creationId xmlns:a16="http://schemas.microsoft.com/office/drawing/2014/main" id="{7FA6ED36-C7CD-6697-53EB-2E33BAAF2FE1}"/>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1" name="Line 23">
                <a:extLst>
                  <a:ext uri="{FF2B5EF4-FFF2-40B4-BE49-F238E27FC236}">
                    <a16:creationId xmlns:a16="http://schemas.microsoft.com/office/drawing/2014/main" id="{EC768A91-1958-07C8-7254-DAE3D99C6984}"/>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2" name="Line 23">
                <a:extLst>
                  <a:ext uri="{FF2B5EF4-FFF2-40B4-BE49-F238E27FC236}">
                    <a16:creationId xmlns:a16="http://schemas.microsoft.com/office/drawing/2014/main" id="{6A4E9335-4211-1086-1CC5-F37E191261A9}"/>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3" name="Line 23">
                <a:extLst>
                  <a:ext uri="{FF2B5EF4-FFF2-40B4-BE49-F238E27FC236}">
                    <a16:creationId xmlns:a16="http://schemas.microsoft.com/office/drawing/2014/main" id="{291C3149-04BF-91D7-ECAE-159FAAB3D43E}"/>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4" name="Line 23">
                <a:extLst>
                  <a:ext uri="{FF2B5EF4-FFF2-40B4-BE49-F238E27FC236}">
                    <a16:creationId xmlns:a16="http://schemas.microsoft.com/office/drawing/2014/main" id="{9FB6D260-F990-B4EA-E8C0-9B9FB398BF3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605" name="Group 604">
            <a:extLst>
              <a:ext uri="{FF2B5EF4-FFF2-40B4-BE49-F238E27FC236}">
                <a16:creationId xmlns:a16="http://schemas.microsoft.com/office/drawing/2014/main" id="{9AE0F8B8-25BA-F611-CFBB-01942B0F6112}"/>
              </a:ext>
            </a:extLst>
          </p:cNvPr>
          <p:cNvGrpSpPr/>
          <p:nvPr/>
        </p:nvGrpSpPr>
        <p:grpSpPr>
          <a:xfrm>
            <a:off x="7299958" y="5788599"/>
            <a:ext cx="683706" cy="440352"/>
            <a:chOff x="2306319" y="5765243"/>
            <a:chExt cx="968074" cy="623503"/>
          </a:xfrm>
        </p:grpSpPr>
        <p:sp>
          <p:nvSpPr>
            <p:cNvPr id="606" name="Rounded Rectangle 605">
              <a:extLst>
                <a:ext uri="{FF2B5EF4-FFF2-40B4-BE49-F238E27FC236}">
                  <a16:creationId xmlns:a16="http://schemas.microsoft.com/office/drawing/2014/main" id="{DC975284-2734-A7DB-D2B3-9EBC3824DDCC}"/>
                </a:ext>
              </a:extLst>
            </p:cNvPr>
            <p:cNvSpPr/>
            <p:nvPr/>
          </p:nvSpPr>
          <p:spPr>
            <a:xfrm>
              <a:off x="2306319" y="5765243"/>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07" name="Line 23">
              <a:extLst>
                <a:ext uri="{FF2B5EF4-FFF2-40B4-BE49-F238E27FC236}">
                  <a16:creationId xmlns:a16="http://schemas.microsoft.com/office/drawing/2014/main" id="{2DE61E83-AAD2-F87C-24C5-9D34D465AD39}"/>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8" name="Line 23">
              <a:extLst>
                <a:ext uri="{FF2B5EF4-FFF2-40B4-BE49-F238E27FC236}">
                  <a16:creationId xmlns:a16="http://schemas.microsoft.com/office/drawing/2014/main" id="{75FF5A1E-E811-CA22-14DE-E33D7DCDF800}"/>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9" name="Text Box 12">
              <a:extLst>
                <a:ext uri="{FF2B5EF4-FFF2-40B4-BE49-F238E27FC236}">
                  <a16:creationId xmlns:a16="http://schemas.microsoft.com/office/drawing/2014/main" id="{7DE4E84E-B326-AAC9-5F29-4A41C75E097D}"/>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0" name="Text Box 12">
              <a:extLst>
                <a:ext uri="{FF2B5EF4-FFF2-40B4-BE49-F238E27FC236}">
                  <a16:creationId xmlns:a16="http://schemas.microsoft.com/office/drawing/2014/main" id="{C24E8758-AC5D-1345-791F-BA827CC48823}"/>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1" name="Line 23">
              <a:extLst>
                <a:ext uri="{FF2B5EF4-FFF2-40B4-BE49-F238E27FC236}">
                  <a16:creationId xmlns:a16="http://schemas.microsoft.com/office/drawing/2014/main" id="{C62E7A2E-628C-FBC8-4914-9031BEA68042}"/>
                </a:ext>
              </a:extLst>
            </p:cNvPr>
            <p:cNvSpPr>
              <a:spLocks noChangeShapeType="1"/>
            </p:cNvSpPr>
            <p:nvPr/>
          </p:nvSpPr>
          <p:spPr bwMode="auto">
            <a:xfrm>
              <a:off x="2786457" y="6098807"/>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12" name="Line 23">
              <a:extLst>
                <a:ext uri="{FF2B5EF4-FFF2-40B4-BE49-F238E27FC236}">
                  <a16:creationId xmlns:a16="http://schemas.microsoft.com/office/drawing/2014/main" id="{4B6033CC-3DF7-7F86-EA0A-DEA4204659C1}"/>
                </a:ext>
              </a:extLst>
            </p:cNvPr>
            <p:cNvSpPr>
              <a:spLocks noChangeShapeType="1"/>
            </p:cNvSpPr>
            <p:nvPr/>
          </p:nvSpPr>
          <p:spPr bwMode="auto">
            <a:xfrm flipH="1">
              <a:off x="2780429" y="5863126"/>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13" name="Oval 25">
              <a:extLst>
                <a:ext uri="{FF2B5EF4-FFF2-40B4-BE49-F238E27FC236}">
                  <a16:creationId xmlns:a16="http://schemas.microsoft.com/office/drawing/2014/main" id="{384D4919-C1B5-55BC-3799-E21696854DB7}"/>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614" name="Text Box 12">
              <a:extLst>
                <a:ext uri="{FF2B5EF4-FFF2-40B4-BE49-F238E27FC236}">
                  <a16:creationId xmlns:a16="http://schemas.microsoft.com/office/drawing/2014/main" id="{4D3CF9E9-4E98-4874-9C75-E61F3A137FCC}"/>
                </a:ext>
              </a:extLst>
            </p:cNvPr>
            <p:cNvSpPr txBox="1">
              <a:spLocks noChangeArrowheads="1"/>
            </p:cNvSpPr>
            <p:nvPr/>
          </p:nvSpPr>
          <p:spPr bwMode="auto">
            <a:xfrm>
              <a:off x="3068004" y="5781681"/>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5" name="Text Box 12">
              <a:extLst>
                <a:ext uri="{FF2B5EF4-FFF2-40B4-BE49-F238E27FC236}">
                  <a16:creationId xmlns:a16="http://schemas.microsoft.com/office/drawing/2014/main" id="{F077FF92-0809-EF1E-FA5D-017DF0CB3156}"/>
                </a:ext>
              </a:extLst>
            </p:cNvPr>
            <p:cNvSpPr txBox="1">
              <a:spLocks noChangeArrowheads="1"/>
            </p:cNvSpPr>
            <p:nvPr/>
          </p:nvSpPr>
          <p:spPr bwMode="auto">
            <a:xfrm>
              <a:off x="3080163"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nvGrpSpPr>
          <p:cNvPr id="616" name="Group 615">
            <a:extLst>
              <a:ext uri="{FF2B5EF4-FFF2-40B4-BE49-F238E27FC236}">
                <a16:creationId xmlns:a16="http://schemas.microsoft.com/office/drawing/2014/main" id="{FC35CD0D-BD58-689A-2064-8974E58146E3}"/>
              </a:ext>
            </a:extLst>
          </p:cNvPr>
          <p:cNvGrpSpPr/>
          <p:nvPr/>
        </p:nvGrpSpPr>
        <p:grpSpPr>
          <a:xfrm>
            <a:off x="7983907" y="5009890"/>
            <a:ext cx="698347" cy="508788"/>
            <a:chOff x="3427958" y="393778"/>
            <a:chExt cx="976904" cy="720403"/>
          </a:xfrm>
        </p:grpSpPr>
        <p:sp>
          <p:nvSpPr>
            <p:cNvPr id="617" name="Rounded Rectangle 616">
              <a:extLst>
                <a:ext uri="{FF2B5EF4-FFF2-40B4-BE49-F238E27FC236}">
                  <a16:creationId xmlns:a16="http://schemas.microsoft.com/office/drawing/2014/main" id="{C7448F60-58AC-076A-BE95-AAFDF947983E}"/>
                </a:ext>
              </a:extLst>
            </p:cNvPr>
            <p:cNvSpPr/>
            <p:nvPr/>
          </p:nvSpPr>
          <p:spPr>
            <a:xfrm>
              <a:off x="3427958" y="393778"/>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18" name="Text Box 12">
              <a:extLst>
                <a:ext uri="{FF2B5EF4-FFF2-40B4-BE49-F238E27FC236}">
                  <a16:creationId xmlns:a16="http://schemas.microsoft.com/office/drawing/2014/main" id="{8D436BDC-0819-11A7-7C49-D96885D74CEC}"/>
                </a:ext>
              </a:extLst>
            </p:cNvPr>
            <p:cNvSpPr txBox="1">
              <a:spLocks noChangeArrowheads="1"/>
            </p:cNvSpPr>
            <p:nvPr/>
          </p:nvSpPr>
          <p:spPr bwMode="auto">
            <a:xfrm>
              <a:off x="4189750" y="873550"/>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sp>
          <p:nvSpPr>
            <p:cNvPr id="619" name="Text Box 12">
              <a:extLst>
                <a:ext uri="{FF2B5EF4-FFF2-40B4-BE49-F238E27FC236}">
                  <a16:creationId xmlns:a16="http://schemas.microsoft.com/office/drawing/2014/main" id="{2577B756-2A0B-FE20-F41F-F2D6253D051A}"/>
                </a:ext>
              </a:extLst>
            </p:cNvPr>
            <p:cNvSpPr txBox="1">
              <a:spLocks noChangeArrowheads="1"/>
            </p:cNvSpPr>
            <p:nvPr/>
          </p:nvSpPr>
          <p:spPr bwMode="auto">
            <a:xfrm>
              <a:off x="4141909" y="429662"/>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G</a:t>
              </a:r>
              <a:endParaRPr lang="en-US" altLang="en-IT" sz="989" i="1" dirty="0"/>
            </a:p>
          </p:txBody>
        </p:sp>
        <p:grpSp>
          <p:nvGrpSpPr>
            <p:cNvPr id="620" name="Group 619">
              <a:extLst>
                <a:ext uri="{FF2B5EF4-FFF2-40B4-BE49-F238E27FC236}">
                  <a16:creationId xmlns:a16="http://schemas.microsoft.com/office/drawing/2014/main" id="{B6D2D0DA-2532-AD20-FF54-431984DCE7FA}"/>
                </a:ext>
              </a:extLst>
            </p:cNvPr>
            <p:cNvGrpSpPr/>
            <p:nvPr/>
          </p:nvGrpSpPr>
          <p:grpSpPr>
            <a:xfrm rot="18972771">
              <a:off x="3878440" y="609097"/>
              <a:ext cx="304100" cy="65006"/>
              <a:chOff x="3698666" y="6309456"/>
              <a:chExt cx="406620" cy="83423"/>
            </a:xfrm>
          </p:grpSpPr>
          <p:sp>
            <p:nvSpPr>
              <p:cNvPr id="647" name="Line 23">
                <a:extLst>
                  <a:ext uri="{FF2B5EF4-FFF2-40B4-BE49-F238E27FC236}">
                    <a16:creationId xmlns:a16="http://schemas.microsoft.com/office/drawing/2014/main" id="{B9B23903-A961-E529-EBE9-210821A7BCFE}"/>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8" name="Line 23">
                <a:extLst>
                  <a:ext uri="{FF2B5EF4-FFF2-40B4-BE49-F238E27FC236}">
                    <a16:creationId xmlns:a16="http://schemas.microsoft.com/office/drawing/2014/main" id="{D7BA434A-93D6-6353-FE8B-5042B4473A48}"/>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9" name="Line 23">
                <a:extLst>
                  <a:ext uri="{FF2B5EF4-FFF2-40B4-BE49-F238E27FC236}">
                    <a16:creationId xmlns:a16="http://schemas.microsoft.com/office/drawing/2014/main" id="{2FEC359A-BF73-A653-63DA-F2CA78AD5003}"/>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0" name="Line 23">
                <a:extLst>
                  <a:ext uri="{FF2B5EF4-FFF2-40B4-BE49-F238E27FC236}">
                    <a16:creationId xmlns:a16="http://schemas.microsoft.com/office/drawing/2014/main" id="{65DD04F2-4BA6-D55F-0DE4-816F993EB02C}"/>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1" name="Line 23">
                <a:extLst>
                  <a:ext uri="{FF2B5EF4-FFF2-40B4-BE49-F238E27FC236}">
                    <a16:creationId xmlns:a16="http://schemas.microsoft.com/office/drawing/2014/main" id="{5D465C07-3C2C-B22F-DFCC-CD0556252FF1}"/>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2" name="Line 23">
                <a:extLst>
                  <a:ext uri="{FF2B5EF4-FFF2-40B4-BE49-F238E27FC236}">
                    <a16:creationId xmlns:a16="http://schemas.microsoft.com/office/drawing/2014/main" id="{870085E6-4861-F808-DA69-8142E50990B3}"/>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3" name="Line 23">
                <a:extLst>
                  <a:ext uri="{FF2B5EF4-FFF2-40B4-BE49-F238E27FC236}">
                    <a16:creationId xmlns:a16="http://schemas.microsoft.com/office/drawing/2014/main" id="{D9DC3492-02F9-4213-68D1-16FC605594CD}"/>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4" name="Line 23">
                <a:extLst>
                  <a:ext uri="{FF2B5EF4-FFF2-40B4-BE49-F238E27FC236}">
                    <a16:creationId xmlns:a16="http://schemas.microsoft.com/office/drawing/2014/main" id="{E7BC380E-3799-19EF-59EC-C4E63C77F1B1}"/>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5" name="Line 23">
                <a:extLst>
                  <a:ext uri="{FF2B5EF4-FFF2-40B4-BE49-F238E27FC236}">
                    <a16:creationId xmlns:a16="http://schemas.microsoft.com/office/drawing/2014/main" id="{389921A8-E719-3FC9-17C6-2C550F040AF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6" name="Line 23">
                <a:extLst>
                  <a:ext uri="{FF2B5EF4-FFF2-40B4-BE49-F238E27FC236}">
                    <a16:creationId xmlns:a16="http://schemas.microsoft.com/office/drawing/2014/main" id="{9D17D110-8779-CE52-719D-4F93BE90E782}"/>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7" name="Line 23">
                <a:extLst>
                  <a:ext uri="{FF2B5EF4-FFF2-40B4-BE49-F238E27FC236}">
                    <a16:creationId xmlns:a16="http://schemas.microsoft.com/office/drawing/2014/main" id="{6BC7017D-C241-CACA-38BA-E5023F76B491}"/>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nvGrpSpPr>
            <p:cNvPr id="621" name="Group 620">
              <a:extLst>
                <a:ext uri="{FF2B5EF4-FFF2-40B4-BE49-F238E27FC236}">
                  <a16:creationId xmlns:a16="http://schemas.microsoft.com/office/drawing/2014/main" id="{E05C2D5C-E277-C04A-F76D-80F7C9429C98}"/>
                </a:ext>
              </a:extLst>
            </p:cNvPr>
            <p:cNvGrpSpPr/>
            <p:nvPr/>
          </p:nvGrpSpPr>
          <p:grpSpPr>
            <a:xfrm rot="2357675">
              <a:off x="3890593" y="840168"/>
              <a:ext cx="304100" cy="65006"/>
              <a:chOff x="3698666" y="6309456"/>
              <a:chExt cx="406620" cy="83423"/>
            </a:xfrm>
          </p:grpSpPr>
          <p:sp>
            <p:nvSpPr>
              <p:cNvPr id="636" name="Line 23">
                <a:extLst>
                  <a:ext uri="{FF2B5EF4-FFF2-40B4-BE49-F238E27FC236}">
                    <a16:creationId xmlns:a16="http://schemas.microsoft.com/office/drawing/2014/main" id="{CBBAAB8C-0866-0ECA-99C1-2ED8B5A21205}"/>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7" name="Line 23">
                <a:extLst>
                  <a:ext uri="{FF2B5EF4-FFF2-40B4-BE49-F238E27FC236}">
                    <a16:creationId xmlns:a16="http://schemas.microsoft.com/office/drawing/2014/main" id="{C9EF9951-E760-1998-ADEE-F3799D61F9EB}"/>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8" name="Line 23">
                <a:extLst>
                  <a:ext uri="{FF2B5EF4-FFF2-40B4-BE49-F238E27FC236}">
                    <a16:creationId xmlns:a16="http://schemas.microsoft.com/office/drawing/2014/main" id="{EA737B1F-E83D-9431-977F-3F275EF78986}"/>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9" name="Line 23">
                <a:extLst>
                  <a:ext uri="{FF2B5EF4-FFF2-40B4-BE49-F238E27FC236}">
                    <a16:creationId xmlns:a16="http://schemas.microsoft.com/office/drawing/2014/main" id="{0D717D61-1974-A7E3-A399-FA37BE87ABFB}"/>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0" name="Line 23">
                <a:extLst>
                  <a:ext uri="{FF2B5EF4-FFF2-40B4-BE49-F238E27FC236}">
                    <a16:creationId xmlns:a16="http://schemas.microsoft.com/office/drawing/2014/main" id="{2D69D0C4-C02F-0209-A5FE-F949E20A9A4B}"/>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1" name="Line 23">
                <a:extLst>
                  <a:ext uri="{FF2B5EF4-FFF2-40B4-BE49-F238E27FC236}">
                    <a16:creationId xmlns:a16="http://schemas.microsoft.com/office/drawing/2014/main" id="{6AFDAEA7-1C09-8712-C220-A7DECD098A2D}"/>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2" name="Line 23">
                <a:extLst>
                  <a:ext uri="{FF2B5EF4-FFF2-40B4-BE49-F238E27FC236}">
                    <a16:creationId xmlns:a16="http://schemas.microsoft.com/office/drawing/2014/main" id="{A2AE58D1-9664-C5BB-7086-AC543113C16F}"/>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43" name="Line 23">
                <a:extLst>
                  <a:ext uri="{FF2B5EF4-FFF2-40B4-BE49-F238E27FC236}">
                    <a16:creationId xmlns:a16="http://schemas.microsoft.com/office/drawing/2014/main" id="{75079E97-CB7A-1E2D-0C69-3D0D6BA8ECBE}"/>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4" name="Line 23">
                <a:extLst>
                  <a:ext uri="{FF2B5EF4-FFF2-40B4-BE49-F238E27FC236}">
                    <a16:creationId xmlns:a16="http://schemas.microsoft.com/office/drawing/2014/main" id="{40DC8369-9E27-A8F4-D2D6-C959EA168CA2}"/>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45" name="Line 23">
                <a:extLst>
                  <a:ext uri="{FF2B5EF4-FFF2-40B4-BE49-F238E27FC236}">
                    <a16:creationId xmlns:a16="http://schemas.microsoft.com/office/drawing/2014/main" id="{B3A2D605-5C2F-5DD6-7495-4067F8631382}"/>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6" name="Line 23">
                <a:extLst>
                  <a:ext uri="{FF2B5EF4-FFF2-40B4-BE49-F238E27FC236}">
                    <a16:creationId xmlns:a16="http://schemas.microsoft.com/office/drawing/2014/main" id="{74A8DD60-B829-E69E-0947-D9108DBFF66A}"/>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622" name="Oval 25">
              <a:extLst>
                <a:ext uri="{FF2B5EF4-FFF2-40B4-BE49-F238E27FC236}">
                  <a16:creationId xmlns:a16="http://schemas.microsoft.com/office/drawing/2014/main" id="{6794250A-0A83-8C63-FC04-B3B85D517E80}"/>
                </a:ext>
              </a:extLst>
            </p:cNvPr>
            <p:cNvSpPr>
              <a:spLocks noChangeArrowheads="1"/>
            </p:cNvSpPr>
            <p:nvPr/>
          </p:nvSpPr>
          <p:spPr bwMode="auto">
            <a:xfrm>
              <a:off x="3842748" y="715333"/>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nvGrpSpPr>
            <p:cNvPr id="623" name="Group 622">
              <a:extLst>
                <a:ext uri="{FF2B5EF4-FFF2-40B4-BE49-F238E27FC236}">
                  <a16:creationId xmlns:a16="http://schemas.microsoft.com/office/drawing/2014/main" id="{6B9BC692-9B82-DC5F-7D3E-3392404117FC}"/>
                </a:ext>
              </a:extLst>
            </p:cNvPr>
            <p:cNvGrpSpPr/>
            <p:nvPr/>
          </p:nvGrpSpPr>
          <p:grpSpPr>
            <a:xfrm>
              <a:off x="3516882" y="721694"/>
              <a:ext cx="335557" cy="61798"/>
              <a:chOff x="3698666" y="6309456"/>
              <a:chExt cx="406620" cy="83423"/>
            </a:xfrm>
          </p:grpSpPr>
          <p:sp>
            <p:nvSpPr>
              <p:cNvPr id="625" name="Line 23">
                <a:extLst>
                  <a:ext uri="{FF2B5EF4-FFF2-40B4-BE49-F238E27FC236}">
                    <a16:creationId xmlns:a16="http://schemas.microsoft.com/office/drawing/2014/main" id="{C5BAD48B-F4E7-76F8-56F5-938ED7CA9D99}"/>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6" name="Line 23">
                <a:extLst>
                  <a:ext uri="{FF2B5EF4-FFF2-40B4-BE49-F238E27FC236}">
                    <a16:creationId xmlns:a16="http://schemas.microsoft.com/office/drawing/2014/main" id="{70AD8397-1151-754A-D009-E6D50E96A4B7}"/>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7" name="Line 23">
                <a:extLst>
                  <a:ext uri="{FF2B5EF4-FFF2-40B4-BE49-F238E27FC236}">
                    <a16:creationId xmlns:a16="http://schemas.microsoft.com/office/drawing/2014/main" id="{4A367B89-D5DC-51DF-CF1F-7B243865D95F}"/>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28" name="Line 23">
                <a:extLst>
                  <a:ext uri="{FF2B5EF4-FFF2-40B4-BE49-F238E27FC236}">
                    <a16:creationId xmlns:a16="http://schemas.microsoft.com/office/drawing/2014/main" id="{C75A6036-C8D1-904B-9826-0A5C5F843585}"/>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9" name="Line 23">
                <a:extLst>
                  <a:ext uri="{FF2B5EF4-FFF2-40B4-BE49-F238E27FC236}">
                    <a16:creationId xmlns:a16="http://schemas.microsoft.com/office/drawing/2014/main" id="{BB39FADB-7756-E207-601E-442CD54036F5}"/>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0" name="Line 23">
                <a:extLst>
                  <a:ext uri="{FF2B5EF4-FFF2-40B4-BE49-F238E27FC236}">
                    <a16:creationId xmlns:a16="http://schemas.microsoft.com/office/drawing/2014/main" id="{F44A1DD1-7A80-D0C1-71B1-30F5524A9F83}"/>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1" name="Line 23">
                <a:extLst>
                  <a:ext uri="{FF2B5EF4-FFF2-40B4-BE49-F238E27FC236}">
                    <a16:creationId xmlns:a16="http://schemas.microsoft.com/office/drawing/2014/main" id="{1D50EDDE-77B9-2F70-F29A-EAF714C698F9}"/>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2" name="Line 23">
                <a:extLst>
                  <a:ext uri="{FF2B5EF4-FFF2-40B4-BE49-F238E27FC236}">
                    <a16:creationId xmlns:a16="http://schemas.microsoft.com/office/drawing/2014/main" id="{AD4E729A-35AD-BD82-5969-EF5B23517F85}"/>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3" name="Line 23">
                <a:extLst>
                  <a:ext uri="{FF2B5EF4-FFF2-40B4-BE49-F238E27FC236}">
                    <a16:creationId xmlns:a16="http://schemas.microsoft.com/office/drawing/2014/main" id="{11C99373-6864-2144-27A4-D49C63401145}"/>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4" name="Line 23">
                <a:extLst>
                  <a:ext uri="{FF2B5EF4-FFF2-40B4-BE49-F238E27FC236}">
                    <a16:creationId xmlns:a16="http://schemas.microsoft.com/office/drawing/2014/main" id="{27214AF6-7325-973F-8866-590F4FED460D}"/>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5" name="Line 23">
                <a:extLst>
                  <a:ext uri="{FF2B5EF4-FFF2-40B4-BE49-F238E27FC236}">
                    <a16:creationId xmlns:a16="http://schemas.microsoft.com/office/drawing/2014/main" id="{CB4778BF-7AF4-0810-D411-ABDF9C9A45E2}"/>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624" name="Text Box 12">
              <a:extLst>
                <a:ext uri="{FF2B5EF4-FFF2-40B4-BE49-F238E27FC236}">
                  <a16:creationId xmlns:a16="http://schemas.microsoft.com/office/drawing/2014/main" id="{8F24936D-E348-EB3E-9BA2-EE614C7C8751}"/>
                </a:ext>
              </a:extLst>
            </p:cNvPr>
            <p:cNvSpPr txBox="1">
              <a:spLocks noChangeArrowheads="1"/>
            </p:cNvSpPr>
            <p:nvPr/>
          </p:nvSpPr>
          <p:spPr bwMode="auto">
            <a:xfrm>
              <a:off x="3558390" y="513882"/>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grpSp>
      <p:sp>
        <p:nvSpPr>
          <p:cNvPr id="658" name="Rectangle 657">
            <a:extLst>
              <a:ext uri="{FF2B5EF4-FFF2-40B4-BE49-F238E27FC236}">
                <a16:creationId xmlns:a16="http://schemas.microsoft.com/office/drawing/2014/main" id="{3C5BB837-1BC1-0E97-4104-4ECC13292E0C}"/>
              </a:ext>
            </a:extLst>
          </p:cNvPr>
          <p:cNvSpPr/>
          <p:nvPr/>
        </p:nvSpPr>
        <p:spPr>
          <a:xfrm>
            <a:off x="213512" y="6427407"/>
            <a:ext cx="791545" cy="211244"/>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59" name="Rectangle 658">
            <a:extLst>
              <a:ext uri="{FF2B5EF4-FFF2-40B4-BE49-F238E27FC236}">
                <a16:creationId xmlns:a16="http://schemas.microsoft.com/office/drawing/2014/main" id="{5269AFC3-C4EA-1374-24C6-AE16C77768D1}"/>
              </a:ext>
            </a:extLst>
          </p:cNvPr>
          <p:cNvSpPr/>
          <p:nvPr/>
        </p:nvSpPr>
        <p:spPr>
          <a:xfrm>
            <a:off x="210576" y="6139407"/>
            <a:ext cx="791545" cy="211244"/>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0" name="Rectangle 659">
            <a:extLst>
              <a:ext uri="{FF2B5EF4-FFF2-40B4-BE49-F238E27FC236}">
                <a16:creationId xmlns:a16="http://schemas.microsoft.com/office/drawing/2014/main" id="{FF9480CB-D396-0E11-79E5-DB3A26C3AA1D}"/>
              </a:ext>
            </a:extLst>
          </p:cNvPr>
          <p:cNvSpPr/>
          <p:nvPr/>
        </p:nvSpPr>
        <p:spPr>
          <a:xfrm>
            <a:off x="210576" y="5275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1" name="Rectangle 660">
            <a:extLst>
              <a:ext uri="{FF2B5EF4-FFF2-40B4-BE49-F238E27FC236}">
                <a16:creationId xmlns:a16="http://schemas.microsoft.com/office/drawing/2014/main" id="{8FBAE837-6CA0-F363-B826-C0D138125B12}"/>
              </a:ext>
            </a:extLst>
          </p:cNvPr>
          <p:cNvSpPr/>
          <p:nvPr/>
        </p:nvSpPr>
        <p:spPr>
          <a:xfrm>
            <a:off x="210576" y="4987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2" name="TextBox 661">
            <a:extLst>
              <a:ext uri="{FF2B5EF4-FFF2-40B4-BE49-F238E27FC236}">
                <a16:creationId xmlns:a16="http://schemas.microsoft.com/office/drawing/2014/main" id="{255FAB3A-42C2-2F11-68DF-9BDD5A96E5DC}"/>
              </a:ext>
            </a:extLst>
          </p:cNvPr>
          <p:cNvSpPr txBox="1"/>
          <p:nvPr/>
        </p:nvSpPr>
        <p:spPr>
          <a:xfrm>
            <a:off x="1009745" y="6099796"/>
            <a:ext cx="1189571" cy="318229"/>
          </a:xfrm>
          <a:prstGeom prst="rect">
            <a:avLst/>
          </a:prstGeom>
          <a:noFill/>
        </p:spPr>
        <p:txBody>
          <a:bodyPr wrap="square" rtlCol="0">
            <a:spAutoFit/>
          </a:bodyPr>
          <a:lstStyle/>
          <a:p>
            <a:r>
              <a:rPr lang="en-GB" sz="1468" dirty="0">
                <a:solidFill>
                  <a:schemeClr val="bg1">
                    <a:lumMod val="65000"/>
                  </a:schemeClr>
                </a:solidFill>
              </a:rPr>
              <a:t>Flavour</a:t>
            </a:r>
          </a:p>
        </p:txBody>
      </p:sp>
      <p:sp>
        <p:nvSpPr>
          <p:cNvPr id="663" name="TextBox 662">
            <a:extLst>
              <a:ext uri="{FF2B5EF4-FFF2-40B4-BE49-F238E27FC236}">
                <a16:creationId xmlns:a16="http://schemas.microsoft.com/office/drawing/2014/main" id="{B26C4245-BBE8-2AAE-8A2E-CCAA6492A756}"/>
              </a:ext>
            </a:extLst>
          </p:cNvPr>
          <p:cNvSpPr txBox="1"/>
          <p:nvPr/>
        </p:nvSpPr>
        <p:spPr>
          <a:xfrm>
            <a:off x="1015397" y="6372158"/>
            <a:ext cx="791545" cy="318229"/>
          </a:xfrm>
          <a:prstGeom prst="rect">
            <a:avLst/>
          </a:prstGeom>
          <a:noFill/>
        </p:spPr>
        <p:txBody>
          <a:bodyPr wrap="square" rtlCol="0">
            <a:spAutoFit/>
          </a:bodyPr>
          <a:lstStyle/>
          <a:p>
            <a:r>
              <a:rPr lang="en-GB" sz="1468" dirty="0">
                <a:solidFill>
                  <a:schemeClr val="bg1">
                    <a:lumMod val="65000"/>
                  </a:schemeClr>
                </a:solidFill>
              </a:rPr>
              <a:t>QCD</a:t>
            </a:r>
          </a:p>
        </p:txBody>
      </p:sp>
      <p:sp>
        <p:nvSpPr>
          <p:cNvPr id="664" name="TextBox 663">
            <a:extLst>
              <a:ext uri="{FF2B5EF4-FFF2-40B4-BE49-F238E27FC236}">
                <a16:creationId xmlns:a16="http://schemas.microsoft.com/office/drawing/2014/main" id="{3402E1F6-75B1-A236-AA23-DB1DBA471708}"/>
              </a:ext>
            </a:extLst>
          </p:cNvPr>
          <p:cNvSpPr txBox="1"/>
          <p:nvPr/>
        </p:nvSpPr>
        <p:spPr>
          <a:xfrm>
            <a:off x="992135" y="5227730"/>
            <a:ext cx="1350667" cy="318229"/>
          </a:xfrm>
          <a:prstGeom prst="rect">
            <a:avLst/>
          </a:prstGeom>
          <a:noFill/>
        </p:spPr>
        <p:txBody>
          <a:bodyPr wrap="square" rtlCol="0">
            <a:spAutoFit/>
          </a:bodyPr>
          <a:lstStyle/>
          <a:p>
            <a:r>
              <a:rPr lang="en-GB" sz="1468" dirty="0">
                <a:solidFill>
                  <a:schemeClr val="bg1">
                    <a:lumMod val="65000"/>
                  </a:schemeClr>
                </a:solidFill>
              </a:rPr>
              <a:t>Top-quark</a:t>
            </a:r>
          </a:p>
        </p:txBody>
      </p:sp>
      <p:sp>
        <p:nvSpPr>
          <p:cNvPr id="665" name="TextBox 664">
            <a:extLst>
              <a:ext uri="{FF2B5EF4-FFF2-40B4-BE49-F238E27FC236}">
                <a16:creationId xmlns:a16="http://schemas.microsoft.com/office/drawing/2014/main" id="{B30F2931-CF82-478E-C0F5-C0F9E0D657C2}"/>
              </a:ext>
            </a:extLst>
          </p:cNvPr>
          <p:cNvSpPr txBox="1"/>
          <p:nvPr/>
        </p:nvSpPr>
        <p:spPr>
          <a:xfrm>
            <a:off x="988734" y="4938302"/>
            <a:ext cx="1749644" cy="318229"/>
          </a:xfrm>
          <a:prstGeom prst="rect">
            <a:avLst/>
          </a:prstGeom>
          <a:noFill/>
        </p:spPr>
        <p:txBody>
          <a:bodyPr wrap="square" rtlCol="0">
            <a:spAutoFit/>
          </a:bodyPr>
          <a:lstStyle/>
          <a:p>
            <a:r>
              <a:rPr lang="en-GB" sz="1468" dirty="0">
                <a:solidFill>
                  <a:schemeClr val="bg1">
                    <a:lumMod val="65000"/>
                  </a:schemeClr>
                </a:solidFill>
              </a:rPr>
              <a:t>High-energy coll.</a:t>
            </a:r>
          </a:p>
        </p:txBody>
      </p:sp>
      <p:sp>
        <p:nvSpPr>
          <p:cNvPr id="666" name="Rectangle 665">
            <a:extLst>
              <a:ext uri="{FF2B5EF4-FFF2-40B4-BE49-F238E27FC236}">
                <a16:creationId xmlns:a16="http://schemas.microsoft.com/office/drawing/2014/main" id="{B08E22B9-774C-E209-2DB9-BC57D965F007}"/>
              </a:ext>
            </a:extLst>
          </p:cNvPr>
          <p:cNvSpPr/>
          <p:nvPr/>
        </p:nvSpPr>
        <p:spPr>
          <a:xfrm>
            <a:off x="212664" y="5563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7" name="TextBox 666">
            <a:extLst>
              <a:ext uri="{FF2B5EF4-FFF2-40B4-BE49-F238E27FC236}">
                <a16:creationId xmlns:a16="http://schemas.microsoft.com/office/drawing/2014/main" id="{F8647B48-7A19-F418-FEA3-471C54101818}"/>
              </a:ext>
            </a:extLst>
          </p:cNvPr>
          <p:cNvSpPr txBox="1"/>
          <p:nvPr/>
        </p:nvSpPr>
        <p:spPr>
          <a:xfrm>
            <a:off x="1009077" y="5513472"/>
            <a:ext cx="1299151" cy="318229"/>
          </a:xfrm>
          <a:prstGeom prst="rect">
            <a:avLst/>
          </a:prstGeom>
          <a:noFill/>
        </p:spPr>
        <p:txBody>
          <a:bodyPr wrap="square" rtlCol="0">
            <a:spAutoFit/>
          </a:bodyPr>
          <a:lstStyle/>
          <a:p>
            <a:r>
              <a:rPr lang="en-GB" sz="1468" dirty="0">
                <a:solidFill>
                  <a:schemeClr val="bg1">
                    <a:lumMod val="65000"/>
                  </a:schemeClr>
                </a:solidFill>
              </a:rPr>
              <a:t>Higgs</a:t>
            </a:r>
          </a:p>
        </p:txBody>
      </p:sp>
      <p:sp>
        <p:nvSpPr>
          <p:cNvPr id="668" name="Rectangle 667">
            <a:extLst>
              <a:ext uri="{FF2B5EF4-FFF2-40B4-BE49-F238E27FC236}">
                <a16:creationId xmlns:a16="http://schemas.microsoft.com/office/drawing/2014/main" id="{302F9463-39E0-5194-9457-3D0167D8F465}"/>
              </a:ext>
            </a:extLst>
          </p:cNvPr>
          <p:cNvSpPr/>
          <p:nvPr/>
        </p:nvSpPr>
        <p:spPr>
          <a:xfrm>
            <a:off x="210576" y="5851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9" name="TextBox 668">
            <a:extLst>
              <a:ext uri="{FF2B5EF4-FFF2-40B4-BE49-F238E27FC236}">
                <a16:creationId xmlns:a16="http://schemas.microsoft.com/office/drawing/2014/main" id="{69F5A030-472C-3AD6-E502-CC9466F874B7}"/>
              </a:ext>
            </a:extLst>
          </p:cNvPr>
          <p:cNvSpPr txBox="1"/>
          <p:nvPr/>
        </p:nvSpPr>
        <p:spPr>
          <a:xfrm>
            <a:off x="1016614" y="5808185"/>
            <a:ext cx="1352068" cy="318229"/>
          </a:xfrm>
          <a:prstGeom prst="rect">
            <a:avLst/>
          </a:prstGeom>
          <a:noFill/>
        </p:spPr>
        <p:txBody>
          <a:bodyPr wrap="square" rtlCol="0">
            <a:spAutoFit/>
          </a:bodyPr>
          <a:lstStyle/>
          <a:p>
            <a:r>
              <a:rPr lang="en-GB" sz="1468" dirty="0">
                <a:solidFill>
                  <a:schemeClr val="bg1">
                    <a:lumMod val="65000"/>
                  </a:schemeClr>
                </a:solidFill>
              </a:rPr>
              <a:t>Electroweak</a:t>
            </a:r>
          </a:p>
        </p:txBody>
      </p:sp>
      <p:pic>
        <p:nvPicPr>
          <p:cNvPr id="671" name="Picture 670" descr="A logo with text on it&#10;&#10;Description automatically generated">
            <a:extLst>
              <a:ext uri="{FF2B5EF4-FFF2-40B4-BE49-F238E27FC236}">
                <a16:creationId xmlns:a16="http://schemas.microsoft.com/office/drawing/2014/main" id="{2FD5D32C-7D73-D345-65CF-AE80A8793567}"/>
              </a:ext>
            </a:extLst>
          </p:cNvPr>
          <p:cNvPicPr>
            <a:picLocks noChangeAspect="1"/>
          </p:cNvPicPr>
          <p:nvPr/>
        </p:nvPicPr>
        <p:blipFill>
          <a:blip r:embed="rId3"/>
          <a:stretch>
            <a:fillRect/>
          </a:stretch>
        </p:blipFill>
        <p:spPr>
          <a:xfrm>
            <a:off x="9848530" y="5476754"/>
            <a:ext cx="1994097" cy="1051519"/>
          </a:xfrm>
          <a:prstGeom prst="rect">
            <a:avLst/>
          </a:prstGeom>
        </p:spPr>
      </p:pic>
      <p:grpSp>
        <p:nvGrpSpPr>
          <p:cNvPr id="685" name="Group 684">
            <a:extLst>
              <a:ext uri="{FF2B5EF4-FFF2-40B4-BE49-F238E27FC236}">
                <a16:creationId xmlns:a16="http://schemas.microsoft.com/office/drawing/2014/main" id="{A6EAE20D-A9EC-BCF2-090E-BA833F329F78}"/>
              </a:ext>
            </a:extLst>
          </p:cNvPr>
          <p:cNvGrpSpPr/>
          <p:nvPr/>
        </p:nvGrpSpPr>
        <p:grpSpPr>
          <a:xfrm>
            <a:off x="4155420" y="1935716"/>
            <a:ext cx="3813770" cy="3813770"/>
            <a:chOff x="4153677" y="1938548"/>
            <a:chExt cx="3813770" cy="3813770"/>
          </a:xfrm>
        </p:grpSpPr>
        <p:sp>
          <p:nvSpPr>
            <p:cNvPr id="686" name="Oval 685">
              <a:extLst>
                <a:ext uri="{FF2B5EF4-FFF2-40B4-BE49-F238E27FC236}">
                  <a16:creationId xmlns:a16="http://schemas.microsoft.com/office/drawing/2014/main" id="{99055EDC-4FA2-84CA-8B4B-F8DBCCE8622B}"/>
                </a:ext>
              </a:extLst>
            </p:cNvPr>
            <p:cNvSpPr/>
            <p:nvPr/>
          </p:nvSpPr>
          <p:spPr>
            <a:xfrm>
              <a:off x="4153677" y="1938548"/>
              <a:ext cx="3813770" cy="3813770"/>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87" name="Oval 686">
              <a:extLst>
                <a:ext uri="{FF2B5EF4-FFF2-40B4-BE49-F238E27FC236}">
                  <a16:creationId xmlns:a16="http://schemas.microsoft.com/office/drawing/2014/main" id="{B5824065-26FF-4A65-1EF0-50406CF0B4D7}"/>
                </a:ext>
              </a:extLst>
            </p:cNvPr>
            <p:cNvSpPr/>
            <p:nvPr/>
          </p:nvSpPr>
          <p:spPr>
            <a:xfrm>
              <a:off x="4603468" y="2417694"/>
              <a:ext cx="2917036" cy="2864916"/>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dirty="0"/>
            </a:p>
          </p:txBody>
        </p:sp>
        <p:sp>
          <p:nvSpPr>
            <p:cNvPr id="688" name="Oval 687">
              <a:extLst>
                <a:ext uri="{FF2B5EF4-FFF2-40B4-BE49-F238E27FC236}">
                  <a16:creationId xmlns:a16="http://schemas.microsoft.com/office/drawing/2014/main" id="{15FBAB14-F446-0A63-1D38-62C4EDD58B64}"/>
                </a:ext>
              </a:extLst>
            </p:cNvPr>
            <p:cNvSpPr/>
            <p:nvPr/>
          </p:nvSpPr>
          <p:spPr>
            <a:xfrm>
              <a:off x="5105242" y="2926197"/>
              <a:ext cx="1924017" cy="1869358"/>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dirty="0"/>
            </a:p>
          </p:txBody>
        </p:sp>
        <p:cxnSp>
          <p:nvCxnSpPr>
            <p:cNvPr id="689" name="Straight Connector 688">
              <a:extLst>
                <a:ext uri="{FF2B5EF4-FFF2-40B4-BE49-F238E27FC236}">
                  <a16:creationId xmlns:a16="http://schemas.microsoft.com/office/drawing/2014/main" id="{76E8831F-8AAA-F56F-02FE-90063D8ACFDC}"/>
                </a:ext>
              </a:extLst>
            </p:cNvPr>
            <p:cNvCxnSpPr>
              <a:cxnSpLocks/>
              <a:stCxn id="686" idx="2"/>
              <a:endCxn id="686" idx="6"/>
            </p:cNvCxnSpPr>
            <p:nvPr/>
          </p:nvCxnSpPr>
          <p:spPr>
            <a:xfrm>
              <a:off x="4153677" y="3845432"/>
              <a:ext cx="3813770"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0" name="Straight Connector 689">
              <a:extLst>
                <a:ext uri="{FF2B5EF4-FFF2-40B4-BE49-F238E27FC236}">
                  <a16:creationId xmlns:a16="http://schemas.microsoft.com/office/drawing/2014/main" id="{AC91C5B9-31B9-7ADC-6673-D0195053F639}"/>
                </a:ext>
              </a:extLst>
            </p:cNvPr>
            <p:cNvCxnSpPr>
              <a:cxnSpLocks/>
              <a:stCxn id="686" idx="0"/>
              <a:endCxn id="686" idx="4"/>
            </p:cNvCxnSpPr>
            <p:nvPr/>
          </p:nvCxnSpPr>
          <p:spPr>
            <a:xfrm>
              <a:off x="6060562" y="1938548"/>
              <a:ext cx="0" cy="381377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1" name="Straight Connector 690">
              <a:extLst>
                <a:ext uri="{FF2B5EF4-FFF2-40B4-BE49-F238E27FC236}">
                  <a16:creationId xmlns:a16="http://schemas.microsoft.com/office/drawing/2014/main" id="{11CF453A-3954-0E19-B933-1ADCFCBB3863}"/>
                </a:ext>
              </a:extLst>
            </p:cNvPr>
            <p:cNvCxnSpPr>
              <a:cxnSpLocks/>
              <a:stCxn id="686" idx="1"/>
              <a:endCxn id="686" idx="5"/>
            </p:cNvCxnSpPr>
            <p:nvPr/>
          </p:nvCxnSpPr>
          <p:spPr>
            <a:xfrm>
              <a:off x="4712191" y="2497062"/>
              <a:ext cx="2696742" cy="2696742"/>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2" name="Straight Connector 691">
              <a:extLst>
                <a:ext uri="{FF2B5EF4-FFF2-40B4-BE49-F238E27FC236}">
                  <a16:creationId xmlns:a16="http://schemas.microsoft.com/office/drawing/2014/main" id="{D3A41D3F-F1DF-5DE1-296F-FD3802EBFA54}"/>
                </a:ext>
              </a:extLst>
            </p:cNvPr>
            <p:cNvCxnSpPr>
              <a:cxnSpLocks/>
              <a:stCxn id="686" idx="3"/>
              <a:endCxn id="686" idx="7"/>
            </p:cNvCxnSpPr>
            <p:nvPr/>
          </p:nvCxnSpPr>
          <p:spPr>
            <a:xfrm flipV="1">
              <a:off x="4712191" y="2497062"/>
              <a:ext cx="2696742" cy="2696742"/>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3" name="Straight Connector 692">
              <a:extLst>
                <a:ext uri="{FF2B5EF4-FFF2-40B4-BE49-F238E27FC236}">
                  <a16:creationId xmlns:a16="http://schemas.microsoft.com/office/drawing/2014/main" id="{33AE7296-42C1-C361-2EFD-F2B42A63CA02}"/>
                </a:ext>
              </a:extLst>
            </p:cNvPr>
            <p:cNvCxnSpPr>
              <a:cxnSpLocks/>
            </p:cNvCxnSpPr>
            <p:nvPr/>
          </p:nvCxnSpPr>
          <p:spPr>
            <a:xfrm flipV="1">
              <a:off x="4278820" y="3160342"/>
              <a:ext cx="3566794" cy="1364727"/>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4" name="Straight Connector 693">
              <a:extLst>
                <a:ext uri="{FF2B5EF4-FFF2-40B4-BE49-F238E27FC236}">
                  <a16:creationId xmlns:a16="http://schemas.microsoft.com/office/drawing/2014/main" id="{557F42C1-1F2D-63C2-5819-022A9FE56C67}"/>
                </a:ext>
              </a:extLst>
            </p:cNvPr>
            <p:cNvCxnSpPr>
              <a:cxnSpLocks/>
            </p:cNvCxnSpPr>
            <p:nvPr/>
          </p:nvCxnSpPr>
          <p:spPr>
            <a:xfrm>
              <a:off x="4278820" y="3160342"/>
              <a:ext cx="3566794" cy="1357913"/>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5" name="Straight Connector 694">
              <a:extLst>
                <a:ext uri="{FF2B5EF4-FFF2-40B4-BE49-F238E27FC236}">
                  <a16:creationId xmlns:a16="http://schemas.microsoft.com/office/drawing/2014/main" id="{66ED1BEC-A037-A575-012C-EB36143F6DB3}"/>
                </a:ext>
              </a:extLst>
            </p:cNvPr>
            <p:cNvCxnSpPr>
              <a:cxnSpLocks/>
            </p:cNvCxnSpPr>
            <p:nvPr/>
          </p:nvCxnSpPr>
          <p:spPr>
            <a:xfrm flipV="1">
              <a:off x="5351839" y="2078040"/>
              <a:ext cx="1413656" cy="3543951"/>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6" name="Straight Connector 695">
              <a:extLst>
                <a:ext uri="{FF2B5EF4-FFF2-40B4-BE49-F238E27FC236}">
                  <a16:creationId xmlns:a16="http://schemas.microsoft.com/office/drawing/2014/main" id="{BF02E636-930F-7F26-0E8E-9ECFCFDF2BF7}"/>
                </a:ext>
              </a:extLst>
            </p:cNvPr>
            <p:cNvCxnSpPr>
              <a:cxnSpLocks/>
            </p:cNvCxnSpPr>
            <p:nvPr/>
          </p:nvCxnSpPr>
          <p:spPr>
            <a:xfrm flipH="1" flipV="1">
              <a:off x="5351839" y="2064806"/>
              <a:ext cx="1413656" cy="3557184"/>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698" name="Slide Number Placeholder 3">
            <a:extLst>
              <a:ext uri="{FF2B5EF4-FFF2-40B4-BE49-F238E27FC236}">
                <a16:creationId xmlns:a16="http://schemas.microsoft.com/office/drawing/2014/main" id="{F7383315-CBB5-78C2-7CBB-1BFEA650BC03}"/>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34</a:t>
            </a:fld>
            <a:endParaRPr lang="en-US"/>
          </a:p>
        </p:txBody>
      </p:sp>
      <p:sp>
        <p:nvSpPr>
          <p:cNvPr id="700" name="Content Placeholder 1">
            <a:extLst>
              <a:ext uri="{FF2B5EF4-FFF2-40B4-BE49-F238E27FC236}">
                <a16:creationId xmlns:a16="http://schemas.microsoft.com/office/drawing/2014/main" id="{B4BE7337-FEA5-A54E-2242-D3F2E901D0DE}"/>
              </a:ext>
            </a:extLst>
          </p:cNvPr>
          <p:cNvSpPr txBox="1">
            <a:spLocks/>
          </p:cNvSpPr>
          <p:nvPr/>
        </p:nvSpPr>
        <p:spPr bwMode="auto">
          <a:xfrm>
            <a:off x="9039620" y="822127"/>
            <a:ext cx="3026391" cy="151258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0"/>
              </a:spcBef>
              <a:spcAft>
                <a:spcPts val="0"/>
              </a:spcAft>
              <a:buSzPct val="55000"/>
              <a:buFont typeface="Wingdings" pitchFamily="2" charset="2"/>
              <a:buChar char="q"/>
            </a:pPr>
            <a:r>
              <a:rPr lang="en-GB" sz="2200" kern="0" dirty="0">
                <a:cs typeface="Times New Roman" panose="02020603050405020304" pitchFamily="18" charset="0"/>
              </a:rPr>
              <a:t>NP effects are likely to appear in several observables (in correlated form)</a:t>
            </a:r>
          </a:p>
        </p:txBody>
      </p:sp>
      <p:cxnSp>
        <p:nvCxnSpPr>
          <p:cNvPr id="5" name="Straight Connector 4">
            <a:extLst>
              <a:ext uri="{FF2B5EF4-FFF2-40B4-BE49-F238E27FC236}">
                <a16:creationId xmlns:a16="http://schemas.microsoft.com/office/drawing/2014/main" id="{3FDEAF2D-806C-F1FD-DC1D-CAD5D9E65697}"/>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1">
            <a:extLst>
              <a:ext uri="{FF2B5EF4-FFF2-40B4-BE49-F238E27FC236}">
                <a16:creationId xmlns:a16="http://schemas.microsoft.com/office/drawing/2014/main" id="{64CF49B3-E41A-BEA8-0117-D63FE9AB85FA}"/>
              </a:ext>
            </a:extLst>
          </p:cNvPr>
          <p:cNvSpPr txBox="1">
            <a:spLocks/>
          </p:cNvSpPr>
          <p:nvPr/>
        </p:nvSpPr>
        <p:spPr bwMode="auto">
          <a:xfrm>
            <a:off x="9208785" y="2253704"/>
            <a:ext cx="2917823" cy="17377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marL="0" indent="0" algn="ctr">
              <a:spcBef>
                <a:spcPts val="0"/>
              </a:spcBef>
              <a:spcAft>
                <a:spcPts val="0"/>
              </a:spcAft>
              <a:buNone/>
            </a:pPr>
            <a:endParaRPr lang="en-GB" sz="2200" kern="0" dirty="0">
              <a:solidFill>
                <a:schemeClr val="tx1"/>
              </a:solidFill>
              <a:cs typeface="Times New Roman" panose="02020603050405020304" pitchFamily="18" charset="0"/>
            </a:endParaRPr>
          </a:p>
        </p:txBody>
      </p:sp>
      <p:sp>
        <p:nvSpPr>
          <p:cNvPr id="6" name="Title 1">
            <a:extLst>
              <a:ext uri="{FF2B5EF4-FFF2-40B4-BE49-F238E27FC236}">
                <a16:creationId xmlns:a16="http://schemas.microsoft.com/office/drawing/2014/main" id="{B087CBBC-C16E-3B2C-353E-18FE196C968A}"/>
              </a:ext>
            </a:extLst>
          </p:cNvPr>
          <p:cNvSpPr>
            <a:spLocks noGrp="1"/>
          </p:cNvSpPr>
          <p:nvPr>
            <p:ph type="title"/>
          </p:nvPr>
        </p:nvSpPr>
        <p:spPr>
          <a:xfrm>
            <a:off x="165761" y="-100433"/>
            <a:ext cx="10420349" cy="762000"/>
          </a:xfrm>
        </p:spPr>
        <p:txBody>
          <a:bodyPr/>
          <a:lstStyle/>
          <a:p>
            <a:r>
              <a:rPr lang="en-GB" dirty="0"/>
              <a:t>More about future prospects…</a:t>
            </a:r>
            <a:endParaRPr lang="en-GB" dirty="0">
              <a:solidFill>
                <a:srgbClr val="C00000"/>
              </a:solidFill>
            </a:endParaRPr>
          </a:p>
        </p:txBody>
      </p:sp>
    </p:spTree>
    <p:extLst>
      <p:ext uri="{BB962C8B-B14F-4D97-AF65-F5344CB8AC3E}">
        <p14:creationId xmlns:p14="http://schemas.microsoft.com/office/powerpoint/2010/main" val="3565741653"/>
      </p:ext>
    </p:extLst>
  </p:cSld>
  <p:clrMapOvr>
    <a:masterClrMapping/>
  </p:clrMapOvr>
  <mc:AlternateContent xmlns:mc="http://schemas.openxmlformats.org/markup-compatibility/2006" xmlns:p14="http://schemas.microsoft.com/office/powerpoint/2010/main">
    <mc:Choice Requires="p14">
      <p:transition spd="slow" p14:dur="2000" advTm="21095"/>
    </mc:Choice>
    <mc:Fallback xmlns="">
      <p:transition spd="slow" advTm="21095"/>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39" name="Content Placeholder 4">
            <a:extLst>
              <a:ext uri="{FF2B5EF4-FFF2-40B4-BE49-F238E27FC236}">
                <a16:creationId xmlns:a16="http://schemas.microsoft.com/office/drawing/2014/main" id="{D14D4E53-6ADA-9F80-ACC2-5B569DB25CA9}"/>
              </a:ext>
            </a:extLst>
          </p:cNvPr>
          <p:cNvSpPr txBox="1">
            <a:spLocks/>
          </p:cNvSpPr>
          <p:nvPr/>
        </p:nvSpPr>
        <p:spPr>
          <a:xfrm rot="18191853">
            <a:off x="6132710" y="2763261"/>
            <a:ext cx="1173633" cy="19530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Quark Yukawa</a:t>
            </a:r>
          </a:p>
        </p:txBody>
      </p:sp>
      <p:sp>
        <p:nvSpPr>
          <p:cNvPr id="40" name="Content Placeholder 4">
            <a:extLst>
              <a:ext uri="{FF2B5EF4-FFF2-40B4-BE49-F238E27FC236}">
                <a16:creationId xmlns:a16="http://schemas.microsoft.com/office/drawing/2014/main" id="{BDC0FDEF-8CD0-7088-A1ED-4000A2FDBFEF}"/>
              </a:ext>
            </a:extLst>
          </p:cNvPr>
          <p:cNvSpPr txBox="1">
            <a:spLocks/>
          </p:cNvSpPr>
          <p:nvPr/>
        </p:nvSpPr>
        <p:spPr>
          <a:xfrm rot="19726005">
            <a:off x="6520740" y="3101288"/>
            <a:ext cx="1164645" cy="317221"/>
          </a:xfrm>
          <a:prstGeom prst="rect">
            <a:avLst/>
          </a:prstGeom>
        </p:spPr>
        <p:txBody>
          <a:bodyPr vert="horz" lIns="64580" tIns="32290" rIns="64580" bIns="32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Lepton Yukawa</a:t>
            </a:r>
          </a:p>
        </p:txBody>
      </p:sp>
      <p:sp>
        <p:nvSpPr>
          <p:cNvPr id="41" name="Content Placeholder 4">
            <a:extLst>
              <a:ext uri="{FF2B5EF4-FFF2-40B4-BE49-F238E27FC236}">
                <a16:creationId xmlns:a16="http://schemas.microsoft.com/office/drawing/2014/main" id="{0CE86FF0-1856-19C1-A9CC-977BD487BFCF}"/>
              </a:ext>
            </a:extLst>
          </p:cNvPr>
          <p:cNvSpPr txBox="1">
            <a:spLocks/>
          </p:cNvSpPr>
          <p:nvPr/>
        </p:nvSpPr>
        <p:spPr>
          <a:xfrm rot="16830431">
            <a:off x="5566770" y="2413986"/>
            <a:ext cx="1596556" cy="325148"/>
          </a:xfrm>
          <a:prstGeom prst="rect">
            <a:avLst/>
          </a:prstGeom>
        </p:spPr>
        <p:txBody>
          <a:bodyPr vert="horz" lIns="64580" tIns="32290" rIns="64580" bIns="32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82" dirty="0"/>
              <a:t>Higgs-only operators</a:t>
            </a:r>
          </a:p>
        </p:txBody>
      </p:sp>
      <p:sp>
        <p:nvSpPr>
          <p:cNvPr id="43" name="Content Placeholder 4">
            <a:extLst>
              <a:ext uri="{FF2B5EF4-FFF2-40B4-BE49-F238E27FC236}">
                <a16:creationId xmlns:a16="http://schemas.microsoft.com/office/drawing/2014/main" id="{E1E0C88E-2E55-9875-C0CC-BE3C870793E9}"/>
              </a:ext>
            </a:extLst>
          </p:cNvPr>
          <p:cNvSpPr txBox="1">
            <a:spLocks/>
          </p:cNvSpPr>
          <p:nvPr/>
        </p:nvSpPr>
        <p:spPr>
          <a:xfrm rot="4732050">
            <a:off x="5188063" y="2653542"/>
            <a:ext cx="1365063" cy="19083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Higgs-gauge ops.</a:t>
            </a:r>
          </a:p>
        </p:txBody>
      </p:sp>
      <p:sp>
        <p:nvSpPr>
          <p:cNvPr id="47" name="Content Placeholder 4">
            <a:extLst>
              <a:ext uri="{FF2B5EF4-FFF2-40B4-BE49-F238E27FC236}">
                <a16:creationId xmlns:a16="http://schemas.microsoft.com/office/drawing/2014/main" id="{7BA19A7A-C81A-AB49-CBD4-7839F543699F}"/>
              </a:ext>
            </a:extLst>
          </p:cNvPr>
          <p:cNvSpPr txBox="1">
            <a:spLocks/>
          </p:cNvSpPr>
          <p:nvPr/>
        </p:nvSpPr>
        <p:spPr>
          <a:xfrm rot="3278853">
            <a:off x="4802199" y="2863845"/>
            <a:ext cx="1352295" cy="201823"/>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Dipole operators</a:t>
            </a:r>
          </a:p>
        </p:txBody>
      </p:sp>
      <p:sp>
        <p:nvSpPr>
          <p:cNvPr id="48" name="Content Placeholder 4">
            <a:extLst>
              <a:ext uri="{FF2B5EF4-FFF2-40B4-BE49-F238E27FC236}">
                <a16:creationId xmlns:a16="http://schemas.microsoft.com/office/drawing/2014/main" id="{0570839A-8ABA-B1F6-CC27-E8B2734FC9A7}"/>
              </a:ext>
            </a:extLst>
          </p:cNvPr>
          <p:cNvSpPr txBox="1">
            <a:spLocks/>
          </p:cNvSpPr>
          <p:nvPr/>
        </p:nvSpPr>
        <p:spPr>
          <a:xfrm rot="18257092">
            <a:off x="4779210" y="4674636"/>
            <a:ext cx="1347125" cy="24560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Four-fermions tops</a:t>
            </a:r>
          </a:p>
        </p:txBody>
      </p:sp>
      <p:sp>
        <p:nvSpPr>
          <p:cNvPr id="50" name="Content Placeholder 4">
            <a:extLst>
              <a:ext uri="{FF2B5EF4-FFF2-40B4-BE49-F238E27FC236}">
                <a16:creationId xmlns:a16="http://schemas.microsoft.com/office/drawing/2014/main" id="{A34E05AA-C58C-1004-EB9A-20AD7B5A0B1D}"/>
              </a:ext>
            </a:extLst>
          </p:cNvPr>
          <p:cNvSpPr txBox="1">
            <a:spLocks/>
          </p:cNvSpPr>
          <p:nvPr/>
        </p:nvSpPr>
        <p:spPr>
          <a:xfrm rot="4657283">
            <a:off x="5584874" y="4914419"/>
            <a:ext cx="1349478" cy="302821"/>
          </a:xfrm>
          <a:prstGeom prst="rect">
            <a:avLst/>
          </a:prstGeom>
        </p:spPr>
        <p:txBody>
          <a:bodyPr vert="horz" lIns="64580" tIns="32290" rIns="64580" bIns="3229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Four-quark ops. (LL)</a:t>
            </a:r>
          </a:p>
        </p:txBody>
      </p:sp>
      <p:sp>
        <p:nvSpPr>
          <p:cNvPr id="51" name="Content Placeholder 4">
            <a:extLst>
              <a:ext uri="{FF2B5EF4-FFF2-40B4-BE49-F238E27FC236}">
                <a16:creationId xmlns:a16="http://schemas.microsoft.com/office/drawing/2014/main" id="{BF53117C-5440-0801-5573-F674AB1C00C5}"/>
              </a:ext>
            </a:extLst>
          </p:cNvPr>
          <p:cNvSpPr txBox="1">
            <a:spLocks/>
          </p:cNvSpPr>
          <p:nvPr/>
        </p:nvSpPr>
        <p:spPr>
          <a:xfrm rot="3168986">
            <a:off x="6137438" y="4766102"/>
            <a:ext cx="1321654" cy="164829"/>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Four-lepton ops.</a:t>
            </a:r>
          </a:p>
        </p:txBody>
      </p:sp>
      <p:sp>
        <p:nvSpPr>
          <p:cNvPr id="52" name="Content Placeholder 4">
            <a:extLst>
              <a:ext uri="{FF2B5EF4-FFF2-40B4-BE49-F238E27FC236}">
                <a16:creationId xmlns:a16="http://schemas.microsoft.com/office/drawing/2014/main" id="{08BDCA09-CAFE-C9E6-6E1E-D2FF93344035}"/>
              </a:ext>
            </a:extLst>
          </p:cNvPr>
          <p:cNvSpPr txBox="1">
            <a:spLocks/>
          </p:cNvSpPr>
          <p:nvPr/>
        </p:nvSpPr>
        <p:spPr>
          <a:xfrm rot="16819239">
            <a:off x="5081175" y="4835917"/>
            <a:ext cx="1507961" cy="18409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Four-quark ops.  (LR)</a:t>
            </a:r>
          </a:p>
        </p:txBody>
      </p:sp>
      <p:sp>
        <p:nvSpPr>
          <p:cNvPr id="56" name="Oval 55">
            <a:extLst>
              <a:ext uri="{FF2B5EF4-FFF2-40B4-BE49-F238E27FC236}">
                <a16:creationId xmlns:a16="http://schemas.microsoft.com/office/drawing/2014/main" id="{6595EFB6-7794-AE06-9AF8-2367E2BBBE1E}"/>
              </a:ext>
            </a:extLst>
          </p:cNvPr>
          <p:cNvSpPr/>
          <p:nvPr/>
        </p:nvSpPr>
        <p:spPr>
          <a:xfrm>
            <a:off x="4153677" y="1938548"/>
            <a:ext cx="3813770" cy="3813770"/>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cxnSp>
        <p:nvCxnSpPr>
          <p:cNvPr id="64" name="Straight Connector 63">
            <a:extLst>
              <a:ext uri="{FF2B5EF4-FFF2-40B4-BE49-F238E27FC236}">
                <a16:creationId xmlns:a16="http://schemas.microsoft.com/office/drawing/2014/main" id="{4F027DA0-D45E-F762-9CCC-B4266C58C0E4}"/>
              </a:ext>
            </a:extLst>
          </p:cNvPr>
          <p:cNvCxnSpPr>
            <a:cxnSpLocks/>
          </p:cNvCxnSpPr>
          <p:nvPr/>
        </p:nvCxnSpPr>
        <p:spPr>
          <a:xfrm>
            <a:off x="4278820" y="3160342"/>
            <a:ext cx="3566794" cy="135791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Content Placeholder 4">
            <a:extLst>
              <a:ext uri="{FF2B5EF4-FFF2-40B4-BE49-F238E27FC236}">
                <a16:creationId xmlns:a16="http://schemas.microsoft.com/office/drawing/2014/main" id="{5FC96BD2-E000-B0FF-6B6F-4D0E1267C96E}"/>
              </a:ext>
            </a:extLst>
          </p:cNvPr>
          <p:cNvSpPr txBox="1">
            <a:spLocks/>
          </p:cNvSpPr>
          <p:nvPr/>
        </p:nvSpPr>
        <p:spPr>
          <a:xfrm rot="21035734">
            <a:off x="6581917" y="3539148"/>
            <a:ext cx="1415563" cy="19853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82" dirty="0"/>
              <a:t>W,Z </a:t>
            </a:r>
            <a:r>
              <a:rPr lang="en-GB" sz="1082" dirty="0" err="1"/>
              <a:t>coupl</a:t>
            </a:r>
            <a:r>
              <a:rPr lang="en-GB" sz="1082" dirty="0"/>
              <a:t>. to quarks</a:t>
            </a:r>
          </a:p>
        </p:txBody>
      </p:sp>
      <p:sp>
        <p:nvSpPr>
          <p:cNvPr id="68" name="Content Placeholder 4">
            <a:extLst>
              <a:ext uri="{FF2B5EF4-FFF2-40B4-BE49-F238E27FC236}">
                <a16:creationId xmlns:a16="http://schemas.microsoft.com/office/drawing/2014/main" id="{72D84C62-DB7C-A821-C901-33C3E7BF5FBE}"/>
              </a:ext>
            </a:extLst>
          </p:cNvPr>
          <p:cNvSpPr txBox="1">
            <a:spLocks/>
          </p:cNvSpPr>
          <p:nvPr/>
        </p:nvSpPr>
        <p:spPr>
          <a:xfrm rot="669617">
            <a:off x="4211955" y="3552697"/>
            <a:ext cx="1477079" cy="365402"/>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Flavour-violating 4f</a:t>
            </a:r>
          </a:p>
        </p:txBody>
      </p:sp>
      <p:sp>
        <p:nvSpPr>
          <p:cNvPr id="84" name="Content Placeholder 4">
            <a:extLst>
              <a:ext uri="{FF2B5EF4-FFF2-40B4-BE49-F238E27FC236}">
                <a16:creationId xmlns:a16="http://schemas.microsoft.com/office/drawing/2014/main" id="{B983D2C1-92F6-BEA4-DA8A-EB3F1CF61528}"/>
              </a:ext>
            </a:extLst>
          </p:cNvPr>
          <p:cNvSpPr txBox="1">
            <a:spLocks/>
          </p:cNvSpPr>
          <p:nvPr/>
        </p:nvSpPr>
        <p:spPr>
          <a:xfrm rot="814054">
            <a:off x="6572901" y="4023396"/>
            <a:ext cx="1415563" cy="19853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39" dirty="0"/>
              <a:t>W,Z </a:t>
            </a:r>
            <a:r>
              <a:rPr lang="en-GB" sz="1039" dirty="0" err="1"/>
              <a:t>coupl</a:t>
            </a:r>
            <a:r>
              <a:rPr lang="en-GB" sz="1039" dirty="0"/>
              <a:t>. to leptons</a:t>
            </a:r>
          </a:p>
        </p:txBody>
      </p:sp>
      <p:sp>
        <p:nvSpPr>
          <p:cNvPr id="361" name="Content Placeholder 4">
            <a:extLst>
              <a:ext uri="{FF2B5EF4-FFF2-40B4-BE49-F238E27FC236}">
                <a16:creationId xmlns:a16="http://schemas.microsoft.com/office/drawing/2014/main" id="{0E16A069-5554-0FF9-7791-E55973A73A78}"/>
              </a:ext>
            </a:extLst>
          </p:cNvPr>
          <p:cNvSpPr txBox="1">
            <a:spLocks/>
          </p:cNvSpPr>
          <p:nvPr/>
        </p:nvSpPr>
        <p:spPr>
          <a:xfrm rot="2072773">
            <a:off x="4359405" y="3163072"/>
            <a:ext cx="1593893" cy="33801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Flavour-viol. dipoles</a:t>
            </a:r>
          </a:p>
        </p:txBody>
      </p:sp>
      <p:sp>
        <p:nvSpPr>
          <p:cNvPr id="362" name="Content Placeholder 4">
            <a:extLst>
              <a:ext uri="{FF2B5EF4-FFF2-40B4-BE49-F238E27FC236}">
                <a16:creationId xmlns:a16="http://schemas.microsoft.com/office/drawing/2014/main" id="{0E0F934F-9ECF-DAD0-0FA8-9322055E160B}"/>
              </a:ext>
            </a:extLst>
          </p:cNvPr>
          <p:cNvSpPr txBox="1">
            <a:spLocks/>
          </p:cNvSpPr>
          <p:nvPr/>
        </p:nvSpPr>
        <p:spPr>
          <a:xfrm rot="2095311">
            <a:off x="6378645" y="4432413"/>
            <a:ext cx="1444324" cy="183913"/>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Trilinear gauge ops.</a:t>
            </a:r>
          </a:p>
        </p:txBody>
      </p:sp>
      <p:sp>
        <p:nvSpPr>
          <p:cNvPr id="363" name="Content Placeholder 4">
            <a:extLst>
              <a:ext uri="{FF2B5EF4-FFF2-40B4-BE49-F238E27FC236}">
                <a16:creationId xmlns:a16="http://schemas.microsoft.com/office/drawing/2014/main" id="{3D9B5ACC-2521-759B-971B-0AFAC7DD0F58}"/>
              </a:ext>
            </a:extLst>
          </p:cNvPr>
          <p:cNvSpPr txBox="1">
            <a:spLocks/>
          </p:cNvSpPr>
          <p:nvPr/>
        </p:nvSpPr>
        <p:spPr>
          <a:xfrm rot="19528877">
            <a:off x="4385483" y="4361382"/>
            <a:ext cx="1517606" cy="30182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err="1"/>
              <a:t>Semileptonic</a:t>
            </a:r>
            <a:r>
              <a:rPr lang="en-GB" sz="1130" dirty="0"/>
              <a:t> 4f (LR)</a:t>
            </a:r>
          </a:p>
        </p:txBody>
      </p:sp>
      <p:sp>
        <p:nvSpPr>
          <p:cNvPr id="364" name="Content Placeholder 4">
            <a:extLst>
              <a:ext uri="{FF2B5EF4-FFF2-40B4-BE49-F238E27FC236}">
                <a16:creationId xmlns:a16="http://schemas.microsoft.com/office/drawing/2014/main" id="{6BBBDC95-0C37-E5AA-F18F-B080FC044724}"/>
              </a:ext>
            </a:extLst>
          </p:cNvPr>
          <p:cNvSpPr txBox="1">
            <a:spLocks/>
          </p:cNvSpPr>
          <p:nvPr/>
        </p:nvSpPr>
        <p:spPr>
          <a:xfrm rot="21117891">
            <a:off x="4208586" y="3929959"/>
            <a:ext cx="1517606" cy="30182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err="1"/>
              <a:t>Semileptonic</a:t>
            </a:r>
            <a:r>
              <a:rPr lang="en-GB" sz="1130" dirty="0"/>
              <a:t> 4f (LL)</a:t>
            </a:r>
          </a:p>
        </p:txBody>
      </p:sp>
      <p:grpSp>
        <p:nvGrpSpPr>
          <p:cNvPr id="365" name="Group 364">
            <a:extLst>
              <a:ext uri="{FF2B5EF4-FFF2-40B4-BE49-F238E27FC236}">
                <a16:creationId xmlns:a16="http://schemas.microsoft.com/office/drawing/2014/main" id="{2542BDC2-4845-B435-A6AE-5C68703BA19F}"/>
              </a:ext>
            </a:extLst>
          </p:cNvPr>
          <p:cNvGrpSpPr/>
          <p:nvPr/>
        </p:nvGrpSpPr>
        <p:grpSpPr>
          <a:xfrm>
            <a:off x="8339683" y="3137775"/>
            <a:ext cx="738011" cy="531411"/>
            <a:chOff x="8727539" y="3711788"/>
            <a:chExt cx="1044966" cy="752437"/>
          </a:xfrm>
        </p:grpSpPr>
        <p:grpSp>
          <p:nvGrpSpPr>
            <p:cNvPr id="366" name="Group 365">
              <a:extLst>
                <a:ext uri="{FF2B5EF4-FFF2-40B4-BE49-F238E27FC236}">
                  <a16:creationId xmlns:a16="http://schemas.microsoft.com/office/drawing/2014/main" id="{752CDDE6-7C30-5225-38EF-29ED26D64C02}"/>
                </a:ext>
              </a:extLst>
            </p:cNvPr>
            <p:cNvGrpSpPr/>
            <p:nvPr/>
          </p:nvGrpSpPr>
          <p:grpSpPr>
            <a:xfrm>
              <a:off x="8727539" y="3711788"/>
              <a:ext cx="1044966" cy="752437"/>
              <a:chOff x="1071163" y="4799134"/>
              <a:chExt cx="947740" cy="752437"/>
            </a:xfrm>
          </p:grpSpPr>
          <p:sp>
            <p:nvSpPr>
              <p:cNvPr id="381" name="Rounded Rectangle 380">
                <a:extLst>
                  <a:ext uri="{FF2B5EF4-FFF2-40B4-BE49-F238E27FC236}">
                    <a16:creationId xmlns:a16="http://schemas.microsoft.com/office/drawing/2014/main" id="{921C1407-9305-E5D1-28CD-8FB121DECD36}"/>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382" name="Group 381">
                <a:extLst>
                  <a:ext uri="{FF2B5EF4-FFF2-40B4-BE49-F238E27FC236}">
                    <a16:creationId xmlns:a16="http://schemas.microsoft.com/office/drawing/2014/main" id="{E0AB886B-F687-33B2-366B-0464B73E793E}"/>
                  </a:ext>
                </a:extLst>
              </p:cNvPr>
              <p:cNvGrpSpPr/>
              <p:nvPr/>
            </p:nvGrpSpPr>
            <p:grpSpPr>
              <a:xfrm>
                <a:off x="1173709" y="4799134"/>
                <a:ext cx="784563" cy="692494"/>
                <a:chOff x="236130" y="4965032"/>
                <a:chExt cx="1054917" cy="782207"/>
              </a:xfrm>
            </p:grpSpPr>
            <p:sp>
              <p:nvSpPr>
                <p:cNvPr id="383" name="Line 24">
                  <a:extLst>
                    <a:ext uri="{FF2B5EF4-FFF2-40B4-BE49-F238E27FC236}">
                      <a16:creationId xmlns:a16="http://schemas.microsoft.com/office/drawing/2014/main" id="{2BCA7971-3FE8-AEB8-EBA6-4B7EFC5C3633}"/>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4" name="Line 23">
                  <a:extLst>
                    <a:ext uri="{FF2B5EF4-FFF2-40B4-BE49-F238E27FC236}">
                      <a16:creationId xmlns:a16="http://schemas.microsoft.com/office/drawing/2014/main" id="{2300752F-57D5-34DA-F034-23A42422F2DB}"/>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85" name="Line 23">
                  <a:extLst>
                    <a:ext uri="{FF2B5EF4-FFF2-40B4-BE49-F238E27FC236}">
                      <a16:creationId xmlns:a16="http://schemas.microsoft.com/office/drawing/2014/main" id="{A57C36EC-064E-875F-7137-ABAC50B53EDB}"/>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6" name="Line 23">
                  <a:extLst>
                    <a:ext uri="{FF2B5EF4-FFF2-40B4-BE49-F238E27FC236}">
                      <a16:creationId xmlns:a16="http://schemas.microsoft.com/office/drawing/2014/main" id="{30C67F50-829E-043D-8EEF-963F7DB89E46}"/>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7" name="Text Box 12">
                  <a:extLst>
                    <a:ext uri="{FF2B5EF4-FFF2-40B4-BE49-F238E27FC236}">
                      <a16:creationId xmlns:a16="http://schemas.microsoft.com/office/drawing/2014/main" id="{8DF38A56-C370-8A08-5623-4F4A272A5A38}"/>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388" name="Text Box 12">
                  <a:extLst>
                    <a:ext uri="{FF2B5EF4-FFF2-40B4-BE49-F238E27FC236}">
                      <a16:creationId xmlns:a16="http://schemas.microsoft.com/office/drawing/2014/main" id="{A86CFB5F-3FE2-5CF1-759C-751C56471CEF}"/>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389" name="Text Box 12">
                  <a:extLst>
                    <a:ext uri="{FF2B5EF4-FFF2-40B4-BE49-F238E27FC236}">
                      <a16:creationId xmlns:a16="http://schemas.microsoft.com/office/drawing/2014/main" id="{6FF96BC9-C7DF-C2F4-41BF-B955282B2D2A}"/>
                    </a:ext>
                  </a:extLst>
                </p:cNvPr>
                <p:cNvSpPr txBox="1">
                  <a:spLocks noChangeArrowheads="1"/>
                </p:cNvSpPr>
                <p:nvPr/>
              </p:nvSpPr>
              <p:spPr bwMode="auto">
                <a:xfrm>
                  <a:off x="1054185" y="529071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390" name="Oval 25">
                  <a:extLst>
                    <a:ext uri="{FF2B5EF4-FFF2-40B4-BE49-F238E27FC236}">
                      <a16:creationId xmlns:a16="http://schemas.microsoft.com/office/drawing/2014/main" id="{50FAA9B7-1754-A9DA-6013-77EA1DA285C7}"/>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391" name="Text Box 12">
                  <a:extLst>
                    <a:ext uri="{FF2B5EF4-FFF2-40B4-BE49-F238E27FC236}">
                      <a16:creationId xmlns:a16="http://schemas.microsoft.com/office/drawing/2014/main" id="{3DF401FE-0082-D108-B244-EA63F8F2137F}"/>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392" name="Text Box 12">
                  <a:extLst>
                    <a:ext uri="{FF2B5EF4-FFF2-40B4-BE49-F238E27FC236}">
                      <a16:creationId xmlns:a16="http://schemas.microsoft.com/office/drawing/2014/main" id="{AE58C4BE-5466-F936-CAAE-B304232A824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367" name="Group 366">
              <a:extLst>
                <a:ext uri="{FF2B5EF4-FFF2-40B4-BE49-F238E27FC236}">
                  <a16:creationId xmlns:a16="http://schemas.microsoft.com/office/drawing/2014/main" id="{DDF8BB20-837A-6FFA-65A3-1249351B58A5}"/>
                </a:ext>
              </a:extLst>
            </p:cNvPr>
            <p:cNvGrpSpPr/>
            <p:nvPr/>
          </p:nvGrpSpPr>
          <p:grpSpPr>
            <a:xfrm>
              <a:off x="9214303" y="4067284"/>
              <a:ext cx="335557" cy="69322"/>
              <a:chOff x="3698666" y="6309456"/>
              <a:chExt cx="406620" cy="83423"/>
            </a:xfrm>
          </p:grpSpPr>
          <p:sp>
            <p:nvSpPr>
              <p:cNvPr id="368" name="Line 23">
                <a:extLst>
                  <a:ext uri="{FF2B5EF4-FFF2-40B4-BE49-F238E27FC236}">
                    <a16:creationId xmlns:a16="http://schemas.microsoft.com/office/drawing/2014/main" id="{DCEA4A23-34BA-9D35-EFE0-14EDA4E4B147}"/>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0" name="Line 23">
                <a:extLst>
                  <a:ext uri="{FF2B5EF4-FFF2-40B4-BE49-F238E27FC236}">
                    <a16:creationId xmlns:a16="http://schemas.microsoft.com/office/drawing/2014/main" id="{05E45231-D2F7-5C2B-3891-9C718FB66013}"/>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2" name="Line 23">
                <a:extLst>
                  <a:ext uri="{FF2B5EF4-FFF2-40B4-BE49-F238E27FC236}">
                    <a16:creationId xmlns:a16="http://schemas.microsoft.com/office/drawing/2014/main" id="{C6794A89-A005-092F-5ABE-31B0328C4194}"/>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3" name="Line 23">
                <a:extLst>
                  <a:ext uri="{FF2B5EF4-FFF2-40B4-BE49-F238E27FC236}">
                    <a16:creationId xmlns:a16="http://schemas.microsoft.com/office/drawing/2014/main" id="{2C922BA5-6669-1546-524E-DA1FA550E90D}"/>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4" name="Line 23">
                <a:extLst>
                  <a:ext uri="{FF2B5EF4-FFF2-40B4-BE49-F238E27FC236}">
                    <a16:creationId xmlns:a16="http://schemas.microsoft.com/office/drawing/2014/main" id="{0DEB7242-8255-1DE1-7D0A-D89BA73D706D}"/>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5" name="Line 23">
                <a:extLst>
                  <a:ext uri="{FF2B5EF4-FFF2-40B4-BE49-F238E27FC236}">
                    <a16:creationId xmlns:a16="http://schemas.microsoft.com/office/drawing/2014/main" id="{045FC4C9-C10C-6F8C-2244-DC9AF317D846}"/>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6" name="Line 23">
                <a:extLst>
                  <a:ext uri="{FF2B5EF4-FFF2-40B4-BE49-F238E27FC236}">
                    <a16:creationId xmlns:a16="http://schemas.microsoft.com/office/drawing/2014/main" id="{5FAD1EC2-DE32-58B8-389C-3EBE5959131E}"/>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7" name="Line 23">
                <a:extLst>
                  <a:ext uri="{FF2B5EF4-FFF2-40B4-BE49-F238E27FC236}">
                    <a16:creationId xmlns:a16="http://schemas.microsoft.com/office/drawing/2014/main" id="{76583150-3CDB-97A9-5606-05660C1C98F7}"/>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8" name="Line 23">
                <a:extLst>
                  <a:ext uri="{FF2B5EF4-FFF2-40B4-BE49-F238E27FC236}">
                    <a16:creationId xmlns:a16="http://schemas.microsoft.com/office/drawing/2014/main" id="{F9C74A24-2836-45FE-D1A3-708A13336D9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9" name="Line 23">
                <a:extLst>
                  <a:ext uri="{FF2B5EF4-FFF2-40B4-BE49-F238E27FC236}">
                    <a16:creationId xmlns:a16="http://schemas.microsoft.com/office/drawing/2014/main" id="{97BED7B1-6149-F00A-9A36-2BF30663A05B}"/>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0" name="Line 23">
                <a:extLst>
                  <a:ext uri="{FF2B5EF4-FFF2-40B4-BE49-F238E27FC236}">
                    <a16:creationId xmlns:a16="http://schemas.microsoft.com/office/drawing/2014/main" id="{7855AA82-3FEF-E631-5C34-4F7F6F347EF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393" name="Group 392">
            <a:extLst>
              <a:ext uri="{FF2B5EF4-FFF2-40B4-BE49-F238E27FC236}">
                <a16:creationId xmlns:a16="http://schemas.microsoft.com/office/drawing/2014/main" id="{89E4F345-D6E6-BC0F-2F09-170DB50088AE}"/>
              </a:ext>
            </a:extLst>
          </p:cNvPr>
          <p:cNvGrpSpPr/>
          <p:nvPr/>
        </p:nvGrpSpPr>
        <p:grpSpPr>
          <a:xfrm>
            <a:off x="8361582" y="4056429"/>
            <a:ext cx="738012" cy="508788"/>
            <a:chOff x="8706981" y="2614293"/>
            <a:chExt cx="1044967" cy="720403"/>
          </a:xfrm>
        </p:grpSpPr>
        <p:grpSp>
          <p:nvGrpSpPr>
            <p:cNvPr id="394" name="Group 393">
              <a:extLst>
                <a:ext uri="{FF2B5EF4-FFF2-40B4-BE49-F238E27FC236}">
                  <a16:creationId xmlns:a16="http://schemas.microsoft.com/office/drawing/2014/main" id="{D65D9648-90C4-1B7F-8932-42B5897C66EC}"/>
                </a:ext>
              </a:extLst>
            </p:cNvPr>
            <p:cNvGrpSpPr/>
            <p:nvPr/>
          </p:nvGrpSpPr>
          <p:grpSpPr>
            <a:xfrm>
              <a:off x="8706981" y="2614293"/>
              <a:ext cx="1044967" cy="720403"/>
              <a:chOff x="1071163" y="4831168"/>
              <a:chExt cx="947740" cy="720403"/>
            </a:xfrm>
          </p:grpSpPr>
          <p:sp>
            <p:nvSpPr>
              <p:cNvPr id="407" name="Rounded Rectangle 406">
                <a:extLst>
                  <a:ext uri="{FF2B5EF4-FFF2-40B4-BE49-F238E27FC236}">
                    <a16:creationId xmlns:a16="http://schemas.microsoft.com/office/drawing/2014/main" id="{F3E93891-AE3B-5DB9-4D13-FC3AE8032D8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408" name="Group 407">
                <a:extLst>
                  <a:ext uri="{FF2B5EF4-FFF2-40B4-BE49-F238E27FC236}">
                    <a16:creationId xmlns:a16="http://schemas.microsoft.com/office/drawing/2014/main" id="{89330057-5A19-E2DF-3006-6516DB222E1D}"/>
                  </a:ext>
                </a:extLst>
              </p:cNvPr>
              <p:cNvGrpSpPr/>
              <p:nvPr/>
            </p:nvGrpSpPr>
            <p:grpSpPr>
              <a:xfrm>
                <a:off x="1173709" y="4874070"/>
                <a:ext cx="814014" cy="617564"/>
                <a:chOff x="236130" y="5049670"/>
                <a:chExt cx="1094514" cy="697569"/>
              </a:xfrm>
            </p:grpSpPr>
            <p:sp>
              <p:nvSpPr>
                <p:cNvPr id="409" name="Line 24">
                  <a:extLst>
                    <a:ext uri="{FF2B5EF4-FFF2-40B4-BE49-F238E27FC236}">
                      <a16:creationId xmlns:a16="http://schemas.microsoft.com/office/drawing/2014/main" id="{83FC8C5C-3948-82C0-B64B-660CFF0E569F}"/>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0" name="Line 23">
                  <a:extLst>
                    <a:ext uri="{FF2B5EF4-FFF2-40B4-BE49-F238E27FC236}">
                      <a16:creationId xmlns:a16="http://schemas.microsoft.com/office/drawing/2014/main" id="{1E4352BC-CE22-6BE7-05BE-37DFDEF75601}"/>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11" name="Line 23">
                  <a:extLst>
                    <a:ext uri="{FF2B5EF4-FFF2-40B4-BE49-F238E27FC236}">
                      <a16:creationId xmlns:a16="http://schemas.microsoft.com/office/drawing/2014/main" id="{A071ADD3-D4CE-9EB2-DC40-F9AB973D8290}"/>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2" name="Line 23">
                  <a:extLst>
                    <a:ext uri="{FF2B5EF4-FFF2-40B4-BE49-F238E27FC236}">
                      <a16:creationId xmlns:a16="http://schemas.microsoft.com/office/drawing/2014/main" id="{482E4D31-5D0B-3C0F-AF5F-2CA23AC9B821}"/>
                    </a:ext>
                  </a:extLst>
                </p:cNvPr>
                <p:cNvSpPr>
                  <a:spLocks noChangeShapeType="1"/>
                </p:cNvSpPr>
                <p:nvPr/>
              </p:nvSpPr>
              <p:spPr bwMode="auto">
                <a:xfrm flipH="1">
                  <a:off x="377724" y="5413398"/>
                  <a:ext cx="290392" cy="233782"/>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3" name="Text Box 12">
                  <a:extLst>
                    <a:ext uri="{FF2B5EF4-FFF2-40B4-BE49-F238E27FC236}">
                      <a16:creationId xmlns:a16="http://schemas.microsoft.com/office/drawing/2014/main" id="{9C011EE6-EB24-1055-011D-8CBA87747BBB}"/>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14" name="Text Box 12">
                  <a:extLst>
                    <a:ext uri="{FF2B5EF4-FFF2-40B4-BE49-F238E27FC236}">
                      <a16:creationId xmlns:a16="http://schemas.microsoft.com/office/drawing/2014/main" id="{3F797AE5-36FA-07BB-EC7C-598491ED152A}"/>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15" name="Text Box 12">
                  <a:extLst>
                    <a:ext uri="{FF2B5EF4-FFF2-40B4-BE49-F238E27FC236}">
                      <a16:creationId xmlns:a16="http://schemas.microsoft.com/office/drawing/2014/main" id="{894C00EA-0DED-EC31-C6D0-1549B86A4829}"/>
                    </a:ext>
                  </a:extLst>
                </p:cNvPr>
                <p:cNvSpPr txBox="1">
                  <a:spLocks noChangeArrowheads="1"/>
                </p:cNvSpPr>
                <p:nvPr/>
              </p:nvSpPr>
              <p:spPr bwMode="auto">
                <a:xfrm>
                  <a:off x="1093782"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416" name="Oval 25">
                  <a:extLst>
                    <a:ext uri="{FF2B5EF4-FFF2-40B4-BE49-F238E27FC236}">
                      <a16:creationId xmlns:a16="http://schemas.microsoft.com/office/drawing/2014/main" id="{A0D37601-3A8C-1DB8-2F61-35A69A0E4472}"/>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17" name="Text Box 12">
                  <a:extLst>
                    <a:ext uri="{FF2B5EF4-FFF2-40B4-BE49-F238E27FC236}">
                      <a16:creationId xmlns:a16="http://schemas.microsoft.com/office/drawing/2014/main" id="{7363EF37-B8D1-87C0-62D8-45A404788BB1}"/>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18" name="Text Box 12">
                  <a:extLst>
                    <a:ext uri="{FF2B5EF4-FFF2-40B4-BE49-F238E27FC236}">
                      <a16:creationId xmlns:a16="http://schemas.microsoft.com/office/drawing/2014/main" id="{47D62D77-5AF1-292E-AFC1-E7E22ECAA2BC}"/>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grpSp>
          <p:nvGrpSpPr>
            <p:cNvPr id="395" name="Group 394">
              <a:extLst>
                <a:ext uri="{FF2B5EF4-FFF2-40B4-BE49-F238E27FC236}">
                  <a16:creationId xmlns:a16="http://schemas.microsoft.com/office/drawing/2014/main" id="{72B9B0DE-180D-2C00-AD85-065C73652D6A}"/>
                </a:ext>
              </a:extLst>
            </p:cNvPr>
            <p:cNvGrpSpPr/>
            <p:nvPr/>
          </p:nvGrpSpPr>
          <p:grpSpPr>
            <a:xfrm>
              <a:off x="9202328" y="2944869"/>
              <a:ext cx="335557" cy="69322"/>
              <a:chOff x="3698666" y="6309456"/>
              <a:chExt cx="406620" cy="83423"/>
            </a:xfrm>
          </p:grpSpPr>
          <p:sp>
            <p:nvSpPr>
              <p:cNvPr id="396" name="Line 23">
                <a:extLst>
                  <a:ext uri="{FF2B5EF4-FFF2-40B4-BE49-F238E27FC236}">
                    <a16:creationId xmlns:a16="http://schemas.microsoft.com/office/drawing/2014/main" id="{E7F99A63-5C8D-1D23-141E-450CE3B742B8}"/>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97" name="Line 23">
                <a:extLst>
                  <a:ext uri="{FF2B5EF4-FFF2-40B4-BE49-F238E27FC236}">
                    <a16:creationId xmlns:a16="http://schemas.microsoft.com/office/drawing/2014/main" id="{08466491-5B73-1001-418E-2A6C7F3BE393}"/>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98" name="Line 23">
                <a:extLst>
                  <a:ext uri="{FF2B5EF4-FFF2-40B4-BE49-F238E27FC236}">
                    <a16:creationId xmlns:a16="http://schemas.microsoft.com/office/drawing/2014/main" id="{F041A018-64BA-BC41-FDD4-06FA4C08674E}"/>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99" name="Line 23">
                <a:extLst>
                  <a:ext uri="{FF2B5EF4-FFF2-40B4-BE49-F238E27FC236}">
                    <a16:creationId xmlns:a16="http://schemas.microsoft.com/office/drawing/2014/main" id="{76E86B75-B0A6-214E-D072-E86DC5D22153}"/>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0" name="Line 23">
                <a:extLst>
                  <a:ext uri="{FF2B5EF4-FFF2-40B4-BE49-F238E27FC236}">
                    <a16:creationId xmlns:a16="http://schemas.microsoft.com/office/drawing/2014/main" id="{85353378-D7CA-9EA5-208A-D5BD5C9C2480}"/>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1" name="Line 23">
                <a:extLst>
                  <a:ext uri="{FF2B5EF4-FFF2-40B4-BE49-F238E27FC236}">
                    <a16:creationId xmlns:a16="http://schemas.microsoft.com/office/drawing/2014/main" id="{95E3B978-5711-AB1F-AAC5-3F31390C94E4}"/>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2" name="Line 23">
                <a:extLst>
                  <a:ext uri="{FF2B5EF4-FFF2-40B4-BE49-F238E27FC236}">
                    <a16:creationId xmlns:a16="http://schemas.microsoft.com/office/drawing/2014/main" id="{CEC2BFE9-85A3-BF82-BB3E-DE4DFD645AE6}"/>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03" name="Line 23">
                <a:extLst>
                  <a:ext uri="{FF2B5EF4-FFF2-40B4-BE49-F238E27FC236}">
                    <a16:creationId xmlns:a16="http://schemas.microsoft.com/office/drawing/2014/main" id="{36B49338-A570-2430-B267-36BA5C013C7E}"/>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4" name="Line 23">
                <a:extLst>
                  <a:ext uri="{FF2B5EF4-FFF2-40B4-BE49-F238E27FC236}">
                    <a16:creationId xmlns:a16="http://schemas.microsoft.com/office/drawing/2014/main" id="{DB107099-95E3-A337-F004-6FB43EFABDFD}"/>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05" name="Line 23">
                <a:extLst>
                  <a:ext uri="{FF2B5EF4-FFF2-40B4-BE49-F238E27FC236}">
                    <a16:creationId xmlns:a16="http://schemas.microsoft.com/office/drawing/2014/main" id="{8B02E511-B784-1AD3-6500-F3480D1FA25D}"/>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6" name="Line 23">
                <a:extLst>
                  <a:ext uri="{FF2B5EF4-FFF2-40B4-BE49-F238E27FC236}">
                    <a16:creationId xmlns:a16="http://schemas.microsoft.com/office/drawing/2014/main" id="{5515FD67-58C8-B3DB-E2D1-5091B51B8358}"/>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419" name="Group 418">
            <a:extLst>
              <a:ext uri="{FF2B5EF4-FFF2-40B4-BE49-F238E27FC236}">
                <a16:creationId xmlns:a16="http://schemas.microsoft.com/office/drawing/2014/main" id="{AD72A22F-2FE2-EB5F-91E5-947515A3A3B2}"/>
              </a:ext>
            </a:extLst>
          </p:cNvPr>
          <p:cNvGrpSpPr/>
          <p:nvPr/>
        </p:nvGrpSpPr>
        <p:grpSpPr>
          <a:xfrm>
            <a:off x="3092405" y="3104929"/>
            <a:ext cx="717363" cy="516616"/>
            <a:chOff x="2306319" y="5749215"/>
            <a:chExt cx="957252" cy="645587"/>
          </a:xfrm>
        </p:grpSpPr>
        <p:sp>
          <p:nvSpPr>
            <p:cNvPr id="420" name="Rounded Rectangle 419">
              <a:extLst>
                <a:ext uri="{FF2B5EF4-FFF2-40B4-BE49-F238E27FC236}">
                  <a16:creationId xmlns:a16="http://schemas.microsoft.com/office/drawing/2014/main" id="{42F57BE9-EACE-1536-A1AA-11D33287BF14}"/>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21" name="Line 23">
              <a:extLst>
                <a:ext uri="{FF2B5EF4-FFF2-40B4-BE49-F238E27FC236}">
                  <a16:creationId xmlns:a16="http://schemas.microsoft.com/office/drawing/2014/main" id="{1D61E206-9CF6-4ACA-AE2E-2961AA6C7A38}"/>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2" name="Line 23">
              <a:extLst>
                <a:ext uri="{FF2B5EF4-FFF2-40B4-BE49-F238E27FC236}">
                  <a16:creationId xmlns:a16="http://schemas.microsoft.com/office/drawing/2014/main" id="{091EB42F-BF25-486C-47AE-726B7DF66660}"/>
                </a:ext>
              </a:extLst>
            </p:cNvPr>
            <p:cNvSpPr>
              <a:spLocks noChangeShapeType="1"/>
            </p:cNvSpPr>
            <p:nvPr/>
          </p:nvSpPr>
          <p:spPr bwMode="auto">
            <a:xfrm flipH="1">
              <a:off x="2530788" y="6084221"/>
              <a:ext cx="238127" cy="206969"/>
            </a:xfrm>
            <a:prstGeom prst="line">
              <a:avLst/>
            </a:prstGeom>
            <a:noFill/>
            <a:ln w="18360">
              <a:solidFill>
                <a:srgbClr val="FF25C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3" name="Text Box 12">
              <a:extLst>
                <a:ext uri="{FF2B5EF4-FFF2-40B4-BE49-F238E27FC236}">
                  <a16:creationId xmlns:a16="http://schemas.microsoft.com/office/drawing/2014/main" id="{85FE3700-16B4-163D-A866-DB9DED546A7A}"/>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989" i="1" dirty="0">
                  <a:cs typeface="Times New Roman" panose="02020603050405020304" pitchFamily="18" charset="0"/>
                </a:rPr>
                <a:t>l</a:t>
              </a:r>
              <a:r>
                <a:rPr lang="en-US" altLang="en-IT" sz="989" baseline="-25000" dirty="0">
                  <a:solidFill>
                    <a:srgbClr val="0069FC"/>
                  </a:solidFill>
                  <a:cs typeface="Times New Roman" panose="02020603050405020304" pitchFamily="18" charset="0"/>
                </a:rPr>
                <a:t>3</a:t>
              </a:r>
              <a:endParaRPr lang="en-US" altLang="en-IT" sz="989" baseline="-25000" dirty="0">
                <a:solidFill>
                  <a:srgbClr val="0069FC"/>
                </a:solidFill>
              </a:endParaRPr>
            </a:p>
            <a:p>
              <a:pPr eaLnBrk="1">
                <a:lnSpc>
                  <a:spcPct val="102000"/>
                </a:lnSpc>
                <a:spcAft>
                  <a:spcPct val="0"/>
                </a:spcAft>
              </a:pPr>
              <a:endParaRPr lang="en-US" altLang="en-IT" sz="989" i="1" dirty="0"/>
            </a:p>
          </p:txBody>
        </p:sp>
        <p:sp>
          <p:nvSpPr>
            <p:cNvPr id="424" name="Text Box 12">
              <a:extLst>
                <a:ext uri="{FF2B5EF4-FFF2-40B4-BE49-F238E27FC236}">
                  <a16:creationId xmlns:a16="http://schemas.microsoft.com/office/drawing/2014/main" id="{269F8AC4-E9B8-E41D-FD01-DCA54C9F5311}"/>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989" i="1" dirty="0" err="1">
                  <a:cs typeface="Times New Roman" panose="02020603050405020304" pitchFamily="18" charset="0"/>
                </a:rPr>
                <a:t>l</a:t>
              </a:r>
              <a:r>
                <a:rPr lang="en-US" altLang="en-IT" sz="989" i="1" baseline="-25000" dirty="0" err="1">
                  <a:solidFill>
                    <a:srgbClr val="0069FC"/>
                  </a:solidFill>
                  <a:cs typeface="Times New Roman" panose="02020603050405020304" pitchFamily="18" charset="0"/>
                </a:rPr>
                <a:t>l</a:t>
              </a:r>
              <a:endParaRPr lang="en-US" altLang="en-IT" sz="989" i="1" baseline="-25000" dirty="0">
                <a:solidFill>
                  <a:srgbClr val="0069FC"/>
                </a:solidFill>
              </a:endParaRPr>
            </a:p>
            <a:p>
              <a:pPr eaLnBrk="1">
                <a:lnSpc>
                  <a:spcPct val="102000"/>
                </a:lnSpc>
                <a:spcAft>
                  <a:spcPct val="0"/>
                </a:spcAft>
              </a:pPr>
              <a:endParaRPr lang="en-US" altLang="en-IT" sz="989" i="1" dirty="0"/>
            </a:p>
          </p:txBody>
        </p:sp>
        <p:sp>
          <p:nvSpPr>
            <p:cNvPr id="425" name="Line 23">
              <a:extLst>
                <a:ext uri="{FF2B5EF4-FFF2-40B4-BE49-F238E27FC236}">
                  <a16:creationId xmlns:a16="http://schemas.microsoft.com/office/drawing/2014/main" id="{6E4A91F5-6215-2675-EE69-F2CC12A065A9}"/>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6" name="Line 23">
              <a:extLst>
                <a:ext uri="{FF2B5EF4-FFF2-40B4-BE49-F238E27FC236}">
                  <a16:creationId xmlns:a16="http://schemas.microsoft.com/office/drawing/2014/main" id="{FD8280FE-D0C3-ECF5-C60A-3EC5A9DA9D8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7" name="Oval 25">
              <a:extLst>
                <a:ext uri="{FF2B5EF4-FFF2-40B4-BE49-F238E27FC236}">
                  <a16:creationId xmlns:a16="http://schemas.microsoft.com/office/drawing/2014/main" id="{D8070E13-B19F-CED6-25A0-49709E543CF8}"/>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28" name="Text Box 12">
              <a:extLst>
                <a:ext uri="{FF2B5EF4-FFF2-40B4-BE49-F238E27FC236}">
                  <a16:creationId xmlns:a16="http://schemas.microsoft.com/office/drawing/2014/main" id="{9116BD67-967E-6DBA-3583-CE4C8FA12D98}"/>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29" name="Text Box 12">
              <a:extLst>
                <a:ext uri="{FF2B5EF4-FFF2-40B4-BE49-F238E27FC236}">
                  <a16:creationId xmlns:a16="http://schemas.microsoft.com/office/drawing/2014/main" id="{58C8B899-F0AA-2AF9-E79B-9115A89D3A0C}"/>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30" name="Group 429">
            <a:extLst>
              <a:ext uri="{FF2B5EF4-FFF2-40B4-BE49-F238E27FC236}">
                <a16:creationId xmlns:a16="http://schemas.microsoft.com/office/drawing/2014/main" id="{E2821A56-8CC4-33B8-739A-DB757E040437}"/>
              </a:ext>
            </a:extLst>
          </p:cNvPr>
          <p:cNvGrpSpPr/>
          <p:nvPr/>
        </p:nvGrpSpPr>
        <p:grpSpPr>
          <a:xfrm>
            <a:off x="3107000" y="4014484"/>
            <a:ext cx="708734" cy="508788"/>
            <a:chOff x="2306319" y="5749215"/>
            <a:chExt cx="957252" cy="645587"/>
          </a:xfrm>
        </p:grpSpPr>
        <p:sp>
          <p:nvSpPr>
            <p:cNvPr id="431" name="Rounded Rectangle 430">
              <a:extLst>
                <a:ext uri="{FF2B5EF4-FFF2-40B4-BE49-F238E27FC236}">
                  <a16:creationId xmlns:a16="http://schemas.microsoft.com/office/drawing/2014/main" id="{117C4CA4-C79C-03AA-9C27-8B858C4B393F}"/>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32" name="Line 23">
              <a:extLst>
                <a:ext uri="{FF2B5EF4-FFF2-40B4-BE49-F238E27FC236}">
                  <a16:creationId xmlns:a16="http://schemas.microsoft.com/office/drawing/2014/main" id="{6A440A74-67CE-B13F-6CA4-205CBAD31C23}"/>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3" name="Line 23">
              <a:extLst>
                <a:ext uri="{FF2B5EF4-FFF2-40B4-BE49-F238E27FC236}">
                  <a16:creationId xmlns:a16="http://schemas.microsoft.com/office/drawing/2014/main" id="{B94CBC44-4419-53C4-E9F6-3516CB90A71A}"/>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4" name="Text Box 12">
              <a:extLst>
                <a:ext uri="{FF2B5EF4-FFF2-40B4-BE49-F238E27FC236}">
                  <a16:creationId xmlns:a16="http://schemas.microsoft.com/office/drawing/2014/main" id="{F86B52F7-46DF-90E0-B870-66C6D945F326}"/>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35" name="Text Box 12">
              <a:extLst>
                <a:ext uri="{FF2B5EF4-FFF2-40B4-BE49-F238E27FC236}">
                  <a16:creationId xmlns:a16="http://schemas.microsoft.com/office/drawing/2014/main" id="{6158ACC8-F66E-D9CE-8A9C-D061BF5E193F}"/>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36" name="Line 23">
              <a:extLst>
                <a:ext uri="{FF2B5EF4-FFF2-40B4-BE49-F238E27FC236}">
                  <a16:creationId xmlns:a16="http://schemas.microsoft.com/office/drawing/2014/main" id="{097F9F27-E92B-1A61-2C31-9855C9383D63}"/>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7" name="Line 23">
              <a:extLst>
                <a:ext uri="{FF2B5EF4-FFF2-40B4-BE49-F238E27FC236}">
                  <a16:creationId xmlns:a16="http://schemas.microsoft.com/office/drawing/2014/main" id="{B14848F0-2BCC-BE09-8B5F-A95A11BB30F9}"/>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8" name="Oval 25">
              <a:extLst>
                <a:ext uri="{FF2B5EF4-FFF2-40B4-BE49-F238E27FC236}">
                  <a16:creationId xmlns:a16="http://schemas.microsoft.com/office/drawing/2014/main" id="{769EF8C1-473E-08DF-3516-C1898E1F7984}"/>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39" name="Text Box 12">
              <a:extLst>
                <a:ext uri="{FF2B5EF4-FFF2-40B4-BE49-F238E27FC236}">
                  <a16:creationId xmlns:a16="http://schemas.microsoft.com/office/drawing/2014/main" id="{36591A48-43C5-8D39-C144-56F9F03BC662}"/>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40" name="Text Box 12">
              <a:extLst>
                <a:ext uri="{FF2B5EF4-FFF2-40B4-BE49-F238E27FC236}">
                  <a16:creationId xmlns:a16="http://schemas.microsoft.com/office/drawing/2014/main" id="{0F38566C-DF5C-7DA7-D972-CFD39FDA6F43}"/>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41" name="Group 440">
            <a:extLst>
              <a:ext uri="{FF2B5EF4-FFF2-40B4-BE49-F238E27FC236}">
                <a16:creationId xmlns:a16="http://schemas.microsoft.com/office/drawing/2014/main" id="{36CA7C29-8CD1-D434-2308-A36002051867}"/>
              </a:ext>
            </a:extLst>
          </p:cNvPr>
          <p:cNvGrpSpPr/>
          <p:nvPr/>
        </p:nvGrpSpPr>
        <p:grpSpPr>
          <a:xfrm>
            <a:off x="4102213" y="5775891"/>
            <a:ext cx="676063" cy="455948"/>
            <a:chOff x="2306319" y="5749215"/>
            <a:chExt cx="957252" cy="645587"/>
          </a:xfrm>
        </p:grpSpPr>
        <p:sp>
          <p:nvSpPr>
            <p:cNvPr id="442" name="Rounded Rectangle 441">
              <a:extLst>
                <a:ext uri="{FF2B5EF4-FFF2-40B4-BE49-F238E27FC236}">
                  <a16:creationId xmlns:a16="http://schemas.microsoft.com/office/drawing/2014/main" id="{577D4EE8-3BCA-4C97-640F-FC76215C9455}"/>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43" name="Line 23">
              <a:extLst>
                <a:ext uri="{FF2B5EF4-FFF2-40B4-BE49-F238E27FC236}">
                  <a16:creationId xmlns:a16="http://schemas.microsoft.com/office/drawing/2014/main" id="{05BEC060-F59E-A719-6C1A-8C67816BE0E1}"/>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4" name="Line 23">
              <a:extLst>
                <a:ext uri="{FF2B5EF4-FFF2-40B4-BE49-F238E27FC236}">
                  <a16:creationId xmlns:a16="http://schemas.microsoft.com/office/drawing/2014/main" id="{4D539247-EC49-5F66-3827-61D8EA04044F}"/>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5" name="Text Box 12">
              <a:extLst>
                <a:ext uri="{FF2B5EF4-FFF2-40B4-BE49-F238E27FC236}">
                  <a16:creationId xmlns:a16="http://schemas.microsoft.com/office/drawing/2014/main" id="{BA942854-BBDC-0024-CDB4-23A248A5F0E8}"/>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endParaRPr lang="en-US" altLang="en-IT" sz="989" i="1" dirty="0"/>
            </a:p>
          </p:txBody>
        </p:sp>
        <p:sp>
          <p:nvSpPr>
            <p:cNvPr id="446" name="Text Box 12">
              <a:extLst>
                <a:ext uri="{FF2B5EF4-FFF2-40B4-BE49-F238E27FC236}">
                  <a16:creationId xmlns:a16="http://schemas.microsoft.com/office/drawing/2014/main" id="{B5813AD2-D04B-3BCA-0165-830725B746DD}"/>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endParaRPr lang="en-US" altLang="en-IT" sz="989" i="1" dirty="0"/>
            </a:p>
          </p:txBody>
        </p:sp>
        <p:sp>
          <p:nvSpPr>
            <p:cNvPr id="447" name="Line 23">
              <a:extLst>
                <a:ext uri="{FF2B5EF4-FFF2-40B4-BE49-F238E27FC236}">
                  <a16:creationId xmlns:a16="http://schemas.microsoft.com/office/drawing/2014/main" id="{0CC30D64-6A68-38E5-4337-AB4D3B8B69E3}"/>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8" name="Line 23">
              <a:extLst>
                <a:ext uri="{FF2B5EF4-FFF2-40B4-BE49-F238E27FC236}">
                  <a16:creationId xmlns:a16="http://schemas.microsoft.com/office/drawing/2014/main" id="{9029DBFD-65B5-0A2C-A62E-647B1E9E363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9" name="Oval 25">
              <a:extLst>
                <a:ext uri="{FF2B5EF4-FFF2-40B4-BE49-F238E27FC236}">
                  <a16:creationId xmlns:a16="http://schemas.microsoft.com/office/drawing/2014/main" id="{99373C8D-22BB-9E9A-3382-0573AA1963E9}"/>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50" name="Text Box 12">
              <a:extLst>
                <a:ext uri="{FF2B5EF4-FFF2-40B4-BE49-F238E27FC236}">
                  <a16:creationId xmlns:a16="http://schemas.microsoft.com/office/drawing/2014/main" id="{24ABA7A3-E110-8946-C564-074C12B9602E}"/>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t</a:t>
              </a:r>
              <a:endParaRPr lang="en-US" altLang="en-IT" sz="989" i="1" dirty="0"/>
            </a:p>
          </p:txBody>
        </p:sp>
        <p:sp>
          <p:nvSpPr>
            <p:cNvPr id="451" name="Text Box 12">
              <a:extLst>
                <a:ext uri="{FF2B5EF4-FFF2-40B4-BE49-F238E27FC236}">
                  <a16:creationId xmlns:a16="http://schemas.microsoft.com/office/drawing/2014/main" id="{F74F7810-B902-9EBC-C652-60C1B9FA6456}"/>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t</a:t>
              </a:r>
              <a:endParaRPr lang="en-US" altLang="en-IT" sz="989" i="1" dirty="0"/>
            </a:p>
          </p:txBody>
        </p:sp>
      </p:grpSp>
      <p:grpSp>
        <p:nvGrpSpPr>
          <p:cNvPr id="452" name="Group 451">
            <a:extLst>
              <a:ext uri="{FF2B5EF4-FFF2-40B4-BE49-F238E27FC236}">
                <a16:creationId xmlns:a16="http://schemas.microsoft.com/office/drawing/2014/main" id="{67323954-82F5-4E8D-6C98-398ACD572252}"/>
              </a:ext>
            </a:extLst>
          </p:cNvPr>
          <p:cNvGrpSpPr/>
          <p:nvPr/>
        </p:nvGrpSpPr>
        <p:grpSpPr>
          <a:xfrm>
            <a:off x="3426211" y="5006502"/>
            <a:ext cx="732051" cy="493843"/>
            <a:chOff x="2306319" y="5749215"/>
            <a:chExt cx="957252" cy="645587"/>
          </a:xfrm>
        </p:grpSpPr>
        <p:sp>
          <p:nvSpPr>
            <p:cNvPr id="453" name="Rounded Rectangle 452">
              <a:extLst>
                <a:ext uri="{FF2B5EF4-FFF2-40B4-BE49-F238E27FC236}">
                  <a16:creationId xmlns:a16="http://schemas.microsoft.com/office/drawing/2014/main" id="{94C49A38-0AC7-FEBC-55E2-6BA5543FAAE4}"/>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54" name="Line 23">
              <a:extLst>
                <a:ext uri="{FF2B5EF4-FFF2-40B4-BE49-F238E27FC236}">
                  <a16:creationId xmlns:a16="http://schemas.microsoft.com/office/drawing/2014/main" id="{ED60E570-C784-CB27-CF60-69F30DE18941}"/>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5" name="Line 23">
              <a:extLst>
                <a:ext uri="{FF2B5EF4-FFF2-40B4-BE49-F238E27FC236}">
                  <a16:creationId xmlns:a16="http://schemas.microsoft.com/office/drawing/2014/main" id="{55B99ACD-1443-E564-D0D4-2FEF63584D83}"/>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6" name="Text Box 12">
              <a:extLst>
                <a:ext uri="{FF2B5EF4-FFF2-40B4-BE49-F238E27FC236}">
                  <a16:creationId xmlns:a16="http://schemas.microsoft.com/office/drawing/2014/main" id="{072D389C-1469-F700-9683-96576BC8EF0C}"/>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57" name="Text Box 12">
              <a:extLst>
                <a:ext uri="{FF2B5EF4-FFF2-40B4-BE49-F238E27FC236}">
                  <a16:creationId xmlns:a16="http://schemas.microsoft.com/office/drawing/2014/main" id="{BD1A8521-97B6-E781-7D38-AB15CA881110}"/>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58" name="Line 23">
              <a:extLst>
                <a:ext uri="{FF2B5EF4-FFF2-40B4-BE49-F238E27FC236}">
                  <a16:creationId xmlns:a16="http://schemas.microsoft.com/office/drawing/2014/main" id="{79F52EA9-ECD9-63D5-1565-2EACE481EC90}"/>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9" name="Line 23">
              <a:extLst>
                <a:ext uri="{FF2B5EF4-FFF2-40B4-BE49-F238E27FC236}">
                  <a16:creationId xmlns:a16="http://schemas.microsoft.com/office/drawing/2014/main" id="{035FCED4-AEFC-8053-A4D9-201F5BAA3236}"/>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0" name="Oval 25">
              <a:extLst>
                <a:ext uri="{FF2B5EF4-FFF2-40B4-BE49-F238E27FC236}">
                  <a16:creationId xmlns:a16="http://schemas.microsoft.com/office/drawing/2014/main" id="{CD2A4F0A-3B9B-0016-0479-E7743C0B51A8}"/>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61" name="Text Box 12">
              <a:extLst>
                <a:ext uri="{FF2B5EF4-FFF2-40B4-BE49-F238E27FC236}">
                  <a16:creationId xmlns:a16="http://schemas.microsoft.com/office/drawing/2014/main" id="{5AA2EEF1-7554-3BCF-88BB-E71C6D1D5D46}"/>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2" name="Text Box 12">
              <a:extLst>
                <a:ext uri="{FF2B5EF4-FFF2-40B4-BE49-F238E27FC236}">
                  <a16:creationId xmlns:a16="http://schemas.microsoft.com/office/drawing/2014/main" id="{DB2CF527-C258-1451-F7CC-F29BCFEC64B9}"/>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63" name="Group 462">
            <a:extLst>
              <a:ext uri="{FF2B5EF4-FFF2-40B4-BE49-F238E27FC236}">
                <a16:creationId xmlns:a16="http://schemas.microsoft.com/office/drawing/2014/main" id="{6FEF1FD4-AE2D-A238-4B4D-A90FB2E4C4C8}"/>
              </a:ext>
            </a:extLst>
          </p:cNvPr>
          <p:cNvGrpSpPr/>
          <p:nvPr/>
        </p:nvGrpSpPr>
        <p:grpSpPr>
          <a:xfrm>
            <a:off x="6292976" y="6284373"/>
            <a:ext cx="676063" cy="460225"/>
            <a:chOff x="2306319" y="5749215"/>
            <a:chExt cx="957252" cy="651643"/>
          </a:xfrm>
        </p:grpSpPr>
        <p:sp>
          <p:nvSpPr>
            <p:cNvPr id="464" name="Rounded Rectangle 463">
              <a:extLst>
                <a:ext uri="{FF2B5EF4-FFF2-40B4-BE49-F238E27FC236}">
                  <a16:creationId xmlns:a16="http://schemas.microsoft.com/office/drawing/2014/main" id="{08B17BDD-7006-D3C1-5CF1-1FA3238E835F}"/>
                </a:ext>
              </a:extLst>
            </p:cNvPr>
            <p:cNvSpPr/>
            <p:nvPr/>
          </p:nvSpPr>
          <p:spPr>
            <a:xfrm>
              <a:off x="2306319" y="5777355"/>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65" name="Line 23">
              <a:extLst>
                <a:ext uri="{FF2B5EF4-FFF2-40B4-BE49-F238E27FC236}">
                  <a16:creationId xmlns:a16="http://schemas.microsoft.com/office/drawing/2014/main" id="{76A3941F-F44F-9C31-968D-0374219C25C0}"/>
                </a:ext>
              </a:extLst>
            </p:cNvPr>
            <p:cNvSpPr>
              <a:spLocks noChangeShapeType="1"/>
            </p:cNvSpPr>
            <p:nvPr/>
          </p:nvSpPr>
          <p:spPr bwMode="auto">
            <a:xfrm>
              <a:off x="2530789" y="5862232"/>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6" name="Line 23">
              <a:extLst>
                <a:ext uri="{FF2B5EF4-FFF2-40B4-BE49-F238E27FC236}">
                  <a16:creationId xmlns:a16="http://schemas.microsoft.com/office/drawing/2014/main" id="{4FB2F544-51D5-4848-13DE-8A7EF4BC3987}"/>
                </a:ext>
              </a:extLst>
            </p:cNvPr>
            <p:cNvSpPr>
              <a:spLocks noChangeShapeType="1"/>
            </p:cNvSpPr>
            <p:nvPr/>
          </p:nvSpPr>
          <p:spPr bwMode="auto">
            <a:xfrm flipH="1">
              <a:off x="2530788" y="6084221"/>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7" name="Text Box 12">
              <a:extLst>
                <a:ext uri="{FF2B5EF4-FFF2-40B4-BE49-F238E27FC236}">
                  <a16:creationId xmlns:a16="http://schemas.microsoft.com/office/drawing/2014/main" id="{25C05C0D-E16E-C8B9-DE65-30B63652BBFF}"/>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8" name="Text Box 12">
              <a:extLst>
                <a:ext uri="{FF2B5EF4-FFF2-40B4-BE49-F238E27FC236}">
                  <a16:creationId xmlns:a16="http://schemas.microsoft.com/office/drawing/2014/main" id="{B192CB20-2B44-D357-3847-FBCC81A05067}"/>
                </a:ext>
              </a:extLst>
            </p:cNvPr>
            <p:cNvSpPr txBox="1">
              <a:spLocks noChangeArrowheads="1"/>
            </p:cNvSpPr>
            <p:nvPr/>
          </p:nvSpPr>
          <p:spPr bwMode="auto">
            <a:xfrm>
              <a:off x="2414678" y="6155205"/>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9" name="Line 23">
              <a:extLst>
                <a:ext uri="{FF2B5EF4-FFF2-40B4-BE49-F238E27FC236}">
                  <a16:creationId xmlns:a16="http://schemas.microsoft.com/office/drawing/2014/main" id="{A8D29F74-D295-37A8-4DE7-E40004A85BBA}"/>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0" name="Line 23">
              <a:extLst>
                <a:ext uri="{FF2B5EF4-FFF2-40B4-BE49-F238E27FC236}">
                  <a16:creationId xmlns:a16="http://schemas.microsoft.com/office/drawing/2014/main" id="{DCF59B37-F15D-B009-C925-08D78C4F53C9}"/>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1" name="Oval 25">
              <a:extLst>
                <a:ext uri="{FF2B5EF4-FFF2-40B4-BE49-F238E27FC236}">
                  <a16:creationId xmlns:a16="http://schemas.microsoft.com/office/drawing/2014/main" id="{9A338430-2497-C151-3F5F-8178888A0A59}"/>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72" name="Text Box 12">
              <a:extLst>
                <a:ext uri="{FF2B5EF4-FFF2-40B4-BE49-F238E27FC236}">
                  <a16:creationId xmlns:a16="http://schemas.microsoft.com/office/drawing/2014/main" id="{3B717C4E-CBC6-DEC3-D854-0532DA95B440}"/>
                </a:ext>
              </a:extLst>
            </p:cNvPr>
            <p:cNvSpPr txBox="1">
              <a:spLocks noChangeArrowheads="1"/>
            </p:cNvSpPr>
            <p:nvPr/>
          </p:nvSpPr>
          <p:spPr bwMode="auto">
            <a:xfrm>
              <a:off x="3068004" y="5749215"/>
              <a:ext cx="179168" cy="24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baseline="-25000" dirty="0"/>
            </a:p>
          </p:txBody>
        </p:sp>
        <p:sp>
          <p:nvSpPr>
            <p:cNvPr id="473" name="Text Box 12">
              <a:extLst>
                <a:ext uri="{FF2B5EF4-FFF2-40B4-BE49-F238E27FC236}">
                  <a16:creationId xmlns:a16="http://schemas.microsoft.com/office/drawing/2014/main" id="{913D6005-635D-D730-005C-6012356C34A6}"/>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74" name="Group 473">
            <a:extLst>
              <a:ext uri="{FF2B5EF4-FFF2-40B4-BE49-F238E27FC236}">
                <a16:creationId xmlns:a16="http://schemas.microsoft.com/office/drawing/2014/main" id="{29A05473-2997-525A-62E7-40589DB46E0B}"/>
              </a:ext>
            </a:extLst>
          </p:cNvPr>
          <p:cNvGrpSpPr/>
          <p:nvPr/>
        </p:nvGrpSpPr>
        <p:grpSpPr>
          <a:xfrm>
            <a:off x="5164215" y="6275627"/>
            <a:ext cx="676063" cy="460225"/>
            <a:chOff x="2306319" y="5749215"/>
            <a:chExt cx="957252" cy="651643"/>
          </a:xfrm>
        </p:grpSpPr>
        <p:sp>
          <p:nvSpPr>
            <p:cNvPr id="475" name="Rounded Rectangle 474">
              <a:extLst>
                <a:ext uri="{FF2B5EF4-FFF2-40B4-BE49-F238E27FC236}">
                  <a16:creationId xmlns:a16="http://schemas.microsoft.com/office/drawing/2014/main" id="{5F6139E7-3C25-C51A-6698-3F437802B5FF}"/>
                </a:ext>
              </a:extLst>
            </p:cNvPr>
            <p:cNvSpPr/>
            <p:nvPr/>
          </p:nvSpPr>
          <p:spPr>
            <a:xfrm>
              <a:off x="2306319" y="5777355"/>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76" name="Line 23">
              <a:extLst>
                <a:ext uri="{FF2B5EF4-FFF2-40B4-BE49-F238E27FC236}">
                  <a16:creationId xmlns:a16="http://schemas.microsoft.com/office/drawing/2014/main" id="{8C816958-7882-73AC-C301-206FC72CC982}"/>
                </a:ext>
              </a:extLst>
            </p:cNvPr>
            <p:cNvSpPr>
              <a:spLocks noChangeShapeType="1"/>
            </p:cNvSpPr>
            <p:nvPr/>
          </p:nvSpPr>
          <p:spPr bwMode="auto">
            <a:xfrm>
              <a:off x="2530789" y="5862232"/>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7" name="Line 23">
              <a:extLst>
                <a:ext uri="{FF2B5EF4-FFF2-40B4-BE49-F238E27FC236}">
                  <a16:creationId xmlns:a16="http://schemas.microsoft.com/office/drawing/2014/main" id="{9BD3E27F-DB65-2E1D-912E-6F59DACECBC3}"/>
                </a:ext>
              </a:extLst>
            </p:cNvPr>
            <p:cNvSpPr>
              <a:spLocks noChangeShapeType="1"/>
            </p:cNvSpPr>
            <p:nvPr/>
          </p:nvSpPr>
          <p:spPr bwMode="auto">
            <a:xfrm flipH="1">
              <a:off x="2530788" y="6084221"/>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8" name="Text Box 12">
              <a:extLst>
                <a:ext uri="{FF2B5EF4-FFF2-40B4-BE49-F238E27FC236}">
                  <a16:creationId xmlns:a16="http://schemas.microsoft.com/office/drawing/2014/main" id="{F76161DF-1993-BB1B-4064-7EA420E646B9}"/>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79" name="Text Box 12">
              <a:extLst>
                <a:ext uri="{FF2B5EF4-FFF2-40B4-BE49-F238E27FC236}">
                  <a16:creationId xmlns:a16="http://schemas.microsoft.com/office/drawing/2014/main" id="{C36A4A63-E45F-A571-770A-9EB30F7C6023}"/>
                </a:ext>
              </a:extLst>
            </p:cNvPr>
            <p:cNvSpPr txBox="1">
              <a:spLocks noChangeArrowheads="1"/>
            </p:cNvSpPr>
            <p:nvPr/>
          </p:nvSpPr>
          <p:spPr bwMode="auto">
            <a:xfrm>
              <a:off x="2414678" y="6155205"/>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80" name="Line 23">
              <a:extLst>
                <a:ext uri="{FF2B5EF4-FFF2-40B4-BE49-F238E27FC236}">
                  <a16:creationId xmlns:a16="http://schemas.microsoft.com/office/drawing/2014/main" id="{F12EA491-1EB7-B458-7B9E-8DACC6DD1791}"/>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1" name="Line 23">
              <a:extLst>
                <a:ext uri="{FF2B5EF4-FFF2-40B4-BE49-F238E27FC236}">
                  <a16:creationId xmlns:a16="http://schemas.microsoft.com/office/drawing/2014/main" id="{5A6E7C4B-6DCF-A72A-D140-2AD56558E76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2" name="Oval 25">
              <a:extLst>
                <a:ext uri="{FF2B5EF4-FFF2-40B4-BE49-F238E27FC236}">
                  <a16:creationId xmlns:a16="http://schemas.microsoft.com/office/drawing/2014/main" id="{9F95238C-1FE4-C11A-21C5-12A80DE45013}"/>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83" name="Text Box 12">
              <a:extLst>
                <a:ext uri="{FF2B5EF4-FFF2-40B4-BE49-F238E27FC236}">
                  <a16:creationId xmlns:a16="http://schemas.microsoft.com/office/drawing/2014/main" id="{AD3688CE-AD69-0D8A-674B-AF1EAA34A7F9}"/>
                </a:ext>
              </a:extLst>
            </p:cNvPr>
            <p:cNvSpPr txBox="1">
              <a:spLocks noChangeArrowheads="1"/>
            </p:cNvSpPr>
            <p:nvPr/>
          </p:nvSpPr>
          <p:spPr bwMode="auto">
            <a:xfrm>
              <a:off x="3068004" y="5749215"/>
              <a:ext cx="179168" cy="24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baseline="-25000" dirty="0"/>
            </a:p>
          </p:txBody>
        </p:sp>
        <p:sp>
          <p:nvSpPr>
            <p:cNvPr id="484" name="Text Box 12">
              <a:extLst>
                <a:ext uri="{FF2B5EF4-FFF2-40B4-BE49-F238E27FC236}">
                  <a16:creationId xmlns:a16="http://schemas.microsoft.com/office/drawing/2014/main" id="{2ED18EE1-D211-FB7C-8A77-578339FD5D97}"/>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85" name="Group 484">
            <a:extLst>
              <a:ext uri="{FF2B5EF4-FFF2-40B4-BE49-F238E27FC236}">
                <a16:creationId xmlns:a16="http://schemas.microsoft.com/office/drawing/2014/main" id="{A473455B-59EE-530D-F02D-EEDF561852F3}"/>
              </a:ext>
            </a:extLst>
          </p:cNvPr>
          <p:cNvGrpSpPr/>
          <p:nvPr/>
        </p:nvGrpSpPr>
        <p:grpSpPr>
          <a:xfrm>
            <a:off x="7959831" y="2190161"/>
            <a:ext cx="738012" cy="508788"/>
            <a:chOff x="1071163" y="4831168"/>
            <a:chExt cx="947740" cy="720403"/>
          </a:xfrm>
        </p:grpSpPr>
        <p:sp>
          <p:nvSpPr>
            <p:cNvPr id="486" name="Rounded Rectangle 485">
              <a:extLst>
                <a:ext uri="{FF2B5EF4-FFF2-40B4-BE49-F238E27FC236}">
                  <a16:creationId xmlns:a16="http://schemas.microsoft.com/office/drawing/2014/main" id="{3A8132C0-A235-1669-AEB3-8085F4D6593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487" name="Group 486">
              <a:extLst>
                <a:ext uri="{FF2B5EF4-FFF2-40B4-BE49-F238E27FC236}">
                  <a16:creationId xmlns:a16="http://schemas.microsoft.com/office/drawing/2014/main" id="{0029A035-6587-B205-482C-93C58E63054F}"/>
                </a:ext>
              </a:extLst>
            </p:cNvPr>
            <p:cNvGrpSpPr/>
            <p:nvPr/>
          </p:nvGrpSpPr>
          <p:grpSpPr>
            <a:xfrm>
              <a:off x="1173709" y="4874070"/>
              <a:ext cx="833642" cy="617564"/>
              <a:chOff x="236130" y="5049670"/>
              <a:chExt cx="1120906" cy="697569"/>
            </a:xfrm>
          </p:grpSpPr>
          <p:sp>
            <p:nvSpPr>
              <p:cNvPr id="488" name="Line 24">
                <a:extLst>
                  <a:ext uri="{FF2B5EF4-FFF2-40B4-BE49-F238E27FC236}">
                    <a16:creationId xmlns:a16="http://schemas.microsoft.com/office/drawing/2014/main" id="{87AE6F4D-8A38-1194-1C35-10290F5AA680}"/>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9" name="Line 23">
                <a:extLst>
                  <a:ext uri="{FF2B5EF4-FFF2-40B4-BE49-F238E27FC236}">
                    <a16:creationId xmlns:a16="http://schemas.microsoft.com/office/drawing/2014/main" id="{B6EE5DA5-4963-2206-E021-E5D1786B043C}"/>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90" name="Line 23">
                <a:extLst>
                  <a:ext uri="{FF2B5EF4-FFF2-40B4-BE49-F238E27FC236}">
                    <a16:creationId xmlns:a16="http://schemas.microsoft.com/office/drawing/2014/main" id="{43A57DE0-F95B-F26C-D6F6-6BB7B5AF737D}"/>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1" name="Line 23">
                <a:extLst>
                  <a:ext uri="{FF2B5EF4-FFF2-40B4-BE49-F238E27FC236}">
                    <a16:creationId xmlns:a16="http://schemas.microsoft.com/office/drawing/2014/main" id="{2D572391-08FF-B7E0-50E8-13B54AAE3BCF}"/>
                  </a:ext>
                </a:extLst>
              </p:cNvPr>
              <p:cNvSpPr>
                <a:spLocks noChangeShapeType="1"/>
              </p:cNvSpPr>
              <p:nvPr/>
            </p:nvSpPr>
            <p:spPr bwMode="auto">
              <a:xfrm flipH="1">
                <a:off x="377724" y="5413398"/>
                <a:ext cx="290392" cy="233782"/>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2" name="Text Box 12">
                <a:extLst>
                  <a:ext uri="{FF2B5EF4-FFF2-40B4-BE49-F238E27FC236}">
                    <a16:creationId xmlns:a16="http://schemas.microsoft.com/office/drawing/2014/main" id="{45D5BA68-D962-FB27-F0B4-4695CD849769}"/>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3" name="Text Box 12">
                <a:extLst>
                  <a:ext uri="{FF2B5EF4-FFF2-40B4-BE49-F238E27FC236}">
                    <a16:creationId xmlns:a16="http://schemas.microsoft.com/office/drawing/2014/main" id="{900BD014-84FC-3901-E9D4-A9A2D85644E8}"/>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4" name="Line 24">
                <a:extLst>
                  <a:ext uri="{FF2B5EF4-FFF2-40B4-BE49-F238E27FC236}">
                    <a16:creationId xmlns:a16="http://schemas.microsoft.com/office/drawing/2014/main" id="{C5EC7BC3-071C-EA54-3366-6A8C1BEE6C8E}"/>
                  </a:ext>
                </a:extLst>
              </p:cNvPr>
              <p:cNvSpPr>
                <a:spLocks noChangeShapeType="1"/>
              </p:cNvSpPr>
              <p:nvPr/>
            </p:nvSpPr>
            <p:spPr bwMode="auto">
              <a:xfrm flipV="1">
                <a:off x="668117" y="5398453"/>
                <a:ext cx="433466" cy="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5" name="Text Box 12">
                <a:extLst>
                  <a:ext uri="{FF2B5EF4-FFF2-40B4-BE49-F238E27FC236}">
                    <a16:creationId xmlns:a16="http://schemas.microsoft.com/office/drawing/2014/main" id="{54F8E69F-787F-CB55-80BD-87C5453846A8}"/>
                  </a:ext>
                </a:extLst>
              </p:cNvPr>
              <p:cNvSpPr txBox="1">
                <a:spLocks noChangeArrowheads="1"/>
              </p:cNvSpPr>
              <p:nvPr/>
            </p:nvSpPr>
            <p:spPr bwMode="auto">
              <a:xfrm>
                <a:off x="1120174"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6" name="Oval 25">
                <a:extLst>
                  <a:ext uri="{FF2B5EF4-FFF2-40B4-BE49-F238E27FC236}">
                    <a16:creationId xmlns:a16="http://schemas.microsoft.com/office/drawing/2014/main" id="{6C979BDA-51C1-E127-44AE-A12EB5CBF3E0}"/>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97" name="Text Box 12">
                <a:extLst>
                  <a:ext uri="{FF2B5EF4-FFF2-40B4-BE49-F238E27FC236}">
                    <a16:creationId xmlns:a16="http://schemas.microsoft.com/office/drawing/2014/main" id="{00DA74E2-1653-7EEF-14E2-940BB16D11A3}"/>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98" name="Text Box 12">
                <a:extLst>
                  <a:ext uri="{FF2B5EF4-FFF2-40B4-BE49-F238E27FC236}">
                    <a16:creationId xmlns:a16="http://schemas.microsoft.com/office/drawing/2014/main" id="{713B928C-D17E-749B-7B5C-B364D28C575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grpSp>
        <p:nvGrpSpPr>
          <p:cNvPr id="499" name="Group 498">
            <a:extLst>
              <a:ext uri="{FF2B5EF4-FFF2-40B4-BE49-F238E27FC236}">
                <a16:creationId xmlns:a16="http://schemas.microsoft.com/office/drawing/2014/main" id="{7206FA43-7B5B-CF47-8887-3FF8D198817B}"/>
              </a:ext>
            </a:extLst>
          </p:cNvPr>
          <p:cNvGrpSpPr/>
          <p:nvPr/>
        </p:nvGrpSpPr>
        <p:grpSpPr>
          <a:xfrm>
            <a:off x="7385273" y="1411199"/>
            <a:ext cx="738011" cy="531411"/>
            <a:chOff x="1071163" y="4799134"/>
            <a:chExt cx="947740" cy="752437"/>
          </a:xfrm>
        </p:grpSpPr>
        <p:sp>
          <p:nvSpPr>
            <p:cNvPr id="500" name="Rounded Rectangle 499">
              <a:extLst>
                <a:ext uri="{FF2B5EF4-FFF2-40B4-BE49-F238E27FC236}">
                  <a16:creationId xmlns:a16="http://schemas.microsoft.com/office/drawing/2014/main" id="{B63096E0-0A00-E5BB-B318-AF03E6A0436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01" name="Group 500">
              <a:extLst>
                <a:ext uri="{FF2B5EF4-FFF2-40B4-BE49-F238E27FC236}">
                  <a16:creationId xmlns:a16="http://schemas.microsoft.com/office/drawing/2014/main" id="{98158957-D020-2779-5F8A-1D2BF3A1CA4B}"/>
                </a:ext>
              </a:extLst>
            </p:cNvPr>
            <p:cNvGrpSpPr/>
            <p:nvPr/>
          </p:nvGrpSpPr>
          <p:grpSpPr>
            <a:xfrm>
              <a:off x="1173709" y="4799134"/>
              <a:ext cx="833642" cy="692494"/>
              <a:chOff x="236130" y="4965032"/>
              <a:chExt cx="1120906" cy="782207"/>
            </a:xfrm>
          </p:grpSpPr>
          <p:sp>
            <p:nvSpPr>
              <p:cNvPr id="502" name="Line 24">
                <a:extLst>
                  <a:ext uri="{FF2B5EF4-FFF2-40B4-BE49-F238E27FC236}">
                    <a16:creationId xmlns:a16="http://schemas.microsoft.com/office/drawing/2014/main" id="{51B50CE3-90AD-9BCD-B9E6-5F0614C212A0}"/>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3" name="Line 23">
                <a:extLst>
                  <a:ext uri="{FF2B5EF4-FFF2-40B4-BE49-F238E27FC236}">
                    <a16:creationId xmlns:a16="http://schemas.microsoft.com/office/drawing/2014/main" id="{A9E6448D-EAF5-83F1-84D9-4F86144E52B9}"/>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04" name="Line 23">
                <a:extLst>
                  <a:ext uri="{FF2B5EF4-FFF2-40B4-BE49-F238E27FC236}">
                    <a16:creationId xmlns:a16="http://schemas.microsoft.com/office/drawing/2014/main" id="{3D17948A-F41E-0E51-8B92-A391BC3EB60A}"/>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5" name="Line 23">
                <a:extLst>
                  <a:ext uri="{FF2B5EF4-FFF2-40B4-BE49-F238E27FC236}">
                    <a16:creationId xmlns:a16="http://schemas.microsoft.com/office/drawing/2014/main" id="{E5328809-C64A-364E-1BB6-3395A23C3889}"/>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6" name="Text Box 12">
                <a:extLst>
                  <a:ext uri="{FF2B5EF4-FFF2-40B4-BE49-F238E27FC236}">
                    <a16:creationId xmlns:a16="http://schemas.microsoft.com/office/drawing/2014/main" id="{F84EC328-CD68-EA79-1513-11A766CBD1AF}"/>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07" name="Text Box 12">
                <a:extLst>
                  <a:ext uri="{FF2B5EF4-FFF2-40B4-BE49-F238E27FC236}">
                    <a16:creationId xmlns:a16="http://schemas.microsoft.com/office/drawing/2014/main" id="{347E7DD1-1C7C-C514-759C-6AB8F58AE696}"/>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08" name="Line 24">
                <a:extLst>
                  <a:ext uri="{FF2B5EF4-FFF2-40B4-BE49-F238E27FC236}">
                    <a16:creationId xmlns:a16="http://schemas.microsoft.com/office/drawing/2014/main" id="{C97DA876-5AF8-740B-56ED-CBBB20CE5D4C}"/>
                  </a:ext>
                </a:extLst>
              </p:cNvPr>
              <p:cNvSpPr>
                <a:spLocks noChangeShapeType="1"/>
              </p:cNvSpPr>
              <p:nvPr/>
            </p:nvSpPr>
            <p:spPr bwMode="auto">
              <a:xfrm flipV="1">
                <a:off x="668117" y="5398453"/>
                <a:ext cx="433466" cy="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9" name="Text Box 12">
                <a:extLst>
                  <a:ext uri="{FF2B5EF4-FFF2-40B4-BE49-F238E27FC236}">
                    <a16:creationId xmlns:a16="http://schemas.microsoft.com/office/drawing/2014/main" id="{3F3D3D67-F718-4788-98FD-D70D330A9A1B}"/>
                  </a:ext>
                </a:extLst>
              </p:cNvPr>
              <p:cNvSpPr txBox="1">
                <a:spLocks noChangeArrowheads="1"/>
              </p:cNvSpPr>
              <p:nvPr/>
            </p:nvSpPr>
            <p:spPr bwMode="auto">
              <a:xfrm>
                <a:off x="1120174"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10" name="Oval 25">
                <a:extLst>
                  <a:ext uri="{FF2B5EF4-FFF2-40B4-BE49-F238E27FC236}">
                    <a16:creationId xmlns:a16="http://schemas.microsoft.com/office/drawing/2014/main" id="{DFA5BB86-C31B-18A6-B87D-0BA6D9485A50}"/>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511" name="Text Box 12">
                <a:extLst>
                  <a:ext uri="{FF2B5EF4-FFF2-40B4-BE49-F238E27FC236}">
                    <a16:creationId xmlns:a16="http://schemas.microsoft.com/office/drawing/2014/main" id="{89F9A3D8-09AA-4115-EA63-FA9279A58190}"/>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512" name="Text Box 12">
                <a:extLst>
                  <a:ext uri="{FF2B5EF4-FFF2-40B4-BE49-F238E27FC236}">
                    <a16:creationId xmlns:a16="http://schemas.microsoft.com/office/drawing/2014/main" id="{FDC7DC25-4C50-89BB-0370-9ABE6896F981}"/>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513" name="Group 512">
            <a:extLst>
              <a:ext uri="{FF2B5EF4-FFF2-40B4-BE49-F238E27FC236}">
                <a16:creationId xmlns:a16="http://schemas.microsoft.com/office/drawing/2014/main" id="{16F31C98-34BB-89E0-EF5F-37238CECE6BD}"/>
              </a:ext>
            </a:extLst>
          </p:cNvPr>
          <p:cNvGrpSpPr/>
          <p:nvPr/>
        </p:nvGrpSpPr>
        <p:grpSpPr>
          <a:xfrm>
            <a:off x="6266178" y="985667"/>
            <a:ext cx="689942" cy="508788"/>
            <a:chOff x="1601676" y="2501482"/>
            <a:chExt cx="976904" cy="720403"/>
          </a:xfrm>
        </p:grpSpPr>
        <p:sp>
          <p:nvSpPr>
            <p:cNvPr id="514" name="Rounded Rectangle 513">
              <a:extLst>
                <a:ext uri="{FF2B5EF4-FFF2-40B4-BE49-F238E27FC236}">
                  <a16:creationId xmlns:a16="http://schemas.microsoft.com/office/drawing/2014/main" id="{BE17F34D-E87A-9D24-CF77-53D53F1B8D77}"/>
                </a:ext>
              </a:extLst>
            </p:cNvPr>
            <p:cNvSpPr/>
            <p:nvPr/>
          </p:nvSpPr>
          <p:spPr>
            <a:xfrm>
              <a:off x="1601676" y="2501482"/>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515" name="Line 23">
              <a:extLst>
                <a:ext uri="{FF2B5EF4-FFF2-40B4-BE49-F238E27FC236}">
                  <a16:creationId xmlns:a16="http://schemas.microsoft.com/office/drawing/2014/main" id="{4E4BE983-E81B-A7E6-ECB8-99FF609E8483}"/>
                </a:ext>
              </a:extLst>
            </p:cNvPr>
            <p:cNvSpPr>
              <a:spLocks noChangeShapeType="1"/>
            </p:cNvSpPr>
            <p:nvPr/>
          </p:nvSpPr>
          <p:spPr bwMode="auto">
            <a:xfrm>
              <a:off x="2068978" y="2871715"/>
              <a:ext cx="246889" cy="21875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16" name="Line 23">
              <a:extLst>
                <a:ext uri="{FF2B5EF4-FFF2-40B4-BE49-F238E27FC236}">
                  <a16:creationId xmlns:a16="http://schemas.microsoft.com/office/drawing/2014/main" id="{20B53AAC-6A10-2B84-F515-764693518751}"/>
                </a:ext>
              </a:extLst>
            </p:cNvPr>
            <p:cNvSpPr>
              <a:spLocks noChangeShapeType="1"/>
            </p:cNvSpPr>
            <p:nvPr/>
          </p:nvSpPr>
          <p:spPr bwMode="auto">
            <a:xfrm>
              <a:off x="1830851" y="2656512"/>
              <a:ext cx="238127" cy="208758"/>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17" name="Line 23">
              <a:extLst>
                <a:ext uri="{FF2B5EF4-FFF2-40B4-BE49-F238E27FC236}">
                  <a16:creationId xmlns:a16="http://schemas.microsoft.com/office/drawing/2014/main" id="{B0BC7A7B-5099-89DD-F6C8-E69FC634BD58}"/>
                </a:ext>
              </a:extLst>
            </p:cNvPr>
            <p:cNvSpPr>
              <a:spLocks noChangeShapeType="1"/>
            </p:cNvSpPr>
            <p:nvPr/>
          </p:nvSpPr>
          <p:spPr bwMode="auto">
            <a:xfrm flipH="1">
              <a:off x="1830851" y="2878500"/>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18" name="Text Box 12">
              <a:extLst>
                <a:ext uri="{FF2B5EF4-FFF2-40B4-BE49-F238E27FC236}">
                  <a16:creationId xmlns:a16="http://schemas.microsoft.com/office/drawing/2014/main" id="{3E62541C-66CD-750E-A4F2-ACCD1CBBD447}"/>
                </a:ext>
              </a:extLst>
            </p:cNvPr>
            <p:cNvSpPr txBox="1">
              <a:spLocks noChangeArrowheads="1"/>
            </p:cNvSpPr>
            <p:nvPr/>
          </p:nvSpPr>
          <p:spPr bwMode="auto">
            <a:xfrm>
              <a:off x="2345300" y="2981254"/>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19" name="Text Box 12">
              <a:extLst>
                <a:ext uri="{FF2B5EF4-FFF2-40B4-BE49-F238E27FC236}">
                  <a16:creationId xmlns:a16="http://schemas.microsoft.com/office/drawing/2014/main" id="{D1C494BF-E403-28F4-A22A-F6D0A9500B8A}"/>
                </a:ext>
              </a:extLst>
            </p:cNvPr>
            <p:cNvSpPr txBox="1">
              <a:spLocks noChangeArrowheads="1"/>
            </p:cNvSpPr>
            <p:nvPr/>
          </p:nvSpPr>
          <p:spPr bwMode="auto">
            <a:xfrm>
              <a:off x="2309571" y="2537366"/>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H</a:t>
              </a:r>
              <a:endParaRPr lang="en-US" altLang="en-IT" sz="989" i="1" dirty="0"/>
            </a:p>
          </p:txBody>
        </p:sp>
        <p:sp>
          <p:nvSpPr>
            <p:cNvPr id="520" name="Text Box 12">
              <a:extLst>
                <a:ext uri="{FF2B5EF4-FFF2-40B4-BE49-F238E27FC236}">
                  <a16:creationId xmlns:a16="http://schemas.microsoft.com/office/drawing/2014/main" id="{375F93A4-14BC-E743-79F1-8C8A11888DC4}"/>
                </a:ext>
              </a:extLst>
            </p:cNvPr>
            <p:cNvSpPr txBox="1">
              <a:spLocks noChangeArrowheads="1"/>
            </p:cNvSpPr>
            <p:nvPr/>
          </p:nvSpPr>
          <p:spPr bwMode="auto">
            <a:xfrm>
              <a:off x="1682089" y="2528468"/>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21" name="Text Box 12">
              <a:extLst>
                <a:ext uri="{FF2B5EF4-FFF2-40B4-BE49-F238E27FC236}">
                  <a16:creationId xmlns:a16="http://schemas.microsoft.com/office/drawing/2014/main" id="{005C9511-D40C-CDE0-2198-7F0DDE5B5054}"/>
                </a:ext>
              </a:extLst>
            </p:cNvPr>
            <p:cNvSpPr txBox="1">
              <a:spLocks noChangeArrowheads="1"/>
            </p:cNvSpPr>
            <p:nvPr/>
          </p:nvSpPr>
          <p:spPr bwMode="auto">
            <a:xfrm>
              <a:off x="1673939" y="2973016"/>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22" name="Line 23">
              <a:extLst>
                <a:ext uri="{FF2B5EF4-FFF2-40B4-BE49-F238E27FC236}">
                  <a16:creationId xmlns:a16="http://schemas.microsoft.com/office/drawing/2014/main" id="{AAB34A72-9CD2-6B12-C6D0-9B1925841F44}"/>
                </a:ext>
              </a:extLst>
            </p:cNvPr>
            <p:cNvSpPr>
              <a:spLocks noChangeShapeType="1"/>
            </p:cNvSpPr>
            <p:nvPr/>
          </p:nvSpPr>
          <p:spPr bwMode="auto">
            <a:xfrm flipH="1">
              <a:off x="2079686" y="2662576"/>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3" name="Oval 25">
              <a:extLst>
                <a:ext uri="{FF2B5EF4-FFF2-40B4-BE49-F238E27FC236}">
                  <a16:creationId xmlns:a16="http://schemas.microsoft.com/office/drawing/2014/main" id="{8C72873F-87AA-6BDE-59D1-2A56172ED999}"/>
                </a:ext>
              </a:extLst>
            </p:cNvPr>
            <p:cNvSpPr>
              <a:spLocks noChangeArrowheads="1"/>
            </p:cNvSpPr>
            <p:nvPr/>
          </p:nvSpPr>
          <p:spPr bwMode="auto">
            <a:xfrm>
              <a:off x="2016466" y="2823037"/>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grpSp>
        <p:nvGrpSpPr>
          <p:cNvPr id="524" name="Group 523">
            <a:extLst>
              <a:ext uri="{FF2B5EF4-FFF2-40B4-BE49-F238E27FC236}">
                <a16:creationId xmlns:a16="http://schemas.microsoft.com/office/drawing/2014/main" id="{029E38F4-C5FD-D918-F192-4406EAA3EBB1}"/>
              </a:ext>
            </a:extLst>
          </p:cNvPr>
          <p:cNvGrpSpPr/>
          <p:nvPr/>
        </p:nvGrpSpPr>
        <p:grpSpPr>
          <a:xfrm>
            <a:off x="5168858" y="992175"/>
            <a:ext cx="689942" cy="508788"/>
            <a:chOff x="1607656" y="1432083"/>
            <a:chExt cx="976904" cy="720403"/>
          </a:xfrm>
        </p:grpSpPr>
        <p:sp>
          <p:nvSpPr>
            <p:cNvPr id="525" name="Rounded Rectangle 524">
              <a:extLst>
                <a:ext uri="{FF2B5EF4-FFF2-40B4-BE49-F238E27FC236}">
                  <a16:creationId xmlns:a16="http://schemas.microsoft.com/office/drawing/2014/main" id="{90AAA7B1-B7F4-464E-4E91-8202000E5BDF}"/>
                </a:ext>
              </a:extLst>
            </p:cNvPr>
            <p:cNvSpPr/>
            <p:nvPr/>
          </p:nvSpPr>
          <p:spPr>
            <a:xfrm>
              <a:off x="1607656" y="1432083"/>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526" name="Line 23">
              <a:extLst>
                <a:ext uri="{FF2B5EF4-FFF2-40B4-BE49-F238E27FC236}">
                  <a16:creationId xmlns:a16="http://schemas.microsoft.com/office/drawing/2014/main" id="{F9BC0292-5110-812D-79D8-4A73E4FE91AC}"/>
                </a:ext>
              </a:extLst>
            </p:cNvPr>
            <p:cNvSpPr>
              <a:spLocks noChangeShapeType="1"/>
            </p:cNvSpPr>
            <p:nvPr/>
          </p:nvSpPr>
          <p:spPr bwMode="auto">
            <a:xfrm>
              <a:off x="1836831" y="1587113"/>
              <a:ext cx="238127" cy="208758"/>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7" name="Line 23">
              <a:extLst>
                <a:ext uri="{FF2B5EF4-FFF2-40B4-BE49-F238E27FC236}">
                  <a16:creationId xmlns:a16="http://schemas.microsoft.com/office/drawing/2014/main" id="{F43BE43A-47CA-C2D5-0F10-6AC742409414}"/>
                </a:ext>
              </a:extLst>
            </p:cNvPr>
            <p:cNvSpPr>
              <a:spLocks noChangeShapeType="1"/>
            </p:cNvSpPr>
            <p:nvPr/>
          </p:nvSpPr>
          <p:spPr bwMode="auto">
            <a:xfrm flipH="1">
              <a:off x="1836831" y="1809101"/>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8" name="Text Box 12">
              <a:extLst>
                <a:ext uri="{FF2B5EF4-FFF2-40B4-BE49-F238E27FC236}">
                  <a16:creationId xmlns:a16="http://schemas.microsoft.com/office/drawing/2014/main" id="{6F562304-9784-D2B7-5252-58AEAB436340}"/>
                </a:ext>
              </a:extLst>
            </p:cNvPr>
            <p:cNvSpPr txBox="1">
              <a:spLocks noChangeArrowheads="1"/>
            </p:cNvSpPr>
            <p:nvPr/>
          </p:nvSpPr>
          <p:spPr bwMode="auto">
            <a:xfrm>
              <a:off x="2369448" y="1911855"/>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sp>
          <p:nvSpPr>
            <p:cNvPr id="529" name="Text Box 12">
              <a:extLst>
                <a:ext uri="{FF2B5EF4-FFF2-40B4-BE49-F238E27FC236}">
                  <a16:creationId xmlns:a16="http://schemas.microsoft.com/office/drawing/2014/main" id="{16B99EA4-81CB-D87C-0D49-EBE7868528E8}"/>
                </a:ext>
              </a:extLst>
            </p:cNvPr>
            <p:cNvSpPr txBox="1">
              <a:spLocks noChangeArrowheads="1"/>
            </p:cNvSpPr>
            <p:nvPr/>
          </p:nvSpPr>
          <p:spPr bwMode="auto">
            <a:xfrm>
              <a:off x="2321607" y="1467967"/>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G</a:t>
              </a:r>
              <a:endParaRPr lang="en-US" altLang="en-IT" sz="989" i="1" dirty="0"/>
            </a:p>
          </p:txBody>
        </p:sp>
        <p:sp>
          <p:nvSpPr>
            <p:cNvPr id="530" name="Text Box 12">
              <a:extLst>
                <a:ext uri="{FF2B5EF4-FFF2-40B4-BE49-F238E27FC236}">
                  <a16:creationId xmlns:a16="http://schemas.microsoft.com/office/drawing/2014/main" id="{DFF67270-459B-3ECD-9390-C5F45F7092D2}"/>
                </a:ext>
              </a:extLst>
            </p:cNvPr>
            <p:cNvSpPr txBox="1">
              <a:spLocks noChangeArrowheads="1"/>
            </p:cNvSpPr>
            <p:nvPr/>
          </p:nvSpPr>
          <p:spPr bwMode="auto">
            <a:xfrm>
              <a:off x="1688069" y="1459069"/>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31" name="Text Box 12">
              <a:extLst>
                <a:ext uri="{FF2B5EF4-FFF2-40B4-BE49-F238E27FC236}">
                  <a16:creationId xmlns:a16="http://schemas.microsoft.com/office/drawing/2014/main" id="{5FD09E2B-FFDA-09CB-0CB0-4AC438063D6E}"/>
                </a:ext>
              </a:extLst>
            </p:cNvPr>
            <p:cNvSpPr txBox="1">
              <a:spLocks noChangeArrowheads="1"/>
            </p:cNvSpPr>
            <p:nvPr/>
          </p:nvSpPr>
          <p:spPr bwMode="auto">
            <a:xfrm>
              <a:off x="1679919" y="1903617"/>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grpSp>
          <p:nvGrpSpPr>
            <p:cNvPr id="532" name="Group 531">
              <a:extLst>
                <a:ext uri="{FF2B5EF4-FFF2-40B4-BE49-F238E27FC236}">
                  <a16:creationId xmlns:a16="http://schemas.microsoft.com/office/drawing/2014/main" id="{F45BE416-418B-75ED-7D89-2A017524D170}"/>
                </a:ext>
              </a:extLst>
            </p:cNvPr>
            <p:cNvGrpSpPr/>
            <p:nvPr/>
          </p:nvGrpSpPr>
          <p:grpSpPr>
            <a:xfrm rot="18972771">
              <a:off x="2058138" y="1647402"/>
              <a:ext cx="304100" cy="65006"/>
              <a:chOff x="3698666" y="6309456"/>
              <a:chExt cx="406620" cy="83423"/>
            </a:xfrm>
          </p:grpSpPr>
          <p:sp>
            <p:nvSpPr>
              <p:cNvPr id="546" name="Line 23">
                <a:extLst>
                  <a:ext uri="{FF2B5EF4-FFF2-40B4-BE49-F238E27FC236}">
                    <a16:creationId xmlns:a16="http://schemas.microsoft.com/office/drawing/2014/main" id="{AD2C7F1A-0D98-3B84-270B-C58C09DD576C}"/>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7" name="Line 23">
                <a:extLst>
                  <a:ext uri="{FF2B5EF4-FFF2-40B4-BE49-F238E27FC236}">
                    <a16:creationId xmlns:a16="http://schemas.microsoft.com/office/drawing/2014/main" id="{F29139DD-EDD7-67EA-DD1D-FAA0BD8FF03F}"/>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8" name="Line 23">
                <a:extLst>
                  <a:ext uri="{FF2B5EF4-FFF2-40B4-BE49-F238E27FC236}">
                    <a16:creationId xmlns:a16="http://schemas.microsoft.com/office/drawing/2014/main" id="{F3EAD6DE-8E7E-EEB1-1A41-F6FA359B772B}"/>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9" name="Line 23">
                <a:extLst>
                  <a:ext uri="{FF2B5EF4-FFF2-40B4-BE49-F238E27FC236}">
                    <a16:creationId xmlns:a16="http://schemas.microsoft.com/office/drawing/2014/main" id="{DFD69224-3400-D485-EA25-BCFCD6B672EF}"/>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0" name="Line 23">
                <a:extLst>
                  <a:ext uri="{FF2B5EF4-FFF2-40B4-BE49-F238E27FC236}">
                    <a16:creationId xmlns:a16="http://schemas.microsoft.com/office/drawing/2014/main" id="{2E0DBAFB-F424-7FDA-8B41-8ABB5AAA236C}"/>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1" name="Line 23">
                <a:extLst>
                  <a:ext uri="{FF2B5EF4-FFF2-40B4-BE49-F238E27FC236}">
                    <a16:creationId xmlns:a16="http://schemas.microsoft.com/office/drawing/2014/main" id="{AC99E759-37F7-CBFA-75AB-36FA585076B9}"/>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2" name="Line 23">
                <a:extLst>
                  <a:ext uri="{FF2B5EF4-FFF2-40B4-BE49-F238E27FC236}">
                    <a16:creationId xmlns:a16="http://schemas.microsoft.com/office/drawing/2014/main" id="{783A202E-9571-2706-A30B-4E52BB53A330}"/>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53" name="Line 23">
                <a:extLst>
                  <a:ext uri="{FF2B5EF4-FFF2-40B4-BE49-F238E27FC236}">
                    <a16:creationId xmlns:a16="http://schemas.microsoft.com/office/drawing/2014/main" id="{F4320C7C-3B65-615B-D623-0BBDEFF854D6}"/>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4" name="Line 23">
                <a:extLst>
                  <a:ext uri="{FF2B5EF4-FFF2-40B4-BE49-F238E27FC236}">
                    <a16:creationId xmlns:a16="http://schemas.microsoft.com/office/drawing/2014/main" id="{39AF021F-5FE5-9513-6EC1-8DFD557638F3}"/>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55" name="Line 23">
                <a:extLst>
                  <a:ext uri="{FF2B5EF4-FFF2-40B4-BE49-F238E27FC236}">
                    <a16:creationId xmlns:a16="http://schemas.microsoft.com/office/drawing/2014/main" id="{1CE763EC-AE55-411B-E30D-46A409137500}"/>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6" name="Line 23">
                <a:extLst>
                  <a:ext uri="{FF2B5EF4-FFF2-40B4-BE49-F238E27FC236}">
                    <a16:creationId xmlns:a16="http://schemas.microsoft.com/office/drawing/2014/main" id="{614B7740-E557-325D-4A12-8F7DE5375504}"/>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nvGrpSpPr>
            <p:cNvPr id="533" name="Group 532">
              <a:extLst>
                <a:ext uri="{FF2B5EF4-FFF2-40B4-BE49-F238E27FC236}">
                  <a16:creationId xmlns:a16="http://schemas.microsoft.com/office/drawing/2014/main" id="{385780EE-05D3-3AC5-13F8-64CE281D0CE0}"/>
                </a:ext>
              </a:extLst>
            </p:cNvPr>
            <p:cNvGrpSpPr/>
            <p:nvPr/>
          </p:nvGrpSpPr>
          <p:grpSpPr>
            <a:xfrm rot="2357675">
              <a:off x="2070291" y="1878473"/>
              <a:ext cx="304100" cy="65006"/>
              <a:chOff x="3698666" y="6309456"/>
              <a:chExt cx="406620" cy="83423"/>
            </a:xfrm>
          </p:grpSpPr>
          <p:sp>
            <p:nvSpPr>
              <p:cNvPr id="535" name="Line 23">
                <a:extLst>
                  <a:ext uri="{FF2B5EF4-FFF2-40B4-BE49-F238E27FC236}">
                    <a16:creationId xmlns:a16="http://schemas.microsoft.com/office/drawing/2014/main" id="{F878A6A6-1EFF-4324-1E30-D8DCA070A665}"/>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6" name="Line 23">
                <a:extLst>
                  <a:ext uri="{FF2B5EF4-FFF2-40B4-BE49-F238E27FC236}">
                    <a16:creationId xmlns:a16="http://schemas.microsoft.com/office/drawing/2014/main" id="{22FDAB3A-BDEE-B71F-8E7A-EC2C9AE18491}"/>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7" name="Line 23">
                <a:extLst>
                  <a:ext uri="{FF2B5EF4-FFF2-40B4-BE49-F238E27FC236}">
                    <a16:creationId xmlns:a16="http://schemas.microsoft.com/office/drawing/2014/main" id="{CAE90DD6-90C1-6326-72A1-437BFAB0616F}"/>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38" name="Line 23">
                <a:extLst>
                  <a:ext uri="{FF2B5EF4-FFF2-40B4-BE49-F238E27FC236}">
                    <a16:creationId xmlns:a16="http://schemas.microsoft.com/office/drawing/2014/main" id="{B3E7872D-93B5-CB76-AFA9-1FF3B7F8C5F4}"/>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9" name="Line 23">
                <a:extLst>
                  <a:ext uri="{FF2B5EF4-FFF2-40B4-BE49-F238E27FC236}">
                    <a16:creationId xmlns:a16="http://schemas.microsoft.com/office/drawing/2014/main" id="{8032BCCB-3B5E-AA83-9E4F-023C2DDA02A3}"/>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0" name="Line 23">
                <a:extLst>
                  <a:ext uri="{FF2B5EF4-FFF2-40B4-BE49-F238E27FC236}">
                    <a16:creationId xmlns:a16="http://schemas.microsoft.com/office/drawing/2014/main" id="{E491F4FD-BF86-5D62-9614-BEB7F2799ED8}"/>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1" name="Line 23">
                <a:extLst>
                  <a:ext uri="{FF2B5EF4-FFF2-40B4-BE49-F238E27FC236}">
                    <a16:creationId xmlns:a16="http://schemas.microsoft.com/office/drawing/2014/main" id="{4A184BC3-2BB9-5B9C-0ED1-BE430A73A0F6}"/>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2" name="Line 23">
                <a:extLst>
                  <a:ext uri="{FF2B5EF4-FFF2-40B4-BE49-F238E27FC236}">
                    <a16:creationId xmlns:a16="http://schemas.microsoft.com/office/drawing/2014/main" id="{1B4CFBB6-66E0-6218-063F-1F7C292AAED6}"/>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3" name="Line 23">
                <a:extLst>
                  <a:ext uri="{FF2B5EF4-FFF2-40B4-BE49-F238E27FC236}">
                    <a16:creationId xmlns:a16="http://schemas.microsoft.com/office/drawing/2014/main" id="{9EE98894-6F43-34DD-1781-E04CF904AD7A}"/>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4" name="Line 23">
                <a:extLst>
                  <a:ext uri="{FF2B5EF4-FFF2-40B4-BE49-F238E27FC236}">
                    <a16:creationId xmlns:a16="http://schemas.microsoft.com/office/drawing/2014/main" id="{5D00E204-FCA8-FF39-2584-C4A14A6996BB}"/>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5" name="Line 23">
                <a:extLst>
                  <a:ext uri="{FF2B5EF4-FFF2-40B4-BE49-F238E27FC236}">
                    <a16:creationId xmlns:a16="http://schemas.microsoft.com/office/drawing/2014/main" id="{AA3A03AA-AECF-8DC4-05E5-E040617ABE2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534" name="Oval 25">
              <a:extLst>
                <a:ext uri="{FF2B5EF4-FFF2-40B4-BE49-F238E27FC236}">
                  <a16:creationId xmlns:a16="http://schemas.microsoft.com/office/drawing/2014/main" id="{A416B485-2676-A0A7-3EC7-03FB2CC4C0F5}"/>
                </a:ext>
              </a:extLst>
            </p:cNvPr>
            <p:cNvSpPr>
              <a:spLocks noChangeArrowheads="1"/>
            </p:cNvSpPr>
            <p:nvPr/>
          </p:nvSpPr>
          <p:spPr bwMode="auto">
            <a:xfrm>
              <a:off x="2022446" y="1753638"/>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grpSp>
        <p:nvGrpSpPr>
          <p:cNvPr id="557" name="Group 556">
            <a:extLst>
              <a:ext uri="{FF2B5EF4-FFF2-40B4-BE49-F238E27FC236}">
                <a16:creationId xmlns:a16="http://schemas.microsoft.com/office/drawing/2014/main" id="{D18706FB-E50E-2992-266D-AA88BCBB38AC}"/>
              </a:ext>
            </a:extLst>
          </p:cNvPr>
          <p:cNvGrpSpPr/>
          <p:nvPr/>
        </p:nvGrpSpPr>
        <p:grpSpPr>
          <a:xfrm>
            <a:off x="4078537" y="1418454"/>
            <a:ext cx="689942" cy="522858"/>
            <a:chOff x="1332861" y="2898827"/>
            <a:chExt cx="976904" cy="740325"/>
          </a:xfrm>
        </p:grpSpPr>
        <p:grpSp>
          <p:nvGrpSpPr>
            <p:cNvPr id="558" name="Group 557">
              <a:extLst>
                <a:ext uri="{FF2B5EF4-FFF2-40B4-BE49-F238E27FC236}">
                  <a16:creationId xmlns:a16="http://schemas.microsoft.com/office/drawing/2014/main" id="{D8943AEC-AB4D-386A-A15E-EFCC9668C863}"/>
                </a:ext>
              </a:extLst>
            </p:cNvPr>
            <p:cNvGrpSpPr/>
            <p:nvPr/>
          </p:nvGrpSpPr>
          <p:grpSpPr>
            <a:xfrm>
              <a:off x="1332861" y="2898827"/>
              <a:ext cx="976904" cy="740325"/>
              <a:chOff x="1076656" y="4799134"/>
              <a:chExt cx="886011" cy="740325"/>
            </a:xfrm>
          </p:grpSpPr>
          <p:sp>
            <p:nvSpPr>
              <p:cNvPr id="571" name="Rounded Rectangle 570">
                <a:extLst>
                  <a:ext uri="{FF2B5EF4-FFF2-40B4-BE49-F238E27FC236}">
                    <a16:creationId xmlns:a16="http://schemas.microsoft.com/office/drawing/2014/main" id="{5FF2B9A3-BE6A-72F3-8217-50F8A5B8A4B0}"/>
                  </a:ext>
                </a:extLst>
              </p:cNvPr>
              <p:cNvSpPr/>
              <p:nvPr/>
            </p:nvSpPr>
            <p:spPr>
              <a:xfrm>
                <a:off x="1076656" y="4819056"/>
                <a:ext cx="886011"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72" name="Group 571">
                <a:extLst>
                  <a:ext uri="{FF2B5EF4-FFF2-40B4-BE49-F238E27FC236}">
                    <a16:creationId xmlns:a16="http://schemas.microsoft.com/office/drawing/2014/main" id="{D97FCF73-721E-BF9A-1CB3-031F2C236A70}"/>
                  </a:ext>
                </a:extLst>
              </p:cNvPr>
              <p:cNvGrpSpPr/>
              <p:nvPr/>
            </p:nvGrpSpPr>
            <p:grpSpPr>
              <a:xfrm>
                <a:off x="1173709" y="4799134"/>
                <a:ext cx="757968" cy="692494"/>
                <a:chOff x="236130" y="4965032"/>
                <a:chExt cx="1019157" cy="782207"/>
              </a:xfrm>
            </p:grpSpPr>
            <p:sp>
              <p:nvSpPr>
                <p:cNvPr id="573" name="Line 23">
                  <a:extLst>
                    <a:ext uri="{FF2B5EF4-FFF2-40B4-BE49-F238E27FC236}">
                      <a16:creationId xmlns:a16="http://schemas.microsoft.com/office/drawing/2014/main" id="{D9433820-9375-495A-EECF-D7374E85FF04}"/>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74" name="Line 23">
                  <a:extLst>
                    <a:ext uri="{FF2B5EF4-FFF2-40B4-BE49-F238E27FC236}">
                      <a16:creationId xmlns:a16="http://schemas.microsoft.com/office/drawing/2014/main" id="{D49A79E9-77CA-6647-4227-EBCBF48E1738}"/>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5" name="Line 23">
                  <a:extLst>
                    <a:ext uri="{FF2B5EF4-FFF2-40B4-BE49-F238E27FC236}">
                      <a16:creationId xmlns:a16="http://schemas.microsoft.com/office/drawing/2014/main" id="{7D819A01-1E98-E10C-C764-5AF4D9142EED}"/>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6" name="Text Box 12">
                  <a:extLst>
                    <a:ext uri="{FF2B5EF4-FFF2-40B4-BE49-F238E27FC236}">
                      <a16:creationId xmlns:a16="http://schemas.microsoft.com/office/drawing/2014/main" id="{C744BE4C-7A35-DF99-AB12-10D6219352BA}"/>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77" name="Text Box 12">
                  <a:extLst>
                    <a:ext uri="{FF2B5EF4-FFF2-40B4-BE49-F238E27FC236}">
                      <a16:creationId xmlns:a16="http://schemas.microsoft.com/office/drawing/2014/main" id="{59548BC9-131C-D2F9-EA4A-CAA9F73E8F20}"/>
                    </a:ext>
                  </a:extLst>
                </p:cNvPr>
                <p:cNvSpPr txBox="1">
                  <a:spLocks noChangeArrowheads="1"/>
                </p:cNvSpPr>
                <p:nvPr/>
              </p:nvSpPr>
              <p:spPr bwMode="auto">
                <a:xfrm>
                  <a:off x="961518" y="50280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578" name="Oval 25">
                  <a:extLst>
                    <a:ext uri="{FF2B5EF4-FFF2-40B4-BE49-F238E27FC236}">
                      <a16:creationId xmlns:a16="http://schemas.microsoft.com/office/drawing/2014/main" id="{4CEB6AB5-BAAD-0B0B-0B6D-81D2E9335944}"/>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579" name="Text Box 12">
                  <a:extLst>
                    <a:ext uri="{FF2B5EF4-FFF2-40B4-BE49-F238E27FC236}">
                      <a16:creationId xmlns:a16="http://schemas.microsoft.com/office/drawing/2014/main" id="{D4E5FC21-C4DD-5734-E2A6-A5E58192C168}"/>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580" name="Text Box 12">
                  <a:extLst>
                    <a:ext uri="{FF2B5EF4-FFF2-40B4-BE49-F238E27FC236}">
                      <a16:creationId xmlns:a16="http://schemas.microsoft.com/office/drawing/2014/main" id="{D5953B39-19E5-A1F3-9537-9A0EC618208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559" name="Group 558">
              <a:extLst>
                <a:ext uri="{FF2B5EF4-FFF2-40B4-BE49-F238E27FC236}">
                  <a16:creationId xmlns:a16="http://schemas.microsoft.com/office/drawing/2014/main" id="{285B9151-C082-66A5-1C2E-988C213F7879}"/>
                </a:ext>
              </a:extLst>
            </p:cNvPr>
            <p:cNvGrpSpPr/>
            <p:nvPr/>
          </p:nvGrpSpPr>
          <p:grpSpPr>
            <a:xfrm rot="19171468">
              <a:off x="1776058" y="3109761"/>
              <a:ext cx="335557" cy="69322"/>
              <a:chOff x="3698666" y="6309456"/>
              <a:chExt cx="406620" cy="83423"/>
            </a:xfrm>
          </p:grpSpPr>
          <p:sp>
            <p:nvSpPr>
              <p:cNvPr id="560" name="Line 23">
                <a:extLst>
                  <a:ext uri="{FF2B5EF4-FFF2-40B4-BE49-F238E27FC236}">
                    <a16:creationId xmlns:a16="http://schemas.microsoft.com/office/drawing/2014/main" id="{A4E2F25C-7512-B8C1-DD03-6BAB960525B0}"/>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1" name="Line 23">
                <a:extLst>
                  <a:ext uri="{FF2B5EF4-FFF2-40B4-BE49-F238E27FC236}">
                    <a16:creationId xmlns:a16="http://schemas.microsoft.com/office/drawing/2014/main" id="{B6B37275-7F77-103C-8EA6-B4EDEFB51887}"/>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2" name="Line 23">
                <a:extLst>
                  <a:ext uri="{FF2B5EF4-FFF2-40B4-BE49-F238E27FC236}">
                    <a16:creationId xmlns:a16="http://schemas.microsoft.com/office/drawing/2014/main" id="{854F2C51-1488-CA5E-A157-6EF8C3AAEDCD}"/>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3" name="Line 23">
                <a:extLst>
                  <a:ext uri="{FF2B5EF4-FFF2-40B4-BE49-F238E27FC236}">
                    <a16:creationId xmlns:a16="http://schemas.microsoft.com/office/drawing/2014/main" id="{0E41E8F9-FFF4-B221-1DC6-817102B414F5}"/>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4" name="Line 23">
                <a:extLst>
                  <a:ext uri="{FF2B5EF4-FFF2-40B4-BE49-F238E27FC236}">
                    <a16:creationId xmlns:a16="http://schemas.microsoft.com/office/drawing/2014/main" id="{07C541F2-9BF9-7A38-9827-E1F9B57A0893}"/>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5" name="Line 23">
                <a:extLst>
                  <a:ext uri="{FF2B5EF4-FFF2-40B4-BE49-F238E27FC236}">
                    <a16:creationId xmlns:a16="http://schemas.microsoft.com/office/drawing/2014/main" id="{ED3C8D40-568E-CFB3-F720-93CE77F296DB}"/>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6" name="Line 23">
                <a:extLst>
                  <a:ext uri="{FF2B5EF4-FFF2-40B4-BE49-F238E27FC236}">
                    <a16:creationId xmlns:a16="http://schemas.microsoft.com/office/drawing/2014/main" id="{CABFEA31-828F-D950-B2A6-5309243B4B70}"/>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7" name="Line 23">
                <a:extLst>
                  <a:ext uri="{FF2B5EF4-FFF2-40B4-BE49-F238E27FC236}">
                    <a16:creationId xmlns:a16="http://schemas.microsoft.com/office/drawing/2014/main" id="{86E826EA-70E6-F056-5105-65C402442098}"/>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8" name="Line 23">
                <a:extLst>
                  <a:ext uri="{FF2B5EF4-FFF2-40B4-BE49-F238E27FC236}">
                    <a16:creationId xmlns:a16="http://schemas.microsoft.com/office/drawing/2014/main" id="{52CE9C9B-1239-0D13-B3EC-B65691A0722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9" name="Line 23">
                <a:extLst>
                  <a:ext uri="{FF2B5EF4-FFF2-40B4-BE49-F238E27FC236}">
                    <a16:creationId xmlns:a16="http://schemas.microsoft.com/office/drawing/2014/main" id="{CDE9C58B-6D63-B0B3-4F02-F1AA62AEE375}"/>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0" name="Line 23">
                <a:extLst>
                  <a:ext uri="{FF2B5EF4-FFF2-40B4-BE49-F238E27FC236}">
                    <a16:creationId xmlns:a16="http://schemas.microsoft.com/office/drawing/2014/main" id="{805D813F-CF8B-8174-A37A-0581D1215D77}"/>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581" name="Group 580">
            <a:extLst>
              <a:ext uri="{FF2B5EF4-FFF2-40B4-BE49-F238E27FC236}">
                <a16:creationId xmlns:a16="http://schemas.microsoft.com/office/drawing/2014/main" id="{F6031934-80FB-E990-094B-C29C0D677EC4}"/>
              </a:ext>
            </a:extLst>
          </p:cNvPr>
          <p:cNvGrpSpPr/>
          <p:nvPr/>
        </p:nvGrpSpPr>
        <p:grpSpPr>
          <a:xfrm>
            <a:off x="3434549" y="2184944"/>
            <a:ext cx="701276" cy="508788"/>
            <a:chOff x="2343943" y="3083052"/>
            <a:chExt cx="992951" cy="720403"/>
          </a:xfrm>
        </p:grpSpPr>
        <p:grpSp>
          <p:nvGrpSpPr>
            <p:cNvPr id="582" name="Group 581">
              <a:extLst>
                <a:ext uri="{FF2B5EF4-FFF2-40B4-BE49-F238E27FC236}">
                  <a16:creationId xmlns:a16="http://schemas.microsoft.com/office/drawing/2014/main" id="{61866CF8-C36D-5327-BEC4-98CBF669788A}"/>
                </a:ext>
              </a:extLst>
            </p:cNvPr>
            <p:cNvGrpSpPr/>
            <p:nvPr/>
          </p:nvGrpSpPr>
          <p:grpSpPr>
            <a:xfrm>
              <a:off x="2343943" y="3083052"/>
              <a:ext cx="992951" cy="720403"/>
              <a:chOff x="1071164" y="4819056"/>
              <a:chExt cx="900564" cy="720403"/>
            </a:xfrm>
          </p:grpSpPr>
          <p:sp>
            <p:nvSpPr>
              <p:cNvPr id="595" name="Rounded Rectangle 594">
                <a:extLst>
                  <a:ext uri="{FF2B5EF4-FFF2-40B4-BE49-F238E27FC236}">
                    <a16:creationId xmlns:a16="http://schemas.microsoft.com/office/drawing/2014/main" id="{F6687BAF-3EAA-4920-C7AE-2D8E2ABB0D6C}"/>
                  </a:ext>
                </a:extLst>
              </p:cNvPr>
              <p:cNvSpPr/>
              <p:nvPr/>
            </p:nvSpPr>
            <p:spPr>
              <a:xfrm>
                <a:off x="1071164" y="4819056"/>
                <a:ext cx="896665"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96" name="Group 595">
                <a:extLst>
                  <a:ext uri="{FF2B5EF4-FFF2-40B4-BE49-F238E27FC236}">
                    <a16:creationId xmlns:a16="http://schemas.microsoft.com/office/drawing/2014/main" id="{4A5BE58F-BB17-4251-F46B-1DD3E9F37CBC}"/>
                  </a:ext>
                </a:extLst>
              </p:cNvPr>
              <p:cNvGrpSpPr/>
              <p:nvPr/>
            </p:nvGrpSpPr>
            <p:grpSpPr>
              <a:xfrm>
                <a:off x="1173709" y="4847015"/>
                <a:ext cx="798019" cy="644619"/>
                <a:chOff x="236130" y="5019110"/>
                <a:chExt cx="1073007" cy="728129"/>
              </a:xfrm>
            </p:grpSpPr>
            <p:sp>
              <p:nvSpPr>
                <p:cNvPr id="597" name="Line 23">
                  <a:extLst>
                    <a:ext uri="{FF2B5EF4-FFF2-40B4-BE49-F238E27FC236}">
                      <a16:creationId xmlns:a16="http://schemas.microsoft.com/office/drawing/2014/main" id="{97BD2FBB-94DB-923A-C777-8A73B6F0846E}"/>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8" name="Line 23">
                  <a:extLst>
                    <a:ext uri="{FF2B5EF4-FFF2-40B4-BE49-F238E27FC236}">
                      <a16:creationId xmlns:a16="http://schemas.microsoft.com/office/drawing/2014/main" id="{FBA3E3E9-149E-B6C4-C381-9E697C496F32}"/>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9" name="Line 23">
                  <a:extLst>
                    <a:ext uri="{FF2B5EF4-FFF2-40B4-BE49-F238E27FC236}">
                      <a16:creationId xmlns:a16="http://schemas.microsoft.com/office/drawing/2014/main" id="{8B170B8A-135D-D2DB-0F7F-E4A7E9AE0F8C}"/>
                    </a:ext>
                  </a:extLst>
                </p:cNvPr>
                <p:cNvSpPr>
                  <a:spLocks noChangeShapeType="1"/>
                </p:cNvSpPr>
                <p:nvPr/>
              </p:nvSpPr>
              <p:spPr bwMode="auto">
                <a:xfrm flipH="1">
                  <a:off x="377724" y="5413398"/>
                  <a:ext cx="290392" cy="233782"/>
                </a:xfrm>
                <a:prstGeom prst="line">
                  <a:avLst/>
                </a:prstGeom>
                <a:noFill/>
                <a:ln w="18360">
                  <a:solidFill>
                    <a:srgbClr val="FF25C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0" name="Text Box 12">
                  <a:extLst>
                    <a:ext uri="{FF2B5EF4-FFF2-40B4-BE49-F238E27FC236}">
                      <a16:creationId xmlns:a16="http://schemas.microsoft.com/office/drawing/2014/main" id="{AF47859D-D99A-9652-66BD-2763011BBF3E}"/>
                    </a:ext>
                  </a:extLst>
                </p:cNvPr>
                <p:cNvSpPr txBox="1">
                  <a:spLocks noChangeArrowheads="1"/>
                </p:cNvSpPr>
                <p:nvPr/>
              </p:nvSpPr>
              <p:spPr bwMode="auto">
                <a:xfrm>
                  <a:off x="1072277" y="5019110"/>
                  <a:ext cx="236860"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A</a:t>
                  </a:r>
                  <a:endParaRPr lang="en-US" altLang="en-IT" sz="989" i="1" dirty="0"/>
                </a:p>
              </p:txBody>
            </p:sp>
            <p:sp>
              <p:nvSpPr>
                <p:cNvPr id="601" name="Text Box 12">
                  <a:extLst>
                    <a:ext uri="{FF2B5EF4-FFF2-40B4-BE49-F238E27FC236}">
                      <a16:creationId xmlns:a16="http://schemas.microsoft.com/office/drawing/2014/main" id="{589227AD-01D4-2D49-BF7A-B2E386DB7258}"/>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602" name="Oval 25">
                  <a:extLst>
                    <a:ext uri="{FF2B5EF4-FFF2-40B4-BE49-F238E27FC236}">
                      <a16:creationId xmlns:a16="http://schemas.microsoft.com/office/drawing/2014/main" id="{293CBBAD-9975-494B-1ED3-65AA6B5C7791}"/>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603" name="Text Box 12">
                  <a:extLst>
                    <a:ext uri="{FF2B5EF4-FFF2-40B4-BE49-F238E27FC236}">
                      <a16:creationId xmlns:a16="http://schemas.microsoft.com/office/drawing/2014/main" id="{42EEF22B-3B23-C8A9-30BA-2DDE467E33E7}"/>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r>
                    <a:rPr lang="en-US" altLang="en-IT" sz="989" baseline="-25000" dirty="0">
                      <a:solidFill>
                        <a:srgbClr val="0069FC"/>
                      </a:solidFill>
                      <a:cs typeface="Times New Roman" panose="02020603050405020304" pitchFamily="18" charset="0"/>
                    </a:rPr>
                    <a:t>3</a:t>
                  </a:r>
                  <a:endParaRPr lang="en-US" altLang="en-IT" sz="989" baseline="-25000" dirty="0">
                    <a:solidFill>
                      <a:srgbClr val="0069FC"/>
                    </a:solidFill>
                  </a:endParaRPr>
                </a:p>
              </p:txBody>
            </p:sp>
            <p:sp>
              <p:nvSpPr>
                <p:cNvPr id="604" name="Text Box 12">
                  <a:extLst>
                    <a:ext uri="{FF2B5EF4-FFF2-40B4-BE49-F238E27FC236}">
                      <a16:creationId xmlns:a16="http://schemas.microsoft.com/office/drawing/2014/main" id="{68EB2CEC-3507-8174-DE47-C54CF24407A4}"/>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err="1">
                      <a:cs typeface="Times New Roman" panose="02020603050405020304" pitchFamily="18" charset="0"/>
                    </a:rPr>
                    <a:t>f</a:t>
                  </a:r>
                  <a:r>
                    <a:rPr lang="en-US" altLang="en-IT" sz="989" i="1" baseline="-25000" dirty="0" err="1">
                      <a:solidFill>
                        <a:srgbClr val="0069FC"/>
                      </a:solidFill>
                      <a:cs typeface="Times New Roman" panose="02020603050405020304" pitchFamily="18" charset="0"/>
                    </a:rPr>
                    <a:t>l</a:t>
                  </a:r>
                  <a:endParaRPr lang="en-US" altLang="en-IT" sz="989" i="1" dirty="0"/>
                </a:p>
              </p:txBody>
            </p:sp>
          </p:grpSp>
        </p:grpSp>
        <p:grpSp>
          <p:nvGrpSpPr>
            <p:cNvPr id="583" name="Group 582">
              <a:extLst>
                <a:ext uri="{FF2B5EF4-FFF2-40B4-BE49-F238E27FC236}">
                  <a16:creationId xmlns:a16="http://schemas.microsoft.com/office/drawing/2014/main" id="{CC5B9A0D-BB03-0143-ED48-2A034F8C8929}"/>
                </a:ext>
              </a:extLst>
            </p:cNvPr>
            <p:cNvGrpSpPr/>
            <p:nvPr/>
          </p:nvGrpSpPr>
          <p:grpSpPr>
            <a:xfrm rot="19171468">
              <a:off x="2796369" y="3283288"/>
              <a:ext cx="335557" cy="69322"/>
              <a:chOff x="3698666" y="6309456"/>
              <a:chExt cx="406620" cy="83423"/>
            </a:xfrm>
          </p:grpSpPr>
          <p:sp>
            <p:nvSpPr>
              <p:cNvPr id="584" name="Line 23">
                <a:extLst>
                  <a:ext uri="{FF2B5EF4-FFF2-40B4-BE49-F238E27FC236}">
                    <a16:creationId xmlns:a16="http://schemas.microsoft.com/office/drawing/2014/main" id="{B7F9DC84-E16B-90CF-1617-CAB95CDA1FA6}"/>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5" name="Line 23">
                <a:extLst>
                  <a:ext uri="{FF2B5EF4-FFF2-40B4-BE49-F238E27FC236}">
                    <a16:creationId xmlns:a16="http://schemas.microsoft.com/office/drawing/2014/main" id="{36FC07DB-90CF-A667-BCAF-6FB7CF2184C6}"/>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6" name="Line 23">
                <a:extLst>
                  <a:ext uri="{FF2B5EF4-FFF2-40B4-BE49-F238E27FC236}">
                    <a16:creationId xmlns:a16="http://schemas.microsoft.com/office/drawing/2014/main" id="{0D570FB9-01F9-0065-9C61-CDB7BF81F183}"/>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87" name="Line 23">
                <a:extLst>
                  <a:ext uri="{FF2B5EF4-FFF2-40B4-BE49-F238E27FC236}">
                    <a16:creationId xmlns:a16="http://schemas.microsoft.com/office/drawing/2014/main" id="{7D677AAD-69BD-36BF-0E58-8B4C54B997DD}"/>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8" name="Line 23">
                <a:extLst>
                  <a:ext uri="{FF2B5EF4-FFF2-40B4-BE49-F238E27FC236}">
                    <a16:creationId xmlns:a16="http://schemas.microsoft.com/office/drawing/2014/main" id="{5CB56831-8528-0F25-63D7-D4198CBBF6F6}"/>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9" name="Line 23">
                <a:extLst>
                  <a:ext uri="{FF2B5EF4-FFF2-40B4-BE49-F238E27FC236}">
                    <a16:creationId xmlns:a16="http://schemas.microsoft.com/office/drawing/2014/main" id="{B3EB5208-3B68-D1FF-110E-A86D6D4DFAAA}"/>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0" name="Line 23">
                <a:extLst>
                  <a:ext uri="{FF2B5EF4-FFF2-40B4-BE49-F238E27FC236}">
                    <a16:creationId xmlns:a16="http://schemas.microsoft.com/office/drawing/2014/main" id="{7FA6ED36-C7CD-6697-53EB-2E33BAAF2FE1}"/>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1" name="Line 23">
                <a:extLst>
                  <a:ext uri="{FF2B5EF4-FFF2-40B4-BE49-F238E27FC236}">
                    <a16:creationId xmlns:a16="http://schemas.microsoft.com/office/drawing/2014/main" id="{EC768A91-1958-07C8-7254-DAE3D99C6984}"/>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2" name="Line 23">
                <a:extLst>
                  <a:ext uri="{FF2B5EF4-FFF2-40B4-BE49-F238E27FC236}">
                    <a16:creationId xmlns:a16="http://schemas.microsoft.com/office/drawing/2014/main" id="{6A4E9335-4211-1086-1CC5-F37E191261A9}"/>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3" name="Line 23">
                <a:extLst>
                  <a:ext uri="{FF2B5EF4-FFF2-40B4-BE49-F238E27FC236}">
                    <a16:creationId xmlns:a16="http://schemas.microsoft.com/office/drawing/2014/main" id="{291C3149-04BF-91D7-ECAE-159FAAB3D43E}"/>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4" name="Line 23">
                <a:extLst>
                  <a:ext uri="{FF2B5EF4-FFF2-40B4-BE49-F238E27FC236}">
                    <a16:creationId xmlns:a16="http://schemas.microsoft.com/office/drawing/2014/main" id="{9FB6D260-F990-B4EA-E8C0-9B9FB398BF3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605" name="Group 604">
            <a:extLst>
              <a:ext uri="{FF2B5EF4-FFF2-40B4-BE49-F238E27FC236}">
                <a16:creationId xmlns:a16="http://schemas.microsoft.com/office/drawing/2014/main" id="{9AE0F8B8-25BA-F611-CFBB-01942B0F6112}"/>
              </a:ext>
            </a:extLst>
          </p:cNvPr>
          <p:cNvGrpSpPr/>
          <p:nvPr/>
        </p:nvGrpSpPr>
        <p:grpSpPr>
          <a:xfrm>
            <a:off x="7299958" y="5788599"/>
            <a:ext cx="683706" cy="440352"/>
            <a:chOff x="2306319" y="5765243"/>
            <a:chExt cx="968074" cy="623503"/>
          </a:xfrm>
        </p:grpSpPr>
        <p:sp>
          <p:nvSpPr>
            <p:cNvPr id="606" name="Rounded Rectangle 605">
              <a:extLst>
                <a:ext uri="{FF2B5EF4-FFF2-40B4-BE49-F238E27FC236}">
                  <a16:creationId xmlns:a16="http://schemas.microsoft.com/office/drawing/2014/main" id="{DC975284-2734-A7DB-D2B3-9EBC3824DDCC}"/>
                </a:ext>
              </a:extLst>
            </p:cNvPr>
            <p:cNvSpPr/>
            <p:nvPr/>
          </p:nvSpPr>
          <p:spPr>
            <a:xfrm>
              <a:off x="2306319" y="5765243"/>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07" name="Line 23">
              <a:extLst>
                <a:ext uri="{FF2B5EF4-FFF2-40B4-BE49-F238E27FC236}">
                  <a16:creationId xmlns:a16="http://schemas.microsoft.com/office/drawing/2014/main" id="{2DE61E83-AAD2-F87C-24C5-9D34D465AD39}"/>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8" name="Line 23">
              <a:extLst>
                <a:ext uri="{FF2B5EF4-FFF2-40B4-BE49-F238E27FC236}">
                  <a16:creationId xmlns:a16="http://schemas.microsoft.com/office/drawing/2014/main" id="{75FF5A1E-E811-CA22-14DE-E33D7DCDF800}"/>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9" name="Text Box 12">
              <a:extLst>
                <a:ext uri="{FF2B5EF4-FFF2-40B4-BE49-F238E27FC236}">
                  <a16:creationId xmlns:a16="http://schemas.microsoft.com/office/drawing/2014/main" id="{7DE4E84E-B326-AAC9-5F29-4A41C75E097D}"/>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0" name="Text Box 12">
              <a:extLst>
                <a:ext uri="{FF2B5EF4-FFF2-40B4-BE49-F238E27FC236}">
                  <a16:creationId xmlns:a16="http://schemas.microsoft.com/office/drawing/2014/main" id="{C24E8758-AC5D-1345-791F-BA827CC48823}"/>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1" name="Line 23">
              <a:extLst>
                <a:ext uri="{FF2B5EF4-FFF2-40B4-BE49-F238E27FC236}">
                  <a16:creationId xmlns:a16="http://schemas.microsoft.com/office/drawing/2014/main" id="{C62E7A2E-628C-FBC8-4914-9031BEA68042}"/>
                </a:ext>
              </a:extLst>
            </p:cNvPr>
            <p:cNvSpPr>
              <a:spLocks noChangeShapeType="1"/>
            </p:cNvSpPr>
            <p:nvPr/>
          </p:nvSpPr>
          <p:spPr bwMode="auto">
            <a:xfrm>
              <a:off x="2786457" y="6098807"/>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12" name="Line 23">
              <a:extLst>
                <a:ext uri="{FF2B5EF4-FFF2-40B4-BE49-F238E27FC236}">
                  <a16:creationId xmlns:a16="http://schemas.microsoft.com/office/drawing/2014/main" id="{4B6033CC-3DF7-7F86-EA0A-DEA4204659C1}"/>
                </a:ext>
              </a:extLst>
            </p:cNvPr>
            <p:cNvSpPr>
              <a:spLocks noChangeShapeType="1"/>
            </p:cNvSpPr>
            <p:nvPr/>
          </p:nvSpPr>
          <p:spPr bwMode="auto">
            <a:xfrm flipH="1">
              <a:off x="2780429" y="5863126"/>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13" name="Oval 25">
              <a:extLst>
                <a:ext uri="{FF2B5EF4-FFF2-40B4-BE49-F238E27FC236}">
                  <a16:creationId xmlns:a16="http://schemas.microsoft.com/office/drawing/2014/main" id="{384D4919-C1B5-55BC-3799-E21696854DB7}"/>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614" name="Text Box 12">
              <a:extLst>
                <a:ext uri="{FF2B5EF4-FFF2-40B4-BE49-F238E27FC236}">
                  <a16:creationId xmlns:a16="http://schemas.microsoft.com/office/drawing/2014/main" id="{4D3CF9E9-4E98-4874-9C75-E61F3A137FCC}"/>
                </a:ext>
              </a:extLst>
            </p:cNvPr>
            <p:cNvSpPr txBox="1">
              <a:spLocks noChangeArrowheads="1"/>
            </p:cNvSpPr>
            <p:nvPr/>
          </p:nvSpPr>
          <p:spPr bwMode="auto">
            <a:xfrm>
              <a:off x="3068004" y="5781681"/>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5" name="Text Box 12">
              <a:extLst>
                <a:ext uri="{FF2B5EF4-FFF2-40B4-BE49-F238E27FC236}">
                  <a16:creationId xmlns:a16="http://schemas.microsoft.com/office/drawing/2014/main" id="{F077FF92-0809-EF1E-FA5D-017DF0CB3156}"/>
                </a:ext>
              </a:extLst>
            </p:cNvPr>
            <p:cNvSpPr txBox="1">
              <a:spLocks noChangeArrowheads="1"/>
            </p:cNvSpPr>
            <p:nvPr/>
          </p:nvSpPr>
          <p:spPr bwMode="auto">
            <a:xfrm>
              <a:off x="3080163"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nvGrpSpPr>
          <p:cNvPr id="616" name="Group 615">
            <a:extLst>
              <a:ext uri="{FF2B5EF4-FFF2-40B4-BE49-F238E27FC236}">
                <a16:creationId xmlns:a16="http://schemas.microsoft.com/office/drawing/2014/main" id="{FC35CD0D-BD58-689A-2064-8974E58146E3}"/>
              </a:ext>
            </a:extLst>
          </p:cNvPr>
          <p:cNvGrpSpPr/>
          <p:nvPr/>
        </p:nvGrpSpPr>
        <p:grpSpPr>
          <a:xfrm>
            <a:off x="7983907" y="5009890"/>
            <a:ext cx="698347" cy="508788"/>
            <a:chOff x="3427958" y="393778"/>
            <a:chExt cx="976904" cy="720403"/>
          </a:xfrm>
        </p:grpSpPr>
        <p:sp>
          <p:nvSpPr>
            <p:cNvPr id="617" name="Rounded Rectangle 616">
              <a:extLst>
                <a:ext uri="{FF2B5EF4-FFF2-40B4-BE49-F238E27FC236}">
                  <a16:creationId xmlns:a16="http://schemas.microsoft.com/office/drawing/2014/main" id="{C7448F60-58AC-076A-BE95-AAFDF947983E}"/>
                </a:ext>
              </a:extLst>
            </p:cNvPr>
            <p:cNvSpPr/>
            <p:nvPr/>
          </p:nvSpPr>
          <p:spPr>
            <a:xfrm>
              <a:off x="3427958" y="393778"/>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18" name="Text Box 12">
              <a:extLst>
                <a:ext uri="{FF2B5EF4-FFF2-40B4-BE49-F238E27FC236}">
                  <a16:creationId xmlns:a16="http://schemas.microsoft.com/office/drawing/2014/main" id="{8D436BDC-0819-11A7-7C49-D96885D74CEC}"/>
                </a:ext>
              </a:extLst>
            </p:cNvPr>
            <p:cNvSpPr txBox="1">
              <a:spLocks noChangeArrowheads="1"/>
            </p:cNvSpPr>
            <p:nvPr/>
          </p:nvSpPr>
          <p:spPr bwMode="auto">
            <a:xfrm>
              <a:off x="4189750" y="873550"/>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sp>
          <p:nvSpPr>
            <p:cNvPr id="619" name="Text Box 12">
              <a:extLst>
                <a:ext uri="{FF2B5EF4-FFF2-40B4-BE49-F238E27FC236}">
                  <a16:creationId xmlns:a16="http://schemas.microsoft.com/office/drawing/2014/main" id="{2577B756-2A0B-FE20-F41F-F2D6253D051A}"/>
                </a:ext>
              </a:extLst>
            </p:cNvPr>
            <p:cNvSpPr txBox="1">
              <a:spLocks noChangeArrowheads="1"/>
            </p:cNvSpPr>
            <p:nvPr/>
          </p:nvSpPr>
          <p:spPr bwMode="auto">
            <a:xfrm>
              <a:off x="4141909" y="429662"/>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G</a:t>
              </a:r>
              <a:endParaRPr lang="en-US" altLang="en-IT" sz="989" i="1" dirty="0"/>
            </a:p>
          </p:txBody>
        </p:sp>
        <p:grpSp>
          <p:nvGrpSpPr>
            <p:cNvPr id="620" name="Group 619">
              <a:extLst>
                <a:ext uri="{FF2B5EF4-FFF2-40B4-BE49-F238E27FC236}">
                  <a16:creationId xmlns:a16="http://schemas.microsoft.com/office/drawing/2014/main" id="{B6D2D0DA-2532-AD20-FF54-431984DCE7FA}"/>
                </a:ext>
              </a:extLst>
            </p:cNvPr>
            <p:cNvGrpSpPr/>
            <p:nvPr/>
          </p:nvGrpSpPr>
          <p:grpSpPr>
            <a:xfrm rot="18972771">
              <a:off x="3878440" y="609097"/>
              <a:ext cx="304100" cy="65006"/>
              <a:chOff x="3698666" y="6309456"/>
              <a:chExt cx="406620" cy="83423"/>
            </a:xfrm>
          </p:grpSpPr>
          <p:sp>
            <p:nvSpPr>
              <p:cNvPr id="647" name="Line 23">
                <a:extLst>
                  <a:ext uri="{FF2B5EF4-FFF2-40B4-BE49-F238E27FC236}">
                    <a16:creationId xmlns:a16="http://schemas.microsoft.com/office/drawing/2014/main" id="{B9B23903-A961-E529-EBE9-210821A7BCFE}"/>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8" name="Line 23">
                <a:extLst>
                  <a:ext uri="{FF2B5EF4-FFF2-40B4-BE49-F238E27FC236}">
                    <a16:creationId xmlns:a16="http://schemas.microsoft.com/office/drawing/2014/main" id="{D7BA434A-93D6-6353-FE8B-5042B4473A48}"/>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9" name="Line 23">
                <a:extLst>
                  <a:ext uri="{FF2B5EF4-FFF2-40B4-BE49-F238E27FC236}">
                    <a16:creationId xmlns:a16="http://schemas.microsoft.com/office/drawing/2014/main" id="{2FEC359A-BF73-A653-63DA-F2CA78AD5003}"/>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0" name="Line 23">
                <a:extLst>
                  <a:ext uri="{FF2B5EF4-FFF2-40B4-BE49-F238E27FC236}">
                    <a16:creationId xmlns:a16="http://schemas.microsoft.com/office/drawing/2014/main" id="{65DD04F2-4BA6-D55F-0DE4-816F993EB02C}"/>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1" name="Line 23">
                <a:extLst>
                  <a:ext uri="{FF2B5EF4-FFF2-40B4-BE49-F238E27FC236}">
                    <a16:creationId xmlns:a16="http://schemas.microsoft.com/office/drawing/2014/main" id="{5D465C07-3C2C-B22F-DFCC-CD0556252FF1}"/>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2" name="Line 23">
                <a:extLst>
                  <a:ext uri="{FF2B5EF4-FFF2-40B4-BE49-F238E27FC236}">
                    <a16:creationId xmlns:a16="http://schemas.microsoft.com/office/drawing/2014/main" id="{870085E6-4861-F808-DA69-8142E50990B3}"/>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3" name="Line 23">
                <a:extLst>
                  <a:ext uri="{FF2B5EF4-FFF2-40B4-BE49-F238E27FC236}">
                    <a16:creationId xmlns:a16="http://schemas.microsoft.com/office/drawing/2014/main" id="{D9DC3492-02F9-4213-68D1-16FC605594CD}"/>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4" name="Line 23">
                <a:extLst>
                  <a:ext uri="{FF2B5EF4-FFF2-40B4-BE49-F238E27FC236}">
                    <a16:creationId xmlns:a16="http://schemas.microsoft.com/office/drawing/2014/main" id="{E7BC380E-3799-19EF-59EC-C4E63C77F1B1}"/>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5" name="Line 23">
                <a:extLst>
                  <a:ext uri="{FF2B5EF4-FFF2-40B4-BE49-F238E27FC236}">
                    <a16:creationId xmlns:a16="http://schemas.microsoft.com/office/drawing/2014/main" id="{389921A8-E719-3FC9-17C6-2C550F040AF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6" name="Line 23">
                <a:extLst>
                  <a:ext uri="{FF2B5EF4-FFF2-40B4-BE49-F238E27FC236}">
                    <a16:creationId xmlns:a16="http://schemas.microsoft.com/office/drawing/2014/main" id="{9D17D110-8779-CE52-719D-4F93BE90E782}"/>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7" name="Line 23">
                <a:extLst>
                  <a:ext uri="{FF2B5EF4-FFF2-40B4-BE49-F238E27FC236}">
                    <a16:creationId xmlns:a16="http://schemas.microsoft.com/office/drawing/2014/main" id="{6BC7017D-C241-CACA-38BA-E5023F76B491}"/>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nvGrpSpPr>
            <p:cNvPr id="621" name="Group 620">
              <a:extLst>
                <a:ext uri="{FF2B5EF4-FFF2-40B4-BE49-F238E27FC236}">
                  <a16:creationId xmlns:a16="http://schemas.microsoft.com/office/drawing/2014/main" id="{E05C2D5C-E277-C04A-F76D-80F7C9429C98}"/>
                </a:ext>
              </a:extLst>
            </p:cNvPr>
            <p:cNvGrpSpPr/>
            <p:nvPr/>
          </p:nvGrpSpPr>
          <p:grpSpPr>
            <a:xfrm rot="2357675">
              <a:off x="3890593" y="840168"/>
              <a:ext cx="304100" cy="65006"/>
              <a:chOff x="3698666" y="6309456"/>
              <a:chExt cx="406620" cy="83423"/>
            </a:xfrm>
          </p:grpSpPr>
          <p:sp>
            <p:nvSpPr>
              <p:cNvPr id="636" name="Line 23">
                <a:extLst>
                  <a:ext uri="{FF2B5EF4-FFF2-40B4-BE49-F238E27FC236}">
                    <a16:creationId xmlns:a16="http://schemas.microsoft.com/office/drawing/2014/main" id="{CBBAAB8C-0866-0ECA-99C1-2ED8B5A21205}"/>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7" name="Line 23">
                <a:extLst>
                  <a:ext uri="{FF2B5EF4-FFF2-40B4-BE49-F238E27FC236}">
                    <a16:creationId xmlns:a16="http://schemas.microsoft.com/office/drawing/2014/main" id="{C9EF9951-E760-1998-ADEE-F3799D61F9EB}"/>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8" name="Line 23">
                <a:extLst>
                  <a:ext uri="{FF2B5EF4-FFF2-40B4-BE49-F238E27FC236}">
                    <a16:creationId xmlns:a16="http://schemas.microsoft.com/office/drawing/2014/main" id="{EA737B1F-E83D-9431-977F-3F275EF78986}"/>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9" name="Line 23">
                <a:extLst>
                  <a:ext uri="{FF2B5EF4-FFF2-40B4-BE49-F238E27FC236}">
                    <a16:creationId xmlns:a16="http://schemas.microsoft.com/office/drawing/2014/main" id="{0D717D61-1974-A7E3-A399-FA37BE87ABFB}"/>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0" name="Line 23">
                <a:extLst>
                  <a:ext uri="{FF2B5EF4-FFF2-40B4-BE49-F238E27FC236}">
                    <a16:creationId xmlns:a16="http://schemas.microsoft.com/office/drawing/2014/main" id="{2D69D0C4-C02F-0209-A5FE-F949E20A9A4B}"/>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1" name="Line 23">
                <a:extLst>
                  <a:ext uri="{FF2B5EF4-FFF2-40B4-BE49-F238E27FC236}">
                    <a16:creationId xmlns:a16="http://schemas.microsoft.com/office/drawing/2014/main" id="{6AFDAEA7-1C09-8712-C220-A7DECD098A2D}"/>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2" name="Line 23">
                <a:extLst>
                  <a:ext uri="{FF2B5EF4-FFF2-40B4-BE49-F238E27FC236}">
                    <a16:creationId xmlns:a16="http://schemas.microsoft.com/office/drawing/2014/main" id="{A2AE58D1-9664-C5BB-7086-AC543113C16F}"/>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43" name="Line 23">
                <a:extLst>
                  <a:ext uri="{FF2B5EF4-FFF2-40B4-BE49-F238E27FC236}">
                    <a16:creationId xmlns:a16="http://schemas.microsoft.com/office/drawing/2014/main" id="{75079E97-CB7A-1E2D-0C69-3D0D6BA8ECBE}"/>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4" name="Line 23">
                <a:extLst>
                  <a:ext uri="{FF2B5EF4-FFF2-40B4-BE49-F238E27FC236}">
                    <a16:creationId xmlns:a16="http://schemas.microsoft.com/office/drawing/2014/main" id="{40DC8369-9E27-A8F4-D2D6-C959EA168CA2}"/>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45" name="Line 23">
                <a:extLst>
                  <a:ext uri="{FF2B5EF4-FFF2-40B4-BE49-F238E27FC236}">
                    <a16:creationId xmlns:a16="http://schemas.microsoft.com/office/drawing/2014/main" id="{B3A2D605-5C2F-5DD6-7495-4067F8631382}"/>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6" name="Line 23">
                <a:extLst>
                  <a:ext uri="{FF2B5EF4-FFF2-40B4-BE49-F238E27FC236}">
                    <a16:creationId xmlns:a16="http://schemas.microsoft.com/office/drawing/2014/main" id="{74A8DD60-B829-E69E-0947-D9108DBFF66A}"/>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622" name="Oval 25">
              <a:extLst>
                <a:ext uri="{FF2B5EF4-FFF2-40B4-BE49-F238E27FC236}">
                  <a16:creationId xmlns:a16="http://schemas.microsoft.com/office/drawing/2014/main" id="{6794250A-0A83-8C63-FC04-B3B85D517E80}"/>
                </a:ext>
              </a:extLst>
            </p:cNvPr>
            <p:cNvSpPr>
              <a:spLocks noChangeArrowheads="1"/>
            </p:cNvSpPr>
            <p:nvPr/>
          </p:nvSpPr>
          <p:spPr bwMode="auto">
            <a:xfrm>
              <a:off x="3842748" y="715333"/>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nvGrpSpPr>
            <p:cNvPr id="623" name="Group 622">
              <a:extLst>
                <a:ext uri="{FF2B5EF4-FFF2-40B4-BE49-F238E27FC236}">
                  <a16:creationId xmlns:a16="http://schemas.microsoft.com/office/drawing/2014/main" id="{6B9BC692-9B82-DC5F-7D3E-3392404117FC}"/>
                </a:ext>
              </a:extLst>
            </p:cNvPr>
            <p:cNvGrpSpPr/>
            <p:nvPr/>
          </p:nvGrpSpPr>
          <p:grpSpPr>
            <a:xfrm>
              <a:off x="3516882" y="721694"/>
              <a:ext cx="335557" cy="61798"/>
              <a:chOff x="3698666" y="6309456"/>
              <a:chExt cx="406620" cy="83423"/>
            </a:xfrm>
          </p:grpSpPr>
          <p:sp>
            <p:nvSpPr>
              <p:cNvPr id="625" name="Line 23">
                <a:extLst>
                  <a:ext uri="{FF2B5EF4-FFF2-40B4-BE49-F238E27FC236}">
                    <a16:creationId xmlns:a16="http://schemas.microsoft.com/office/drawing/2014/main" id="{C5BAD48B-F4E7-76F8-56F5-938ED7CA9D99}"/>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6" name="Line 23">
                <a:extLst>
                  <a:ext uri="{FF2B5EF4-FFF2-40B4-BE49-F238E27FC236}">
                    <a16:creationId xmlns:a16="http://schemas.microsoft.com/office/drawing/2014/main" id="{70AD8397-1151-754A-D009-E6D50E96A4B7}"/>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7" name="Line 23">
                <a:extLst>
                  <a:ext uri="{FF2B5EF4-FFF2-40B4-BE49-F238E27FC236}">
                    <a16:creationId xmlns:a16="http://schemas.microsoft.com/office/drawing/2014/main" id="{4A367B89-D5DC-51DF-CF1F-7B243865D95F}"/>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28" name="Line 23">
                <a:extLst>
                  <a:ext uri="{FF2B5EF4-FFF2-40B4-BE49-F238E27FC236}">
                    <a16:creationId xmlns:a16="http://schemas.microsoft.com/office/drawing/2014/main" id="{C75A6036-C8D1-904B-9826-0A5C5F843585}"/>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9" name="Line 23">
                <a:extLst>
                  <a:ext uri="{FF2B5EF4-FFF2-40B4-BE49-F238E27FC236}">
                    <a16:creationId xmlns:a16="http://schemas.microsoft.com/office/drawing/2014/main" id="{BB39FADB-7756-E207-601E-442CD54036F5}"/>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0" name="Line 23">
                <a:extLst>
                  <a:ext uri="{FF2B5EF4-FFF2-40B4-BE49-F238E27FC236}">
                    <a16:creationId xmlns:a16="http://schemas.microsoft.com/office/drawing/2014/main" id="{F44A1DD1-7A80-D0C1-71B1-30F5524A9F83}"/>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1" name="Line 23">
                <a:extLst>
                  <a:ext uri="{FF2B5EF4-FFF2-40B4-BE49-F238E27FC236}">
                    <a16:creationId xmlns:a16="http://schemas.microsoft.com/office/drawing/2014/main" id="{1D50EDDE-77B9-2F70-F29A-EAF714C698F9}"/>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2" name="Line 23">
                <a:extLst>
                  <a:ext uri="{FF2B5EF4-FFF2-40B4-BE49-F238E27FC236}">
                    <a16:creationId xmlns:a16="http://schemas.microsoft.com/office/drawing/2014/main" id="{AD4E729A-35AD-BD82-5969-EF5B23517F85}"/>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3" name="Line 23">
                <a:extLst>
                  <a:ext uri="{FF2B5EF4-FFF2-40B4-BE49-F238E27FC236}">
                    <a16:creationId xmlns:a16="http://schemas.microsoft.com/office/drawing/2014/main" id="{11C99373-6864-2144-27A4-D49C63401145}"/>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4" name="Line 23">
                <a:extLst>
                  <a:ext uri="{FF2B5EF4-FFF2-40B4-BE49-F238E27FC236}">
                    <a16:creationId xmlns:a16="http://schemas.microsoft.com/office/drawing/2014/main" id="{27214AF6-7325-973F-8866-590F4FED460D}"/>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5" name="Line 23">
                <a:extLst>
                  <a:ext uri="{FF2B5EF4-FFF2-40B4-BE49-F238E27FC236}">
                    <a16:creationId xmlns:a16="http://schemas.microsoft.com/office/drawing/2014/main" id="{CB4778BF-7AF4-0810-D411-ABDF9C9A45E2}"/>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624" name="Text Box 12">
              <a:extLst>
                <a:ext uri="{FF2B5EF4-FFF2-40B4-BE49-F238E27FC236}">
                  <a16:creationId xmlns:a16="http://schemas.microsoft.com/office/drawing/2014/main" id="{8F24936D-E348-EB3E-9BA2-EE614C7C8751}"/>
                </a:ext>
              </a:extLst>
            </p:cNvPr>
            <p:cNvSpPr txBox="1">
              <a:spLocks noChangeArrowheads="1"/>
            </p:cNvSpPr>
            <p:nvPr/>
          </p:nvSpPr>
          <p:spPr bwMode="auto">
            <a:xfrm>
              <a:off x="3558390" y="513882"/>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grpSp>
      <p:sp>
        <p:nvSpPr>
          <p:cNvPr id="658" name="Rectangle 657">
            <a:extLst>
              <a:ext uri="{FF2B5EF4-FFF2-40B4-BE49-F238E27FC236}">
                <a16:creationId xmlns:a16="http://schemas.microsoft.com/office/drawing/2014/main" id="{3C5BB837-1BC1-0E97-4104-4ECC13292E0C}"/>
              </a:ext>
            </a:extLst>
          </p:cNvPr>
          <p:cNvSpPr/>
          <p:nvPr/>
        </p:nvSpPr>
        <p:spPr>
          <a:xfrm>
            <a:off x="213512" y="6427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59" name="Rectangle 658">
            <a:extLst>
              <a:ext uri="{FF2B5EF4-FFF2-40B4-BE49-F238E27FC236}">
                <a16:creationId xmlns:a16="http://schemas.microsoft.com/office/drawing/2014/main" id="{5269AFC3-C4EA-1374-24C6-AE16C77768D1}"/>
              </a:ext>
            </a:extLst>
          </p:cNvPr>
          <p:cNvSpPr/>
          <p:nvPr/>
        </p:nvSpPr>
        <p:spPr>
          <a:xfrm>
            <a:off x="210576" y="6139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0" name="Rectangle 659">
            <a:extLst>
              <a:ext uri="{FF2B5EF4-FFF2-40B4-BE49-F238E27FC236}">
                <a16:creationId xmlns:a16="http://schemas.microsoft.com/office/drawing/2014/main" id="{FF9480CB-D396-0E11-79E5-DB3A26C3AA1D}"/>
              </a:ext>
            </a:extLst>
          </p:cNvPr>
          <p:cNvSpPr/>
          <p:nvPr/>
        </p:nvSpPr>
        <p:spPr>
          <a:xfrm>
            <a:off x="210576" y="5275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1" name="Rectangle 660">
            <a:extLst>
              <a:ext uri="{FF2B5EF4-FFF2-40B4-BE49-F238E27FC236}">
                <a16:creationId xmlns:a16="http://schemas.microsoft.com/office/drawing/2014/main" id="{8FBAE837-6CA0-F363-B826-C0D138125B12}"/>
              </a:ext>
            </a:extLst>
          </p:cNvPr>
          <p:cNvSpPr/>
          <p:nvPr/>
        </p:nvSpPr>
        <p:spPr>
          <a:xfrm>
            <a:off x="210576" y="4987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2" name="TextBox 661">
            <a:extLst>
              <a:ext uri="{FF2B5EF4-FFF2-40B4-BE49-F238E27FC236}">
                <a16:creationId xmlns:a16="http://schemas.microsoft.com/office/drawing/2014/main" id="{255FAB3A-42C2-2F11-68DF-9BDD5A96E5DC}"/>
              </a:ext>
            </a:extLst>
          </p:cNvPr>
          <p:cNvSpPr txBox="1"/>
          <p:nvPr/>
        </p:nvSpPr>
        <p:spPr>
          <a:xfrm>
            <a:off x="1009745" y="6099796"/>
            <a:ext cx="1189571" cy="318229"/>
          </a:xfrm>
          <a:prstGeom prst="rect">
            <a:avLst/>
          </a:prstGeom>
          <a:noFill/>
        </p:spPr>
        <p:txBody>
          <a:bodyPr wrap="square" rtlCol="0">
            <a:spAutoFit/>
          </a:bodyPr>
          <a:lstStyle/>
          <a:p>
            <a:r>
              <a:rPr lang="en-GB" sz="1468" dirty="0">
                <a:solidFill>
                  <a:schemeClr val="bg1">
                    <a:lumMod val="65000"/>
                  </a:schemeClr>
                </a:solidFill>
              </a:rPr>
              <a:t>Flavour</a:t>
            </a:r>
          </a:p>
        </p:txBody>
      </p:sp>
      <p:sp>
        <p:nvSpPr>
          <p:cNvPr id="663" name="TextBox 662">
            <a:extLst>
              <a:ext uri="{FF2B5EF4-FFF2-40B4-BE49-F238E27FC236}">
                <a16:creationId xmlns:a16="http://schemas.microsoft.com/office/drawing/2014/main" id="{B26C4245-BBE8-2AAE-8A2E-CCAA6492A756}"/>
              </a:ext>
            </a:extLst>
          </p:cNvPr>
          <p:cNvSpPr txBox="1"/>
          <p:nvPr/>
        </p:nvSpPr>
        <p:spPr>
          <a:xfrm>
            <a:off x="1015397" y="6372158"/>
            <a:ext cx="791545" cy="318229"/>
          </a:xfrm>
          <a:prstGeom prst="rect">
            <a:avLst/>
          </a:prstGeom>
          <a:noFill/>
        </p:spPr>
        <p:txBody>
          <a:bodyPr wrap="square" rtlCol="0">
            <a:spAutoFit/>
          </a:bodyPr>
          <a:lstStyle/>
          <a:p>
            <a:r>
              <a:rPr lang="en-GB" sz="1468" dirty="0">
                <a:solidFill>
                  <a:schemeClr val="bg1">
                    <a:lumMod val="65000"/>
                  </a:schemeClr>
                </a:solidFill>
              </a:rPr>
              <a:t>QCD</a:t>
            </a:r>
          </a:p>
        </p:txBody>
      </p:sp>
      <p:sp>
        <p:nvSpPr>
          <p:cNvPr id="664" name="TextBox 663">
            <a:extLst>
              <a:ext uri="{FF2B5EF4-FFF2-40B4-BE49-F238E27FC236}">
                <a16:creationId xmlns:a16="http://schemas.microsoft.com/office/drawing/2014/main" id="{3402E1F6-75B1-A236-AA23-DB1DBA471708}"/>
              </a:ext>
            </a:extLst>
          </p:cNvPr>
          <p:cNvSpPr txBox="1"/>
          <p:nvPr/>
        </p:nvSpPr>
        <p:spPr>
          <a:xfrm>
            <a:off x="992135" y="5227730"/>
            <a:ext cx="1350667" cy="318229"/>
          </a:xfrm>
          <a:prstGeom prst="rect">
            <a:avLst/>
          </a:prstGeom>
          <a:noFill/>
        </p:spPr>
        <p:txBody>
          <a:bodyPr wrap="square" rtlCol="0">
            <a:spAutoFit/>
          </a:bodyPr>
          <a:lstStyle/>
          <a:p>
            <a:r>
              <a:rPr lang="en-GB" sz="1468" dirty="0">
                <a:solidFill>
                  <a:schemeClr val="bg1">
                    <a:lumMod val="65000"/>
                  </a:schemeClr>
                </a:solidFill>
              </a:rPr>
              <a:t>Top-quark</a:t>
            </a:r>
          </a:p>
        </p:txBody>
      </p:sp>
      <p:sp>
        <p:nvSpPr>
          <p:cNvPr id="665" name="TextBox 664">
            <a:extLst>
              <a:ext uri="{FF2B5EF4-FFF2-40B4-BE49-F238E27FC236}">
                <a16:creationId xmlns:a16="http://schemas.microsoft.com/office/drawing/2014/main" id="{B30F2931-CF82-478E-C0F5-C0F9E0D657C2}"/>
              </a:ext>
            </a:extLst>
          </p:cNvPr>
          <p:cNvSpPr txBox="1"/>
          <p:nvPr/>
        </p:nvSpPr>
        <p:spPr>
          <a:xfrm>
            <a:off x="988734" y="4938302"/>
            <a:ext cx="1749644" cy="318229"/>
          </a:xfrm>
          <a:prstGeom prst="rect">
            <a:avLst/>
          </a:prstGeom>
          <a:noFill/>
        </p:spPr>
        <p:txBody>
          <a:bodyPr wrap="square" rtlCol="0">
            <a:spAutoFit/>
          </a:bodyPr>
          <a:lstStyle/>
          <a:p>
            <a:r>
              <a:rPr lang="en-GB" sz="1468" dirty="0">
                <a:solidFill>
                  <a:schemeClr val="bg1">
                    <a:lumMod val="65000"/>
                  </a:schemeClr>
                </a:solidFill>
              </a:rPr>
              <a:t>High-energy coll.</a:t>
            </a:r>
          </a:p>
        </p:txBody>
      </p:sp>
      <p:sp>
        <p:nvSpPr>
          <p:cNvPr id="666" name="Rectangle 665">
            <a:extLst>
              <a:ext uri="{FF2B5EF4-FFF2-40B4-BE49-F238E27FC236}">
                <a16:creationId xmlns:a16="http://schemas.microsoft.com/office/drawing/2014/main" id="{B08E22B9-774C-E209-2DB9-BC57D965F007}"/>
              </a:ext>
            </a:extLst>
          </p:cNvPr>
          <p:cNvSpPr/>
          <p:nvPr/>
        </p:nvSpPr>
        <p:spPr>
          <a:xfrm>
            <a:off x="212664" y="5563407"/>
            <a:ext cx="791545" cy="211244"/>
          </a:xfrm>
          <a:prstGeom prst="rect">
            <a:avLst/>
          </a:prstGeom>
          <a:noFill/>
          <a:ln w="127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8" name="Rectangle 667">
            <a:extLst>
              <a:ext uri="{FF2B5EF4-FFF2-40B4-BE49-F238E27FC236}">
                <a16:creationId xmlns:a16="http://schemas.microsoft.com/office/drawing/2014/main" id="{302F9463-39E0-5194-9457-3D0167D8F465}"/>
              </a:ext>
            </a:extLst>
          </p:cNvPr>
          <p:cNvSpPr/>
          <p:nvPr/>
        </p:nvSpPr>
        <p:spPr>
          <a:xfrm>
            <a:off x="210576" y="5851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9" name="TextBox 668">
            <a:extLst>
              <a:ext uri="{FF2B5EF4-FFF2-40B4-BE49-F238E27FC236}">
                <a16:creationId xmlns:a16="http://schemas.microsoft.com/office/drawing/2014/main" id="{69F5A030-472C-3AD6-E502-CC9466F874B7}"/>
              </a:ext>
            </a:extLst>
          </p:cNvPr>
          <p:cNvSpPr txBox="1"/>
          <p:nvPr/>
        </p:nvSpPr>
        <p:spPr>
          <a:xfrm>
            <a:off x="1016614" y="5808185"/>
            <a:ext cx="1352068" cy="318229"/>
          </a:xfrm>
          <a:prstGeom prst="rect">
            <a:avLst/>
          </a:prstGeom>
          <a:noFill/>
        </p:spPr>
        <p:txBody>
          <a:bodyPr wrap="square" rtlCol="0">
            <a:spAutoFit/>
          </a:bodyPr>
          <a:lstStyle/>
          <a:p>
            <a:r>
              <a:rPr lang="en-GB" sz="1468" dirty="0">
                <a:solidFill>
                  <a:schemeClr val="bg1">
                    <a:lumMod val="65000"/>
                  </a:schemeClr>
                </a:solidFill>
              </a:rPr>
              <a:t>Electroweak</a:t>
            </a:r>
          </a:p>
        </p:txBody>
      </p:sp>
      <p:pic>
        <p:nvPicPr>
          <p:cNvPr id="671" name="Picture 670" descr="A logo with text on it&#10;&#10;Description automatically generated">
            <a:extLst>
              <a:ext uri="{FF2B5EF4-FFF2-40B4-BE49-F238E27FC236}">
                <a16:creationId xmlns:a16="http://schemas.microsoft.com/office/drawing/2014/main" id="{2FD5D32C-7D73-D345-65CF-AE80A8793567}"/>
              </a:ext>
            </a:extLst>
          </p:cNvPr>
          <p:cNvPicPr>
            <a:picLocks noChangeAspect="1"/>
          </p:cNvPicPr>
          <p:nvPr/>
        </p:nvPicPr>
        <p:blipFill>
          <a:blip r:embed="rId3"/>
          <a:stretch>
            <a:fillRect/>
          </a:stretch>
        </p:blipFill>
        <p:spPr>
          <a:xfrm>
            <a:off x="9848530" y="5476754"/>
            <a:ext cx="1994097" cy="1051519"/>
          </a:xfrm>
          <a:prstGeom prst="rect">
            <a:avLst/>
          </a:prstGeom>
        </p:spPr>
      </p:pic>
      <p:grpSp>
        <p:nvGrpSpPr>
          <p:cNvPr id="685" name="Group 684">
            <a:extLst>
              <a:ext uri="{FF2B5EF4-FFF2-40B4-BE49-F238E27FC236}">
                <a16:creationId xmlns:a16="http://schemas.microsoft.com/office/drawing/2014/main" id="{A6EAE20D-A9EC-BCF2-090E-BA833F329F78}"/>
              </a:ext>
            </a:extLst>
          </p:cNvPr>
          <p:cNvGrpSpPr/>
          <p:nvPr/>
        </p:nvGrpSpPr>
        <p:grpSpPr>
          <a:xfrm>
            <a:off x="4155420" y="1935716"/>
            <a:ext cx="3813770" cy="3813770"/>
            <a:chOff x="4153677" y="1938548"/>
            <a:chExt cx="3813770" cy="3813770"/>
          </a:xfrm>
        </p:grpSpPr>
        <p:sp>
          <p:nvSpPr>
            <p:cNvPr id="686" name="Oval 685">
              <a:extLst>
                <a:ext uri="{FF2B5EF4-FFF2-40B4-BE49-F238E27FC236}">
                  <a16:creationId xmlns:a16="http://schemas.microsoft.com/office/drawing/2014/main" id="{99055EDC-4FA2-84CA-8B4B-F8DBCCE8622B}"/>
                </a:ext>
              </a:extLst>
            </p:cNvPr>
            <p:cNvSpPr/>
            <p:nvPr/>
          </p:nvSpPr>
          <p:spPr>
            <a:xfrm>
              <a:off x="4153677" y="1938548"/>
              <a:ext cx="3813770" cy="3813770"/>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87" name="Oval 686">
              <a:extLst>
                <a:ext uri="{FF2B5EF4-FFF2-40B4-BE49-F238E27FC236}">
                  <a16:creationId xmlns:a16="http://schemas.microsoft.com/office/drawing/2014/main" id="{B5824065-26FF-4A65-1EF0-50406CF0B4D7}"/>
                </a:ext>
              </a:extLst>
            </p:cNvPr>
            <p:cNvSpPr/>
            <p:nvPr/>
          </p:nvSpPr>
          <p:spPr>
            <a:xfrm>
              <a:off x="4603468" y="2417694"/>
              <a:ext cx="2917036" cy="2864916"/>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dirty="0"/>
            </a:p>
          </p:txBody>
        </p:sp>
        <p:sp>
          <p:nvSpPr>
            <p:cNvPr id="688" name="Oval 687">
              <a:extLst>
                <a:ext uri="{FF2B5EF4-FFF2-40B4-BE49-F238E27FC236}">
                  <a16:creationId xmlns:a16="http://schemas.microsoft.com/office/drawing/2014/main" id="{15FBAB14-F446-0A63-1D38-62C4EDD58B64}"/>
                </a:ext>
              </a:extLst>
            </p:cNvPr>
            <p:cNvSpPr/>
            <p:nvPr/>
          </p:nvSpPr>
          <p:spPr>
            <a:xfrm>
              <a:off x="5105242" y="2926197"/>
              <a:ext cx="1924017" cy="1869358"/>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dirty="0"/>
            </a:p>
          </p:txBody>
        </p:sp>
        <p:cxnSp>
          <p:nvCxnSpPr>
            <p:cNvPr id="689" name="Straight Connector 688">
              <a:extLst>
                <a:ext uri="{FF2B5EF4-FFF2-40B4-BE49-F238E27FC236}">
                  <a16:creationId xmlns:a16="http://schemas.microsoft.com/office/drawing/2014/main" id="{76E8831F-8AAA-F56F-02FE-90063D8ACFDC}"/>
                </a:ext>
              </a:extLst>
            </p:cNvPr>
            <p:cNvCxnSpPr>
              <a:cxnSpLocks/>
              <a:stCxn id="686" idx="2"/>
              <a:endCxn id="686" idx="6"/>
            </p:cNvCxnSpPr>
            <p:nvPr/>
          </p:nvCxnSpPr>
          <p:spPr>
            <a:xfrm>
              <a:off x="4153677" y="3845432"/>
              <a:ext cx="3813770"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0" name="Straight Connector 689">
              <a:extLst>
                <a:ext uri="{FF2B5EF4-FFF2-40B4-BE49-F238E27FC236}">
                  <a16:creationId xmlns:a16="http://schemas.microsoft.com/office/drawing/2014/main" id="{AC91C5B9-31B9-7ADC-6673-D0195053F639}"/>
                </a:ext>
              </a:extLst>
            </p:cNvPr>
            <p:cNvCxnSpPr>
              <a:cxnSpLocks/>
              <a:stCxn id="686" idx="0"/>
              <a:endCxn id="686" idx="4"/>
            </p:cNvCxnSpPr>
            <p:nvPr/>
          </p:nvCxnSpPr>
          <p:spPr>
            <a:xfrm>
              <a:off x="6060562" y="1938548"/>
              <a:ext cx="0" cy="381377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1" name="Straight Connector 690">
              <a:extLst>
                <a:ext uri="{FF2B5EF4-FFF2-40B4-BE49-F238E27FC236}">
                  <a16:creationId xmlns:a16="http://schemas.microsoft.com/office/drawing/2014/main" id="{11CF453A-3954-0E19-B933-1ADCFCBB3863}"/>
                </a:ext>
              </a:extLst>
            </p:cNvPr>
            <p:cNvCxnSpPr>
              <a:cxnSpLocks/>
              <a:stCxn id="686" idx="1"/>
              <a:endCxn id="686" idx="5"/>
            </p:cNvCxnSpPr>
            <p:nvPr/>
          </p:nvCxnSpPr>
          <p:spPr>
            <a:xfrm>
              <a:off x="4712191" y="2497062"/>
              <a:ext cx="2696742" cy="2696742"/>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2" name="Straight Connector 691">
              <a:extLst>
                <a:ext uri="{FF2B5EF4-FFF2-40B4-BE49-F238E27FC236}">
                  <a16:creationId xmlns:a16="http://schemas.microsoft.com/office/drawing/2014/main" id="{D3A41D3F-F1DF-5DE1-296F-FD3802EBFA54}"/>
                </a:ext>
              </a:extLst>
            </p:cNvPr>
            <p:cNvCxnSpPr>
              <a:cxnSpLocks/>
              <a:stCxn id="686" idx="3"/>
              <a:endCxn id="686" idx="7"/>
            </p:cNvCxnSpPr>
            <p:nvPr/>
          </p:nvCxnSpPr>
          <p:spPr>
            <a:xfrm flipV="1">
              <a:off x="4712191" y="2497062"/>
              <a:ext cx="2696742" cy="2696742"/>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3" name="Straight Connector 692">
              <a:extLst>
                <a:ext uri="{FF2B5EF4-FFF2-40B4-BE49-F238E27FC236}">
                  <a16:creationId xmlns:a16="http://schemas.microsoft.com/office/drawing/2014/main" id="{33AE7296-42C1-C361-2EFD-F2B42A63CA02}"/>
                </a:ext>
              </a:extLst>
            </p:cNvPr>
            <p:cNvCxnSpPr>
              <a:cxnSpLocks/>
            </p:cNvCxnSpPr>
            <p:nvPr/>
          </p:nvCxnSpPr>
          <p:spPr>
            <a:xfrm flipV="1">
              <a:off x="4278820" y="3160342"/>
              <a:ext cx="3566794" cy="1364727"/>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4" name="Straight Connector 693">
              <a:extLst>
                <a:ext uri="{FF2B5EF4-FFF2-40B4-BE49-F238E27FC236}">
                  <a16:creationId xmlns:a16="http://schemas.microsoft.com/office/drawing/2014/main" id="{557F42C1-1F2D-63C2-5819-022A9FE56C67}"/>
                </a:ext>
              </a:extLst>
            </p:cNvPr>
            <p:cNvCxnSpPr>
              <a:cxnSpLocks/>
            </p:cNvCxnSpPr>
            <p:nvPr/>
          </p:nvCxnSpPr>
          <p:spPr>
            <a:xfrm>
              <a:off x="4278820" y="3160342"/>
              <a:ext cx="3566794" cy="1357913"/>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5" name="Straight Connector 694">
              <a:extLst>
                <a:ext uri="{FF2B5EF4-FFF2-40B4-BE49-F238E27FC236}">
                  <a16:creationId xmlns:a16="http://schemas.microsoft.com/office/drawing/2014/main" id="{66ED1BEC-A037-A575-012C-EB36143F6DB3}"/>
                </a:ext>
              </a:extLst>
            </p:cNvPr>
            <p:cNvCxnSpPr>
              <a:cxnSpLocks/>
            </p:cNvCxnSpPr>
            <p:nvPr/>
          </p:nvCxnSpPr>
          <p:spPr>
            <a:xfrm flipV="1">
              <a:off x="5351839" y="2078040"/>
              <a:ext cx="1413656" cy="3543951"/>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6" name="Straight Connector 695">
              <a:extLst>
                <a:ext uri="{FF2B5EF4-FFF2-40B4-BE49-F238E27FC236}">
                  <a16:creationId xmlns:a16="http://schemas.microsoft.com/office/drawing/2014/main" id="{BF02E636-930F-7F26-0E8E-9ECFCFDF2BF7}"/>
                </a:ext>
              </a:extLst>
            </p:cNvPr>
            <p:cNvCxnSpPr>
              <a:cxnSpLocks/>
            </p:cNvCxnSpPr>
            <p:nvPr/>
          </p:nvCxnSpPr>
          <p:spPr>
            <a:xfrm flipH="1" flipV="1">
              <a:off x="5351839" y="2064806"/>
              <a:ext cx="1413656" cy="3557184"/>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2" name="Pie 1">
            <a:extLst>
              <a:ext uri="{FF2B5EF4-FFF2-40B4-BE49-F238E27FC236}">
                <a16:creationId xmlns:a16="http://schemas.microsoft.com/office/drawing/2014/main" id="{75AFD1E9-6D46-F5C0-EC69-A0B667E3B8DD}"/>
              </a:ext>
            </a:extLst>
          </p:cNvPr>
          <p:cNvSpPr/>
          <p:nvPr/>
        </p:nvSpPr>
        <p:spPr>
          <a:xfrm>
            <a:off x="4160234" y="1938548"/>
            <a:ext cx="3813770" cy="3813770"/>
          </a:xfrm>
          <a:prstGeom prst="pie">
            <a:avLst>
              <a:gd name="adj1" fmla="val 14902669"/>
              <a:gd name="adj2" fmla="val 20346766"/>
            </a:avLst>
          </a:prstGeom>
          <a:solidFill>
            <a:srgbClr val="0070C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 name="Arc 2">
            <a:extLst>
              <a:ext uri="{FF2B5EF4-FFF2-40B4-BE49-F238E27FC236}">
                <a16:creationId xmlns:a16="http://schemas.microsoft.com/office/drawing/2014/main" id="{B7B73F01-5165-6DD0-5E93-71152C62647A}"/>
              </a:ext>
            </a:extLst>
          </p:cNvPr>
          <p:cNvSpPr/>
          <p:nvPr/>
        </p:nvSpPr>
        <p:spPr>
          <a:xfrm>
            <a:off x="4014040" y="1806368"/>
            <a:ext cx="4068538" cy="4062116"/>
          </a:xfrm>
          <a:prstGeom prst="arc">
            <a:avLst>
              <a:gd name="adj1" fmla="val 14888377"/>
              <a:gd name="adj2" fmla="val 20387330"/>
            </a:avLst>
          </a:prstGeom>
          <a:ln w="254000">
            <a:solidFill>
              <a:srgbClr val="0070C0">
                <a:alpha val="70000"/>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4" name="Rectangle 3">
            <a:extLst>
              <a:ext uri="{FF2B5EF4-FFF2-40B4-BE49-F238E27FC236}">
                <a16:creationId xmlns:a16="http://schemas.microsoft.com/office/drawing/2014/main" id="{122A3158-4DA5-4E13-D5DF-DBD8913A2CAA}"/>
              </a:ext>
            </a:extLst>
          </p:cNvPr>
          <p:cNvSpPr/>
          <p:nvPr/>
        </p:nvSpPr>
        <p:spPr>
          <a:xfrm>
            <a:off x="212664" y="5563407"/>
            <a:ext cx="791545" cy="211244"/>
          </a:xfrm>
          <a:prstGeom prst="rect">
            <a:avLst/>
          </a:prstGeom>
          <a:solidFill>
            <a:srgbClr val="0070C0">
              <a:alpha val="69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5" name="TextBox 4">
            <a:extLst>
              <a:ext uri="{FF2B5EF4-FFF2-40B4-BE49-F238E27FC236}">
                <a16:creationId xmlns:a16="http://schemas.microsoft.com/office/drawing/2014/main" id="{CA905B5B-0080-8661-494E-6E80619BBF82}"/>
              </a:ext>
            </a:extLst>
          </p:cNvPr>
          <p:cNvSpPr txBox="1"/>
          <p:nvPr/>
        </p:nvSpPr>
        <p:spPr>
          <a:xfrm>
            <a:off x="1009077" y="5513472"/>
            <a:ext cx="877917" cy="318229"/>
          </a:xfrm>
          <a:prstGeom prst="rect">
            <a:avLst/>
          </a:prstGeom>
          <a:noFill/>
        </p:spPr>
        <p:txBody>
          <a:bodyPr wrap="square" rtlCol="0">
            <a:spAutoFit/>
          </a:bodyPr>
          <a:lstStyle/>
          <a:p>
            <a:r>
              <a:rPr lang="en-GB" sz="1468" dirty="0"/>
              <a:t>Higgs</a:t>
            </a:r>
          </a:p>
        </p:txBody>
      </p:sp>
      <p:sp>
        <p:nvSpPr>
          <p:cNvPr id="6" name="Slide Number Placeholder 3">
            <a:extLst>
              <a:ext uri="{FF2B5EF4-FFF2-40B4-BE49-F238E27FC236}">
                <a16:creationId xmlns:a16="http://schemas.microsoft.com/office/drawing/2014/main" id="{2BCFF12F-3C8A-EFE4-574D-4CB380985D04}"/>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35</a:t>
            </a:fld>
            <a:endParaRPr lang="en-US"/>
          </a:p>
        </p:txBody>
      </p:sp>
      <p:cxnSp>
        <p:nvCxnSpPr>
          <p:cNvPr id="13" name="Straight Connector 12">
            <a:extLst>
              <a:ext uri="{FF2B5EF4-FFF2-40B4-BE49-F238E27FC236}">
                <a16:creationId xmlns:a16="http://schemas.microsoft.com/office/drawing/2014/main" id="{0280706F-8626-01EB-45AD-5A516C10864E}"/>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Content Placeholder 1">
            <a:extLst>
              <a:ext uri="{FF2B5EF4-FFF2-40B4-BE49-F238E27FC236}">
                <a16:creationId xmlns:a16="http://schemas.microsoft.com/office/drawing/2014/main" id="{1CD13638-2B14-8988-40BC-2937106C517F}"/>
              </a:ext>
            </a:extLst>
          </p:cNvPr>
          <p:cNvSpPr txBox="1">
            <a:spLocks/>
          </p:cNvSpPr>
          <p:nvPr/>
        </p:nvSpPr>
        <p:spPr bwMode="auto">
          <a:xfrm>
            <a:off x="9039620" y="822127"/>
            <a:ext cx="3026391" cy="151258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0"/>
              </a:spcBef>
              <a:spcAft>
                <a:spcPts val="0"/>
              </a:spcAft>
              <a:buSzPct val="55000"/>
              <a:buFont typeface="Wingdings" pitchFamily="2" charset="2"/>
              <a:buChar char="q"/>
            </a:pPr>
            <a:r>
              <a:rPr lang="en-GB" sz="2200" kern="0" dirty="0">
                <a:cs typeface="Times New Roman" panose="02020603050405020304" pitchFamily="18" charset="0"/>
              </a:rPr>
              <a:t>NP effects are likely to appear in several observables (in correlated form)</a:t>
            </a:r>
          </a:p>
        </p:txBody>
      </p:sp>
      <p:sp>
        <p:nvSpPr>
          <p:cNvPr id="16" name="Content Placeholder 1">
            <a:extLst>
              <a:ext uri="{FF2B5EF4-FFF2-40B4-BE49-F238E27FC236}">
                <a16:creationId xmlns:a16="http://schemas.microsoft.com/office/drawing/2014/main" id="{163679EF-F19E-F119-4B24-A88F6B9BA717}"/>
              </a:ext>
            </a:extLst>
          </p:cNvPr>
          <p:cNvSpPr txBox="1">
            <a:spLocks/>
          </p:cNvSpPr>
          <p:nvPr/>
        </p:nvSpPr>
        <p:spPr bwMode="auto">
          <a:xfrm>
            <a:off x="132242" y="802947"/>
            <a:ext cx="2806069" cy="31312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0"/>
              </a:spcBef>
              <a:spcAft>
                <a:spcPts val="0"/>
              </a:spcAft>
              <a:buSzPct val="55000"/>
              <a:buFont typeface="Wingdings" pitchFamily="2" charset="2"/>
              <a:buChar char="q"/>
            </a:pPr>
            <a:r>
              <a:rPr lang="en-GB" sz="2200" kern="0" dirty="0">
                <a:cs typeface="Times New Roman" panose="02020603050405020304" pitchFamily="18" charset="0"/>
              </a:rPr>
              <a:t>The large number of SMEFT </a:t>
            </a:r>
            <a:r>
              <a:rPr lang="en-GB" sz="2200" kern="0" dirty="0" err="1">
                <a:cs typeface="Times New Roman" panose="02020603050405020304" pitchFamily="18" charset="0"/>
              </a:rPr>
              <a:t>coupl</a:t>
            </a:r>
            <a:r>
              <a:rPr lang="en-GB" sz="2200" kern="0" dirty="0">
                <a:cs typeface="Times New Roman" panose="02020603050405020304" pitchFamily="18" charset="0"/>
              </a:rPr>
              <a:t>. is not a problem, but an opportunity       [</a:t>
            </a:r>
            <a:r>
              <a:rPr lang="en-GB" sz="2000" i="1" kern="0" dirty="0">
                <a:solidFill>
                  <a:schemeClr val="accent6">
                    <a:lumMod val="75000"/>
                  </a:schemeClr>
                </a:solidFill>
                <a:cs typeface="Times New Roman" panose="02020603050405020304" pitchFamily="18" charset="0"/>
              </a:rPr>
              <a:t>these couplings are </a:t>
            </a:r>
            <a:r>
              <a:rPr lang="en-GB" sz="2000" i="1" u="sng" kern="0" dirty="0">
                <a:solidFill>
                  <a:schemeClr val="accent6">
                    <a:lumMod val="75000"/>
                  </a:schemeClr>
                </a:solidFill>
                <a:cs typeface="Times New Roman" panose="02020603050405020304" pitchFamily="18" charset="0"/>
              </a:rPr>
              <a:t>not</a:t>
            </a:r>
            <a:r>
              <a:rPr lang="en-GB" sz="2000" i="1" kern="0" dirty="0">
                <a:solidFill>
                  <a:schemeClr val="accent6">
                    <a:lumMod val="75000"/>
                  </a:schemeClr>
                </a:solidFill>
                <a:cs typeface="Times New Roman" panose="02020603050405020304" pitchFamily="18" charset="0"/>
              </a:rPr>
              <a:t> independent model parameters, rather independent </a:t>
            </a:r>
            <a:r>
              <a:rPr lang="en-GB" sz="2000" i="1" u="sng" kern="0" dirty="0">
                <a:solidFill>
                  <a:schemeClr val="accent6">
                    <a:lumMod val="75000"/>
                  </a:schemeClr>
                </a:solidFill>
                <a:cs typeface="Times New Roman" panose="02020603050405020304" pitchFamily="18" charset="0"/>
              </a:rPr>
              <a:t>observables</a:t>
            </a:r>
            <a:r>
              <a:rPr lang="en-GB" sz="2200" kern="0" dirty="0">
                <a:cs typeface="Times New Roman" panose="02020603050405020304" pitchFamily="18" charset="0"/>
              </a:rPr>
              <a:t>]</a:t>
            </a:r>
            <a:endParaRPr lang="en-GB" sz="2200" kern="0" dirty="0">
              <a:solidFill>
                <a:schemeClr val="tx1"/>
              </a:solidFill>
              <a:cs typeface="Times New Roman" panose="02020603050405020304" pitchFamily="18" charset="0"/>
            </a:endParaRPr>
          </a:p>
        </p:txBody>
      </p:sp>
      <p:sp>
        <p:nvSpPr>
          <p:cNvPr id="9" name="Title 1">
            <a:extLst>
              <a:ext uri="{FF2B5EF4-FFF2-40B4-BE49-F238E27FC236}">
                <a16:creationId xmlns:a16="http://schemas.microsoft.com/office/drawing/2014/main" id="{A57AE1A2-4F6C-0596-B810-1FA92CCB9ED6}"/>
              </a:ext>
            </a:extLst>
          </p:cNvPr>
          <p:cNvSpPr>
            <a:spLocks noGrp="1"/>
          </p:cNvSpPr>
          <p:nvPr>
            <p:ph type="title"/>
          </p:nvPr>
        </p:nvSpPr>
        <p:spPr>
          <a:xfrm>
            <a:off x="165761" y="-100433"/>
            <a:ext cx="10420349" cy="762000"/>
          </a:xfrm>
        </p:spPr>
        <p:txBody>
          <a:bodyPr/>
          <a:lstStyle/>
          <a:p>
            <a:r>
              <a:rPr lang="en-GB" dirty="0"/>
              <a:t>More about future prospects…</a:t>
            </a:r>
            <a:endParaRPr lang="en-GB" dirty="0">
              <a:solidFill>
                <a:srgbClr val="C00000"/>
              </a:solidFill>
            </a:endParaRPr>
          </a:p>
        </p:txBody>
      </p:sp>
    </p:spTree>
    <p:extLst>
      <p:ext uri="{BB962C8B-B14F-4D97-AF65-F5344CB8AC3E}">
        <p14:creationId xmlns:p14="http://schemas.microsoft.com/office/powerpoint/2010/main" val="3110743133"/>
      </p:ext>
    </p:extLst>
  </p:cSld>
  <p:clrMapOvr>
    <a:masterClrMapping/>
  </p:clrMapOvr>
  <mc:AlternateContent xmlns:mc="http://schemas.openxmlformats.org/markup-compatibility/2006" xmlns:p14="http://schemas.microsoft.com/office/powerpoint/2010/main">
    <mc:Choice Requires="p14">
      <p:transition spd="slow" p14:dur="2000" advTm="21095"/>
    </mc:Choice>
    <mc:Fallback xmlns="">
      <p:transition spd="slow" advTm="21095"/>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39" name="Content Placeholder 4">
            <a:extLst>
              <a:ext uri="{FF2B5EF4-FFF2-40B4-BE49-F238E27FC236}">
                <a16:creationId xmlns:a16="http://schemas.microsoft.com/office/drawing/2014/main" id="{D14D4E53-6ADA-9F80-ACC2-5B569DB25CA9}"/>
              </a:ext>
            </a:extLst>
          </p:cNvPr>
          <p:cNvSpPr txBox="1">
            <a:spLocks/>
          </p:cNvSpPr>
          <p:nvPr/>
        </p:nvSpPr>
        <p:spPr>
          <a:xfrm rot="18191853">
            <a:off x="6132710" y="2763261"/>
            <a:ext cx="1173633" cy="19530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Quark Yukawa</a:t>
            </a:r>
          </a:p>
        </p:txBody>
      </p:sp>
      <p:sp>
        <p:nvSpPr>
          <p:cNvPr id="40" name="Content Placeholder 4">
            <a:extLst>
              <a:ext uri="{FF2B5EF4-FFF2-40B4-BE49-F238E27FC236}">
                <a16:creationId xmlns:a16="http://schemas.microsoft.com/office/drawing/2014/main" id="{BDC0FDEF-8CD0-7088-A1ED-4000A2FDBFEF}"/>
              </a:ext>
            </a:extLst>
          </p:cNvPr>
          <p:cNvSpPr txBox="1">
            <a:spLocks/>
          </p:cNvSpPr>
          <p:nvPr/>
        </p:nvSpPr>
        <p:spPr>
          <a:xfrm rot="19726005">
            <a:off x="6520740" y="3101288"/>
            <a:ext cx="1164645" cy="317221"/>
          </a:xfrm>
          <a:prstGeom prst="rect">
            <a:avLst/>
          </a:prstGeom>
        </p:spPr>
        <p:txBody>
          <a:bodyPr vert="horz" lIns="64580" tIns="32290" rIns="64580" bIns="32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Lepton Yukawa</a:t>
            </a:r>
          </a:p>
        </p:txBody>
      </p:sp>
      <p:sp>
        <p:nvSpPr>
          <p:cNvPr id="41" name="Content Placeholder 4">
            <a:extLst>
              <a:ext uri="{FF2B5EF4-FFF2-40B4-BE49-F238E27FC236}">
                <a16:creationId xmlns:a16="http://schemas.microsoft.com/office/drawing/2014/main" id="{0CE86FF0-1856-19C1-A9CC-977BD487BFCF}"/>
              </a:ext>
            </a:extLst>
          </p:cNvPr>
          <p:cNvSpPr txBox="1">
            <a:spLocks/>
          </p:cNvSpPr>
          <p:nvPr/>
        </p:nvSpPr>
        <p:spPr>
          <a:xfrm rot="16830431">
            <a:off x="5566770" y="2413986"/>
            <a:ext cx="1596556" cy="325148"/>
          </a:xfrm>
          <a:prstGeom prst="rect">
            <a:avLst/>
          </a:prstGeom>
        </p:spPr>
        <p:txBody>
          <a:bodyPr vert="horz" lIns="64580" tIns="32290" rIns="64580" bIns="32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82" dirty="0"/>
              <a:t>Higgs-only operators</a:t>
            </a:r>
          </a:p>
        </p:txBody>
      </p:sp>
      <p:sp>
        <p:nvSpPr>
          <p:cNvPr id="43" name="Content Placeholder 4">
            <a:extLst>
              <a:ext uri="{FF2B5EF4-FFF2-40B4-BE49-F238E27FC236}">
                <a16:creationId xmlns:a16="http://schemas.microsoft.com/office/drawing/2014/main" id="{E1E0C88E-2E55-9875-C0CC-BE3C870793E9}"/>
              </a:ext>
            </a:extLst>
          </p:cNvPr>
          <p:cNvSpPr txBox="1">
            <a:spLocks/>
          </p:cNvSpPr>
          <p:nvPr/>
        </p:nvSpPr>
        <p:spPr>
          <a:xfrm rot="4732050">
            <a:off x="5188063" y="2653542"/>
            <a:ext cx="1365063" cy="19083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Higgs-gauge ops.</a:t>
            </a:r>
          </a:p>
        </p:txBody>
      </p:sp>
      <p:sp>
        <p:nvSpPr>
          <p:cNvPr id="47" name="Content Placeholder 4">
            <a:extLst>
              <a:ext uri="{FF2B5EF4-FFF2-40B4-BE49-F238E27FC236}">
                <a16:creationId xmlns:a16="http://schemas.microsoft.com/office/drawing/2014/main" id="{7BA19A7A-C81A-AB49-CBD4-7839F543699F}"/>
              </a:ext>
            </a:extLst>
          </p:cNvPr>
          <p:cNvSpPr txBox="1">
            <a:spLocks/>
          </p:cNvSpPr>
          <p:nvPr/>
        </p:nvSpPr>
        <p:spPr>
          <a:xfrm rot="3278853">
            <a:off x="4802199" y="2863845"/>
            <a:ext cx="1352295" cy="201823"/>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Dipole operators</a:t>
            </a:r>
          </a:p>
        </p:txBody>
      </p:sp>
      <p:sp>
        <p:nvSpPr>
          <p:cNvPr id="48" name="Content Placeholder 4">
            <a:extLst>
              <a:ext uri="{FF2B5EF4-FFF2-40B4-BE49-F238E27FC236}">
                <a16:creationId xmlns:a16="http://schemas.microsoft.com/office/drawing/2014/main" id="{0570839A-8ABA-B1F6-CC27-E8B2734FC9A7}"/>
              </a:ext>
            </a:extLst>
          </p:cNvPr>
          <p:cNvSpPr txBox="1">
            <a:spLocks/>
          </p:cNvSpPr>
          <p:nvPr/>
        </p:nvSpPr>
        <p:spPr>
          <a:xfrm rot="18257092">
            <a:off x="4779210" y="4674636"/>
            <a:ext cx="1347125" cy="24560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Four-fermions tops</a:t>
            </a:r>
          </a:p>
        </p:txBody>
      </p:sp>
      <p:sp>
        <p:nvSpPr>
          <p:cNvPr id="50" name="Content Placeholder 4">
            <a:extLst>
              <a:ext uri="{FF2B5EF4-FFF2-40B4-BE49-F238E27FC236}">
                <a16:creationId xmlns:a16="http://schemas.microsoft.com/office/drawing/2014/main" id="{A34E05AA-C58C-1004-EB9A-20AD7B5A0B1D}"/>
              </a:ext>
            </a:extLst>
          </p:cNvPr>
          <p:cNvSpPr txBox="1">
            <a:spLocks/>
          </p:cNvSpPr>
          <p:nvPr/>
        </p:nvSpPr>
        <p:spPr>
          <a:xfrm rot="4657283">
            <a:off x="5584874" y="4914419"/>
            <a:ext cx="1349478" cy="302821"/>
          </a:xfrm>
          <a:prstGeom prst="rect">
            <a:avLst/>
          </a:prstGeom>
        </p:spPr>
        <p:txBody>
          <a:bodyPr vert="horz" lIns="64580" tIns="32290" rIns="64580" bIns="3229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Four-quark ops. (LL)</a:t>
            </a:r>
          </a:p>
        </p:txBody>
      </p:sp>
      <p:sp>
        <p:nvSpPr>
          <p:cNvPr id="51" name="Content Placeholder 4">
            <a:extLst>
              <a:ext uri="{FF2B5EF4-FFF2-40B4-BE49-F238E27FC236}">
                <a16:creationId xmlns:a16="http://schemas.microsoft.com/office/drawing/2014/main" id="{BF53117C-5440-0801-5573-F674AB1C00C5}"/>
              </a:ext>
            </a:extLst>
          </p:cNvPr>
          <p:cNvSpPr txBox="1">
            <a:spLocks/>
          </p:cNvSpPr>
          <p:nvPr/>
        </p:nvSpPr>
        <p:spPr>
          <a:xfrm rot="3168986">
            <a:off x="6137438" y="4766102"/>
            <a:ext cx="1321654" cy="164829"/>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Four-lepton ops.</a:t>
            </a:r>
          </a:p>
        </p:txBody>
      </p:sp>
      <p:sp>
        <p:nvSpPr>
          <p:cNvPr id="52" name="Content Placeholder 4">
            <a:extLst>
              <a:ext uri="{FF2B5EF4-FFF2-40B4-BE49-F238E27FC236}">
                <a16:creationId xmlns:a16="http://schemas.microsoft.com/office/drawing/2014/main" id="{08BDCA09-CAFE-C9E6-6E1E-D2FF93344035}"/>
              </a:ext>
            </a:extLst>
          </p:cNvPr>
          <p:cNvSpPr txBox="1">
            <a:spLocks/>
          </p:cNvSpPr>
          <p:nvPr/>
        </p:nvSpPr>
        <p:spPr>
          <a:xfrm rot="16819239">
            <a:off x="5081175" y="4835917"/>
            <a:ext cx="1507961" cy="18409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Four-quark ops.  (LR)</a:t>
            </a:r>
          </a:p>
        </p:txBody>
      </p:sp>
      <p:sp>
        <p:nvSpPr>
          <p:cNvPr id="56" name="Oval 55">
            <a:extLst>
              <a:ext uri="{FF2B5EF4-FFF2-40B4-BE49-F238E27FC236}">
                <a16:creationId xmlns:a16="http://schemas.microsoft.com/office/drawing/2014/main" id="{6595EFB6-7794-AE06-9AF8-2367E2BBBE1E}"/>
              </a:ext>
            </a:extLst>
          </p:cNvPr>
          <p:cNvSpPr/>
          <p:nvPr/>
        </p:nvSpPr>
        <p:spPr>
          <a:xfrm>
            <a:off x="4153677" y="1938548"/>
            <a:ext cx="3813770" cy="3813770"/>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cxnSp>
        <p:nvCxnSpPr>
          <p:cNvPr id="64" name="Straight Connector 63">
            <a:extLst>
              <a:ext uri="{FF2B5EF4-FFF2-40B4-BE49-F238E27FC236}">
                <a16:creationId xmlns:a16="http://schemas.microsoft.com/office/drawing/2014/main" id="{4F027DA0-D45E-F762-9CCC-B4266C58C0E4}"/>
              </a:ext>
            </a:extLst>
          </p:cNvPr>
          <p:cNvCxnSpPr>
            <a:cxnSpLocks/>
          </p:cNvCxnSpPr>
          <p:nvPr/>
        </p:nvCxnSpPr>
        <p:spPr>
          <a:xfrm>
            <a:off x="4278820" y="3160342"/>
            <a:ext cx="3566794" cy="135791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Content Placeholder 4">
            <a:extLst>
              <a:ext uri="{FF2B5EF4-FFF2-40B4-BE49-F238E27FC236}">
                <a16:creationId xmlns:a16="http://schemas.microsoft.com/office/drawing/2014/main" id="{5FC96BD2-E000-B0FF-6B6F-4D0E1267C96E}"/>
              </a:ext>
            </a:extLst>
          </p:cNvPr>
          <p:cNvSpPr txBox="1">
            <a:spLocks/>
          </p:cNvSpPr>
          <p:nvPr/>
        </p:nvSpPr>
        <p:spPr>
          <a:xfrm rot="21035734">
            <a:off x="6581917" y="3539148"/>
            <a:ext cx="1415563" cy="19853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82" dirty="0"/>
              <a:t>W,Z </a:t>
            </a:r>
            <a:r>
              <a:rPr lang="en-GB" sz="1082" dirty="0" err="1"/>
              <a:t>coupl</a:t>
            </a:r>
            <a:r>
              <a:rPr lang="en-GB" sz="1082" dirty="0"/>
              <a:t>. to quarks</a:t>
            </a:r>
          </a:p>
        </p:txBody>
      </p:sp>
      <p:sp>
        <p:nvSpPr>
          <p:cNvPr id="68" name="Content Placeholder 4">
            <a:extLst>
              <a:ext uri="{FF2B5EF4-FFF2-40B4-BE49-F238E27FC236}">
                <a16:creationId xmlns:a16="http://schemas.microsoft.com/office/drawing/2014/main" id="{72D84C62-DB7C-A821-C901-33C3E7BF5FBE}"/>
              </a:ext>
            </a:extLst>
          </p:cNvPr>
          <p:cNvSpPr txBox="1">
            <a:spLocks/>
          </p:cNvSpPr>
          <p:nvPr/>
        </p:nvSpPr>
        <p:spPr>
          <a:xfrm rot="669617">
            <a:off x="4211955" y="3552697"/>
            <a:ext cx="1477079" cy="365402"/>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Flavour-violating 4f</a:t>
            </a:r>
          </a:p>
        </p:txBody>
      </p:sp>
      <p:sp>
        <p:nvSpPr>
          <p:cNvPr id="84" name="Content Placeholder 4">
            <a:extLst>
              <a:ext uri="{FF2B5EF4-FFF2-40B4-BE49-F238E27FC236}">
                <a16:creationId xmlns:a16="http://schemas.microsoft.com/office/drawing/2014/main" id="{B983D2C1-92F6-BEA4-DA8A-EB3F1CF61528}"/>
              </a:ext>
            </a:extLst>
          </p:cNvPr>
          <p:cNvSpPr txBox="1">
            <a:spLocks/>
          </p:cNvSpPr>
          <p:nvPr/>
        </p:nvSpPr>
        <p:spPr>
          <a:xfrm rot="814054">
            <a:off x="6572901" y="4023396"/>
            <a:ext cx="1415563" cy="19853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39" dirty="0"/>
              <a:t>W,Z </a:t>
            </a:r>
            <a:r>
              <a:rPr lang="en-GB" sz="1039" dirty="0" err="1"/>
              <a:t>coupl</a:t>
            </a:r>
            <a:r>
              <a:rPr lang="en-GB" sz="1039" dirty="0"/>
              <a:t>. to leptons</a:t>
            </a:r>
          </a:p>
        </p:txBody>
      </p:sp>
      <p:sp>
        <p:nvSpPr>
          <p:cNvPr id="361" name="Content Placeholder 4">
            <a:extLst>
              <a:ext uri="{FF2B5EF4-FFF2-40B4-BE49-F238E27FC236}">
                <a16:creationId xmlns:a16="http://schemas.microsoft.com/office/drawing/2014/main" id="{0E16A069-5554-0FF9-7791-E55973A73A78}"/>
              </a:ext>
            </a:extLst>
          </p:cNvPr>
          <p:cNvSpPr txBox="1">
            <a:spLocks/>
          </p:cNvSpPr>
          <p:nvPr/>
        </p:nvSpPr>
        <p:spPr>
          <a:xfrm rot="2072773">
            <a:off x="4359405" y="3163072"/>
            <a:ext cx="1593893" cy="33801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Flavour-viol. dipoles</a:t>
            </a:r>
          </a:p>
        </p:txBody>
      </p:sp>
      <p:sp>
        <p:nvSpPr>
          <p:cNvPr id="362" name="Content Placeholder 4">
            <a:extLst>
              <a:ext uri="{FF2B5EF4-FFF2-40B4-BE49-F238E27FC236}">
                <a16:creationId xmlns:a16="http://schemas.microsoft.com/office/drawing/2014/main" id="{0E0F934F-9ECF-DAD0-0FA8-9322055E160B}"/>
              </a:ext>
            </a:extLst>
          </p:cNvPr>
          <p:cNvSpPr txBox="1">
            <a:spLocks/>
          </p:cNvSpPr>
          <p:nvPr/>
        </p:nvSpPr>
        <p:spPr>
          <a:xfrm rot="2095311">
            <a:off x="6378645" y="4432413"/>
            <a:ext cx="1444324" cy="183913"/>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Trilinear gauge ops.</a:t>
            </a:r>
          </a:p>
        </p:txBody>
      </p:sp>
      <p:sp>
        <p:nvSpPr>
          <p:cNvPr id="363" name="Content Placeholder 4">
            <a:extLst>
              <a:ext uri="{FF2B5EF4-FFF2-40B4-BE49-F238E27FC236}">
                <a16:creationId xmlns:a16="http://schemas.microsoft.com/office/drawing/2014/main" id="{3D9B5ACC-2521-759B-971B-0AFAC7DD0F58}"/>
              </a:ext>
            </a:extLst>
          </p:cNvPr>
          <p:cNvSpPr txBox="1">
            <a:spLocks/>
          </p:cNvSpPr>
          <p:nvPr/>
        </p:nvSpPr>
        <p:spPr>
          <a:xfrm rot="19528877">
            <a:off x="4385483" y="4361382"/>
            <a:ext cx="1517606" cy="30182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err="1"/>
              <a:t>Semileptonic</a:t>
            </a:r>
            <a:r>
              <a:rPr lang="en-GB" sz="1130" dirty="0"/>
              <a:t> 4f (LR)</a:t>
            </a:r>
          </a:p>
        </p:txBody>
      </p:sp>
      <p:sp>
        <p:nvSpPr>
          <p:cNvPr id="364" name="Content Placeholder 4">
            <a:extLst>
              <a:ext uri="{FF2B5EF4-FFF2-40B4-BE49-F238E27FC236}">
                <a16:creationId xmlns:a16="http://schemas.microsoft.com/office/drawing/2014/main" id="{6BBBDC95-0C37-E5AA-F18F-B080FC044724}"/>
              </a:ext>
            </a:extLst>
          </p:cNvPr>
          <p:cNvSpPr txBox="1">
            <a:spLocks/>
          </p:cNvSpPr>
          <p:nvPr/>
        </p:nvSpPr>
        <p:spPr>
          <a:xfrm rot="21117891">
            <a:off x="4208586" y="3929959"/>
            <a:ext cx="1517606" cy="30182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err="1"/>
              <a:t>Semileptonic</a:t>
            </a:r>
            <a:r>
              <a:rPr lang="en-GB" sz="1130" dirty="0"/>
              <a:t> 4f (LL)</a:t>
            </a:r>
          </a:p>
        </p:txBody>
      </p:sp>
      <p:grpSp>
        <p:nvGrpSpPr>
          <p:cNvPr id="365" name="Group 364">
            <a:extLst>
              <a:ext uri="{FF2B5EF4-FFF2-40B4-BE49-F238E27FC236}">
                <a16:creationId xmlns:a16="http://schemas.microsoft.com/office/drawing/2014/main" id="{2542BDC2-4845-B435-A6AE-5C68703BA19F}"/>
              </a:ext>
            </a:extLst>
          </p:cNvPr>
          <p:cNvGrpSpPr/>
          <p:nvPr/>
        </p:nvGrpSpPr>
        <p:grpSpPr>
          <a:xfrm>
            <a:off x="8339683" y="3137775"/>
            <a:ext cx="738011" cy="531411"/>
            <a:chOff x="8727539" y="3711788"/>
            <a:chExt cx="1044966" cy="752437"/>
          </a:xfrm>
        </p:grpSpPr>
        <p:grpSp>
          <p:nvGrpSpPr>
            <p:cNvPr id="366" name="Group 365">
              <a:extLst>
                <a:ext uri="{FF2B5EF4-FFF2-40B4-BE49-F238E27FC236}">
                  <a16:creationId xmlns:a16="http://schemas.microsoft.com/office/drawing/2014/main" id="{752CDDE6-7C30-5225-38EF-29ED26D64C02}"/>
                </a:ext>
              </a:extLst>
            </p:cNvPr>
            <p:cNvGrpSpPr/>
            <p:nvPr/>
          </p:nvGrpSpPr>
          <p:grpSpPr>
            <a:xfrm>
              <a:off x="8727539" y="3711788"/>
              <a:ext cx="1044966" cy="752437"/>
              <a:chOff x="1071163" y="4799134"/>
              <a:chExt cx="947740" cy="752437"/>
            </a:xfrm>
          </p:grpSpPr>
          <p:sp>
            <p:nvSpPr>
              <p:cNvPr id="381" name="Rounded Rectangle 380">
                <a:extLst>
                  <a:ext uri="{FF2B5EF4-FFF2-40B4-BE49-F238E27FC236}">
                    <a16:creationId xmlns:a16="http://schemas.microsoft.com/office/drawing/2014/main" id="{921C1407-9305-E5D1-28CD-8FB121DECD36}"/>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382" name="Group 381">
                <a:extLst>
                  <a:ext uri="{FF2B5EF4-FFF2-40B4-BE49-F238E27FC236}">
                    <a16:creationId xmlns:a16="http://schemas.microsoft.com/office/drawing/2014/main" id="{E0AB886B-F687-33B2-366B-0464B73E793E}"/>
                  </a:ext>
                </a:extLst>
              </p:cNvPr>
              <p:cNvGrpSpPr/>
              <p:nvPr/>
            </p:nvGrpSpPr>
            <p:grpSpPr>
              <a:xfrm>
                <a:off x="1173709" y="4799134"/>
                <a:ext cx="784563" cy="692494"/>
                <a:chOff x="236130" y="4965032"/>
                <a:chExt cx="1054917" cy="782207"/>
              </a:xfrm>
            </p:grpSpPr>
            <p:sp>
              <p:nvSpPr>
                <p:cNvPr id="383" name="Line 24">
                  <a:extLst>
                    <a:ext uri="{FF2B5EF4-FFF2-40B4-BE49-F238E27FC236}">
                      <a16:creationId xmlns:a16="http://schemas.microsoft.com/office/drawing/2014/main" id="{2BCA7971-3FE8-AEB8-EBA6-4B7EFC5C3633}"/>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4" name="Line 23">
                  <a:extLst>
                    <a:ext uri="{FF2B5EF4-FFF2-40B4-BE49-F238E27FC236}">
                      <a16:creationId xmlns:a16="http://schemas.microsoft.com/office/drawing/2014/main" id="{2300752F-57D5-34DA-F034-23A42422F2DB}"/>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85" name="Line 23">
                  <a:extLst>
                    <a:ext uri="{FF2B5EF4-FFF2-40B4-BE49-F238E27FC236}">
                      <a16:creationId xmlns:a16="http://schemas.microsoft.com/office/drawing/2014/main" id="{A57C36EC-064E-875F-7137-ABAC50B53EDB}"/>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6" name="Line 23">
                  <a:extLst>
                    <a:ext uri="{FF2B5EF4-FFF2-40B4-BE49-F238E27FC236}">
                      <a16:creationId xmlns:a16="http://schemas.microsoft.com/office/drawing/2014/main" id="{30C67F50-829E-043D-8EEF-963F7DB89E46}"/>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7" name="Text Box 12">
                  <a:extLst>
                    <a:ext uri="{FF2B5EF4-FFF2-40B4-BE49-F238E27FC236}">
                      <a16:creationId xmlns:a16="http://schemas.microsoft.com/office/drawing/2014/main" id="{8DF38A56-C370-8A08-5623-4F4A272A5A38}"/>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388" name="Text Box 12">
                  <a:extLst>
                    <a:ext uri="{FF2B5EF4-FFF2-40B4-BE49-F238E27FC236}">
                      <a16:creationId xmlns:a16="http://schemas.microsoft.com/office/drawing/2014/main" id="{A86CFB5F-3FE2-5CF1-759C-751C56471CEF}"/>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389" name="Text Box 12">
                  <a:extLst>
                    <a:ext uri="{FF2B5EF4-FFF2-40B4-BE49-F238E27FC236}">
                      <a16:creationId xmlns:a16="http://schemas.microsoft.com/office/drawing/2014/main" id="{6FF96BC9-C7DF-C2F4-41BF-B955282B2D2A}"/>
                    </a:ext>
                  </a:extLst>
                </p:cNvPr>
                <p:cNvSpPr txBox="1">
                  <a:spLocks noChangeArrowheads="1"/>
                </p:cNvSpPr>
                <p:nvPr/>
              </p:nvSpPr>
              <p:spPr bwMode="auto">
                <a:xfrm>
                  <a:off x="1054185" y="529071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390" name="Oval 25">
                  <a:extLst>
                    <a:ext uri="{FF2B5EF4-FFF2-40B4-BE49-F238E27FC236}">
                      <a16:creationId xmlns:a16="http://schemas.microsoft.com/office/drawing/2014/main" id="{50FAA9B7-1754-A9DA-6013-77EA1DA285C7}"/>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391" name="Text Box 12">
                  <a:extLst>
                    <a:ext uri="{FF2B5EF4-FFF2-40B4-BE49-F238E27FC236}">
                      <a16:creationId xmlns:a16="http://schemas.microsoft.com/office/drawing/2014/main" id="{3DF401FE-0082-D108-B244-EA63F8F2137F}"/>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392" name="Text Box 12">
                  <a:extLst>
                    <a:ext uri="{FF2B5EF4-FFF2-40B4-BE49-F238E27FC236}">
                      <a16:creationId xmlns:a16="http://schemas.microsoft.com/office/drawing/2014/main" id="{AE58C4BE-5466-F936-CAAE-B304232A824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367" name="Group 366">
              <a:extLst>
                <a:ext uri="{FF2B5EF4-FFF2-40B4-BE49-F238E27FC236}">
                  <a16:creationId xmlns:a16="http://schemas.microsoft.com/office/drawing/2014/main" id="{DDF8BB20-837A-6FFA-65A3-1249351B58A5}"/>
                </a:ext>
              </a:extLst>
            </p:cNvPr>
            <p:cNvGrpSpPr/>
            <p:nvPr/>
          </p:nvGrpSpPr>
          <p:grpSpPr>
            <a:xfrm>
              <a:off x="9214303" y="4067284"/>
              <a:ext cx="335557" cy="69322"/>
              <a:chOff x="3698666" y="6309456"/>
              <a:chExt cx="406620" cy="83423"/>
            </a:xfrm>
          </p:grpSpPr>
          <p:sp>
            <p:nvSpPr>
              <p:cNvPr id="368" name="Line 23">
                <a:extLst>
                  <a:ext uri="{FF2B5EF4-FFF2-40B4-BE49-F238E27FC236}">
                    <a16:creationId xmlns:a16="http://schemas.microsoft.com/office/drawing/2014/main" id="{DCEA4A23-34BA-9D35-EFE0-14EDA4E4B147}"/>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0" name="Line 23">
                <a:extLst>
                  <a:ext uri="{FF2B5EF4-FFF2-40B4-BE49-F238E27FC236}">
                    <a16:creationId xmlns:a16="http://schemas.microsoft.com/office/drawing/2014/main" id="{05E45231-D2F7-5C2B-3891-9C718FB66013}"/>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2" name="Line 23">
                <a:extLst>
                  <a:ext uri="{FF2B5EF4-FFF2-40B4-BE49-F238E27FC236}">
                    <a16:creationId xmlns:a16="http://schemas.microsoft.com/office/drawing/2014/main" id="{C6794A89-A005-092F-5ABE-31B0328C4194}"/>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3" name="Line 23">
                <a:extLst>
                  <a:ext uri="{FF2B5EF4-FFF2-40B4-BE49-F238E27FC236}">
                    <a16:creationId xmlns:a16="http://schemas.microsoft.com/office/drawing/2014/main" id="{2C922BA5-6669-1546-524E-DA1FA550E90D}"/>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4" name="Line 23">
                <a:extLst>
                  <a:ext uri="{FF2B5EF4-FFF2-40B4-BE49-F238E27FC236}">
                    <a16:creationId xmlns:a16="http://schemas.microsoft.com/office/drawing/2014/main" id="{0DEB7242-8255-1DE1-7D0A-D89BA73D706D}"/>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5" name="Line 23">
                <a:extLst>
                  <a:ext uri="{FF2B5EF4-FFF2-40B4-BE49-F238E27FC236}">
                    <a16:creationId xmlns:a16="http://schemas.microsoft.com/office/drawing/2014/main" id="{045FC4C9-C10C-6F8C-2244-DC9AF317D846}"/>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6" name="Line 23">
                <a:extLst>
                  <a:ext uri="{FF2B5EF4-FFF2-40B4-BE49-F238E27FC236}">
                    <a16:creationId xmlns:a16="http://schemas.microsoft.com/office/drawing/2014/main" id="{5FAD1EC2-DE32-58B8-389C-3EBE5959131E}"/>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7" name="Line 23">
                <a:extLst>
                  <a:ext uri="{FF2B5EF4-FFF2-40B4-BE49-F238E27FC236}">
                    <a16:creationId xmlns:a16="http://schemas.microsoft.com/office/drawing/2014/main" id="{76583150-3CDB-97A9-5606-05660C1C98F7}"/>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8" name="Line 23">
                <a:extLst>
                  <a:ext uri="{FF2B5EF4-FFF2-40B4-BE49-F238E27FC236}">
                    <a16:creationId xmlns:a16="http://schemas.microsoft.com/office/drawing/2014/main" id="{F9C74A24-2836-45FE-D1A3-708A13336D9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9" name="Line 23">
                <a:extLst>
                  <a:ext uri="{FF2B5EF4-FFF2-40B4-BE49-F238E27FC236}">
                    <a16:creationId xmlns:a16="http://schemas.microsoft.com/office/drawing/2014/main" id="{97BED7B1-6149-F00A-9A36-2BF30663A05B}"/>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0" name="Line 23">
                <a:extLst>
                  <a:ext uri="{FF2B5EF4-FFF2-40B4-BE49-F238E27FC236}">
                    <a16:creationId xmlns:a16="http://schemas.microsoft.com/office/drawing/2014/main" id="{7855AA82-3FEF-E631-5C34-4F7F6F347EF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393" name="Group 392">
            <a:extLst>
              <a:ext uri="{FF2B5EF4-FFF2-40B4-BE49-F238E27FC236}">
                <a16:creationId xmlns:a16="http://schemas.microsoft.com/office/drawing/2014/main" id="{89E4F345-D6E6-BC0F-2F09-170DB50088AE}"/>
              </a:ext>
            </a:extLst>
          </p:cNvPr>
          <p:cNvGrpSpPr/>
          <p:nvPr/>
        </p:nvGrpSpPr>
        <p:grpSpPr>
          <a:xfrm>
            <a:off x="8361582" y="4056429"/>
            <a:ext cx="738012" cy="508788"/>
            <a:chOff x="8706981" y="2614293"/>
            <a:chExt cx="1044967" cy="720403"/>
          </a:xfrm>
        </p:grpSpPr>
        <p:grpSp>
          <p:nvGrpSpPr>
            <p:cNvPr id="394" name="Group 393">
              <a:extLst>
                <a:ext uri="{FF2B5EF4-FFF2-40B4-BE49-F238E27FC236}">
                  <a16:creationId xmlns:a16="http://schemas.microsoft.com/office/drawing/2014/main" id="{D65D9648-90C4-1B7F-8932-42B5897C66EC}"/>
                </a:ext>
              </a:extLst>
            </p:cNvPr>
            <p:cNvGrpSpPr/>
            <p:nvPr/>
          </p:nvGrpSpPr>
          <p:grpSpPr>
            <a:xfrm>
              <a:off x="8706981" y="2614293"/>
              <a:ext cx="1044967" cy="720403"/>
              <a:chOff x="1071163" y="4831168"/>
              <a:chExt cx="947740" cy="720403"/>
            </a:xfrm>
          </p:grpSpPr>
          <p:sp>
            <p:nvSpPr>
              <p:cNvPr id="407" name="Rounded Rectangle 406">
                <a:extLst>
                  <a:ext uri="{FF2B5EF4-FFF2-40B4-BE49-F238E27FC236}">
                    <a16:creationId xmlns:a16="http://schemas.microsoft.com/office/drawing/2014/main" id="{F3E93891-AE3B-5DB9-4D13-FC3AE8032D8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408" name="Group 407">
                <a:extLst>
                  <a:ext uri="{FF2B5EF4-FFF2-40B4-BE49-F238E27FC236}">
                    <a16:creationId xmlns:a16="http://schemas.microsoft.com/office/drawing/2014/main" id="{89330057-5A19-E2DF-3006-6516DB222E1D}"/>
                  </a:ext>
                </a:extLst>
              </p:cNvPr>
              <p:cNvGrpSpPr/>
              <p:nvPr/>
            </p:nvGrpSpPr>
            <p:grpSpPr>
              <a:xfrm>
                <a:off x="1173709" y="4874070"/>
                <a:ext cx="814014" cy="617564"/>
                <a:chOff x="236130" y="5049670"/>
                <a:chExt cx="1094514" cy="697569"/>
              </a:xfrm>
            </p:grpSpPr>
            <p:sp>
              <p:nvSpPr>
                <p:cNvPr id="409" name="Line 24">
                  <a:extLst>
                    <a:ext uri="{FF2B5EF4-FFF2-40B4-BE49-F238E27FC236}">
                      <a16:creationId xmlns:a16="http://schemas.microsoft.com/office/drawing/2014/main" id="{83FC8C5C-3948-82C0-B64B-660CFF0E569F}"/>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0" name="Line 23">
                  <a:extLst>
                    <a:ext uri="{FF2B5EF4-FFF2-40B4-BE49-F238E27FC236}">
                      <a16:creationId xmlns:a16="http://schemas.microsoft.com/office/drawing/2014/main" id="{1E4352BC-CE22-6BE7-05BE-37DFDEF75601}"/>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11" name="Line 23">
                  <a:extLst>
                    <a:ext uri="{FF2B5EF4-FFF2-40B4-BE49-F238E27FC236}">
                      <a16:creationId xmlns:a16="http://schemas.microsoft.com/office/drawing/2014/main" id="{A071ADD3-D4CE-9EB2-DC40-F9AB973D8290}"/>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2" name="Line 23">
                  <a:extLst>
                    <a:ext uri="{FF2B5EF4-FFF2-40B4-BE49-F238E27FC236}">
                      <a16:creationId xmlns:a16="http://schemas.microsoft.com/office/drawing/2014/main" id="{482E4D31-5D0B-3C0F-AF5F-2CA23AC9B821}"/>
                    </a:ext>
                  </a:extLst>
                </p:cNvPr>
                <p:cNvSpPr>
                  <a:spLocks noChangeShapeType="1"/>
                </p:cNvSpPr>
                <p:nvPr/>
              </p:nvSpPr>
              <p:spPr bwMode="auto">
                <a:xfrm flipH="1">
                  <a:off x="377724" y="5413398"/>
                  <a:ext cx="290392" cy="233782"/>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3" name="Text Box 12">
                  <a:extLst>
                    <a:ext uri="{FF2B5EF4-FFF2-40B4-BE49-F238E27FC236}">
                      <a16:creationId xmlns:a16="http://schemas.microsoft.com/office/drawing/2014/main" id="{9C011EE6-EB24-1055-011D-8CBA87747BBB}"/>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14" name="Text Box 12">
                  <a:extLst>
                    <a:ext uri="{FF2B5EF4-FFF2-40B4-BE49-F238E27FC236}">
                      <a16:creationId xmlns:a16="http://schemas.microsoft.com/office/drawing/2014/main" id="{3F797AE5-36FA-07BB-EC7C-598491ED152A}"/>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15" name="Text Box 12">
                  <a:extLst>
                    <a:ext uri="{FF2B5EF4-FFF2-40B4-BE49-F238E27FC236}">
                      <a16:creationId xmlns:a16="http://schemas.microsoft.com/office/drawing/2014/main" id="{894C00EA-0DED-EC31-C6D0-1549B86A4829}"/>
                    </a:ext>
                  </a:extLst>
                </p:cNvPr>
                <p:cNvSpPr txBox="1">
                  <a:spLocks noChangeArrowheads="1"/>
                </p:cNvSpPr>
                <p:nvPr/>
              </p:nvSpPr>
              <p:spPr bwMode="auto">
                <a:xfrm>
                  <a:off x="1093782"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416" name="Oval 25">
                  <a:extLst>
                    <a:ext uri="{FF2B5EF4-FFF2-40B4-BE49-F238E27FC236}">
                      <a16:creationId xmlns:a16="http://schemas.microsoft.com/office/drawing/2014/main" id="{A0D37601-3A8C-1DB8-2F61-35A69A0E4472}"/>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17" name="Text Box 12">
                  <a:extLst>
                    <a:ext uri="{FF2B5EF4-FFF2-40B4-BE49-F238E27FC236}">
                      <a16:creationId xmlns:a16="http://schemas.microsoft.com/office/drawing/2014/main" id="{7363EF37-B8D1-87C0-62D8-45A404788BB1}"/>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18" name="Text Box 12">
                  <a:extLst>
                    <a:ext uri="{FF2B5EF4-FFF2-40B4-BE49-F238E27FC236}">
                      <a16:creationId xmlns:a16="http://schemas.microsoft.com/office/drawing/2014/main" id="{47D62D77-5AF1-292E-AFC1-E7E22ECAA2BC}"/>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grpSp>
          <p:nvGrpSpPr>
            <p:cNvPr id="395" name="Group 394">
              <a:extLst>
                <a:ext uri="{FF2B5EF4-FFF2-40B4-BE49-F238E27FC236}">
                  <a16:creationId xmlns:a16="http://schemas.microsoft.com/office/drawing/2014/main" id="{72B9B0DE-180D-2C00-AD85-065C73652D6A}"/>
                </a:ext>
              </a:extLst>
            </p:cNvPr>
            <p:cNvGrpSpPr/>
            <p:nvPr/>
          </p:nvGrpSpPr>
          <p:grpSpPr>
            <a:xfrm>
              <a:off x="9202328" y="2944869"/>
              <a:ext cx="335557" cy="69322"/>
              <a:chOff x="3698666" y="6309456"/>
              <a:chExt cx="406620" cy="83423"/>
            </a:xfrm>
          </p:grpSpPr>
          <p:sp>
            <p:nvSpPr>
              <p:cNvPr id="396" name="Line 23">
                <a:extLst>
                  <a:ext uri="{FF2B5EF4-FFF2-40B4-BE49-F238E27FC236}">
                    <a16:creationId xmlns:a16="http://schemas.microsoft.com/office/drawing/2014/main" id="{E7F99A63-5C8D-1D23-141E-450CE3B742B8}"/>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97" name="Line 23">
                <a:extLst>
                  <a:ext uri="{FF2B5EF4-FFF2-40B4-BE49-F238E27FC236}">
                    <a16:creationId xmlns:a16="http://schemas.microsoft.com/office/drawing/2014/main" id="{08466491-5B73-1001-418E-2A6C7F3BE393}"/>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98" name="Line 23">
                <a:extLst>
                  <a:ext uri="{FF2B5EF4-FFF2-40B4-BE49-F238E27FC236}">
                    <a16:creationId xmlns:a16="http://schemas.microsoft.com/office/drawing/2014/main" id="{F041A018-64BA-BC41-FDD4-06FA4C08674E}"/>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99" name="Line 23">
                <a:extLst>
                  <a:ext uri="{FF2B5EF4-FFF2-40B4-BE49-F238E27FC236}">
                    <a16:creationId xmlns:a16="http://schemas.microsoft.com/office/drawing/2014/main" id="{76E86B75-B0A6-214E-D072-E86DC5D22153}"/>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0" name="Line 23">
                <a:extLst>
                  <a:ext uri="{FF2B5EF4-FFF2-40B4-BE49-F238E27FC236}">
                    <a16:creationId xmlns:a16="http://schemas.microsoft.com/office/drawing/2014/main" id="{85353378-D7CA-9EA5-208A-D5BD5C9C2480}"/>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1" name="Line 23">
                <a:extLst>
                  <a:ext uri="{FF2B5EF4-FFF2-40B4-BE49-F238E27FC236}">
                    <a16:creationId xmlns:a16="http://schemas.microsoft.com/office/drawing/2014/main" id="{95E3B978-5711-AB1F-AAC5-3F31390C94E4}"/>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2" name="Line 23">
                <a:extLst>
                  <a:ext uri="{FF2B5EF4-FFF2-40B4-BE49-F238E27FC236}">
                    <a16:creationId xmlns:a16="http://schemas.microsoft.com/office/drawing/2014/main" id="{CEC2BFE9-85A3-BF82-BB3E-DE4DFD645AE6}"/>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03" name="Line 23">
                <a:extLst>
                  <a:ext uri="{FF2B5EF4-FFF2-40B4-BE49-F238E27FC236}">
                    <a16:creationId xmlns:a16="http://schemas.microsoft.com/office/drawing/2014/main" id="{36B49338-A570-2430-B267-36BA5C013C7E}"/>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4" name="Line 23">
                <a:extLst>
                  <a:ext uri="{FF2B5EF4-FFF2-40B4-BE49-F238E27FC236}">
                    <a16:creationId xmlns:a16="http://schemas.microsoft.com/office/drawing/2014/main" id="{DB107099-95E3-A337-F004-6FB43EFABDFD}"/>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05" name="Line 23">
                <a:extLst>
                  <a:ext uri="{FF2B5EF4-FFF2-40B4-BE49-F238E27FC236}">
                    <a16:creationId xmlns:a16="http://schemas.microsoft.com/office/drawing/2014/main" id="{8B02E511-B784-1AD3-6500-F3480D1FA25D}"/>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6" name="Line 23">
                <a:extLst>
                  <a:ext uri="{FF2B5EF4-FFF2-40B4-BE49-F238E27FC236}">
                    <a16:creationId xmlns:a16="http://schemas.microsoft.com/office/drawing/2014/main" id="{5515FD67-58C8-B3DB-E2D1-5091B51B8358}"/>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419" name="Group 418">
            <a:extLst>
              <a:ext uri="{FF2B5EF4-FFF2-40B4-BE49-F238E27FC236}">
                <a16:creationId xmlns:a16="http://schemas.microsoft.com/office/drawing/2014/main" id="{AD72A22F-2FE2-EB5F-91E5-947515A3A3B2}"/>
              </a:ext>
            </a:extLst>
          </p:cNvPr>
          <p:cNvGrpSpPr/>
          <p:nvPr/>
        </p:nvGrpSpPr>
        <p:grpSpPr>
          <a:xfrm>
            <a:off x="3092405" y="3104929"/>
            <a:ext cx="717363" cy="516616"/>
            <a:chOff x="2306319" y="5749215"/>
            <a:chExt cx="957252" cy="645587"/>
          </a:xfrm>
        </p:grpSpPr>
        <p:sp>
          <p:nvSpPr>
            <p:cNvPr id="420" name="Rounded Rectangle 419">
              <a:extLst>
                <a:ext uri="{FF2B5EF4-FFF2-40B4-BE49-F238E27FC236}">
                  <a16:creationId xmlns:a16="http://schemas.microsoft.com/office/drawing/2014/main" id="{42F57BE9-EACE-1536-A1AA-11D33287BF14}"/>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21" name="Line 23">
              <a:extLst>
                <a:ext uri="{FF2B5EF4-FFF2-40B4-BE49-F238E27FC236}">
                  <a16:creationId xmlns:a16="http://schemas.microsoft.com/office/drawing/2014/main" id="{1D61E206-9CF6-4ACA-AE2E-2961AA6C7A38}"/>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2" name="Line 23">
              <a:extLst>
                <a:ext uri="{FF2B5EF4-FFF2-40B4-BE49-F238E27FC236}">
                  <a16:creationId xmlns:a16="http://schemas.microsoft.com/office/drawing/2014/main" id="{091EB42F-BF25-486C-47AE-726B7DF66660}"/>
                </a:ext>
              </a:extLst>
            </p:cNvPr>
            <p:cNvSpPr>
              <a:spLocks noChangeShapeType="1"/>
            </p:cNvSpPr>
            <p:nvPr/>
          </p:nvSpPr>
          <p:spPr bwMode="auto">
            <a:xfrm flipH="1">
              <a:off x="2530788" y="6084221"/>
              <a:ext cx="238127" cy="206969"/>
            </a:xfrm>
            <a:prstGeom prst="line">
              <a:avLst/>
            </a:prstGeom>
            <a:noFill/>
            <a:ln w="18360">
              <a:solidFill>
                <a:srgbClr val="FF25C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3" name="Text Box 12">
              <a:extLst>
                <a:ext uri="{FF2B5EF4-FFF2-40B4-BE49-F238E27FC236}">
                  <a16:creationId xmlns:a16="http://schemas.microsoft.com/office/drawing/2014/main" id="{85FE3700-16B4-163D-A866-DB9DED546A7A}"/>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989" i="1" dirty="0">
                  <a:cs typeface="Times New Roman" panose="02020603050405020304" pitchFamily="18" charset="0"/>
                </a:rPr>
                <a:t>l</a:t>
              </a:r>
              <a:r>
                <a:rPr lang="en-US" altLang="en-IT" sz="989" baseline="-25000" dirty="0">
                  <a:solidFill>
                    <a:srgbClr val="0069FC"/>
                  </a:solidFill>
                  <a:cs typeface="Times New Roman" panose="02020603050405020304" pitchFamily="18" charset="0"/>
                </a:rPr>
                <a:t>3</a:t>
              </a:r>
              <a:endParaRPr lang="en-US" altLang="en-IT" sz="989" baseline="-25000" dirty="0">
                <a:solidFill>
                  <a:srgbClr val="0069FC"/>
                </a:solidFill>
              </a:endParaRPr>
            </a:p>
            <a:p>
              <a:pPr eaLnBrk="1">
                <a:lnSpc>
                  <a:spcPct val="102000"/>
                </a:lnSpc>
                <a:spcAft>
                  <a:spcPct val="0"/>
                </a:spcAft>
              </a:pPr>
              <a:endParaRPr lang="en-US" altLang="en-IT" sz="989" i="1" dirty="0"/>
            </a:p>
          </p:txBody>
        </p:sp>
        <p:sp>
          <p:nvSpPr>
            <p:cNvPr id="424" name="Text Box 12">
              <a:extLst>
                <a:ext uri="{FF2B5EF4-FFF2-40B4-BE49-F238E27FC236}">
                  <a16:creationId xmlns:a16="http://schemas.microsoft.com/office/drawing/2014/main" id="{269F8AC4-E9B8-E41D-FD01-DCA54C9F5311}"/>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989" i="1" dirty="0" err="1">
                  <a:cs typeface="Times New Roman" panose="02020603050405020304" pitchFamily="18" charset="0"/>
                </a:rPr>
                <a:t>l</a:t>
              </a:r>
              <a:r>
                <a:rPr lang="en-US" altLang="en-IT" sz="989" i="1" baseline="-25000" dirty="0" err="1">
                  <a:solidFill>
                    <a:srgbClr val="0069FC"/>
                  </a:solidFill>
                  <a:cs typeface="Times New Roman" panose="02020603050405020304" pitchFamily="18" charset="0"/>
                </a:rPr>
                <a:t>l</a:t>
              </a:r>
              <a:endParaRPr lang="en-US" altLang="en-IT" sz="989" i="1" baseline="-25000" dirty="0">
                <a:solidFill>
                  <a:srgbClr val="0069FC"/>
                </a:solidFill>
              </a:endParaRPr>
            </a:p>
            <a:p>
              <a:pPr eaLnBrk="1">
                <a:lnSpc>
                  <a:spcPct val="102000"/>
                </a:lnSpc>
                <a:spcAft>
                  <a:spcPct val="0"/>
                </a:spcAft>
              </a:pPr>
              <a:endParaRPr lang="en-US" altLang="en-IT" sz="989" i="1" dirty="0"/>
            </a:p>
          </p:txBody>
        </p:sp>
        <p:sp>
          <p:nvSpPr>
            <p:cNvPr id="425" name="Line 23">
              <a:extLst>
                <a:ext uri="{FF2B5EF4-FFF2-40B4-BE49-F238E27FC236}">
                  <a16:creationId xmlns:a16="http://schemas.microsoft.com/office/drawing/2014/main" id="{6E4A91F5-6215-2675-EE69-F2CC12A065A9}"/>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6" name="Line 23">
              <a:extLst>
                <a:ext uri="{FF2B5EF4-FFF2-40B4-BE49-F238E27FC236}">
                  <a16:creationId xmlns:a16="http://schemas.microsoft.com/office/drawing/2014/main" id="{FD8280FE-D0C3-ECF5-C60A-3EC5A9DA9D8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7" name="Oval 25">
              <a:extLst>
                <a:ext uri="{FF2B5EF4-FFF2-40B4-BE49-F238E27FC236}">
                  <a16:creationId xmlns:a16="http://schemas.microsoft.com/office/drawing/2014/main" id="{D8070E13-B19F-CED6-25A0-49709E543CF8}"/>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28" name="Text Box 12">
              <a:extLst>
                <a:ext uri="{FF2B5EF4-FFF2-40B4-BE49-F238E27FC236}">
                  <a16:creationId xmlns:a16="http://schemas.microsoft.com/office/drawing/2014/main" id="{9116BD67-967E-6DBA-3583-CE4C8FA12D98}"/>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29" name="Text Box 12">
              <a:extLst>
                <a:ext uri="{FF2B5EF4-FFF2-40B4-BE49-F238E27FC236}">
                  <a16:creationId xmlns:a16="http://schemas.microsoft.com/office/drawing/2014/main" id="{58C8B899-F0AA-2AF9-E79B-9115A89D3A0C}"/>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30" name="Group 429">
            <a:extLst>
              <a:ext uri="{FF2B5EF4-FFF2-40B4-BE49-F238E27FC236}">
                <a16:creationId xmlns:a16="http://schemas.microsoft.com/office/drawing/2014/main" id="{E2821A56-8CC4-33B8-739A-DB757E040437}"/>
              </a:ext>
            </a:extLst>
          </p:cNvPr>
          <p:cNvGrpSpPr/>
          <p:nvPr/>
        </p:nvGrpSpPr>
        <p:grpSpPr>
          <a:xfrm>
            <a:off x="3107000" y="4014484"/>
            <a:ext cx="708734" cy="508788"/>
            <a:chOff x="2306319" y="5749215"/>
            <a:chExt cx="957252" cy="645587"/>
          </a:xfrm>
        </p:grpSpPr>
        <p:sp>
          <p:nvSpPr>
            <p:cNvPr id="431" name="Rounded Rectangle 430">
              <a:extLst>
                <a:ext uri="{FF2B5EF4-FFF2-40B4-BE49-F238E27FC236}">
                  <a16:creationId xmlns:a16="http://schemas.microsoft.com/office/drawing/2014/main" id="{117C4CA4-C79C-03AA-9C27-8B858C4B393F}"/>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32" name="Line 23">
              <a:extLst>
                <a:ext uri="{FF2B5EF4-FFF2-40B4-BE49-F238E27FC236}">
                  <a16:creationId xmlns:a16="http://schemas.microsoft.com/office/drawing/2014/main" id="{6A440A74-67CE-B13F-6CA4-205CBAD31C23}"/>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3" name="Line 23">
              <a:extLst>
                <a:ext uri="{FF2B5EF4-FFF2-40B4-BE49-F238E27FC236}">
                  <a16:creationId xmlns:a16="http://schemas.microsoft.com/office/drawing/2014/main" id="{B94CBC44-4419-53C4-E9F6-3516CB90A71A}"/>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4" name="Text Box 12">
              <a:extLst>
                <a:ext uri="{FF2B5EF4-FFF2-40B4-BE49-F238E27FC236}">
                  <a16:creationId xmlns:a16="http://schemas.microsoft.com/office/drawing/2014/main" id="{F86B52F7-46DF-90E0-B870-66C6D945F326}"/>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35" name="Text Box 12">
              <a:extLst>
                <a:ext uri="{FF2B5EF4-FFF2-40B4-BE49-F238E27FC236}">
                  <a16:creationId xmlns:a16="http://schemas.microsoft.com/office/drawing/2014/main" id="{6158ACC8-F66E-D9CE-8A9C-D061BF5E193F}"/>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36" name="Line 23">
              <a:extLst>
                <a:ext uri="{FF2B5EF4-FFF2-40B4-BE49-F238E27FC236}">
                  <a16:creationId xmlns:a16="http://schemas.microsoft.com/office/drawing/2014/main" id="{097F9F27-E92B-1A61-2C31-9855C9383D63}"/>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7" name="Line 23">
              <a:extLst>
                <a:ext uri="{FF2B5EF4-FFF2-40B4-BE49-F238E27FC236}">
                  <a16:creationId xmlns:a16="http://schemas.microsoft.com/office/drawing/2014/main" id="{B14848F0-2BCC-BE09-8B5F-A95A11BB30F9}"/>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8" name="Oval 25">
              <a:extLst>
                <a:ext uri="{FF2B5EF4-FFF2-40B4-BE49-F238E27FC236}">
                  <a16:creationId xmlns:a16="http://schemas.microsoft.com/office/drawing/2014/main" id="{769EF8C1-473E-08DF-3516-C1898E1F7984}"/>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39" name="Text Box 12">
              <a:extLst>
                <a:ext uri="{FF2B5EF4-FFF2-40B4-BE49-F238E27FC236}">
                  <a16:creationId xmlns:a16="http://schemas.microsoft.com/office/drawing/2014/main" id="{36591A48-43C5-8D39-C144-56F9F03BC662}"/>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40" name="Text Box 12">
              <a:extLst>
                <a:ext uri="{FF2B5EF4-FFF2-40B4-BE49-F238E27FC236}">
                  <a16:creationId xmlns:a16="http://schemas.microsoft.com/office/drawing/2014/main" id="{0F38566C-DF5C-7DA7-D972-CFD39FDA6F43}"/>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41" name="Group 440">
            <a:extLst>
              <a:ext uri="{FF2B5EF4-FFF2-40B4-BE49-F238E27FC236}">
                <a16:creationId xmlns:a16="http://schemas.microsoft.com/office/drawing/2014/main" id="{36CA7C29-8CD1-D434-2308-A36002051867}"/>
              </a:ext>
            </a:extLst>
          </p:cNvPr>
          <p:cNvGrpSpPr/>
          <p:nvPr/>
        </p:nvGrpSpPr>
        <p:grpSpPr>
          <a:xfrm>
            <a:off x="4102213" y="5775891"/>
            <a:ext cx="676063" cy="455948"/>
            <a:chOff x="2306319" y="5749215"/>
            <a:chExt cx="957252" cy="645587"/>
          </a:xfrm>
        </p:grpSpPr>
        <p:sp>
          <p:nvSpPr>
            <p:cNvPr id="442" name="Rounded Rectangle 441">
              <a:extLst>
                <a:ext uri="{FF2B5EF4-FFF2-40B4-BE49-F238E27FC236}">
                  <a16:creationId xmlns:a16="http://schemas.microsoft.com/office/drawing/2014/main" id="{577D4EE8-3BCA-4C97-640F-FC76215C9455}"/>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43" name="Line 23">
              <a:extLst>
                <a:ext uri="{FF2B5EF4-FFF2-40B4-BE49-F238E27FC236}">
                  <a16:creationId xmlns:a16="http://schemas.microsoft.com/office/drawing/2014/main" id="{05BEC060-F59E-A719-6C1A-8C67816BE0E1}"/>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4" name="Line 23">
              <a:extLst>
                <a:ext uri="{FF2B5EF4-FFF2-40B4-BE49-F238E27FC236}">
                  <a16:creationId xmlns:a16="http://schemas.microsoft.com/office/drawing/2014/main" id="{4D539247-EC49-5F66-3827-61D8EA04044F}"/>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5" name="Text Box 12">
              <a:extLst>
                <a:ext uri="{FF2B5EF4-FFF2-40B4-BE49-F238E27FC236}">
                  <a16:creationId xmlns:a16="http://schemas.microsoft.com/office/drawing/2014/main" id="{BA942854-BBDC-0024-CDB4-23A248A5F0E8}"/>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endParaRPr lang="en-US" altLang="en-IT" sz="989" i="1" dirty="0"/>
            </a:p>
          </p:txBody>
        </p:sp>
        <p:sp>
          <p:nvSpPr>
            <p:cNvPr id="446" name="Text Box 12">
              <a:extLst>
                <a:ext uri="{FF2B5EF4-FFF2-40B4-BE49-F238E27FC236}">
                  <a16:creationId xmlns:a16="http://schemas.microsoft.com/office/drawing/2014/main" id="{B5813AD2-D04B-3BCA-0165-830725B746DD}"/>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endParaRPr lang="en-US" altLang="en-IT" sz="989" i="1" dirty="0"/>
            </a:p>
          </p:txBody>
        </p:sp>
        <p:sp>
          <p:nvSpPr>
            <p:cNvPr id="447" name="Line 23">
              <a:extLst>
                <a:ext uri="{FF2B5EF4-FFF2-40B4-BE49-F238E27FC236}">
                  <a16:creationId xmlns:a16="http://schemas.microsoft.com/office/drawing/2014/main" id="{0CC30D64-6A68-38E5-4337-AB4D3B8B69E3}"/>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8" name="Line 23">
              <a:extLst>
                <a:ext uri="{FF2B5EF4-FFF2-40B4-BE49-F238E27FC236}">
                  <a16:creationId xmlns:a16="http://schemas.microsoft.com/office/drawing/2014/main" id="{9029DBFD-65B5-0A2C-A62E-647B1E9E363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9" name="Oval 25">
              <a:extLst>
                <a:ext uri="{FF2B5EF4-FFF2-40B4-BE49-F238E27FC236}">
                  <a16:creationId xmlns:a16="http://schemas.microsoft.com/office/drawing/2014/main" id="{99373C8D-22BB-9E9A-3382-0573AA1963E9}"/>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50" name="Text Box 12">
              <a:extLst>
                <a:ext uri="{FF2B5EF4-FFF2-40B4-BE49-F238E27FC236}">
                  <a16:creationId xmlns:a16="http://schemas.microsoft.com/office/drawing/2014/main" id="{24ABA7A3-E110-8946-C564-074C12B9602E}"/>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t</a:t>
              </a:r>
              <a:endParaRPr lang="en-US" altLang="en-IT" sz="989" i="1" dirty="0"/>
            </a:p>
          </p:txBody>
        </p:sp>
        <p:sp>
          <p:nvSpPr>
            <p:cNvPr id="451" name="Text Box 12">
              <a:extLst>
                <a:ext uri="{FF2B5EF4-FFF2-40B4-BE49-F238E27FC236}">
                  <a16:creationId xmlns:a16="http://schemas.microsoft.com/office/drawing/2014/main" id="{F74F7810-B902-9EBC-C652-60C1B9FA6456}"/>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t</a:t>
              </a:r>
              <a:endParaRPr lang="en-US" altLang="en-IT" sz="989" i="1" dirty="0"/>
            </a:p>
          </p:txBody>
        </p:sp>
      </p:grpSp>
      <p:grpSp>
        <p:nvGrpSpPr>
          <p:cNvPr id="452" name="Group 451">
            <a:extLst>
              <a:ext uri="{FF2B5EF4-FFF2-40B4-BE49-F238E27FC236}">
                <a16:creationId xmlns:a16="http://schemas.microsoft.com/office/drawing/2014/main" id="{67323954-82F5-4E8D-6C98-398ACD572252}"/>
              </a:ext>
            </a:extLst>
          </p:cNvPr>
          <p:cNvGrpSpPr/>
          <p:nvPr/>
        </p:nvGrpSpPr>
        <p:grpSpPr>
          <a:xfrm>
            <a:off x="3426211" y="5006502"/>
            <a:ext cx="732051" cy="493843"/>
            <a:chOff x="2306319" y="5749215"/>
            <a:chExt cx="957252" cy="645587"/>
          </a:xfrm>
        </p:grpSpPr>
        <p:sp>
          <p:nvSpPr>
            <p:cNvPr id="453" name="Rounded Rectangle 452">
              <a:extLst>
                <a:ext uri="{FF2B5EF4-FFF2-40B4-BE49-F238E27FC236}">
                  <a16:creationId xmlns:a16="http://schemas.microsoft.com/office/drawing/2014/main" id="{94C49A38-0AC7-FEBC-55E2-6BA5543FAAE4}"/>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54" name="Line 23">
              <a:extLst>
                <a:ext uri="{FF2B5EF4-FFF2-40B4-BE49-F238E27FC236}">
                  <a16:creationId xmlns:a16="http://schemas.microsoft.com/office/drawing/2014/main" id="{ED60E570-C784-CB27-CF60-69F30DE18941}"/>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5" name="Line 23">
              <a:extLst>
                <a:ext uri="{FF2B5EF4-FFF2-40B4-BE49-F238E27FC236}">
                  <a16:creationId xmlns:a16="http://schemas.microsoft.com/office/drawing/2014/main" id="{55B99ACD-1443-E564-D0D4-2FEF63584D83}"/>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6" name="Text Box 12">
              <a:extLst>
                <a:ext uri="{FF2B5EF4-FFF2-40B4-BE49-F238E27FC236}">
                  <a16:creationId xmlns:a16="http://schemas.microsoft.com/office/drawing/2014/main" id="{072D389C-1469-F700-9683-96576BC8EF0C}"/>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57" name="Text Box 12">
              <a:extLst>
                <a:ext uri="{FF2B5EF4-FFF2-40B4-BE49-F238E27FC236}">
                  <a16:creationId xmlns:a16="http://schemas.microsoft.com/office/drawing/2014/main" id="{BD1A8521-97B6-E781-7D38-AB15CA881110}"/>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58" name="Line 23">
              <a:extLst>
                <a:ext uri="{FF2B5EF4-FFF2-40B4-BE49-F238E27FC236}">
                  <a16:creationId xmlns:a16="http://schemas.microsoft.com/office/drawing/2014/main" id="{79F52EA9-ECD9-63D5-1565-2EACE481EC90}"/>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9" name="Line 23">
              <a:extLst>
                <a:ext uri="{FF2B5EF4-FFF2-40B4-BE49-F238E27FC236}">
                  <a16:creationId xmlns:a16="http://schemas.microsoft.com/office/drawing/2014/main" id="{035FCED4-AEFC-8053-A4D9-201F5BAA3236}"/>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0" name="Oval 25">
              <a:extLst>
                <a:ext uri="{FF2B5EF4-FFF2-40B4-BE49-F238E27FC236}">
                  <a16:creationId xmlns:a16="http://schemas.microsoft.com/office/drawing/2014/main" id="{CD2A4F0A-3B9B-0016-0479-E7743C0B51A8}"/>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61" name="Text Box 12">
              <a:extLst>
                <a:ext uri="{FF2B5EF4-FFF2-40B4-BE49-F238E27FC236}">
                  <a16:creationId xmlns:a16="http://schemas.microsoft.com/office/drawing/2014/main" id="{5AA2EEF1-7554-3BCF-88BB-E71C6D1D5D46}"/>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2" name="Text Box 12">
              <a:extLst>
                <a:ext uri="{FF2B5EF4-FFF2-40B4-BE49-F238E27FC236}">
                  <a16:creationId xmlns:a16="http://schemas.microsoft.com/office/drawing/2014/main" id="{DB2CF527-C258-1451-F7CC-F29BCFEC64B9}"/>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63" name="Group 462">
            <a:extLst>
              <a:ext uri="{FF2B5EF4-FFF2-40B4-BE49-F238E27FC236}">
                <a16:creationId xmlns:a16="http://schemas.microsoft.com/office/drawing/2014/main" id="{6FEF1FD4-AE2D-A238-4B4D-A90FB2E4C4C8}"/>
              </a:ext>
            </a:extLst>
          </p:cNvPr>
          <p:cNvGrpSpPr/>
          <p:nvPr/>
        </p:nvGrpSpPr>
        <p:grpSpPr>
          <a:xfrm>
            <a:off x="6292976" y="6284373"/>
            <a:ext cx="676063" cy="460225"/>
            <a:chOff x="2306319" y="5749215"/>
            <a:chExt cx="957252" cy="651643"/>
          </a:xfrm>
        </p:grpSpPr>
        <p:sp>
          <p:nvSpPr>
            <p:cNvPr id="464" name="Rounded Rectangle 463">
              <a:extLst>
                <a:ext uri="{FF2B5EF4-FFF2-40B4-BE49-F238E27FC236}">
                  <a16:creationId xmlns:a16="http://schemas.microsoft.com/office/drawing/2014/main" id="{08B17BDD-7006-D3C1-5CF1-1FA3238E835F}"/>
                </a:ext>
              </a:extLst>
            </p:cNvPr>
            <p:cNvSpPr/>
            <p:nvPr/>
          </p:nvSpPr>
          <p:spPr>
            <a:xfrm>
              <a:off x="2306319" y="5777355"/>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65" name="Line 23">
              <a:extLst>
                <a:ext uri="{FF2B5EF4-FFF2-40B4-BE49-F238E27FC236}">
                  <a16:creationId xmlns:a16="http://schemas.microsoft.com/office/drawing/2014/main" id="{76A3941F-F44F-9C31-968D-0374219C25C0}"/>
                </a:ext>
              </a:extLst>
            </p:cNvPr>
            <p:cNvSpPr>
              <a:spLocks noChangeShapeType="1"/>
            </p:cNvSpPr>
            <p:nvPr/>
          </p:nvSpPr>
          <p:spPr bwMode="auto">
            <a:xfrm>
              <a:off x="2530789" y="5862232"/>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6" name="Line 23">
              <a:extLst>
                <a:ext uri="{FF2B5EF4-FFF2-40B4-BE49-F238E27FC236}">
                  <a16:creationId xmlns:a16="http://schemas.microsoft.com/office/drawing/2014/main" id="{4FB2F544-51D5-4848-13DE-8A7EF4BC3987}"/>
                </a:ext>
              </a:extLst>
            </p:cNvPr>
            <p:cNvSpPr>
              <a:spLocks noChangeShapeType="1"/>
            </p:cNvSpPr>
            <p:nvPr/>
          </p:nvSpPr>
          <p:spPr bwMode="auto">
            <a:xfrm flipH="1">
              <a:off x="2530788" y="6084221"/>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7" name="Text Box 12">
              <a:extLst>
                <a:ext uri="{FF2B5EF4-FFF2-40B4-BE49-F238E27FC236}">
                  <a16:creationId xmlns:a16="http://schemas.microsoft.com/office/drawing/2014/main" id="{25C05C0D-E16E-C8B9-DE65-30B63652BBFF}"/>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8" name="Text Box 12">
              <a:extLst>
                <a:ext uri="{FF2B5EF4-FFF2-40B4-BE49-F238E27FC236}">
                  <a16:creationId xmlns:a16="http://schemas.microsoft.com/office/drawing/2014/main" id="{B192CB20-2B44-D357-3847-FBCC81A05067}"/>
                </a:ext>
              </a:extLst>
            </p:cNvPr>
            <p:cNvSpPr txBox="1">
              <a:spLocks noChangeArrowheads="1"/>
            </p:cNvSpPr>
            <p:nvPr/>
          </p:nvSpPr>
          <p:spPr bwMode="auto">
            <a:xfrm>
              <a:off x="2414678" y="6155205"/>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9" name="Line 23">
              <a:extLst>
                <a:ext uri="{FF2B5EF4-FFF2-40B4-BE49-F238E27FC236}">
                  <a16:creationId xmlns:a16="http://schemas.microsoft.com/office/drawing/2014/main" id="{A8D29F74-D295-37A8-4DE7-E40004A85BBA}"/>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0" name="Line 23">
              <a:extLst>
                <a:ext uri="{FF2B5EF4-FFF2-40B4-BE49-F238E27FC236}">
                  <a16:creationId xmlns:a16="http://schemas.microsoft.com/office/drawing/2014/main" id="{DCF59B37-F15D-B009-C925-08D78C4F53C9}"/>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1" name="Oval 25">
              <a:extLst>
                <a:ext uri="{FF2B5EF4-FFF2-40B4-BE49-F238E27FC236}">
                  <a16:creationId xmlns:a16="http://schemas.microsoft.com/office/drawing/2014/main" id="{9A338430-2497-C151-3F5F-8178888A0A59}"/>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72" name="Text Box 12">
              <a:extLst>
                <a:ext uri="{FF2B5EF4-FFF2-40B4-BE49-F238E27FC236}">
                  <a16:creationId xmlns:a16="http://schemas.microsoft.com/office/drawing/2014/main" id="{3B717C4E-CBC6-DEC3-D854-0532DA95B440}"/>
                </a:ext>
              </a:extLst>
            </p:cNvPr>
            <p:cNvSpPr txBox="1">
              <a:spLocks noChangeArrowheads="1"/>
            </p:cNvSpPr>
            <p:nvPr/>
          </p:nvSpPr>
          <p:spPr bwMode="auto">
            <a:xfrm>
              <a:off x="3068004" y="5749215"/>
              <a:ext cx="179168" cy="24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baseline="-25000" dirty="0"/>
            </a:p>
          </p:txBody>
        </p:sp>
        <p:sp>
          <p:nvSpPr>
            <p:cNvPr id="473" name="Text Box 12">
              <a:extLst>
                <a:ext uri="{FF2B5EF4-FFF2-40B4-BE49-F238E27FC236}">
                  <a16:creationId xmlns:a16="http://schemas.microsoft.com/office/drawing/2014/main" id="{913D6005-635D-D730-005C-6012356C34A6}"/>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74" name="Group 473">
            <a:extLst>
              <a:ext uri="{FF2B5EF4-FFF2-40B4-BE49-F238E27FC236}">
                <a16:creationId xmlns:a16="http://schemas.microsoft.com/office/drawing/2014/main" id="{29A05473-2997-525A-62E7-40589DB46E0B}"/>
              </a:ext>
            </a:extLst>
          </p:cNvPr>
          <p:cNvGrpSpPr/>
          <p:nvPr/>
        </p:nvGrpSpPr>
        <p:grpSpPr>
          <a:xfrm>
            <a:off x="5164215" y="6275627"/>
            <a:ext cx="676063" cy="460225"/>
            <a:chOff x="2306319" y="5749215"/>
            <a:chExt cx="957252" cy="651643"/>
          </a:xfrm>
        </p:grpSpPr>
        <p:sp>
          <p:nvSpPr>
            <p:cNvPr id="475" name="Rounded Rectangle 474">
              <a:extLst>
                <a:ext uri="{FF2B5EF4-FFF2-40B4-BE49-F238E27FC236}">
                  <a16:creationId xmlns:a16="http://schemas.microsoft.com/office/drawing/2014/main" id="{5F6139E7-3C25-C51A-6698-3F437802B5FF}"/>
                </a:ext>
              </a:extLst>
            </p:cNvPr>
            <p:cNvSpPr/>
            <p:nvPr/>
          </p:nvSpPr>
          <p:spPr>
            <a:xfrm>
              <a:off x="2306319" y="5777355"/>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76" name="Line 23">
              <a:extLst>
                <a:ext uri="{FF2B5EF4-FFF2-40B4-BE49-F238E27FC236}">
                  <a16:creationId xmlns:a16="http://schemas.microsoft.com/office/drawing/2014/main" id="{8C816958-7882-73AC-C301-206FC72CC982}"/>
                </a:ext>
              </a:extLst>
            </p:cNvPr>
            <p:cNvSpPr>
              <a:spLocks noChangeShapeType="1"/>
            </p:cNvSpPr>
            <p:nvPr/>
          </p:nvSpPr>
          <p:spPr bwMode="auto">
            <a:xfrm>
              <a:off x="2530789" y="5862232"/>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7" name="Line 23">
              <a:extLst>
                <a:ext uri="{FF2B5EF4-FFF2-40B4-BE49-F238E27FC236}">
                  <a16:creationId xmlns:a16="http://schemas.microsoft.com/office/drawing/2014/main" id="{9BD3E27F-DB65-2E1D-912E-6F59DACECBC3}"/>
                </a:ext>
              </a:extLst>
            </p:cNvPr>
            <p:cNvSpPr>
              <a:spLocks noChangeShapeType="1"/>
            </p:cNvSpPr>
            <p:nvPr/>
          </p:nvSpPr>
          <p:spPr bwMode="auto">
            <a:xfrm flipH="1">
              <a:off x="2530788" y="6084221"/>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8" name="Text Box 12">
              <a:extLst>
                <a:ext uri="{FF2B5EF4-FFF2-40B4-BE49-F238E27FC236}">
                  <a16:creationId xmlns:a16="http://schemas.microsoft.com/office/drawing/2014/main" id="{F76161DF-1993-BB1B-4064-7EA420E646B9}"/>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79" name="Text Box 12">
              <a:extLst>
                <a:ext uri="{FF2B5EF4-FFF2-40B4-BE49-F238E27FC236}">
                  <a16:creationId xmlns:a16="http://schemas.microsoft.com/office/drawing/2014/main" id="{C36A4A63-E45F-A571-770A-9EB30F7C6023}"/>
                </a:ext>
              </a:extLst>
            </p:cNvPr>
            <p:cNvSpPr txBox="1">
              <a:spLocks noChangeArrowheads="1"/>
            </p:cNvSpPr>
            <p:nvPr/>
          </p:nvSpPr>
          <p:spPr bwMode="auto">
            <a:xfrm>
              <a:off x="2414678" y="6155205"/>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80" name="Line 23">
              <a:extLst>
                <a:ext uri="{FF2B5EF4-FFF2-40B4-BE49-F238E27FC236}">
                  <a16:creationId xmlns:a16="http://schemas.microsoft.com/office/drawing/2014/main" id="{F12EA491-1EB7-B458-7B9E-8DACC6DD1791}"/>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1" name="Line 23">
              <a:extLst>
                <a:ext uri="{FF2B5EF4-FFF2-40B4-BE49-F238E27FC236}">
                  <a16:creationId xmlns:a16="http://schemas.microsoft.com/office/drawing/2014/main" id="{5A6E7C4B-6DCF-A72A-D140-2AD56558E76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2" name="Oval 25">
              <a:extLst>
                <a:ext uri="{FF2B5EF4-FFF2-40B4-BE49-F238E27FC236}">
                  <a16:creationId xmlns:a16="http://schemas.microsoft.com/office/drawing/2014/main" id="{9F95238C-1FE4-C11A-21C5-12A80DE45013}"/>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83" name="Text Box 12">
              <a:extLst>
                <a:ext uri="{FF2B5EF4-FFF2-40B4-BE49-F238E27FC236}">
                  <a16:creationId xmlns:a16="http://schemas.microsoft.com/office/drawing/2014/main" id="{AD3688CE-AD69-0D8A-674B-AF1EAA34A7F9}"/>
                </a:ext>
              </a:extLst>
            </p:cNvPr>
            <p:cNvSpPr txBox="1">
              <a:spLocks noChangeArrowheads="1"/>
            </p:cNvSpPr>
            <p:nvPr/>
          </p:nvSpPr>
          <p:spPr bwMode="auto">
            <a:xfrm>
              <a:off x="3068004" y="5749215"/>
              <a:ext cx="179168" cy="24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baseline="-25000" dirty="0"/>
            </a:p>
          </p:txBody>
        </p:sp>
        <p:sp>
          <p:nvSpPr>
            <p:cNvPr id="484" name="Text Box 12">
              <a:extLst>
                <a:ext uri="{FF2B5EF4-FFF2-40B4-BE49-F238E27FC236}">
                  <a16:creationId xmlns:a16="http://schemas.microsoft.com/office/drawing/2014/main" id="{2ED18EE1-D211-FB7C-8A77-578339FD5D97}"/>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85" name="Group 484">
            <a:extLst>
              <a:ext uri="{FF2B5EF4-FFF2-40B4-BE49-F238E27FC236}">
                <a16:creationId xmlns:a16="http://schemas.microsoft.com/office/drawing/2014/main" id="{A473455B-59EE-530D-F02D-EEDF561852F3}"/>
              </a:ext>
            </a:extLst>
          </p:cNvPr>
          <p:cNvGrpSpPr/>
          <p:nvPr/>
        </p:nvGrpSpPr>
        <p:grpSpPr>
          <a:xfrm>
            <a:off x="7959831" y="2190161"/>
            <a:ext cx="738012" cy="508788"/>
            <a:chOff x="1071163" y="4831168"/>
            <a:chExt cx="947740" cy="720403"/>
          </a:xfrm>
        </p:grpSpPr>
        <p:sp>
          <p:nvSpPr>
            <p:cNvPr id="486" name="Rounded Rectangle 485">
              <a:extLst>
                <a:ext uri="{FF2B5EF4-FFF2-40B4-BE49-F238E27FC236}">
                  <a16:creationId xmlns:a16="http://schemas.microsoft.com/office/drawing/2014/main" id="{3A8132C0-A235-1669-AEB3-8085F4D6593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487" name="Group 486">
              <a:extLst>
                <a:ext uri="{FF2B5EF4-FFF2-40B4-BE49-F238E27FC236}">
                  <a16:creationId xmlns:a16="http://schemas.microsoft.com/office/drawing/2014/main" id="{0029A035-6587-B205-482C-93C58E63054F}"/>
                </a:ext>
              </a:extLst>
            </p:cNvPr>
            <p:cNvGrpSpPr/>
            <p:nvPr/>
          </p:nvGrpSpPr>
          <p:grpSpPr>
            <a:xfrm>
              <a:off x="1173709" y="4874070"/>
              <a:ext cx="833642" cy="617564"/>
              <a:chOff x="236130" y="5049670"/>
              <a:chExt cx="1120906" cy="697569"/>
            </a:xfrm>
          </p:grpSpPr>
          <p:sp>
            <p:nvSpPr>
              <p:cNvPr id="488" name="Line 24">
                <a:extLst>
                  <a:ext uri="{FF2B5EF4-FFF2-40B4-BE49-F238E27FC236}">
                    <a16:creationId xmlns:a16="http://schemas.microsoft.com/office/drawing/2014/main" id="{87AE6F4D-8A38-1194-1C35-10290F5AA680}"/>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9" name="Line 23">
                <a:extLst>
                  <a:ext uri="{FF2B5EF4-FFF2-40B4-BE49-F238E27FC236}">
                    <a16:creationId xmlns:a16="http://schemas.microsoft.com/office/drawing/2014/main" id="{B6EE5DA5-4963-2206-E021-E5D1786B043C}"/>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90" name="Line 23">
                <a:extLst>
                  <a:ext uri="{FF2B5EF4-FFF2-40B4-BE49-F238E27FC236}">
                    <a16:creationId xmlns:a16="http://schemas.microsoft.com/office/drawing/2014/main" id="{43A57DE0-F95B-F26C-D6F6-6BB7B5AF737D}"/>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1" name="Line 23">
                <a:extLst>
                  <a:ext uri="{FF2B5EF4-FFF2-40B4-BE49-F238E27FC236}">
                    <a16:creationId xmlns:a16="http://schemas.microsoft.com/office/drawing/2014/main" id="{2D572391-08FF-B7E0-50E8-13B54AAE3BCF}"/>
                  </a:ext>
                </a:extLst>
              </p:cNvPr>
              <p:cNvSpPr>
                <a:spLocks noChangeShapeType="1"/>
              </p:cNvSpPr>
              <p:nvPr/>
            </p:nvSpPr>
            <p:spPr bwMode="auto">
              <a:xfrm flipH="1">
                <a:off x="377724" y="5413398"/>
                <a:ext cx="290392" cy="233782"/>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2" name="Text Box 12">
                <a:extLst>
                  <a:ext uri="{FF2B5EF4-FFF2-40B4-BE49-F238E27FC236}">
                    <a16:creationId xmlns:a16="http://schemas.microsoft.com/office/drawing/2014/main" id="{45D5BA68-D962-FB27-F0B4-4695CD849769}"/>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3" name="Text Box 12">
                <a:extLst>
                  <a:ext uri="{FF2B5EF4-FFF2-40B4-BE49-F238E27FC236}">
                    <a16:creationId xmlns:a16="http://schemas.microsoft.com/office/drawing/2014/main" id="{900BD014-84FC-3901-E9D4-A9A2D85644E8}"/>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4" name="Line 24">
                <a:extLst>
                  <a:ext uri="{FF2B5EF4-FFF2-40B4-BE49-F238E27FC236}">
                    <a16:creationId xmlns:a16="http://schemas.microsoft.com/office/drawing/2014/main" id="{C5EC7BC3-071C-EA54-3366-6A8C1BEE6C8E}"/>
                  </a:ext>
                </a:extLst>
              </p:cNvPr>
              <p:cNvSpPr>
                <a:spLocks noChangeShapeType="1"/>
              </p:cNvSpPr>
              <p:nvPr/>
            </p:nvSpPr>
            <p:spPr bwMode="auto">
              <a:xfrm flipV="1">
                <a:off x="668117" y="5398453"/>
                <a:ext cx="433466" cy="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5" name="Text Box 12">
                <a:extLst>
                  <a:ext uri="{FF2B5EF4-FFF2-40B4-BE49-F238E27FC236}">
                    <a16:creationId xmlns:a16="http://schemas.microsoft.com/office/drawing/2014/main" id="{54F8E69F-787F-CB55-80BD-87C5453846A8}"/>
                  </a:ext>
                </a:extLst>
              </p:cNvPr>
              <p:cNvSpPr txBox="1">
                <a:spLocks noChangeArrowheads="1"/>
              </p:cNvSpPr>
              <p:nvPr/>
            </p:nvSpPr>
            <p:spPr bwMode="auto">
              <a:xfrm>
                <a:off x="1120174"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6" name="Oval 25">
                <a:extLst>
                  <a:ext uri="{FF2B5EF4-FFF2-40B4-BE49-F238E27FC236}">
                    <a16:creationId xmlns:a16="http://schemas.microsoft.com/office/drawing/2014/main" id="{6C979BDA-51C1-E127-44AE-A12EB5CBF3E0}"/>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97" name="Text Box 12">
                <a:extLst>
                  <a:ext uri="{FF2B5EF4-FFF2-40B4-BE49-F238E27FC236}">
                    <a16:creationId xmlns:a16="http://schemas.microsoft.com/office/drawing/2014/main" id="{00DA74E2-1653-7EEF-14E2-940BB16D11A3}"/>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98" name="Text Box 12">
                <a:extLst>
                  <a:ext uri="{FF2B5EF4-FFF2-40B4-BE49-F238E27FC236}">
                    <a16:creationId xmlns:a16="http://schemas.microsoft.com/office/drawing/2014/main" id="{713B928C-D17E-749B-7B5C-B364D28C575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grpSp>
        <p:nvGrpSpPr>
          <p:cNvPr id="499" name="Group 498">
            <a:extLst>
              <a:ext uri="{FF2B5EF4-FFF2-40B4-BE49-F238E27FC236}">
                <a16:creationId xmlns:a16="http://schemas.microsoft.com/office/drawing/2014/main" id="{7206FA43-7B5B-CF47-8887-3FF8D198817B}"/>
              </a:ext>
            </a:extLst>
          </p:cNvPr>
          <p:cNvGrpSpPr/>
          <p:nvPr/>
        </p:nvGrpSpPr>
        <p:grpSpPr>
          <a:xfrm>
            <a:off x="7385273" y="1411199"/>
            <a:ext cx="738011" cy="531411"/>
            <a:chOff x="1071163" y="4799134"/>
            <a:chExt cx="947740" cy="752437"/>
          </a:xfrm>
        </p:grpSpPr>
        <p:sp>
          <p:nvSpPr>
            <p:cNvPr id="500" name="Rounded Rectangle 499">
              <a:extLst>
                <a:ext uri="{FF2B5EF4-FFF2-40B4-BE49-F238E27FC236}">
                  <a16:creationId xmlns:a16="http://schemas.microsoft.com/office/drawing/2014/main" id="{B63096E0-0A00-E5BB-B318-AF03E6A0436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01" name="Group 500">
              <a:extLst>
                <a:ext uri="{FF2B5EF4-FFF2-40B4-BE49-F238E27FC236}">
                  <a16:creationId xmlns:a16="http://schemas.microsoft.com/office/drawing/2014/main" id="{98158957-D020-2779-5F8A-1D2BF3A1CA4B}"/>
                </a:ext>
              </a:extLst>
            </p:cNvPr>
            <p:cNvGrpSpPr/>
            <p:nvPr/>
          </p:nvGrpSpPr>
          <p:grpSpPr>
            <a:xfrm>
              <a:off x="1173709" y="4799134"/>
              <a:ext cx="833642" cy="692494"/>
              <a:chOff x="236130" y="4965032"/>
              <a:chExt cx="1120906" cy="782207"/>
            </a:xfrm>
          </p:grpSpPr>
          <p:sp>
            <p:nvSpPr>
              <p:cNvPr id="502" name="Line 24">
                <a:extLst>
                  <a:ext uri="{FF2B5EF4-FFF2-40B4-BE49-F238E27FC236}">
                    <a16:creationId xmlns:a16="http://schemas.microsoft.com/office/drawing/2014/main" id="{51B50CE3-90AD-9BCD-B9E6-5F0614C212A0}"/>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3" name="Line 23">
                <a:extLst>
                  <a:ext uri="{FF2B5EF4-FFF2-40B4-BE49-F238E27FC236}">
                    <a16:creationId xmlns:a16="http://schemas.microsoft.com/office/drawing/2014/main" id="{A9E6448D-EAF5-83F1-84D9-4F86144E52B9}"/>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04" name="Line 23">
                <a:extLst>
                  <a:ext uri="{FF2B5EF4-FFF2-40B4-BE49-F238E27FC236}">
                    <a16:creationId xmlns:a16="http://schemas.microsoft.com/office/drawing/2014/main" id="{3D17948A-F41E-0E51-8B92-A391BC3EB60A}"/>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5" name="Line 23">
                <a:extLst>
                  <a:ext uri="{FF2B5EF4-FFF2-40B4-BE49-F238E27FC236}">
                    <a16:creationId xmlns:a16="http://schemas.microsoft.com/office/drawing/2014/main" id="{E5328809-C64A-364E-1BB6-3395A23C3889}"/>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6" name="Text Box 12">
                <a:extLst>
                  <a:ext uri="{FF2B5EF4-FFF2-40B4-BE49-F238E27FC236}">
                    <a16:creationId xmlns:a16="http://schemas.microsoft.com/office/drawing/2014/main" id="{F84EC328-CD68-EA79-1513-11A766CBD1AF}"/>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07" name="Text Box 12">
                <a:extLst>
                  <a:ext uri="{FF2B5EF4-FFF2-40B4-BE49-F238E27FC236}">
                    <a16:creationId xmlns:a16="http://schemas.microsoft.com/office/drawing/2014/main" id="{347E7DD1-1C7C-C514-759C-6AB8F58AE696}"/>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08" name="Line 24">
                <a:extLst>
                  <a:ext uri="{FF2B5EF4-FFF2-40B4-BE49-F238E27FC236}">
                    <a16:creationId xmlns:a16="http://schemas.microsoft.com/office/drawing/2014/main" id="{C97DA876-5AF8-740B-56ED-CBBB20CE5D4C}"/>
                  </a:ext>
                </a:extLst>
              </p:cNvPr>
              <p:cNvSpPr>
                <a:spLocks noChangeShapeType="1"/>
              </p:cNvSpPr>
              <p:nvPr/>
            </p:nvSpPr>
            <p:spPr bwMode="auto">
              <a:xfrm flipV="1">
                <a:off x="668117" y="5398453"/>
                <a:ext cx="433466" cy="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9" name="Text Box 12">
                <a:extLst>
                  <a:ext uri="{FF2B5EF4-FFF2-40B4-BE49-F238E27FC236}">
                    <a16:creationId xmlns:a16="http://schemas.microsoft.com/office/drawing/2014/main" id="{3F3D3D67-F718-4788-98FD-D70D330A9A1B}"/>
                  </a:ext>
                </a:extLst>
              </p:cNvPr>
              <p:cNvSpPr txBox="1">
                <a:spLocks noChangeArrowheads="1"/>
              </p:cNvSpPr>
              <p:nvPr/>
            </p:nvSpPr>
            <p:spPr bwMode="auto">
              <a:xfrm>
                <a:off x="1120174"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10" name="Oval 25">
                <a:extLst>
                  <a:ext uri="{FF2B5EF4-FFF2-40B4-BE49-F238E27FC236}">
                    <a16:creationId xmlns:a16="http://schemas.microsoft.com/office/drawing/2014/main" id="{DFA5BB86-C31B-18A6-B87D-0BA6D9485A50}"/>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511" name="Text Box 12">
                <a:extLst>
                  <a:ext uri="{FF2B5EF4-FFF2-40B4-BE49-F238E27FC236}">
                    <a16:creationId xmlns:a16="http://schemas.microsoft.com/office/drawing/2014/main" id="{89F9A3D8-09AA-4115-EA63-FA9279A58190}"/>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512" name="Text Box 12">
                <a:extLst>
                  <a:ext uri="{FF2B5EF4-FFF2-40B4-BE49-F238E27FC236}">
                    <a16:creationId xmlns:a16="http://schemas.microsoft.com/office/drawing/2014/main" id="{FDC7DC25-4C50-89BB-0370-9ABE6896F981}"/>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513" name="Group 512">
            <a:extLst>
              <a:ext uri="{FF2B5EF4-FFF2-40B4-BE49-F238E27FC236}">
                <a16:creationId xmlns:a16="http://schemas.microsoft.com/office/drawing/2014/main" id="{16F31C98-34BB-89E0-EF5F-37238CECE6BD}"/>
              </a:ext>
            </a:extLst>
          </p:cNvPr>
          <p:cNvGrpSpPr/>
          <p:nvPr/>
        </p:nvGrpSpPr>
        <p:grpSpPr>
          <a:xfrm>
            <a:off x="6266178" y="985667"/>
            <a:ext cx="689942" cy="508788"/>
            <a:chOff x="1601676" y="2501482"/>
            <a:chExt cx="976904" cy="720403"/>
          </a:xfrm>
        </p:grpSpPr>
        <p:sp>
          <p:nvSpPr>
            <p:cNvPr id="514" name="Rounded Rectangle 513">
              <a:extLst>
                <a:ext uri="{FF2B5EF4-FFF2-40B4-BE49-F238E27FC236}">
                  <a16:creationId xmlns:a16="http://schemas.microsoft.com/office/drawing/2014/main" id="{BE17F34D-E87A-9D24-CF77-53D53F1B8D77}"/>
                </a:ext>
              </a:extLst>
            </p:cNvPr>
            <p:cNvSpPr/>
            <p:nvPr/>
          </p:nvSpPr>
          <p:spPr>
            <a:xfrm>
              <a:off x="1601676" y="2501482"/>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515" name="Line 23">
              <a:extLst>
                <a:ext uri="{FF2B5EF4-FFF2-40B4-BE49-F238E27FC236}">
                  <a16:creationId xmlns:a16="http://schemas.microsoft.com/office/drawing/2014/main" id="{4E4BE983-E81B-A7E6-ECB8-99FF609E8483}"/>
                </a:ext>
              </a:extLst>
            </p:cNvPr>
            <p:cNvSpPr>
              <a:spLocks noChangeShapeType="1"/>
            </p:cNvSpPr>
            <p:nvPr/>
          </p:nvSpPr>
          <p:spPr bwMode="auto">
            <a:xfrm>
              <a:off x="2068978" y="2871715"/>
              <a:ext cx="246889" cy="21875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16" name="Line 23">
              <a:extLst>
                <a:ext uri="{FF2B5EF4-FFF2-40B4-BE49-F238E27FC236}">
                  <a16:creationId xmlns:a16="http://schemas.microsoft.com/office/drawing/2014/main" id="{20B53AAC-6A10-2B84-F515-764693518751}"/>
                </a:ext>
              </a:extLst>
            </p:cNvPr>
            <p:cNvSpPr>
              <a:spLocks noChangeShapeType="1"/>
            </p:cNvSpPr>
            <p:nvPr/>
          </p:nvSpPr>
          <p:spPr bwMode="auto">
            <a:xfrm>
              <a:off x="1830851" y="2656512"/>
              <a:ext cx="238127" cy="208758"/>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17" name="Line 23">
              <a:extLst>
                <a:ext uri="{FF2B5EF4-FFF2-40B4-BE49-F238E27FC236}">
                  <a16:creationId xmlns:a16="http://schemas.microsoft.com/office/drawing/2014/main" id="{B0BC7A7B-5099-89DD-F6C8-E69FC634BD58}"/>
                </a:ext>
              </a:extLst>
            </p:cNvPr>
            <p:cNvSpPr>
              <a:spLocks noChangeShapeType="1"/>
            </p:cNvSpPr>
            <p:nvPr/>
          </p:nvSpPr>
          <p:spPr bwMode="auto">
            <a:xfrm flipH="1">
              <a:off x="1830851" y="2878500"/>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18" name="Text Box 12">
              <a:extLst>
                <a:ext uri="{FF2B5EF4-FFF2-40B4-BE49-F238E27FC236}">
                  <a16:creationId xmlns:a16="http://schemas.microsoft.com/office/drawing/2014/main" id="{3E62541C-66CD-750E-A4F2-ACCD1CBBD447}"/>
                </a:ext>
              </a:extLst>
            </p:cNvPr>
            <p:cNvSpPr txBox="1">
              <a:spLocks noChangeArrowheads="1"/>
            </p:cNvSpPr>
            <p:nvPr/>
          </p:nvSpPr>
          <p:spPr bwMode="auto">
            <a:xfrm>
              <a:off x="2345300" y="2981254"/>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19" name="Text Box 12">
              <a:extLst>
                <a:ext uri="{FF2B5EF4-FFF2-40B4-BE49-F238E27FC236}">
                  <a16:creationId xmlns:a16="http://schemas.microsoft.com/office/drawing/2014/main" id="{D1C494BF-E403-28F4-A22A-F6D0A9500B8A}"/>
                </a:ext>
              </a:extLst>
            </p:cNvPr>
            <p:cNvSpPr txBox="1">
              <a:spLocks noChangeArrowheads="1"/>
            </p:cNvSpPr>
            <p:nvPr/>
          </p:nvSpPr>
          <p:spPr bwMode="auto">
            <a:xfrm>
              <a:off x="2309571" y="2537366"/>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H</a:t>
              </a:r>
              <a:endParaRPr lang="en-US" altLang="en-IT" sz="989" i="1" dirty="0"/>
            </a:p>
          </p:txBody>
        </p:sp>
        <p:sp>
          <p:nvSpPr>
            <p:cNvPr id="520" name="Text Box 12">
              <a:extLst>
                <a:ext uri="{FF2B5EF4-FFF2-40B4-BE49-F238E27FC236}">
                  <a16:creationId xmlns:a16="http://schemas.microsoft.com/office/drawing/2014/main" id="{375F93A4-14BC-E743-79F1-8C8A11888DC4}"/>
                </a:ext>
              </a:extLst>
            </p:cNvPr>
            <p:cNvSpPr txBox="1">
              <a:spLocks noChangeArrowheads="1"/>
            </p:cNvSpPr>
            <p:nvPr/>
          </p:nvSpPr>
          <p:spPr bwMode="auto">
            <a:xfrm>
              <a:off x="1682089" y="2528468"/>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21" name="Text Box 12">
              <a:extLst>
                <a:ext uri="{FF2B5EF4-FFF2-40B4-BE49-F238E27FC236}">
                  <a16:creationId xmlns:a16="http://schemas.microsoft.com/office/drawing/2014/main" id="{005C9511-D40C-CDE0-2198-7F0DDE5B5054}"/>
                </a:ext>
              </a:extLst>
            </p:cNvPr>
            <p:cNvSpPr txBox="1">
              <a:spLocks noChangeArrowheads="1"/>
            </p:cNvSpPr>
            <p:nvPr/>
          </p:nvSpPr>
          <p:spPr bwMode="auto">
            <a:xfrm>
              <a:off x="1673939" y="2973016"/>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22" name="Line 23">
              <a:extLst>
                <a:ext uri="{FF2B5EF4-FFF2-40B4-BE49-F238E27FC236}">
                  <a16:creationId xmlns:a16="http://schemas.microsoft.com/office/drawing/2014/main" id="{AAB34A72-9CD2-6B12-C6D0-9B1925841F44}"/>
                </a:ext>
              </a:extLst>
            </p:cNvPr>
            <p:cNvSpPr>
              <a:spLocks noChangeShapeType="1"/>
            </p:cNvSpPr>
            <p:nvPr/>
          </p:nvSpPr>
          <p:spPr bwMode="auto">
            <a:xfrm flipH="1">
              <a:off x="2079686" y="2662576"/>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3" name="Oval 25">
              <a:extLst>
                <a:ext uri="{FF2B5EF4-FFF2-40B4-BE49-F238E27FC236}">
                  <a16:creationId xmlns:a16="http://schemas.microsoft.com/office/drawing/2014/main" id="{8C72873F-87AA-6BDE-59D1-2A56172ED999}"/>
                </a:ext>
              </a:extLst>
            </p:cNvPr>
            <p:cNvSpPr>
              <a:spLocks noChangeArrowheads="1"/>
            </p:cNvSpPr>
            <p:nvPr/>
          </p:nvSpPr>
          <p:spPr bwMode="auto">
            <a:xfrm>
              <a:off x="2016466" y="2823037"/>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grpSp>
        <p:nvGrpSpPr>
          <p:cNvPr id="524" name="Group 523">
            <a:extLst>
              <a:ext uri="{FF2B5EF4-FFF2-40B4-BE49-F238E27FC236}">
                <a16:creationId xmlns:a16="http://schemas.microsoft.com/office/drawing/2014/main" id="{029E38F4-C5FD-D918-F192-4406EAA3EBB1}"/>
              </a:ext>
            </a:extLst>
          </p:cNvPr>
          <p:cNvGrpSpPr/>
          <p:nvPr/>
        </p:nvGrpSpPr>
        <p:grpSpPr>
          <a:xfrm>
            <a:off x="5168858" y="992175"/>
            <a:ext cx="689942" cy="508788"/>
            <a:chOff x="1607656" y="1432083"/>
            <a:chExt cx="976904" cy="720403"/>
          </a:xfrm>
        </p:grpSpPr>
        <p:sp>
          <p:nvSpPr>
            <p:cNvPr id="525" name="Rounded Rectangle 524">
              <a:extLst>
                <a:ext uri="{FF2B5EF4-FFF2-40B4-BE49-F238E27FC236}">
                  <a16:creationId xmlns:a16="http://schemas.microsoft.com/office/drawing/2014/main" id="{90AAA7B1-B7F4-464E-4E91-8202000E5BDF}"/>
                </a:ext>
              </a:extLst>
            </p:cNvPr>
            <p:cNvSpPr/>
            <p:nvPr/>
          </p:nvSpPr>
          <p:spPr>
            <a:xfrm>
              <a:off x="1607656" y="1432083"/>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526" name="Line 23">
              <a:extLst>
                <a:ext uri="{FF2B5EF4-FFF2-40B4-BE49-F238E27FC236}">
                  <a16:creationId xmlns:a16="http://schemas.microsoft.com/office/drawing/2014/main" id="{F9BC0292-5110-812D-79D8-4A73E4FE91AC}"/>
                </a:ext>
              </a:extLst>
            </p:cNvPr>
            <p:cNvSpPr>
              <a:spLocks noChangeShapeType="1"/>
            </p:cNvSpPr>
            <p:nvPr/>
          </p:nvSpPr>
          <p:spPr bwMode="auto">
            <a:xfrm>
              <a:off x="1836831" y="1587113"/>
              <a:ext cx="238127" cy="208758"/>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7" name="Line 23">
              <a:extLst>
                <a:ext uri="{FF2B5EF4-FFF2-40B4-BE49-F238E27FC236}">
                  <a16:creationId xmlns:a16="http://schemas.microsoft.com/office/drawing/2014/main" id="{F43BE43A-47CA-C2D5-0F10-6AC742409414}"/>
                </a:ext>
              </a:extLst>
            </p:cNvPr>
            <p:cNvSpPr>
              <a:spLocks noChangeShapeType="1"/>
            </p:cNvSpPr>
            <p:nvPr/>
          </p:nvSpPr>
          <p:spPr bwMode="auto">
            <a:xfrm flipH="1">
              <a:off x="1836831" y="1809101"/>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8" name="Text Box 12">
              <a:extLst>
                <a:ext uri="{FF2B5EF4-FFF2-40B4-BE49-F238E27FC236}">
                  <a16:creationId xmlns:a16="http://schemas.microsoft.com/office/drawing/2014/main" id="{6F562304-9784-D2B7-5252-58AEAB436340}"/>
                </a:ext>
              </a:extLst>
            </p:cNvPr>
            <p:cNvSpPr txBox="1">
              <a:spLocks noChangeArrowheads="1"/>
            </p:cNvSpPr>
            <p:nvPr/>
          </p:nvSpPr>
          <p:spPr bwMode="auto">
            <a:xfrm>
              <a:off x="2369448" y="1911855"/>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sp>
          <p:nvSpPr>
            <p:cNvPr id="529" name="Text Box 12">
              <a:extLst>
                <a:ext uri="{FF2B5EF4-FFF2-40B4-BE49-F238E27FC236}">
                  <a16:creationId xmlns:a16="http://schemas.microsoft.com/office/drawing/2014/main" id="{16B99EA4-81CB-D87C-0D49-EBE7868528E8}"/>
                </a:ext>
              </a:extLst>
            </p:cNvPr>
            <p:cNvSpPr txBox="1">
              <a:spLocks noChangeArrowheads="1"/>
            </p:cNvSpPr>
            <p:nvPr/>
          </p:nvSpPr>
          <p:spPr bwMode="auto">
            <a:xfrm>
              <a:off x="2321607" y="1467967"/>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G</a:t>
              </a:r>
              <a:endParaRPr lang="en-US" altLang="en-IT" sz="989" i="1" dirty="0"/>
            </a:p>
          </p:txBody>
        </p:sp>
        <p:sp>
          <p:nvSpPr>
            <p:cNvPr id="530" name="Text Box 12">
              <a:extLst>
                <a:ext uri="{FF2B5EF4-FFF2-40B4-BE49-F238E27FC236}">
                  <a16:creationId xmlns:a16="http://schemas.microsoft.com/office/drawing/2014/main" id="{DFF67270-459B-3ECD-9390-C5F45F7092D2}"/>
                </a:ext>
              </a:extLst>
            </p:cNvPr>
            <p:cNvSpPr txBox="1">
              <a:spLocks noChangeArrowheads="1"/>
            </p:cNvSpPr>
            <p:nvPr/>
          </p:nvSpPr>
          <p:spPr bwMode="auto">
            <a:xfrm>
              <a:off x="1688069" y="1459069"/>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31" name="Text Box 12">
              <a:extLst>
                <a:ext uri="{FF2B5EF4-FFF2-40B4-BE49-F238E27FC236}">
                  <a16:creationId xmlns:a16="http://schemas.microsoft.com/office/drawing/2014/main" id="{5FD09E2B-FFDA-09CB-0CB0-4AC438063D6E}"/>
                </a:ext>
              </a:extLst>
            </p:cNvPr>
            <p:cNvSpPr txBox="1">
              <a:spLocks noChangeArrowheads="1"/>
            </p:cNvSpPr>
            <p:nvPr/>
          </p:nvSpPr>
          <p:spPr bwMode="auto">
            <a:xfrm>
              <a:off x="1679919" y="1903617"/>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grpSp>
          <p:nvGrpSpPr>
            <p:cNvPr id="532" name="Group 531">
              <a:extLst>
                <a:ext uri="{FF2B5EF4-FFF2-40B4-BE49-F238E27FC236}">
                  <a16:creationId xmlns:a16="http://schemas.microsoft.com/office/drawing/2014/main" id="{F45BE416-418B-75ED-7D89-2A017524D170}"/>
                </a:ext>
              </a:extLst>
            </p:cNvPr>
            <p:cNvGrpSpPr/>
            <p:nvPr/>
          </p:nvGrpSpPr>
          <p:grpSpPr>
            <a:xfrm rot="18972771">
              <a:off x="2058138" y="1647402"/>
              <a:ext cx="304100" cy="65006"/>
              <a:chOff x="3698666" y="6309456"/>
              <a:chExt cx="406620" cy="83423"/>
            </a:xfrm>
          </p:grpSpPr>
          <p:sp>
            <p:nvSpPr>
              <p:cNvPr id="546" name="Line 23">
                <a:extLst>
                  <a:ext uri="{FF2B5EF4-FFF2-40B4-BE49-F238E27FC236}">
                    <a16:creationId xmlns:a16="http://schemas.microsoft.com/office/drawing/2014/main" id="{AD2C7F1A-0D98-3B84-270B-C58C09DD576C}"/>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7" name="Line 23">
                <a:extLst>
                  <a:ext uri="{FF2B5EF4-FFF2-40B4-BE49-F238E27FC236}">
                    <a16:creationId xmlns:a16="http://schemas.microsoft.com/office/drawing/2014/main" id="{F29139DD-EDD7-67EA-DD1D-FAA0BD8FF03F}"/>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8" name="Line 23">
                <a:extLst>
                  <a:ext uri="{FF2B5EF4-FFF2-40B4-BE49-F238E27FC236}">
                    <a16:creationId xmlns:a16="http://schemas.microsoft.com/office/drawing/2014/main" id="{F3EAD6DE-8E7E-EEB1-1A41-F6FA359B772B}"/>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9" name="Line 23">
                <a:extLst>
                  <a:ext uri="{FF2B5EF4-FFF2-40B4-BE49-F238E27FC236}">
                    <a16:creationId xmlns:a16="http://schemas.microsoft.com/office/drawing/2014/main" id="{DFD69224-3400-D485-EA25-BCFCD6B672EF}"/>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0" name="Line 23">
                <a:extLst>
                  <a:ext uri="{FF2B5EF4-FFF2-40B4-BE49-F238E27FC236}">
                    <a16:creationId xmlns:a16="http://schemas.microsoft.com/office/drawing/2014/main" id="{2E0DBAFB-F424-7FDA-8B41-8ABB5AAA236C}"/>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1" name="Line 23">
                <a:extLst>
                  <a:ext uri="{FF2B5EF4-FFF2-40B4-BE49-F238E27FC236}">
                    <a16:creationId xmlns:a16="http://schemas.microsoft.com/office/drawing/2014/main" id="{AC99E759-37F7-CBFA-75AB-36FA585076B9}"/>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2" name="Line 23">
                <a:extLst>
                  <a:ext uri="{FF2B5EF4-FFF2-40B4-BE49-F238E27FC236}">
                    <a16:creationId xmlns:a16="http://schemas.microsoft.com/office/drawing/2014/main" id="{783A202E-9571-2706-A30B-4E52BB53A330}"/>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53" name="Line 23">
                <a:extLst>
                  <a:ext uri="{FF2B5EF4-FFF2-40B4-BE49-F238E27FC236}">
                    <a16:creationId xmlns:a16="http://schemas.microsoft.com/office/drawing/2014/main" id="{F4320C7C-3B65-615B-D623-0BBDEFF854D6}"/>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4" name="Line 23">
                <a:extLst>
                  <a:ext uri="{FF2B5EF4-FFF2-40B4-BE49-F238E27FC236}">
                    <a16:creationId xmlns:a16="http://schemas.microsoft.com/office/drawing/2014/main" id="{39AF021F-5FE5-9513-6EC1-8DFD557638F3}"/>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55" name="Line 23">
                <a:extLst>
                  <a:ext uri="{FF2B5EF4-FFF2-40B4-BE49-F238E27FC236}">
                    <a16:creationId xmlns:a16="http://schemas.microsoft.com/office/drawing/2014/main" id="{1CE763EC-AE55-411B-E30D-46A409137500}"/>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6" name="Line 23">
                <a:extLst>
                  <a:ext uri="{FF2B5EF4-FFF2-40B4-BE49-F238E27FC236}">
                    <a16:creationId xmlns:a16="http://schemas.microsoft.com/office/drawing/2014/main" id="{614B7740-E557-325D-4A12-8F7DE5375504}"/>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nvGrpSpPr>
            <p:cNvPr id="533" name="Group 532">
              <a:extLst>
                <a:ext uri="{FF2B5EF4-FFF2-40B4-BE49-F238E27FC236}">
                  <a16:creationId xmlns:a16="http://schemas.microsoft.com/office/drawing/2014/main" id="{385780EE-05D3-3AC5-13F8-64CE281D0CE0}"/>
                </a:ext>
              </a:extLst>
            </p:cNvPr>
            <p:cNvGrpSpPr/>
            <p:nvPr/>
          </p:nvGrpSpPr>
          <p:grpSpPr>
            <a:xfrm rot="2357675">
              <a:off x="2070291" y="1878473"/>
              <a:ext cx="304100" cy="65006"/>
              <a:chOff x="3698666" y="6309456"/>
              <a:chExt cx="406620" cy="83423"/>
            </a:xfrm>
          </p:grpSpPr>
          <p:sp>
            <p:nvSpPr>
              <p:cNvPr id="535" name="Line 23">
                <a:extLst>
                  <a:ext uri="{FF2B5EF4-FFF2-40B4-BE49-F238E27FC236}">
                    <a16:creationId xmlns:a16="http://schemas.microsoft.com/office/drawing/2014/main" id="{F878A6A6-1EFF-4324-1E30-D8DCA070A665}"/>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6" name="Line 23">
                <a:extLst>
                  <a:ext uri="{FF2B5EF4-FFF2-40B4-BE49-F238E27FC236}">
                    <a16:creationId xmlns:a16="http://schemas.microsoft.com/office/drawing/2014/main" id="{22FDAB3A-BDEE-B71F-8E7A-EC2C9AE18491}"/>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7" name="Line 23">
                <a:extLst>
                  <a:ext uri="{FF2B5EF4-FFF2-40B4-BE49-F238E27FC236}">
                    <a16:creationId xmlns:a16="http://schemas.microsoft.com/office/drawing/2014/main" id="{CAE90DD6-90C1-6326-72A1-437BFAB0616F}"/>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38" name="Line 23">
                <a:extLst>
                  <a:ext uri="{FF2B5EF4-FFF2-40B4-BE49-F238E27FC236}">
                    <a16:creationId xmlns:a16="http://schemas.microsoft.com/office/drawing/2014/main" id="{B3E7872D-93B5-CB76-AFA9-1FF3B7F8C5F4}"/>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9" name="Line 23">
                <a:extLst>
                  <a:ext uri="{FF2B5EF4-FFF2-40B4-BE49-F238E27FC236}">
                    <a16:creationId xmlns:a16="http://schemas.microsoft.com/office/drawing/2014/main" id="{8032BCCB-3B5E-AA83-9E4F-023C2DDA02A3}"/>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0" name="Line 23">
                <a:extLst>
                  <a:ext uri="{FF2B5EF4-FFF2-40B4-BE49-F238E27FC236}">
                    <a16:creationId xmlns:a16="http://schemas.microsoft.com/office/drawing/2014/main" id="{E491F4FD-BF86-5D62-9614-BEB7F2799ED8}"/>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1" name="Line 23">
                <a:extLst>
                  <a:ext uri="{FF2B5EF4-FFF2-40B4-BE49-F238E27FC236}">
                    <a16:creationId xmlns:a16="http://schemas.microsoft.com/office/drawing/2014/main" id="{4A184BC3-2BB9-5B9C-0ED1-BE430A73A0F6}"/>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2" name="Line 23">
                <a:extLst>
                  <a:ext uri="{FF2B5EF4-FFF2-40B4-BE49-F238E27FC236}">
                    <a16:creationId xmlns:a16="http://schemas.microsoft.com/office/drawing/2014/main" id="{1B4CFBB6-66E0-6218-063F-1F7C292AAED6}"/>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3" name="Line 23">
                <a:extLst>
                  <a:ext uri="{FF2B5EF4-FFF2-40B4-BE49-F238E27FC236}">
                    <a16:creationId xmlns:a16="http://schemas.microsoft.com/office/drawing/2014/main" id="{9EE98894-6F43-34DD-1781-E04CF904AD7A}"/>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4" name="Line 23">
                <a:extLst>
                  <a:ext uri="{FF2B5EF4-FFF2-40B4-BE49-F238E27FC236}">
                    <a16:creationId xmlns:a16="http://schemas.microsoft.com/office/drawing/2014/main" id="{5D00E204-FCA8-FF39-2584-C4A14A6996BB}"/>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5" name="Line 23">
                <a:extLst>
                  <a:ext uri="{FF2B5EF4-FFF2-40B4-BE49-F238E27FC236}">
                    <a16:creationId xmlns:a16="http://schemas.microsoft.com/office/drawing/2014/main" id="{AA3A03AA-AECF-8DC4-05E5-E040617ABE2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534" name="Oval 25">
              <a:extLst>
                <a:ext uri="{FF2B5EF4-FFF2-40B4-BE49-F238E27FC236}">
                  <a16:creationId xmlns:a16="http://schemas.microsoft.com/office/drawing/2014/main" id="{A416B485-2676-A0A7-3EC7-03FB2CC4C0F5}"/>
                </a:ext>
              </a:extLst>
            </p:cNvPr>
            <p:cNvSpPr>
              <a:spLocks noChangeArrowheads="1"/>
            </p:cNvSpPr>
            <p:nvPr/>
          </p:nvSpPr>
          <p:spPr bwMode="auto">
            <a:xfrm>
              <a:off x="2022446" y="1753638"/>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grpSp>
        <p:nvGrpSpPr>
          <p:cNvPr id="557" name="Group 556">
            <a:extLst>
              <a:ext uri="{FF2B5EF4-FFF2-40B4-BE49-F238E27FC236}">
                <a16:creationId xmlns:a16="http://schemas.microsoft.com/office/drawing/2014/main" id="{D18706FB-E50E-2992-266D-AA88BCBB38AC}"/>
              </a:ext>
            </a:extLst>
          </p:cNvPr>
          <p:cNvGrpSpPr/>
          <p:nvPr/>
        </p:nvGrpSpPr>
        <p:grpSpPr>
          <a:xfrm>
            <a:off x="4078537" y="1418454"/>
            <a:ext cx="689942" cy="522858"/>
            <a:chOff x="1332861" y="2898827"/>
            <a:chExt cx="976904" cy="740325"/>
          </a:xfrm>
        </p:grpSpPr>
        <p:grpSp>
          <p:nvGrpSpPr>
            <p:cNvPr id="558" name="Group 557">
              <a:extLst>
                <a:ext uri="{FF2B5EF4-FFF2-40B4-BE49-F238E27FC236}">
                  <a16:creationId xmlns:a16="http://schemas.microsoft.com/office/drawing/2014/main" id="{D8943AEC-AB4D-386A-A15E-EFCC9668C863}"/>
                </a:ext>
              </a:extLst>
            </p:cNvPr>
            <p:cNvGrpSpPr/>
            <p:nvPr/>
          </p:nvGrpSpPr>
          <p:grpSpPr>
            <a:xfrm>
              <a:off x="1332861" y="2898827"/>
              <a:ext cx="976904" cy="740325"/>
              <a:chOff x="1076656" y="4799134"/>
              <a:chExt cx="886011" cy="740325"/>
            </a:xfrm>
          </p:grpSpPr>
          <p:sp>
            <p:nvSpPr>
              <p:cNvPr id="571" name="Rounded Rectangle 570">
                <a:extLst>
                  <a:ext uri="{FF2B5EF4-FFF2-40B4-BE49-F238E27FC236}">
                    <a16:creationId xmlns:a16="http://schemas.microsoft.com/office/drawing/2014/main" id="{5FF2B9A3-BE6A-72F3-8217-50F8A5B8A4B0}"/>
                  </a:ext>
                </a:extLst>
              </p:cNvPr>
              <p:cNvSpPr/>
              <p:nvPr/>
            </p:nvSpPr>
            <p:spPr>
              <a:xfrm>
                <a:off x="1076656" y="4819056"/>
                <a:ext cx="886011"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72" name="Group 571">
                <a:extLst>
                  <a:ext uri="{FF2B5EF4-FFF2-40B4-BE49-F238E27FC236}">
                    <a16:creationId xmlns:a16="http://schemas.microsoft.com/office/drawing/2014/main" id="{D97FCF73-721E-BF9A-1CB3-031F2C236A70}"/>
                  </a:ext>
                </a:extLst>
              </p:cNvPr>
              <p:cNvGrpSpPr/>
              <p:nvPr/>
            </p:nvGrpSpPr>
            <p:grpSpPr>
              <a:xfrm>
                <a:off x="1173709" y="4799134"/>
                <a:ext cx="757968" cy="692494"/>
                <a:chOff x="236130" y="4965032"/>
                <a:chExt cx="1019157" cy="782207"/>
              </a:xfrm>
            </p:grpSpPr>
            <p:sp>
              <p:nvSpPr>
                <p:cNvPr id="573" name="Line 23">
                  <a:extLst>
                    <a:ext uri="{FF2B5EF4-FFF2-40B4-BE49-F238E27FC236}">
                      <a16:creationId xmlns:a16="http://schemas.microsoft.com/office/drawing/2014/main" id="{D9433820-9375-495A-EECF-D7374E85FF04}"/>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74" name="Line 23">
                  <a:extLst>
                    <a:ext uri="{FF2B5EF4-FFF2-40B4-BE49-F238E27FC236}">
                      <a16:creationId xmlns:a16="http://schemas.microsoft.com/office/drawing/2014/main" id="{D49A79E9-77CA-6647-4227-EBCBF48E1738}"/>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5" name="Line 23">
                  <a:extLst>
                    <a:ext uri="{FF2B5EF4-FFF2-40B4-BE49-F238E27FC236}">
                      <a16:creationId xmlns:a16="http://schemas.microsoft.com/office/drawing/2014/main" id="{7D819A01-1E98-E10C-C764-5AF4D9142EED}"/>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6" name="Text Box 12">
                  <a:extLst>
                    <a:ext uri="{FF2B5EF4-FFF2-40B4-BE49-F238E27FC236}">
                      <a16:creationId xmlns:a16="http://schemas.microsoft.com/office/drawing/2014/main" id="{C744BE4C-7A35-DF99-AB12-10D6219352BA}"/>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77" name="Text Box 12">
                  <a:extLst>
                    <a:ext uri="{FF2B5EF4-FFF2-40B4-BE49-F238E27FC236}">
                      <a16:creationId xmlns:a16="http://schemas.microsoft.com/office/drawing/2014/main" id="{59548BC9-131C-D2F9-EA4A-CAA9F73E8F20}"/>
                    </a:ext>
                  </a:extLst>
                </p:cNvPr>
                <p:cNvSpPr txBox="1">
                  <a:spLocks noChangeArrowheads="1"/>
                </p:cNvSpPr>
                <p:nvPr/>
              </p:nvSpPr>
              <p:spPr bwMode="auto">
                <a:xfrm>
                  <a:off x="961518" y="50280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578" name="Oval 25">
                  <a:extLst>
                    <a:ext uri="{FF2B5EF4-FFF2-40B4-BE49-F238E27FC236}">
                      <a16:creationId xmlns:a16="http://schemas.microsoft.com/office/drawing/2014/main" id="{4CEB6AB5-BAAD-0B0B-0B6D-81D2E9335944}"/>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579" name="Text Box 12">
                  <a:extLst>
                    <a:ext uri="{FF2B5EF4-FFF2-40B4-BE49-F238E27FC236}">
                      <a16:creationId xmlns:a16="http://schemas.microsoft.com/office/drawing/2014/main" id="{D4E5FC21-C4DD-5734-E2A6-A5E58192C168}"/>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580" name="Text Box 12">
                  <a:extLst>
                    <a:ext uri="{FF2B5EF4-FFF2-40B4-BE49-F238E27FC236}">
                      <a16:creationId xmlns:a16="http://schemas.microsoft.com/office/drawing/2014/main" id="{D5953B39-19E5-A1F3-9537-9A0EC618208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559" name="Group 558">
              <a:extLst>
                <a:ext uri="{FF2B5EF4-FFF2-40B4-BE49-F238E27FC236}">
                  <a16:creationId xmlns:a16="http://schemas.microsoft.com/office/drawing/2014/main" id="{285B9151-C082-66A5-1C2E-988C213F7879}"/>
                </a:ext>
              </a:extLst>
            </p:cNvPr>
            <p:cNvGrpSpPr/>
            <p:nvPr/>
          </p:nvGrpSpPr>
          <p:grpSpPr>
            <a:xfrm rot="19171468">
              <a:off x="1776058" y="3109761"/>
              <a:ext cx="335557" cy="69322"/>
              <a:chOff x="3698666" y="6309456"/>
              <a:chExt cx="406620" cy="83423"/>
            </a:xfrm>
          </p:grpSpPr>
          <p:sp>
            <p:nvSpPr>
              <p:cNvPr id="560" name="Line 23">
                <a:extLst>
                  <a:ext uri="{FF2B5EF4-FFF2-40B4-BE49-F238E27FC236}">
                    <a16:creationId xmlns:a16="http://schemas.microsoft.com/office/drawing/2014/main" id="{A4E2F25C-7512-B8C1-DD03-6BAB960525B0}"/>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1" name="Line 23">
                <a:extLst>
                  <a:ext uri="{FF2B5EF4-FFF2-40B4-BE49-F238E27FC236}">
                    <a16:creationId xmlns:a16="http://schemas.microsoft.com/office/drawing/2014/main" id="{B6B37275-7F77-103C-8EA6-B4EDEFB51887}"/>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2" name="Line 23">
                <a:extLst>
                  <a:ext uri="{FF2B5EF4-FFF2-40B4-BE49-F238E27FC236}">
                    <a16:creationId xmlns:a16="http://schemas.microsoft.com/office/drawing/2014/main" id="{854F2C51-1488-CA5E-A157-6EF8C3AAEDCD}"/>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3" name="Line 23">
                <a:extLst>
                  <a:ext uri="{FF2B5EF4-FFF2-40B4-BE49-F238E27FC236}">
                    <a16:creationId xmlns:a16="http://schemas.microsoft.com/office/drawing/2014/main" id="{0E41E8F9-FFF4-B221-1DC6-817102B414F5}"/>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4" name="Line 23">
                <a:extLst>
                  <a:ext uri="{FF2B5EF4-FFF2-40B4-BE49-F238E27FC236}">
                    <a16:creationId xmlns:a16="http://schemas.microsoft.com/office/drawing/2014/main" id="{07C541F2-9BF9-7A38-9827-E1F9B57A0893}"/>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5" name="Line 23">
                <a:extLst>
                  <a:ext uri="{FF2B5EF4-FFF2-40B4-BE49-F238E27FC236}">
                    <a16:creationId xmlns:a16="http://schemas.microsoft.com/office/drawing/2014/main" id="{ED3C8D40-568E-CFB3-F720-93CE77F296DB}"/>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6" name="Line 23">
                <a:extLst>
                  <a:ext uri="{FF2B5EF4-FFF2-40B4-BE49-F238E27FC236}">
                    <a16:creationId xmlns:a16="http://schemas.microsoft.com/office/drawing/2014/main" id="{CABFEA31-828F-D950-B2A6-5309243B4B70}"/>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7" name="Line 23">
                <a:extLst>
                  <a:ext uri="{FF2B5EF4-FFF2-40B4-BE49-F238E27FC236}">
                    <a16:creationId xmlns:a16="http://schemas.microsoft.com/office/drawing/2014/main" id="{86E826EA-70E6-F056-5105-65C402442098}"/>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8" name="Line 23">
                <a:extLst>
                  <a:ext uri="{FF2B5EF4-FFF2-40B4-BE49-F238E27FC236}">
                    <a16:creationId xmlns:a16="http://schemas.microsoft.com/office/drawing/2014/main" id="{52CE9C9B-1239-0D13-B3EC-B65691A0722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9" name="Line 23">
                <a:extLst>
                  <a:ext uri="{FF2B5EF4-FFF2-40B4-BE49-F238E27FC236}">
                    <a16:creationId xmlns:a16="http://schemas.microsoft.com/office/drawing/2014/main" id="{CDE9C58B-6D63-B0B3-4F02-F1AA62AEE375}"/>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0" name="Line 23">
                <a:extLst>
                  <a:ext uri="{FF2B5EF4-FFF2-40B4-BE49-F238E27FC236}">
                    <a16:creationId xmlns:a16="http://schemas.microsoft.com/office/drawing/2014/main" id="{805D813F-CF8B-8174-A37A-0581D1215D77}"/>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581" name="Group 580">
            <a:extLst>
              <a:ext uri="{FF2B5EF4-FFF2-40B4-BE49-F238E27FC236}">
                <a16:creationId xmlns:a16="http://schemas.microsoft.com/office/drawing/2014/main" id="{F6031934-80FB-E990-094B-C29C0D677EC4}"/>
              </a:ext>
            </a:extLst>
          </p:cNvPr>
          <p:cNvGrpSpPr/>
          <p:nvPr/>
        </p:nvGrpSpPr>
        <p:grpSpPr>
          <a:xfrm>
            <a:off x="3434549" y="2184944"/>
            <a:ext cx="701276" cy="508788"/>
            <a:chOff x="2343943" y="3083052"/>
            <a:chExt cx="992951" cy="720403"/>
          </a:xfrm>
        </p:grpSpPr>
        <p:grpSp>
          <p:nvGrpSpPr>
            <p:cNvPr id="582" name="Group 581">
              <a:extLst>
                <a:ext uri="{FF2B5EF4-FFF2-40B4-BE49-F238E27FC236}">
                  <a16:creationId xmlns:a16="http://schemas.microsoft.com/office/drawing/2014/main" id="{61866CF8-C36D-5327-BEC4-98CBF669788A}"/>
                </a:ext>
              </a:extLst>
            </p:cNvPr>
            <p:cNvGrpSpPr/>
            <p:nvPr/>
          </p:nvGrpSpPr>
          <p:grpSpPr>
            <a:xfrm>
              <a:off x="2343943" y="3083052"/>
              <a:ext cx="992951" cy="720403"/>
              <a:chOff x="1071164" y="4819056"/>
              <a:chExt cx="900564" cy="720403"/>
            </a:xfrm>
          </p:grpSpPr>
          <p:sp>
            <p:nvSpPr>
              <p:cNvPr id="595" name="Rounded Rectangle 594">
                <a:extLst>
                  <a:ext uri="{FF2B5EF4-FFF2-40B4-BE49-F238E27FC236}">
                    <a16:creationId xmlns:a16="http://schemas.microsoft.com/office/drawing/2014/main" id="{F6687BAF-3EAA-4920-C7AE-2D8E2ABB0D6C}"/>
                  </a:ext>
                </a:extLst>
              </p:cNvPr>
              <p:cNvSpPr/>
              <p:nvPr/>
            </p:nvSpPr>
            <p:spPr>
              <a:xfrm>
                <a:off x="1071164" y="4819056"/>
                <a:ext cx="896665"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96" name="Group 595">
                <a:extLst>
                  <a:ext uri="{FF2B5EF4-FFF2-40B4-BE49-F238E27FC236}">
                    <a16:creationId xmlns:a16="http://schemas.microsoft.com/office/drawing/2014/main" id="{4A5BE58F-BB17-4251-F46B-1DD3E9F37CBC}"/>
                  </a:ext>
                </a:extLst>
              </p:cNvPr>
              <p:cNvGrpSpPr/>
              <p:nvPr/>
            </p:nvGrpSpPr>
            <p:grpSpPr>
              <a:xfrm>
                <a:off x="1173709" y="4847015"/>
                <a:ext cx="798019" cy="644619"/>
                <a:chOff x="236130" y="5019110"/>
                <a:chExt cx="1073007" cy="728129"/>
              </a:xfrm>
            </p:grpSpPr>
            <p:sp>
              <p:nvSpPr>
                <p:cNvPr id="597" name="Line 23">
                  <a:extLst>
                    <a:ext uri="{FF2B5EF4-FFF2-40B4-BE49-F238E27FC236}">
                      <a16:creationId xmlns:a16="http://schemas.microsoft.com/office/drawing/2014/main" id="{97BD2FBB-94DB-923A-C777-8A73B6F0846E}"/>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8" name="Line 23">
                  <a:extLst>
                    <a:ext uri="{FF2B5EF4-FFF2-40B4-BE49-F238E27FC236}">
                      <a16:creationId xmlns:a16="http://schemas.microsoft.com/office/drawing/2014/main" id="{FBA3E3E9-149E-B6C4-C381-9E697C496F32}"/>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9" name="Line 23">
                  <a:extLst>
                    <a:ext uri="{FF2B5EF4-FFF2-40B4-BE49-F238E27FC236}">
                      <a16:creationId xmlns:a16="http://schemas.microsoft.com/office/drawing/2014/main" id="{8B170B8A-135D-D2DB-0F7F-E4A7E9AE0F8C}"/>
                    </a:ext>
                  </a:extLst>
                </p:cNvPr>
                <p:cNvSpPr>
                  <a:spLocks noChangeShapeType="1"/>
                </p:cNvSpPr>
                <p:nvPr/>
              </p:nvSpPr>
              <p:spPr bwMode="auto">
                <a:xfrm flipH="1">
                  <a:off x="377724" y="5413398"/>
                  <a:ext cx="290392" cy="233782"/>
                </a:xfrm>
                <a:prstGeom prst="line">
                  <a:avLst/>
                </a:prstGeom>
                <a:noFill/>
                <a:ln w="18360">
                  <a:solidFill>
                    <a:srgbClr val="FF25C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0" name="Text Box 12">
                  <a:extLst>
                    <a:ext uri="{FF2B5EF4-FFF2-40B4-BE49-F238E27FC236}">
                      <a16:creationId xmlns:a16="http://schemas.microsoft.com/office/drawing/2014/main" id="{AF47859D-D99A-9652-66BD-2763011BBF3E}"/>
                    </a:ext>
                  </a:extLst>
                </p:cNvPr>
                <p:cNvSpPr txBox="1">
                  <a:spLocks noChangeArrowheads="1"/>
                </p:cNvSpPr>
                <p:nvPr/>
              </p:nvSpPr>
              <p:spPr bwMode="auto">
                <a:xfrm>
                  <a:off x="1072277" y="5019110"/>
                  <a:ext cx="236860"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A</a:t>
                  </a:r>
                  <a:endParaRPr lang="en-US" altLang="en-IT" sz="989" i="1" dirty="0"/>
                </a:p>
              </p:txBody>
            </p:sp>
            <p:sp>
              <p:nvSpPr>
                <p:cNvPr id="601" name="Text Box 12">
                  <a:extLst>
                    <a:ext uri="{FF2B5EF4-FFF2-40B4-BE49-F238E27FC236}">
                      <a16:creationId xmlns:a16="http://schemas.microsoft.com/office/drawing/2014/main" id="{589227AD-01D4-2D49-BF7A-B2E386DB7258}"/>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602" name="Oval 25">
                  <a:extLst>
                    <a:ext uri="{FF2B5EF4-FFF2-40B4-BE49-F238E27FC236}">
                      <a16:creationId xmlns:a16="http://schemas.microsoft.com/office/drawing/2014/main" id="{293CBBAD-9975-494B-1ED3-65AA6B5C7791}"/>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603" name="Text Box 12">
                  <a:extLst>
                    <a:ext uri="{FF2B5EF4-FFF2-40B4-BE49-F238E27FC236}">
                      <a16:creationId xmlns:a16="http://schemas.microsoft.com/office/drawing/2014/main" id="{42EEF22B-3B23-C8A9-30BA-2DDE467E33E7}"/>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r>
                    <a:rPr lang="en-US" altLang="en-IT" sz="989" baseline="-25000" dirty="0">
                      <a:solidFill>
                        <a:srgbClr val="0069FC"/>
                      </a:solidFill>
                      <a:cs typeface="Times New Roman" panose="02020603050405020304" pitchFamily="18" charset="0"/>
                    </a:rPr>
                    <a:t>3</a:t>
                  </a:r>
                  <a:endParaRPr lang="en-US" altLang="en-IT" sz="989" baseline="-25000" dirty="0">
                    <a:solidFill>
                      <a:srgbClr val="0069FC"/>
                    </a:solidFill>
                  </a:endParaRPr>
                </a:p>
              </p:txBody>
            </p:sp>
            <p:sp>
              <p:nvSpPr>
                <p:cNvPr id="604" name="Text Box 12">
                  <a:extLst>
                    <a:ext uri="{FF2B5EF4-FFF2-40B4-BE49-F238E27FC236}">
                      <a16:creationId xmlns:a16="http://schemas.microsoft.com/office/drawing/2014/main" id="{68EB2CEC-3507-8174-DE47-C54CF24407A4}"/>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err="1">
                      <a:cs typeface="Times New Roman" panose="02020603050405020304" pitchFamily="18" charset="0"/>
                    </a:rPr>
                    <a:t>f</a:t>
                  </a:r>
                  <a:r>
                    <a:rPr lang="en-US" altLang="en-IT" sz="989" i="1" baseline="-25000" dirty="0" err="1">
                      <a:solidFill>
                        <a:srgbClr val="0069FC"/>
                      </a:solidFill>
                      <a:cs typeface="Times New Roman" panose="02020603050405020304" pitchFamily="18" charset="0"/>
                    </a:rPr>
                    <a:t>l</a:t>
                  </a:r>
                  <a:endParaRPr lang="en-US" altLang="en-IT" sz="989" i="1" dirty="0"/>
                </a:p>
              </p:txBody>
            </p:sp>
          </p:grpSp>
        </p:grpSp>
        <p:grpSp>
          <p:nvGrpSpPr>
            <p:cNvPr id="583" name="Group 582">
              <a:extLst>
                <a:ext uri="{FF2B5EF4-FFF2-40B4-BE49-F238E27FC236}">
                  <a16:creationId xmlns:a16="http://schemas.microsoft.com/office/drawing/2014/main" id="{CC5B9A0D-BB03-0143-ED48-2A034F8C8929}"/>
                </a:ext>
              </a:extLst>
            </p:cNvPr>
            <p:cNvGrpSpPr/>
            <p:nvPr/>
          </p:nvGrpSpPr>
          <p:grpSpPr>
            <a:xfrm rot="19171468">
              <a:off x="2796369" y="3283288"/>
              <a:ext cx="335557" cy="69322"/>
              <a:chOff x="3698666" y="6309456"/>
              <a:chExt cx="406620" cy="83423"/>
            </a:xfrm>
          </p:grpSpPr>
          <p:sp>
            <p:nvSpPr>
              <p:cNvPr id="584" name="Line 23">
                <a:extLst>
                  <a:ext uri="{FF2B5EF4-FFF2-40B4-BE49-F238E27FC236}">
                    <a16:creationId xmlns:a16="http://schemas.microsoft.com/office/drawing/2014/main" id="{B7F9DC84-E16B-90CF-1617-CAB95CDA1FA6}"/>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5" name="Line 23">
                <a:extLst>
                  <a:ext uri="{FF2B5EF4-FFF2-40B4-BE49-F238E27FC236}">
                    <a16:creationId xmlns:a16="http://schemas.microsoft.com/office/drawing/2014/main" id="{36FC07DB-90CF-A667-BCAF-6FB7CF2184C6}"/>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6" name="Line 23">
                <a:extLst>
                  <a:ext uri="{FF2B5EF4-FFF2-40B4-BE49-F238E27FC236}">
                    <a16:creationId xmlns:a16="http://schemas.microsoft.com/office/drawing/2014/main" id="{0D570FB9-01F9-0065-9C61-CDB7BF81F183}"/>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87" name="Line 23">
                <a:extLst>
                  <a:ext uri="{FF2B5EF4-FFF2-40B4-BE49-F238E27FC236}">
                    <a16:creationId xmlns:a16="http://schemas.microsoft.com/office/drawing/2014/main" id="{7D677AAD-69BD-36BF-0E58-8B4C54B997DD}"/>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8" name="Line 23">
                <a:extLst>
                  <a:ext uri="{FF2B5EF4-FFF2-40B4-BE49-F238E27FC236}">
                    <a16:creationId xmlns:a16="http://schemas.microsoft.com/office/drawing/2014/main" id="{5CB56831-8528-0F25-63D7-D4198CBBF6F6}"/>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9" name="Line 23">
                <a:extLst>
                  <a:ext uri="{FF2B5EF4-FFF2-40B4-BE49-F238E27FC236}">
                    <a16:creationId xmlns:a16="http://schemas.microsoft.com/office/drawing/2014/main" id="{B3EB5208-3B68-D1FF-110E-A86D6D4DFAAA}"/>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0" name="Line 23">
                <a:extLst>
                  <a:ext uri="{FF2B5EF4-FFF2-40B4-BE49-F238E27FC236}">
                    <a16:creationId xmlns:a16="http://schemas.microsoft.com/office/drawing/2014/main" id="{7FA6ED36-C7CD-6697-53EB-2E33BAAF2FE1}"/>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1" name="Line 23">
                <a:extLst>
                  <a:ext uri="{FF2B5EF4-FFF2-40B4-BE49-F238E27FC236}">
                    <a16:creationId xmlns:a16="http://schemas.microsoft.com/office/drawing/2014/main" id="{EC768A91-1958-07C8-7254-DAE3D99C6984}"/>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2" name="Line 23">
                <a:extLst>
                  <a:ext uri="{FF2B5EF4-FFF2-40B4-BE49-F238E27FC236}">
                    <a16:creationId xmlns:a16="http://schemas.microsoft.com/office/drawing/2014/main" id="{6A4E9335-4211-1086-1CC5-F37E191261A9}"/>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3" name="Line 23">
                <a:extLst>
                  <a:ext uri="{FF2B5EF4-FFF2-40B4-BE49-F238E27FC236}">
                    <a16:creationId xmlns:a16="http://schemas.microsoft.com/office/drawing/2014/main" id="{291C3149-04BF-91D7-ECAE-159FAAB3D43E}"/>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4" name="Line 23">
                <a:extLst>
                  <a:ext uri="{FF2B5EF4-FFF2-40B4-BE49-F238E27FC236}">
                    <a16:creationId xmlns:a16="http://schemas.microsoft.com/office/drawing/2014/main" id="{9FB6D260-F990-B4EA-E8C0-9B9FB398BF3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605" name="Group 604">
            <a:extLst>
              <a:ext uri="{FF2B5EF4-FFF2-40B4-BE49-F238E27FC236}">
                <a16:creationId xmlns:a16="http://schemas.microsoft.com/office/drawing/2014/main" id="{9AE0F8B8-25BA-F611-CFBB-01942B0F6112}"/>
              </a:ext>
            </a:extLst>
          </p:cNvPr>
          <p:cNvGrpSpPr/>
          <p:nvPr/>
        </p:nvGrpSpPr>
        <p:grpSpPr>
          <a:xfrm>
            <a:off x="7299958" y="5788599"/>
            <a:ext cx="683706" cy="440352"/>
            <a:chOff x="2306319" y="5765243"/>
            <a:chExt cx="968074" cy="623503"/>
          </a:xfrm>
        </p:grpSpPr>
        <p:sp>
          <p:nvSpPr>
            <p:cNvPr id="606" name="Rounded Rectangle 605">
              <a:extLst>
                <a:ext uri="{FF2B5EF4-FFF2-40B4-BE49-F238E27FC236}">
                  <a16:creationId xmlns:a16="http://schemas.microsoft.com/office/drawing/2014/main" id="{DC975284-2734-A7DB-D2B3-9EBC3824DDCC}"/>
                </a:ext>
              </a:extLst>
            </p:cNvPr>
            <p:cNvSpPr/>
            <p:nvPr/>
          </p:nvSpPr>
          <p:spPr>
            <a:xfrm>
              <a:off x="2306319" y="5765243"/>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07" name="Line 23">
              <a:extLst>
                <a:ext uri="{FF2B5EF4-FFF2-40B4-BE49-F238E27FC236}">
                  <a16:creationId xmlns:a16="http://schemas.microsoft.com/office/drawing/2014/main" id="{2DE61E83-AAD2-F87C-24C5-9D34D465AD39}"/>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8" name="Line 23">
              <a:extLst>
                <a:ext uri="{FF2B5EF4-FFF2-40B4-BE49-F238E27FC236}">
                  <a16:creationId xmlns:a16="http://schemas.microsoft.com/office/drawing/2014/main" id="{75FF5A1E-E811-CA22-14DE-E33D7DCDF800}"/>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9" name="Text Box 12">
              <a:extLst>
                <a:ext uri="{FF2B5EF4-FFF2-40B4-BE49-F238E27FC236}">
                  <a16:creationId xmlns:a16="http://schemas.microsoft.com/office/drawing/2014/main" id="{7DE4E84E-B326-AAC9-5F29-4A41C75E097D}"/>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0" name="Text Box 12">
              <a:extLst>
                <a:ext uri="{FF2B5EF4-FFF2-40B4-BE49-F238E27FC236}">
                  <a16:creationId xmlns:a16="http://schemas.microsoft.com/office/drawing/2014/main" id="{C24E8758-AC5D-1345-791F-BA827CC48823}"/>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1" name="Line 23">
              <a:extLst>
                <a:ext uri="{FF2B5EF4-FFF2-40B4-BE49-F238E27FC236}">
                  <a16:creationId xmlns:a16="http://schemas.microsoft.com/office/drawing/2014/main" id="{C62E7A2E-628C-FBC8-4914-9031BEA68042}"/>
                </a:ext>
              </a:extLst>
            </p:cNvPr>
            <p:cNvSpPr>
              <a:spLocks noChangeShapeType="1"/>
            </p:cNvSpPr>
            <p:nvPr/>
          </p:nvSpPr>
          <p:spPr bwMode="auto">
            <a:xfrm>
              <a:off x="2786457" y="6098807"/>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12" name="Line 23">
              <a:extLst>
                <a:ext uri="{FF2B5EF4-FFF2-40B4-BE49-F238E27FC236}">
                  <a16:creationId xmlns:a16="http://schemas.microsoft.com/office/drawing/2014/main" id="{4B6033CC-3DF7-7F86-EA0A-DEA4204659C1}"/>
                </a:ext>
              </a:extLst>
            </p:cNvPr>
            <p:cNvSpPr>
              <a:spLocks noChangeShapeType="1"/>
            </p:cNvSpPr>
            <p:nvPr/>
          </p:nvSpPr>
          <p:spPr bwMode="auto">
            <a:xfrm flipH="1">
              <a:off x="2780429" y="5863126"/>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13" name="Oval 25">
              <a:extLst>
                <a:ext uri="{FF2B5EF4-FFF2-40B4-BE49-F238E27FC236}">
                  <a16:creationId xmlns:a16="http://schemas.microsoft.com/office/drawing/2014/main" id="{384D4919-C1B5-55BC-3799-E21696854DB7}"/>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614" name="Text Box 12">
              <a:extLst>
                <a:ext uri="{FF2B5EF4-FFF2-40B4-BE49-F238E27FC236}">
                  <a16:creationId xmlns:a16="http://schemas.microsoft.com/office/drawing/2014/main" id="{4D3CF9E9-4E98-4874-9C75-E61F3A137FCC}"/>
                </a:ext>
              </a:extLst>
            </p:cNvPr>
            <p:cNvSpPr txBox="1">
              <a:spLocks noChangeArrowheads="1"/>
            </p:cNvSpPr>
            <p:nvPr/>
          </p:nvSpPr>
          <p:spPr bwMode="auto">
            <a:xfrm>
              <a:off x="3068004" y="5781681"/>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5" name="Text Box 12">
              <a:extLst>
                <a:ext uri="{FF2B5EF4-FFF2-40B4-BE49-F238E27FC236}">
                  <a16:creationId xmlns:a16="http://schemas.microsoft.com/office/drawing/2014/main" id="{F077FF92-0809-EF1E-FA5D-017DF0CB3156}"/>
                </a:ext>
              </a:extLst>
            </p:cNvPr>
            <p:cNvSpPr txBox="1">
              <a:spLocks noChangeArrowheads="1"/>
            </p:cNvSpPr>
            <p:nvPr/>
          </p:nvSpPr>
          <p:spPr bwMode="auto">
            <a:xfrm>
              <a:off x="3080163"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nvGrpSpPr>
          <p:cNvPr id="616" name="Group 615">
            <a:extLst>
              <a:ext uri="{FF2B5EF4-FFF2-40B4-BE49-F238E27FC236}">
                <a16:creationId xmlns:a16="http://schemas.microsoft.com/office/drawing/2014/main" id="{FC35CD0D-BD58-689A-2064-8974E58146E3}"/>
              </a:ext>
            </a:extLst>
          </p:cNvPr>
          <p:cNvGrpSpPr/>
          <p:nvPr/>
        </p:nvGrpSpPr>
        <p:grpSpPr>
          <a:xfrm>
            <a:off x="7983907" y="5009890"/>
            <a:ext cx="698347" cy="508788"/>
            <a:chOff x="3427958" y="393778"/>
            <a:chExt cx="976904" cy="720403"/>
          </a:xfrm>
        </p:grpSpPr>
        <p:sp>
          <p:nvSpPr>
            <p:cNvPr id="617" name="Rounded Rectangle 616">
              <a:extLst>
                <a:ext uri="{FF2B5EF4-FFF2-40B4-BE49-F238E27FC236}">
                  <a16:creationId xmlns:a16="http://schemas.microsoft.com/office/drawing/2014/main" id="{C7448F60-58AC-076A-BE95-AAFDF947983E}"/>
                </a:ext>
              </a:extLst>
            </p:cNvPr>
            <p:cNvSpPr/>
            <p:nvPr/>
          </p:nvSpPr>
          <p:spPr>
            <a:xfrm>
              <a:off x="3427958" y="393778"/>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18" name="Text Box 12">
              <a:extLst>
                <a:ext uri="{FF2B5EF4-FFF2-40B4-BE49-F238E27FC236}">
                  <a16:creationId xmlns:a16="http://schemas.microsoft.com/office/drawing/2014/main" id="{8D436BDC-0819-11A7-7C49-D96885D74CEC}"/>
                </a:ext>
              </a:extLst>
            </p:cNvPr>
            <p:cNvSpPr txBox="1">
              <a:spLocks noChangeArrowheads="1"/>
            </p:cNvSpPr>
            <p:nvPr/>
          </p:nvSpPr>
          <p:spPr bwMode="auto">
            <a:xfrm>
              <a:off x="4189750" y="873550"/>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sp>
          <p:nvSpPr>
            <p:cNvPr id="619" name="Text Box 12">
              <a:extLst>
                <a:ext uri="{FF2B5EF4-FFF2-40B4-BE49-F238E27FC236}">
                  <a16:creationId xmlns:a16="http://schemas.microsoft.com/office/drawing/2014/main" id="{2577B756-2A0B-FE20-F41F-F2D6253D051A}"/>
                </a:ext>
              </a:extLst>
            </p:cNvPr>
            <p:cNvSpPr txBox="1">
              <a:spLocks noChangeArrowheads="1"/>
            </p:cNvSpPr>
            <p:nvPr/>
          </p:nvSpPr>
          <p:spPr bwMode="auto">
            <a:xfrm>
              <a:off x="4141909" y="429662"/>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G</a:t>
              </a:r>
              <a:endParaRPr lang="en-US" altLang="en-IT" sz="989" i="1" dirty="0"/>
            </a:p>
          </p:txBody>
        </p:sp>
        <p:grpSp>
          <p:nvGrpSpPr>
            <p:cNvPr id="620" name="Group 619">
              <a:extLst>
                <a:ext uri="{FF2B5EF4-FFF2-40B4-BE49-F238E27FC236}">
                  <a16:creationId xmlns:a16="http://schemas.microsoft.com/office/drawing/2014/main" id="{B6D2D0DA-2532-AD20-FF54-431984DCE7FA}"/>
                </a:ext>
              </a:extLst>
            </p:cNvPr>
            <p:cNvGrpSpPr/>
            <p:nvPr/>
          </p:nvGrpSpPr>
          <p:grpSpPr>
            <a:xfrm rot="18972771">
              <a:off x="3878440" y="609097"/>
              <a:ext cx="304100" cy="65006"/>
              <a:chOff x="3698666" y="6309456"/>
              <a:chExt cx="406620" cy="83423"/>
            </a:xfrm>
          </p:grpSpPr>
          <p:sp>
            <p:nvSpPr>
              <p:cNvPr id="647" name="Line 23">
                <a:extLst>
                  <a:ext uri="{FF2B5EF4-FFF2-40B4-BE49-F238E27FC236}">
                    <a16:creationId xmlns:a16="http://schemas.microsoft.com/office/drawing/2014/main" id="{B9B23903-A961-E529-EBE9-210821A7BCFE}"/>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8" name="Line 23">
                <a:extLst>
                  <a:ext uri="{FF2B5EF4-FFF2-40B4-BE49-F238E27FC236}">
                    <a16:creationId xmlns:a16="http://schemas.microsoft.com/office/drawing/2014/main" id="{D7BA434A-93D6-6353-FE8B-5042B4473A48}"/>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9" name="Line 23">
                <a:extLst>
                  <a:ext uri="{FF2B5EF4-FFF2-40B4-BE49-F238E27FC236}">
                    <a16:creationId xmlns:a16="http://schemas.microsoft.com/office/drawing/2014/main" id="{2FEC359A-BF73-A653-63DA-F2CA78AD5003}"/>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0" name="Line 23">
                <a:extLst>
                  <a:ext uri="{FF2B5EF4-FFF2-40B4-BE49-F238E27FC236}">
                    <a16:creationId xmlns:a16="http://schemas.microsoft.com/office/drawing/2014/main" id="{65DD04F2-4BA6-D55F-0DE4-816F993EB02C}"/>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1" name="Line 23">
                <a:extLst>
                  <a:ext uri="{FF2B5EF4-FFF2-40B4-BE49-F238E27FC236}">
                    <a16:creationId xmlns:a16="http://schemas.microsoft.com/office/drawing/2014/main" id="{5D465C07-3C2C-B22F-DFCC-CD0556252FF1}"/>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2" name="Line 23">
                <a:extLst>
                  <a:ext uri="{FF2B5EF4-FFF2-40B4-BE49-F238E27FC236}">
                    <a16:creationId xmlns:a16="http://schemas.microsoft.com/office/drawing/2014/main" id="{870085E6-4861-F808-DA69-8142E50990B3}"/>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3" name="Line 23">
                <a:extLst>
                  <a:ext uri="{FF2B5EF4-FFF2-40B4-BE49-F238E27FC236}">
                    <a16:creationId xmlns:a16="http://schemas.microsoft.com/office/drawing/2014/main" id="{D9DC3492-02F9-4213-68D1-16FC605594CD}"/>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4" name="Line 23">
                <a:extLst>
                  <a:ext uri="{FF2B5EF4-FFF2-40B4-BE49-F238E27FC236}">
                    <a16:creationId xmlns:a16="http://schemas.microsoft.com/office/drawing/2014/main" id="{E7BC380E-3799-19EF-59EC-C4E63C77F1B1}"/>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5" name="Line 23">
                <a:extLst>
                  <a:ext uri="{FF2B5EF4-FFF2-40B4-BE49-F238E27FC236}">
                    <a16:creationId xmlns:a16="http://schemas.microsoft.com/office/drawing/2014/main" id="{389921A8-E719-3FC9-17C6-2C550F040AF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6" name="Line 23">
                <a:extLst>
                  <a:ext uri="{FF2B5EF4-FFF2-40B4-BE49-F238E27FC236}">
                    <a16:creationId xmlns:a16="http://schemas.microsoft.com/office/drawing/2014/main" id="{9D17D110-8779-CE52-719D-4F93BE90E782}"/>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7" name="Line 23">
                <a:extLst>
                  <a:ext uri="{FF2B5EF4-FFF2-40B4-BE49-F238E27FC236}">
                    <a16:creationId xmlns:a16="http://schemas.microsoft.com/office/drawing/2014/main" id="{6BC7017D-C241-CACA-38BA-E5023F76B491}"/>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nvGrpSpPr>
            <p:cNvPr id="621" name="Group 620">
              <a:extLst>
                <a:ext uri="{FF2B5EF4-FFF2-40B4-BE49-F238E27FC236}">
                  <a16:creationId xmlns:a16="http://schemas.microsoft.com/office/drawing/2014/main" id="{E05C2D5C-E277-C04A-F76D-80F7C9429C98}"/>
                </a:ext>
              </a:extLst>
            </p:cNvPr>
            <p:cNvGrpSpPr/>
            <p:nvPr/>
          </p:nvGrpSpPr>
          <p:grpSpPr>
            <a:xfrm rot="2357675">
              <a:off x="3890593" y="840168"/>
              <a:ext cx="304100" cy="65006"/>
              <a:chOff x="3698666" y="6309456"/>
              <a:chExt cx="406620" cy="83423"/>
            </a:xfrm>
          </p:grpSpPr>
          <p:sp>
            <p:nvSpPr>
              <p:cNvPr id="636" name="Line 23">
                <a:extLst>
                  <a:ext uri="{FF2B5EF4-FFF2-40B4-BE49-F238E27FC236}">
                    <a16:creationId xmlns:a16="http://schemas.microsoft.com/office/drawing/2014/main" id="{CBBAAB8C-0866-0ECA-99C1-2ED8B5A21205}"/>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7" name="Line 23">
                <a:extLst>
                  <a:ext uri="{FF2B5EF4-FFF2-40B4-BE49-F238E27FC236}">
                    <a16:creationId xmlns:a16="http://schemas.microsoft.com/office/drawing/2014/main" id="{C9EF9951-E760-1998-ADEE-F3799D61F9EB}"/>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8" name="Line 23">
                <a:extLst>
                  <a:ext uri="{FF2B5EF4-FFF2-40B4-BE49-F238E27FC236}">
                    <a16:creationId xmlns:a16="http://schemas.microsoft.com/office/drawing/2014/main" id="{EA737B1F-E83D-9431-977F-3F275EF78986}"/>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9" name="Line 23">
                <a:extLst>
                  <a:ext uri="{FF2B5EF4-FFF2-40B4-BE49-F238E27FC236}">
                    <a16:creationId xmlns:a16="http://schemas.microsoft.com/office/drawing/2014/main" id="{0D717D61-1974-A7E3-A399-FA37BE87ABFB}"/>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0" name="Line 23">
                <a:extLst>
                  <a:ext uri="{FF2B5EF4-FFF2-40B4-BE49-F238E27FC236}">
                    <a16:creationId xmlns:a16="http://schemas.microsoft.com/office/drawing/2014/main" id="{2D69D0C4-C02F-0209-A5FE-F949E20A9A4B}"/>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1" name="Line 23">
                <a:extLst>
                  <a:ext uri="{FF2B5EF4-FFF2-40B4-BE49-F238E27FC236}">
                    <a16:creationId xmlns:a16="http://schemas.microsoft.com/office/drawing/2014/main" id="{6AFDAEA7-1C09-8712-C220-A7DECD098A2D}"/>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2" name="Line 23">
                <a:extLst>
                  <a:ext uri="{FF2B5EF4-FFF2-40B4-BE49-F238E27FC236}">
                    <a16:creationId xmlns:a16="http://schemas.microsoft.com/office/drawing/2014/main" id="{A2AE58D1-9664-C5BB-7086-AC543113C16F}"/>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43" name="Line 23">
                <a:extLst>
                  <a:ext uri="{FF2B5EF4-FFF2-40B4-BE49-F238E27FC236}">
                    <a16:creationId xmlns:a16="http://schemas.microsoft.com/office/drawing/2014/main" id="{75079E97-CB7A-1E2D-0C69-3D0D6BA8ECBE}"/>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4" name="Line 23">
                <a:extLst>
                  <a:ext uri="{FF2B5EF4-FFF2-40B4-BE49-F238E27FC236}">
                    <a16:creationId xmlns:a16="http://schemas.microsoft.com/office/drawing/2014/main" id="{40DC8369-9E27-A8F4-D2D6-C959EA168CA2}"/>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45" name="Line 23">
                <a:extLst>
                  <a:ext uri="{FF2B5EF4-FFF2-40B4-BE49-F238E27FC236}">
                    <a16:creationId xmlns:a16="http://schemas.microsoft.com/office/drawing/2014/main" id="{B3A2D605-5C2F-5DD6-7495-4067F8631382}"/>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6" name="Line 23">
                <a:extLst>
                  <a:ext uri="{FF2B5EF4-FFF2-40B4-BE49-F238E27FC236}">
                    <a16:creationId xmlns:a16="http://schemas.microsoft.com/office/drawing/2014/main" id="{74A8DD60-B829-E69E-0947-D9108DBFF66A}"/>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622" name="Oval 25">
              <a:extLst>
                <a:ext uri="{FF2B5EF4-FFF2-40B4-BE49-F238E27FC236}">
                  <a16:creationId xmlns:a16="http://schemas.microsoft.com/office/drawing/2014/main" id="{6794250A-0A83-8C63-FC04-B3B85D517E80}"/>
                </a:ext>
              </a:extLst>
            </p:cNvPr>
            <p:cNvSpPr>
              <a:spLocks noChangeArrowheads="1"/>
            </p:cNvSpPr>
            <p:nvPr/>
          </p:nvSpPr>
          <p:spPr bwMode="auto">
            <a:xfrm>
              <a:off x="3842748" y="715333"/>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nvGrpSpPr>
            <p:cNvPr id="623" name="Group 622">
              <a:extLst>
                <a:ext uri="{FF2B5EF4-FFF2-40B4-BE49-F238E27FC236}">
                  <a16:creationId xmlns:a16="http://schemas.microsoft.com/office/drawing/2014/main" id="{6B9BC692-9B82-DC5F-7D3E-3392404117FC}"/>
                </a:ext>
              </a:extLst>
            </p:cNvPr>
            <p:cNvGrpSpPr/>
            <p:nvPr/>
          </p:nvGrpSpPr>
          <p:grpSpPr>
            <a:xfrm>
              <a:off x="3516882" y="721694"/>
              <a:ext cx="335557" cy="61798"/>
              <a:chOff x="3698666" y="6309456"/>
              <a:chExt cx="406620" cy="83423"/>
            </a:xfrm>
          </p:grpSpPr>
          <p:sp>
            <p:nvSpPr>
              <p:cNvPr id="625" name="Line 23">
                <a:extLst>
                  <a:ext uri="{FF2B5EF4-FFF2-40B4-BE49-F238E27FC236}">
                    <a16:creationId xmlns:a16="http://schemas.microsoft.com/office/drawing/2014/main" id="{C5BAD48B-F4E7-76F8-56F5-938ED7CA9D99}"/>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6" name="Line 23">
                <a:extLst>
                  <a:ext uri="{FF2B5EF4-FFF2-40B4-BE49-F238E27FC236}">
                    <a16:creationId xmlns:a16="http://schemas.microsoft.com/office/drawing/2014/main" id="{70AD8397-1151-754A-D009-E6D50E96A4B7}"/>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7" name="Line 23">
                <a:extLst>
                  <a:ext uri="{FF2B5EF4-FFF2-40B4-BE49-F238E27FC236}">
                    <a16:creationId xmlns:a16="http://schemas.microsoft.com/office/drawing/2014/main" id="{4A367B89-D5DC-51DF-CF1F-7B243865D95F}"/>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28" name="Line 23">
                <a:extLst>
                  <a:ext uri="{FF2B5EF4-FFF2-40B4-BE49-F238E27FC236}">
                    <a16:creationId xmlns:a16="http://schemas.microsoft.com/office/drawing/2014/main" id="{C75A6036-C8D1-904B-9826-0A5C5F843585}"/>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9" name="Line 23">
                <a:extLst>
                  <a:ext uri="{FF2B5EF4-FFF2-40B4-BE49-F238E27FC236}">
                    <a16:creationId xmlns:a16="http://schemas.microsoft.com/office/drawing/2014/main" id="{BB39FADB-7756-E207-601E-442CD54036F5}"/>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0" name="Line 23">
                <a:extLst>
                  <a:ext uri="{FF2B5EF4-FFF2-40B4-BE49-F238E27FC236}">
                    <a16:creationId xmlns:a16="http://schemas.microsoft.com/office/drawing/2014/main" id="{F44A1DD1-7A80-D0C1-71B1-30F5524A9F83}"/>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1" name="Line 23">
                <a:extLst>
                  <a:ext uri="{FF2B5EF4-FFF2-40B4-BE49-F238E27FC236}">
                    <a16:creationId xmlns:a16="http://schemas.microsoft.com/office/drawing/2014/main" id="{1D50EDDE-77B9-2F70-F29A-EAF714C698F9}"/>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2" name="Line 23">
                <a:extLst>
                  <a:ext uri="{FF2B5EF4-FFF2-40B4-BE49-F238E27FC236}">
                    <a16:creationId xmlns:a16="http://schemas.microsoft.com/office/drawing/2014/main" id="{AD4E729A-35AD-BD82-5969-EF5B23517F85}"/>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3" name="Line 23">
                <a:extLst>
                  <a:ext uri="{FF2B5EF4-FFF2-40B4-BE49-F238E27FC236}">
                    <a16:creationId xmlns:a16="http://schemas.microsoft.com/office/drawing/2014/main" id="{11C99373-6864-2144-27A4-D49C63401145}"/>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4" name="Line 23">
                <a:extLst>
                  <a:ext uri="{FF2B5EF4-FFF2-40B4-BE49-F238E27FC236}">
                    <a16:creationId xmlns:a16="http://schemas.microsoft.com/office/drawing/2014/main" id="{27214AF6-7325-973F-8866-590F4FED460D}"/>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5" name="Line 23">
                <a:extLst>
                  <a:ext uri="{FF2B5EF4-FFF2-40B4-BE49-F238E27FC236}">
                    <a16:creationId xmlns:a16="http://schemas.microsoft.com/office/drawing/2014/main" id="{CB4778BF-7AF4-0810-D411-ABDF9C9A45E2}"/>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624" name="Text Box 12">
              <a:extLst>
                <a:ext uri="{FF2B5EF4-FFF2-40B4-BE49-F238E27FC236}">
                  <a16:creationId xmlns:a16="http://schemas.microsoft.com/office/drawing/2014/main" id="{8F24936D-E348-EB3E-9BA2-EE614C7C8751}"/>
                </a:ext>
              </a:extLst>
            </p:cNvPr>
            <p:cNvSpPr txBox="1">
              <a:spLocks noChangeArrowheads="1"/>
            </p:cNvSpPr>
            <p:nvPr/>
          </p:nvSpPr>
          <p:spPr bwMode="auto">
            <a:xfrm>
              <a:off x="3558390" y="513882"/>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grpSp>
      <p:sp>
        <p:nvSpPr>
          <p:cNvPr id="658" name="Rectangle 657">
            <a:extLst>
              <a:ext uri="{FF2B5EF4-FFF2-40B4-BE49-F238E27FC236}">
                <a16:creationId xmlns:a16="http://schemas.microsoft.com/office/drawing/2014/main" id="{3C5BB837-1BC1-0E97-4104-4ECC13292E0C}"/>
              </a:ext>
            </a:extLst>
          </p:cNvPr>
          <p:cNvSpPr/>
          <p:nvPr/>
        </p:nvSpPr>
        <p:spPr>
          <a:xfrm>
            <a:off x="213512" y="6427407"/>
            <a:ext cx="791545" cy="211244"/>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59" name="Rectangle 658">
            <a:extLst>
              <a:ext uri="{FF2B5EF4-FFF2-40B4-BE49-F238E27FC236}">
                <a16:creationId xmlns:a16="http://schemas.microsoft.com/office/drawing/2014/main" id="{5269AFC3-C4EA-1374-24C6-AE16C77768D1}"/>
              </a:ext>
            </a:extLst>
          </p:cNvPr>
          <p:cNvSpPr/>
          <p:nvPr/>
        </p:nvSpPr>
        <p:spPr>
          <a:xfrm>
            <a:off x="210576" y="6139407"/>
            <a:ext cx="791545" cy="211244"/>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0" name="Rectangle 659">
            <a:extLst>
              <a:ext uri="{FF2B5EF4-FFF2-40B4-BE49-F238E27FC236}">
                <a16:creationId xmlns:a16="http://schemas.microsoft.com/office/drawing/2014/main" id="{FF9480CB-D396-0E11-79E5-DB3A26C3AA1D}"/>
              </a:ext>
            </a:extLst>
          </p:cNvPr>
          <p:cNvSpPr/>
          <p:nvPr/>
        </p:nvSpPr>
        <p:spPr>
          <a:xfrm>
            <a:off x="210576" y="5275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1" name="Rectangle 660">
            <a:extLst>
              <a:ext uri="{FF2B5EF4-FFF2-40B4-BE49-F238E27FC236}">
                <a16:creationId xmlns:a16="http://schemas.microsoft.com/office/drawing/2014/main" id="{8FBAE837-6CA0-F363-B826-C0D138125B12}"/>
              </a:ext>
            </a:extLst>
          </p:cNvPr>
          <p:cNvSpPr/>
          <p:nvPr/>
        </p:nvSpPr>
        <p:spPr>
          <a:xfrm>
            <a:off x="210576" y="4987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2" name="TextBox 661">
            <a:extLst>
              <a:ext uri="{FF2B5EF4-FFF2-40B4-BE49-F238E27FC236}">
                <a16:creationId xmlns:a16="http://schemas.microsoft.com/office/drawing/2014/main" id="{255FAB3A-42C2-2F11-68DF-9BDD5A96E5DC}"/>
              </a:ext>
            </a:extLst>
          </p:cNvPr>
          <p:cNvSpPr txBox="1"/>
          <p:nvPr/>
        </p:nvSpPr>
        <p:spPr>
          <a:xfrm>
            <a:off x="1009745" y="6099796"/>
            <a:ext cx="1189571" cy="318229"/>
          </a:xfrm>
          <a:prstGeom prst="rect">
            <a:avLst/>
          </a:prstGeom>
          <a:noFill/>
        </p:spPr>
        <p:txBody>
          <a:bodyPr wrap="square" rtlCol="0">
            <a:spAutoFit/>
          </a:bodyPr>
          <a:lstStyle/>
          <a:p>
            <a:r>
              <a:rPr lang="en-GB" sz="1468" dirty="0">
                <a:solidFill>
                  <a:schemeClr val="bg1">
                    <a:lumMod val="65000"/>
                  </a:schemeClr>
                </a:solidFill>
              </a:rPr>
              <a:t>Flavour</a:t>
            </a:r>
          </a:p>
        </p:txBody>
      </p:sp>
      <p:sp>
        <p:nvSpPr>
          <p:cNvPr id="663" name="TextBox 662">
            <a:extLst>
              <a:ext uri="{FF2B5EF4-FFF2-40B4-BE49-F238E27FC236}">
                <a16:creationId xmlns:a16="http://schemas.microsoft.com/office/drawing/2014/main" id="{B26C4245-BBE8-2AAE-8A2E-CCAA6492A756}"/>
              </a:ext>
            </a:extLst>
          </p:cNvPr>
          <p:cNvSpPr txBox="1"/>
          <p:nvPr/>
        </p:nvSpPr>
        <p:spPr>
          <a:xfrm>
            <a:off x="1015397" y="6372158"/>
            <a:ext cx="791545" cy="318229"/>
          </a:xfrm>
          <a:prstGeom prst="rect">
            <a:avLst/>
          </a:prstGeom>
          <a:noFill/>
        </p:spPr>
        <p:txBody>
          <a:bodyPr wrap="square" rtlCol="0">
            <a:spAutoFit/>
          </a:bodyPr>
          <a:lstStyle/>
          <a:p>
            <a:r>
              <a:rPr lang="en-GB" sz="1468" dirty="0">
                <a:solidFill>
                  <a:schemeClr val="bg1">
                    <a:lumMod val="65000"/>
                  </a:schemeClr>
                </a:solidFill>
              </a:rPr>
              <a:t>QCD</a:t>
            </a:r>
          </a:p>
        </p:txBody>
      </p:sp>
      <p:sp>
        <p:nvSpPr>
          <p:cNvPr id="664" name="TextBox 663">
            <a:extLst>
              <a:ext uri="{FF2B5EF4-FFF2-40B4-BE49-F238E27FC236}">
                <a16:creationId xmlns:a16="http://schemas.microsoft.com/office/drawing/2014/main" id="{3402E1F6-75B1-A236-AA23-DB1DBA471708}"/>
              </a:ext>
            </a:extLst>
          </p:cNvPr>
          <p:cNvSpPr txBox="1"/>
          <p:nvPr/>
        </p:nvSpPr>
        <p:spPr>
          <a:xfrm>
            <a:off x="992135" y="5227730"/>
            <a:ext cx="1350667" cy="318229"/>
          </a:xfrm>
          <a:prstGeom prst="rect">
            <a:avLst/>
          </a:prstGeom>
          <a:noFill/>
        </p:spPr>
        <p:txBody>
          <a:bodyPr wrap="square" rtlCol="0">
            <a:spAutoFit/>
          </a:bodyPr>
          <a:lstStyle/>
          <a:p>
            <a:r>
              <a:rPr lang="en-GB" sz="1468" dirty="0">
                <a:solidFill>
                  <a:schemeClr val="bg1">
                    <a:lumMod val="65000"/>
                  </a:schemeClr>
                </a:solidFill>
              </a:rPr>
              <a:t>Top-quark</a:t>
            </a:r>
          </a:p>
        </p:txBody>
      </p:sp>
      <p:sp>
        <p:nvSpPr>
          <p:cNvPr id="665" name="TextBox 664">
            <a:extLst>
              <a:ext uri="{FF2B5EF4-FFF2-40B4-BE49-F238E27FC236}">
                <a16:creationId xmlns:a16="http://schemas.microsoft.com/office/drawing/2014/main" id="{B30F2931-CF82-478E-C0F5-C0F9E0D657C2}"/>
              </a:ext>
            </a:extLst>
          </p:cNvPr>
          <p:cNvSpPr txBox="1"/>
          <p:nvPr/>
        </p:nvSpPr>
        <p:spPr>
          <a:xfrm>
            <a:off x="988734" y="4938302"/>
            <a:ext cx="1749644" cy="318229"/>
          </a:xfrm>
          <a:prstGeom prst="rect">
            <a:avLst/>
          </a:prstGeom>
          <a:noFill/>
        </p:spPr>
        <p:txBody>
          <a:bodyPr wrap="square" rtlCol="0">
            <a:spAutoFit/>
          </a:bodyPr>
          <a:lstStyle/>
          <a:p>
            <a:r>
              <a:rPr lang="en-GB" sz="1468" dirty="0">
                <a:solidFill>
                  <a:schemeClr val="bg1">
                    <a:lumMod val="65000"/>
                  </a:schemeClr>
                </a:solidFill>
              </a:rPr>
              <a:t>High-energy coll.</a:t>
            </a:r>
          </a:p>
        </p:txBody>
      </p:sp>
      <p:sp>
        <p:nvSpPr>
          <p:cNvPr id="666" name="Rectangle 665">
            <a:extLst>
              <a:ext uri="{FF2B5EF4-FFF2-40B4-BE49-F238E27FC236}">
                <a16:creationId xmlns:a16="http://schemas.microsoft.com/office/drawing/2014/main" id="{B08E22B9-774C-E209-2DB9-BC57D965F007}"/>
              </a:ext>
            </a:extLst>
          </p:cNvPr>
          <p:cNvSpPr/>
          <p:nvPr/>
        </p:nvSpPr>
        <p:spPr>
          <a:xfrm>
            <a:off x="212664" y="5563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7" name="TextBox 666">
            <a:extLst>
              <a:ext uri="{FF2B5EF4-FFF2-40B4-BE49-F238E27FC236}">
                <a16:creationId xmlns:a16="http://schemas.microsoft.com/office/drawing/2014/main" id="{F8647B48-7A19-F418-FEA3-471C54101818}"/>
              </a:ext>
            </a:extLst>
          </p:cNvPr>
          <p:cNvSpPr txBox="1"/>
          <p:nvPr/>
        </p:nvSpPr>
        <p:spPr>
          <a:xfrm>
            <a:off x="1009077" y="5513472"/>
            <a:ext cx="1299151" cy="318229"/>
          </a:xfrm>
          <a:prstGeom prst="rect">
            <a:avLst/>
          </a:prstGeom>
          <a:noFill/>
        </p:spPr>
        <p:txBody>
          <a:bodyPr wrap="square" rtlCol="0">
            <a:spAutoFit/>
          </a:bodyPr>
          <a:lstStyle/>
          <a:p>
            <a:r>
              <a:rPr lang="en-GB" sz="1468" dirty="0">
                <a:solidFill>
                  <a:schemeClr val="bg1">
                    <a:lumMod val="65000"/>
                  </a:schemeClr>
                </a:solidFill>
              </a:rPr>
              <a:t>Higgs</a:t>
            </a:r>
          </a:p>
        </p:txBody>
      </p:sp>
      <p:pic>
        <p:nvPicPr>
          <p:cNvPr id="671" name="Picture 670" descr="A logo with text on it&#10;&#10;Description automatically generated">
            <a:extLst>
              <a:ext uri="{FF2B5EF4-FFF2-40B4-BE49-F238E27FC236}">
                <a16:creationId xmlns:a16="http://schemas.microsoft.com/office/drawing/2014/main" id="{2FD5D32C-7D73-D345-65CF-AE80A8793567}"/>
              </a:ext>
            </a:extLst>
          </p:cNvPr>
          <p:cNvPicPr>
            <a:picLocks noChangeAspect="1"/>
          </p:cNvPicPr>
          <p:nvPr/>
        </p:nvPicPr>
        <p:blipFill>
          <a:blip r:embed="rId3"/>
          <a:stretch>
            <a:fillRect/>
          </a:stretch>
        </p:blipFill>
        <p:spPr>
          <a:xfrm>
            <a:off x="9848530" y="5476754"/>
            <a:ext cx="1994097" cy="1051519"/>
          </a:xfrm>
          <a:prstGeom prst="rect">
            <a:avLst/>
          </a:prstGeom>
        </p:spPr>
      </p:pic>
      <p:grpSp>
        <p:nvGrpSpPr>
          <p:cNvPr id="685" name="Group 684">
            <a:extLst>
              <a:ext uri="{FF2B5EF4-FFF2-40B4-BE49-F238E27FC236}">
                <a16:creationId xmlns:a16="http://schemas.microsoft.com/office/drawing/2014/main" id="{A6EAE20D-A9EC-BCF2-090E-BA833F329F78}"/>
              </a:ext>
            </a:extLst>
          </p:cNvPr>
          <p:cNvGrpSpPr/>
          <p:nvPr/>
        </p:nvGrpSpPr>
        <p:grpSpPr>
          <a:xfrm>
            <a:off x="4155420" y="1935716"/>
            <a:ext cx="3813770" cy="3813770"/>
            <a:chOff x="4153677" y="1938548"/>
            <a:chExt cx="3813770" cy="3813770"/>
          </a:xfrm>
        </p:grpSpPr>
        <p:sp>
          <p:nvSpPr>
            <p:cNvPr id="686" name="Oval 685">
              <a:extLst>
                <a:ext uri="{FF2B5EF4-FFF2-40B4-BE49-F238E27FC236}">
                  <a16:creationId xmlns:a16="http://schemas.microsoft.com/office/drawing/2014/main" id="{99055EDC-4FA2-84CA-8B4B-F8DBCCE8622B}"/>
                </a:ext>
              </a:extLst>
            </p:cNvPr>
            <p:cNvSpPr/>
            <p:nvPr/>
          </p:nvSpPr>
          <p:spPr>
            <a:xfrm>
              <a:off x="4153677" y="1938548"/>
              <a:ext cx="3813770" cy="3813770"/>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87" name="Oval 686">
              <a:extLst>
                <a:ext uri="{FF2B5EF4-FFF2-40B4-BE49-F238E27FC236}">
                  <a16:creationId xmlns:a16="http://schemas.microsoft.com/office/drawing/2014/main" id="{B5824065-26FF-4A65-1EF0-50406CF0B4D7}"/>
                </a:ext>
              </a:extLst>
            </p:cNvPr>
            <p:cNvSpPr/>
            <p:nvPr/>
          </p:nvSpPr>
          <p:spPr>
            <a:xfrm>
              <a:off x="4603468" y="2417694"/>
              <a:ext cx="2917036" cy="2864916"/>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dirty="0"/>
            </a:p>
          </p:txBody>
        </p:sp>
        <p:sp>
          <p:nvSpPr>
            <p:cNvPr id="688" name="Oval 687">
              <a:extLst>
                <a:ext uri="{FF2B5EF4-FFF2-40B4-BE49-F238E27FC236}">
                  <a16:creationId xmlns:a16="http://schemas.microsoft.com/office/drawing/2014/main" id="{15FBAB14-F446-0A63-1D38-62C4EDD58B64}"/>
                </a:ext>
              </a:extLst>
            </p:cNvPr>
            <p:cNvSpPr/>
            <p:nvPr/>
          </p:nvSpPr>
          <p:spPr>
            <a:xfrm>
              <a:off x="5105242" y="2926197"/>
              <a:ext cx="1924017" cy="1869358"/>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dirty="0"/>
            </a:p>
          </p:txBody>
        </p:sp>
        <p:cxnSp>
          <p:nvCxnSpPr>
            <p:cNvPr id="689" name="Straight Connector 688">
              <a:extLst>
                <a:ext uri="{FF2B5EF4-FFF2-40B4-BE49-F238E27FC236}">
                  <a16:creationId xmlns:a16="http://schemas.microsoft.com/office/drawing/2014/main" id="{76E8831F-8AAA-F56F-02FE-90063D8ACFDC}"/>
                </a:ext>
              </a:extLst>
            </p:cNvPr>
            <p:cNvCxnSpPr>
              <a:cxnSpLocks/>
              <a:stCxn id="686" idx="2"/>
              <a:endCxn id="686" idx="6"/>
            </p:cNvCxnSpPr>
            <p:nvPr/>
          </p:nvCxnSpPr>
          <p:spPr>
            <a:xfrm>
              <a:off x="4153677" y="3845432"/>
              <a:ext cx="3813770"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0" name="Straight Connector 689">
              <a:extLst>
                <a:ext uri="{FF2B5EF4-FFF2-40B4-BE49-F238E27FC236}">
                  <a16:creationId xmlns:a16="http://schemas.microsoft.com/office/drawing/2014/main" id="{AC91C5B9-31B9-7ADC-6673-D0195053F639}"/>
                </a:ext>
              </a:extLst>
            </p:cNvPr>
            <p:cNvCxnSpPr>
              <a:cxnSpLocks/>
              <a:stCxn id="686" idx="0"/>
              <a:endCxn id="686" idx="4"/>
            </p:cNvCxnSpPr>
            <p:nvPr/>
          </p:nvCxnSpPr>
          <p:spPr>
            <a:xfrm>
              <a:off x="6060562" y="1938548"/>
              <a:ext cx="0" cy="381377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1" name="Straight Connector 690">
              <a:extLst>
                <a:ext uri="{FF2B5EF4-FFF2-40B4-BE49-F238E27FC236}">
                  <a16:creationId xmlns:a16="http://schemas.microsoft.com/office/drawing/2014/main" id="{11CF453A-3954-0E19-B933-1ADCFCBB3863}"/>
                </a:ext>
              </a:extLst>
            </p:cNvPr>
            <p:cNvCxnSpPr>
              <a:cxnSpLocks/>
              <a:stCxn id="686" idx="1"/>
              <a:endCxn id="686" idx="5"/>
            </p:cNvCxnSpPr>
            <p:nvPr/>
          </p:nvCxnSpPr>
          <p:spPr>
            <a:xfrm>
              <a:off x="4712191" y="2497062"/>
              <a:ext cx="2696742" cy="2696742"/>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2" name="Straight Connector 691">
              <a:extLst>
                <a:ext uri="{FF2B5EF4-FFF2-40B4-BE49-F238E27FC236}">
                  <a16:creationId xmlns:a16="http://schemas.microsoft.com/office/drawing/2014/main" id="{D3A41D3F-F1DF-5DE1-296F-FD3802EBFA54}"/>
                </a:ext>
              </a:extLst>
            </p:cNvPr>
            <p:cNvCxnSpPr>
              <a:cxnSpLocks/>
              <a:stCxn id="686" idx="3"/>
              <a:endCxn id="686" idx="7"/>
            </p:cNvCxnSpPr>
            <p:nvPr/>
          </p:nvCxnSpPr>
          <p:spPr>
            <a:xfrm flipV="1">
              <a:off x="4712191" y="2497062"/>
              <a:ext cx="2696742" cy="2696742"/>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3" name="Straight Connector 692">
              <a:extLst>
                <a:ext uri="{FF2B5EF4-FFF2-40B4-BE49-F238E27FC236}">
                  <a16:creationId xmlns:a16="http://schemas.microsoft.com/office/drawing/2014/main" id="{33AE7296-42C1-C361-2EFD-F2B42A63CA02}"/>
                </a:ext>
              </a:extLst>
            </p:cNvPr>
            <p:cNvCxnSpPr>
              <a:cxnSpLocks/>
            </p:cNvCxnSpPr>
            <p:nvPr/>
          </p:nvCxnSpPr>
          <p:spPr>
            <a:xfrm flipV="1">
              <a:off x="4278820" y="3160342"/>
              <a:ext cx="3566794" cy="1364727"/>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4" name="Straight Connector 693">
              <a:extLst>
                <a:ext uri="{FF2B5EF4-FFF2-40B4-BE49-F238E27FC236}">
                  <a16:creationId xmlns:a16="http://schemas.microsoft.com/office/drawing/2014/main" id="{557F42C1-1F2D-63C2-5819-022A9FE56C67}"/>
                </a:ext>
              </a:extLst>
            </p:cNvPr>
            <p:cNvCxnSpPr>
              <a:cxnSpLocks/>
            </p:cNvCxnSpPr>
            <p:nvPr/>
          </p:nvCxnSpPr>
          <p:spPr>
            <a:xfrm>
              <a:off x="4278820" y="3160342"/>
              <a:ext cx="3566794" cy="1357913"/>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5" name="Straight Connector 694">
              <a:extLst>
                <a:ext uri="{FF2B5EF4-FFF2-40B4-BE49-F238E27FC236}">
                  <a16:creationId xmlns:a16="http://schemas.microsoft.com/office/drawing/2014/main" id="{66ED1BEC-A037-A575-012C-EB36143F6DB3}"/>
                </a:ext>
              </a:extLst>
            </p:cNvPr>
            <p:cNvCxnSpPr>
              <a:cxnSpLocks/>
            </p:cNvCxnSpPr>
            <p:nvPr/>
          </p:nvCxnSpPr>
          <p:spPr>
            <a:xfrm flipV="1">
              <a:off x="5351839" y="2078040"/>
              <a:ext cx="1413656" cy="3543951"/>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6" name="Straight Connector 695">
              <a:extLst>
                <a:ext uri="{FF2B5EF4-FFF2-40B4-BE49-F238E27FC236}">
                  <a16:creationId xmlns:a16="http://schemas.microsoft.com/office/drawing/2014/main" id="{BF02E636-930F-7F26-0E8E-9ECFCFDF2BF7}"/>
                </a:ext>
              </a:extLst>
            </p:cNvPr>
            <p:cNvCxnSpPr>
              <a:cxnSpLocks/>
            </p:cNvCxnSpPr>
            <p:nvPr/>
          </p:nvCxnSpPr>
          <p:spPr>
            <a:xfrm flipH="1" flipV="1">
              <a:off x="5351839" y="2064806"/>
              <a:ext cx="1413656" cy="3557184"/>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34C3192C-A9BE-1CBB-E4AE-002FD8129C8F}"/>
              </a:ext>
            </a:extLst>
          </p:cNvPr>
          <p:cNvGrpSpPr/>
          <p:nvPr/>
        </p:nvGrpSpPr>
        <p:grpSpPr>
          <a:xfrm>
            <a:off x="4147534" y="1925848"/>
            <a:ext cx="3813770" cy="3826470"/>
            <a:chOff x="4147534" y="1925848"/>
            <a:chExt cx="3813770" cy="3826470"/>
          </a:xfrm>
        </p:grpSpPr>
        <p:sp>
          <p:nvSpPr>
            <p:cNvPr id="3" name="Pie 2">
              <a:extLst>
                <a:ext uri="{FF2B5EF4-FFF2-40B4-BE49-F238E27FC236}">
                  <a16:creationId xmlns:a16="http://schemas.microsoft.com/office/drawing/2014/main" id="{2B029634-F104-AEAE-6DC0-4888DC20C061}"/>
                </a:ext>
              </a:extLst>
            </p:cNvPr>
            <p:cNvSpPr/>
            <p:nvPr/>
          </p:nvSpPr>
          <p:spPr>
            <a:xfrm>
              <a:off x="4147534" y="1938548"/>
              <a:ext cx="3813770" cy="3813770"/>
            </a:xfrm>
            <a:prstGeom prst="pie">
              <a:avLst>
                <a:gd name="adj1" fmla="val 20369950"/>
                <a:gd name="adj2" fmla="val 10813591"/>
              </a:avLst>
            </a:prstGeom>
            <a:solidFill>
              <a:srgbClr val="00B05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Pie 3">
              <a:extLst>
                <a:ext uri="{FF2B5EF4-FFF2-40B4-BE49-F238E27FC236}">
                  <a16:creationId xmlns:a16="http://schemas.microsoft.com/office/drawing/2014/main" id="{E56C831B-D9A7-B07A-BC79-DBA778F3C857}"/>
                </a:ext>
              </a:extLst>
            </p:cNvPr>
            <p:cNvSpPr/>
            <p:nvPr/>
          </p:nvSpPr>
          <p:spPr>
            <a:xfrm>
              <a:off x="4147534" y="1925848"/>
              <a:ext cx="3813770" cy="3813770"/>
            </a:xfrm>
            <a:prstGeom prst="pie">
              <a:avLst>
                <a:gd name="adj1" fmla="val 14893911"/>
                <a:gd name="adj2" fmla="val 17512753"/>
              </a:avLst>
            </a:prstGeom>
            <a:solidFill>
              <a:srgbClr val="00B05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5" name="Arc 4">
            <a:extLst>
              <a:ext uri="{FF2B5EF4-FFF2-40B4-BE49-F238E27FC236}">
                <a16:creationId xmlns:a16="http://schemas.microsoft.com/office/drawing/2014/main" id="{412CA980-CD86-9BC3-44C3-203A68FA544F}"/>
              </a:ext>
            </a:extLst>
          </p:cNvPr>
          <p:cNvSpPr/>
          <p:nvPr/>
        </p:nvSpPr>
        <p:spPr>
          <a:xfrm>
            <a:off x="4036376" y="1824471"/>
            <a:ext cx="4056738" cy="4057055"/>
          </a:xfrm>
          <a:prstGeom prst="arc">
            <a:avLst>
              <a:gd name="adj1" fmla="val 20314782"/>
              <a:gd name="adj2" fmla="val 10820896"/>
            </a:avLst>
          </a:prstGeom>
          <a:ln w="254000">
            <a:solidFill>
              <a:srgbClr val="00B050">
                <a:alpha val="50189"/>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6" name="Arc 5">
            <a:extLst>
              <a:ext uri="{FF2B5EF4-FFF2-40B4-BE49-F238E27FC236}">
                <a16:creationId xmlns:a16="http://schemas.microsoft.com/office/drawing/2014/main" id="{11404B57-8FED-0328-0521-0575D9248D81}"/>
              </a:ext>
            </a:extLst>
          </p:cNvPr>
          <p:cNvSpPr/>
          <p:nvPr/>
        </p:nvSpPr>
        <p:spPr>
          <a:xfrm>
            <a:off x="4026740" y="1806368"/>
            <a:ext cx="4068538" cy="4062116"/>
          </a:xfrm>
          <a:prstGeom prst="arc">
            <a:avLst>
              <a:gd name="adj1" fmla="val 14888377"/>
              <a:gd name="adj2" fmla="val 17523424"/>
            </a:avLst>
          </a:prstGeom>
          <a:ln w="254000">
            <a:solidFill>
              <a:srgbClr val="00B050">
                <a:alpha val="50000"/>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9" name="Rectangle 8">
            <a:extLst>
              <a:ext uri="{FF2B5EF4-FFF2-40B4-BE49-F238E27FC236}">
                <a16:creationId xmlns:a16="http://schemas.microsoft.com/office/drawing/2014/main" id="{10428E93-17E6-B484-BE8D-C3E1EDD84F65}"/>
              </a:ext>
            </a:extLst>
          </p:cNvPr>
          <p:cNvSpPr/>
          <p:nvPr/>
        </p:nvSpPr>
        <p:spPr>
          <a:xfrm>
            <a:off x="210576" y="5851407"/>
            <a:ext cx="791545" cy="211244"/>
          </a:xfrm>
          <a:prstGeom prst="rect">
            <a:avLst/>
          </a:prstGeom>
          <a:solidFill>
            <a:srgbClr val="00B05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10" name="TextBox 9">
            <a:extLst>
              <a:ext uri="{FF2B5EF4-FFF2-40B4-BE49-F238E27FC236}">
                <a16:creationId xmlns:a16="http://schemas.microsoft.com/office/drawing/2014/main" id="{1A4942ED-8786-822F-ED2A-1A8B6CD2A384}"/>
              </a:ext>
            </a:extLst>
          </p:cNvPr>
          <p:cNvSpPr txBox="1"/>
          <p:nvPr/>
        </p:nvSpPr>
        <p:spPr>
          <a:xfrm>
            <a:off x="1016614" y="5808185"/>
            <a:ext cx="1352068" cy="318229"/>
          </a:xfrm>
          <a:prstGeom prst="rect">
            <a:avLst/>
          </a:prstGeom>
          <a:noFill/>
        </p:spPr>
        <p:txBody>
          <a:bodyPr wrap="square" rtlCol="0">
            <a:spAutoFit/>
          </a:bodyPr>
          <a:lstStyle/>
          <a:p>
            <a:r>
              <a:rPr lang="en-GB" sz="1468" dirty="0"/>
              <a:t>Electroweak</a:t>
            </a:r>
          </a:p>
        </p:txBody>
      </p:sp>
      <p:sp>
        <p:nvSpPr>
          <p:cNvPr id="11" name="Slide Number Placeholder 3">
            <a:extLst>
              <a:ext uri="{FF2B5EF4-FFF2-40B4-BE49-F238E27FC236}">
                <a16:creationId xmlns:a16="http://schemas.microsoft.com/office/drawing/2014/main" id="{B1799C57-E90F-49DB-F5D6-9E26F5EBDDC7}"/>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36</a:t>
            </a:fld>
            <a:endParaRPr lang="en-US"/>
          </a:p>
        </p:txBody>
      </p:sp>
      <p:cxnSp>
        <p:nvCxnSpPr>
          <p:cNvPr id="16" name="Straight Connector 15">
            <a:extLst>
              <a:ext uri="{FF2B5EF4-FFF2-40B4-BE49-F238E27FC236}">
                <a16:creationId xmlns:a16="http://schemas.microsoft.com/office/drawing/2014/main" id="{2C26568A-2E00-3413-20EA-DD39F0BB5F3B}"/>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Content Placeholder 1">
            <a:extLst>
              <a:ext uri="{FF2B5EF4-FFF2-40B4-BE49-F238E27FC236}">
                <a16:creationId xmlns:a16="http://schemas.microsoft.com/office/drawing/2014/main" id="{6BAF54A6-1E22-F83E-7039-0D2770F95667}"/>
              </a:ext>
            </a:extLst>
          </p:cNvPr>
          <p:cNvSpPr txBox="1">
            <a:spLocks/>
          </p:cNvSpPr>
          <p:nvPr/>
        </p:nvSpPr>
        <p:spPr bwMode="auto">
          <a:xfrm>
            <a:off x="9039620" y="822127"/>
            <a:ext cx="3026391" cy="151258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0"/>
              </a:spcBef>
              <a:spcAft>
                <a:spcPts val="0"/>
              </a:spcAft>
              <a:buSzPct val="55000"/>
              <a:buFont typeface="Wingdings" pitchFamily="2" charset="2"/>
              <a:buChar char="q"/>
            </a:pPr>
            <a:r>
              <a:rPr lang="en-GB" sz="2200" kern="0" dirty="0">
                <a:cs typeface="Times New Roman" panose="02020603050405020304" pitchFamily="18" charset="0"/>
              </a:rPr>
              <a:t>NP effects are likely to appear in several observables (in correlated form)</a:t>
            </a:r>
          </a:p>
        </p:txBody>
      </p:sp>
      <p:sp>
        <p:nvSpPr>
          <p:cNvPr id="19" name="Content Placeholder 1">
            <a:extLst>
              <a:ext uri="{FF2B5EF4-FFF2-40B4-BE49-F238E27FC236}">
                <a16:creationId xmlns:a16="http://schemas.microsoft.com/office/drawing/2014/main" id="{E697E45C-0520-5B0D-530C-D1758EBB9CE8}"/>
              </a:ext>
            </a:extLst>
          </p:cNvPr>
          <p:cNvSpPr txBox="1">
            <a:spLocks/>
          </p:cNvSpPr>
          <p:nvPr/>
        </p:nvSpPr>
        <p:spPr bwMode="auto">
          <a:xfrm>
            <a:off x="132242" y="802947"/>
            <a:ext cx="2806069" cy="31312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0"/>
              </a:spcBef>
              <a:spcAft>
                <a:spcPts val="0"/>
              </a:spcAft>
              <a:buSzPct val="55000"/>
              <a:buFont typeface="Wingdings" pitchFamily="2" charset="2"/>
              <a:buChar char="q"/>
            </a:pPr>
            <a:r>
              <a:rPr lang="en-GB" sz="2200" kern="0" dirty="0">
                <a:cs typeface="Times New Roman" panose="02020603050405020304" pitchFamily="18" charset="0"/>
              </a:rPr>
              <a:t>The large number of SMEFT </a:t>
            </a:r>
            <a:r>
              <a:rPr lang="en-GB" sz="2200" kern="0" dirty="0" err="1">
                <a:cs typeface="Times New Roman" panose="02020603050405020304" pitchFamily="18" charset="0"/>
              </a:rPr>
              <a:t>coupl</a:t>
            </a:r>
            <a:r>
              <a:rPr lang="en-GB" sz="2200" kern="0" dirty="0">
                <a:cs typeface="Times New Roman" panose="02020603050405020304" pitchFamily="18" charset="0"/>
              </a:rPr>
              <a:t>. is not a problem, but an opportunity       [</a:t>
            </a:r>
            <a:r>
              <a:rPr lang="en-GB" sz="2000" i="1" kern="0" dirty="0">
                <a:solidFill>
                  <a:schemeClr val="accent6">
                    <a:lumMod val="75000"/>
                  </a:schemeClr>
                </a:solidFill>
                <a:cs typeface="Times New Roman" panose="02020603050405020304" pitchFamily="18" charset="0"/>
              </a:rPr>
              <a:t>these couplings are </a:t>
            </a:r>
            <a:r>
              <a:rPr lang="en-GB" sz="2000" i="1" u="sng" kern="0" dirty="0">
                <a:solidFill>
                  <a:schemeClr val="accent6">
                    <a:lumMod val="75000"/>
                  </a:schemeClr>
                </a:solidFill>
                <a:cs typeface="Times New Roman" panose="02020603050405020304" pitchFamily="18" charset="0"/>
              </a:rPr>
              <a:t>not</a:t>
            </a:r>
            <a:r>
              <a:rPr lang="en-GB" sz="2000" i="1" kern="0" dirty="0">
                <a:solidFill>
                  <a:schemeClr val="accent6">
                    <a:lumMod val="75000"/>
                  </a:schemeClr>
                </a:solidFill>
                <a:cs typeface="Times New Roman" panose="02020603050405020304" pitchFamily="18" charset="0"/>
              </a:rPr>
              <a:t> independent model parameters, rather independent </a:t>
            </a:r>
            <a:r>
              <a:rPr lang="en-GB" sz="2000" i="1" u="sng" kern="0" dirty="0">
                <a:solidFill>
                  <a:schemeClr val="accent6">
                    <a:lumMod val="75000"/>
                  </a:schemeClr>
                </a:solidFill>
                <a:cs typeface="Times New Roman" panose="02020603050405020304" pitchFamily="18" charset="0"/>
              </a:rPr>
              <a:t>observables</a:t>
            </a:r>
            <a:r>
              <a:rPr lang="en-GB" sz="2200" kern="0" dirty="0">
                <a:cs typeface="Times New Roman" panose="02020603050405020304" pitchFamily="18" charset="0"/>
              </a:rPr>
              <a:t>]</a:t>
            </a:r>
            <a:endParaRPr lang="en-GB" sz="2200" kern="0" dirty="0">
              <a:solidFill>
                <a:schemeClr val="tx1"/>
              </a:solidFill>
              <a:cs typeface="Times New Roman" panose="02020603050405020304" pitchFamily="18" charset="0"/>
            </a:endParaRPr>
          </a:p>
        </p:txBody>
      </p:sp>
      <p:sp>
        <p:nvSpPr>
          <p:cNvPr id="12" name="Title 1">
            <a:extLst>
              <a:ext uri="{FF2B5EF4-FFF2-40B4-BE49-F238E27FC236}">
                <a16:creationId xmlns:a16="http://schemas.microsoft.com/office/drawing/2014/main" id="{7F9800F1-4EC4-DE74-20E1-73324681717C}"/>
              </a:ext>
            </a:extLst>
          </p:cNvPr>
          <p:cNvSpPr>
            <a:spLocks noGrp="1"/>
          </p:cNvSpPr>
          <p:nvPr>
            <p:ph type="title"/>
          </p:nvPr>
        </p:nvSpPr>
        <p:spPr>
          <a:xfrm>
            <a:off x="165761" y="-100433"/>
            <a:ext cx="10420349" cy="762000"/>
          </a:xfrm>
        </p:spPr>
        <p:txBody>
          <a:bodyPr/>
          <a:lstStyle/>
          <a:p>
            <a:r>
              <a:rPr lang="en-GB" dirty="0"/>
              <a:t>More about future prospects…</a:t>
            </a:r>
            <a:endParaRPr lang="en-GB" dirty="0">
              <a:solidFill>
                <a:srgbClr val="C00000"/>
              </a:solidFill>
            </a:endParaRPr>
          </a:p>
        </p:txBody>
      </p:sp>
    </p:spTree>
    <p:extLst>
      <p:ext uri="{BB962C8B-B14F-4D97-AF65-F5344CB8AC3E}">
        <p14:creationId xmlns:p14="http://schemas.microsoft.com/office/powerpoint/2010/main" val="3141336222"/>
      </p:ext>
    </p:extLst>
  </p:cSld>
  <p:clrMapOvr>
    <a:masterClrMapping/>
  </p:clrMapOvr>
  <mc:AlternateContent xmlns:mc="http://schemas.openxmlformats.org/markup-compatibility/2006" xmlns:p14="http://schemas.microsoft.com/office/powerpoint/2010/main">
    <mc:Choice Requires="p14">
      <p:transition spd="slow" p14:dur="2000" advTm="21095"/>
    </mc:Choice>
    <mc:Fallback xmlns="">
      <p:transition spd="slow" advTm="21095"/>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39" name="Content Placeholder 4">
            <a:extLst>
              <a:ext uri="{FF2B5EF4-FFF2-40B4-BE49-F238E27FC236}">
                <a16:creationId xmlns:a16="http://schemas.microsoft.com/office/drawing/2014/main" id="{D14D4E53-6ADA-9F80-ACC2-5B569DB25CA9}"/>
              </a:ext>
            </a:extLst>
          </p:cNvPr>
          <p:cNvSpPr txBox="1">
            <a:spLocks/>
          </p:cNvSpPr>
          <p:nvPr/>
        </p:nvSpPr>
        <p:spPr>
          <a:xfrm rot="18191853">
            <a:off x="6132710" y="2763261"/>
            <a:ext cx="1173633" cy="19530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Quark Yukawa</a:t>
            </a:r>
          </a:p>
        </p:txBody>
      </p:sp>
      <p:sp>
        <p:nvSpPr>
          <p:cNvPr id="40" name="Content Placeholder 4">
            <a:extLst>
              <a:ext uri="{FF2B5EF4-FFF2-40B4-BE49-F238E27FC236}">
                <a16:creationId xmlns:a16="http://schemas.microsoft.com/office/drawing/2014/main" id="{BDC0FDEF-8CD0-7088-A1ED-4000A2FDBFEF}"/>
              </a:ext>
            </a:extLst>
          </p:cNvPr>
          <p:cNvSpPr txBox="1">
            <a:spLocks/>
          </p:cNvSpPr>
          <p:nvPr/>
        </p:nvSpPr>
        <p:spPr>
          <a:xfrm rot="19726005">
            <a:off x="6520740" y="3101288"/>
            <a:ext cx="1164645" cy="317221"/>
          </a:xfrm>
          <a:prstGeom prst="rect">
            <a:avLst/>
          </a:prstGeom>
        </p:spPr>
        <p:txBody>
          <a:bodyPr vert="horz" lIns="64580" tIns="32290" rIns="64580" bIns="32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Lepton Yukawa</a:t>
            </a:r>
          </a:p>
        </p:txBody>
      </p:sp>
      <p:sp>
        <p:nvSpPr>
          <p:cNvPr id="41" name="Content Placeholder 4">
            <a:extLst>
              <a:ext uri="{FF2B5EF4-FFF2-40B4-BE49-F238E27FC236}">
                <a16:creationId xmlns:a16="http://schemas.microsoft.com/office/drawing/2014/main" id="{0CE86FF0-1856-19C1-A9CC-977BD487BFCF}"/>
              </a:ext>
            </a:extLst>
          </p:cNvPr>
          <p:cNvSpPr txBox="1">
            <a:spLocks/>
          </p:cNvSpPr>
          <p:nvPr/>
        </p:nvSpPr>
        <p:spPr>
          <a:xfrm rot="16830431">
            <a:off x="5566770" y="2413986"/>
            <a:ext cx="1596556" cy="325148"/>
          </a:xfrm>
          <a:prstGeom prst="rect">
            <a:avLst/>
          </a:prstGeom>
        </p:spPr>
        <p:txBody>
          <a:bodyPr vert="horz" lIns="64580" tIns="32290" rIns="64580" bIns="32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82" dirty="0"/>
              <a:t>Higgs-only operators</a:t>
            </a:r>
          </a:p>
        </p:txBody>
      </p:sp>
      <p:sp>
        <p:nvSpPr>
          <p:cNvPr id="43" name="Content Placeholder 4">
            <a:extLst>
              <a:ext uri="{FF2B5EF4-FFF2-40B4-BE49-F238E27FC236}">
                <a16:creationId xmlns:a16="http://schemas.microsoft.com/office/drawing/2014/main" id="{E1E0C88E-2E55-9875-C0CC-BE3C870793E9}"/>
              </a:ext>
            </a:extLst>
          </p:cNvPr>
          <p:cNvSpPr txBox="1">
            <a:spLocks/>
          </p:cNvSpPr>
          <p:nvPr/>
        </p:nvSpPr>
        <p:spPr>
          <a:xfrm rot="4732050">
            <a:off x="5188063" y="2653542"/>
            <a:ext cx="1365063" cy="19083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Higgs-gauge ops.</a:t>
            </a:r>
          </a:p>
        </p:txBody>
      </p:sp>
      <p:sp>
        <p:nvSpPr>
          <p:cNvPr id="47" name="Content Placeholder 4">
            <a:extLst>
              <a:ext uri="{FF2B5EF4-FFF2-40B4-BE49-F238E27FC236}">
                <a16:creationId xmlns:a16="http://schemas.microsoft.com/office/drawing/2014/main" id="{7BA19A7A-C81A-AB49-CBD4-7839F543699F}"/>
              </a:ext>
            </a:extLst>
          </p:cNvPr>
          <p:cNvSpPr txBox="1">
            <a:spLocks/>
          </p:cNvSpPr>
          <p:nvPr/>
        </p:nvSpPr>
        <p:spPr>
          <a:xfrm rot="3278853">
            <a:off x="4802199" y="2863845"/>
            <a:ext cx="1352295" cy="201823"/>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Dipole operators</a:t>
            </a:r>
          </a:p>
        </p:txBody>
      </p:sp>
      <p:sp>
        <p:nvSpPr>
          <p:cNvPr id="48" name="Content Placeholder 4">
            <a:extLst>
              <a:ext uri="{FF2B5EF4-FFF2-40B4-BE49-F238E27FC236}">
                <a16:creationId xmlns:a16="http://schemas.microsoft.com/office/drawing/2014/main" id="{0570839A-8ABA-B1F6-CC27-E8B2734FC9A7}"/>
              </a:ext>
            </a:extLst>
          </p:cNvPr>
          <p:cNvSpPr txBox="1">
            <a:spLocks/>
          </p:cNvSpPr>
          <p:nvPr/>
        </p:nvSpPr>
        <p:spPr>
          <a:xfrm rot="18257092">
            <a:off x="4779210" y="4674636"/>
            <a:ext cx="1347125" cy="24560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Four-fermions tops</a:t>
            </a:r>
          </a:p>
        </p:txBody>
      </p:sp>
      <p:sp>
        <p:nvSpPr>
          <p:cNvPr id="50" name="Content Placeholder 4">
            <a:extLst>
              <a:ext uri="{FF2B5EF4-FFF2-40B4-BE49-F238E27FC236}">
                <a16:creationId xmlns:a16="http://schemas.microsoft.com/office/drawing/2014/main" id="{A34E05AA-C58C-1004-EB9A-20AD7B5A0B1D}"/>
              </a:ext>
            </a:extLst>
          </p:cNvPr>
          <p:cNvSpPr txBox="1">
            <a:spLocks/>
          </p:cNvSpPr>
          <p:nvPr/>
        </p:nvSpPr>
        <p:spPr>
          <a:xfrm rot="4657283">
            <a:off x="5584874" y="4914419"/>
            <a:ext cx="1349478" cy="302821"/>
          </a:xfrm>
          <a:prstGeom prst="rect">
            <a:avLst/>
          </a:prstGeom>
        </p:spPr>
        <p:txBody>
          <a:bodyPr vert="horz" lIns="64580" tIns="32290" rIns="64580" bIns="3229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Four-quark ops. (LL)</a:t>
            </a:r>
          </a:p>
        </p:txBody>
      </p:sp>
      <p:sp>
        <p:nvSpPr>
          <p:cNvPr id="51" name="Content Placeholder 4">
            <a:extLst>
              <a:ext uri="{FF2B5EF4-FFF2-40B4-BE49-F238E27FC236}">
                <a16:creationId xmlns:a16="http://schemas.microsoft.com/office/drawing/2014/main" id="{BF53117C-5440-0801-5573-F674AB1C00C5}"/>
              </a:ext>
            </a:extLst>
          </p:cNvPr>
          <p:cNvSpPr txBox="1">
            <a:spLocks/>
          </p:cNvSpPr>
          <p:nvPr/>
        </p:nvSpPr>
        <p:spPr>
          <a:xfrm rot="3168986">
            <a:off x="6137438" y="4766102"/>
            <a:ext cx="1321654" cy="164829"/>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Four-lepton ops.</a:t>
            </a:r>
          </a:p>
        </p:txBody>
      </p:sp>
      <p:sp>
        <p:nvSpPr>
          <p:cNvPr id="52" name="Content Placeholder 4">
            <a:extLst>
              <a:ext uri="{FF2B5EF4-FFF2-40B4-BE49-F238E27FC236}">
                <a16:creationId xmlns:a16="http://schemas.microsoft.com/office/drawing/2014/main" id="{08BDCA09-CAFE-C9E6-6E1E-D2FF93344035}"/>
              </a:ext>
            </a:extLst>
          </p:cNvPr>
          <p:cNvSpPr txBox="1">
            <a:spLocks/>
          </p:cNvSpPr>
          <p:nvPr/>
        </p:nvSpPr>
        <p:spPr>
          <a:xfrm rot="16819239">
            <a:off x="5081175" y="4835917"/>
            <a:ext cx="1507961" cy="18409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Four-quark ops.  (LR)</a:t>
            </a:r>
          </a:p>
        </p:txBody>
      </p:sp>
      <p:sp>
        <p:nvSpPr>
          <p:cNvPr id="56" name="Oval 55">
            <a:extLst>
              <a:ext uri="{FF2B5EF4-FFF2-40B4-BE49-F238E27FC236}">
                <a16:creationId xmlns:a16="http://schemas.microsoft.com/office/drawing/2014/main" id="{6595EFB6-7794-AE06-9AF8-2367E2BBBE1E}"/>
              </a:ext>
            </a:extLst>
          </p:cNvPr>
          <p:cNvSpPr/>
          <p:nvPr/>
        </p:nvSpPr>
        <p:spPr>
          <a:xfrm>
            <a:off x="4153677" y="1938548"/>
            <a:ext cx="3813770" cy="3813770"/>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cxnSp>
        <p:nvCxnSpPr>
          <p:cNvPr id="64" name="Straight Connector 63">
            <a:extLst>
              <a:ext uri="{FF2B5EF4-FFF2-40B4-BE49-F238E27FC236}">
                <a16:creationId xmlns:a16="http://schemas.microsoft.com/office/drawing/2014/main" id="{4F027DA0-D45E-F762-9CCC-B4266C58C0E4}"/>
              </a:ext>
            </a:extLst>
          </p:cNvPr>
          <p:cNvCxnSpPr>
            <a:cxnSpLocks/>
          </p:cNvCxnSpPr>
          <p:nvPr/>
        </p:nvCxnSpPr>
        <p:spPr>
          <a:xfrm>
            <a:off x="4278820" y="3160342"/>
            <a:ext cx="3566794" cy="135791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Content Placeholder 4">
            <a:extLst>
              <a:ext uri="{FF2B5EF4-FFF2-40B4-BE49-F238E27FC236}">
                <a16:creationId xmlns:a16="http://schemas.microsoft.com/office/drawing/2014/main" id="{5FC96BD2-E000-B0FF-6B6F-4D0E1267C96E}"/>
              </a:ext>
            </a:extLst>
          </p:cNvPr>
          <p:cNvSpPr txBox="1">
            <a:spLocks/>
          </p:cNvSpPr>
          <p:nvPr/>
        </p:nvSpPr>
        <p:spPr>
          <a:xfrm rot="21035734">
            <a:off x="6581917" y="3539148"/>
            <a:ext cx="1415563" cy="19853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82" dirty="0"/>
              <a:t>W,Z </a:t>
            </a:r>
            <a:r>
              <a:rPr lang="en-GB" sz="1082" dirty="0" err="1"/>
              <a:t>coupl</a:t>
            </a:r>
            <a:r>
              <a:rPr lang="en-GB" sz="1082" dirty="0"/>
              <a:t>. to quarks</a:t>
            </a:r>
          </a:p>
        </p:txBody>
      </p:sp>
      <p:sp>
        <p:nvSpPr>
          <p:cNvPr id="68" name="Content Placeholder 4">
            <a:extLst>
              <a:ext uri="{FF2B5EF4-FFF2-40B4-BE49-F238E27FC236}">
                <a16:creationId xmlns:a16="http://schemas.microsoft.com/office/drawing/2014/main" id="{72D84C62-DB7C-A821-C901-33C3E7BF5FBE}"/>
              </a:ext>
            </a:extLst>
          </p:cNvPr>
          <p:cNvSpPr txBox="1">
            <a:spLocks/>
          </p:cNvSpPr>
          <p:nvPr/>
        </p:nvSpPr>
        <p:spPr>
          <a:xfrm rot="669617">
            <a:off x="4211955" y="3552697"/>
            <a:ext cx="1477079" cy="365402"/>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Flavour-violating 4f</a:t>
            </a:r>
          </a:p>
        </p:txBody>
      </p:sp>
      <p:sp>
        <p:nvSpPr>
          <p:cNvPr id="84" name="Content Placeholder 4">
            <a:extLst>
              <a:ext uri="{FF2B5EF4-FFF2-40B4-BE49-F238E27FC236}">
                <a16:creationId xmlns:a16="http://schemas.microsoft.com/office/drawing/2014/main" id="{B983D2C1-92F6-BEA4-DA8A-EB3F1CF61528}"/>
              </a:ext>
            </a:extLst>
          </p:cNvPr>
          <p:cNvSpPr txBox="1">
            <a:spLocks/>
          </p:cNvSpPr>
          <p:nvPr/>
        </p:nvSpPr>
        <p:spPr>
          <a:xfrm rot="814054">
            <a:off x="6572901" y="4023396"/>
            <a:ext cx="1415563" cy="19853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39" dirty="0"/>
              <a:t>W,Z </a:t>
            </a:r>
            <a:r>
              <a:rPr lang="en-GB" sz="1039" dirty="0" err="1"/>
              <a:t>coupl</a:t>
            </a:r>
            <a:r>
              <a:rPr lang="en-GB" sz="1039" dirty="0"/>
              <a:t>. to leptons</a:t>
            </a:r>
          </a:p>
        </p:txBody>
      </p:sp>
      <p:sp>
        <p:nvSpPr>
          <p:cNvPr id="361" name="Content Placeholder 4">
            <a:extLst>
              <a:ext uri="{FF2B5EF4-FFF2-40B4-BE49-F238E27FC236}">
                <a16:creationId xmlns:a16="http://schemas.microsoft.com/office/drawing/2014/main" id="{0E16A069-5554-0FF9-7791-E55973A73A78}"/>
              </a:ext>
            </a:extLst>
          </p:cNvPr>
          <p:cNvSpPr txBox="1">
            <a:spLocks/>
          </p:cNvSpPr>
          <p:nvPr/>
        </p:nvSpPr>
        <p:spPr>
          <a:xfrm rot="2072773">
            <a:off x="4359405" y="3163072"/>
            <a:ext cx="1593893" cy="33801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Flavour-viol. dipoles</a:t>
            </a:r>
          </a:p>
        </p:txBody>
      </p:sp>
      <p:sp>
        <p:nvSpPr>
          <p:cNvPr id="362" name="Content Placeholder 4">
            <a:extLst>
              <a:ext uri="{FF2B5EF4-FFF2-40B4-BE49-F238E27FC236}">
                <a16:creationId xmlns:a16="http://schemas.microsoft.com/office/drawing/2014/main" id="{0E0F934F-9ECF-DAD0-0FA8-9322055E160B}"/>
              </a:ext>
            </a:extLst>
          </p:cNvPr>
          <p:cNvSpPr txBox="1">
            <a:spLocks/>
          </p:cNvSpPr>
          <p:nvPr/>
        </p:nvSpPr>
        <p:spPr>
          <a:xfrm rot="2095311">
            <a:off x="6378645" y="4432413"/>
            <a:ext cx="1444324" cy="183913"/>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Trilinear gauge ops.</a:t>
            </a:r>
          </a:p>
        </p:txBody>
      </p:sp>
      <p:sp>
        <p:nvSpPr>
          <p:cNvPr id="363" name="Content Placeholder 4">
            <a:extLst>
              <a:ext uri="{FF2B5EF4-FFF2-40B4-BE49-F238E27FC236}">
                <a16:creationId xmlns:a16="http://schemas.microsoft.com/office/drawing/2014/main" id="{3D9B5ACC-2521-759B-971B-0AFAC7DD0F58}"/>
              </a:ext>
            </a:extLst>
          </p:cNvPr>
          <p:cNvSpPr txBox="1">
            <a:spLocks/>
          </p:cNvSpPr>
          <p:nvPr/>
        </p:nvSpPr>
        <p:spPr>
          <a:xfrm rot="19528877">
            <a:off x="4385483" y="4361382"/>
            <a:ext cx="1517606" cy="30182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err="1"/>
              <a:t>Semileptonic</a:t>
            </a:r>
            <a:r>
              <a:rPr lang="en-GB" sz="1130" dirty="0"/>
              <a:t> 4f (LR)</a:t>
            </a:r>
          </a:p>
        </p:txBody>
      </p:sp>
      <p:sp>
        <p:nvSpPr>
          <p:cNvPr id="364" name="Content Placeholder 4">
            <a:extLst>
              <a:ext uri="{FF2B5EF4-FFF2-40B4-BE49-F238E27FC236}">
                <a16:creationId xmlns:a16="http://schemas.microsoft.com/office/drawing/2014/main" id="{6BBBDC95-0C37-E5AA-F18F-B080FC044724}"/>
              </a:ext>
            </a:extLst>
          </p:cNvPr>
          <p:cNvSpPr txBox="1">
            <a:spLocks/>
          </p:cNvSpPr>
          <p:nvPr/>
        </p:nvSpPr>
        <p:spPr>
          <a:xfrm rot="21117891">
            <a:off x="4208586" y="3929959"/>
            <a:ext cx="1517606" cy="30182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err="1"/>
              <a:t>Semileptonic</a:t>
            </a:r>
            <a:r>
              <a:rPr lang="en-GB" sz="1130" dirty="0"/>
              <a:t> 4f (LL)</a:t>
            </a:r>
          </a:p>
        </p:txBody>
      </p:sp>
      <p:grpSp>
        <p:nvGrpSpPr>
          <p:cNvPr id="365" name="Group 364">
            <a:extLst>
              <a:ext uri="{FF2B5EF4-FFF2-40B4-BE49-F238E27FC236}">
                <a16:creationId xmlns:a16="http://schemas.microsoft.com/office/drawing/2014/main" id="{2542BDC2-4845-B435-A6AE-5C68703BA19F}"/>
              </a:ext>
            </a:extLst>
          </p:cNvPr>
          <p:cNvGrpSpPr/>
          <p:nvPr/>
        </p:nvGrpSpPr>
        <p:grpSpPr>
          <a:xfrm>
            <a:off x="8339683" y="3137775"/>
            <a:ext cx="738011" cy="531411"/>
            <a:chOff x="8727539" y="3711788"/>
            <a:chExt cx="1044966" cy="752437"/>
          </a:xfrm>
        </p:grpSpPr>
        <p:grpSp>
          <p:nvGrpSpPr>
            <p:cNvPr id="366" name="Group 365">
              <a:extLst>
                <a:ext uri="{FF2B5EF4-FFF2-40B4-BE49-F238E27FC236}">
                  <a16:creationId xmlns:a16="http://schemas.microsoft.com/office/drawing/2014/main" id="{752CDDE6-7C30-5225-38EF-29ED26D64C02}"/>
                </a:ext>
              </a:extLst>
            </p:cNvPr>
            <p:cNvGrpSpPr/>
            <p:nvPr/>
          </p:nvGrpSpPr>
          <p:grpSpPr>
            <a:xfrm>
              <a:off x="8727539" y="3711788"/>
              <a:ext cx="1044966" cy="752437"/>
              <a:chOff x="1071163" y="4799134"/>
              <a:chExt cx="947740" cy="752437"/>
            </a:xfrm>
          </p:grpSpPr>
          <p:sp>
            <p:nvSpPr>
              <p:cNvPr id="381" name="Rounded Rectangle 380">
                <a:extLst>
                  <a:ext uri="{FF2B5EF4-FFF2-40B4-BE49-F238E27FC236}">
                    <a16:creationId xmlns:a16="http://schemas.microsoft.com/office/drawing/2014/main" id="{921C1407-9305-E5D1-28CD-8FB121DECD36}"/>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382" name="Group 381">
                <a:extLst>
                  <a:ext uri="{FF2B5EF4-FFF2-40B4-BE49-F238E27FC236}">
                    <a16:creationId xmlns:a16="http://schemas.microsoft.com/office/drawing/2014/main" id="{E0AB886B-F687-33B2-366B-0464B73E793E}"/>
                  </a:ext>
                </a:extLst>
              </p:cNvPr>
              <p:cNvGrpSpPr/>
              <p:nvPr/>
            </p:nvGrpSpPr>
            <p:grpSpPr>
              <a:xfrm>
                <a:off x="1173709" y="4799134"/>
                <a:ext cx="784563" cy="692494"/>
                <a:chOff x="236130" y="4965032"/>
                <a:chExt cx="1054917" cy="782207"/>
              </a:xfrm>
            </p:grpSpPr>
            <p:sp>
              <p:nvSpPr>
                <p:cNvPr id="383" name="Line 24">
                  <a:extLst>
                    <a:ext uri="{FF2B5EF4-FFF2-40B4-BE49-F238E27FC236}">
                      <a16:creationId xmlns:a16="http://schemas.microsoft.com/office/drawing/2014/main" id="{2BCA7971-3FE8-AEB8-EBA6-4B7EFC5C3633}"/>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4" name="Line 23">
                  <a:extLst>
                    <a:ext uri="{FF2B5EF4-FFF2-40B4-BE49-F238E27FC236}">
                      <a16:creationId xmlns:a16="http://schemas.microsoft.com/office/drawing/2014/main" id="{2300752F-57D5-34DA-F034-23A42422F2DB}"/>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85" name="Line 23">
                  <a:extLst>
                    <a:ext uri="{FF2B5EF4-FFF2-40B4-BE49-F238E27FC236}">
                      <a16:creationId xmlns:a16="http://schemas.microsoft.com/office/drawing/2014/main" id="{A57C36EC-064E-875F-7137-ABAC50B53EDB}"/>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6" name="Line 23">
                  <a:extLst>
                    <a:ext uri="{FF2B5EF4-FFF2-40B4-BE49-F238E27FC236}">
                      <a16:creationId xmlns:a16="http://schemas.microsoft.com/office/drawing/2014/main" id="{30C67F50-829E-043D-8EEF-963F7DB89E46}"/>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7" name="Text Box 12">
                  <a:extLst>
                    <a:ext uri="{FF2B5EF4-FFF2-40B4-BE49-F238E27FC236}">
                      <a16:creationId xmlns:a16="http://schemas.microsoft.com/office/drawing/2014/main" id="{8DF38A56-C370-8A08-5623-4F4A272A5A38}"/>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388" name="Text Box 12">
                  <a:extLst>
                    <a:ext uri="{FF2B5EF4-FFF2-40B4-BE49-F238E27FC236}">
                      <a16:creationId xmlns:a16="http://schemas.microsoft.com/office/drawing/2014/main" id="{A86CFB5F-3FE2-5CF1-759C-751C56471CEF}"/>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389" name="Text Box 12">
                  <a:extLst>
                    <a:ext uri="{FF2B5EF4-FFF2-40B4-BE49-F238E27FC236}">
                      <a16:creationId xmlns:a16="http://schemas.microsoft.com/office/drawing/2014/main" id="{6FF96BC9-C7DF-C2F4-41BF-B955282B2D2A}"/>
                    </a:ext>
                  </a:extLst>
                </p:cNvPr>
                <p:cNvSpPr txBox="1">
                  <a:spLocks noChangeArrowheads="1"/>
                </p:cNvSpPr>
                <p:nvPr/>
              </p:nvSpPr>
              <p:spPr bwMode="auto">
                <a:xfrm>
                  <a:off x="1054185" y="529071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390" name="Oval 25">
                  <a:extLst>
                    <a:ext uri="{FF2B5EF4-FFF2-40B4-BE49-F238E27FC236}">
                      <a16:creationId xmlns:a16="http://schemas.microsoft.com/office/drawing/2014/main" id="{50FAA9B7-1754-A9DA-6013-77EA1DA285C7}"/>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391" name="Text Box 12">
                  <a:extLst>
                    <a:ext uri="{FF2B5EF4-FFF2-40B4-BE49-F238E27FC236}">
                      <a16:creationId xmlns:a16="http://schemas.microsoft.com/office/drawing/2014/main" id="{3DF401FE-0082-D108-B244-EA63F8F2137F}"/>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392" name="Text Box 12">
                  <a:extLst>
                    <a:ext uri="{FF2B5EF4-FFF2-40B4-BE49-F238E27FC236}">
                      <a16:creationId xmlns:a16="http://schemas.microsoft.com/office/drawing/2014/main" id="{AE58C4BE-5466-F936-CAAE-B304232A824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367" name="Group 366">
              <a:extLst>
                <a:ext uri="{FF2B5EF4-FFF2-40B4-BE49-F238E27FC236}">
                  <a16:creationId xmlns:a16="http://schemas.microsoft.com/office/drawing/2014/main" id="{DDF8BB20-837A-6FFA-65A3-1249351B58A5}"/>
                </a:ext>
              </a:extLst>
            </p:cNvPr>
            <p:cNvGrpSpPr/>
            <p:nvPr/>
          </p:nvGrpSpPr>
          <p:grpSpPr>
            <a:xfrm>
              <a:off x="9214303" y="4067284"/>
              <a:ext cx="335557" cy="69322"/>
              <a:chOff x="3698666" y="6309456"/>
              <a:chExt cx="406620" cy="83423"/>
            </a:xfrm>
          </p:grpSpPr>
          <p:sp>
            <p:nvSpPr>
              <p:cNvPr id="368" name="Line 23">
                <a:extLst>
                  <a:ext uri="{FF2B5EF4-FFF2-40B4-BE49-F238E27FC236}">
                    <a16:creationId xmlns:a16="http://schemas.microsoft.com/office/drawing/2014/main" id="{DCEA4A23-34BA-9D35-EFE0-14EDA4E4B147}"/>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0" name="Line 23">
                <a:extLst>
                  <a:ext uri="{FF2B5EF4-FFF2-40B4-BE49-F238E27FC236}">
                    <a16:creationId xmlns:a16="http://schemas.microsoft.com/office/drawing/2014/main" id="{05E45231-D2F7-5C2B-3891-9C718FB66013}"/>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2" name="Line 23">
                <a:extLst>
                  <a:ext uri="{FF2B5EF4-FFF2-40B4-BE49-F238E27FC236}">
                    <a16:creationId xmlns:a16="http://schemas.microsoft.com/office/drawing/2014/main" id="{C6794A89-A005-092F-5ABE-31B0328C4194}"/>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3" name="Line 23">
                <a:extLst>
                  <a:ext uri="{FF2B5EF4-FFF2-40B4-BE49-F238E27FC236}">
                    <a16:creationId xmlns:a16="http://schemas.microsoft.com/office/drawing/2014/main" id="{2C922BA5-6669-1546-524E-DA1FA550E90D}"/>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4" name="Line 23">
                <a:extLst>
                  <a:ext uri="{FF2B5EF4-FFF2-40B4-BE49-F238E27FC236}">
                    <a16:creationId xmlns:a16="http://schemas.microsoft.com/office/drawing/2014/main" id="{0DEB7242-8255-1DE1-7D0A-D89BA73D706D}"/>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5" name="Line 23">
                <a:extLst>
                  <a:ext uri="{FF2B5EF4-FFF2-40B4-BE49-F238E27FC236}">
                    <a16:creationId xmlns:a16="http://schemas.microsoft.com/office/drawing/2014/main" id="{045FC4C9-C10C-6F8C-2244-DC9AF317D846}"/>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6" name="Line 23">
                <a:extLst>
                  <a:ext uri="{FF2B5EF4-FFF2-40B4-BE49-F238E27FC236}">
                    <a16:creationId xmlns:a16="http://schemas.microsoft.com/office/drawing/2014/main" id="{5FAD1EC2-DE32-58B8-389C-3EBE5959131E}"/>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7" name="Line 23">
                <a:extLst>
                  <a:ext uri="{FF2B5EF4-FFF2-40B4-BE49-F238E27FC236}">
                    <a16:creationId xmlns:a16="http://schemas.microsoft.com/office/drawing/2014/main" id="{76583150-3CDB-97A9-5606-05660C1C98F7}"/>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8" name="Line 23">
                <a:extLst>
                  <a:ext uri="{FF2B5EF4-FFF2-40B4-BE49-F238E27FC236}">
                    <a16:creationId xmlns:a16="http://schemas.microsoft.com/office/drawing/2014/main" id="{F9C74A24-2836-45FE-D1A3-708A13336D9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9" name="Line 23">
                <a:extLst>
                  <a:ext uri="{FF2B5EF4-FFF2-40B4-BE49-F238E27FC236}">
                    <a16:creationId xmlns:a16="http://schemas.microsoft.com/office/drawing/2014/main" id="{97BED7B1-6149-F00A-9A36-2BF30663A05B}"/>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0" name="Line 23">
                <a:extLst>
                  <a:ext uri="{FF2B5EF4-FFF2-40B4-BE49-F238E27FC236}">
                    <a16:creationId xmlns:a16="http://schemas.microsoft.com/office/drawing/2014/main" id="{7855AA82-3FEF-E631-5C34-4F7F6F347EF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393" name="Group 392">
            <a:extLst>
              <a:ext uri="{FF2B5EF4-FFF2-40B4-BE49-F238E27FC236}">
                <a16:creationId xmlns:a16="http://schemas.microsoft.com/office/drawing/2014/main" id="{89E4F345-D6E6-BC0F-2F09-170DB50088AE}"/>
              </a:ext>
            </a:extLst>
          </p:cNvPr>
          <p:cNvGrpSpPr/>
          <p:nvPr/>
        </p:nvGrpSpPr>
        <p:grpSpPr>
          <a:xfrm>
            <a:off x="8361582" y="4056429"/>
            <a:ext cx="738012" cy="508788"/>
            <a:chOff x="8706981" y="2614293"/>
            <a:chExt cx="1044967" cy="720403"/>
          </a:xfrm>
        </p:grpSpPr>
        <p:grpSp>
          <p:nvGrpSpPr>
            <p:cNvPr id="394" name="Group 393">
              <a:extLst>
                <a:ext uri="{FF2B5EF4-FFF2-40B4-BE49-F238E27FC236}">
                  <a16:creationId xmlns:a16="http://schemas.microsoft.com/office/drawing/2014/main" id="{D65D9648-90C4-1B7F-8932-42B5897C66EC}"/>
                </a:ext>
              </a:extLst>
            </p:cNvPr>
            <p:cNvGrpSpPr/>
            <p:nvPr/>
          </p:nvGrpSpPr>
          <p:grpSpPr>
            <a:xfrm>
              <a:off x="8706981" y="2614293"/>
              <a:ext cx="1044967" cy="720403"/>
              <a:chOff x="1071163" y="4831168"/>
              <a:chExt cx="947740" cy="720403"/>
            </a:xfrm>
          </p:grpSpPr>
          <p:sp>
            <p:nvSpPr>
              <p:cNvPr id="407" name="Rounded Rectangle 406">
                <a:extLst>
                  <a:ext uri="{FF2B5EF4-FFF2-40B4-BE49-F238E27FC236}">
                    <a16:creationId xmlns:a16="http://schemas.microsoft.com/office/drawing/2014/main" id="{F3E93891-AE3B-5DB9-4D13-FC3AE8032D8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408" name="Group 407">
                <a:extLst>
                  <a:ext uri="{FF2B5EF4-FFF2-40B4-BE49-F238E27FC236}">
                    <a16:creationId xmlns:a16="http://schemas.microsoft.com/office/drawing/2014/main" id="{89330057-5A19-E2DF-3006-6516DB222E1D}"/>
                  </a:ext>
                </a:extLst>
              </p:cNvPr>
              <p:cNvGrpSpPr/>
              <p:nvPr/>
            </p:nvGrpSpPr>
            <p:grpSpPr>
              <a:xfrm>
                <a:off x="1173709" y="4874070"/>
                <a:ext cx="814014" cy="617564"/>
                <a:chOff x="236130" y="5049670"/>
                <a:chExt cx="1094514" cy="697569"/>
              </a:xfrm>
            </p:grpSpPr>
            <p:sp>
              <p:nvSpPr>
                <p:cNvPr id="409" name="Line 24">
                  <a:extLst>
                    <a:ext uri="{FF2B5EF4-FFF2-40B4-BE49-F238E27FC236}">
                      <a16:creationId xmlns:a16="http://schemas.microsoft.com/office/drawing/2014/main" id="{83FC8C5C-3948-82C0-B64B-660CFF0E569F}"/>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0" name="Line 23">
                  <a:extLst>
                    <a:ext uri="{FF2B5EF4-FFF2-40B4-BE49-F238E27FC236}">
                      <a16:creationId xmlns:a16="http://schemas.microsoft.com/office/drawing/2014/main" id="{1E4352BC-CE22-6BE7-05BE-37DFDEF75601}"/>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11" name="Line 23">
                  <a:extLst>
                    <a:ext uri="{FF2B5EF4-FFF2-40B4-BE49-F238E27FC236}">
                      <a16:creationId xmlns:a16="http://schemas.microsoft.com/office/drawing/2014/main" id="{A071ADD3-D4CE-9EB2-DC40-F9AB973D8290}"/>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2" name="Line 23">
                  <a:extLst>
                    <a:ext uri="{FF2B5EF4-FFF2-40B4-BE49-F238E27FC236}">
                      <a16:creationId xmlns:a16="http://schemas.microsoft.com/office/drawing/2014/main" id="{482E4D31-5D0B-3C0F-AF5F-2CA23AC9B821}"/>
                    </a:ext>
                  </a:extLst>
                </p:cNvPr>
                <p:cNvSpPr>
                  <a:spLocks noChangeShapeType="1"/>
                </p:cNvSpPr>
                <p:nvPr/>
              </p:nvSpPr>
              <p:spPr bwMode="auto">
                <a:xfrm flipH="1">
                  <a:off x="377724" y="5413398"/>
                  <a:ext cx="290392" cy="233782"/>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3" name="Text Box 12">
                  <a:extLst>
                    <a:ext uri="{FF2B5EF4-FFF2-40B4-BE49-F238E27FC236}">
                      <a16:creationId xmlns:a16="http://schemas.microsoft.com/office/drawing/2014/main" id="{9C011EE6-EB24-1055-011D-8CBA87747BBB}"/>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14" name="Text Box 12">
                  <a:extLst>
                    <a:ext uri="{FF2B5EF4-FFF2-40B4-BE49-F238E27FC236}">
                      <a16:creationId xmlns:a16="http://schemas.microsoft.com/office/drawing/2014/main" id="{3F797AE5-36FA-07BB-EC7C-598491ED152A}"/>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15" name="Text Box 12">
                  <a:extLst>
                    <a:ext uri="{FF2B5EF4-FFF2-40B4-BE49-F238E27FC236}">
                      <a16:creationId xmlns:a16="http://schemas.microsoft.com/office/drawing/2014/main" id="{894C00EA-0DED-EC31-C6D0-1549B86A4829}"/>
                    </a:ext>
                  </a:extLst>
                </p:cNvPr>
                <p:cNvSpPr txBox="1">
                  <a:spLocks noChangeArrowheads="1"/>
                </p:cNvSpPr>
                <p:nvPr/>
              </p:nvSpPr>
              <p:spPr bwMode="auto">
                <a:xfrm>
                  <a:off x="1093782"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416" name="Oval 25">
                  <a:extLst>
                    <a:ext uri="{FF2B5EF4-FFF2-40B4-BE49-F238E27FC236}">
                      <a16:creationId xmlns:a16="http://schemas.microsoft.com/office/drawing/2014/main" id="{A0D37601-3A8C-1DB8-2F61-35A69A0E4472}"/>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17" name="Text Box 12">
                  <a:extLst>
                    <a:ext uri="{FF2B5EF4-FFF2-40B4-BE49-F238E27FC236}">
                      <a16:creationId xmlns:a16="http://schemas.microsoft.com/office/drawing/2014/main" id="{7363EF37-B8D1-87C0-62D8-45A404788BB1}"/>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18" name="Text Box 12">
                  <a:extLst>
                    <a:ext uri="{FF2B5EF4-FFF2-40B4-BE49-F238E27FC236}">
                      <a16:creationId xmlns:a16="http://schemas.microsoft.com/office/drawing/2014/main" id="{47D62D77-5AF1-292E-AFC1-E7E22ECAA2BC}"/>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grpSp>
          <p:nvGrpSpPr>
            <p:cNvPr id="395" name="Group 394">
              <a:extLst>
                <a:ext uri="{FF2B5EF4-FFF2-40B4-BE49-F238E27FC236}">
                  <a16:creationId xmlns:a16="http://schemas.microsoft.com/office/drawing/2014/main" id="{72B9B0DE-180D-2C00-AD85-065C73652D6A}"/>
                </a:ext>
              </a:extLst>
            </p:cNvPr>
            <p:cNvGrpSpPr/>
            <p:nvPr/>
          </p:nvGrpSpPr>
          <p:grpSpPr>
            <a:xfrm>
              <a:off x="9202328" y="2944869"/>
              <a:ext cx="335557" cy="69322"/>
              <a:chOff x="3698666" y="6309456"/>
              <a:chExt cx="406620" cy="83423"/>
            </a:xfrm>
          </p:grpSpPr>
          <p:sp>
            <p:nvSpPr>
              <p:cNvPr id="396" name="Line 23">
                <a:extLst>
                  <a:ext uri="{FF2B5EF4-FFF2-40B4-BE49-F238E27FC236}">
                    <a16:creationId xmlns:a16="http://schemas.microsoft.com/office/drawing/2014/main" id="{E7F99A63-5C8D-1D23-141E-450CE3B742B8}"/>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97" name="Line 23">
                <a:extLst>
                  <a:ext uri="{FF2B5EF4-FFF2-40B4-BE49-F238E27FC236}">
                    <a16:creationId xmlns:a16="http://schemas.microsoft.com/office/drawing/2014/main" id="{08466491-5B73-1001-418E-2A6C7F3BE393}"/>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98" name="Line 23">
                <a:extLst>
                  <a:ext uri="{FF2B5EF4-FFF2-40B4-BE49-F238E27FC236}">
                    <a16:creationId xmlns:a16="http://schemas.microsoft.com/office/drawing/2014/main" id="{F041A018-64BA-BC41-FDD4-06FA4C08674E}"/>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99" name="Line 23">
                <a:extLst>
                  <a:ext uri="{FF2B5EF4-FFF2-40B4-BE49-F238E27FC236}">
                    <a16:creationId xmlns:a16="http://schemas.microsoft.com/office/drawing/2014/main" id="{76E86B75-B0A6-214E-D072-E86DC5D22153}"/>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0" name="Line 23">
                <a:extLst>
                  <a:ext uri="{FF2B5EF4-FFF2-40B4-BE49-F238E27FC236}">
                    <a16:creationId xmlns:a16="http://schemas.microsoft.com/office/drawing/2014/main" id="{85353378-D7CA-9EA5-208A-D5BD5C9C2480}"/>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1" name="Line 23">
                <a:extLst>
                  <a:ext uri="{FF2B5EF4-FFF2-40B4-BE49-F238E27FC236}">
                    <a16:creationId xmlns:a16="http://schemas.microsoft.com/office/drawing/2014/main" id="{95E3B978-5711-AB1F-AAC5-3F31390C94E4}"/>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2" name="Line 23">
                <a:extLst>
                  <a:ext uri="{FF2B5EF4-FFF2-40B4-BE49-F238E27FC236}">
                    <a16:creationId xmlns:a16="http://schemas.microsoft.com/office/drawing/2014/main" id="{CEC2BFE9-85A3-BF82-BB3E-DE4DFD645AE6}"/>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03" name="Line 23">
                <a:extLst>
                  <a:ext uri="{FF2B5EF4-FFF2-40B4-BE49-F238E27FC236}">
                    <a16:creationId xmlns:a16="http://schemas.microsoft.com/office/drawing/2014/main" id="{36B49338-A570-2430-B267-36BA5C013C7E}"/>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4" name="Line 23">
                <a:extLst>
                  <a:ext uri="{FF2B5EF4-FFF2-40B4-BE49-F238E27FC236}">
                    <a16:creationId xmlns:a16="http://schemas.microsoft.com/office/drawing/2014/main" id="{DB107099-95E3-A337-F004-6FB43EFABDFD}"/>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05" name="Line 23">
                <a:extLst>
                  <a:ext uri="{FF2B5EF4-FFF2-40B4-BE49-F238E27FC236}">
                    <a16:creationId xmlns:a16="http://schemas.microsoft.com/office/drawing/2014/main" id="{8B02E511-B784-1AD3-6500-F3480D1FA25D}"/>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6" name="Line 23">
                <a:extLst>
                  <a:ext uri="{FF2B5EF4-FFF2-40B4-BE49-F238E27FC236}">
                    <a16:creationId xmlns:a16="http://schemas.microsoft.com/office/drawing/2014/main" id="{5515FD67-58C8-B3DB-E2D1-5091B51B8358}"/>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419" name="Group 418">
            <a:extLst>
              <a:ext uri="{FF2B5EF4-FFF2-40B4-BE49-F238E27FC236}">
                <a16:creationId xmlns:a16="http://schemas.microsoft.com/office/drawing/2014/main" id="{AD72A22F-2FE2-EB5F-91E5-947515A3A3B2}"/>
              </a:ext>
            </a:extLst>
          </p:cNvPr>
          <p:cNvGrpSpPr/>
          <p:nvPr/>
        </p:nvGrpSpPr>
        <p:grpSpPr>
          <a:xfrm>
            <a:off x="3092405" y="3104929"/>
            <a:ext cx="717363" cy="516616"/>
            <a:chOff x="2306319" y="5749215"/>
            <a:chExt cx="957252" cy="645587"/>
          </a:xfrm>
        </p:grpSpPr>
        <p:sp>
          <p:nvSpPr>
            <p:cNvPr id="420" name="Rounded Rectangle 419">
              <a:extLst>
                <a:ext uri="{FF2B5EF4-FFF2-40B4-BE49-F238E27FC236}">
                  <a16:creationId xmlns:a16="http://schemas.microsoft.com/office/drawing/2014/main" id="{42F57BE9-EACE-1536-A1AA-11D33287BF14}"/>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21" name="Line 23">
              <a:extLst>
                <a:ext uri="{FF2B5EF4-FFF2-40B4-BE49-F238E27FC236}">
                  <a16:creationId xmlns:a16="http://schemas.microsoft.com/office/drawing/2014/main" id="{1D61E206-9CF6-4ACA-AE2E-2961AA6C7A38}"/>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2" name="Line 23">
              <a:extLst>
                <a:ext uri="{FF2B5EF4-FFF2-40B4-BE49-F238E27FC236}">
                  <a16:creationId xmlns:a16="http://schemas.microsoft.com/office/drawing/2014/main" id="{091EB42F-BF25-486C-47AE-726B7DF66660}"/>
                </a:ext>
              </a:extLst>
            </p:cNvPr>
            <p:cNvSpPr>
              <a:spLocks noChangeShapeType="1"/>
            </p:cNvSpPr>
            <p:nvPr/>
          </p:nvSpPr>
          <p:spPr bwMode="auto">
            <a:xfrm flipH="1">
              <a:off x="2530788" y="6084221"/>
              <a:ext cx="238127" cy="206969"/>
            </a:xfrm>
            <a:prstGeom prst="line">
              <a:avLst/>
            </a:prstGeom>
            <a:noFill/>
            <a:ln w="18360">
              <a:solidFill>
                <a:srgbClr val="FF25C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3" name="Text Box 12">
              <a:extLst>
                <a:ext uri="{FF2B5EF4-FFF2-40B4-BE49-F238E27FC236}">
                  <a16:creationId xmlns:a16="http://schemas.microsoft.com/office/drawing/2014/main" id="{85FE3700-16B4-163D-A866-DB9DED546A7A}"/>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989" i="1" dirty="0">
                  <a:cs typeface="Times New Roman" panose="02020603050405020304" pitchFamily="18" charset="0"/>
                </a:rPr>
                <a:t>l</a:t>
              </a:r>
              <a:r>
                <a:rPr lang="en-US" altLang="en-IT" sz="989" baseline="-25000" dirty="0">
                  <a:solidFill>
                    <a:srgbClr val="0069FC"/>
                  </a:solidFill>
                  <a:cs typeface="Times New Roman" panose="02020603050405020304" pitchFamily="18" charset="0"/>
                </a:rPr>
                <a:t>3</a:t>
              </a:r>
              <a:endParaRPr lang="en-US" altLang="en-IT" sz="989" baseline="-25000" dirty="0">
                <a:solidFill>
                  <a:srgbClr val="0069FC"/>
                </a:solidFill>
              </a:endParaRPr>
            </a:p>
            <a:p>
              <a:pPr eaLnBrk="1">
                <a:lnSpc>
                  <a:spcPct val="102000"/>
                </a:lnSpc>
                <a:spcAft>
                  <a:spcPct val="0"/>
                </a:spcAft>
              </a:pPr>
              <a:endParaRPr lang="en-US" altLang="en-IT" sz="989" i="1" dirty="0"/>
            </a:p>
          </p:txBody>
        </p:sp>
        <p:sp>
          <p:nvSpPr>
            <p:cNvPr id="424" name="Text Box 12">
              <a:extLst>
                <a:ext uri="{FF2B5EF4-FFF2-40B4-BE49-F238E27FC236}">
                  <a16:creationId xmlns:a16="http://schemas.microsoft.com/office/drawing/2014/main" id="{269F8AC4-E9B8-E41D-FD01-DCA54C9F5311}"/>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989" i="1" dirty="0" err="1">
                  <a:cs typeface="Times New Roman" panose="02020603050405020304" pitchFamily="18" charset="0"/>
                </a:rPr>
                <a:t>l</a:t>
              </a:r>
              <a:r>
                <a:rPr lang="en-US" altLang="en-IT" sz="989" i="1" baseline="-25000" dirty="0" err="1">
                  <a:solidFill>
                    <a:srgbClr val="0069FC"/>
                  </a:solidFill>
                  <a:cs typeface="Times New Roman" panose="02020603050405020304" pitchFamily="18" charset="0"/>
                </a:rPr>
                <a:t>l</a:t>
              </a:r>
              <a:endParaRPr lang="en-US" altLang="en-IT" sz="989" i="1" baseline="-25000" dirty="0">
                <a:solidFill>
                  <a:srgbClr val="0069FC"/>
                </a:solidFill>
              </a:endParaRPr>
            </a:p>
            <a:p>
              <a:pPr eaLnBrk="1">
                <a:lnSpc>
                  <a:spcPct val="102000"/>
                </a:lnSpc>
                <a:spcAft>
                  <a:spcPct val="0"/>
                </a:spcAft>
              </a:pPr>
              <a:endParaRPr lang="en-US" altLang="en-IT" sz="989" i="1" dirty="0"/>
            </a:p>
          </p:txBody>
        </p:sp>
        <p:sp>
          <p:nvSpPr>
            <p:cNvPr id="425" name="Line 23">
              <a:extLst>
                <a:ext uri="{FF2B5EF4-FFF2-40B4-BE49-F238E27FC236}">
                  <a16:creationId xmlns:a16="http://schemas.microsoft.com/office/drawing/2014/main" id="{6E4A91F5-6215-2675-EE69-F2CC12A065A9}"/>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6" name="Line 23">
              <a:extLst>
                <a:ext uri="{FF2B5EF4-FFF2-40B4-BE49-F238E27FC236}">
                  <a16:creationId xmlns:a16="http://schemas.microsoft.com/office/drawing/2014/main" id="{FD8280FE-D0C3-ECF5-C60A-3EC5A9DA9D8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7" name="Oval 25">
              <a:extLst>
                <a:ext uri="{FF2B5EF4-FFF2-40B4-BE49-F238E27FC236}">
                  <a16:creationId xmlns:a16="http://schemas.microsoft.com/office/drawing/2014/main" id="{D8070E13-B19F-CED6-25A0-49709E543CF8}"/>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28" name="Text Box 12">
              <a:extLst>
                <a:ext uri="{FF2B5EF4-FFF2-40B4-BE49-F238E27FC236}">
                  <a16:creationId xmlns:a16="http://schemas.microsoft.com/office/drawing/2014/main" id="{9116BD67-967E-6DBA-3583-CE4C8FA12D98}"/>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29" name="Text Box 12">
              <a:extLst>
                <a:ext uri="{FF2B5EF4-FFF2-40B4-BE49-F238E27FC236}">
                  <a16:creationId xmlns:a16="http://schemas.microsoft.com/office/drawing/2014/main" id="{58C8B899-F0AA-2AF9-E79B-9115A89D3A0C}"/>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30" name="Group 429">
            <a:extLst>
              <a:ext uri="{FF2B5EF4-FFF2-40B4-BE49-F238E27FC236}">
                <a16:creationId xmlns:a16="http://schemas.microsoft.com/office/drawing/2014/main" id="{E2821A56-8CC4-33B8-739A-DB757E040437}"/>
              </a:ext>
            </a:extLst>
          </p:cNvPr>
          <p:cNvGrpSpPr/>
          <p:nvPr/>
        </p:nvGrpSpPr>
        <p:grpSpPr>
          <a:xfrm>
            <a:off x="3107000" y="4014484"/>
            <a:ext cx="708734" cy="508788"/>
            <a:chOff x="2306319" y="5749215"/>
            <a:chExt cx="957252" cy="645587"/>
          </a:xfrm>
        </p:grpSpPr>
        <p:sp>
          <p:nvSpPr>
            <p:cNvPr id="431" name="Rounded Rectangle 430">
              <a:extLst>
                <a:ext uri="{FF2B5EF4-FFF2-40B4-BE49-F238E27FC236}">
                  <a16:creationId xmlns:a16="http://schemas.microsoft.com/office/drawing/2014/main" id="{117C4CA4-C79C-03AA-9C27-8B858C4B393F}"/>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32" name="Line 23">
              <a:extLst>
                <a:ext uri="{FF2B5EF4-FFF2-40B4-BE49-F238E27FC236}">
                  <a16:creationId xmlns:a16="http://schemas.microsoft.com/office/drawing/2014/main" id="{6A440A74-67CE-B13F-6CA4-205CBAD31C23}"/>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3" name="Line 23">
              <a:extLst>
                <a:ext uri="{FF2B5EF4-FFF2-40B4-BE49-F238E27FC236}">
                  <a16:creationId xmlns:a16="http://schemas.microsoft.com/office/drawing/2014/main" id="{B94CBC44-4419-53C4-E9F6-3516CB90A71A}"/>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4" name="Text Box 12">
              <a:extLst>
                <a:ext uri="{FF2B5EF4-FFF2-40B4-BE49-F238E27FC236}">
                  <a16:creationId xmlns:a16="http://schemas.microsoft.com/office/drawing/2014/main" id="{F86B52F7-46DF-90E0-B870-66C6D945F326}"/>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35" name="Text Box 12">
              <a:extLst>
                <a:ext uri="{FF2B5EF4-FFF2-40B4-BE49-F238E27FC236}">
                  <a16:creationId xmlns:a16="http://schemas.microsoft.com/office/drawing/2014/main" id="{6158ACC8-F66E-D9CE-8A9C-D061BF5E193F}"/>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36" name="Line 23">
              <a:extLst>
                <a:ext uri="{FF2B5EF4-FFF2-40B4-BE49-F238E27FC236}">
                  <a16:creationId xmlns:a16="http://schemas.microsoft.com/office/drawing/2014/main" id="{097F9F27-E92B-1A61-2C31-9855C9383D63}"/>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7" name="Line 23">
              <a:extLst>
                <a:ext uri="{FF2B5EF4-FFF2-40B4-BE49-F238E27FC236}">
                  <a16:creationId xmlns:a16="http://schemas.microsoft.com/office/drawing/2014/main" id="{B14848F0-2BCC-BE09-8B5F-A95A11BB30F9}"/>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8" name="Oval 25">
              <a:extLst>
                <a:ext uri="{FF2B5EF4-FFF2-40B4-BE49-F238E27FC236}">
                  <a16:creationId xmlns:a16="http://schemas.microsoft.com/office/drawing/2014/main" id="{769EF8C1-473E-08DF-3516-C1898E1F7984}"/>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39" name="Text Box 12">
              <a:extLst>
                <a:ext uri="{FF2B5EF4-FFF2-40B4-BE49-F238E27FC236}">
                  <a16:creationId xmlns:a16="http://schemas.microsoft.com/office/drawing/2014/main" id="{36591A48-43C5-8D39-C144-56F9F03BC662}"/>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40" name="Text Box 12">
              <a:extLst>
                <a:ext uri="{FF2B5EF4-FFF2-40B4-BE49-F238E27FC236}">
                  <a16:creationId xmlns:a16="http://schemas.microsoft.com/office/drawing/2014/main" id="{0F38566C-DF5C-7DA7-D972-CFD39FDA6F43}"/>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41" name="Group 440">
            <a:extLst>
              <a:ext uri="{FF2B5EF4-FFF2-40B4-BE49-F238E27FC236}">
                <a16:creationId xmlns:a16="http://schemas.microsoft.com/office/drawing/2014/main" id="{36CA7C29-8CD1-D434-2308-A36002051867}"/>
              </a:ext>
            </a:extLst>
          </p:cNvPr>
          <p:cNvGrpSpPr/>
          <p:nvPr/>
        </p:nvGrpSpPr>
        <p:grpSpPr>
          <a:xfrm>
            <a:off x="4102213" y="5775891"/>
            <a:ext cx="676063" cy="455948"/>
            <a:chOff x="2306319" y="5749215"/>
            <a:chExt cx="957252" cy="645587"/>
          </a:xfrm>
        </p:grpSpPr>
        <p:sp>
          <p:nvSpPr>
            <p:cNvPr id="442" name="Rounded Rectangle 441">
              <a:extLst>
                <a:ext uri="{FF2B5EF4-FFF2-40B4-BE49-F238E27FC236}">
                  <a16:creationId xmlns:a16="http://schemas.microsoft.com/office/drawing/2014/main" id="{577D4EE8-3BCA-4C97-640F-FC76215C9455}"/>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43" name="Line 23">
              <a:extLst>
                <a:ext uri="{FF2B5EF4-FFF2-40B4-BE49-F238E27FC236}">
                  <a16:creationId xmlns:a16="http://schemas.microsoft.com/office/drawing/2014/main" id="{05BEC060-F59E-A719-6C1A-8C67816BE0E1}"/>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4" name="Line 23">
              <a:extLst>
                <a:ext uri="{FF2B5EF4-FFF2-40B4-BE49-F238E27FC236}">
                  <a16:creationId xmlns:a16="http://schemas.microsoft.com/office/drawing/2014/main" id="{4D539247-EC49-5F66-3827-61D8EA04044F}"/>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5" name="Text Box 12">
              <a:extLst>
                <a:ext uri="{FF2B5EF4-FFF2-40B4-BE49-F238E27FC236}">
                  <a16:creationId xmlns:a16="http://schemas.microsoft.com/office/drawing/2014/main" id="{BA942854-BBDC-0024-CDB4-23A248A5F0E8}"/>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endParaRPr lang="en-US" altLang="en-IT" sz="989" i="1" dirty="0"/>
            </a:p>
          </p:txBody>
        </p:sp>
        <p:sp>
          <p:nvSpPr>
            <p:cNvPr id="446" name="Text Box 12">
              <a:extLst>
                <a:ext uri="{FF2B5EF4-FFF2-40B4-BE49-F238E27FC236}">
                  <a16:creationId xmlns:a16="http://schemas.microsoft.com/office/drawing/2014/main" id="{B5813AD2-D04B-3BCA-0165-830725B746DD}"/>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endParaRPr lang="en-US" altLang="en-IT" sz="989" i="1" dirty="0"/>
            </a:p>
          </p:txBody>
        </p:sp>
        <p:sp>
          <p:nvSpPr>
            <p:cNvPr id="447" name="Line 23">
              <a:extLst>
                <a:ext uri="{FF2B5EF4-FFF2-40B4-BE49-F238E27FC236}">
                  <a16:creationId xmlns:a16="http://schemas.microsoft.com/office/drawing/2014/main" id="{0CC30D64-6A68-38E5-4337-AB4D3B8B69E3}"/>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8" name="Line 23">
              <a:extLst>
                <a:ext uri="{FF2B5EF4-FFF2-40B4-BE49-F238E27FC236}">
                  <a16:creationId xmlns:a16="http://schemas.microsoft.com/office/drawing/2014/main" id="{9029DBFD-65B5-0A2C-A62E-647B1E9E363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9" name="Oval 25">
              <a:extLst>
                <a:ext uri="{FF2B5EF4-FFF2-40B4-BE49-F238E27FC236}">
                  <a16:creationId xmlns:a16="http://schemas.microsoft.com/office/drawing/2014/main" id="{99373C8D-22BB-9E9A-3382-0573AA1963E9}"/>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50" name="Text Box 12">
              <a:extLst>
                <a:ext uri="{FF2B5EF4-FFF2-40B4-BE49-F238E27FC236}">
                  <a16:creationId xmlns:a16="http://schemas.microsoft.com/office/drawing/2014/main" id="{24ABA7A3-E110-8946-C564-074C12B9602E}"/>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t</a:t>
              </a:r>
              <a:endParaRPr lang="en-US" altLang="en-IT" sz="989" i="1" dirty="0"/>
            </a:p>
          </p:txBody>
        </p:sp>
        <p:sp>
          <p:nvSpPr>
            <p:cNvPr id="451" name="Text Box 12">
              <a:extLst>
                <a:ext uri="{FF2B5EF4-FFF2-40B4-BE49-F238E27FC236}">
                  <a16:creationId xmlns:a16="http://schemas.microsoft.com/office/drawing/2014/main" id="{F74F7810-B902-9EBC-C652-60C1B9FA6456}"/>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t</a:t>
              </a:r>
              <a:endParaRPr lang="en-US" altLang="en-IT" sz="989" i="1" dirty="0"/>
            </a:p>
          </p:txBody>
        </p:sp>
      </p:grpSp>
      <p:grpSp>
        <p:nvGrpSpPr>
          <p:cNvPr id="452" name="Group 451">
            <a:extLst>
              <a:ext uri="{FF2B5EF4-FFF2-40B4-BE49-F238E27FC236}">
                <a16:creationId xmlns:a16="http://schemas.microsoft.com/office/drawing/2014/main" id="{67323954-82F5-4E8D-6C98-398ACD572252}"/>
              </a:ext>
            </a:extLst>
          </p:cNvPr>
          <p:cNvGrpSpPr/>
          <p:nvPr/>
        </p:nvGrpSpPr>
        <p:grpSpPr>
          <a:xfrm>
            <a:off x="3426211" y="5006502"/>
            <a:ext cx="732051" cy="493843"/>
            <a:chOff x="2306319" y="5749215"/>
            <a:chExt cx="957252" cy="645587"/>
          </a:xfrm>
        </p:grpSpPr>
        <p:sp>
          <p:nvSpPr>
            <p:cNvPr id="453" name="Rounded Rectangle 452">
              <a:extLst>
                <a:ext uri="{FF2B5EF4-FFF2-40B4-BE49-F238E27FC236}">
                  <a16:creationId xmlns:a16="http://schemas.microsoft.com/office/drawing/2014/main" id="{94C49A38-0AC7-FEBC-55E2-6BA5543FAAE4}"/>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54" name="Line 23">
              <a:extLst>
                <a:ext uri="{FF2B5EF4-FFF2-40B4-BE49-F238E27FC236}">
                  <a16:creationId xmlns:a16="http://schemas.microsoft.com/office/drawing/2014/main" id="{ED60E570-C784-CB27-CF60-69F30DE18941}"/>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5" name="Line 23">
              <a:extLst>
                <a:ext uri="{FF2B5EF4-FFF2-40B4-BE49-F238E27FC236}">
                  <a16:creationId xmlns:a16="http://schemas.microsoft.com/office/drawing/2014/main" id="{55B99ACD-1443-E564-D0D4-2FEF63584D83}"/>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6" name="Text Box 12">
              <a:extLst>
                <a:ext uri="{FF2B5EF4-FFF2-40B4-BE49-F238E27FC236}">
                  <a16:creationId xmlns:a16="http://schemas.microsoft.com/office/drawing/2014/main" id="{072D389C-1469-F700-9683-96576BC8EF0C}"/>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57" name="Text Box 12">
              <a:extLst>
                <a:ext uri="{FF2B5EF4-FFF2-40B4-BE49-F238E27FC236}">
                  <a16:creationId xmlns:a16="http://schemas.microsoft.com/office/drawing/2014/main" id="{BD1A8521-97B6-E781-7D38-AB15CA881110}"/>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58" name="Line 23">
              <a:extLst>
                <a:ext uri="{FF2B5EF4-FFF2-40B4-BE49-F238E27FC236}">
                  <a16:creationId xmlns:a16="http://schemas.microsoft.com/office/drawing/2014/main" id="{79F52EA9-ECD9-63D5-1565-2EACE481EC90}"/>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9" name="Line 23">
              <a:extLst>
                <a:ext uri="{FF2B5EF4-FFF2-40B4-BE49-F238E27FC236}">
                  <a16:creationId xmlns:a16="http://schemas.microsoft.com/office/drawing/2014/main" id="{035FCED4-AEFC-8053-A4D9-201F5BAA3236}"/>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0" name="Oval 25">
              <a:extLst>
                <a:ext uri="{FF2B5EF4-FFF2-40B4-BE49-F238E27FC236}">
                  <a16:creationId xmlns:a16="http://schemas.microsoft.com/office/drawing/2014/main" id="{CD2A4F0A-3B9B-0016-0479-E7743C0B51A8}"/>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61" name="Text Box 12">
              <a:extLst>
                <a:ext uri="{FF2B5EF4-FFF2-40B4-BE49-F238E27FC236}">
                  <a16:creationId xmlns:a16="http://schemas.microsoft.com/office/drawing/2014/main" id="{5AA2EEF1-7554-3BCF-88BB-E71C6D1D5D46}"/>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2" name="Text Box 12">
              <a:extLst>
                <a:ext uri="{FF2B5EF4-FFF2-40B4-BE49-F238E27FC236}">
                  <a16:creationId xmlns:a16="http://schemas.microsoft.com/office/drawing/2014/main" id="{DB2CF527-C258-1451-F7CC-F29BCFEC64B9}"/>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63" name="Group 462">
            <a:extLst>
              <a:ext uri="{FF2B5EF4-FFF2-40B4-BE49-F238E27FC236}">
                <a16:creationId xmlns:a16="http://schemas.microsoft.com/office/drawing/2014/main" id="{6FEF1FD4-AE2D-A238-4B4D-A90FB2E4C4C8}"/>
              </a:ext>
            </a:extLst>
          </p:cNvPr>
          <p:cNvGrpSpPr/>
          <p:nvPr/>
        </p:nvGrpSpPr>
        <p:grpSpPr>
          <a:xfrm>
            <a:off x="6292976" y="6284373"/>
            <a:ext cx="676063" cy="460225"/>
            <a:chOff x="2306319" y="5749215"/>
            <a:chExt cx="957252" cy="651643"/>
          </a:xfrm>
        </p:grpSpPr>
        <p:sp>
          <p:nvSpPr>
            <p:cNvPr id="464" name="Rounded Rectangle 463">
              <a:extLst>
                <a:ext uri="{FF2B5EF4-FFF2-40B4-BE49-F238E27FC236}">
                  <a16:creationId xmlns:a16="http://schemas.microsoft.com/office/drawing/2014/main" id="{08B17BDD-7006-D3C1-5CF1-1FA3238E835F}"/>
                </a:ext>
              </a:extLst>
            </p:cNvPr>
            <p:cNvSpPr/>
            <p:nvPr/>
          </p:nvSpPr>
          <p:spPr>
            <a:xfrm>
              <a:off x="2306319" y="5777355"/>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65" name="Line 23">
              <a:extLst>
                <a:ext uri="{FF2B5EF4-FFF2-40B4-BE49-F238E27FC236}">
                  <a16:creationId xmlns:a16="http://schemas.microsoft.com/office/drawing/2014/main" id="{76A3941F-F44F-9C31-968D-0374219C25C0}"/>
                </a:ext>
              </a:extLst>
            </p:cNvPr>
            <p:cNvSpPr>
              <a:spLocks noChangeShapeType="1"/>
            </p:cNvSpPr>
            <p:nvPr/>
          </p:nvSpPr>
          <p:spPr bwMode="auto">
            <a:xfrm>
              <a:off x="2530789" y="5862232"/>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6" name="Line 23">
              <a:extLst>
                <a:ext uri="{FF2B5EF4-FFF2-40B4-BE49-F238E27FC236}">
                  <a16:creationId xmlns:a16="http://schemas.microsoft.com/office/drawing/2014/main" id="{4FB2F544-51D5-4848-13DE-8A7EF4BC3987}"/>
                </a:ext>
              </a:extLst>
            </p:cNvPr>
            <p:cNvSpPr>
              <a:spLocks noChangeShapeType="1"/>
            </p:cNvSpPr>
            <p:nvPr/>
          </p:nvSpPr>
          <p:spPr bwMode="auto">
            <a:xfrm flipH="1">
              <a:off x="2530788" y="6084221"/>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7" name="Text Box 12">
              <a:extLst>
                <a:ext uri="{FF2B5EF4-FFF2-40B4-BE49-F238E27FC236}">
                  <a16:creationId xmlns:a16="http://schemas.microsoft.com/office/drawing/2014/main" id="{25C05C0D-E16E-C8B9-DE65-30B63652BBFF}"/>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8" name="Text Box 12">
              <a:extLst>
                <a:ext uri="{FF2B5EF4-FFF2-40B4-BE49-F238E27FC236}">
                  <a16:creationId xmlns:a16="http://schemas.microsoft.com/office/drawing/2014/main" id="{B192CB20-2B44-D357-3847-FBCC81A05067}"/>
                </a:ext>
              </a:extLst>
            </p:cNvPr>
            <p:cNvSpPr txBox="1">
              <a:spLocks noChangeArrowheads="1"/>
            </p:cNvSpPr>
            <p:nvPr/>
          </p:nvSpPr>
          <p:spPr bwMode="auto">
            <a:xfrm>
              <a:off x="2414678" y="6155205"/>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9" name="Line 23">
              <a:extLst>
                <a:ext uri="{FF2B5EF4-FFF2-40B4-BE49-F238E27FC236}">
                  <a16:creationId xmlns:a16="http://schemas.microsoft.com/office/drawing/2014/main" id="{A8D29F74-D295-37A8-4DE7-E40004A85BBA}"/>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0" name="Line 23">
              <a:extLst>
                <a:ext uri="{FF2B5EF4-FFF2-40B4-BE49-F238E27FC236}">
                  <a16:creationId xmlns:a16="http://schemas.microsoft.com/office/drawing/2014/main" id="{DCF59B37-F15D-B009-C925-08D78C4F53C9}"/>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1" name="Oval 25">
              <a:extLst>
                <a:ext uri="{FF2B5EF4-FFF2-40B4-BE49-F238E27FC236}">
                  <a16:creationId xmlns:a16="http://schemas.microsoft.com/office/drawing/2014/main" id="{9A338430-2497-C151-3F5F-8178888A0A59}"/>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72" name="Text Box 12">
              <a:extLst>
                <a:ext uri="{FF2B5EF4-FFF2-40B4-BE49-F238E27FC236}">
                  <a16:creationId xmlns:a16="http://schemas.microsoft.com/office/drawing/2014/main" id="{3B717C4E-CBC6-DEC3-D854-0532DA95B440}"/>
                </a:ext>
              </a:extLst>
            </p:cNvPr>
            <p:cNvSpPr txBox="1">
              <a:spLocks noChangeArrowheads="1"/>
            </p:cNvSpPr>
            <p:nvPr/>
          </p:nvSpPr>
          <p:spPr bwMode="auto">
            <a:xfrm>
              <a:off x="3068004" y="5749215"/>
              <a:ext cx="179168" cy="24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baseline="-25000" dirty="0"/>
            </a:p>
          </p:txBody>
        </p:sp>
        <p:sp>
          <p:nvSpPr>
            <p:cNvPr id="473" name="Text Box 12">
              <a:extLst>
                <a:ext uri="{FF2B5EF4-FFF2-40B4-BE49-F238E27FC236}">
                  <a16:creationId xmlns:a16="http://schemas.microsoft.com/office/drawing/2014/main" id="{913D6005-635D-D730-005C-6012356C34A6}"/>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74" name="Group 473">
            <a:extLst>
              <a:ext uri="{FF2B5EF4-FFF2-40B4-BE49-F238E27FC236}">
                <a16:creationId xmlns:a16="http://schemas.microsoft.com/office/drawing/2014/main" id="{29A05473-2997-525A-62E7-40589DB46E0B}"/>
              </a:ext>
            </a:extLst>
          </p:cNvPr>
          <p:cNvGrpSpPr/>
          <p:nvPr/>
        </p:nvGrpSpPr>
        <p:grpSpPr>
          <a:xfrm>
            <a:off x="5164215" y="6275627"/>
            <a:ext cx="676063" cy="460225"/>
            <a:chOff x="2306319" y="5749215"/>
            <a:chExt cx="957252" cy="651643"/>
          </a:xfrm>
        </p:grpSpPr>
        <p:sp>
          <p:nvSpPr>
            <p:cNvPr id="475" name="Rounded Rectangle 474">
              <a:extLst>
                <a:ext uri="{FF2B5EF4-FFF2-40B4-BE49-F238E27FC236}">
                  <a16:creationId xmlns:a16="http://schemas.microsoft.com/office/drawing/2014/main" id="{5F6139E7-3C25-C51A-6698-3F437802B5FF}"/>
                </a:ext>
              </a:extLst>
            </p:cNvPr>
            <p:cNvSpPr/>
            <p:nvPr/>
          </p:nvSpPr>
          <p:spPr>
            <a:xfrm>
              <a:off x="2306319" y="5777355"/>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76" name="Line 23">
              <a:extLst>
                <a:ext uri="{FF2B5EF4-FFF2-40B4-BE49-F238E27FC236}">
                  <a16:creationId xmlns:a16="http://schemas.microsoft.com/office/drawing/2014/main" id="{8C816958-7882-73AC-C301-206FC72CC982}"/>
                </a:ext>
              </a:extLst>
            </p:cNvPr>
            <p:cNvSpPr>
              <a:spLocks noChangeShapeType="1"/>
            </p:cNvSpPr>
            <p:nvPr/>
          </p:nvSpPr>
          <p:spPr bwMode="auto">
            <a:xfrm>
              <a:off x="2530789" y="5862232"/>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7" name="Line 23">
              <a:extLst>
                <a:ext uri="{FF2B5EF4-FFF2-40B4-BE49-F238E27FC236}">
                  <a16:creationId xmlns:a16="http://schemas.microsoft.com/office/drawing/2014/main" id="{9BD3E27F-DB65-2E1D-912E-6F59DACECBC3}"/>
                </a:ext>
              </a:extLst>
            </p:cNvPr>
            <p:cNvSpPr>
              <a:spLocks noChangeShapeType="1"/>
            </p:cNvSpPr>
            <p:nvPr/>
          </p:nvSpPr>
          <p:spPr bwMode="auto">
            <a:xfrm flipH="1">
              <a:off x="2530788" y="6084221"/>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8" name="Text Box 12">
              <a:extLst>
                <a:ext uri="{FF2B5EF4-FFF2-40B4-BE49-F238E27FC236}">
                  <a16:creationId xmlns:a16="http://schemas.microsoft.com/office/drawing/2014/main" id="{F76161DF-1993-BB1B-4064-7EA420E646B9}"/>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79" name="Text Box 12">
              <a:extLst>
                <a:ext uri="{FF2B5EF4-FFF2-40B4-BE49-F238E27FC236}">
                  <a16:creationId xmlns:a16="http://schemas.microsoft.com/office/drawing/2014/main" id="{C36A4A63-E45F-A571-770A-9EB30F7C6023}"/>
                </a:ext>
              </a:extLst>
            </p:cNvPr>
            <p:cNvSpPr txBox="1">
              <a:spLocks noChangeArrowheads="1"/>
            </p:cNvSpPr>
            <p:nvPr/>
          </p:nvSpPr>
          <p:spPr bwMode="auto">
            <a:xfrm>
              <a:off x="2414678" y="6155205"/>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80" name="Line 23">
              <a:extLst>
                <a:ext uri="{FF2B5EF4-FFF2-40B4-BE49-F238E27FC236}">
                  <a16:creationId xmlns:a16="http://schemas.microsoft.com/office/drawing/2014/main" id="{F12EA491-1EB7-B458-7B9E-8DACC6DD1791}"/>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1" name="Line 23">
              <a:extLst>
                <a:ext uri="{FF2B5EF4-FFF2-40B4-BE49-F238E27FC236}">
                  <a16:creationId xmlns:a16="http://schemas.microsoft.com/office/drawing/2014/main" id="{5A6E7C4B-6DCF-A72A-D140-2AD56558E76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2" name="Oval 25">
              <a:extLst>
                <a:ext uri="{FF2B5EF4-FFF2-40B4-BE49-F238E27FC236}">
                  <a16:creationId xmlns:a16="http://schemas.microsoft.com/office/drawing/2014/main" id="{9F95238C-1FE4-C11A-21C5-12A80DE45013}"/>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83" name="Text Box 12">
              <a:extLst>
                <a:ext uri="{FF2B5EF4-FFF2-40B4-BE49-F238E27FC236}">
                  <a16:creationId xmlns:a16="http://schemas.microsoft.com/office/drawing/2014/main" id="{AD3688CE-AD69-0D8A-674B-AF1EAA34A7F9}"/>
                </a:ext>
              </a:extLst>
            </p:cNvPr>
            <p:cNvSpPr txBox="1">
              <a:spLocks noChangeArrowheads="1"/>
            </p:cNvSpPr>
            <p:nvPr/>
          </p:nvSpPr>
          <p:spPr bwMode="auto">
            <a:xfrm>
              <a:off x="3068004" y="5749215"/>
              <a:ext cx="179168" cy="24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baseline="-25000" dirty="0"/>
            </a:p>
          </p:txBody>
        </p:sp>
        <p:sp>
          <p:nvSpPr>
            <p:cNvPr id="484" name="Text Box 12">
              <a:extLst>
                <a:ext uri="{FF2B5EF4-FFF2-40B4-BE49-F238E27FC236}">
                  <a16:creationId xmlns:a16="http://schemas.microsoft.com/office/drawing/2014/main" id="{2ED18EE1-D211-FB7C-8A77-578339FD5D97}"/>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85" name="Group 484">
            <a:extLst>
              <a:ext uri="{FF2B5EF4-FFF2-40B4-BE49-F238E27FC236}">
                <a16:creationId xmlns:a16="http://schemas.microsoft.com/office/drawing/2014/main" id="{A473455B-59EE-530D-F02D-EEDF561852F3}"/>
              </a:ext>
            </a:extLst>
          </p:cNvPr>
          <p:cNvGrpSpPr/>
          <p:nvPr/>
        </p:nvGrpSpPr>
        <p:grpSpPr>
          <a:xfrm>
            <a:off x="7959831" y="2190161"/>
            <a:ext cx="738012" cy="508788"/>
            <a:chOff x="1071163" y="4831168"/>
            <a:chExt cx="947740" cy="720403"/>
          </a:xfrm>
        </p:grpSpPr>
        <p:sp>
          <p:nvSpPr>
            <p:cNvPr id="486" name="Rounded Rectangle 485">
              <a:extLst>
                <a:ext uri="{FF2B5EF4-FFF2-40B4-BE49-F238E27FC236}">
                  <a16:creationId xmlns:a16="http://schemas.microsoft.com/office/drawing/2014/main" id="{3A8132C0-A235-1669-AEB3-8085F4D6593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487" name="Group 486">
              <a:extLst>
                <a:ext uri="{FF2B5EF4-FFF2-40B4-BE49-F238E27FC236}">
                  <a16:creationId xmlns:a16="http://schemas.microsoft.com/office/drawing/2014/main" id="{0029A035-6587-B205-482C-93C58E63054F}"/>
                </a:ext>
              </a:extLst>
            </p:cNvPr>
            <p:cNvGrpSpPr/>
            <p:nvPr/>
          </p:nvGrpSpPr>
          <p:grpSpPr>
            <a:xfrm>
              <a:off x="1173709" y="4874070"/>
              <a:ext cx="833642" cy="617564"/>
              <a:chOff x="236130" y="5049670"/>
              <a:chExt cx="1120906" cy="697569"/>
            </a:xfrm>
          </p:grpSpPr>
          <p:sp>
            <p:nvSpPr>
              <p:cNvPr id="488" name="Line 24">
                <a:extLst>
                  <a:ext uri="{FF2B5EF4-FFF2-40B4-BE49-F238E27FC236}">
                    <a16:creationId xmlns:a16="http://schemas.microsoft.com/office/drawing/2014/main" id="{87AE6F4D-8A38-1194-1C35-10290F5AA680}"/>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9" name="Line 23">
                <a:extLst>
                  <a:ext uri="{FF2B5EF4-FFF2-40B4-BE49-F238E27FC236}">
                    <a16:creationId xmlns:a16="http://schemas.microsoft.com/office/drawing/2014/main" id="{B6EE5DA5-4963-2206-E021-E5D1786B043C}"/>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90" name="Line 23">
                <a:extLst>
                  <a:ext uri="{FF2B5EF4-FFF2-40B4-BE49-F238E27FC236}">
                    <a16:creationId xmlns:a16="http://schemas.microsoft.com/office/drawing/2014/main" id="{43A57DE0-F95B-F26C-D6F6-6BB7B5AF737D}"/>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1" name="Line 23">
                <a:extLst>
                  <a:ext uri="{FF2B5EF4-FFF2-40B4-BE49-F238E27FC236}">
                    <a16:creationId xmlns:a16="http://schemas.microsoft.com/office/drawing/2014/main" id="{2D572391-08FF-B7E0-50E8-13B54AAE3BCF}"/>
                  </a:ext>
                </a:extLst>
              </p:cNvPr>
              <p:cNvSpPr>
                <a:spLocks noChangeShapeType="1"/>
              </p:cNvSpPr>
              <p:nvPr/>
            </p:nvSpPr>
            <p:spPr bwMode="auto">
              <a:xfrm flipH="1">
                <a:off x="377724" y="5413398"/>
                <a:ext cx="290392" cy="233782"/>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2" name="Text Box 12">
                <a:extLst>
                  <a:ext uri="{FF2B5EF4-FFF2-40B4-BE49-F238E27FC236}">
                    <a16:creationId xmlns:a16="http://schemas.microsoft.com/office/drawing/2014/main" id="{45D5BA68-D962-FB27-F0B4-4695CD849769}"/>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3" name="Text Box 12">
                <a:extLst>
                  <a:ext uri="{FF2B5EF4-FFF2-40B4-BE49-F238E27FC236}">
                    <a16:creationId xmlns:a16="http://schemas.microsoft.com/office/drawing/2014/main" id="{900BD014-84FC-3901-E9D4-A9A2D85644E8}"/>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4" name="Line 24">
                <a:extLst>
                  <a:ext uri="{FF2B5EF4-FFF2-40B4-BE49-F238E27FC236}">
                    <a16:creationId xmlns:a16="http://schemas.microsoft.com/office/drawing/2014/main" id="{C5EC7BC3-071C-EA54-3366-6A8C1BEE6C8E}"/>
                  </a:ext>
                </a:extLst>
              </p:cNvPr>
              <p:cNvSpPr>
                <a:spLocks noChangeShapeType="1"/>
              </p:cNvSpPr>
              <p:nvPr/>
            </p:nvSpPr>
            <p:spPr bwMode="auto">
              <a:xfrm flipV="1">
                <a:off x="668117" y="5398453"/>
                <a:ext cx="433466" cy="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5" name="Text Box 12">
                <a:extLst>
                  <a:ext uri="{FF2B5EF4-FFF2-40B4-BE49-F238E27FC236}">
                    <a16:creationId xmlns:a16="http://schemas.microsoft.com/office/drawing/2014/main" id="{54F8E69F-787F-CB55-80BD-87C5453846A8}"/>
                  </a:ext>
                </a:extLst>
              </p:cNvPr>
              <p:cNvSpPr txBox="1">
                <a:spLocks noChangeArrowheads="1"/>
              </p:cNvSpPr>
              <p:nvPr/>
            </p:nvSpPr>
            <p:spPr bwMode="auto">
              <a:xfrm>
                <a:off x="1120174"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6" name="Oval 25">
                <a:extLst>
                  <a:ext uri="{FF2B5EF4-FFF2-40B4-BE49-F238E27FC236}">
                    <a16:creationId xmlns:a16="http://schemas.microsoft.com/office/drawing/2014/main" id="{6C979BDA-51C1-E127-44AE-A12EB5CBF3E0}"/>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97" name="Text Box 12">
                <a:extLst>
                  <a:ext uri="{FF2B5EF4-FFF2-40B4-BE49-F238E27FC236}">
                    <a16:creationId xmlns:a16="http://schemas.microsoft.com/office/drawing/2014/main" id="{00DA74E2-1653-7EEF-14E2-940BB16D11A3}"/>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98" name="Text Box 12">
                <a:extLst>
                  <a:ext uri="{FF2B5EF4-FFF2-40B4-BE49-F238E27FC236}">
                    <a16:creationId xmlns:a16="http://schemas.microsoft.com/office/drawing/2014/main" id="{713B928C-D17E-749B-7B5C-B364D28C575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grpSp>
        <p:nvGrpSpPr>
          <p:cNvPr id="499" name="Group 498">
            <a:extLst>
              <a:ext uri="{FF2B5EF4-FFF2-40B4-BE49-F238E27FC236}">
                <a16:creationId xmlns:a16="http://schemas.microsoft.com/office/drawing/2014/main" id="{7206FA43-7B5B-CF47-8887-3FF8D198817B}"/>
              </a:ext>
            </a:extLst>
          </p:cNvPr>
          <p:cNvGrpSpPr/>
          <p:nvPr/>
        </p:nvGrpSpPr>
        <p:grpSpPr>
          <a:xfrm>
            <a:off x="7385273" y="1411199"/>
            <a:ext cx="738011" cy="531411"/>
            <a:chOff x="1071163" y="4799134"/>
            <a:chExt cx="947740" cy="752437"/>
          </a:xfrm>
        </p:grpSpPr>
        <p:sp>
          <p:nvSpPr>
            <p:cNvPr id="500" name="Rounded Rectangle 499">
              <a:extLst>
                <a:ext uri="{FF2B5EF4-FFF2-40B4-BE49-F238E27FC236}">
                  <a16:creationId xmlns:a16="http://schemas.microsoft.com/office/drawing/2014/main" id="{B63096E0-0A00-E5BB-B318-AF03E6A0436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01" name="Group 500">
              <a:extLst>
                <a:ext uri="{FF2B5EF4-FFF2-40B4-BE49-F238E27FC236}">
                  <a16:creationId xmlns:a16="http://schemas.microsoft.com/office/drawing/2014/main" id="{98158957-D020-2779-5F8A-1D2BF3A1CA4B}"/>
                </a:ext>
              </a:extLst>
            </p:cNvPr>
            <p:cNvGrpSpPr/>
            <p:nvPr/>
          </p:nvGrpSpPr>
          <p:grpSpPr>
            <a:xfrm>
              <a:off x="1173709" y="4799134"/>
              <a:ext cx="833642" cy="692494"/>
              <a:chOff x="236130" y="4965032"/>
              <a:chExt cx="1120906" cy="782207"/>
            </a:xfrm>
          </p:grpSpPr>
          <p:sp>
            <p:nvSpPr>
              <p:cNvPr id="502" name="Line 24">
                <a:extLst>
                  <a:ext uri="{FF2B5EF4-FFF2-40B4-BE49-F238E27FC236}">
                    <a16:creationId xmlns:a16="http://schemas.microsoft.com/office/drawing/2014/main" id="{51B50CE3-90AD-9BCD-B9E6-5F0614C212A0}"/>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3" name="Line 23">
                <a:extLst>
                  <a:ext uri="{FF2B5EF4-FFF2-40B4-BE49-F238E27FC236}">
                    <a16:creationId xmlns:a16="http://schemas.microsoft.com/office/drawing/2014/main" id="{A9E6448D-EAF5-83F1-84D9-4F86144E52B9}"/>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04" name="Line 23">
                <a:extLst>
                  <a:ext uri="{FF2B5EF4-FFF2-40B4-BE49-F238E27FC236}">
                    <a16:creationId xmlns:a16="http://schemas.microsoft.com/office/drawing/2014/main" id="{3D17948A-F41E-0E51-8B92-A391BC3EB60A}"/>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5" name="Line 23">
                <a:extLst>
                  <a:ext uri="{FF2B5EF4-FFF2-40B4-BE49-F238E27FC236}">
                    <a16:creationId xmlns:a16="http://schemas.microsoft.com/office/drawing/2014/main" id="{E5328809-C64A-364E-1BB6-3395A23C3889}"/>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6" name="Text Box 12">
                <a:extLst>
                  <a:ext uri="{FF2B5EF4-FFF2-40B4-BE49-F238E27FC236}">
                    <a16:creationId xmlns:a16="http://schemas.microsoft.com/office/drawing/2014/main" id="{F84EC328-CD68-EA79-1513-11A766CBD1AF}"/>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07" name="Text Box 12">
                <a:extLst>
                  <a:ext uri="{FF2B5EF4-FFF2-40B4-BE49-F238E27FC236}">
                    <a16:creationId xmlns:a16="http://schemas.microsoft.com/office/drawing/2014/main" id="{347E7DD1-1C7C-C514-759C-6AB8F58AE696}"/>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08" name="Line 24">
                <a:extLst>
                  <a:ext uri="{FF2B5EF4-FFF2-40B4-BE49-F238E27FC236}">
                    <a16:creationId xmlns:a16="http://schemas.microsoft.com/office/drawing/2014/main" id="{C97DA876-5AF8-740B-56ED-CBBB20CE5D4C}"/>
                  </a:ext>
                </a:extLst>
              </p:cNvPr>
              <p:cNvSpPr>
                <a:spLocks noChangeShapeType="1"/>
              </p:cNvSpPr>
              <p:nvPr/>
            </p:nvSpPr>
            <p:spPr bwMode="auto">
              <a:xfrm flipV="1">
                <a:off x="668117" y="5398453"/>
                <a:ext cx="433466" cy="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9" name="Text Box 12">
                <a:extLst>
                  <a:ext uri="{FF2B5EF4-FFF2-40B4-BE49-F238E27FC236}">
                    <a16:creationId xmlns:a16="http://schemas.microsoft.com/office/drawing/2014/main" id="{3F3D3D67-F718-4788-98FD-D70D330A9A1B}"/>
                  </a:ext>
                </a:extLst>
              </p:cNvPr>
              <p:cNvSpPr txBox="1">
                <a:spLocks noChangeArrowheads="1"/>
              </p:cNvSpPr>
              <p:nvPr/>
            </p:nvSpPr>
            <p:spPr bwMode="auto">
              <a:xfrm>
                <a:off x="1120174"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10" name="Oval 25">
                <a:extLst>
                  <a:ext uri="{FF2B5EF4-FFF2-40B4-BE49-F238E27FC236}">
                    <a16:creationId xmlns:a16="http://schemas.microsoft.com/office/drawing/2014/main" id="{DFA5BB86-C31B-18A6-B87D-0BA6D9485A50}"/>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511" name="Text Box 12">
                <a:extLst>
                  <a:ext uri="{FF2B5EF4-FFF2-40B4-BE49-F238E27FC236}">
                    <a16:creationId xmlns:a16="http://schemas.microsoft.com/office/drawing/2014/main" id="{89F9A3D8-09AA-4115-EA63-FA9279A58190}"/>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512" name="Text Box 12">
                <a:extLst>
                  <a:ext uri="{FF2B5EF4-FFF2-40B4-BE49-F238E27FC236}">
                    <a16:creationId xmlns:a16="http://schemas.microsoft.com/office/drawing/2014/main" id="{FDC7DC25-4C50-89BB-0370-9ABE6896F981}"/>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513" name="Group 512">
            <a:extLst>
              <a:ext uri="{FF2B5EF4-FFF2-40B4-BE49-F238E27FC236}">
                <a16:creationId xmlns:a16="http://schemas.microsoft.com/office/drawing/2014/main" id="{16F31C98-34BB-89E0-EF5F-37238CECE6BD}"/>
              </a:ext>
            </a:extLst>
          </p:cNvPr>
          <p:cNvGrpSpPr/>
          <p:nvPr/>
        </p:nvGrpSpPr>
        <p:grpSpPr>
          <a:xfrm>
            <a:off x="6266178" y="985667"/>
            <a:ext cx="689942" cy="508788"/>
            <a:chOff x="1601676" y="2501482"/>
            <a:chExt cx="976904" cy="720403"/>
          </a:xfrm>
        </p:grpSpPr>
        <p:sp>
          <p:nvSpPr>
            <p:cNvPr id="514" name="Rounded Rectangle 513">
              <a:extLst>
                <a:ext uri="{FF2B5EF4-FFF2-40B4-BE49-F238E27FC236}">
                  <a16:creationId xmlns:a16="http://schemas.microsoft.com/office/drawing/2014/main" id="{BE17F34D-E87A-9D24-CF77-53D53F1B8D77}"/>
                </a:ext>
              </a:extLst>
            </p:cNvPr>
            <p:cNvSpPr/>
            <p:nvPr/>
          </p:nvSpPr>
          <p:spPr>
            <a:xfrm>
              <a:off x="1601676" y="2501482"/>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515" name="Line 23">
              <a:extLst>
                <a:ext uri="{FF2B5EF4-FFF2-40B4-BE49-F238E27FC236}">
                  <a16:creationId xmlns:a16="http://schemas.microsoft.com/office/drawing/2014/main" id="{4E4BE983-E81B-A7E6-ECB8-99FF609E8483}"/>
                </a:ext>
              </a:extLst>
            </p:cNvPr>
            <p:cNvSpPr>
              <a:spLocks noChangeShapeType="1"/>
            </p:cNvSpPr>
            <p:nvPr/>
          </p:nvSpPr>
          <p:spPr bwMode="auto">
            <a:xfrm>
              <a:off x="2068978" y="2871715"/>
              <a:ext cx="246889" cy="21875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16" name="Line 23">
              <a:extLst>
                <a:ext uri="{FF2B5EF4-FFF2-40B4-BE49-F238E27FC236}">
                  <a16:creationId xmlns:a16="http://schemas.microsoft.com/office/drawing/2014/main" id="{20B53AAC-6A10-2B84-F515-764693518751}"/>
                </a:ext>
              </a:extLst>
            </p:cNvPr>
            <p:cNvSpPr>
              <a:spLocks noChangeShapeType="1"/>
            </p:cNvSpPr>
            <p:nvPr/>
          </p:nvSpPr>
          <p:spPr bwMode="auto">
            <a:xfrm>
              <a:off x="1830851" y="2656512"/>
              <a:ext cx="238127" cy="208758"/>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17" name="Line 23">
              <a:extLst>
                <a:ext uri="{FF2B5EF4-FFF2-40B4-BE49-F238E27FC236}">
                  <a16:creationId xmlns:a16="http://schemas.microsoft.com/office/drawing/2014/main" id="{B0BC7A7B-5099-89DD-F6C8-E69FC634BD58}"/>
                </a:ext>
              </a:extLst>
            </p:cNvPr>
            <p:cNvSpPr>
              <a:spLocks noChangeShapeType="1"/>
            </p:cNvSpPr>
            <p:nvPr/>
          </p:nvSpPr>
          <p:spPr bwMode="auto">
            <a:xfrm flipH="1">
              <a:off x="1830851" y="2878500"/>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18" name="Text Box 12">
              <a:extLst>
                <a:ext uri="{FF2B5EF4-FFF2-40B4-BE49-F238E27FC236}">
                  <a16:creationId xmlns:a16="http://schemas.microsoft.com/office/drawing/2014/main" id="{3E62541C-66CD-750E-A4F2-ACCD1CBBD447}"/>
                </a:ext>
              </a:extLst>
            </p:cNvPr>
            <p:cNvSpPr txBox="1">
              <a:spLocks noChangeArrowheads="1"/>
            </p:cNvSpPr>
            <p:nvPr/>
          </p:nvSpPr>
          <p:spPr bwMode="auto">
            <a:xfrm>
              <a:off x="2345300" y="2981254"/>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19" name="Text Box 12">
              <a:extLst>
                <a:ext uri="{FF2B5EF4-FFF2-40B4-BE49-F238E27FC236}">
                  <a16:creationId xmlns:a16="http://schemas.microsoft.com/office/drawing/2014/main" id="{D1C494BF-E403-28F4-A22A-F6D0A9500B8A}"/>
                </a:ext>
              </a:extLst>
            </p:cNvPr>
            <p:cNvSpPr txBox="1">
              <a:spLocks noChangeArrowheads="1"/>
            </p:cNvSpPr>
            <p:nvPr/>
          </p:nvSpPr>
          <p:spPr bwMode="auto">
            <a:xfrm>
              <a:off x="2309571" y="2537366"/>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H</a:t>
              </a:r>
              <a:endParaRPr lang="en-US" altLang="en-IT" sz="989" i="1" dirty="0"/>
            </a:p>
          </p:txBody>
        </p:sp>
        <p:sp>
          <p:nvSpPr>
            <p:cNvPr id="520" name="Text Box 12">
              <a:extLst>
                <a:ext uri="{FF2B5EF4-FFF2-40B4-BE49-F238E27FC236}">
                  <a16:creationId xmlns:a16="http://schemas.microsoft.com/office/drawing/2014/main" id="{375F93A4-14BC-E743-79F1-8C8A11888DC4}"/>
                </a:ext>
              </a:extLst>
            </p:cNvPr>
            <p:cNvSpPr txBox="1">
              <a:spLocks noChangeArrowheads="1"/>
            </p:cNvSpPr>
            <p:nvPr/>
          </p:nvSpPr>
          <p:spPr bwMode="auto">
            <a:xfrm>
              <a:off x="1682089" y="2528468"/>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21" name="Text Box 12">
              <a:extLst>
                <a:ext uri="{FF2B5EF4-FFF2-40B4-BE49-F238E27FC236}">
                  <a16:creationId xmlns:a16="http://schemas.microsoft.com/office/drawing/2014/main" id="{005C9511-D40C-CDE0-2198-7F0DDE5B5054}"/>
                </a:ext>
              </a:extLst>
            </p:cNvPr>
            <p:cNvSpPr txBox="1">
              <a:spLocks noChangeArrowheads="1"/>
            </p:cNvSpPr>
            <p:nvPr/>
          </p:nvSpPr>
          <p:spPr bwMode="auto">
            <a:xfrm>
              <a:off x="1673939" y="2973016"/>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22" name="Line 23">
              <a:extLst>
                <a:ext uri="{FF2B5EF4-FFF2-40B4-BE49-F238E27FC236}">
                  <a16:creationId xmlns:a16="http://schemas.microsoft.com/office/drawing/2014/main" id="{AAB34A72-9CD2-6B12-C6D0-9B1925841F44}"/>
                </a:ext>
              </a:extLst>
            </p:cNvPr>
            <p:cNvSpPr>
              <a:spLocks noChangeShapeType="1"/>
            </p:cNvSpPr>
            <p:nvPr/>
          </p:nvSpPr>
          <p:spPr bwMode="auto">
            <a:xfrm flipH="1">
              <a:off x="2079686" y="2662576"/>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3" name="Oval 25">
              <a:extLst>
                <a:ext uri="{FF2B5EF4-FFF2-40B4-BE49-F238E27FC236}">
                  <a16:creationId xmlns:a16="http://schemas.microsoft.com/office/drawing/2014/main" id="{8C72873F-87AA-6BDE-59D1-2A56172ED999}"/>
                </a:ext>
              </a:extLst>
            </p:cNvPr>
            <p:cNvSpPr>
              <a:spLocks noChangeArrowheads="1"/>
            </p:cNvSpPr>
            <p:nvPr/>
          </p:nvSpPr>
          <p:spPr bwMode="auto">
            <a:xfrm>
              <a:off x="2016466" y="2823037"/>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grpSp>
        <p:nvGrpSpPr>
          <p:cNvPr id="524" name="Group 523">
            <a:extLst>
              <a:ext uri="{FF2B5EF4-FFF2-40B4-BE49-F238E27FC236}">
                <a16:creationId xmlns:a16="http://schemas.microsoft.com/office/drawing/2014/main" id="{029E38F4-C5FD-D918-F192-4406EAA3EBB1}"/>
              </a:ext>
            </a:extLst>
          </p:cNvPr>
          <p:cNvGrpSpPr/>
          <p:nvPr/>
        </p:nvGrpSpPr>
        <p:grpSpPr>
          <a:xfrm>
            <a:off x="5168858" y="992175"/>
            <a:ext cx="689942" cy="508788"/>
            <a:chOff x="1607656" y="1432083"/>
            <a:chExt cx="976904" cy="720403"/>
          </a:xfrm>
        </p:grpSpPr>
        <p:sp>
          <p:nvSpPr>
            <p:cNvPr id="525" name="Rounded Rectangle 524">
              <a:extLst>
                <a:ext uri="{FF2B5EF4-FFF2-40B4-BE49-F238E27FC236}">
                  <a16:creationId xmlns:a16="http://schemas.microsoft.com/office/drawing/2014/main" id="{90AAA7B1-B7F4-464E-4E91-8202000E5BDF}"/>
                </a:ext>
              </a:extLst>
            </p:cNvPr>
            <p:cNvSpPr/>
            <p:nvPr/>
          </p:nvSpPr>
          <p:spPr>
            <a:xfrm>
              <a:off x="1607656" y="1432083"/>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526" name="Line 23">
              <a:extLst>
                <a:ext uri="{FF2B5EF4-FFF2-40B4-BE49-F238E27FC236}">
                  <a16:creationId xmlns:a16="http://schemas.microsoft.com/office/drawing/2014/main" id="{F9BC0292-5110-812D-79D8-4A73E4FE91AC}"/>
                </a:ext>
              </a:extLst>
            </p:cNvPr>
            <p:cNvSpPr>
              <a:spLocks noChangeShapeType="1"/>
            </p:cNvSpPr>
            <p:nvPr/>
          </p:nvSpPr>
          <p:spPr bwMode="auto">
            <a:xfrm>
              <a:off x="1836831" y="1587113"/>
              <a:ext cx="238127" cy="208758"/>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7" name="Line 23">
              <a:extLst>
                <a:ext uri="{FF2B5EF4-FFF2-40B4-BE49-F238E27FC236}">
                  <a16:creationId xmlns:a16="http://schemas.microsoft.com/office/drawing/2014/main" id="{F43BE43A-47CA-C2D5-0F10-6AC742409414}"/>
                </a:ext>
              </a:extLst>
            </p:cNvPr>
            <p:cNvSpPr>
              <a:spLocks noChangeShapeType="1"/>
            </p:cNvSpPr>
            <p:nvPr/>
          </p:nvSpPr>
          <p:spPr bwMode="auto">
            <a:xfrm flipH="1">
              <a:off x="1836831" y="1809101"/>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8" name="Text Box 12">
              <a:extLst>
                <a:ext uri="{FF2B5EF4-FFF2-40B4-BE49-F238E27FC236}">
                  <a16:creationId xmlns:a16="http://schemas.microsoft.com/office/drawing/2014/main" id="{6F562304-9784-D2B7-5252-58AEAB436340}"/>
                </a:ext>
              </a:extLst>
            </p:cNvPr>
            <p:cNvSpPr txBox="1">
              <a:spLocks noChangeArrowheads="1"/>
            </p:cNvSpPr>
            <p:nvPr/>
          </p:nvSpPr>
          <p:spPr bwMode="auto">
            <a:xfrm>
              <a:off x="2369448" y="1911855"/>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sp>
          <p:nvSpPr>
            <p:cNvPr id="529" name="Text Box 12">
              <a:extLst>
                <a:ext uri="{FF2B5EF4-FFF2-40B4-BE49-F238E27FC236}">
                  <a16:creationId xmlns:a16="http://schemas.microsoft.com/office/drawing/2014/main" id="{16B99EA4-81CB-D87C-0D49-EBE7868528E8}"/>
                </a:ext>
              </a:extLst>
            </p:cNvPr>
            <p:cNvSpPr txBox="1">
              <a:spLocks noChangeArrowheads="1"/>
            </p:cNvSpPr>
            <p:nvPr/>
          </p:nvSpPr>
          <p:spPr bwMode="auto">
            <a:xfrm>
              <a:off x="2321607" y="1467967"/>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G</a:t>
              </a:r>
              <a:endParaRPr lang="en-US" altLang="en-IT" sz="989" i="1" dirty="0"/>
            </a:p>
          </p:txBody>
        </p:sp>
        <p:sp>
          <p:nvSpPr>
            <p:cNvPr id="530" name="Text Box 12">
              <a:extLst>
                <a:ext uri="{FF2B5EF4-FFF2-40B4-BE49-F238E27FC236}">
                  <a16:creationId xmlns:a16="http://schemas.microsoft.com/office/drawing/2014/main" id="{DFF67270-459B-3ECD-9390-C5F45F7092D2}"/>
                </a:ext>
              </a:extLst>
            </p:cNvPr>
            <p:cNvSpPr txBox="1">
              <a:spLocks noChangeArrowheads="1"/>
            </p:cNvSpPr>
            <p:nvPr/>
          </p:nvSpPr>
          <p:spPr bwMode="auto">
            <a:xfrm>
              <a:off x="1688069" y="1459069"/>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31" name="Text Box 12">
              <a:extLst>
                <a:ext uri="{FF2B5EF4-FFF2-40B4-BE49-F238E27FC236}">
                  <a16:creationId xmlns:a16="http://schemas.microsoft.com/office/drawing/2014/main" id="{5FD09E2B-FFDA-09CB-0CB0-4AC438063D6E}"/>
                </a:ext>
              </a:extLst>
            </p:cNvPr>
            <p:cNvSpPr txBox="1">
              <a:spLocks noChangeArrowheads="1"/>
            </p:cNvSpPr>
            <p:nvPr/>
          </p:nvSpPr>
          <p:spPr bwMode="auto">
            <a:xfrm>
              <a:off x="1679919" y="1903617"/>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grpSp>
          <p:nvGrpSpPr>
            <p:cNvPr id="532" name="Group 531">
              <a:extLst>
                <a:ext uri="{FF2B5EF4-FFF2-40B4-BE49-F238E27FC236}">
                  <a16:creationId xmlns:a16="http://schemas.microsoft.com/office/drawing/2014/main" id="{F45BE416-418B-75ED-7D89-2A017524D170}"/>
                </a:ext>
              </a:extLst>
            </p:cNvPr>
            <p:cNvGrpSpPr/>
            <p:nvPr/>
          </p:nvGrpSpPr>
          <p:grpSpPr>
            <a:xfrm rot="18972771">
              <a:off x="2058138" y="1647402"/>
              <a:ext cx="304100" cy="65006"/>
              <a:chOff x="3698666" y="6309456"/>
              <a:chExt cx="406620" cy="83423"/>
            </a:xfrm>
          </p:grpSpPr>
          <p:sp>
            <p:nvSpPr>
              <p:cNvPr id="546" name="Line 23">
                <a:extLst>
                  <a:ext uri="{FF2B5EF4-FFF2-40B4-BE49-F238E27FC236}">
                    <a16:creationId xmlns:a16="http://schemas.microsoft.com/office/drawing/2014/main" id="{AD2C7F1A-0D98-3B84-270B-C58C09DD576C}"/>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7" name="Line 23">
                <a:extLst>
                  <a:ext uri="{FF2B5EF4-FFF2-40B4-BE49-F238E27FC236}">
                    <a16:creationId xmlns:a16="http://schemas.microsoft.com/office/drawing/2014/main" id="{F29139DD-EDD7-67EA-DD1D-FAA0BD8FF03F}"/>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8" name="Line 23">
                <a:extLst>
                  <a:ext uri="{FF2B5EF4-FFF2-40B4-BE49-F238E27FC236}">
                    <a16:creationId xmlns:a16="http://schemas.microsoft.com/office/drawing/2014/main" id="{F3EAD6DE-8E7E-EEB1-1A41-F6FA359B772B}"/>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9" name="Line 23">
                <a:extLst>
                  <a:ext uri="{FF2B5EF4-FFF2-40B4-BE49-F238E27FC236}">
                    <a16:creationId xmlns:a16="http://schemas.microsoft.com/office/drawing/2014/main" id="{DFD69224-3400-D485-EA25-BCFCD6B672EF}"/>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0" name="Line 23">
                <a:extLst>
                  <a:ext uri="{FF2B5EF4-FFF2-40B4-BE49-F238E27FC236}">
                    <a16:creationId xmlns:a16="http://schemas.microsoft.com/office/drawing/2014/main" id="{2E0DBAFB-F424-7FDA-8B41-8ABB5AAA236C}"/>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1" name="Line 23">
                <a:extLst>
                  <a:ext uri="{FF2B5EF4-FFF2-40B4-BE49-F238E27FC236}">
                    <a16:creationId xmlns:a16="http://schemas.microsoft.com/office/drawing/2014/main" id="{AC99E759-37F7-CBFA-75AB-36FA585076B9}"/>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2" name="Line 23">
                <a:extLst>
                  <a:ext uri="{FF2B5EF4-FFF2-40B4-BE49-F238E27FC236}">
                    <a16:creationId xmlns:a16="http://schemas.microsoft.com/office/drawing/2014/main" id="{783A202E-9571-2706-A30B-4E52BB53A330}"/>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53" name="Line 23">
                <a:extLst>
                  <a:ext uri="{FF2B5EF4-FFF2-40B4-BE49-F238E27FC236}">
                    <a16:creationId xmlns:a16="http://schemas.microsoft.com/office/drawing/2014/main" id="{F4320C7C-3B65-615B-D623-0BBDEFF854D6}"/>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4" name="Line 23">
                <a:extLst>
                  <a:ext uri="{FF2B5EF4-FFF2-40B4-BE49-F238E27FC236}">
                    <a16:creationId xmlns:a16="http://schemas.microsoft.com/office/drawing/2014/main" id="{39AF021F-5FE5-9513-6EC1-8DFD557638F3}"/>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55" name="Line 23">
                <a:extLst>
                  <a:ext uri="{FF2B5EF4-FFF2-40B4-BE49-F238E27FC236}">
                    <a16:creationId xmlns:a16="http://schemas.microsoft.com/office/drawing/2014/main" id="{1CE763EC-AE55-411B-E30D-46A409137500}"/>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6" name="Line 23">
                <a:extLst>
                  <a:ext uri="{FF2B5EF4-FFF2-40B4-BE49-F238E27FC236}">
                    <a16:creationId xmlns:a16="http://schemas.microsoft.com/office/drawing/2014/main" id="{614B7740-E557-325D-4A12-8F7DE5375504}"/>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nvGrpSpPr>
            <p:cNvPr id="533" name="Group 532">
              <a:extLst>
                <a:ext uri="{FF2B5EF4-FFF2-40B4-BE49-F238E27FC236}">
                  <a16:creationId xmlns:a16="http://schemas.microsoft.com/office/drawing/2014/main" id="{385780EE-05D3-3AC5-13F8-64CE281D0CE0}"/>
                </a:ext>
              </a:extLst>
            </p:cNvPr>
            <p:cNvGrpSpPr/>
            <p:nvPr/>
          </p:nvGrpSpPr>
          <p:grpSpPr>
            <a:xfrm rot="2357675">
              <a:off x="2070291" y="1878473"/>
              <a:ext cx="304100" cy="65006"/>
              <a:chOff x="3698666" y="6309456"/>
              <a:chExt cx="406620" cy="83423"/>
            </a:xfrm>
          </p:grpSpPr>
          <p:sp>
            <p:nvSpPr>
              <p:cNvPr id="535" name="Line 23">
                <a:extLst>
                  <a:ext uri="{FF2B5EF4-FFF2-40B4-BE49-F238E27FC236}">
                    <a16:creationId xmlns:a16="http://schemas.microsoft.com/office/drawing/2014/main" id="{F878A6A6-1EFF-4324-1E30-D8DCA070A665}"/>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6" name="Line 23">
                <a:extLst>
                  <a:ext uri="{FF2B5EF4-FFF2-40B4-BE49-F238E27FC236}">
                    <a16:creationId xmlns:a16="http://schemas.microsoft.com/office/drawing/2014/main" id="{22FDAB3A-BDEE-B71F-8E7A-EC2C9AE18491}"/>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7" name="Line 23">
                <a:extLst>
                  <a:ext uri="{FF2B5EF4-FFF2-40B4-BE49-F238E27FC236}">
                    <a16:creationId xmlns:a16="http://schemas.microsoft.com/office/drawing/2014/main" id="{CAE90DD6-90C1-6326-72A1-437BFAB0616F}"/>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38" name="Line 23">
                <a:extLst>
                  <a:ext uri="{FF2B5EF4-FFF2-40B4-BE49-F238E27FC236}">
                    <a16:creationId xmlns:a16="http://schemas.microsoft.com/office/drawing/2014/main" id="{B3E7872D-93B5-CB76-AFA9-1FF3B7F8C5F4}"/>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9" name="Line 23">
                <a:extLst>
                  <a:ext uri="{FF2B5EF4-FFF2-40B4-BE49-F238E27FC236}">
                    <a16:creationId xmlns:a16="http://schemas.microsoft.com/office/drawing/2014/main" id="{8032BCCB-3B5E-AA83-9E4F-023C2DDA02A3}"/>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0" name="Line 23">
                <a:extLst>
                  <a:ext uri="{FF2B5EF4-FFF2-40B4-BE49-F238E27FC236}">
                    <a16:creationId xmlns:a16="http://schemas.microsoft.com/office/drawing/2014/main" id="{E491F4FD-BF86-5D62-9614-BEB7F2799ED8}"/>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1" name="Line 23">
                <a:extLst>
                  <a:ext uri="{FF2B5EF4-FFF2-40B4-BE49-F238E27FC236}">
                    <a16:creationId xmlns:a16="http://schemas.microsoft.com/office/drawing/2014/main" id="{4A184BC3-2BB9-5B9C-0ED1-BE430A73A0F6}"/>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2" name="Line 23">
                <a:extLst>
                  <a:ext uri="{FF2B5EF4-FFF2-40B4-BE49-F238E27FC236}">
                    <a16:creationId xmlns:a16="http://schemas.microsoft.com/office/drawing/2014/main" id="{1B4CFBB6-66E0-6218-063F-1F7C292AAED6}"/>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3" name="Line 23">
                <a:extLst>
                  <a:ext uri="{FF2B5EF4-FFF2-40B4-BE49-F238E27FC236}">
                    <a16:creationId xmlns:a16="http://schemas.microsoft.com/office/drawing/2014/main" id="{9EE98894-6F43-34DD-1781-E04CF904AD7A}"/>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4" name="Line 23">
                <a:extLst>
                  <a:ext uri="{FF2B5EF4-FFF2-40B4-BE49-F238E27FC236}">
                    <a16:creationId xmlns:a16="http://schemas.microsoft.com/office/drawing/2014/main" id="{5D00E204-FCA8-FF39-2584-C4A14A6996BB}"/>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5" name="Line 23">
                <a:extLst>
                  <a:ext uri="{FF2B5EF4-FFF2-40B4-BE49-F238E27FC236}">
                    <a16:creationId xmlns:a16="http://schemas.microsoft.com/office/drawing/2014/main" id="{AA3A03AA-AECF-8DC4-05E5-E040617ABE2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534" name="Oval 25">
              <a:extLst>
                <a:ext uri="{FF2B5EF4-FFF2-40B4-BE49-F238E27FC236}">
                  <a16:creationId xmlns:a16="http://schemas.microsoft.com/office/drawing/2014/main" id="{A416B485-2676-A0A7-3EC7-03FB2CC4C0F5}"/>
                </a:ext>
              </a:extLst>
            </p:cNvPr>
            <p:cNvSpPr>
              <a:spLocks noChangeArrowheads="1"/>
            </p:cNvSpPr>
            <p:nvPr/>
          </p:nvSpPr>
          <p:spPr bwMode="auto">
            <a:xfrm>
              <a:off x="2022446" y="1753638"/>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grpSp>
        <p:nvGrpSpPr>
          <p:cNvPr id="557" name="Group 556">
            <a:extLst>
              <a:ext uri="{FF2B5EF4-FFF2-40B4-BE49-F238E27FC236}">
                <a16:creationId xmlns:a16="http://schemas.microsoft.com/office/drawing/2014/main" id="{D18706FB-E50E-2992-266D-AA88BCBB38AC}"/>
              </a:ext>
            </a:extLst>
          </p:cNvPr>
          <p:cNvGrpSpPr/>
          <p:nvPr/>
        </p:nvGrpSpPr>
        <p:grpSpPr>
          <a:xfrm>
            <a:off x="4078537" y="1418454"/>
            <a:ext cx="689942" cy="522858"/>
            <a:chOff x="1332861" y="2898827"/>
            <a:chExt cx="976904" cy="740325"/>
          </a:xfrm>
        </p:grpSpPr>
        <p:grpSp>
          <p:nvGrpSpPr>
            <p:cNvPr id="558" name="Group 557">
              <a:extLst>
                <a:ext uri="{FF2B5EF4-FFF2-40B4-BE49-F238E27FC236}">
                  <a16:creationId xmlns:a16="http://schemas.microsoft.com/office/drawing/2014/main" id="{D8943AEC-AB4D-386A-A15E-EFCC9668C863}"/>
                </a:ext>
              </a:extLst>
            </p:cNvPr>
            <p:cNvGrpSpPr/>
            <p:nvPr/>
          </p:nvGrpSpPr>
          <p:grpSpPr>
            <a:xfrm>
              <a:off x="1332861" y="2898827"/>
              <a:ext cx="976904" cy="740325"/>
              <a:chOff x="1076656" y="4799134"/>
              <a:chExt cx="886011" cy="740325"/>
            </a:xfrm>
          </p:grpSpPr>
          <p:sp>
            <p:nvSpPr>
              <p:cNvPr id="571" name="Rounded Rectangle 570">
                <a:extLst>
                  <a:ext uri="{FF2B5EF4-FFF2-40B4-BE49-F238E27FC236}">
                    <a16:creationId xmlns:a16="http://schemas.microsoft.com/office/drawing/2014/main" id="{5FF2B9A3-BE6A-72F3-8217-50F8A5B8A4B0}"/>
                  </a:ext>
                </a:extLst>
              </p:cNvPr>
              <p:cNvSpPr/>
              <p:nvPr/>
            </p:nvSpPr>
            <p:spPr>
              <a:xfrm>
                <a:off x="1076656" y="4819056"/>
                <a:ext cx="886011"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72" name="Group 571">
                <a:extLst>
                  <a:ext uri="{FF2B5EF4-FFF2-40B4-BE49-F238E27FC236}">
                    <a16:creationId xmlns:a16="http://schemas.microsoft.com/office/drawing/2014/main" id="{D97FCF73-721E-BF9A-1CB3-031F2C236A70}"/>
                  </a:ext>
                </a:extLst>
              </p:cNvPr>
              <p:cNvGrpSpPr/>
              <p:nvPr/>
            </p:nvGrpSpPr>
            <p:grpSpPr>
              <a:xfrm>
                <a:off x="1173709" y="4799134"/>
                <a:ext cx="757968" cy="692494"/>
                <a:chOff x="236130" y="4965032"/>
                <a:chExt cx="1019157" cy="782207"/>
              </a:xfrm>
            </p:grpSpPr>
            <p:sp>
              <p:nvSpPr>
                <p:cNvPr id="573" name="Line 23">
                  <a:extLst>
                    <a:ext uri="{FF2B5EF4-FFF2-40B4-BE49-F238E27FC236}">
                      <a16:creationId xmlns:a16="http://schemas.microsoft.com/office/drawing/2014/main" id="{D9433820-9375-495A-EECF-D7374E85FF04}"/>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74" name="Line 23">
                  <a:extLst>
                    <a:ext uri="{FF2B5EF4-FFF2-40B4-BE49-F238E27FC236}">
                      <a16:creationId xmlns:a16="http://schemas.microsoft.com/office/drawing/2014/main" id="{D49A79E9-77CA-6647-4227-EBCBF48E1738}"/>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5" name="Line 23">
                  <a:extLst>
                    <a:ext uri="{FF2B5EF4-FFF2-40B4-BE49-F238E27FC236}">
                      <a16:creationId xmlns:a16="http://schemas.microsoft.com/office/drawing/2014/main" id="{7D819A01-1E98-E10C-C764-5AF4D9142EED}"/>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6" name="Text Box 12">
                  <a:extLst>
                    <a:ext uri="{FF2B5EF4-FFF2-40B4-BE49-F238E27FC236}">
                      <a16:creationId xmlns:a16="http://schemas.microsoft.com/office/drawing/2014/main" id="{C744BE4C-7A35-DF99-AB12-10D6219352BA}"/>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77" name="Text Box 12">
                  <a:extLst>
                    <a:ext uri="{FF2B5EF4-FFF2-40B4-BE49-F238E27FC236}">
                      <a16:creationId xmlns:a16="http://schemas.microsoft.com/office/drawing/2014/main" id="{59548BC9-131C-D2F9-EA4A-CAA9F73E8F20}"/>
                    </a:ext>
                  </a:extLst>
                </p:cNvPr>
                <p:cNvSpPr txBox="1">
                  <a:spLocks noChangeArrowheads="1"/>
                </p:cNvSpPr>
                <p:nvPr/>
              </p:nvSpPr>
              <p:spPr bwMode="auto">
                <a:xfrm>
                  <a:off x="961518" y="50280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578" name="Oval 25">
                  <a:extLst>
                    <a:ext uri="{FF2B5EF4-FFF2-40B4-BE49-F238E27FC236}">
                      <a16:creationId xmlns:a16="http://schemas.microsoft.com/office/drawing/2014/main" id="{4CEB6AB5-BAAD-0B0B-0B6D-81D2E9335944}"/>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579" name="Text Box 12">
                  <a:extLst>
                    <a:ext uri="{FF2B5EF4-FFF2-40B4-BE49-F238E27FC236}">
                      <a16:creationId xmlns:a16="http://schemas.microsoft.com/office/drawing/2014/main" id="{D4E5FC21-C4DD-5734-E2A6-A5E58192C168}"/>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580" name="Text Box 12">
                  <a:extLst>
                    <a:ext uri="{FF2B5EF4-FFF2-40B4-BE49-F238E27FC236}">
                      <a16:creationId xmlns:a16="http://schemas.microsoft.com/office/drawing/2014/main" id="{D5953B39-19E5-A1F3-9537-9A0EC618208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559" name="Group 558">
              <a:extLst>
                <a:ext uri="{FF2B5EF4-FFF2-40B4-BE49-F238E27FC236}">
                  <a16:creationId xmlns:a16="http://schemas.microsoft.com/office/drawing/2014/main" id="{285B9151-C082-66A5-1C2E-988C213F7879}"/>
                </a:ext>
              </a:extLst>
            </p:cNvPr>
            <p:cNvGrpSpPr/>
            <p:nvPr/>
          </p:nvGrpSpPr>
          <p:grpSpPr>
            <a:xfrm rot="19171468">
              <a:off x="1776058" y="3109761"/>
              <a:ext cx="335557" cy="69322"/>
              <a:chOff x="3698666" y="6309456"/>
              <a:chExt cx="406620" cy="83423"/>
            </a:xfrm>
          </p:grpSpPr>
          <p:sp>
            <p:nvSpPr>
              <p:cNvPr id="560" name="Line 23">
                <a:extLst>
                  <a:ext uri="{FF2B5EF4-FFF2-40B4-BE49-F238E27FC236}">
                    <a16:creationId xmlns:a16="http://schemas.microsoft.com/office/drawing/2014/main" id="{A4E2F25C-7512-B8C1-DD03-6BAB960525B0}"/>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1" name="Line 23">
                <a:extLst>
                  <a:ext uri="{FF2B5EF4-FFF2-40B4-BE49-F238E27FC236}">
                    <a16:creationId xmlns:a16="http://schemas.microsoft.com/office/drawing/2014/main" id="{B6B37275-7F77-103C-8EA6-B4EDEFB51887}"/>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2" name="Line 23">
                <a:extLst>
                  <a:ext uri="{FF2B5EF4-FFF2-40B4-BE49-F238E27FC236}">
                    <a16:creationId xmlns:a16="http://schemas.microsoft.com/office/drawing/2014/main" id="{854F2C51-1488-CA5E-A157-6EF8C3AAEDCD}"/>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3" name="Line 23">
                <a:extLst>
                  <a:ext uri="{FF2B5EF4-FFF2-40B4-BE49-F238E27FC236}">
                    <a16:creationId xmlns:a16="http://schemas.microsoft.com/office/drawing/2014/main" id="{0E41E8F9-FFF4-B221-1DC6-817102B414F5}"/>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4" name="Line 23">
                <a:extLst>
                  <a:ext uri="{FF2B5EF4-FFF2-40B4-BE49-F238E27FC236}">
                    <a16:creationId xmlns:a16="http://schemas.microsoft.com/office/drawing/2014/main" id="{07C541F2-9BF9-7A38-9827-E1F9B57A0893}"/>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5" name="Line 23">
                <a:extLst>
                  <a:ext uri="{FF2B5EF4-FFF2-40B4-BE49-F238E27FC236}">
                    <a16:creationId xmlns:a16="http://schemas.microsoft.com/office/drawing/2014/main" id="{ED3C8D40-568E-CFB3-F720-93CE77F296DB}"/>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6" name="Line 23">
                <a:extLst>
                  <a:ext uri="{FF2B5EF4-FFF2-40B4-BE49-F238E27FC236}">
                    <a16:creationId xmlns:a16="http://schemas.microsoft.com/office/drawing/2014/main" id="{CABFEA31-828F-D950-B2A6-5309243B4B70}"/>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7" name="Line 23">
                <a:extLst>
                  <a:ext uri="{FF2B5EF4-FFF2-40B4-BE49-F238E27FC236}">
                    <a16:creationId xmlns:a16="http://schemas.microsoft.com/office/drawing/2014/main" id="{86E826EA-70E6-F056-5105-65C402442098}"/>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8" name="Line 23">
                <a:extLst>
                  <a:ext uri="{FF2B5EF4-FFF2-40B4-BE49-F238E27FC236}">
                    <a16:creationId xmlns:a16="http://schemas.microsoft.com/office/drawing/2014/main" id="{52CE9C9B-1239-0D13-B3EC-B65691A0722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9" name="Line 23">
                <a:extLst>
                  <a:ext uri="{FF2B5EF4-FFF2-40B4-BE49-F238E27FC236}">
                    <a16:creationId xmlns:a16="http://schemas.microsoft.com/office/drawing/2014/main" id="{CDE9C58B-6D63-B0B3-4F02-F1AA62AEE375}"/>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0" name="Line 23">
                <a:extLst>
                  <a:ext uri="{FF2B5EF4-FFF2-40B4-BE49-F238E27FC236}">
                    <a16:creationId xmlns:a16="http://schemas.microsoft.com/office/drawing/2014/main" id="{805D813F-CF8B-8174-A37A-0581D1215D77}"/>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581" name="Group 580">
            <a:extLst>
              <a:ext uri="{FF2B5EF4-FFF2-40B4-BE49-F238E27FC236}">
                <a16:creationId xmlns:a16="http://schemas.microsoft.com/office/drawing/2014/main" id="{F6031934-80FB-E990-094B-C29C0D677EC4}"/>
              </a:ext>
            </a:extLst>
          </p:cNvPr>
          <p:cNvGrpSpPr/>
          <p:nvPr/>
        </p:nvGrpSpPr>
        <p:grpSpPr>
          <a:xfrm>
            <a:off x="3434549" y="2184944"/>
            <a:ext cx="701276" cy="508788"/>
            <a:chOff x="2343943" y="3083052"/>
            <a:chExt cx="992951" cy="720403"/>
          </a:xfrm>
        </p:grpSpPr>
        <p:grpSp>
          <p:nvGrpSpPr>
            <p:cNvPr id="582" name="Group 581">
              <a:extLst>
                <a:ext uri="{FF2B5EF4-FFF2-40B4-BE49-F238E27FC236}">
                  <a16:creationId xmlns:a16="http://schemas.microsoft.com/office/drawing/2014/main" id="{61866CF8-C36D-5327-BEC4-98CBF669788A}"/>
                </a:ext>
              </a:extLst>
            </p:cNvPr>
            <p:cNvGrpSpPr/>
            <p:nvPr/>
          </p:nvGrpSpPr>
          <p:grpSpPr>
            <a:xfrm>
              <a:off x="2343943" y="3083052"/>
              <a:ext cx="992951" cy="720403"/>
              <a:chOff x="1071164" y="4819056"/>
              <a:chExt cx="900564" cy="720403"/>
            </a:xfrm>
          </p:grpSpPr>
          <p:sp>
            <p:nvSpPr>
              <p:cNvPr id="595" name="Rounded Rectangle 594">
                <a:extLst>
                  <a:ext uri="{FF2B5EF4-FFF2-40B4-BE49-F238E27FC236}">
                    <a16:creationId xmlns:a16="http://schemas.microsoft.com/office/drawing/2014/main" id="{F6687BAF-3EAA-4920-C7AE-2D8E2ABB0D6C}"/>
                  </a:ext>
                </a:extLst>
              </p:cNvPr>
              <p:cNvSpPr/>
              <p:nvPr/>
            </p:nvSpPr>
            <p:spPr>
              <a:xfrm>
                <a:off x="1071164" y="4819056"/>
                <a:ext cx="896665"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96" name="Group 595">
                <a:extLst>
                  <a:ext uri="{FF2B5EF4-FFF2-40B4-BE49-F238E27FC236}">
                    <a16:creationId xmlns:a16="http://schemas.microsoft.com/office/drawing/2014/main" id="{4A5BE58F-BB17-4251-F46B-1DD3E9F37CBC}"/>
                  </a:ext>
                </a:extLst>
              </p:cNvPr>
              <p:cNvGrpSpPr/>
              <p:nvPr/>
            </p:nvGrpSpPr>
            <p:grpSpPr>
              <a:xfrm>
                <a:off x="1173709" y="4847015"/>
                <a:ext cx="798019" cy="644619"/>
                <a:chOff x="236130" y="5019110"/>
                <a:chExt cx="1073007" cy="728129"/>
              </a:xfrm>
            </p:grpSpPr>
            <p:sp>
              <p:nvSpPr>
                <p:cNvPr id="597" name="Line 23">
                  <a:extLst>
                    <a:ext uri="{FF2B5EF4-FFF2-40B4-BE49-F238E27FC236}">
                      <a16:creationId xmlns:a16="http://schemas.microsoft.com/office/drawing/2014/main" id="{97BD2FBB-94DB-923A-C777-8A73B6F0846E}"/>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8" name="Line 23">
                  <a:extLst>
                    <a:ext uri="{FF2B5EF4-FFF2-40B4-BE49-F238E27FC236}">
                      <a16:creationId xmlns:a16="http://schemas.microsoft.com/office/drawing/2014/main" id="{FBA3E3E9-149E-B6C4-C381-9E697C496F32}"/>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9" name="Line 23">
                  <a:extLst>
                    <a:ext uri="{FF2B5EF4-FFF2-40B4-BE49-F238E27FC236}">
                      <a16:creationId xmlns:a16="http://schemas.microsoft.com/office/drawing/2014/main" id="{8B170B8A-135D-D2DB-0F7F-E4A7E9AE0F8C}"/>
                    </a:ext>
                  </a:extLst>
                </p:cNvPr>
                <p:cNvSpPr>
                  <a:spLocks noChangeShapeType="1"/>
                </p:cNvSpPr>
                <p:nvPr/>
              </p:nvSpPr>
              <p:spPr bwMode="auto">
                <a:xfrm flipH="1">
                  <a:off x="377724" y="5413398"/>
                  <a:ext cx="290392" cy="233782"/>
                </a:xfrm>
                <a:prstGeom prst="line">
                  <a:avLst/>
                </a:prstGeom>
                <a:noFill/>
                <a:ln w="18360">
                  <a:solidFill>
                    <a:srgbClr val="FF25C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0" name="Text Box 12">
                  <a:extLst>
                    <a:ext uri="{FF2B5EF4-FFF2-40B4-BE49-F238E27FC236}">
                      <a16:creationId xmlns:a16="http://schemas.microsoft.com/office/drawing/2014/main" id="{AF47859D-D99A-9652-66BD-2763011BBF3E}"/>
                    </a:ext>
                  </a:extLst>
                </p:cNvPr>
                <p:cNvSpPr txBox="1">
                  <a:spLocks noChangeArrowheads="1"/>
                </p:cNvSpPr>
                <p:nvPr/>
              </p:nvSpPr>
              <p:spPr bwMode="auto">
                <a:xfrm>
                  <a:off x="1072277" y="5019110"/>
                  <a:ext cx="236860"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A</a:t>
                  </a:r>
                  <a:endParaRPr lang="en-US" altLang="en-IT" sz="989" i="1" dirty="0"/>
                </a:p>
              </p:txBody>
            </p:sp>
            <p:sp>
              <p:nvSpPr>
                <p:cNvPr id="601" name="Text Box 12">
                  <a:extLst>
                    <a:ext uri="{FF2B5EF4-FFF2-40B4-BE49-F238E27FC236}">
                      <a16:creationId xmlns:a16="http://schemas.microsoft.com/office/drawing/2014/main" id="{589227AD-01D4-2D49-BF7A-B2E386DB7258}"/>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602" name="Oval 25">
                  <a:extLst>
                    <a:ext uri="{FF2B5EF4-FFF2-40B4-BE49-F238E27FC236}">
                      <a16:creationId xmlns:a16="http://schemas.microsoft.com/office/drawing/2014/main" id="{293CBBAD-9975-494B-1ED3-65AA6B5C7791}"/>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603" name="Text Box 12">
                  <a:extLst>
                    <a:ext uri="{FF2B5EF4-FFF2-40B4-BE49-F238E27FC236}">
                      <a16:creationId xmlns:a16="http://schemas.microsoft.com/office/drawing/2014/main" id="{42EEF22B-3B23-C8A9-30BA-2DDE467E33E7}"/>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r>
                    <a:rPr lang="en-US" altLang="en-IT" sz="989" baseline="-25000" dirty="0">
                      <a:solidFill>
                        <a:srgbClr val="0069FC"/>
                      </a:solidFill>
                      <a:cs typeface="Times New Roman" panose="02020603050405020304" pitchFamily="18" charset="0"/>
                    </a:rPr>
                    <a:t>3</a:t>
                  </a:r>
                  <a:endParaRPr lang="en-US" altLang="en-IT" sz="989" baseline="-25000" dirty="0">
                    <a:solidFill>
                      <a:srgbClr val="0069FC"/>
                    </a:solidFill>
                  </a:endParaRPr>
                </a:p>
              </p:txBody>
            </p:sp>
            <p:sp>
              <p:nvSpPr>
                <p:cNvPr id="604" name="Text Box 12">
                  <a:extLst>
                    <a:ext uri="{FF2B5EF4-FFF2-40B4-BE49-F238E27FC236}">
                      <a16:creationId xmlns:a16="http://schemas.microsoft.com/office/drawing/2014/main" id="{68EB2CEC-3507-8174-DE47-C54CF24407A4}"/>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err="1">
                      <a:cs typeface="Times New Roman" panose="02020603050405020304" pitchFamily="18" charset="0"/>
                    </a:rPr>
                    <a:t>f</a:t>
                  </a:r>
                  <a:r>
                    <a:rPr lang="en-US" altLang="en-IT" sz="989" i="1" baseline="-25000" dirty="0" err="1">
                      <a:solidFill>
                        <a:srgbClr val="0069FC"/>
                      </a:solidFill>
                      <a:cs typeface="Times New Roman" panose="02020603050405020304" pitchFamily="18" charset="0"/>
                    </a:rPr>
                    <a:t>l</a:t>
                  </a:r>
                  <a:endParaRPr lang="en-US" altLang="en-IT" sz="989" i="1" dirty="0"/>
                </a:p>
              </p:txBody>
            </p:sp>
          </p:grpSp>
        </p:grpSp>
        <p:grpSp>
          <p:nvGrpSpPr>
            <p:cNvPr id="583" name="Group 582">
              <a:extLst>
                <a:ext uri="{FF2B5EF4-FFF2-40B4-BE49-F238E27FC236}">
                  <a16:creationId xmlns:a16="http://schemas.microsoft.com/office/drawing/2014/main" id="{CC5B9A0D-BB03-0143-ED48-2A034F8C8929}"/>
                </a:ext>
              </a:extLst>
            </p:cNvPr>
            <p:cNvGrpSpPr/>
            <p:nvPr/>
          </p:nvGrpSpPr>
          <p:grpSpPr>
            <a:xfrm rot="19171468">
              <a:off x="2796369" y="3283288"/>
              <a:ext cx="335557" cy="69322"/>
              <a:chOff x="3698666" y="6309456"/>
              <a:chExt cx="406620" cy="83423"/>
            </a:xfrm>
          </p:grpSpPr>
          <p:sp>
            <p:nvSpPr>
              <p:cNvPr id="584" name="Line 23">
                <a:extLst>
                  <a:ext uri="{FF2B5EF4-FFF2-40B4-BE49-F238E27FC236}">
                    <a16:creationId xmlns:a16="http://schemas.microsoft.com/office/drawing/2014/main" id="{B7F9DC84-E16B-90CF-1617-CAB95CDA1FA6}"/>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5" name="Line 23">
                <a:extLst>
                  <a:ext uri="{FF2B5EF4-FFF2-40B4-BE49-F238E27FC236}">
                    <a16:creationId xmlns:a16="http://schemas.microsoft.com/office/drawing/2014/main" id="{36FC07DB-90CF-A667-BCAF-6FB7CF2184C6}"/>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6" name="Line 23">
                <a:extLst>
                  <a:ext uri="{FF2B5EF4-FFF2-40B4-BE49-F238E27FC236}">
                    <a16:creationId xmlns:a16="http://schemas.microsoft.com/office/drawing/2014/main" id="{0D570FB9-01F9-0065-9C61-CDB7BF81F183}"/>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87" name="Line 23">
                <a:extLst>
                  <a:ext uri="{FF2B5EF4-FFF2-40B4-BE49-F238E27FC236}">
                    <a16:creationId xmlns:a16="http://schemas.microsoft.com/office/drawing/2014/main" id="{7D677AAD-69BD-36BF-0E58-8B4C54B997DD}"/>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8" name="Line 23">
                <a:extLst>
                  <a:ext uri="{FF2B5EF4-FFF2-40B4-BE49-F238E27FC236}">
                    <a16:creationId xmlns:a16="http://schemas.microsoft.com/office/drawing/2014/main" id="{5CB56831-8528-0F25-63D7-D4198CBBF6F6}"/>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9" name="Line 23">
                <a:extLst>
                  <a:ext uri="{FF2B5EF4-FFF2-40B4-BE49-F238E27FC236}">
                    <a16:creationId xmlns:a16="http://schemas.microsoft.com/office/drawing/2014/main" id="{B3EB5208-3B68-D1FF-110E-A86D6D4DFAAA}"/>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0" name="Line 23">
                <a:extLst>
                  <a:ext uri="{FF2B5EF4-FFF2-40B4-BE49-F238E27FC236}">
                    <a16:creationId xmlns:a16="http://schemas.microsoft.com/office/drawing/2014/main" id="{7FA6ED36-C7CD-6697-53EB-2E33BAAF2FE1}"/>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1" name="Line 23">
                <a:extLst>
                  <a:ext uri="{FF2B5EF4-FFF2-40B4-BE49-F238E27FC236}">
                    <a16:creationId xmlns:a16="http://schemas.microsoft.com/office/drawing/2014/main" id="{EC768A91-1958-07C8-7254-DAE3D99C6984}"/>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2" name="Line 23">
                <a:extLst>
                  <a:ext uri="{FF2B5EF4-FFF2-40B4-BE49-F238E27FC236}">
                    <a16:creationId xmlns:a16="http://schemas.microsoft.com/office/drawing/2014/main" id="{6A4E9335-4211-1086-1CC5-F37E191261A9}"/>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3" name="Line 23">
                <a:extLst>
                  <a:ext uri="{FF2B5EF4-FFF2-40B4-BE49-F238E27FC236}">
                    <a16:creationId xmlns:a16="http://schemas.microsoft.com/office/drawing/2014/main" id="{291C3149-04BF-91D7-ECAE-159FAAB3D43E}"/>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4" name="Line 23">
                <a:extLst>
                  <a:ext uri="{FF2B5EF4-FFF2-40B4-BE49-F238E27FC236}">
                    <a16:creationId xmlns:a16="http://schemas.microsoft.com/office/drawing/2014/main" id="{9FB6D260-F990-B4EA-E8C0-9B9FB398BF3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605" name="Group 604">
            <a:extLst>
              <a:ext uri="{FF2B5EF4-FFF2-40B4-BE49-F238E27FC236}">
                <a16:creationId xmlns:a16="http://schemas.microsoft.com/office/drawing/2014/main" id="{9AE0F8B8-25BA-F611-CFBB-01942B0F6112}"/>
              </a:ext>
            </a:extLst>
          </p:cNvPr>
          <p:cNvGrpSpPr/>
          <p:nvPr/>
        </p:nvGrpSpPr>
        <p:grpSpPr>
          <a:xfrm>
            <a:off x="7299958" y="5788599"/>
            <a:ext cx="683706" cy="440352"/>
            <a:chOff x="2306319" y="5765243"/>
            <a:chExt cx="968074" cy="623503"/>
          </a:xfrm>
        </p:grpSpPr>
        <p:sp>
          <p:nvSpPr>
            <p:cNvPr id="606" name="Rounded Rectangle 605">
              <a:extLst>
                <a:ext uri="{FF2B5EF4-FFF2-40B4-BE49-F238E27FC236}">
                  <a16:creationId xmlns:a16="http://schemas.microsoft.com/office/drawing/2014/main" id="{DC975284-2734-A7DB-D2B3-9EBC3824DDCC}"/>
                </a:ext>
              </a:extLst>
            </p:cNvPr>
            <p:cNvSpPr/>
            <p:nvPr/>
          </p:nvSpPr>
          <p:spPr>
            <a:xfrm>
              <a:off x="2306319" y="5765243"/>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07" name="Line 23">
              <a:extLst>
                <a:ext uri="{FF2B5EF4-FFF2-40B4-BE49-F238E27FC236}">
                  <a16:creationId xmlns:a16="http://schemas.microsoft.com/office/drawing/2014/main" id="{2DE61E83-AAD2-F87C-24C5-9D34D465AD39}"/>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8" name="Line 23">
              <a:extLst>
                <a:ext uri="{FF2B5EF4-FFF2-40B4-BE49-F238E27FC236}">
                  <a16:creationId xmlns:a16="http://schemas.microsoft.com/office/drawing/2014/main" id="{75FF5A1E-E811-CA22-14DE-E33D7DCDF800}"/>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9" name="Text Box 12">
              <a:extLst>
                <a:ext uri="{FF2B5EF4-FFF2-40B4-BE49-F238E27FC236}">
                  <a16:creationId xmlns:a16="http://schemas.microsoft.com/office/drawing/2014/main" id="{7DE4E84E-B326-AAC9-5F29-4A41C75E097D}"/>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0" name="Text Box 12">
              <a:extLst>
                <a:ext uri="{FF2B5EF4-FFF2-40B4-BE49-F238E27FC236}">
                  <a16:creationId xmlns:a16="http://schemas.microsoft.com/office/drawing/2014/main" id="{C24E8758-AC5D-1345-791F-BA827CC48823}"/>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1" name="Line 23">
              <a:extLst>
                <a:ext uri="{FF2B5EF4-FFF2-40B4-BE49-F238E27FC236}">
                  <a16:creationId xmlns:a16="http://schemas.microsoft.com/office/drawing/2014/main" id="{C62E7A2E-628C-FBC8-4914-9031BEA68042}"/>
                </a:ext>
              </a:extLst>
            </p:cNvPr>
            <p:cNvSpPr>
              <a:spLocks noChangeShapeType="1"/>
            </p:cNvSpPr>
            <p:nvPr/>
          </p:nvSpPr>
          <p:spPr bwMode="auto">
            <a:xfrm>
              <a:off x="2786457" y="6098807"/>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12" name="Line 23">
              <a:extLst>
                <a:ext uri="{FF2B5EF4-FFF2-40B4-BE49-F238E27FC236}">
                  <a16:creationId xmlns:a16="http://schemas.microsoft.com/office/drawing/2014/main" id="{4B6033CC-3DF7-7F86-EA0A-DEA4204659C1}"/>
                </a:ext>
              </a:extLst>
            </p:cNvPr>
            <p:cNvSpPr>
              <a:spLocks noChangeShapeType="1"/>
            </p:cNvSpPr>
            <p:nvPr/>
          </p:nvSpPr>
          <p:spPr bwMode="auto">
            <a:xfrm flipH="1">
              <a:off x="2780429" y="5863126"/>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13" name="Oval 25">
              <a:extLst>
                <a:ext uri="{FF2B5EF4-FFF2-40B4-BE49-F238E27FC236}">
                  <a16:creationId xmlns:a16="http://schemas.microsoft.com/office/drawing/2014/main" id="{384D4919-C1B5-55BC-3799-E21696854DB7}"/>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614" name="Text Box 12">
              <a:extLst>
                <a:ext uri="{FF2B5EF4-FFF2-40B4-BE49-F238E27FC236}">
                  <a16:creationId xmlns:a16="http://schemas.microsoft.com/office/drawing/2014/main" id="{4D3CF9E9-4E98-4874-9C75-E61F3A137FCC}"/>
                </a:ext>
              </a:extLst>
            </p:cNvPr>
            <p:cNvSpPr txBox="1">
              <a:spLocks noChangeArrowheads="1"/>
            </p:cNvSpPr>
            <p:nvPr/>
          </p:nvSpPr>
          <p:spPr bwMode="auto">
            <a:xfrm>
              <a:off x="3068004" y="5781681"/>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5" name="Text Box 12">
              <a:extLst>
                <a:ext uri="{FF2B5EF4-FFF2-40B4-BE49-F238E27FC236}">
                  <a16:creationId xmlns:a16="http://schemas.microsoft.com/office/drawing/2014/main" id="{F077FF92-0809-EF1E-FA5D-017DF0CB3156}"/>
                </a:ext>
              </a:extLst>
            </p:cNvPr>
            <p:cNvSpPr txBox="1">
              <a:spLocks noChangeArrowheads="1"/>
            </p:cNvSpPr>
            <p:nvPr/>
          </p:nvSpPr>
          <p:spPr bwMode="auto">
            <a:xfrm>
              <a:off x="3080163"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nvGrpSpPr>
          <p:cNvPr id="616" name="Group 615">
            <a:extLst>
              <a:ext uri="{FF2B5EF4-FFF2-40B4-BE49-F238E27FC236}">
                <a16:creationId xmlns:a16="http://schemas.microsoft.com/office/drawing/2014/main" id="{FC35CD0D-BD58-689A-2064-8974E58146E3}"/>
              </a:ext>
            </a:extLst>
          </p:cNvPr>
          <p:cNvGrpSpPr/>
          <p:nvPr/>
        </p:nvGrpSpPr>
        <p:grpSpPr>
          <a:xfrm>
            <a:off x="7983907" y="5009890"/>
            <a:ext cx="698347" cy="508788"/>
            <a:chOff x="3427958" y="393778"/>
            <a:chExt cx="976904" cy="720403"/>
          </a:xfrm>
        </p:grpSpPr>
        <p:sp>
          <p:nvSpPr>
            <p:cNvPr id="617" name="Rounded Rectangle 616">
              <a:extLst>
                <a:ext uri="{FF2B5EF4-FFF2-40B4-BE49-F238E27FC236}">
                  <a16:creationId xmlns:a16="http://schemas.microsoft.com/office/drawing/2014/main" id="{C7448F60-58AC-076A-BE95-AAFDF947983E}"/>
                </a:ext>
              </a:extLst>
            </p:cNvPr>
            <p:cNvSpPr/>
            <p:nvPr/>
          </p:nvSpPr>
          <p:spPr>
            <a:xfrm>
              <a:off x="3427958" y="393778"/>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18" name="Text Box 12">
              <a:extLst>
                <a:ext uri="{FF2B5EF4-FFF2-40B4-BE49-F238E27FC236}">
                  <a16:creationId xmlns:a16="http://schemas.microsoft.com/office/drawing/2014/main" id="{8D436BDC-0819-11A7-7C49-D96885D74CEC}"/>
                </a:ext>
              </a:extLst>
            </p:cNvPr>
            <p:cNvSpPr txBox="1">
              <a:spLocks noChangeArrowheads="1"/>
            </p:cNvSpPr>
            <p:nvPr/>
          </p:nvSpPr>
          <p:spPr bwMode="auto">
            <a:xfrm>
              <a:off x="4189750" y="873550"/>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sp>
          <p:nvSpPr>
            <p:cNvPr id="619" name="Text Box 12">
              <a:extLst>
                <a:ext uri="{FF2B5EF4-FFF2-40B4-BE49-F238E27FC236}">
                  <a16:creationId xmlns:a16="http://schemas.microsoft.com/office/drawing/2014/main" id="{2577B756-2A0B-FE20-F41F-F2D6253D051A}"/>
                </a:ext>
              </a:extLst>
            </p:cNvPr>
            <p:cNvSpPr txBox="1">
              <a:spLocks noChangeArrowheads="1"/>
            </p:cNvSpPr>
            <p:nvPr/>
          </p:nvSpPr>
          <p:spPr bwMode="auto">
            <a:xfrm>
              <a:off x="4141909" y="429662"/>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G</a:t>
              </a:r>
              <a:endParaRPr lang="en-US" altLang="en-IT" sz="989" i="1" dirty="0"/>
            </a:p>
          </p:txBody>
        </p:sp>
        <p:grpSp>
          <p:nvGrpSpPr>
            <p:cNvPr id="620" name="Group 619">
              <a:extLst>
                <a:ext uri="{FF2B5EF4-FFF2-40B4-BE49-F238E27FC236}">
                  <a16:creationId xmlns:a16="http://schemas.microsoft.com/office/drawing/2014/main" id="{B6D2D0DA-2532-AD20-FF54-431984DCE7FA}"/>
                </a:ext>
              </a:extLst>
            </p:cNvPr>
            <p:cNvGrpSpPr/>
            <p:nvPr/>
          </p:nvGrpSpPr>
          <p:grpSpPr>
            <a:xfrm rot="18972771">
              <a:off x="3878440" y="609097"/>
              <a:ext cx="304100" cy="65006"/>
              <a:chOff x="3698666" y="6309456"/>
              <a:chExt cx="406620" cy="83423"/>
            </a:xfrm>
          </p:grpSpPr>
          <p:sp>
            <p:nvSpPr>
              <p:cNvPr id="647" name="Line 23">
                <a:extLst>
                  <a:ext uri="{FF2B5EF4-FFF2-40B4-BE49-F238E27FC236}">
                    <a16:creationId xmlns:a16="http://schemas.microsoft.com/office/drawing/2014/main" id="{B9B23903-A961-E529-EBE9-210821A7BCFE}"/>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8" name="Line 23">
                <a:extLst>
                  <a:ext uri="{FF2B5EF4-FFF2-40B4-BE49-F238E27FC236}">
                    <a16:creationId xmlns:a16="http://schemas.microsoft.com/office/drawing/2014/main" id="{D7BA434A-93D6-6353-FE8B-5042B4473A48}"/>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9" name="Line 23">
                <a:extLst>
                  <a:ext uri="{FF2B5EF4-FFF2-40B4-BE49-F238E27FC236}">
                    <a16:creationId xmlns:a16="http://schemas.microsoft.com/office/drawing/2014/main" id="{2FEC359A-BF73-A653-63DA-F2CA78AD5003}"/>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0" name="Line 23">
                <a:extLst>
                  <a:ext uri="{FF2B5EF4-FFF2-40B4-BE49-F238E27FC236}">
                    <a16:creationId xmlns:a16="http://schemas.microsoft.com/office/drawing/2014/main" id="{65DD04F2-4BA6-D55F-0DE4-816F993EB02C}"/>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1" name="Line 23">
                <a:extLst>
                  <a:ext uri="{FF2B5EF4-FFF2-40B4-BE49-F238E27FC236}">
                    <a16:creationId xmlns:a16="http://schemas.microsoft.com/office/drawing/2014/main" id="{5D465C07-3C2C-B22F-DFCC-CD0556252FF1}"/>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2" name="Line 23">
                <a:extLst>
                  <a:ext uri="{FF2B5EF4-FFF2-40B4-BE49-F238E27FC236}">
                    <a16:creationId xmlns:a16="http://schemas.microsoft.com/office/drawing/2014/main" id="{870085E6-4861-F808-DA69-8142E50990B3}"/>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3" name="Line 23">
                <a:extLst>
                  <a:ext uri="{FF2B5EF4-FFF2-40B4-BE49-F238E27FC236}">
                    <a16:creationId xmlns:a16="http://schemas.microsoft.com/office/drawing/2014/main" id="{D9DC3492-02F9-4213-68D1-16FC605594CD}"/>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4" name="Line 23">
                <a:extLst>
                  <a:ext uri="{FF2B5EF4-FFF2-40B4-BE49-F238E27FC236}">
                    <a16:creationId xmlns:a16="http://schemas.microsoft.com/office/drawing/2014/main" id="{E7BC380E-3799-19EF-59EC-C4E63C77F1B1}"/>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5" name="Line 23">
                <a:extLst>
                  <a:ext uri="{FF2B5EF4-FFF2-40B4-BE49-F238E27FC236}">
                    <a16:creationId xmlns:a16="http://schemas.microsoft.com/office/drawing/2014/main" id="{389921A8-E719-3FC9-17C6-2C550F040AF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6" name="Line 23">
                <a:extLst>
                  <a:ext uri="{FF2B5EF4-FFF2-40B4-BE49-F238E27FC236}">
                    <a16:creationId xmlns:a16="http://schemas.microsoft.com/office/drawing/2014/main" id="{9D17D110-8779-CE52-719D-4F93BE90E782}"/>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7" name="Line 23">
                <a:extLst>
                  <a:ext uri="{FF2B5EF4-FFF2-40B4-BE49-F238E27FC236}">
                    <a16:creationId xmlns:a16="http://schemas.microsoft.com/office/drawing/2014/main" id="{6BC7017D-C241-CACA-38BA-E5023F76B491}"/>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nvGrpSpPr>
            <p:cNvPr id="621" name="Group 620">
              <a:extLst>
                <a:ext uri="{FF2B5EF4-FFF2-40B4-BE49-F238E27FC236}">
                  <a16:creationId xmlns:a16="http://schemas.microsoft.com/office/drawing/2014/main" id="{E05C2D5C-E277-C04A-F76D-80F7C9429C98}"/>
                </a:ext>
              </a:extLst>
            </p:cNvPr>
            <p:cNvGrpSpPr/>
            <p:nvPr/>
          </p:nvGrpSpPr>
          <p:grpSpPr>
            <a:xfrm rot="2357675">
              <a:off x="3890593" y="840168"/>
              <a:ext cx="304100" cy="65006"/>
              <a:chOff x="3698666" y="6309456"/>
              <a:chExt cx="406620" cy="83423"/>
            </a:xfrm>
          </p:grpSpPr>
          <p:sp>
            <p:nvSpPr>
              <p:cNvPr id="636" name="Line 23">
                <a:extLst>
                  <a:ext uri="{FF2B5EF4-FFF2-40B4-BE49-F238E27FC236}">
                    <a16:creationId xmlns:a16="http://schemas.microsoft.com/office/drawing/2014/main" id="{CBBAAB8C-0866-0ECA-99C1-2ED8B5A21205}"/>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7" name="Line 23">
                <a:extLst>
                  <a:ext uri="{FF2B5EF4-FFF2-40B4-BE49-F238E27FC236}">
                    <a16:creationId xmlns:a16="http://schemas.microsoft.com/office/drawing/2014/main" id="{C9EF9951-E760-1998-ADEE-F3799D61F9EB}"/>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8" name="Line 23">
                <a:extLst>
                  <a:ext uri="{FF2B5EF4-FFF2-40B4-BE49-F238E27FC236}">
                    <a16:creationId xmlns:a16="http://schemas.microsoft.com/office/drawing/2014/main" id="{EA737B1F-E83D-9431-977F-3F275EF78986}"/>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9" name="Line 23">
                <a:extLst>
                  <a:ext uri="{FF2B5EF4-FFF2-40B4-BE49-F238E27FC236}">
                    <a16:creationId xmlns:a16="http://schemas.microsoft.com/office/drawing/2014/main" id="{0D717D61-1974-A7E3-A399-FA37BE87ABFB}"/>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0" name="Line 23">
                <a:extLst>
                  <a:ext uri="{FF2B5EF4-FFF2-40B4-BE49-F238E27FC236}">
                    <a16:creationId xmlns:a16="http://schemas.microsoft.com/office/drawing/2014/main" id="{2D69D0C4-C02F-0209-A5FE-F949E20A9A4B}"/>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1" name="Line 23">
                <a:extLst>
                  <a:ext uri="{FF2B5EF4-FFF2-40B4-BE49-F238E27FC236}">
                    <a16:creationId xmlns:a16="http://schemas.microsoft.com/office/drawing/2014/main" id="{6AFDAEA7-1C09-8712-C220-A7DECD098A2D}"/>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2" name="Line 23">
                <a:extLst>
                  <a:ext uri="{FF2B5EF4-FFF2-40B4-BE49-F238E27FC236}">
                    <a16:creationId xmlns:a16="http://schemas.microsoft.com/office/drawing/2014/main" id="{A2AE58D1-9664-C5BB-7086-AC543113C16F}"/>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43" name="Line 23">
                <a:extLst>
                  <a:ext uri="{FF2B5EF4-FFF2-40B4-BE49-F238E27FC236}">
                    <a16:creationId xmlns:a16="http://schemas.microsoft.com/office/drawing/2014/main" id="{75079E97-CB7A-1E2D-0C69-3D0D6BA8ECBE}"/>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4" name="Line 23">
                <a:extLst>
                  <a:ext uri="{FF2B5EF4-FFF2-40B4-BE49-F238E27FC236}">
                    <a16:creationId xmlns:a16="http://schemas.microsoft.com/office/drawing/2014/main" id="{40DC8369-9E27-A8F4-D2D6-C959EA168CA2}"/>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45" name="Line 23">
                <a:extLst>
                  <a:ext uri="{FF2B5EF4-FFF2-40B4-BE49-F238E27FC236}">
                    <a16:creationId xmlns:a16="http://schemas.microsoft.com/office/drawing/2014/main" id="{B3A2D605-5C2F-5DD6-7495-4067F8631382}"/>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6" name="Line 23">
                <a:extLst>
                  <a:ext uri="{FF2B5EF4-FFF2-40B4-BE49-F238E27FC236}">
                    <a16:creationId xmlns:a16="http://schemas.microsoft.com/office/drawing/2014/main" id="{74A8DD60-B829-E69E-0947-D9108DBFF66A}"/>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622" name="Oval 25">
              <a:extLst>
                <a:ext uri="{FF2B5EF4-FFF2-40B4-BE49-F238E27FC236}">
                  <a16:creationId xmlns:a16="http://schemas.microsoft.com/office/drawing/2014/main" id="{6794250A-0A83-8C63-FC04-B3B85D517E80}"/>
                </a:ext>
              </a:extLst>
            </p:cNvPr>
            <p:cNvSpPr>
              <a:spLocks noChangeArrowheads="1"/>
            </p:cNvSpPr>
            <p:nvPr/>
          </p:nvSpPr>
          <p:spPr bwMode="auto">
            <a:xfrm>
              <a:off x="3842748" y="715333"/>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nvGrpSpPr>
            <p:cNvPr id="623" name="Group 622">
              <a:extLst>
                <a:ext uri="{FF2B5EF4-FFF2-40B4-BE49-F238E27FC236}">
                  <a16:creationId xmlns:a16="http://schemas.microsoft.com/office/drawing/2014/main" id="{6B9BC692-9B82-DC5F-7D3E-3392404117FC}"/>
                </a:ext>
              </a:extLst>
            </p:cNvPr>
            <p:cNvGrpSpPr/>
            <p:nvPr/>
          </p:nvGrpSpPr>
          <p:grpSpPr>
            <a:xfrm>
              <a:off x="3516882" y="721694"/>
              <a:ext cx="335557" cy="61798"/>
              <a:chOff x="3698666" y="6309456"/>
              <a:chExt cx="406620" cy="83423"/>
            </a:xfrm>
          </p:grpSpPr>
          <p:sp>
            <p:nvSpPr>
              <p:cNvPr id="625" name="Line 23">
                <a:extLst>
                  <a:ext uri="{FF2B5EF4-FFF2-40B4-BE49-F238E27FC236}">
                    <a16:creationId xmlns:a16="http://schemas.microsoft.com/office/drawing/2014/main" id="{C5BAD48B-F4E7-76F8-56F5-938ED7CA9D99}"/>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6" name="Line 23">
                <a:extLst>
                  <a:ext uri="{FF2B5EF4-FFF2-40B4-BE49-F238E27FC236}">
                    <a16:creationId xmlns:a16="http://schemas.microsoft.com/office/drawing/2014/main" id="{70AD8397-1151-754A-D009-E6D50E96A4B7}"/>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7" name="Line 23">
                <a:extLst>
                  <a:ext uri="{FF2B5EF4-FFF2-40B4-BE49-F238E27FC236}">
                    <a16:creationId xmlns:a16="http://schemas.microsoft.com/office/drawing/2014/main" id="{4A367B89-D5DC-51DF-CF1F-7B243865D95F}"/>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28" name="Line 23">
                <a:extLst>
                  <a:ext uri="{FF2B5EF4-FFF2-40B4-BE49-F238E27FC236}">
                    <a16:creationId xmlns:a16="http://schemas.microsoft.com/office/drawing/2014/main" id="{C75A6036-C8D1-904B-9826-0A5C5F843585}"/>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9" name="Line 23">
                <a:extLst>
                  <a:ext uri="{FF2B5EF4-FFF2-40B4-BE49-F238E27FC236}">
                    <a16:creationId xmlns:a16="http://schemas.microsoft.com/office/drawing/2014/main" id="{BB39FADB-7756-E207-601E-442CD54036F5}"/>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0" name="Line 23">
                <a:extLst>
                  <a:ext uri="{FF2B5EF4-FFF2-40B4-BE49-F238E27FC236}">
                    <a16:creationId xmlns:a16="http://schemas.microsoft.com/office/drawing/2014/main" id="{F44A1DD1-7A80-D0C1-71B1-30F5524A9F83}"/>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1" name="Line 23">
                <a:extLst>
                  <a:ext uri="{FF2B5EF4-FFF2-40B4-BE49-F238E27FC236}">
                    <a16:creationId xmlns:a16="http://schemas.microsoft.com/office/drawing/2014/main" id="{1D50EDDE-77B9-2F70-F29A-EAF714C698F9}"/>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2" name="Line 23">
                <a:extLst>
                  <a:ext uri="{FF2B5EF4-FFF2-40B4-BE49-F238E27FC236}">
                    <a16:creationId xmlns:a16="http://schemas.microsoft.com/office/drawing/2014/main" id="{AD4E729A-35AD-BD82-5969-EF5B23517F85}"/>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3" name="Line 23">
                <a:extLst>
                  <a:ext uri="{FF2B5EF4-FFF2-40B4-BE49-F238E27FC236}">
                    <a16:creationId xmlns:a16="http://schemas.microsoft.com/office/drawing/2014/main" id="{11C99373-6864-2144-27A4-D49C63401145}"/>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4" name="Line 23">
                <a:extLst>
                  <a:ext uri="{FF2B5EF4-FFF2-40B4-BE49-F238E27FC236}">
                    <a16:creationId xmlns:a16="http://schemas.microsoft.com/office/drawing/2014/main" id="{27214AF6-7325-973F-8866-590F4FED460D}"/>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5" name="Line 23">
                <a:extLst>
                  <a:ext uri="{FF2B5EF4-FFF2-40B4-BE49-F238E27FC236}">
                    <a16:creationId xmlns:a16="http://schemas.microsoft.com/office/drawing/2014/main" id="{CB4778BF-7AF4-0810-D411-ABDF9C9A45E2}"/>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624" name="Text Box 12">
              <a:extLst>
                <a:ext uri="{FF2B5EF4-FFF2-40B4-BE49-F238E27FC236}">
                  <a16:creationId xmlns:a16="http://schemas.microsoft.com/office/drawing/2014/main" id="{8F24936D-E348-EB3E-9BA2-EE614C7C8751}"/>
                </a:ext>
              </a:extLst>
            </p:cNvPr>
            <p:cNvSpPr txBox="1">
              <a:spLocks noChangeArrowheads="1"/>
            </p:cNvSpPr>
            <p:nvPr/>
          </p:nvSpPr>
          <p:spPr bwMode="auto">
            <a:xfrm>
              <a:off x="3558390" y="513882"/>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grpSp>
      <p:sp>
        <p:nvSpPr>
          <p:cNvPr id="658" name="Rectangle 657">
            <a:extLst>
              <a:ext uri="{FF2B5EF4-FFF2-40B4-BE49-F238E27FC236}">
                <a16:creationId xmlns:a16="http://schemas.microsoft.com/office/drawing/2014/main" id="{3C5BB837-1BC1-0E97-4104-4ECC13292E0C}"/>
              </a:ext>
            </a:extLst>
          </p:cNvPr>
          <p:cNvSpPr/>
          <p:nvPr/>
        </p:nvSpPr>
        <p:spPr>
          <a:xfrm>
            <a:off x="213512" y="6427407"/>
            <a:ext cx="791545" cy="211244"/>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59" name="Rectangle 658">
            <a:extLst>
              <a:ext uri="{FF2B5EF4-FFF2-40B4-BE49-F238E27FC236}">
                <a16:creationId xmlns:a16="http://schemas.microsoft.com/office/drawing/2014/main" id="{5269AFC3-C4EA-1374-24C6-AE16C77768D1}"/>
              </a:ext>
            </a:extLst>
          </p:cNvPr>
          <p:cNvSpPr/>
          <p:nvPr/>
        </p:nvSpPr>
        <p:spPr>
          <a:xfrm>
            <a:off x="210576" y="6139407"/>
            <a:ext cx="791545" cy="211244"/>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1" name="Rectangle 660">
            <a:extLst>
              <a:ext uri="{FF2B5EF4-FFF2-40B4-BE49-F238E27FC236}">
                <a16:creationId xmlns:a16="http://schemas.microsoft.com/office/drawing/2014/main" id="{8FBAE837-6CA0-F363-B826-C0D138125B12}"/>
              </a:ext>
            </a:extLst>
          </p:cNvPr>
          <p:cNvSpPr/>
          <p:nvPr/>
        </p:nvSpPr>
        <p:spPr>
          <a:xfrm>
            <a:off x="210576" y="4987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2" name="TextBox 661">
            <a:extLst>
              <a:ext uri="{FF2B5EF4-FFF2-40B4-BE49-F238E27FC236}">
                <a16:creationId xmlns:a16="http://schemas.microsoft.com/office/drawing/2014/main" id="{255FAB3A-42C2-2F11-68DF-9BDD5A96E5DC}"/>
              </a:ext>
            </a:extLst>
          </p:cNvPr>
          <p:cNvSpPr txBox="1"/>
          <p:nvPr/>
        </p:nvSpPr>
        <p:spPr>
          <a:xfrm>
            <a:off x="1009745" y="6099796"/>
            <a:ext cx="1189571" cy="318229"/>
          </a:xfrm>
          <a:prstGeom prst="rect">
            <a:avLst/>
          </a:prstGeom>
          <a:noFill/>
        </p:spPr>
        <p:txBody>
          <a:bodyPr wrap="square" rtlCol="0">
            <a:spAutoFit/>
          </a:bodyPr>
          <a:lstStyle/>
          <a:p>
            <a:r>
              <a:rPr lang="en-GB" sz="1468" dirty="0">
                <a:solidFill>
                  <a:schemeClr val="bg1">
                    <a:lumMod val="65000"/>
                  </a:schemeClr>
                </a:solidFill>
              </a:rPr>
              <a:t>Flavour</a:t>
            </a:r>
          </a:p>
        </p:txBody>
      </p:sp>
      <p:sp>
        <p:nvSpPr>
          <p:cNvPr id="663" name="TextBox 662">
            <a:extLst>
              <a:ext uri="{FF2B5EF4-FFF2-40B4-BE49-F238E27FC236}">
                <a16:creationId xmlns:a16="http://schemas.microsoft.com/office/drawing/2014/main" id="{B26C4245-BBE8-2AAE-8A2E-CCAA6492A756}"/>
              </a:ext>
            </a:extLst>
          </p:cNvPr>
          <p:cNvSpPr txBox="1"/>
          <p:nvPr/>
        </p:nvSpPr>
        <p:spPr>
          <a:xfrm>
            <a:off x="1015397" y="6372158"/>
            <a:ext cx="791545" cy="318229"/>
          </a:xfrm>
          <a:prstGeom prst="rect">
            <a:avLst/>
          </a:prstGeom>
          <a:noFill/>
        </p:spPr>
        <p:txBody>
          <a:bodyPr wrap="square" rtlCol="0">
            <a:spAutoFit/>
          </a:bodyPr>
          <a:lstStyle/>
          <a:p>
            <a:r>
              <a:rPr lang="en-GB" sz="1468" dirty="0">
                <a:solidFill>
                  <a:schemeClr val="bg1">
                    <a:lumMod val="65000"/>
                  </a:schemeClr>
                </a:solidFill>
              </a:rPr>
              <a:t>QCD</a:t>
            </a:r>
          </a:p>
        </p:txBody>
      </p:sp>
      <p:sp>
        <p:nvSpPr>
          <p:cNvPr id="664" name="TextBox 663">
            <a:extLst>
              <a:ext uri="{FF2B5EF4-FFF2-40B4-BE49-F238E27FC236}">
                <a16:creationId xmlns:a16="http://schemas.microsoft.com/office/drawing/2014/main" id="{3402E1F6-75B1-A236-AA23-DB1DBA471708}"/>
              </a:ext>
            </a:extLst>
          </p:cNvPr>
          <p:cNvSpPr txBox="1"/>
          <p:nvPr/>
        </p:nvSpPr>
        <p:spPr>
          <a:xfrm>
            <a:off x="992135" y="5227730"/>
            <a:ext cx="1350667" cy="318229"/>
          </a:xfrm>
          <a:prstGeom prst="rect">
            <a:avLst/>
          </a:prstGeom>
          <a:noFill/>
        </p:spPr>
        <p:txBody>
          <a:bodyPr wrap="square" rtlCol="0">
            <a:spAutoFit/>
          </a:bodyPr>
          <a:lstStyle/>
          <a:p>
            <a:r>
              <a:rPr lang="en-GB" sz="1468" dirty="0">
                <a:solidFill>
                  <a:schemeClr val="bg1">
                    <a:lumMod val="65000"/>
                  </a:schemeClr>
                </a:solidFill>
              </a:rPr>
              <a:t>Top-quark</a:t>
            </a:r>
          </a:p>
        </p:txBody>
      </p:sp>
      <p:sp>
        <p:nvSpPr>
          <p:cNvPr id="665" name="TextBox 664">
            <a:extLst>
              <a:ext uri="{FF2B5EF4-FFF2-40B4-BE49-F238E27FC236}">
                <a16:creationId xmlns:a16="http://schemas.microsoft.com/office/drawing/2014/main" id="{B30F2931-CF82-478E-C0F5-C0F9E0D657C2}"/>
              </a:ext>
            </a:extLst>
          </p:cNvPr>
          <p:cNvSpPr txBox="1"/>
          <p:nvPr/>
        </p:nvSpPr>
        <p:spPr>
          <a:xfrm>
            <a:off x="988734" y="4938302"/>
            <a:ext cx="1749644" cy="318229"/>
          </a:xfrm>
          <a:prstGeom prst="rect">
            <a:avLst/>
          </a:prstGeom>
          <a:noFill/>
        </p:spPr>
        <p:txBody>
          <a:bodyPr wrap="square" rtlCol="0">
            <a:spAutoFit/>
          </a:bodyPr>
          <a:lstStyle/>
          <a:p>
            <a:r>
              <a:rPr lang="en-GB" sz="1468" dirty="0">
                <a:solidFill>
                  <a:schemeClr val="bg1">
                    <a:lumMod val="65000"/>
                  </a:schemeClr>
                </a:solidFill>
              </a:rPr>
              <a:t>High-energy coll.</a:t>
            </a:r>
          </a:p>
        </p:txBody>
      </p:sp>
      <p:sp>
        <p:nvSpPr>
          <p:cNvPr id="666" name="Rectangle 665">
            <a:extLst>
              <a:ext uri="{FF2B5EF4-FFF2-40B4-BE49-F238E27FC236}">
                <a16:creationId xmlns:a16="http://schemas.microsoft.com/office/drawing/2014/main" id="{B08E22B9-774C-E209-2DB9-BC57D965F007}"/>
              </a:ext>
            </a:extLst>
          </p:cNvPr>
          <p:cNvSpPr/>
          <p:nvPr/>
        </p:nvSpPr>
        <p:spPr>
          <a:xfrm>
            <a:off x="212664" y="5563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7" name="TextBox 666">
            <a:extLst>
              <a:ext uri="{FF2B5EF4-FFF2-40B4-BE49-F238E27FC236}">
                <a16:creationId xmlns:a16="http://schemas.microsoft.com/office/drawing/2014/main" id="{F8647B48-7A19-F418-FEA3-471C54101818}"/>
              </a:ext>
            </a:extLst>
          </p:cNvPr>
          <p:cNvSpPr txBox="1"/>
          <p:nvPr/>
        </p:nvSpPr>
        <p:spPr>
          <a:xfrm>
            <a:off x="1009077" y="5513472"/>
            <a:ext cx="1299151" cy="318229"/>
          </a:xfrm>
          <a:prstGeom prst="rect">
            <a:avLst/>
          </a:prstGeom>
          <a:noFill/>
        </p:spPr>
        <p:txBody>
          <a:bodyPr wrap="square" rtlCol="0">
            <a:spAutoFit/>
          </a:bodyPr>
          <a:lstStyle/>
          <a:p>
            <a:r>
              <a:rPr lang="en-GB" sz="1468" dirty="0">
                <a:solidFill>
                  <a:schemeClr val="bg1">
                    <a:lumMod val="65000"/>
                  </a:schemeClr>
                </a:solidFill>
              </a:rPr>
              <a:t>Higgs</a:t>
            </a:r>
          </a:p>
        </p:txBody>
      </p:sp>
      <p:sp>
        <p:nvSpPr>
          <p:cNvPr id="668" name="Rectangle 667">
            <a:extLst>
              <a:ext uri="{FF2B5EF4-FFF2-40B4-BE49-F238E27FC236}">
                <a16:creationId xmlns:a16="http://schemas.microsoft.com/office/drawing/2014/main" id="{302F9463-39E0-5194-9457-3D0167D8F465}"/>
              </a:ext>
            </a:extLst>
          </p:cNvPr>
          <p:cNvSpPr/>
          <p:nvPr/>
        </p:nvSpPr>
        <p:spPr>
          <a:xfrm>
            <a:off x="210576" y="5851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9" name="TextBox 668">
            <a:extLst>
              <a:ext uri="{FF2B5EF4-FFF2-40B4-BE49-F238E27FC236}">
                <a16:creationId xmlns:a16="http://schemas.microsoft.com/office/drawing/2014/main" id="{69F5A030-472C-3AD6-E502-CC9466F874B7}"/>
              </a:ext>
            </a:extLst>
          </p:cNvPr>
          <p:cNvSpPr txBox="1"/>
          <p:nvPr/>
        </p:nvSpPr>
        <p:spPr>
          <a:xfrm>
            <a:off x="1016614" y="5808185"/>
            <a:ext cx="1352068" cy="318229"/>
          </a:xfrm>
          <a:prstGeom prst="rect">
            <a:avLst/>
          </a:prstGeom>
          <a:noFill/>
        </p:spPr>
        <p:txBody>
          <a:bodyPr wrap="square" rtlCol="0">
            <a:spAutoFit/>
          </a:bodyPr>
          <a:lstStyle/>
          <a:p>
            <a:r>
              <a:rPr lang="en-GB" sz="1468" dirty="0">
                <a:solidFill>
                  <a:schemeClr val="bg1">
                    <a:lumMod val="65000"/>
                  </a:schemeClr>
                </a:solidFill>
              </a:rPr>
              <a:t>Electroweak</a:t>
            </a:r>
          </a:p>
        </p:txBody>
      </p:sp>
      <p:pic>
        <p:nvPicPr>
          <p:cNvPr id="671" name="Picture 670" descr="A logo with text on it&#10;&#10;Description automatically generated">
            <a:extLst>
              <a:ext uri="{FF2B5EF4-FFF2-40B4-BE49-F238E27FC236}">
                <a16:creationId xmlns:a16="http://schemas.microsoft.com/office/drawing/2014/main" id="{2FD5D32C-7D73-D345-65CF-AE80A8793567}"/>
              </a:ext>
            </a:extLst>
          </p:cNvPr>
          <p:cNvPicPr>
            <a:picLocks noChangeAspect="1"/>
          </p:cNvPicPr>
          <p:nvPr/>
        </p:nvPicPr>
        <p:blipFill>
          <a:blip r:embed="rId3"/>
          <a:stretch>
            <a:fillRect/>
          </a:stretch>
        </p:blipFill>
        <p:spPr>
          <a:xfrm>
            <a:off x="9848530" y="5476754"/>
            <a:ext cx="1994097" cy="1051519"/>
          </a:xfrm>
          <a:prstGeom prst="rect">
            <a:avLst/>
          </a:prstGeom>
        </p:spPr>
      </p:pic>
      <p:grpSp>
        <p:nvGrpSpPr>
          <p:cNvPr id="685" name="Group 684">
            <a:extLst>
              <a:ext uri="{FF2B5EF4-FFF2-40B4-BE49-F238E27FC236}">
                <a16:creationId xmlns:a16="http://schemas.microsoft.com/office/drawing/2014/main" id="{A6EAE20D-A9EC-BCF2-090E-BA833F329F78}"/>
              </a:ext>
            </a:extLst>
          </p:cNvPr>
          <p:cNvGrpSpPr/>
          <p:nvPr/>
        </p:nvGrpSpPr>
        <p:grpSpPr>
          <a:xfrm>
            <a:off x="4155420" y="1935716"/>
            <a:ext cx="3813770" cy="3813770"/>
            <a:chOff x="4153677" y="1938548"/>
            <a:chExt cx="3813770" cy="3813770"/>
          </a:xfrm>
        </p:grpSpPr>
        <p:sp>
          <p:nvSpPr>
            <p:cNvPr id="686" name="Oval 685">
              <a:extLst>
                <a:ext uri="{FF2B5EF4-FFF2-40B4-BE49-F238E27FC236}">
                  <a16:creationId xmlns:a16="http://schemas.microsoft.com/office/drawing/2014/main" id="{99055EDC-4FA2-84CA-8B4B-F8DBCCE8622B}"/>
                </a:ext>
              </a:extLst>
            </p:cNvPr>
            <p:cNvSpPr/>
            <p:nvPr/>
          </p:nvSpPr>
          <p:spPr>
            <a:xfrm>
              <a:off x="4153677" y="1938548"/>
              <a:ext cx="3813770" cy="3813770"/>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87" name="Oval 686">
              <a:extLst>
                <a:ext uri="{FF2B5EF4-FFF2-40B4-BE49-F238E27FC236}">
                  <a16:creationId xmlns:a16="http://schemas.microsoft.com/office/drawing/2014/main" id="{B5824065-26FF-4A65-1EF0-50406CF0B4D7}"/>
                </a:ext>
              </a:extLst>
            </p:cNvPr>
            <p:cNvSpPr/>
            <p:nvPr/>
          </p:nvSpPr>
          <p:spPr>
            <a:xfrm>
              <a:off x="4603468" y="2417694"/>
              <a:ext cx="2917036" cy="2864916"/>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dirty="0"/>
            </a:p>
          </p:txBody>
        </p:sp>
        <p:sp>
          <p:nvSpPr>
            <p:cNvPr id="688" name="Oval 687">
              <a:extLst>
                <a:ext uri="{FF2B5EF4-FFF2-40B4-BE49-F238E27FC236}">
                  <a16:creationId xmlns:a16="http://schemas.microsoft.com/office/drawing/2014/main" id="{15FBAB14-F446-0A63-1D38-62C4EDD58B64}"/>
                </a:ext>
              </a:extLst>
            </p:cNvPr>
            <p:cNvSpPr/>
            <p:nvPr/>
          </p:nvSpPr>
          <p:spPr>
            <a:xfrm>
              <a:off x="5105242" y="2926197"/>
              <a:ext cx="1924017" cy="1869358"/>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dirty="0"/>
            </a:p>
          </p:txBody>
        </p:sp>
        <p:cxnSp>
          <p:nvCxnSpPr>
            <p:cNvPr id="689" name="Straight Connector 688">
              <a:extLst>
                <a:ext uri="{FF2B5EF4-FFF2-40B4-BE49-F238E27FC236}">
                  <a16:creationId xmlns:a16="http://schemas.microsoft.com/office/drawing/2014/main" id="{76E8831F-8AAA-F56F-02FE-90063D8ACFDC}"/>
                </a:ext>
              </a:extLst>
            </p:cNvPr>
            <p:cNvCxnSpPr>
              <a:cxnSpLocks/>
              <a:stCxn id="686" idx="2"/>
              <a:endCxn id="686" idx="6"/>
            </p:cNvCxnSpPr>
            <p:nvPr/>
          </p:nvCxnSpPr>
          <p:spPr>
            <a:xfrm>
              <a:off x="4153677" y="3845432"/>
              <a:ext cx="3813770"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0" name="Straight Connector 689">
              <a:extLst>
                <a:ext uri="{FF2B5EF4-FFF2-40B4-BE49-F238E27FC236}">
                  <a16:creationId xmlns:a16="http://schemas.microsoft.com/office/drawing/2014/main" id="{AC91C5B9-31B9-7ADC-6673-D0195053F639}"/>
                </a:ext>
              </a:extLst>
            </p:cNvPr>
            <p:cNvCxnSpPr>
              <a:cxnSpLocks/>
              <a:stCxn id="686" idx="0"/>
              <a:endCxn id="686" idx="4"/>
            </p:cNvCxnSpPr>
            <p:nvPr/>
          </p:nvCxnSpPr>
          <p:spPr>
            <a:xfrm>
              <a:off x="6060562" y="1938548"/>
              <a:ext cx="0" cy="381377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1" name="Straight Connector 690">
              <a:extLst>
                <a:ext uri="{FF2B5EF4-FFF2-40B4-BE49-F238E27FC236}">
                  <a16:creationId xmlns:a16="http://schemas.microsoft.com/office/drawing/2014/main" id="{11CF453A-3954-0E19-B933-1ADCFCBB3863}"/>
                </a:ext>
              </a:extLst>
            </p:cNvPr>
            <p:cNvCxnSpPr>
              <a:cxnSpLocks/>
              <a:stCxn id="686" idx="1"/>
              <a:endCxn id="686" idx="5"/>
            </p:cNvCxnSpPr>
            <p:nvPr/>
          </p:nvCxnSpPr>
          <p:spPr>
            <a:xfrm>
              <a:off x="4712191" y="2497062"/>
              <a:ext cx="2696742" cy="2696742"/>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2" name="Straight Connector 691">
              <a:extLst>
                <a:ext uri="{FF2B5EF4-FFF2-40B4-BE49-F238E27FC236}">
                  <a16:creationId xmlns:a16="http://schemas.microsoft.com/office/drawing/2014/main" id="{D3A41D3F-F1DF-5DE1-296F-FD3802EBFA54}"/>
                </a:ext>
              </a:extLst>
            </p:cNvPr>
            <p:cNvCxnSpPr>
              <a:cxnSpLocks/>
              <a:stCxn id="686" idx="3"/>
              <a:endCxn id="686" idx="7"/>
            </p:cNvCxnSpPr>
            <p:nvPr/>
          </p:nvCxnSpPr>
          <p:spPr>
            <a:xfrm flipV="1">
              <a:off x="4712191" y="2497062"/>
              <a:ext cx="2696742" cy="2696742"/>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3" name="Straight Connector 692">
              <a:extLst>
                <a:ext uri="{FF2B5EF4-FFF2-40B4-BE49-F238E27FC236}">
                  <a16:creationId xmlns:a16="http://schemas.microsoft.com/office/drawing/2014/main" id="{33AE7296-42C1-C361-2EFD-F2B42A63CA02}"/>
                </a:ext>
              </a:extLst>
            </p:cNvPr>
            <p:cNvCxnSpPr>
              <a:cxnSpLocks/>
            </p:cNvCxnSpPr>
            <p:nvPr/>
          </p:nvCxnSpPr>
          <p:spPr>
            <a:xfrm flipV="1">
              <a:off x="4278820" y="3160342"/>
              <a:ext cx="3566794" cy="1364727"/>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4" name="Straight Connector 693">
              <a:extLst>
                <a:ext uri="{FF2B5EF4-FFF2-40B4-BE49-F238E27FC236}">
                  <a16:creationId xmlns:a16="http://schemas.microsoft.com/office/drawing/2014/main" id="{557F42C1-1F2D-63C2-5819-022A9FE56C67}"/>
                </a:ext>
              </a:extLst>
            </p:cNvPr>
            <p:cNvCxnSpPr>
              <a:cxnSpLocks/>
            </p:cNvCxnSpPr>
            <p:nvPr/>
          </p:nvCxnSpPr>
          <p:spPr>
            <a:xfrm>
              <a:off x="4278820" y="3160342"/>
              <a:ext cx="3566794" cy="1357913"/>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5" name="Straight Connector 694">
              <a:extLst>
                <a:ext uri="{FF2B5EF4-FFF2-40B4-BE49-F238E27FC236}">
                  <a16:creationId xmlns:a16="http://schemas.microsoft.com/office/drawing/2014/main" id="{66ED1BEC-A037-A575-012C-EB36143F6DB3}"/>
                </a:ext>
              </a:extLst>
            </p:cNvPr>
            <p:cNvCxnSpPr>
              <a:cxnSpLocks/>
            </p:cNvCxnSpPr>
            <p:nvPr/>
          </p:nvCxnSpPr>
          <p:spPr>
            <a:xfrm flipV="1">
              <a:off x="5351839" y="2078040"/>
              <a:ext cx="1413656" cy="3543951"/>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6" name="Straight Connector 695">
              <a:extLst>
                <a:ext uri="{FF2B5EF4-FFF2-40B4-BE49-F238E27FC236}">
                  <a16:creationId xmlns:a16="http://schemas.microsoft.com/office/drawing/2014/main" id="{BF02E636-930F-7F26-0E8E-9ECFCFDF2BF7}"/>
                </a:ext>
              </a:extLst>
            </p:cNvPr>
            <p:cNvCxnSpPr>
              <a:cxnSpLocks/>
            </p:cNvCxnSpPr>
            <p:nvPr/>
          </p:nvCxnSpPr>
          <p:spPr>
            <a:xfrm flipH="1" flipV="1">
              <a:off x="5351839" y="2064806"/>
              <a:ext cx="1413656" cy="3557184"/>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EABBDA3D-A1E4-6FCE-0423-829755C8490A}"/>
              </a:ext>
            </a:extLst>
          </p:cNvPr>
          <p:cNvSpPr/>
          <p:nvPr/>
        </p:nvSpPr>
        <p:spPr>
          <a:xfrm>
            <a:off x="210576" y="5275407"/>
            <a:ext cx="791545" cy="211244"/>
          </a:xfrm>
          <a:prstGeom prst="rect">
            <a:avLst/>
          </a:prstGeom>
          <a:solidFill>
            <a:srgbClr val="7030A0">
              <a:alpha val="5058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3" name="TextBox 2">
            <a:extLst>
              <a:ext uri="{FF2B5EF4-FFF2-40B4-BE49-F238E27FC236}">
                <a16:creationId xmlns:a16="http://schemas.microsoft.com/office/drawing/2014/main" id="{54975722-C17B-31D4-AC97-6D60E5D2F057}"/>
              </a:ext>
            </a:extLst>
          </p:cNvPr>
          <p:cNvSpPr txBox="1"/>
          <p:nvPr/>
        </p:nvSpPr>
        <p:spPr>
          <a:xfrm>
            <a:off x="992135" y="5227730"/>
            <a:ext cx="1459268" cy="318229"/>
          </a:xfrm>
          <a:prstGeom prst="rect">
            <a:avLst/>
          </a:prstGeom>
          <a:noFill/>
        </p:spPr>
        <p:txBody>
          <a:bodyPr wrap="square" rtlCol="0">
            <a:spAutoFit/>
          </a:bodyPr>
          <a:lstStyle/>
          <a:p>
            <a:r>
              <a:rPr lang="en-GB" sz="1468" dirty="0"/>
              <a:t>Top-quark</a:t>
            </a:r>
          </a:p>
        </p:txBody>
      </p:sp>
      <p:sp>
        <p:nvSpPr>
          <p:cNvPr id="4" name="Arc 3">
            <a:extLst>
              <a:ext uri="{FF2B5EF4-FFF2-40B4-BE49-F238E27FC236}">
                <a16:creationId xmlns:a16="http://schemas.microsoft.com/office/drawing/2014/main" id="{62C56532-53D8-DF65-580F-721767BD02BE}"/>
              </a:ext>
            </a:extLst>
          </p:cNvPr>
          <p:cNvSpPr/>
          <p:nvPr/>
        </p:nvSpPr>
        <p:spPr>
          <a:xfrm>
            <a:off x="4022961" y="1829481"/>
            <a:ext cx="4066570" cy="4051848"/>
          </a:xfrm>
          <a:prstGeom prst="arc">
            <a:avLst>
              <a:gd name="adj1" fmla="val 5386676"/>
              <a:gd name="adj2" fmla="val 9582764"/>
            </a:avLst>
          </a:prstGeom>
          <a:ln w="254000">
            <a:solidFill>
              <a:srgbClr val="7030A0">
                <a:alpha val="50000"/>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5" name="Arc 4">
            <a:extLst>
              <a:ext uri="{FF2B5EF4-FFF2-40B4-BE49-F238E27FC236}">
                <a16:creationId xmlns:a16="http://schemas.microsoft.com/office/drawing/2014/main" id="{4721FBCC-F029-67AD-92E8-0E785EE35DE5}"/>
              </a:ext>
            </a:extLst>
          </p:cNvPr>
          <p:cNvSpPr/>
          <p:nvPr/>
        </p:nvSpPr>
        <p:spPr>
          <a:xfrm>
            <a:off x="4035661" y="1829336"/>
            <a:ext cx="4066570" cy="4065866"/>
          </a:xfrm>
          <a:prstGeom prst="arc">
            <a:avLst>
              <a:gd name="adj1" fmla="val 20311061"/>
              <a:gd name="adj2" fmla="val 21589870"/>
            </a:avLst>
          </a:prstGeom>
          <a:ln w="254000">
            <a:solidFill>
              <a:srgbClr val="7030A0">
                <a:alpha val="50000"/>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6" name="Arc 5">
            <a:extLst>
              <a:ext uri="{FF2B5EF4-FFF2-40B4-BE49-F238E27FC236}">
                <a16:creationId xmlns:a16="http://schemas.microsoft.com/office/drawing/2014/main" id="{3607FC3F-6F29-53F1-A116-531EB9B36FF8}"/>
              </a:ext>
            </a:extLst>
          </p:cNvPr>
          <p:cNvSpPr/>
          <p:nvPr/>
        </p:nvSpPr>
        <p:spPr>
          <a:xfrm>
            <a:off x="4048361" y="1791381"/>
            <a:ext cx="4066570" cy="4065866"/>
          </a:xfrm>
          <a:prstGeom prst="arc">
            <a:avLst>
              <a:gd name="adj1" fmla="val 13435648"/>
              <a:gd name="adj2" fmla="val 14838581"/>
            </a:avLst>
          </a:prstGeom>
          <a:ln w="254000">
            <a:solidFill>
              <a:srgbClr val="7030A0">
                <a:alpha val="50000"/>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7" name="Pie 6">
            <a:extLst>
              <a:ext uri="{FF2B5EF4-FFF2-40B4-BE49-F238E27FC236}">
                <a16:creationId xmlns:a16="http://schemas.microsoft.com/office/drawing/2014/main" id="{A0E3F0B5-7D38-4B2C-3DA7-1396300AEEE4}"/>
              </a:ext>
            </a:extLst>
          </p:cNvPr>
          <p:cNvSpPr/>
          <p:nvPr/>
        </p:nvSpPr>
        <p:spPr>
          <a:xfrm>
            <a:off x="4160234" y="1938548"/>
            <a:ext cx="3813770" cy="3813770"/>
          </a:xfrm>
          <a:prstGeom prst="pie">
            <a:avLst>
              <a:gd name="adj1" fmla="val 13510348"/>
              <a:gd name="adj2" fmla="val 14890365"/>
            </a:avLst>
          </a:prstGeom>
          <a:solidFill>
            <a:srgbClr val="7030A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Pie 7">
            <a:extLst>
              <a:ext uri="{FF2B5EF4-FFF2-40B4-BE49-F238E27FC236}">
                <a16:creationId xmlns:a16="http://schemas.microsoft.com/office/drawing/2014/main" id="{CD84376E-037A-6762-F59B-DB39021687A1}"/>
              </a:ext>
            </a:extLst>
          </p:cNvPr>
          <p:cNvSpPr/>
          <p:nvPr/>
        </p:nvSpPr>
        <p:spPr>
          <a:xfrm>
            <a:off x="4148986" y="1938123"/>
            <a:ext cx="3813770" cy="3813770"/>
          </a:xfrm>
          <a:prstGeom prst="pie">
            <a:avLst>
              <a:gd name="adj1" fmla="val 5397496"/>
              <a:gd name="adj2" fmla="val 9529260"/>
            </a:avLst>
          </a:prstGeom>
          <a:solidFill>
            <a:srgbClr val="7030A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Pie 8">
            <a:extLst>
              <a:ext uri="{FF2B5EF4-FFF2-40B4-BE49-F238E27FC236}">
                <a16:creationId xmlns:a16="http://schemas.microsoft.com/office/drawing/2014/main" id="{24A00B9E-0946-561C-1D14-2AF020B54CF3}"/>
              </a:ext>
            </a:extLst>
          </p:cNvPr>
          <p:cNvSpPr/>
          <p:nvPr/>
        </p:nvSpPr>
        <p:spPr>
          <a:xfrm>
            <a:off x="4160733" y="1928965"/>
            <a:ext cx="3813770" cy="3813770"/>
          </a:xfrm>
          <a:prstGeom prst="pie">
            <a:avLst>
              <a:gd name="adj1" fmla="val 20367541"/>
              <a:gd name="adj2" fmla="val 13154"/>
            </a:avLst>
          </a:prstGeom>
          <a:solidFill>
            <a:srgbClr val="7030A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Slide Number Placeholder 3">
            <a:extLst>
              <a:ext uri="{FF2B5EF4-FFF2-40B4-BE49-F238E27FC236}">
                <a16:creationId xmlns:a16="http://schemas.microsoft.com/office/drawing/2014/main" id="{7562185E-2E25-E1EB-613B-7EF465179DDB}"/>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37</a:t>
            </a:fld>
            <a:endParaRPr lang="en-US"/>
          </a:p>
        </p:txBody>
      </p:sp>
      <p:cxnSp>
        <p:nvCxnSpPr>
          <p:cNvPr id="17" name="Straight Connector 16">
            <a:extLst>
              <a:ext uri="{FF2B5EF4-FFF2-40B4-BE49-F238E27FC236}">
                <a16:creationId xmlns:a16="http://schemas.microsoft.com/office/drawing/2014/main" id="{64D4EFB4-15BA-C7BE-D6B4-C5676B6C03CD}"/>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Content Placeholder 1">
            <a:extLst>
              <a:ext uri="{FF2B5EF4-FFF2-40B4-BE49-F238E27FC236}">
                <a16:creationId xmlns:a16="http://schemas.microsoft.com/office/drawing/2014/main" id="{8F707B62-221D-7225-9594-FBDCA508BC85}"/>
              </a:ext>
            </a:extLst>
          </p:cNvPr>
          <p:cNvSpPr txBox="1">
            <a:spLocks/>
          </p:cNvSpPr>
          <p:nvPr/>
        </p:nvSpPr>
        <p:spPr bwMode="auto">
          <a:xfrm>
            <a:off x="9039620" y="822127"/>
            <a:ext cx="3026391" cy="151258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0"/>
              </a:spcBef>
              <a:spcAft>
                <a:spcPts val="0"/>
              </a:spcAft>
              <a:buSzPct val="55000"/>
              <a:buFont typeface="Wingdings" pitchFamily="2" charset="2"/>
              <a:buChar char="q"/>
            </a:pPr>
            <a:r>
              <a:rPr lang="en-GB" sz="2200" kern="0" dirty="0">
                <a:cs typeface="Times New Roman" panose="02020603050405020304" pitchFamily="18" charset="0"/>
              </a:rPr>
              <a:t>NP effects are likely to appear in several observables (in correlated form)</a:t>
            </a:r>
          </a:p>
        </p:txBody>
      </p:sp>
      <p:sp>
        <p:nvSpPr>
          <p:cNvPr id="20" name="Content Placeholder 1">
            <a:extLst>
              <a:ext uri="{FF2B5EF4-FFF2-40B4-BE49-F238E27FC236}">
                <a16:creationId xmlns:a16="http://schemas.microsoft.com/office/drawing/2014/main" id="{B7DC2876-FD9C-96E8-BC4F-6A403A55ACA6}"/>
              </a:ext>
            </a:extLst>
          </p:cNvPr>
          <p:cNvSpPr txBox="1">
            <a:spLocks/>
          </p:cNvSpPr>
          <p:nvPr/>
        </p:nvSpPr>
        <p:spPr bwMode="auto">
          <a:xfrm>
            <a:off x="132242" y="802947"/>
            <a:ext cx="2806069" cy="31312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0"/>
              </a:spcBef>
              <a:spcAft>
                <a:spcPts val="0"/>
              </a:spcAft>
              <a:buSzPct val="55000"/>
              <a:buFont typeface="Wingdings" pitchFamily="2" charset="2"/>
              <a:buChar char="q"/>
            </a:pPr>
            <a:r>
              <a:rPr lang="en-GB" sz="2200" kern="0" dirty="0">
                <a:cs typeface="Times New Roman" panose="02020603050405020304" pitchFamily="18" charset="0"/>
              </a:rPr>
              <a:t>The large number of SMEFT </a:t>
            </a:r>
            <a:r>
              <a:rPr lang="en-GB" sz="2200" kern="0" dirty="0" err="1">
                <a:cs typeface="Times New Roman" panose="02020603050405020304" pitchFamily="18" charset="0"/>
              </a:rPr>
              <a:t>coupl</a:t>
            </a:r>
            <a:r>
              <a:rPr lang="en-GB" sz="2200" kern="0" dirty="0">
                <a:cs typeface="Times New Roman" panose="02020603050405020304" pitchFamily="18" charset="0"/>
              </a:rPr>
              <a:t>. is not a problem, but an opportunity       [</a:t>
            </a:r>
            <a:r>
              <a:rPr lang="en-GB" sz="2000" i="1" kern="0" dirty="0">
                <a:solidFill>
                  <a:schemeClr val="accent6">
                    <a:lumMod val="75000"/>
                  </a:schemeClr>
                </a:solidFill>
                <a:cs typeface="Times New Roman" panose="02020603050405020304" pitchFamily="18" charset="0"/>
              </a:rPr>
              <a:t>these couplings are </a:t>
            </a:r>
            <a:r>
              <a:rPr lang="en-GB" sz="2000" i="1" u="sng" kern="0" dirty="0">
                <a:solidFill>
                  <a:schemeClr val="accent6">
                    <a:lumMod val="75000"/>
                  </a:schemeClr>
                </a:solidFill>
                <a:cs typeface="Times New Roman" panose="02020603050405020304" pitchFamily="18" charset="0"/>
              </a:rPr>
              <a:t>not</a:t>
            </a:r>
            <a:r>
              <a:rPr lang="en-GB" sz="2000" i="1" kern="0" dirty="0">
                <a:solidFill>
                  <a:schemeClr val="accent6">
                    <a:lumMod val="75000"/>
                  </a:schemeClr>
                </a:solidFill>
                <a:cs typeface="Times New Roman" panose="02020603050405020304" pitchFamily="18" charset="0"/>
              </a:rPr>
              <a:t> independent model parameters, rather independent </a:t>
            </a:r>
            <a:r>
              <a:rPr lang="en-GB" sz="2000" i="1" u="sng" kern="0" dirty="0">
                <a:solidFill>
                  <a:schemeClr val="accent6">
                    <a:lumMod val="75000"/>
                  </a:schemeClr>
                </a:solidFill>
                <a:cs typeface="Times New Roman" panose="02020603050405020304" pitchFamily="18" charset="0"/>
              </a:rPr>
              <a:t>observables</a:t>
            </a:r>
            <a:r>
              <a:rPr lang="en-GB" sz="2200" kern="0" dirty="0">
                <a:cs typeface="Times New Roman" panose="02020603050405020304" pitchFamily="18" charset="0"/>
              </a:rPr>
              <a:t>]</a:t>
            </a:r>
            <a:endParaRPr lang="en-GB" sz="2200" kern="0" dirty="0">
              <a:solidFill>
                <a:schemeClr val="tx1"/>
              </a:solidFill>
              <a:cs typeface="Times New Roman" panose="02020603050405020304" pitchFamily="18" charset="0"/>
            </a:endParaRPr>
          </a:p>
        </p:txBody>
      </p:sp>
      <p:sp>
        <p:nvSpPr>
          <p:cNvPr id="13" name="Title 1">
            <a:extLst>
              <a:ext uri="{FF2B5EF4-FFF2-40B4-BE49-F238E27FC236}">
                <a16:creationId xmlns:a16="http://schemas.microsoft.com/office/drawing/2014/main" id="{1C043DEC-FD2E-6386-171B-882CCFA320F2}"/>
              </a:ext>
            </a:extLst>
          </p:cNvPr>
          <p:cNvSpPr>
            <a:spLocks noGrp="1"/>
          </p:cNvSpPr>
          <p:nvPr>
            <p:ph type="title"/>
          </p:nvPr>
        </p:nvSpPr>
        <p:spPr>
          <a:xfrm>
            <a:off x="165761" y="-100433"/>
            <a:ext cx="10420349" cy="762000"/>
          </a:xfrm>
        </p:spPr>
        <p:txBody>
          <a:bodyPr/>
          <a:lstStyle/>
          <a:p>
            <a:r>
              <a:rPr lang="en-GB" dirty="0"/>
              <a:t>More about future prospects…</a:t>
            </a:r>
            <a:endParaRPr lang="en-GB" dirty="0">
              <a:solidFill>
                <a:srgbClr val="C00000"/>
              </a:solidFill>
            </a:endParaRPr>
          </a:p>
        </p:txBody>
      </p:sp>
    </p:spTree>
    <p:extLst>
      <p:ext uri="{BB962C8B-B14F-4D97-AF65-F5344CB8AC3E}">
        <p14:creationId xmlns:p14="http://schemas.microsoft.com/office/powerpoint/2010/main" val="3676632446"/>
      </p:ext>
    </p:extLst>
  </p:cSld>
  <p:clrMapOvr>
    <a:masterClrMapping/>
  </p:clrMapOvr>
  <mc:AlternateContent xmlns:mc="http://schemas.openxmlformats.org/markup-compatibility/2006" xmlns:p14="http://schemas.microsoft.com/office/powerpoint/2010/main">
    <mc:Choice Requires="p14">
      <p:transition spd="slow" p14:dur="2000" advTm="21095"/>
    </mc:Choice>
    <mc:Fallback xmlns="">
      <p:transition spd="slow" advTm="21095"/>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39" name="Content Placeholder 4">
            <a:extLst>
              <a:ext uri="{FF2B5EF4-FFF2-40B4-BE49-F238E27FC236}">
                <a16:creationId xmlns:a16="http://schemas.microsoft.com/office/drawing/2014/main" id="{D14D4E53-6ADA-9F80-ACC2-5B569DB25CA9}"/>
              </a:ext>
            </a:extLst>
          </p:cNvPr>
          <p:cNvSpPr txBox="1">
            <a:spLocks/>
          </p:cNvSpPr>
          <p:nvPr/>
        </p:nvSpPr>
        <p:spPr>
          <a:xfrm rot="18191853">
            <a:off x="6132710" y="2763261"/>
            <a:ext cx="1173633" cy="19530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Quark Yukawa</a:t>
            </a:r>
          </a:p>
        </p:txBody>
      </p:sp>
      <p:sp>
        <p:nvSpPr>
          <p:cNvPr id="40" name="Content Placeholder 4">
            <a:extLst>
              <a:ext uri="{FF2B5EF4-FFF2-40B4-BE49-F238E27FC236}">
                <a16:creationId xmlns:a16="http://schemas.microsoft.com/office/drawing/2014/main" id="{BDC0FDEF-8CD0-7088-A1ED-4000A2FDBFEF}"/>
              </a:ext>
            </a:extLst>
          </p:cNvPr>
          <p:cNvSpPr txBox="1">
            <a:spLocks/>
          </p:cNvSpPr>
          <p:nvPr/>
        </p:nvSpPr>
        <p:spPr>
          <a:xfrm rot="19726005">
            <a:off x="6520740" y="3101288"/>
            <a:ext cx="1164645" cy="317221"/>
          </a:xfrm>
          <a:prstGeom prst="rect">
            <a:avLst/>
          </a:prstGeom>
        </p:spPr>
        <p:txBody>
          <a:bodyPr vert="horz" lIns="64580" tIns="32290" rIns="64580" bIns="32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Lepton Yukawa</a:t>
            </a:r>
          </a:p>
        </p:txBody>
      </p:sp>
      <p:sp>
        <p:nvSpPr>
          <p:cNvPr id="41" name="Content Placeholder 4">
            <a:extLst>
              <a:ext uri="{FF2B5EF4-FFF2-40B4-BE49-F238E27FC236}">
                <a16:creationId xmlns:a16="http://schemas.microsoft.com/office/drawing/2014/main" id="{0CE86FF0-1856-19C1-A9CC-977BD487BFCF}"/>
              </a:ext>
            </a:extLst>
          </p:cNvPr>
          <p:cNvSpPr txBox="1">
            <a:spLocks/>
          </p:cNvSpPr>
          <p:nvPr/>
        </p:nvSpPr>
        <p:spPr>
          <a:xfrm rot="16830431">
            <a:off x="5566770" y="2413986"/>
            <a:ext cx="1596556" cy="325148"/>
          </a:xfrm>
          <a:prstGeom prst="rect">
            <a:avLst/>
          </a:prstGeom>
        </p:spPr>
        <p:txBody>
          <a:bodyPr vert="horz" lIns="64580" tIns="32290" rIns="64580" bIns="32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82" dirty="0"/>
              <a:t>Higgs-only operators</a:t>
            </a:r>
          </a:p>
        </p:txBody>
      </p:sp>
      <p:sp>
        <p:nvSpPr>
          <p:cNvPr id="43" name="Content Placeholder 4">
            <a:extLst>
              <a:ext uri="{FF2B5EF4-FFF2-40B4-BE49-F238E27FC236}">
                <a16:creationId xmlns:a16="http://schemas.microsoft.com/office/drawing/2014/main" id="{E1E0C88E-2E55-9875-C0CC-BE3C870793E9}"/>
              </a:ext>
            </a:extLst>
          </p:cNvPr>
          <p:cNvSpPr txBox="1">
            <a:spLocks/>
          </p:cNvSpPr>
          <p:nvPr/>
        </p:nvSpPr>
        <p:spPr>
          <a:xfrm rot="4732050">
            <a:off x="5188063" y="2653542"/>
            <a:ext cx="1365063" cy="19083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Higgs-gauge ops.</a:t>
            </a:r>
          </a:p>
        </p:txBody>
      </p:sp>
      <p:sp>
        <p:nvSpPr>
          <p:cNvPr id="47" name="Content Placeholder 4">
            <a:extLst>
              <a:ext uri="{FF2B5EF4-FFF2-40B4-BE49-F238E27FC236}">
                <a16:creationId xmlns:a16="http://schemas.microsoft.com/office/drawing/2014/main" id="{7BA19A7A-C81A-AB49-CBD4-7839F543699F}"/>
              </a:ext>
            </a:extLst>
          </p:cNvPr>
          <p:cNvSpPr txBox="1">
            <a:spLocks/>
          </p:cNvSpPr>
          <p:nvPr/>
        </p:nvSpPr>
        <p:spPr>
          <a:xfrm rot="3278853">
            <a:off x="4802199" y="2863845"/>
            <a:ext cx="1352295" cy="201823"/>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Dipole operators</a:t>
            </a:r>
          </a:p>
        </p:txBody>
      </p:sp>
      <p:sp>
        <p:nvSpPr>
          <p:cNvPr id="48" name="Content Placeholder 4">
            <a:extLst>
              <a:ext uri="{FF2B5EF4-FFF2-40B4-BE49-F238E27FC236}">
                <a16:creationId xmlns:a16="http://schemas.microsoft.com/office/drawing/2014/main" id="{0570839A-8ABA-B1F6-CC27-E8B2734FC9A7}"/>
              </a:ext>
            </a:extLst>
          </p:cNvPr>
          <p:cNvSpPr txBox="1">
            <a:spLocks/>
          </p:cNvSpPr>
          <p:nvPr/>
        </p:nvSpPr>
        <p:spPr>
          <a:xfrm rot="18257092">
            <a:off x="4779210" y="4674636"/>
            <a:ext cx="1347125" cy="24560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Four-fermions tops</a:t>
            </a:r>
          </a:p>
        </p:txBody>
      </p:sp>
      <p:sp>
        <p:nvSpPr>
          <p:cNvPr id="50" name="Content Placeholder 4">
            <a:extLst>
              <a:ext uri="{FF2B5EF4-FFF2-40B4-BE49-F238E27FC236}">
                <a16:creationId xmlns:a16="http://schemas.microsoft.com/office/drawing/2014/main" id="{A34E05AA-C58C-1004-EB9A-20AD7B5A0B1D}"/>
              </a:ext>
            </a:extLst>
          </p:cNvPr>
          <p:cNvSpPr txBox="1">
            <a:spLocks/>
          </p:cNvSpPr>
          <p:nvPr/>
        </p:nvSpPr>
        <p:spPr>
          <a:xfrm rot="4657283">
            <a:off x="5584874" y="4914419"/>
            <a:ext cx="1349478" cy="302821"/>
          </a:xfrm>
          <a:prstGeom prst="rect">
            <a:avLst/>
          </a:prstGeom>
        </p:spPr>
        <p:txBody>
          <a:bodyPr vert="horz" lIns="64580" tIns="32290" rIns="64580" bIns="3229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Four-quark ops. (LL)</a:t>
            </a:r>
          </a:p>
        </p:txBody>
      </p:sp>
      <p:sp>
        <p:nvSpPr>
          <p:cNvPr id="51" name="Content Placeholder 4">
            <a:extLst>
              <a:ext uri="{FF2B5EF4-FFF2-40B4-BE49-F238E27FC236}">
                <a16:creationId xmlns:a16="http://schemas.microsoft.com/office/drawing/2014/main" id="{BF53117C-5440-0801-5573-F674AB1C00C5}"/>
              </a:ext>
            </a:extLst>
          </p:cNvPr>
          <p:cNvSpPr txBox="1">
            <a:spLocks/>
          </p:cNvSpPr>
          <p:nvPr/>
        </p:nvSpPr>
        <p:spPr>
          <a:xfrm rot="3168986">
            <a:off x="6137438" y="4766102"/>
            <a:ext cx="1321654" cy="164829"/>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Four-lepton ops.</a:t>
            </a:r>
          </a:p>
        </p:txBody>
      </p:sp>
      <p:sp>
        <p:nvSpPr>
          <p:cNvPr id="52" name="Content Placeholder 4">
            <a:extLst>
              <a:ext uri="{FF2B5EF4-FFF2-40B4-BE49-F238E27FC236}">
                <a16:creationId xmlns:a16="http://schemas.microsoft.com/office/drawing/2014/main" id="{08BDCA09-CAFE-C9E6-6E1E-D2FF93344035}"/>
              </a:ext>
            </a:extLst>
          </p:cNvPr>
          <p:cNvSpPr txBox="1">
            <a:spLocks/>
          </p:cNvSpPr>
          <p:nvPr/>
        </p:nvSpPr>
        <p:spPr>
          <a:xfrm rot="16819239">
            <a:off x="5081175" y="4835917"/>
            <a:ext cx="1507961" cy="18409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Four-quark ops.  (LR)</a:t>
            </a:r>
          </a:p>
        </p:txBody>
      </p:sp>
      <p:sp>
        <p:nvSpPr>
          <p:cNvPr id="56" name="Oval 55">
            <a:extLst>
              <a:ext uri="{FF2B5EF4-FFF2-40B4-BE49-F238E27FC236}">
                <a16:creationId xmlns:a16="http://schemas.microsoft.com/office/drawing/2014/main" id="{6595EFB6-7794-AE06-9AF8-2367E2BBBE1E}"/>
              </a:ext>
            </a:extLst>
          </p:cNvPr>
          <p:cNvSpPr/>
          <p:nvPr/>
        </p:nvSpPr>
        <p:spPr>
          <a:xfrm>
            <a:off x="4153677" y="1938548"/>
            <a:ext cx="3813770" cy="3813770"/>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cxnSp>
        <p:nvCxnSpPr>
          <p:cNvPr id="64" name="Straight Connector 63">
            <a:extLst>
              <a:ext uri="{FF2B5EF4-FFF2-40B4-BE49-F238E27FC236}">
                <a16:creationId xmlns:a16="http://schemas.microsoft.com/office/drawing/2014/main" id="{4F027DA0-D45E-F762-9CCC-B4266C58C0E4}"/>
              </a:ext>
            </a:extLst>
          </p:cNvPr>
          <p:cNvCxnSpPr>
            <a:cxnSpLocks/>
          </p:cNvCxnSpPr>
          <p:nvPr/>
        </p:nvCxnSpPr>
        <p:spPr>
          <a:xfrm>
            <a:off x="4278820" y="3160342"/>
            <a:ext cx="3566794" cy="135791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Content Placeholder 4">
            <a:extLst>
              <a:ext uri="{FF2B5EF4-FFF2-40B4-BE49-F238E27FC236}">
                <a16:creationId xmlns:a16="http://schemas.microsoft.com/office/drawing/2014/main" id="{5FC96BD2-E000-B0FF-6B6F-4D0E1267C96E}"/>
              </a:ext>
            </a:extLst>
          </p:cNvPr>
          <p:cNvSpPr txBox="1">
            <a:spLocks/>
          </p:cNvSpPr>
          <p:nvPr/>
        </p:nvSpPr>
        <p:spPr>
          <a:xfrm rot="21035734">
            <a:off x="6581917" y="3539148"/>
            <a:ext cx="1415563" cy="19853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82" dirty="0"/>
              <a:t>W,Z </a:t>
            </a:r>
            <a:r>
              <a:rPr lang="en-GB" sz="1082" dirty="0" err="1"/>
              <a:t>coupl</a:t>
            </a:r>
            <a:r>
              <a:rPr lang="en-GB" sz="1082" dirty="0"/>
              <a:t>. to quarks</a:t>
            </a:r>
          </a:p>
        </p:txBody>
      </p:sp>
      <p:sp>
        <p:nvSpPr>
          <p:cNvPr id="68" name="Content Placeholder 4">
            <a:extLst>
              <a:ext uri="{FF2B5EF4-FFF2-40B4-BE49-F238E27FC236}">
                <a16:creationId xmlns:a16="http://schemas.microsoft.com/office/drawing/2014/main" id="{72D84C62-DB7C-A821-C901-33C3E7BF5FBE}"/>
              </a:ext>
            </a:extLst>
          </p:cNvPr>
          <p:cNvSpPr txBox="1">
            <a:spLocks/>
          </p:cNvSpPr>
          <p:nvPr/>
        </p:nvSpPr>
        <p:spPr>
          <a:xfrm rot="669617">
            <a:off x="4211955" y="3552697"/>
            <a:ext cx="1477079" cy="365402"/>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Flavour-violating 4f</a:t>
            </a:r>
          </a:p>
        </p:txBody>
      </p:sp>
      <p:sp>
        <p:nvSpPr>
          <p:cNvPr id="84" name="Content Placeholder 4">
            <a:extLst>
              <a:ext uri="{FF2B5EF4-FFF2-40B4-BE49-F238E27FC236}">
                <a16:creationId xmlns:a16="http://schemas.microsoft.com/office/drawing/2014/main" id="{B983D2C1-92F6-BEA4-DA8A-EB3F1CF61528}"/>
              </a:ext>
            </a:extLst>
          </p:cNvPr>
          <p:cNvSpPr txBox="1">
            <a:spLocks/>
          </p:cNvSpPr>
          <p:nvPr/>
        </p:nvSpPr>
        <p:spPr>
          <a:xfrm rot="814054">
            <a:off x="6572901" y="4023396"/>
            <a:ext cx="1415563" cy="19853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39" dirty="0"/>
              <a:t>W,Z </a:t>
            </a:r>
            <a:r>
              <a:rPr lang="en-GB" sz="1039" dirty="0" err="1"/>
              <a:t>coupl</a:t>
            </a:r>
            <a:r>
              <a:rPr lang="en-GB" sz="1039" dirty="0"/>
              <a:t>. to leptons</a:t>
            </a:r>
          </a:p>
        </p:txBody>
      </p:sp>
      <p:sp>
        <p:nvSpPr>
          <p:cNvPr id="361" name="Content Placeholder 4">
            <a:extLst>
              <a:ext uri="{FF2B5EF4-FFF2-40B4-BE49-F238E27FC236}">
                <a16:creationId xmlns:a16="http://schemas.microsoft.com/office/drawing/2014/main" id="{0E16A069-5554-0FF9-7791-E55973A73A78}"/>
              </a:ext>
            </a:extLst>
          </p:cNvPr>
          <p:cNvSpPr txBox="1">
            <a:spLocks/>
          </p:cNvSpPr>
          <p:nvPr/>
        </p:nvSpPr>
        <p:spPr>
          <a:xfrm rot="2072773">
            <a:off x="4359405" y="3163072"/>
            <a:ext cx="1593893" cy="33801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Flavour-viol. dipoles</a:t>
            </a:r>
          </a:p>
        </p:txBody>
      </p:sp>
      <p:sp>
        <p:nvSpPr>
          <p:cNvPr id="362" name="Content Placeholder 4">
            <a:extLst>
              <a:ext uri="{FF2B5EF4-FFF2-40B4-BE49-F238E27FC236}">
                <a16:creationId xmlns:a16="http://schemas.microsoft.com/office/drawing/2014/main" id="{0E0F934F-9ECF-DAD0-0FA8-9322055E160B}"/>
              </a:ext>
            </a:extLst>
          </p:cNvPr>
          <p:cNvSpPr txBox="1">
            <a:spLocks/>
          </p:cNvSpPr>
          <p:nvPr/>
        </p:nvSpPr>
        <p:spPr>
          <a:xfrm rot="2095311">
            <a:off x="6378645" y="4432413"/>
            <a:ext cx="1444324" cy="183913"/>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Trilinear gauge ops.</a:t>
            </a:r>
          </a:p>
        </p:txBody>
      </p:sp>
      <p:sp>
        <p:nvSpPr>
          <p:cNvPr id="363" name="Content Placeholder 4">
            <a:extLst>
              <a:ext uri="{FF2B5EF4-FFF2-40B4-BE49-F238E27FC236}">
                <a16:creationId xmlns:a16="http://schemas.microsoft.com/office/drawing/2014/main" id="{3D9B5ACC-2521-759B-971B-0AFAC7DD0F58}"/>
              </a:ext>
            </a:extLst>
          </p:cNvPr>
          <p:cNvSpPr txBox="1">
            <a:spLocks/>
          </p:cNvSpPr>
          <p:nvPr/>
        </p:nvSpPr>
        <p:spPr>
          <a:xfrm rot="19528877">
            <a:off x="4385483" y="4361382"/>
            <a:ext cx="1517606" cy="30182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err="1"/>
              <a:t>Semileptonic</a:t>
            </a:r>
            <a:r>
              <a:rPr lang="en-GB" sz="1130" dirty="0"/>
              <a:t> 4f (LR)</a:t>
            </a:r>
          </a:p>
        </p:txBody>
      </p:sp>
      <p:sp>
        <p:nvSpPr>
          <p:cNvPr id="364" name="Content Placeholder 4">
            <a:extLst>
              <a:ext uri="{FF2B5EF4-FFF2-40B4-BE49-F238E27FC236}">
                <a16:creationId xmlns:a16="http://schemas.microsoft.com/office/drawing/2014/main" id="{6BBBDC95-0C37-E5AA-F18F-B080FC044724}"/>
              </a:ext>
            </a:extLst>
          </p:cNvPr>
          <p:cNvSpPr txBox="1">
            <a:spLocks/>
          </p:cNvSpPr>
          <p:nvPr/>
        </p:nvSpPr>
        <p:spPr>
          <a:xfrm rot="21117891">
            <a:off x="4208586" y="3929959"/>
            <a:ext cx="1517606" cy="30182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err="1"/>
              <a:t>Semileptonic</a:t>
            </a:r>
            <a:r>
              <a:rPr lang="en-GB" sz="1130" dirty="0"/>
              <a:t> 4f (LL)</a:t>
            </a:r>
          </a:p>
        </p:txBody>
      </p:sp>
      <p:grpSp>
        <p:nvGrpSpPr>
          <p:cNvPr id="365" name="Group 364">
            <a:extLst>
              <a:ext uri="{FF2B5EF4-FFF2-40B4-BE49-F238E27FC236}">
                <a16:creationId xmlns:a16="http://schemas.microsoft.com/office/drawing/2014/main" id="{2542BDC2-4845-B435-A6AE-5C68703BA19F}"/>
              </a:ext>
            </a:extLst>
          </p:cNvPr>
          <p:cNvGrpSpPr/>
          <p:nvPr/>
        </p:nvGrpSpPr>
        <p:grpSpPr>
          <a:xfrm>
            <a:off x="8339683" y="3137775"/>
            <a:ext cx="738011" cy="531411"/>
            <a:chOff x="8727539" y="3711788"/>
            <a:chExt cx="1044966" cy="752437"/>
          </a:xfrm>
        </p:grpSpPr>
        <p:grpSp>
          <p:nvGrpSpPr>
            <p:cNvPr id="366" name="Group 365">
              <a:extLst>
                <a:ext uri="{FF2B5EF4-FFF2-40B4-BE49-F238E27FC236}">
                  <a16:creationId xmlns:a16="http://schemas.microsoft.com/office/drawing/2014/main" id="{752CDDE6-7C30-5225-38EF-29ED26D64C02}"/>
                </a:ext>
              </a:extLst>
            </p:cNvPr>
            <p:cNvGrpSpPr/>
            <p:nvPr/>
          </p:nvGrpSpPr>
          <p:grpSpPr>
            <a:xfrm>
              <a:off x="8727539" y="3711788"/>
              <a:ext cx="1044966" cy="752437"/>
              <a:chOff x="1071163" y="4799134"/>
              <a:chExt cx="947740" cy="752437"/>
            </a:xfrm>
          </p:grpSpPr>
          <p:sp>
            <p:nvSpPr>
              <p:cNvPr id="381" name="Rounded Rectangle 380">
                <a:extLst>
                  <a:ext uri="{FF2B5EF4-FFF2-40B4-BE49-F238E27FC236}">
                    <a16:creationId xmlns:a16="http://schemas.microsoft.com/office/drawing/2014/main" id="{921C1407-9305-E5D1-28CD-8FB121DECD36}"/>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382" name="Group 381">
                <a:extLst>
                  <a:ext uri="{FF2B5EF4-FFF2-40B4-BE49-F238E27FC236}">
                    <a16:creationId xmlns:a16="http://schemas.microsoft.com/office/drawing/2014/main" id="{E0AB886B-F687-33B2-366B-0464B73E793E}"/>
                  </a:ext>
                </a:extLst>
              </p:cNvPr>
              <p:cNvGrpSpPr/>
              <p:nvPr/>
            </p:nvGrpSpPr>
            <p:grpSpPr>
              <a:xfrm>
                <a:off x="1173709" y="4799134"/>
                <a:ext cx="784563" cy="692494"/>
                <a:chOff x="236130" y="4965032"/>
                <a:chExt cx="1054917" cy="782207"/>
              </a:xfrm>
            </p:grpSpPr>
            <p:sp>
              <p:nvSpPr>
                <p:cNvPr id="383" name="Line 24">
                  <a:extLst>
                    <a:ext uri="{FF2B5EF4-FFF2-40B4-BE49-F238E27FC236}">
                      <a16:creationId xmlns:a16="http://schemas.microsoft.com/office/drawing/2014/main" id="{2BCA7971-3FE8-AEB8-EBA6-4B7EFC5C3633}"/>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4" name="Line 23">
                  <a:extLst>
                    <a:ext uri="{FF2B5EF4-FFF2-40B4-BE49-F238E27FC236}">
                      <a16:creationId xmlns:a16="http://schemas.microsoft.com/office/drawing/2014/main" id="{2300752F-57D5-34DA-F034-23A42422F2DB}"/>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85" name="Line 23">
                  <a:extLst>
                    <a:ext uri="{FF2B5EF4-FFF2-40B4-BE49-F238E27FC236}">
                      <a16:creationId xmlns:a16="http://schemas.microsoft.com/office/drawing/2014/main" id="{A57C36EC-064E-875F-7137-ABAC50B53EDB}"/>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6" name="Line 23">
                  <a:extLst>
                    <a:ext uri="{FF2B5EF4-FFF2-40B4-BE49-F238E27FC236}">
                      <a16:creationId xmlns:a16="http://schemas.microsoft.com/office/drawing/2014/main" id="{30C67F50-829E-043D-8EEF-963F7DB89E46}"/>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7" name="Text Box 12">
                  <a:extLst>
                    <a:ext uri="{FF2B5EF4-FFF2-40B4-BE49-F238E27FC236}">
                      <a16:creationId xmlns:a16="http://schemas.microsoft.com/office/drawing/2014/main" id="{8DF38A56-C370-8A08-5623-4F4A272A5A38}"/>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388" name="Text Box 12">
                  <a:extLst>
                    <a:ext uri="{FF2B5EF4-FFF2-40B4-BE49-F238E27FC236}">
                      <a16:creationId xmlns:a16="http://schemas.microsoft.com/office/drawing/2014/main" id="{A86CFB5F-3FE2-5CF1-759C-751C56471CEF}"/>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389" name="Text Box 12">
                  <a:extLst>
                    <a:ext uri="{FF2B5EF4-FFF2-40B4-BE49-F238E27FC236}">
                      <a16:creationId xmlns:a16="http://schemas.microsoft.com/office/drawing/2014/main" id="{6FF96BC9-C7DF-C2F4-41BF-B955282B2D2A}"/>
                    </a:ext>
                  </a:extLst>
                </p:cNvPr>
                <p:cNvSpPr txBox="1">
                  <a:spLocks noChangeArrowheads="1"/>
                </p:cNvSpPr>
                <p:nvPr/>
              </p:nvSpPr>
              <p:spPr bwMode="auto">
                <a:xfrm>
                  <a:off x="1054185" y="529071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390" name="Oval 25">
                  <a:extLst>
                    <a:ext uri="{FF2B5EF4-FFF2-40B4-BE49-F238E27FC236}">
                      <a16:creationId xmlns:a16="http://schemas.microsoft.com/office/drawing/2014/main" id="{50FAA9B7-1754-A9DA-6013-77EA1DA285C7}"/>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391" name="Text Box 12">
                  <a:extLst>
                    <a:ext uri="{FF2B5EF4-FFF2-40B4-BE49-F238E27FC236}">
                      <a16:creationId xmlns:a16="http://schemas.microsoft.com/office/drawing/2014/main" id="{3DF401FE-0082-D108-B244-EA63F8F2137F}"/>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392" name="Text Box 12">
                  <a:extLst>
                    <a:ext uri="{FF2B5EF4-FFF2-40B4-BE49-F238E27FC236}">
                      <a16:creationId xmlns:a16="http://schemas.microsoft.com/office/drawing/2014/main" id="{AE58C4BE-5466-F936-CAAE-B304232A824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367" name="Group 366">
              <a:extLst>
                <a:ext uri="{FF2B5EF4-FFF2-40B4-BE49-F238E27FC236}">
                  <a16:creationId xmlns:a16="http://schemas.microsoft.com/office/drawing/2014/main" id="{DDF8BB20-837A-6FFA-65A3-1249351B58A5}"/>
                </a:ext>
              </a:extLst>
            </p:cNvPr>
            <p:cNvGrpSpPr/>
            <p:nvPr/>
          </p:nvGrpSpPr>
          <p:grpSpPr>
            <a:xfrm>
              <a:off x="9214303" y="4067284"/>
              <a:ext cx="335557" cy="69322"/>
              <a:chOff x="3698666" y="6309456"/>
              <a:chExt cx="406620" cy="83423"/>
            </a:xfrm>
          </p:grpSpPr>
          <p:sp>
            <p:nvSpPr>
              <p:cNvPr id="368" name="Line 23">
                <a:extLst>
                  <a:ext uri="{FF2B5EF4-FFF2-40B4-BE49-F238E27FC236}">
                    <a16:creationId xmlns:a16="http://schemas.microsoft.com/office/drawing/2014/main" id="{DCEA4A23-34BA-9D35-EFE0-14EDA4E4B147}"/>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0" name="Line 23">
                <a:extLst>
                  <a:ext uri="{FF2B5EF4-FFF2-40B4-BE49-F238E27FC236}">
                    <a16:creationId xmlns:a16="http://schemas.microsoft.com/office/drawing/2014/main" id="{05E45231-D2F7-5C2B-3891-9C718FB66013}"/>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2" name="Line 23">
                <a:extLst>
                  <a:ext uri="{FF2B5EF4-FFF2-40B4-BE49-F238E27FC236}">
                    <a16:creationId xmlns:a16="http://schemas.microsoft.com/office/drawing/2014/main" id="{C6794A89-A005-092F-5ABE-31B0328C4194}"/>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3" name="Line 23">
                <a:extLst>
                  <a:ext uri="{FF2B5EF4-FFF2-40B4-BE49-F238E27FC236}">
                    <a16:creationId xmlns:a16="http://schemas.microsoft.com/office/drawing/2014/main" id="{2C922BA5-6669-1546-524E-DA1FA550E90D}"/>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4" name="Line 23">
                <a:extLst>
                  <a:ext uri="{FF2B5EF4-FFF2-40B4-BE49-F238E27FC236}">
                    <a16:creationId xmlns:a16="http://schemas.microsoft.com/office/drawing/2014/main" id="{0DEB7242-8255-1DE1-7D0A-D89BA73D706D}"/>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5" name="Line 23">
                <a:extLst>
                  <a:ext uri="{FF2B5EF4-FFF2-40B4-BE49-F238E27FC236}">
                    <a16:creationId xmlns:a16="http://schemas.microsoft.com/office/drawing/2014/main" id="{045FC4C9-C10C-6F8C-2244-DC9AF317D846}"/>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6" name="Line 23">
                <a:extLst>
                  <a:ext uri="{FF2B5EF4-FFF2-40B4-BE49-F238E27FC236}">
                    <a16:creationId xmlns:a16="http://schemas.microsoft.com/office/drawing/2014/main" id="{5FAD1EC2-DE32-58B8-389C-3EBE5959131E}"/>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7" name="Line 23">
                <a:extLst>
                  <a:ext uri="{FF2B5EF4-FFF2-40B4-BE49-F238E27FC236}">
                    <a16:creationId xmlns:a16="http://schemas.microsoft.com/office/drawing/2014/main" id="{76583150-3CDB-97A9-5606-05660C1C98F7}"/>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8" name="Line 23">
                <a:extLst>
                  <a:ext uri="{FF2B5EF4-FFF2-40B4-BE49-F238E27FC236}">
                    <a16:creationId xmlns:a16="http://schemas.microsoft.com/office/drawing/2014/main" id="{F9C74A24-2836-45FE-D1A3-708A13336D9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9" name="Line 23">
                <a:extLst>
                  <a:ext uri="{FF2B5EF4-FFF2-40B4-BE49-F238E27FC236}">
                    <a16:creationId xmlns:a16="http://schemas.microsoft.com/office/drawing/2014/main" id="{97BED7B1-6149-F00A-9A36-2BF30663A05B}"/>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0" name="Line 23">
                <a:extLst>
                  <a:ext uri="{FF2B5EF4-FFF2-40B4-BE49-F238E27FC236}">
                    <a16:creationId xmlns:a16="http://schemas.microsoft.com/office/drawing/2014/main" id="{7855AA82-3FEF-E631-5C34-4F7F6F347EF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393" name="Group 392">
            <a:extLst>
              <a:ext uri="{FF2B5EF4-FFF2-40B4-BE49-F238E27FC236}">
                <a16:creationId xmlns:a16="http://schemas.microsoft.com/office/drawing/2014/main" id="{89E4F345-D6E6-BC0F-2F09-170DB50088AE}"/>
              </a:ext>
            </a:extLst>
          </p:cNvPr>
          <p:cNvGrpSpPr/>
          <p:nvPr/>
        </p:nvGrpSpPr>
        <p:grpSpPr>
          <a:xfrm>
            <a:off x="8361582" y="4056429"/>
            <a:ext cx="738012" cy="508788"/>
            <a:chOff x="8706981" y="2614293"/>
            <a:chExt cx="1044967" cy="720403"/>
          </a:xfrm>
        </p:grpSpPr>
        <p:grpSp>
          <p:nvGrpSpPr>
            <p:cNvPr id="394" name="Group 393">
              <a:extLst>
                <a:ext uri="{FF2B5EF4-FFF2-40B4-BE49-F238E27FC236}">
                  <a16:creationId xmlns:a16="http://schemas.microsoft.com/office/drawing/2014/main" id="{D65D9648-90C4-1B7F-8932-42B5897C66EC}"/>
                </a:ext>
              </a:extLst>
            </p:cNvPr>
            <p:cNvGrpSpPr/>
            <p:nvPr/>
          </p:nvGrpSpPr>
          <p:grpSpPr>
            <a:xfrm>
              <a:off x="8706981" y="2614293"/>
              <a:ext cx="1044967" cy="720403"/>
              <a:chOff x="1071163" y="4831168"/>
              <a:chExt cx="947740" cy="720403"/>
            </a:xfrm>
          </p:grpSpPr>
          <p:sp>
            <p:nvSpPr>
              <p:cNvPr id="407" name="Rounded Rectangle 406">
                <a:extLst>
                  <a:ext uri="{FF2B5EF4-FFF2-40B4-BE49-F238E27FC236}">
                    <a16:creationId xmlns:a16="http://schemas.microsoft.com/office/drawing/2014/main" id="{F3E93891-AE3B-5DB9-4D13-FC3AE8032D8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408" name="Group 407">
                <a:extLst>
                  <a:ext uri="{FF2B5EF4-FFF2-40B4-BE49-F238E27FC236}">
                    <a16:creationId xmlns:a16="http://schemas.microsoft.com/office/drawing/2014/main" id="{89330057-5A19-E2DF-3006-6516DB222E1D}"/>
                  </a:ext>
                </a:extLst>
              </p:cNvPr>
              <p:cNvGrpSpPr/>
              <p:nvPr/>
            </p:nvGrpSpPr>
            <p:grpSpPr>
              <a:xfrm>
                <a:off x="1173709" y="4874070"/>
                <a:ext cx="814014" cy="617564"/>
                <a:chOff x="236130" y="5049670"/>
                <a:chExt cx="1094514" cy="697569"/>
              </a:xfrm>
            </p:grpSpPr>
            <p:sp>
              <p:nvSpPr>
                <p:cNvPr id="409" name="Line 24">
                  <a:extLst>
                    <a:ext uri="{FF2B5EF4-FFF2-40B4-BE49-F238E27FC236}">
                      <a16:creationId xmlns:a16="http://schemas.microsoft.com/office/drawing/2014/main" id="{83FC8C5C-3948-82C0-B64B-660CFF0E569F}"/>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0" name="Line 23">
                  <a:extLst>
                    <a:ext uri="{FF2B5EF4-FFF2-40B4-BE49-F238E27FC236}">
                      <a16:creationId xmlns:a16="http://schemas.microsoft.com/office/drawing/2014/main" id="{1E4352BC-CE22-6BE7-05BE-37DFDEF75601}"/>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11" name="Line 23">
                  <a:extLst>
                    <a:ext uri="{FF2B5EF4-FFF2-40B4-BE49-F238E27FC236}">
                      <a16:creationId xmlns:a16="http://schemas.microsoft.com/office/drawing/2014/main" id="{A071ADD3-D4CE-9EB2-DC40-F9AB973D8290}"/>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2" name="Line 23">
                  <a:extLst>
                    <a:ext uri="{FF2B5EF4-FFF2-40B4-BE49-F238E27FC236}">
                      <a16:creationId xmlns:a16="http://schemas.microsoft.com/office/drawing/2014/main" id="{482E4D31-5D0B-3C0F-AF5F-2CA23AC9B821}"/>
                    </a:ext>
                  </a:extLst>
                </p:cNvPr>
                <p:cNvSpPr>
                  <a:spLocks noChangeShapeType="1"/>
                </p:cNvSpPr>
                <p:nvPr/>
              </p:nvSpPr>
              <p:spPr bwMode="auto">
                <a:xfrm flipH="1">
                  <a:off x="377724" y="5413398"/>
                  <a:ext cx="290392" cy="233782"/>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3" name="Text Box 12">
                  <a:extLst>
                    <a:ext uri="{FF2B5EF4-FFF2-40B4-BE49-F238E27FC236}">
                      <a16:creationId xmlns:a16="http://schemas.microsoft.com/office/drawing/2014/main" id="{9C011EE6-EB24-1055-011D-8CBA87747BBB}"/>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14" name="Text Box 12">
                  <a:extLst>
                    <a:ext uri="{FF2B5EF4-FFF2-40B4-BE49-F238E27FC236}">
                      <a16:creationId xmlns:a16="http://schemas.microsoft.com/office/drawing/2014/main" id="{3F797AE5-36FA-07BB-EC7C-598491ED152A}"/>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15" name="Text Box 12">
                  <a:extLst>
                    <a:ext uri="{FF2B5EF4-FFF2-40B4-BE49-F238E27FC236}">
                      <a16:creationId xmlns:a16="http://schemas.microsoft.com/office/drawing/2014/main" id="{894C00EA-0DED-EC31-C6D0-1549B86A4829}"/>
                    </a:ext>
                  </a:extLst>
                </p:cNvPr>
                <p:cNvSpPr txBox="1">
                  <a:spLocks noChangeArrowheads="1"/>
                </p:cNvSpPr>
                <p:nvPr/>
              </p:nvSpPr>
              <p:spPr bwMode="auto">
                <a:xfrm>
                  <a:off x="1093782"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416" name="Oval 25">
                  <a:extLst>
                    <a:ext uri="{FF2B5EF4-FFF2-40B4-BE49-F238E27FC236}">
                      <a16:creationId xmlns:a16="http://schemas.microsoft.com/office/drawing/2014/main" id="{A0D37601-3A8C-1DB8-2F61-35A69A0E4472}"/>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17" name="Text Box 12">
                  <a:extLst>
                    <a:ext uri="{FF2B5EF4-FFF2-40B4-BE49-F238E27FC236}">
                      <a16:creationId xmlns:a16="http://schemas.microsoft.com/office/drawing/2014/main" id="{7363EF37-B8D1-87C0-62D8-45A404788BB1}"/>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18" name="Text Box 12">
                  <a:extLst>
                    <a:ext uri="{FF2B5EF4-FFF2-40B4-BE49-F238E27FC236}">
                      <a16:creationId xmlns:a16="http://schemas.microsoft.com/office/drawing/2014/main" id="{47D62D77-5AF1-292E-AFC1-E7E22ECAA2BC}"/>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grpSp>
          <p:nvGrpSpPr>
            <p:cNvPr id="395" name="Group 394">
              <a:extLst>
                <a:ext uri="{FF2B5EF4-FFF2-40B4-BE49-F238E27FC236}">
                  <a16:creationId xmlns:a16="http://schemas.microsoft.com/office/drawing/2014/main" id="{72B9B0DE-180D-2C00-AD85-065C73652D6A}"/>
                </a:ext>
              </a:extLst>
            </p:cNvPr>
            <p:cNvGrpSpPr/>
            <p:nvPr/>
          </p:nvGrpSpPr>
          <p:grpSpPr>
            <a:xfrm>
              <a:off x="9202328" y="2944869"/>
              <a:ext cx="335557" cy="69322"/>
              <a:chOff x="3698666" y="6309456"/>
              <a:chExt cx="406620" cy="83423"/>
            </a:xfrm>
          </p:grpSpPr>
          <p:sp>
            <p:nvSpPr>
              <p:cNvPr id="396" name="Line 23">
                <a:extLst>
                  <a:ext uri="{FF2B5EF4-FFF2-40B4-BE49-F238E27FC236}">
                    <a16:creationId xmlns:a16="http://schemas.microsoft.com/office/drawing/2014/main" id="{E7F99A63-5C8D-1D23-141E-450CE3B742B8}"/>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97" name="Line 23">
                <a:extLst>
                  <a:ext uri="{FF2B5EF4-FFF2-40B4-BE49-F238E27FC236}">
                    <a16:creationId xmlns:a16="http://schemas.microsoft.com/office/drawing/2014/main" id="{08466491-5B73-1001-418E-2A6C7F3BE393}"/>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98" name="Line 23">
                <a:extLst>
                  <a:ext uri="{FF2B5EF4-FFF2-40B4-BE49-F238E27FC236}">
                    <a16:creationId xmlns:a16="http://schemas.microsoft.com/office/drawing/2014/main" id="{F041A018-64BA-BC41-FDD4-06FA4C08674E}"/>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99" name="Line 23">
                <a:extLst>
                  <a:ext uri="{FF2B5EF4-FFF2-40B4-BE49-F238E27FC236}">
                    <a16:creationId xmlns:a16="http://schemas.microsoft.com/office/drawing/2014/main" id="{76E86B75-B0A6-214E-D072-E86DC5D22153}"/>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0" name="Line 23">
                <a:extLst>
                  <a:ext uri="{FF2B5EF4-FFF2-40B4-BE49-F238E27FC236}">
                    <a16:creationId xmlns:a16="http://schemas.microsoft.com/office/drawing/2014/main" id="{85353378-D7CA-9EA5-208A-D5BD5C9C2480}"/>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1" name="Line 23">
                <a:extLst>
                  <a:ext uri="{FF2B5EF4-FFF2-40B4-BE49-F238E27FC236}">
                    <a16:creationId xmlns:a16="http://schemas.microsoft.com/office/drawing/2014/main" id="{95E3B978-5711-AB1F-AAC5-3F31390C94E4}"/>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2" name="Line 23">
                <a:extLst>
                  <a:ext uri="{FF2B5EF4-FFF2-40B4-BE49-F238E27FC236}">
                    <a16:creationId xmlns:a16="http://schemas.microsoft.com/office/drawing/2014/main" id="{CEC2BFE9-85A3-BF82-BB3E-DE4DFD645AE6}"/>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03" name="Line 23">
                <a:extLst>
                  <a:ext uri="{FF2B5EF4-FFF2-40B4-BE49-F238E27FC236}">
                    <a16:creationId xmlns:a16="http://schemas.microsoft.com/office/drawing/2014/main" id="{36B49338-A570-2430-B267-36BA5C013C7E}"/>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4" name="Line 23">
                <a:extLst>
                  <a:ext uri="{FF2B5EF4-FFF2-40B4-BE49-F238E27FC236}">
                    <a16:creationId xmlns:a16="http://schemas.microsoft.com/office/drawing/2014/main" id="{DB107099-95E3-A337-F004-6FB43EFABDFD}"/>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05" name="Line 23">
                <a:extLst>
                  <a:ext uri="{FF2B5EF4-FFF2-40B4-BE49-F238E27FC236}">
                    <a16:creationId xmlns:a16="http://schemas.microsoft.com/office/drawing/2014/main" id="{8B02E511-B784-1AD3-6500-F3480D1FA25D}"/>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6" name="Line 23">
                <a:extLst>
                  <a:ext uri="{FF2B5EF4-FFF2-40B4-BE49-F238E27FC236}">
                    <a16:creationId xmlns:a16="http://schemas.microsoft.com/office/drawing/2014/main" id="{5515FD67-58C8-B3DB-E2D1-5091B51B8358}"/>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419" name="Group 418">
            <a:extLst>
              <a:ext uri="{FF2B5EF4-FFF2-40B4-BE49-F238E27FC236}">
                <a16:creationId xmlns:a16="http://schemas.microsoft.com/office/drawing/2014/main" id="{AD72A22F-2FE2-EB5F-91E5-947515A3A3B2}"/>
              </a:ext>
            </a:extLst>
          </p:cNvPr>
          <p:cNvGrpSpPr/>
          <p:nvPr/>
        </p:nvGrpSpPr>
        <p:grpSpPr>
          <a:xfrm>
            <a:off x="3092405" y="3104929"/>
            <a:ext cx="717363" cy="516616"/>
            <a:chOff x="2306319" y="5749215"/>
            <a:chExt cx="957252" cy="645587"/>
          </a:xfrm>
        </p:grpSpPr>
        <p:sp>
          <p:nvSpPr>
            <p:cNvPr id="420" name="Rounded Rectangle 419">
              <a:extLst>
                <a:ext uri="{FF2B5EF4-FFF2-40B4-BE49-F238E27FC236}">
                  <a16:creationId xmlns:a16="http://schemas.microsoft.com/office/drawing/2014/main" id="{42F57BE9-EACE-1536-A1AA-11D33287BF14}"/>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21" name="Line 23">
              <a:extLst>
                <a:ext uri="{FF2B5EF4-FFF2-40B4-BE49-F238E27FC236}">
                  <a16:creationId xmlns:a16="http://schemas.microsoft.com/office/drawing/2014/main" id="{1D61E206-9CF6-4ACA-AE2E-2961AA6C7A38}"/>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2" name="Line 23">
              <a:extLst>
                <a:ext uri="{FF2B5EF4-FFF2-40B4-BE49-F238E27FC236}">
                  <a16:creationId xmlns:a16="http://schemas.microsoft.com/office/drawing/2014/main" id="{091EB42F-BF25-486C-47AE-726B7DF66660}"/>
                </a:ext>
              </a:extLst>
            </p:cNvPr>
            <p:cNvSpPr>
              <a:spLocks noChangeShapeType="1"/>
            </p:cNvSpPr>
            <p:nvPr/>
          </p:nvSpPr>
          <p:spPr bwMode="auto">
            <a:xfrm flipH="1">
              <a:off x="2530788" y="6084221"/>
              <a:ext cx="238127" cy="206969"/>
            </a:xfrm>
            <a:prstGeom prst="line">
              <a:avLst/>
            </a:prstGeom>
            <a:noFill/>
            <a:ln w="18360">
              <a:solidFill>
                <a:srgbClr val="FF25C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3" name="Text Box 12">
              <a:extLst>
                <a:ext uri="{FF2B5EF4-FFF2-40B4-BE49-F238E27FC236}">
                  <a16:creationId xmlns:a16="http://schemas.microsoft.com/office/drawing/2014/main" id="{85FE3700-16B4-163D-A866-DB9DED546A7A}"/>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989" i="1" dirty="0">
                  <a:cs typeface="Times New Roman" panose="02020603050405020304" pitchFamily="18" charset="0"/>
                </a:rPr>
                <a:t>l</a:t>
              </a:r>
              <a:r>
                <a:rPr lang="en-US" altLang="en-IT" sz="989" baseline="-25000" dirty="0">
                  <a:solidFill>
                    <a:srgbClr val="0069FC"/>
                  </a:solidFill>
                  <a:cs typeface="Times New Roman" panose="02020603050405020304" pitchFamily="18" charset="0"/>
                </a:rPr>
                <a:t>3</a:t>
              </a:r>
              <a:endParaRPr lang="en-US" altLang="en-IT" sz="989" baseline="-25000" dirty="0">
                <a:solidFill>
                  <a:srgbClr val="0069FC"/>
                </a:solidFill>
              </a:endParaRPr>
            </a:p>
            <a:p>
              <a:pPr eaLnBrk="1">
                <a:lnSpc>
                  <a:spcPct val="102000"/>
                </a:lnSpc>
                <a:spcAft>
                  <a:spcPct val="0"/>
                </a:spcAft>
              </a:pPr>
              <a:endParaRPr lang="en-US" altLang="en-IT" sz="989" i="1" dirty="0"/>
            </a:p>
          </p:txBody>
        </p:sp>
        <p:sp>
          <p:nvSpPr>
            <p:cNvPr id="424" name="Text Box 12">
              <a:extLst>
                <a:ext uri="{FF2B5EF4-FFF2-40B4-BE49-F238E27FC236}">
                  <a16:creationId xmlns:a16="http://schemas.microsoft.com/office/drawing/2014/main" id="{269F8AC4-E9B8-E41D-FD01-DCA54C9F5311}"/>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989" i="1" dirty="0" err="1">
                  <a:cs typeface="Times New Roman" panose="02020603050405020304" pitchFamily="18" charset="0"/>
                </a:rPr>
                <a:t>l</a:t>
              </a:r>
              <a:r>
                <a:rPr lang="en-US" altLang="en-IT" sz="989" i="1" baseline="-25000" dirty="0" err="1">
                  <a:solidFill>
                    <a:srgbClr val="0069FC"/>
                  </a:solidFill>
                  <a:cs typeface="Times New Roman" panose="02020603050405020304" pitchFamily="18" charset="0"/>
                </a:rPr>
                <a:t>l</a:t>
              </a:r>
              <a:endParaRPr lang="en-US" altLang="en-IT" sz="989" i="1" baseline="-25000" dirty="0">
                <a:solidFill>
                  <a:srgbClr val="0069FC"/>
                </a:solidFill>
              </a:endParaRPr>
            </a:p>
            <a:p>
              <a:pPr eaLnBrk="1">
                <a:lnSpc>
                  <a:spcPct val="102000"/>
                </a:lnSpc>
                <a:spcAft>
                  <a:spcPct val="0"/>
                </a:spcAft>
              </a:pPr>
              <a:endParaRPr lang="en-US" altLang="en-IT" sz="989" i="1" dirty="0"/>
            </a:p>
          </p:txBody>
        </p:sp>
        <p:sp>
          <p:nvSpPr>
            <p:cNvPr id="425" name="Line 23">
              <a:extLst>
                <a:ext uri="{FF2B5EF4-FFF2-40B4-BE49-F238E27FC236}">
                  <a16:creationId xmlns:a16="http://schemas.microsoft.com/office/drawing/2014/main" id="{6E4A91F5-6215-2675-EE69-F2CC12A065A9}"/>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6" name="Line 23">
              <a:extLst>
                <a:ext uri="{FF2B5EF4-FFF2-40B4-BE49-F238E27FC236}">
                  <a16:creationId xmlns:a16="http://schemas.microsoft.com/office/drawing/2014/main" id="{FD8280FE-D0C3-ECF5-C60A-3EC5A9DA9D8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7" name="Oval 25">
              <a:extLst>
                <a:ext uri="{FF2B5EF4-FFF2-40B4-BE49-F238E27FC236}">
                  <a16:creationId xmlns:a16="http://schemas.microsoft.com/office/drawing/2014/main" id="{D8070E13-B19F-CED6-25A0-49709E543CF8}"/>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28" name="Text Box 12">
              <a:extLst>
                <a:ext uri="{FF2B5EF4-FFF2-40B4-BE49-F238E27FC236}">
                  <a16:creationId xmlns:a16="http://schemas.microsoft.com/office/drawing/2014/main" id="{9116BD67-967E-6DBA-3583-CE4C8FA12D98}"/>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29" name="Text Box 12">
              <a:extLst>
                <a:ext uri="{FF2B5EF4-FFF2-40B4-BE49-F238E27FC236}">
                  <a16:creationId xmlns:a16="http://schemas.microsoft.com/office/drawing/2014/main" id="{58C8B899-F0AA-2AF9-E79B-9115A89D3A0C}"/>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30" name="Group 429">
            <a:extLst>
              <a:ext uri="{FF2B5EF4-FFF2-40B4-BE49-F238E27FC236}">
                <a16:creationId xmlns:a16="http://schemas.microsoft.com/office/drawing/2014/main" id="{E2821A56-8CC4-33B8-739A-DB757E040437}"/>
              </a:ext>
            </a:extLst>
          </p:cNvPr>
          <p:cNvGrpSpPr/>
          <p:nvPr/>
        </p:nvGrpSpPr>
        <p:grpSpPr>
          <a:xfrm>
            <a:off x="3107000" y="4014484"/>
            <a:ext cx="708734" cy="508788"/>
            <a:chOff x="2306319" y="5749215"/>
            <a:chExt cx="957252" cy="645587"/>
          </a:xfrm>
        </p:grpSpPr>
        <p:sp>
          <p:nvSpPr>
            <p:cNvPr id="431" name="Rounded Rectangle 430">
              <a:extLst>
                <a:ext uri="{FF2B5EF4-FFF2-40B4-BE49-F238E27FC236}">
                  <a16:creationId xmlns:a16="http://schemas.microsoft.com/office/drawing/2014/main" id="{117C4CA4-C79C-03AA-9C27-8B858C4B393F}"/>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32" name="Line 23">
              <a:extLst>
                <a:ext uri="{FF2B5EF4-FFF2-40B4-BE49-F238E27FC236}">
                  <a16:creationId xmlns:a16="http://schemas.microsoft.com/office/drawing/2014/main" id="{6A440A74-67CE-B13F-6CA4-205CBAD31C23}"/>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3" name="Line 23">
              <a:extLst>
                <a:ext uri="{FF2B5EF4-FFF2-40B4-BE49-F238E27FC236}">
                  <a16:creationId xmlns:a16="http://schemas.microsoft.com/office/drawing/2014/main" id="{B94CBC44-4419-53C4-E9F6-3516CB90A71A}"/>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4" name="Text Box 12">
              <a:extLst>
                <a:ext uri="{FF2B5EF4-FFF2-40B4-BE49-F238E27FC236}">
                  <a16:creationId xmlns:a16="http://schemas.microsoft.com/office/drawing/2014/main" id="{F86B52F7-46DF-90E0-B870-66C6D945F326}"/>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35" name="Text Box 12">
              <a:extLst>
                <a:ext uri="{FF2B5EF4-FFF2-40B4-BE49-F238E27FC236}">
                  <a16:creationId xmlns:a16="http://schemas.microsoft.com/office/drawing/2014/main" id="{6158ACC8-F66E-D9CE-8A9C-D061BF5E193F}"/>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36" name="Line 23">
              <a:extLst>
                <a:ext uri="{FF2B5EF4-FFF2-40B4-BE49-F238E27FC236}">
                  <a16:creationId xmlns:a16="http://schemas.microsoft.com/office/drawing/2014/main" id="{097F9F27-E92B-1A61-2C31-9855C9383D63}"/>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7" name="Line 23">
              <a:extLst>
                <a:ext uri="{FF2B5EF4-FFF2-40B4-BE49-F238E27FC236}">
                  <a16:creationId xmlns:a16="http://schemas.microsoft.com/office/drawing/2014/main" id="{B14848F0-2BCC-BE09-8B5F-A95A11BB30F9}"/>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8" name="Oval 25">
              <a:extLst>
                <a:ext uri="{FF2B5EF4-FFF2-40B4-BE49-F238E27FC236}">
                  <a16:creationId xmlns:a16="http://schemas.microsoft.com/office/drawing/2014/main" id="{769EF8C1-473E-08DF-3516-C1898E1F7984}"/>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39" name="Text Box 12">
              <a:extLst>
                <a:ext uri="{FF2B5EF4-FFF2-40B4-BE49-F238E27FC236}">
                  <a16:creationId xmlns:a16="http://schemas.microsoft.com/office/drawing/2014/main" id="{36591A48-43C5-8D39-C144-56F9F03BC662}"/>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40" name="Text Box 12">
              <a:extLst>
                <a:ext uri="{FF2B5EF4-FFF2-40B4-BE49-F238E27FC236}">
                  <a16:creationId xmlns:a16="http://schemas.microsoft.com/office/drawing/2014/main" id="{0F38566C-DF5C-7DA7-D972-CFD39FDA6F43}"/>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41" name="Group 440">
            <a:extLst>
              <a:ext uri="{FF2B5EF4-FFF2-40B4-BE49-F238E27FC236}">
                <a16:creationId xmlns:a16="http://schemas.microsoft.com/office/drawing/2014/main" id="{36CA7C29-8CD1-D434-2308-A36002051867}"/>
              </a:ext>
            </a:extLst>
          </p:cNvPr>
          <p:cNvGrpSpPr/>
          <p:nvPr/>
        </p:nvGrpSpPr>
        <p:grpSpPr>
          <a:xfrm>
            <a:off x="4102213" y="5775891"/>
            <a:ext cx="676063" cy="455948"/>
            <a:chOff x="2306319" y="5749215"/>
            <a:chExt cx="957252" cy="645587"/>
          </a:xfrm>
        </p:grpSpPr>
        <p:sp>
          <p:nvSpPr>
            <p:cNvPr id="442" name="Rounded Rectangle 441">
              <a:extLst>
                <a:ext uri="{FF2B5EF4-FFF2-40B4-BE49-F238E27FC236}">
                  <a16:creationId xmlns:a16="http://schemas.microsoft.com/office/drawing/2014/main" id="{577D4EE8-3BCA-4C97-640F-FC76215C9455}"/>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43" name="Line 23">
              <a:extLst>
                <a:ext uri="{FF2B5EF4-FFF2-40B4-BE49-F238E27FC236}">
                  <a16:creationId xmlns:a16="http://schemas.microsoft.com/office/drawing/2014/main" id="{05BEC060-F59E-A719-6C1A-8C67816BE0E1}"/>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4" name="Line 23">
              <a:extLst>
                <a:ext uri="{FF2B5EF4-FFF2-40B4-BE49-F238E27FC236}">
                  <a16:creationId xmlns:a16="http://schemas.microsoft.com/office/drawing/2014/main" id="{4D539247-EC49-5F66-3827-61D8EA04044F}"/>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5" name="Text Box 12">
              <a:extLst>
                <a:ext uri="{FF2B5EF4-FFF2-40B4-BE49-F238E27FC236}">
                  <a16:creationId xmlns:a16="http://schemas.microsoft.com/office/drawing/2014/main" id="{BA942854-BBDC-0024-CDB4-23A248A5F0E8}"/>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endParaRPr lang="en-US" altLang="en-IT" sz="989" i="1" dirty="0"/>
            </a:p>
          </p:txBody>
        </p:sp>
        <p:sp>
          <p:nvSpPr>
            <p:cNvPr id="446" name="Text Box 12">
              <a:extLst>
                <a:ext uri="{FF2B5EF4-FFF2-40B4-BE49-F238E27FC236}">
                  <a16:creationId xmlns:a16="http://schemas.microsoft.com/office/drawing/2014/main" id="{B5813AD2-D04B-3BCA-0165-830725B746DD}"/>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endParaRPr lang="en-US" altLang="en-IT" sz="989" i="1" dirty="0"/>
            </a:p>
          </p:txBody>
        </p:sp>
        <p:sp>
          <p:nvSpPr>
            <p:cNvPr id="447" name="Line 23">
              <a:extLst>
                <a:ext uri="{FF2B5EF4-FFF2-40B4-BE49-F238E27FC236}">
                  <a16:creationId xmlns:a16="http://schemas.microsoft.com/office/drawing/2014/main" id="{0CC30D64-6A68-38E5-4337-AB4D3B8B69E3}"/>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8" name="Line 23">
              <a:extLst>
                <a:ext uri="{FF2B5EF4-FFF2-40B4-BE49-F238E27FC236}">
                  <a16:creationId xmlns:a16="http://schemas.microsoft.com/office/drawing/2014/main" id="{9029DBFD-65B5-0A2C-A62E-647B1E9E363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9" name="Oval 25">
              <a:extLst>
                <a:ext uri="{FF2B5EF4-FFF2-40B4-BE49-F238E27FC236}">
                  <a16:creationId xmlns:a16="http://schemas.microsoft.com/office/drawing/2014/main" id="{99373C8D-22BB-9E9A-3382-0573AA1963E9}"/>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50" name="Text Box 12">
              <a:extLst>
                <a:ext uri="{FF2B5EF4-FFF2-40B4-BE49-F238E27FC236}">
                  <a16:creationId xmlns:a16="http://schemas.microsoft.com/office/drawing/2014/main" id="{24ABA7A3-E110-8946-C564-074C12B9602E}"/>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t</a:t>
              </a:r>
              <a:endParaRPr lang="en-US" altLang="en-IT" sz="989" i="1" dirty="0"/>
            </a:p>
          </p:txBody>
        </p:sp>
        <p:sp>
          <p:nvSpPr>
            <p:cNvPr id="451" name="Text Box 12">
              <a:extLst>
                <a:ext uri="{FF2B5EF4-FFF2-40B4-BE49-F238E27FC236}">
                  <a16:creationId xmlns:a16="http://schemas.microsoft.com/office/drawing/2014/main" id="{F74F7810-B902-9EBC-C652-60C1B9FA6456}"/>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t</a:t>
              </a:r>
              <a:endParaRPr lang="en-US" altLang="en-IT" sz="989" i="1" dirty="0"/>
            </a:p>
          </p:txBody>
        </p:sp>
      </p:grpSp>
      <p:grpSp>
        <p:nvGrpSpPr>
          <p:cNvPr id="452" name="Group 451">
            <a:extLst>
              <a:ext uri="{FF2B5EF4-FFF2-40B4-BE49-F238E27FC236}">
                <a16:creationId xmlns:a16="http://schemas.microsoft.com/office/drawing/2014/main" id="{67323954-82F5-4E8D-6C98-398ACD572252}"/>
              </a:ext>
            </a:extLst>
          </p:cNvPr>
          <p:cNvGrpSpPr/>
          <p:nvPr/>
        </p:nvGrpSpPr>
        <p:grpSpPr>
          <a:xfrm>
            <a:off x="3426211" y="5006502"/>
            <a:ext cx="732051" cy="493843"/>
            <a:chOff x="2306319" y="5749215"/>
            <a:chExt cx="957252" cy="645587"/>
          </a:xfrm>
        </p:grpSpPr>
        <p:sp>
          <p:nvSpPr>
            <p:cNvPr id="453" name="Rounded Rectangle 452">
              <a:extLst>
                <a:ext uri="{FF2B5EF4-FFF2-40B4-BE49-F238E27FC236}">
                  <a16:creationId xmlns:a16="http://schemas.microsoft.com/office/drawing/2014/main" id="{94C49A38-0AC7-FEBC-55E2-6BA5543FAAE4}"/>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54" name="Line 23">
              <a:extLst>
                <a:ext uri="{FF2B5EF4-FFF2-40B4-BE49-F238E27FC236}">
                  <a16:creationId xmlns:a16="http://schemas.microsoft.com/office/drawing/2014/main" id="{ED60E570-C784-CB27-CF60-69F30DE18941}"/>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5" name="Line 23">
              <a:extLst>
                <a:ext uri="{FF2B5EF4-FFF2-40B4-BE49-F238E27FC236}">
                  <a16:creationId xmlns:a16="http://schemas.microsoft.com/office/drawing/2014/main" id="{55B99ACD-1443-E564-D0D4-2FEF63584D83}"/>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6" name="Text Box 12">
              <a:extLst>
                <a:ext uri="{FF2B5EF4-FFF2-40B4-BE49-F238E27FC236}">
                  <a16:creationId xmlns:a16="http://schemas.microsoft.com/office/drawing/2014/main" id="{072D389C-1469-F700-9683-96576BC8EF0C}"/>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57" name="Text Box 12">
              <a:extLst>
                <a:ext uri="{FF2B5EF4-FFF2-40B4-BE49-F238E27FC236}">
                  <a16:creationId xmlns:a16="http://schemas.microsoft.com/office/drawing/2014/main" id="{BD1A8521-97B6-E781-7D38-AB15CA881110}"/>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58" name="Line 23">
              <a:extLst>
                <a:ext uri="{FF2B5EF4-FFF2-40B4-BE49-F238E27FC236}">
                  <a16:creationId xmlns:a16="http://schemas.microsoft.com/office/drawing/2014/main" id="{79F52EA9-ECD9-63D5-1565-2EACE481EC90}"/>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9" name="Line 23">
              <a:extLst>
                <a:ext uri="{FF2B5EF4-FFF2-40B4-BE49-F238E27FC236}">
                  <a16:creationId xmlns:a16="http://schemas.microsoft.com/office/drawing/2014/main" id="{035FCED4-AEFC-8053-A4D9-201F5BAA3236}"/>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0" name="Oval 25">
              <a:extLst>
                <a:ext uri="{FF2B5EF4-FFF2-40B4-BE49-F238E27FC236}">
                  <a16:creationId xmlns:a16="http://schemas.microsoft.com/office/drawing/2014/main" id="{CD2A4F0A-3B9B-0016-0479-E7743C0B51A8}"/>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61" name="Text Box 12">
              <a:extLst>
                <a:ext uri="{FF2B5EF4-FFF2-40B4-BE49-F238E27FC236}">
                  <a16:creationId xmlns:a16="http://schemas.microsoft.com/office/drawing/2014/main" id="{5AA2EEF1-7554-3BCF-88BB-E71C6D1D5D46}"/>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2" name="Text Box 12">
              <a:extLst>
                <a:ext uri="{FF2B5EF4-FFF2-40B4-BE49-F238E27FC236}">
                  <a16:creationId xmlns:a16="http://schemas.microsoft.com/office/drawing/2014/main" id="{DB2CF527-C258-1451-F7CC-F29BCFEC64B9}"/>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63" name="Group 462">
            <a:extLst>
              <a:ext uri="{FF2B5EF4-FFF2-40B4-BE49-F238E27FC236}">
                <a16:creationId xmlns:a16="http://schemas.microsoft.com/office/drawing/2014/main" id="{6FEF1FD4-AE2D-A238-4B4D-A90FB2E4C4C8}"/>
              </a:ext>
            </a:extLst>
          </p:cNvPr>
          <p:cNvGrpSpPr/>
          <p:nvPr/>
        </p:nvGrpSpPr>
        <p:grpSpPr>
          <a:xfrm>
            <a:off x="6292976" y="6284373"/>
            <a:ext cx="676063" cy="460225"/>
            <a:chOff x="2306319" y="5749215"/>
            <a:chExt cx="957252" cy="651643"/>
          </a:xfrm>
        </p:grpSpPr>
        <p:sp>
          <p:nvSpPr>
            <p:cNvPr id="464" name="Rounded Rectangle 463">
              <a:extLst>
                <a:ext uri="{FF2B5EF4-FFF2-40B4-BE49-F238E27FC236}">
                  <a16:creationId xmlns:a16="http://schemas.microsoft.com/office/drawing/2014/main" id="{08B17BDD-7006-D3C1-5CF1-1FA3238E835F}"/>
                </a:ext>
              </a:extLst>
            </p:cNvPr>
            <p:cNvSpPr/>
            <p:nvPr/>
          </p:nvSpPr>
          <p:spPr>
            <a:xfrm>
              <a:off x="2306319" y="5777355"/>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65" name="Line 23">
              <a:extLst>
                <a:ext uri="{FF2B5EF4-FFF2-40B4-BE49-F238E27FC236}">
                  <a16:creationId xmlns:a16="http://schemas.microsoft.com/office/drawing/2014/main" id="{76A3941F-F44F-9C31-968D-0374219C25C0}"/>
                </a:ext>
              </a:extLst>
            </p:cNvPr>
            <p:cNvSpPr>
              <a:spLocks noChangeShapeType="1"/>
            </p:cNvSpPr>
            <p:nvPr/>
          </p:nvSpPr>
          <p:spPr bwMode="auto">
            <a:xfrm>
              <a:off x="2530789" y="5862232"/>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6" name="Line 23">
              <a:extLst>
                <a:ext uri="{FF2B5EF4-FFF2-40B4-BE49-F238E27FC236}">
                  <a16:creationId xmlns:a16="http://schemas.microsoft.com/office/drawing/2014/main" id="{4FB2F544-51D5-4848-13DE-8A7EF4BC3987}"/>
                </a:ext>
              </a:extLst>
            </p:cNvPr>
            <p:cNvSpPr>
              <a:spLocks noChangeShapeType="1"/>
            </p:cNvSpPr>
            <p:nvPr/>
          </p:nvSpPr>
          <p:spPr bwMode="auto">
            <a:xfrm flipH="1">
              <a:off x="2530788" y="6084221"/>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7" name="Text Box 12">
              <a:extLst>
                <a:ext uri="{FF2B5EF4-FFF2-40B4-BE49-F238E27FC236}">
                  <a16:creationId xmlns:a16="http://schemas.microsoft.com/office/drawing/2014/main" id="{25C05C0D-E16E-C8B9-DE65-30B63652BBFF}"/>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8" name="Text Box 12">
              <a:extLst>
                <a:ext uri="{FF2B5EF4-FFF2-40B4-BE49-F238E27FC236}">
                  <a16:creationId xmlns:a16="http://schemas.microsoft.com/office/drawing/2014/main" id="{B192CB20-2B44-D357-3847-FBCC81A05067}"/>
                </a:ext>
              </a:extLst>
            </p:cNvPr>
            <p:cNvSpPr txBox="1">
              <a:spLocks noChangeArrowheads="1"/>
            </p:cNvSpPr>
            <p:nvPr/>
          </p:nvSpPr>
          <p:spPr bwMode="auto">
            <a:xfrm>
              <a:off x="2414678" y="6155205"/>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9" name="Line 23">
              <a:extLst>
                <a:ext uri="{FF2B5EF4-FFF2-40B4-BE49-F238E27FC236}">
                  <a16:creationId xmlns:a16="http://schemas.microsoft.com/office/drawing/2014/main" id="{A8D29F74-D295-37A8-4DE7-E40004A85BBA}"/>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0" name="Line 23">
              <a:extLst>
                <a:ext uri="{FF2B5EF4-FFF2-40B4-BE49-F238E27FC236}">
                  <a16:creationId xmlns:a16="http://schemas.microsoft.com/office/drawing/2014/main" id="{DCF59B37-F15D-B009-C925-08D78C4F53C9}"/>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1" name="Oval 25">
              <a:extLst>
                <a:ext uri="{FF2B5EF4-FFF2-40B4-BE49-F238E27FC236}">
                  <a16:creationId xmlns:a16="http://schemas.microsoft.com/office/drawing/2014/main" id="{9A338430-2497-C151-3F5F-8178888A0A59}"/>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72" name="Text Box 12">
              <a:extLst>
                <a:ext uri="{FF2B5EF4-FFF2-40B4-BE49-F238E27FC236}">
                  <a16:creationId xmlns:a16="http://schemas.microsoft.com/office/drawing/2014/main" id="{3B717C4E-CBC6-DEC3-D854-0532DA95B440}"/>
                </a:ext>
              </a:extLst>
            </p:cNvPr>
            <p:cNvSpPr txBox="1">
              <a:spLocks noChangeArrowheads="1"/>
            </p:cNvSpPr>
            <p:nvPr/>
          </p:nvSpPr>
          <p:spPr bwMode="auto">
            <a:xfrm>
              <a:off x="3068004" y="5749215"/>
              <a:ext cx="179168" cy="24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baseline="-25000" dirty="0"/>
            </a:p>
          </p:txBody>
        </p:sp>
        <p:sp>
          <p:nvSpPr>
            <p:cNvPr id="473" name="Text Box 12">
              <a:extLst>
                <a:ext uri="{FF2B5EF4-FFF2-40B4-BE49-F238E27FC236}">
                  <a16:creationId xmlns:a16="http://schemas.microsoft.com/office/drawing/2014/main" id="{913D6005-635D-D730-005C-6012356C34A6}"/>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74" name="Group 473">
            <a:extLst>
              <a:ext uri="{FF2B5EF4-FFF2-40B4-BE49-F238E27FC236}">
                <a16:creationId xmlns:a16="http://schemas.microsoft.com/office/drawing/2014/main" id="{29A05473-2997-525A-62E7-40589DB46E0B}"/>
              </a:ext>
            </a:extLst>
          </p:cNvPr>
          <p:cNvGrpSpPr/>
          <p:nvPr/>
        </p:nvGrpSpPr>
        <p:grpSpPr>
          <a:xfrm>
            <a:off x="5164215" y="6275627"/>
            <a:ext cx="676063" cy="460225"/>
            <a:chOff x="2306319" y="5749215"/>
            <a:chExt cx="957252" cy="651643"/>
          </a:xfrm>
        </p:grpSpPr>
        <p:sp>
          <p:nvSpPr>
            <p:cNvPr id="475" name="Rounded Rectangle 474">
              <a:extLst>
                <a:ext uri="{FF2B5EF4-FFF2-40B4-BE49-F238E27FC236}">
                  <a16:creationId xmlns:a16="http://schemas.microsoft.com/office/drawing/2014/main" id="{5F6139E7-3C25-C51A-6698-3F437802B5FF}"/>
                </a:ext>
              </a:extLst>
            </p:cNvPr>
            <p:cNvSpPr/>
            <p:nvPr/>
          </p:nvSpPr>
          <p:spPr>
            <a:xfrm>
              <a:off x="2306319" y="5777355"/>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76" name="Line 23">
              <a:extLst>
                <a:ext uri="{FF2B5EF4-FFF2-40B4-BE49-F238E27FC236}">
                  <a16:creationId xmlns:a16="http://schemas.microsoft.com/office/drawing/2014/main" id="{8C816958-7882-73AC-C301-206FC72CC982}"/>
                </a:ext>
              </a:extLst>
            </p:cNvPr>
            <p:cNvSpPr>
              <a:spLocks noChangeShapeType="1"/>
            </p:cNvSpPr>
            <p:nvPr/>
          </p:nvSpPr>
          <p:spPr bwMode="auto">
            <a:xfrm>
              <a:off x="2530789" y="5862232"/>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7" name="Line 23">
              <a:extLst>
                <a:ext uri="{FF2B5EF4-FFF2-40B4-BE49-F238E27FC236}">
                  <a16:creationId xmlns:a16="http://schemas.microsoft.com/office/drawing/2014/main" id="{9BD3E27F-DB65-2E1D-912E-6F59DACECBC3}"/>
                </a:ext>
              </a:extLst>
            </p:cNvPr>
            <p:cNvSpPr>
              <a:spLocks noChangeShapeType="1"/>
            </p:cNvSpPr>
            <p:nvPr/>
          </p:nvSpPr>
          <p:spPr bwMode="auto">
            <a:xfrm flipH="1">
              <a:off x="2530788" y="6084221"/>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8" name="Text Box 12">
              <a:extLst>
                <a:ext uri="{FF2B5EF4-FFF2-40B4-BE49-F238E27FC236}">
                  <a16:creationId xmlns:a16="http://schemas.microsoft.com/office/drawing/2014/main" id="{F76161DF-1993-BB1B-4064-7EA420E646B9}"/>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79" name="Text Box 12">
              <a:extLst>
                <a:ext uri="{FF2B5EF4-FFF2-40B4-BE49-F238E27FC236}">
                  <a16:creationId xmlns:a16="http://schemas.microsoft.com/office/drawing/2014/main" id="{C36A4A63-E45F-A571-770A-9EB30F7C6023}"/>
                </a:ext>
              </a:extLst>
            </p:cNvPr>
            <p:cNvSpPr txBox="1">
              <a:spLocks noChangeArrowheads="1"/>
            </p:cNvSpPr>
            <p:nvPr/>
          </p:nvSpPr>
          <p:spPr bwMode="auto">
            <a:xfrm>
              <a:off x="2414678" y="6155205"/>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80" name="Line 23">
              <a:extLst>
                <a:ext uri="{FF2B5EF4-FFF2-40B4-BE49-F238E27FC236}">
                  <a16:creationId xmlns:a16="http://schemas.microsoft.com/office/drawing/2014/main" id="{F12EA491-1EB7-B458-7B9E-8DACC6DD1791}"/>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1" name="Line 23">
              <a:extLst>
                <a:ext uri="{FF2B5EF4-FFF2-40B4-BE49-F238E27FC236}">
                  <a16:creationId xmlns:a16="http://schemas.microsoft.com/office/drawing/2014/main" id="{5A6E7C4B-6DCF-A72A-D140-2AD56558E76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2" name="Oval 25">
              <a:extLst>
                <a:ext uri="{FF2B5EF4-FFF2-40B4-BE49-F238E27FC236}">
                  <a16:creationId xmlns:a16="http://schemas.microsoft.com/office/drawing/2014/main" id="{9F95238C-1FE4-C11A-21C5-12A80DE45013}"/>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83" name="Text Box 12">
              <a:extLst>
                <a:ext uri="{FF2B5EF4-FFF2-40B4-BE49-F238E27FC236}">
                  <a16:creationId xmlns:a16="http://schemas.microsoft.com/office/drawing/2014/main" id="{AD3688CE-AD69-0D8A-674B-AF1EAA34A7F9}"/>
                </a:ext>
              </a:extLst>
            </p:cNvPr>
            <p:cNvSpPr txBox="1">
              <a:spLocks noChangeArrowheads="1"/>
            </p:cNvSpPr>
            <p:nvPr/>
          </p:nvSpPr>
          <p:spPr bwMode="auto">
            <a:xfrm>
              <a:off x="3068004" y="5749215"/>
              <a:ext cx="179168" cy="24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baseline="-25000" dirty="0"/>
            </a:p>
          </p:txBody>
        </p:sp>
        <p:sp>
          <p:nvSpPr>
            <p:cNvPr id="484" name="Text Box 12">
              <a:extLst>
                <a:ext uri="{FF2B5EF4-FFF2-40B4-BE49-F238E27FC236}">
                  <a16:creationId xmlns:a16="http://schemas.microsoft.com/office/drawing/2014/main" id="{2ED18EE1-D211-FB7C-8A77-578339FD5D97}"/>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85" name="Group 484">
            <a:extLst>
              <a:ext uri="{FF2B5EF4-FFF2-40B4-BE49-F238E27FC236}">
                <a16:creationId xmlns:a16="http://schemas.microsoft.com/office/drawing/2014/main" id="{A473455B-59EE-530D-F02D-EEDF561852F3}"/>
              </a:ext>
            </a:extLst>
          </p:cNvPr>
          <p:cNvGrpSpPr/>
          <p:nvPr/>
        </p:nvGrpSpPr>
        <p:grpSpPr>
          <a:xfrm>
            <a:off x="7959831" y="2190161"/>
            <a:ext cx="738012" cy="508788"/>
            <a:chOff x="1071163" y="4831168"/>
            <a:chExt cx="947740" cy="720403"/>
          </a:xfrm>
        </p:grpSpPr>
        <p:sp>
          <p:nvSpPr>
            <p:cNvPr id="486" name="Rounded Rectangle 485">
              <a:extLst>
                <a:ext uri="{FF2B5EF4-FFF2-40B4-BE49-F238E27FC236}">
                  <a16:creationId xmlns:a16="http://schemas.microsoft.com/office/drawing/2014/main" id="{3A8132C0-A235-1669-AEB3-8085F4D6593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487" name="Group 486">
              <a:extLst>
                <a:ext uri="{FF2B5EF4-FFF2-40B4-BE49-F238E27FC236}">
                  <a16:creationId xmlns:a16="http://schemas.microsoft.com/office/drawing/2014/main" id="{0029A035-6587-B205-482C-93C58E63054F}"/>
                </a:ext>
              </a:extLst>
            </p:cNvPr>
            <p:cNvGrpSpPr/>
            <p:nvPr/>
          </p:nvGrpSpPr>
          <p:grpSpPr>
            <a:xfrm>
              <a:off x="1173709" y="4874070"/>
              <a:ext cx="833642" cy="617564"/>
              <a:chOff x="236130" y="5049670"/>
              <a:chExt cx="1120906" cy="697569"/>
            </a:xfrm>
          </p:grpSpPr>
          <p:sp>
            <p:nvSpPr>
              <p:cNvPr id="488" name="Line 24">
                <a:extLst>
                  <a:ext uri="{FF2B5EF4-FFF2-40B4-BE49-F238E27FC236}">
                    <a16:creationId xmlns:a16="http://schemas.microsoft.com/office/drawing/2014/main" id="{87AE6F4D-8A38-1194-1C35-10290F5AA680}"/>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9" name="Line 23">
                <a:extLst>
                  <a:ext uri="{FF2B5EF4-FFF2-40B4-BE49-F238E27FC236}">
                    <a16:creationId xmlns:a16="http://schemas.microsoft.com/office/drawing/2014/main" id="{B6EE5DA5-4963-2206-E021-E5D1786B043C}"/>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90" name="Line 23">
                <a:extLst>
                  <a:ext uri="{FF2B5EF4-FFF2-40B4-BE49-F238E27FC236}">
                    <a16:creationId xmlns:a16="http://schemas.microsoft.com/office/drawing/2014/main" id="{43A57DE0-F95B-F26C-D6F6-6BB7B5AF737D}"/>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1" name="Line 23">
                <a:extLst>
                  <a:ext uri="{FF2B5EF4-FFF2-40B4-BE49-F238E27FC236}">
                    <a16:creationId xmlns:a16="http://schemas.microsoft.com/office/drawing/2014/main" id="{2D572391-08FF-B7E0-50E8-13B54AAE3BCF}"/>
                  </a:ext>
                </a:extLst>
              </p:cNvPr>
              <p:cNvSpPr>
                <a:spLocks noChangeShapeType="1"/>
              </p:cNvSpPr>
              <p:nvPr/>
            </p:nvSpPr>
            <p:spPr bwMode="auto">
              <a:xfrm flipH="1">
                <a:off x="377724" y="5413398"/>
                <a:ext cx="290392" cy="233782"/>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2" name="Text Box 12">
                <a:extLst>
                  <a:ext uri="{FF2B5EF4-FFF2-40B4-BE49-F238E27FC236}">
                    <a16:creationId xmlns:a16="http://schemas.microsoft.com/office/drawing/2014/main" id="{45D5BA68-D962-FB27-F0B4-4695CD849769}"/>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3" name="Text Box 12">
                <a:extLst>
                  <a:ext uri="{FF2B5EF4-FFF2-40B4-BE49-F238E27FC236}">
                    <a16:creationId xmlns:a16="http://schemas.microsoft.com/office/drawing/2014/main" id="{900BD014-84FC-3901-E9D4-A9A2D85644E8}"/>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4" name="Line 24">
                <a:extLst>
                  <a:ext uri="{FF2B5EF4-FFF2-40B4-BE49-F238E27FC236}">
                    <a16:creationId xmlns:a16="http://schemas.microsoft.com/office/drawing/2014/main" id="{C5EC7BC3-071C-EA54-3366-6A8C1BEE6C8E}"/>
                  </a:ext>
                </a:extLst>
              </p:cNvPr>
              <p:cNvSpPr>
                <a:spLocks noChangeShapeType="1"/>
              </p:cNvSpPr>
              <p:nvPr/>
            </p:nvSpPr>
            <p:spPr bwMode="auto">
              <a:xfrm flipV="1">
                <a:off x="668117" y="5398453"/>
                <a:ext cx="433466" cy="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5" name="Text Box 12">
                <a:extLst>
                  <a:ext uri="{FF2B5EF4-FFF2-40B4-BE49-F238E27FC236}">
                    <a16:creationId xmlns:a16="http://schemas.microsoft.com/office/drawing/2014/main" id="{54F8E69F-787F-CB55-80BD-87C5453846A8}"/>
                  </a:ext>
                </a:extLst>
              </p:cNvPr>
              <p:cNvSpPr txBox="1">
                <a:spLocks noChangeArrowheads="1"/>
              </p:cNvSpPr>
              <p:nvPr/>
            </p:nvSpPr>
            <p:spPr bwMode="auto">
              <a:xfrm>
                <a:off x="1120174"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6" name="Oval 25">
                <a:extLst>
                  <a:ext uri="{FF2B5EF4-FFF2-40B4-BE49-F238E27FC236}">
                    <a16:creationId xmlns:a16="http://schemas.microsoft.com/office/drawing/2014/main" id="{6C979BDA-51C1-E127-44AE-A12EB5CBF3E0}"/>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97" name="Text Box 12">
                <a:extLst>
                  <a:ext uri="{FF2B5EF4-FFF2-40B4-BE49-F238E27FC236}">
                    <a16:creationId xmlns:a16="http://schemas.microsoft.com/office/drawing/2014/main" id="{00DA74E2-1653-7EEF-14E2-940BB16D11A3}"/>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98" name="Text Box 12">
                <a:extLst>
                  <a:ext uri="{FF2B5EF4-FFF2-40B4-BE49-F238E27FC236}">
                    <a16:creationId xmlns:a16="http://schemas.microsoft.com/office/drawing/2014/main" id="{713B928C-D17E-749B-7B5C-B364D28C575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grpSp>
        <p:nvGrpSpPr>
          <p:cNvPr id="499" name="Group 498">
            <a:extLst>
              <a:ext uri="{FF2B5EF4-FFF2-40B4-BE49-F238E27FC236}">
                <a16:creationId xmlns:a16="http://schemas.microsoft.com/office/drawing/2014/main" id="{7206FA43-7B5B-CF47-8887-3FF8D198817B}"/>
              </a:ext>
            </a:extLst>
          </p:cNvPr>
          <p:cNvGrpSpPr/>
          <p:nvPr/>
        </p:nvGrpSpPr>
        <p:grpSpPr>
          <a:xfrm>
            <a:off x="7385273" y="1411199"/>
            <a:ext cx="738011" cy="531411"/>
            <a:chOff x="1071163" y="4799134"/>
            <a:chExt cx="947740" cy="752437"/>
          </a:xfrm>
        </p:grpSpPr>
        <p:sp>
          <p:nvSpPr>
            <p:cNvPr id="500" name="Rounded Rectangle 499">
              <a:extLst>
                <a:ext uri="{FF2B5EF4-FFF2-40B4-BE49-F238E27FC236}">
                  <a16:creationId xmlns:a16="http://schemas.microsoft.com/office/drawing/2014/main" id="{B63096E0-0A00-E5BB-B318-AF03E6A0436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01" name="Group 500">
              <a:extLst>
                <a:ext uri="{FF2B5EF4-FFF2-40B4-BE49-F238E27FC236}">
                  <a16:creationId xmlns:a16="http://schemas.microsoft.com/office/drawing/2014/main" id="{98158957-D020-2779-5F8A-1D2BF3A1CA4B}"/>
                </a:ext>
              </a:extLst>
            </p:cNvPr>
            <p:cNvGrpSpPr/>
            <p:nvPr/>
          </p:nvGrpSpPr>
          <p:grpSpPr>
            <a:xfrm>
              <a:off x="1173709" y="4799134"/>
              <a:ext cx="833642" cy="692494"/>
              <a:chOff x="236130" y="4965032"/>
              <a:chExt cx="1120906" cy="782207"/>
            </a:xfrm>
          </p:grpSpPr>
          <p:sp>
            <p:nvSpPr>
              <p:cNvPr id="502" name="Line 24">
                <a:extLst>
                  <a:ext uri="{FF2B5EF4-FFF2-40B4-BE49-F238E27FC236}">
                    <a16:creationId xmlns:a16="http://schemas.microsoft.com/office/drawing/2014/main" id="{51B50CE3-90AD-9BCD-B9E6-5F0614C212A0}"/>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3" name="Line 23">
                <a:extLst>
                  <a:ext uri="{FF2B5EF4-FFF2-40B4-BE49-F238E27FC236}">
                    <a16:creationId xmlns:a16="http://schemas.microsoft.com/office/drawing/2014/main" id="{A9E6448D-EAF5-83F1-84D9-4F86144E52B9}"/>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04" name="Line 23">
                <a:extLst>
                  <a:ext uri="{FF2B5EF4-FFF2-40B4-BE49-F238E27FC236}">
                    <a16:creationId xmlns:a16="http://schemas.microsoft.com/office/drawing/2014/main" id="{3D17948A-F41E-0E51-8B92-A391BC3EB60A}"/>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5" name="Line 23">
                <a:extLst>
                  <a:ext uri="{FF2B5EF4-FFF2-40B4-BE49-F238E27FC236}">
                    <a16:creationId xmlns:a16="http://schemas.microsoft.com/office/drawing/2014/main" id="{E5328809-C64A-364E-1BB6-3395A23C3889}"/>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6" name="Text Box 12">
                <a:extLst>
                  <a:ext uri="{FF2B5EF4-FFF2-40B4-BE49-F238E27FC236}">
                    <a16:creationId xmlns:a16="http://schemas.microsoft.com/office/drawing/2014/main" id="{F84EC328-CD68-EA79-1513-11A766CBD1AF}"/>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07" name="Text Box 12">
                <a:extLst>
                  <a:ext uri="{FF2B5EF4-FFF2-40B4-BE49-F238E27FC236}">
                    <a16:creationId xmlns:a16="http://schemas.microsoft.com/office/drawing/2014/main" id="{347E7DD1-1C7C-C514-759C-6AB8F58AE696}"/>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08" name="Line 24">
                <a:extLst>
                  <a:ext uri="{FF2B5EF4-FFF2-40B4-BE49-F238E27FC236}">
                    <a16:creationId xmlns:a16="http://schemas.microsoft.com/office/drawing/2014/main" id="{C97DA876-5AF8-740B-56ED-CBBB20CE5D4C}"/>
                  </a:ext>
                </a:extLst>
              </p:cNvPr>
              <p:cNvSpPr>
                <a:spLocks noChangeShapeType="1"/>
              </p:cNvSpPr>
              <p:nvPr/>
            </p:nvSpPr>
            <p:spPr bwMode="auto">
              <a:xfrm flipV="1">
                <a:off x="668117" y="5398453"/>
                <a:ext cx="433466" cy="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9" name="Text Box 12">
                <a:extLst>
                  <a:ext uri="{FF2B5EF4-FFF2-40B4-BE49-F238E27FC236}">
                    <a16:creationId xmlns:a16="http://schemas.microsoft.com/office/drawing/2014/main" id="{3F3D3D67-F718-4788-98FD-D70D330A9A1B}"/>
                  </a:ext>
                </a:extLst>
              </p:cNvPr>
              <p:cNvSpPr txBox="1">
                <a:spLocks noChangeArrowheads="1"/>
              </p:cNvSpPr>
              <p:nvPr/>
            </p:nvSpPr>
            <p:spPr bwMode="auto">
              <a:xfrm>
                <a:off x="1120174"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10" name="Oval 25">
                <a:extLst>
                  <a:ext uri="{FF2B5EF4-FFF2-40B4-BE49-F238E27FC236}">
                    <a16:creationId xmlns:a16="http://schemas.microsoft.com/office/drawing/2014/main" id="{DFA5BB86-C31B-18A6-B87D-0BA6D9485A50}"/>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511" name="Text Box 12">
                <a:extLst>
                  <a:ext uri="{FF2B5EF4-FFF2-40B4-BE49-F238E27FC236}">
                    <a16:creationId xmlns:a16="http://schemas.microsoft.com/office/drawing/2014/main" id="{89F9A3D8-09AA-4115-EA63-FA9279A58190}"/>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512" name="Text Box 12">
                <a:extLst>
                  <a:ext uri="{FF2B5EF4-FFF2-40B4-BE49-F238E27FC236}">
                    <a16:creationId xmlns:a16="http://schemas.microsoft.com/office/drawing/2014/main" id="{FDC7DC25-4C50-89BB-0370-9ABE6896F981}"/>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513" name="Group 512">
            <a:extLst>
              <a:ext uri="{FF2B5EF4-FFF2-40B4-BE49-F238E27FC236}">
                <a16:creationId xmlns:a16="http://schemas.microsoft.com/office/drawing/2014/main" id="{16F31C98-34BB-89E0-EF5F-37238CECE6BD}"/>
              </a:ext>
            </a:extLst>
          </p:cNvPr>
          <p:cNvGrpSpPr/>
          <p:nvPr/>
        </p:nvGrpSpPr>
        <p:grpSpPr>
          <a:xfrm>
            <a:off x="6266178" y="985667"/>
            <a:ext cx="689942" cy="508788"/>
            <a:chOff x="1601676" y="2501482"/>
            <a:chExt cx="976904" cy="720403"/>
          </a:xfrm>
        </p:grpSpPr>
        <p:sp>
          <p:nvSpPr>
            <p:cNvPr id="514" name="Rounded Rectangle 513">
              <a:extLst>
                <a:ext uri="{FF2B5EF4-FFF2-40B4-BE49-F238E27FC236}">
                  <a16:creationId xmlns:a16="http://schemas.microsoft.com/office/drawing/2014/main" id="{BE17F34D-E87A-9D24-CF77-53D53F1B8D77}"/>
                </a:ext>
              </a:extLst>
            </p:cNvPr>
            <p:cNvSpPr/>
            <p:nvPr/>
          </p:nvSpPr>
          <p:spPr>
            <a:xfrm>
              <a:off x="1601676" y="2501482"/>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515" name="Line 23">
              <a:extLst>
                <a:ext uri="{FF2B5EF4-FFF2-40B4-BE49-F238E27FC236}">
                  <a16:creationId xmlns:a16="http://schemas.microsoft.com/office/drawing/2014/main" id="{4E4BE983-E81B-A7E6-ECB8-99FF609E8483}"/>
                </a:ext>
              </a:extLst>
            </p:cNvPr>
            <p:cNvSpPr>
              <a:spLocks noChangeShapeType="1"/>
            </p:cNvSpPr>
            <p:nvPr/>
          </p:nvSpPr>
          <p:spPr bwMode="auto">
            <a:xfrm>
              <a:off x="2068978" y="2871715"/>
              <a:ext cx="246889" cy="21875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16" name="Line 23">
              <a:extLst>
                <a:ext uri="{FF2B5EF4-FFF2-40B4-BE49-F238E27FC236}">
                  <a16:creationId xmlns:a16="http://schemas.microsoft.com/office/drawing/2014/main" id="{20B53AAC-6A10-2B84-F515-764693518751}"/>
                </a:ext>
              </a:extLst>
            </p:cNvPr>
            <p:cNvSpPr>
              <a:spLocks noChangeShapeType="1"/>
            </p:cNvSpPr>
            <p:nvPr/>
          </p:nvSpPr>
          <p:spPr bwMode="auto">
            <a:xfrm>
              <a:off x="1830851" y="2656512"/>
              <a:ext cx="238127" cy="208758"/>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17" name="Line 23">
              <a:extLst>
                <a:ext uri="{FF2B5EF4-FFF2-40B4-BE49-F238E27FC236}">
                  <a16:creationId xmlns:a16="http://schemas.microsoft.com/office/drawing/2014/main" id="{B0BC7A7B-5099-89DD-F6C8-E69FC634BD58}"/>
                </a:ext>
              </a:extLst>
            </p:cNvPr>
            <p:cNvSpPr>
              <a:spLocks noChangeShapeType="1"/>
            </p:cNvSpPr>
            <p:nvPr/>
          </p:nvSpPr>
          <p:spPr bwMode="auto">
            <a:xfrm flipH="1">
              <a:off x="1830851" y="2878500"/>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18" name="Text Box 12">
              <a:extLst>
                <a:ext uri="{FF2B5EF4-FFF2-40B4-BE49-F238E27FC236}">
                  <a16:creationId xmlns:a16="http://schemas.microsoft.com/office/drawing/2014/main" id="{3E62541C-66CD-750E-A4F2-ACCD1CBBD447}"/>
                </a:ext>
              </a:extLst>
            </p:cNvPr>
            <p:cNvSpPr txBox="1">
              <a:spLocks noChangeArrowheads="1"/>
            </p:cNvSpPr>
            <p:nvPr/>
          </p:nvSpPr>
          <p:spPr bwMode="auto">
            <a:xfrm>
              <a:off x="2345300" y="2981254"/>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19" name="Text Box 12">
              <a:extLst>
                <a:ext uri="{FF2B5EF4-FFF2-40B4-BE49-F238E27FC236}">
                  <a16:creationId xmlns:a16="http://schemas.microsoft.com/office/drawing/2014/main" id="{D1C494BF-E403-28F4-A22A-F6D0A9500B8A}"/>
                </a:ext>
              </a:extLst>
            </p:cNvPr>
            <p:cNvSpPr txBox="1">
              <a:spLocks noChangeArrowheads="1"/>
            </p:cNvSpPr>
            <p:nvPr/>
          </p:nvSpPr>
          <p:spPr bwMode="auto">
            <a:xfrm>
              <a:off x="2309571" y="2537366"/>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H</a:t>
              </a:r>
              <a:endParaRPr lang="en-US" altLang="en-IT" sz="989" i="1" dirty="0"/>
            </a:p>
          </p:txBody>
        </p:sp>
        <p:sp>
          <p:nvSpPr>
            <p:cNvPr id="520" name="Text Box 12">
              <a:extLst>
                <a:ext uri="{FF2B5EF4-FFF2-40B4-BE49-F238E27FC236}">
                  <a16:creationId xmlns:a16="http://schemas.microsoft.com/office/drawing/2014/main" id="{375F93A4-14BC-E743-79F1-8C8A11888DC4}"/>
                </a:ext>
              </a:extLst>
            </p:cNvPr>
            <p:cNvSpPr txBox="1">
              <a:spLocks noChangeArrowheads="1"/>
            </p:cNvSpPr>
            <p:nvPr/>
          </p:nvSpPr>
          <p:spPr bwMode="auto">
            <a:xfrm>
              <a:off x="1682089" y="2528468"/>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21" name="Text Box 12">
              <a:extLst>
                <a:ext uri="{FF2B5EF4-FFF2-40B4-BE49-F238E27FC236}">
                  <a16:creationId xmlns:a16="http://schemas.microsoft.com/office/drawing/2014/main" id="{005C9511-D40C-CDE0-2198-7F0DDE5B5054}"/>
                </a:ext>
              </a:extLst>
            </p:cNvPr>
            <p:cNvSpPr txBox="1">
              <a:spLocks noChangeArrowheads="1"/>
            </p:cNvSpPr>
            <p:nvPr/>
          </p:nvSpPr>
          <p:spPr bwMode="auto">
            <a:xfrm>
              <a:off x="1673939" y="2973016"/>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22" name="Line 23">
              <a:extLst>
                <a:ext uri="{FF2B5EF4-FFF2-40B4-BE49-F238E27FC236}">
                  <a16:creationId xmlns:a16="http://schemas.microsoft.com/office/drawing/2014/main" id="{AAB34A72-9CD2-6B12-C6D0-9B1925841F44}"/>
                </a:ext>
              </a:extLst>
            </p:cNvPr>
            <p:cNvSpPr>
              <a:spLocks noChangeShapeType="1"/>
            </p:cNvSpPr>
            <p:nvPr/>
          </p:nvSpPr>
          <p:spPr bwMode="auto">
            <a:xfrm flipH="1">
              <a:off x="2079686" y="2662576"/>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3" name="Oval 25">
              <a:extLst>
                <a:ext uri="{FF2B5EF4-FFF2-40B4-BE49-F238E27FC236}">
                  <a16:creationId xmlns:a16="http://schemas.microsoft.com/office/drawing/2014/main" id="{8C72873F-87AA-6BDE-59D1-2A56172ED999}"/>
                </a:ext>
              </a:extLst>
            </p:cNvPr>
            <p:cNvSpPr>
              <a:spLocks noChangeArrowheads="1"/>
            </p:cNvSpPr>
            <p:nvPr/>
          </p:nvSpPr>
          <p:spPr bwMode="auto">
            <a:xfrm>
              <a:off x="2016466" y="2823037"/>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grpSp>
        <p:nvGrpSpPr>
          <p:cNvPr id="524" name="Group 523">
            <a:extLst>
              <a:ext uri="{FF2B5EF4-FFF2-40B4-BE49-F238E27FC236}">
                <a16:creationId xmlns:a16="http://schemas.microsoft.com/office/drawing/2014/main" id="{029E38F4-C5FD-D918-F192-4406EAA3EBB1}"/>
              </a:ext>
            </a:extLst>
          </p:cNvPr>
          <p:cNvGrpSpPr/>
          <p:nvPr/>
        </p:nvGrpSpPr>
        <p:grpSpPr>
          <a:xfrm>
            <a:off x="5168858" y="992175"/>
            <a:ext cx="689942" cy="508788"/>
            <a:chOff x="1607656" y="1432083"/>
            <a:chExt cx="976904" cy="720403"/>
          </a:xfrm>
        </p:grpSpPr>
        <p:sp>
          <p:nvSpPr>
            <p:cNvPr id="525" name="Rounded Rectangle 524">
              <a:extLst>
                <a:ext uri="{FF2B5EF4-FFF2-40B4-BE49-F238E27FC236}">
                  <a16:creationId xmlns:a16="http://schemas.microsoft.com/office/drawing/2014/main" id="{90AAA7B1-B7F4-464E-4E91-8202000E5BDF}"/>
                </a:ext>
              </a:extLst>
            </p:cNvPr>
            <p:cNvSpPr/>
            <p:nvPr/>
          </p:nvSpPr>
          <p:spPr>
            <a:xfrm>
              <a:off x="1607656" y="1432083"/>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526" name="Line 23">
              <a:extLst>
                <a:ext uri="{FF2B5EF4-FFF2-40B4-BE49-F238E27FC236}">
                  <a16:creationId xmlns:a16="http://schemas.microsoft.com/office/drawing/2014/main" id="{F9BC0292-5110-812D-79D8-4A73E4FE91AC}"/>
                </a:ext>
              </a:extLst>
            </p:cNvPr>
            <p:cNvSpPr>
              <a:spLocks noChangeShapeType="1"/>
            </p:cNvSpPr>
            <p:nvPr/>
          </p:nvSpPr>
          <p:spPr bwMode="auto">
            <a:xfrm>
              <a:off x="1836831" y="1587113"/>
              <a:ext cx="238127" cy="208758"/>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7" name="Line 23">
              <a:extLst>
                <a:ext uri="{FF2B5EF4-FFF2-40B4-BE49-F238E27FC236}">
                  <a16:creationId xmlns:a16="http://schemas.microsoft.com/office/drawing/2014/main" id="{F43BE43A-47CA-C2D5-0F10-6AC742409414}"/>
                </a:ext>
              </a:extLst>
            </p:cNvPr>
            <p:cNvSpPr>
              <a:spLocks noChangeShapeType="1"/>
            </p:cNvSpPr>
            <p:nvPr/>
          </p:nvSpPr>
          <p:spPr bwMode="auto">
            <a:xfrm flipH="1">
              <a:off x="1836831" y="1809101"/>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8" name="Text Box 12">
              <a:extLst>
                <a:ext uri="{FF2B5EF4-FFF2-40B4-BE49-F238E27FC236}">
                  <a16:creationId xmlns:a16="http://schemas.microsoft.com/office/drawing/2014/main" id="{6F562304-9784-D2B7-5252-58AEAB436340}"/>
                </a:ext>
              </a:extLst>
            </p:cNvPr>
            <p:cNvSpPr txBox="1">
              <a:spLocks noChangeArrowheads="1"/>
            </p:cNvSpPr>
            <p:nvPr/>
          </p:nvSpPr>
          <p:spPr bwMode="auto">
            <a:xfrm>
              <a:off x="2369448" y="1911855"/>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sp>
          <p:nvSpPr>
            <p:cNvPr id="529" name="Text Box 12">
              <a:extLst>
                <a:ext uri="{FF2B5EF4-FFF2-40B4-BE49-F238E27FC236}">
                  <a16:creationId xmlns:a16="http://schemas.microsoft.com/office/drawing/2014/main" id="{16B99EA4-81CB-D87C-0D49-EBE7868528E8}"/>
                </a:ext>
              </a:extLst>
            </p:cNvPr>
            <p:cNvSpPr txBox="1">
              <a:spLocks noChangeArrowheads="1"/>
            </p:cNvSpPr>
            <p:nvPr/>
          </p:nvSpPr>
          <p:spPr bwMode="auto">
            <a:xfrm>
              <a:off x="2321607" y="1467967"/>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G</a:t>
              </a:r>
              <a:endParaRPr lang="en-US" altLang="en-IT" sz="989" i="1" dirty="0"/>
            </a:p>
          </p:txBody>
        </p:sp>
        <p:sp>
          <p:nvSpPr>
            <p:cNvPr id="530" name="Text Box 12">
              <a:extLst>
                <a:ext uri="{FF2B5EF4-FFF2-40B4-BE49-F238E27FC236}">
                  <a16:creationId xmlns:a16="http://schemas.microsoft.com/office/drawing/2014/main" id="{DFF67270-459B-3ECD-9390-C5F45F7092D2}"/>
                </a:ext>
              </a:extLst>
            </p:cNvPr>
            <p:cNvSpPr txBox="1">
              <a:spLocks noChangeArrowheads="1"/>
            </p:cNvSpPr>
            <p:nvPr/>
          </p:nvSpPr>
          <p:spPr bwMode="auto">
            <a:xfrm>
              <a:off x="1688069" y="1459069"/>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31" name="Text Box 12">
              <a:extLst>
                <a:ext uri="{FF2B5EF4-FFF2-40B4-BE49-F238E27FC236}">
                  <a16:creationId xmlns:a16="http://schemas.microsoft.com/office/drawing/2014/main" id="{5FD09E2B-FFDA-09CB-0CB0-4AC438063D6E}"/>
                </a:ext>
              </a:extLst>
            </p:cNvPr>
            <p:cNvSpPr txBox="1">
              <a:spLocks noChangeArrowheads="1"/>
            </p:cNvSpPr>
            <p:nvPr/>
          </p:nvSpPr>
          <p:spPr bwMode="auto">
            <a:xfrm>
              <a:off x="1679919" y="1903617"/>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grpSp>
          <p:nvGrpSpPr>
            <p:cNvPr id="532" name="Group 531">
              <a:extLst>
                <a:ext uri="{FF2B5EF4-FFF2-40B4-BE49-F238E27FC236}">
                  <a16:creationId xmlns:a16="http://schemas.microsoft.com/office/drawing/2014/main" id="{F45BE416-418B-75ED-7D89-2A017524D170}"/>
                </a:ext>
              </a:extLst>
            </p:cNvPr>
            <p:cNvGrpSpPr/>
            <p:nvPr/>
          </p:nvGrpSpPr>
          <p:grpSpPr>
            <a:xfrm rot="18972771">
              <a:off x="2058138" y="1647402"/>
              <a:ext cx="304100" cy="65006"/>
              <a:chOff x="3698666" y="6309456"/>
              <a:chExt cx="406620" cy="83423"/>
            </a:xfrm>
          </p:grpSpPr>
          <p:sp>
            <p:nvSpPr>
              <p:cNvPr id="546" name="Line 23">
                <a:extLst>
                  <a:ext uri="{FF2B5EF4-FFF2-40B4-BE49-F238E27FC236}">
                    <a16:creationId xmlns:a16="http://schemas.microsoft.com/office/drawing/2014/main" id="{AD2C7F1A-0D98-3B84-270B-C58C09DD576C}"/>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7" name="Line 23">
                <a:extLst>
                  <a:ext uri="{FF2B5EF4-FFF2-40B4-BE49-F238E27FC236}">
                    <a16:creationId xmlns:a16="http://schemas.microsoft.com/office/drawing/2014/main" id="{F29139DD-EDD7-67EA-DD1D-FAA0BD8FF03F}"/>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8" name="Line 23">
                <a:extLst>
                  <a:ext uri="{FF2B5EF4-FFF2-40B4-BE49-F238E27FC236}">
                    <a16:creationId xmlns:a16="http://schemas.microsoft.com/office/drawing/2014/main" id="{F3EAD6DE-8E7E-EEB1-1A41-F6FA359B772B}"/>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9" name="Line 23">
                <a:extLst>
                  <a:ext uri="{FF2B5EF4-FFF2-40B4-BE49-F238E27FC236}">
                    <a16:creationId xmlns:a16="http://schemas.microsoft.com/office/drawing/2014/main" id="{DFD69224-3400-D485-EA25-BCFCD6B672EF}"/>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0" name="Line 23">
                <a:extLst>
                  <a:ext uri="{FF2B5EF4-FFF2-40B4-BE49-F238E27FC236}">
                    <a16:creationId xmlns:a16="http://schemas.microsoft.com/office/drawing/2014/main" id="{2E0DBAFB-F424-7FDA-8B41-8ABB5AAA236C}"/>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1" name="Line 23">
                <a:extLst>
                  <a:ext uri="{FF2B5EF4-FFF2-40B4-BE49-F238E27FC236}">
                    <a16:creationId xmlns:a16="http://schemas.microsoft.com/office/drawing/2014/main" id="{AC99E759-37F7-CBFA-75AB-36FA585076B9}"/>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2" name="Line 23">
                <a:extLst>
                  <a:ext uri="{FF2B5EF4-FFF2-40B4-BE49-F238E27FC236}">
                    <a16:creationId xmlns:a16="http://schemas.microsoft.com/office/drawing/2014/main" id="{783A202E-9571-2706-A30B-4E52BB53A330}"/>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53" name="Line 23">
                <a:extLst>
                  <a:ext uri="{FF2B5EF4-FFF2-40B4-BE49-F238E27FC236}">
                    <a16:creationId xmlns:a16="http://schemas.microsoft.com/office/drawing/2014/main" id="{F4320C7C-3B65-615B-D623-0BBDEFF854D6}"/>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4" name="Line 23">
                <a:extLst>
                  <a:ext uri="{FF2B5EF4-FFF2-40B4-BE49-F238E27FC236}">
                    <a16:creationId xmlns:a16="http://schemas.microsoft.com/office/drawing/2014/main" id="{39AF021F-5FE5-9513-6EC1-8DFD557638F3}"/>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55" name="Line 23">
                <a:extLst>
                  <a:ext uri="{FF2B5EF4-FFF2-40B4-BE49-F238E27FC236}">
                    <a16:creationId xmlns:a16="http://schemas.microsoft.com/office/drawing/2014/main" id="{1CE763EC-AE55-411B-E30D-46A409137500}"/>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6" name="Line 23">
                <a:extLst>
                  <a:ext uri="{FF2B5EF4-FFF2-40B4-BE49-F238E27FC236}">
                    <a16:creationId xmlns:a16="http://schemas.microsoft.com/office/drawing/2014/main" id="{614B7740-E557-325D-4A12-8F7DE5375504}"/>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nvGrpSpPr>
            <p:cNvPr id="533" name="Group 532">
              <a:extLst>
                <a:ext uri="{FF2B5EF4-FFF2-40B4-BE49-F238E27FC236}">
                  <a16:creationId xmlns:a16="http://schemas.microsoft.com/office/drawing/2014/main" id="{385780EE-05D3-3AC5-13F8-64CE281D0CE0}"/>
                </a:ext>
              </a:extLst>
            </p:cNvPr>
            <p:cNvGrpSpPr/>
            <p:nvPr/>
          </p:nvGrpSpPr>
          <p:grpSpPr>
            <a:xfrm rot="2357675">
              <a:off x="2070291" y="1878473"/>
              <a:ext cx="304100" cy="65006"/>
              <a:chOff x="3698666" y="6309456"/>
              <a:chExt cx="406620" cy="83423"/>
            </a:xfrm>
          </p:grpSpPr>
          <p:sp>
            <p:nvSpPr>
              <p:cNvPr id="535" name="Line 23">
                <a:extLst>
                  <a:ext uri="{FF2B5EF4-FFF2-40B4-BE49-F238E27FC236}">
                    <a16:creationId xmlns:a16="http://schemas.microsoft.com/office/drawing/2014/main" id="{F878A6A6-1EFF-4324-1E30-D8DCA070A665}"/>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6" name="Line 23">
                <a:extLst>
                  <a:ext uri="{FF2B5EF4-FFF2-40B4-BE49-F238E27FC236}">
                    <a16:creationId xmlns:a16="http://schemas.microsoft.com/office/drawing/2014/main" id="{22FDAB3A-BDEE-B71F-8E7A-EC2C9AE18491}"/>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7" name="Line 23">
                <a:extLst>
                  <a:ext uri="{FF2B5EF4-FFF2-40B4-BE49-F238E27FC236}">
                    <a16:creationId xmlns:a16="http://schemas.microsoft.com/office/drawing/2014/main" id="{CAE90DD6-90C1-6326-72A1-437BFAB0616F}"/>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38" name="Line 23">
                <a:extLst>
                  <a:ext uri="{FF2B5EF4-FFF2-40B4-BE49-F238E27FC236}">
                    <a16:creationId xmlns:a16="http://schemas.microsoft.com/office/drawing/2014/main" id="{B3E7872D-93B5-CB76-AFA9-1FF3B7F8C5F4}"/>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9" name="Line 23">
                <a:extLst>
                  <a:ext uri="{FF2B5EF4-FFF2-40B4-BE49-F238E27FC236}">
                    <a16:creationId xmlns:a16="http://schemas.microsoft.com/office/drawing/2014/main" id="{8032BCCB-3B5E-AA83-9E4F-023C2DDA02A3}"/>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0" name="Line 23">
                <a:extLst>
                  <a:ext uri="{FF2B5EF4-FFF2-40B4-BE49-F238E27FC236}">
                    <a16:creationId xmlns:a16="http://schemas.microsoft.com/office/drawing/2014/main" id="{E491F4FD-BF86-5D62-9614-BEB7F2799ED8}"/>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1" name="Line 23">
                <a:extLst>
                  <a:ext uri="{FF2B5EF4-FFF2-40B4-BE49-F238E27FC236}">
                    <a16:creationId xmlns:a16="http://schemas.microsoft.com/office/drawing/2014/main" id="{4A184BC3-2BB9-5B9C-0ED1-BE430A73A0F6}"/>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2" name="Line 23">
                <a:extLst>
                  <a:ext uri="{FF2B5EF4-FFF2-40B4-BE49-F238E27FC236}">
                    <a16:creationId xmlns:a16="http://schemas.microsoft.com/office/drawing/2014/main" id="{1B4CFBB6-66E0-6218-063F-1F7C292AAED6}"/>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3" name="Line 23">
                <a:extLst>
                  <a:ext uri="{FF2B5EF4-FFF2-40B4-BE49-F238E27FC236}">
                    <a16:creationId xmlns:a16="http://schemas.microsoft.com/office/drawing/2014/main" id="{9EE98894-6F43-34DD-1781-E04CF904AD7A}"/>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4" name="Line 23">
                <a:extLst>
                  <a:ext uri="{FF2B5EF4-FFF2-40B4-BE49-F238E27FC236}">
                    <a16:creationId xmlns:a16="http://schemas.microsoft.com/office/drawing/2014/main" id="{5D00E204-FCA8-FF39-2584-C4A14A6996BB}"/>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5" name="Line 23">
                <a:extLst>
                  <a:ext uri="{FF2B5EF4-FFF2-40B4-BE49-F238E27FC236}">
                    <a16:creationId xmlns:a16="http://schemas.microsoft.com/office/drawing/2014/main" id="{AA3A03AA-AECF-8DC4-05E5-E040617ABE2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534" name="Oval 25">
              <a:extLst>
                <a:ext uri="{FF2B5EF4-FFF2-40B4-BE49-F238E27FC236}">
                  <a16:creationId xmlns:a16="http://schemas.microsoft.com/office/drawing/2014/main" id="{A416B485-2676-A0A7-3EC7-03FB2CC4C0F5}"/>
                </a:ext>
              </a:extLst>
            </p:cNvPr>
            <p:cNvSpPr>
              <a:spLocks noChangeArrowheads="1"/>
            </p:cNvSpPr>
            <p:nvPr/>
          </p:nvSpPr>
          <p:spPr bwMode="auto">
            <a:xfrm>
              <a:off x="2022446" y="1753638"/>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grpSp>
        <p:nvGrpSpPr>
          <p:cNvPr id="557" name="Group 556">
            <a:extLst>
              <a:ext uri="{FF2B5EF4-FFF2-40B4-BE49-F238E27FC236}">
                <a16:creationId xmlns:a16="http://schemas.microsoft.com/office/drawing/2014/main" id="{D18706FB-E50E-2992-266D-AA88BCBB38AC}"/>
              </a:ext>
            </a:extLst>
          </p:cNvPr>
          <p:cNvGrpSpPr/>
          <p:nvPr/>
        </p:nvGrpSpPr>
        <p:grpSpPr>
          <a:xfrm>
            <a:off x="4078537" y="1418454"/>
            <a:ext cx="689942" cy="522858"/>
            <a:chOff x="1332861" y="2898827"/>
            <a:chExt cx="976904" cy="740325"/>
          </a:xfrm>
        </p:grpSpPr>
        <p:grpSp>
          <p:nvGrpSpPr>
            <p:cNvPr id="558" name="Group 557">
              <a:extLst>
                <a:ext uri="{FF2B5EF4-FFF2-40B4-BE49-F238E27FC236}">
                  <a16:creationId xmlns:a16="http://schemas.microsoft.com/office/drawing/2014/main" id="{D8943AEC-AB4D-386A-A15E-EFCC9668C863}"/>
                </a:ext>
              </a:extLst>
            </p:cNvPr>
            <p:cNvGrpSpPr/>
            <p:nvPr/>
          </p:nvGrpSpPr>
          <p:grpSpPr>
            <a:xfrm>
              <a:off x="1332861" y="2898827"/>
              <a:ext cx="976904" cy="740325"/>
              <a:chOff x="1076656" y="4799134"/>
              <a:chExt cx="886011" cy="740325"/>
            </a:xfrm>
          </p:grpSpPr>
          <p:sp>
            <p:nvSpPr>
              <p:cNvPr id="571" name="Rounded Rectangle 570">
                <a:extLst>
                  <a:ext uri="{FF2B5EF4-FFF2-40B4-BE49-F238E27FC236}">
                    <a16:creationId xmlns:a16="http://schemas.microsoft.com/office/drawing/2014/main" id="{5FF2B9A3-BE6A-72F3-8217-50F8A5B8A4B0}"/>
                  </a:ext>
                </a:extLst>
              </p:cNvPr>
              <p:cNvSpPr/>
              <p:nvPr/>
            </p:nvSpPr>
            <p:spPr>
              <a:xfrm>
                <a:off x="1076656" y="4819056"/>
                <a:ext cx="886011"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72" name="Group 571">
                <a:extLst>
                  <a:ext uri="{FF2B5EF4-FFF2-40B4-BE49-F238E27FC236}">
                    <a16:creationId xmlns:a16="http://schemas.microsoft.com/office/drawing/2014/main" id="{D97FCF73-721E-BF9A-1CB3-031F2C236A70}"/>
                  </a:ext>
                </a:extLst>
              </p:cNvPr>
              <p:cNvGrpSpPr/>
              <p:nvPr/>
            </p:nvGrpSpPr>
            <p:grpSpPr>
              <a:xfrm>
                <a:off x="1173709" y="4799134"/>
                <a:ext cx="757968" cy="692494"/>
                <a:chOff x="236130" y="4965032"/>
                <a:chExt cx="1019157" cy="782207"/>
              </a:xfrm>
            </p:grpSpPr>
            <p:sp>
              <p:nvSpPr>
                <p:cNvPr id="573" name="Line 23">
                  <a:extLst>
                    <a:ext uri="{FF2B5EF4-FFF2-40B4-BE49-F238E27FC236}">
                      <a16:creationId xmlns:a16="http://schemas.microsoft.com/office/drawing/2014/main" id="{D9433820-9375-495A-EECF-D7374E85FF04}"/>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74" name="Line 23">
                  <a:extLst>
                    <a:ext uri="{FF2B5EF4-FFF2-40B4-BE49-F238E27FC236}">
                      <a16:creationId xmlns:a16="http://schemas.microsoft.com/office/drawing/2014/main" id="{D49A79E9-77CA-6647-4227-EBCBF48E1738}"/>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5" name="Line 23">
                  <a:extLst>
                    <a:ext uri="{FF2B5EF4-FFF2-40B4-BE49-F238E27FC236}">
                      <a16:creationId xmlns:a16="http://schemas.microsoft.com/office/drawing/2014/main" id="{7D819A01-1E98-E10C-C764-5AF4D9142EED}"/>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6" name="Text Box 12">
                  <a:extLst>
                    <a:ext uri="{FF2B5EF4-FFF2-40B4-BE49-F238E27FC236}">
                      <a16:creationId xmlns:a16="http://schemas.microsoft.com/office/drawing/2014/main" id="{C744BE4C-7A35-DF99-AB12-10D6219352BA}"/>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77" name="Text Box 12">
                  <a:extLst>
                    <a:ext uri="{FF2B5EF4-FFF2-40B4-BE49-F238E27FC236}">
                      <a16:creationId xmlns:a16="http://schemas.microsoft.com/office/drawing/2014/main" id="{59548BC9-131C-D2F9-EA4A-CAA9F73E8F20}"/>
                    </a:ext>
                  </a:extLst>
                </p:cNvPr>
                <p:cNvSpPr txBox="1">
                  <a:spLocks noChangeArrowheads="1"/>
                </p:cNvSpPr>
                <p:nvPr/>
              </p:nvSpPr>
              <p:spPr bwMode="auto">
                <a:xfrm>
                  <a:off x="961518" y="50280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578" name="Oval 25">
                  <a:extLst>
                    <a:ext uri="{FF2B5EF4-FFF2-40B4-BE49-F238E27FC236}">
                      <a16:creationId xmlns:a16="http://schemas.microsoft.com/office/drawing/2014/main" id="{4CEB6AB5-BAAD-0B0B-0B6D-81D2E9335944}"/>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579" name="Text Box 12">
                  <a:extLst>
                    <a:ext uri="{FF2B5EF4-FFF2-40B4-BE49-F238E27FC236}">
                      <a16:creationId xmlns:a16="http://schemas.microsoft.com/office/drawing/2014/main" id="{D4E5FC21-C4DD-5734-E2A6-A5E58192C168}"/>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580" name="Text Box 12">
                  <a:extLst>
                    <a:ext uri="{FF2B5EF4-FFF2-40B4-BE49-F238E27FC236}">
                      <a16:creationId xmlns:a16="http://schemas.microsoft.com/office/drawing/2014/main" id="{D5953B39-19E5-A1F3-9537-9A0EC618208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559" name="Group 558">
              <a:extLst>
                <a:ext uri="{FF2B5EF4-FFF2-40B4-BE49-F238E27FC236}">
                  <a16:creationId xmlns:a16="http://schemas.microsoft.com/office/drawing/2014/main" id="{285B9151-C082-66A5-1C2E-988C213F7879}"/>
                </a:ext>
              </a:extLst>
            </p:cNvPr>
            <p:cNvGrpSpPr/>
            <p:nvPr/>
          </p:nvGrpSpPr>
          <p:grpSpPr>
            <a:xfrm rot="19171468">
              <a:off x="1776058" y="3109761"/>
              <a:ext cx="335557" cy="69322"/>
              <a:chOff x="3698666" y="6309456"/>
              <a:chExt cx="406620" cy="83423"/>
            </a:xfrm>
          </p:grpSpPr>
          <p:sp>
            <p:nvSpPr>
              <p:cNvPr id="560" name="Line 23">
                <a:extLst>
                  <a:ext uri="{FF2B5EF4-FFF2-40B4-BE49-F238E27FC236}">
                    <a16:creationId xmlns:a16="http://schemas.microsoft.com/office/drawing/2014/main" id="{A4E2F25C-7512-B8C1-DD03-6BAB960525B0}"/>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1" name="Line 23">
                <a:extLst>
                  <a:ext uri="{FF2B5EF4-FFF2-40B4-BE49-F238E27FC236}">
                    <a16:creationId xmlns:a16="http://schemas.microsoft.com/office/drawing/2014/main" id="{B6B37275-7F77-103C-8EA6-B4EDEFB51887}"/>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2" name="Line 23">
                <a:extLst>
                  <a:ext uri="{FF2B5EF4-FFF2-40B4-BE49-F238E27FC236}">
                    <a16:creationId xmlns:a16="http://schemas.microsoft.com/office/drawing/2014/main" id="{854F2C51-1488-CA5E-A157-6EF8C3AAEDCD}"/>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3" name="Line 23">
                <a:extLst>
                  <a:ext uri="{FF2B5EF4-FFF2-40B4-BE49-F238E27FC236}">
                    <a16:creationId xmlns:a16="http://schemas.microsoft.com/office/drawing/2014/main" id="{0E41E8F9-FFF4-B221-1DC6-817102B414F5}"/>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4" name="Line 23">
                <a:extLst>
                  <a:ext uri="{FF2B5EF4-FFF2-40B4-BE49-F238E27FC236}">
                    <a16:creationId xmlns:a16="http://schemas.microsoft.com/office/drawing/2014/main" id="{07C541F2-9BF9-7A38-9827-E1F9B57A0893}"/>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5" name="Line 23">
                <a:extLst>
                  <a:ext uri="{FF2B5EF4-FFF2-40B4-BE49-F238E27FC236}">
                    <a16:creationId xmlns:a16="http://schemas.microsoft.com/office/drawing/2014/main" id="{ED3C8D40-568E-CFB3-F720-93CE77F296DB}"/>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6" name="Line 23">
                <a:extLst>
                  <a:ext uri="{FF2B5EF4-FFF2-40B4-BE49-F238E27FC236}">
                    <a16:creationId xmlns:a16="http://schemas.microsoft.com/office/drawing/2014/main" id="{CABFEA31-828F-D950-B2A6-5309243B4B70}"/>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7" name="Line 23">
                <a:extLst>
                  <a:ext uri="{FF2B5EF4-FFF2-40B4-BE49-F238E27FC236}">
                    <a16:creationId xmlns:a16="http://schemas.microsoft.com/office/drawing/2014/main" id="{86E826EA-70E6-F056-5105-65C402442098}"/>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8" name="Line 23">
                <a:extLst>
                  <a:ext uri="{FF2B5EF4-FFF2-40B4-BE49-F238E27FC236}">
                    <a16:creationId xmlns:a16="http://schemas.microsoft.com/office/drawing/2014/main" id="{52CE9C9B-1239-0D13-B3EC-B65691A0722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9" name="Line 23">
                <a:extLst>
                  <a:ext uri="{FF2B5EF4-FFF2-40B4-BE49-F238E27FC236}">
                    <a16:creationId xmlns:a16="http://schemas.microsoft.com/office/drawing/2014/main" id="{CDE9C58B-6D63-B0B3-4F02-F1AA62AEE375}"/>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0" name="Line 23">
                <a:extLst>
                  <a:ext uri="{FF2B5EF4-FFF2-40B4-BE49-F238E27FC236}">
                    <a16:creationId xmlns:a16="http://schemas.microsoft.com/office/drawing/2014/main" id="{805D813F-CF8B-8174-A37A-0581D1215D77}"/>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581" name="Group 580">
            <a:extLst>
              <a:ext uri="{FF2B5EF4-FFF2-40B4-BE49-F238E27FC236}">
                <a16:creationId xmlns:a16="http://schemas.microsoft.com/office/drawing/2014/main" id="{F6031934-80FB-E990-094B-C29C0D677EC4}"/>
              </a:ext>
            </a:extLst>
          </p:cNvPr>
          <p:cNvGrpSpPr/>
          <p:nvPr/>
        </p:nvGrpSpPr>
        <p:grpSpPr>
          <a:xfrm>
            <a:off x="3434549" y="2184944"/>
            <a:ext cx="701276" cy="508788"/>
            <a:chOff x="2343943" y="3083052"/>
            <a:chExt cx="992951" cy="720403"/>
          </a:xfrm>
        </p:grpSpPr>
        <p:grpSp>
          <p:nvGrpSpPr>
            <p:cNvPr id="582" name="Group 581">
              <a:extLst>
                <a:ext uri="{FF2B5EF4-FFF2-40B4-BE49-F238E27FC236}">
                  <a16:creationId xmlns:a16="http://schemas.microsoft.com/office/drawing/2014/main" id="{61866CF8-C36D-5327-BEC4-98CBF669788A}"/>
                </a:ext>
              </a:extLst>
            </p:cNvPr>
            <p:cNvGrpSpPr/>
            <p:nvPr/>
          </p:nvGrpSpPr>
          <p:grpSpPr>
            <a:xfrm>
              <a:off x="2343943" y="3083052"/>
              <a:ext cx="992951" cy="720403"/>
              <a:chOff x="1071164" y="4819056"/>
              <a:chExt cx="900564" cy="720403"/>
            </a:xfrm>
          </p:grpSpPr>
          <p:sp>
            <p:nvSpPr>
              <p:cNvPr id="595" name="Rounded Rectangle 594">
                <a:extLst>
                  <a:ext uri="{FF2B5EF4-FFF2-40B4-BE49-F238E27FC236}">
                    <a16:creationId xmlns:a16="http://schemas.microsoft.com/office/drawing/2014/main" id="{F6687BAF-3EAA-4920-C7AE-2D8E2ABB0D6C}"/>
                  </a:ext>
                </a:extLst>
              </p:cNvPr>
              <p:cNvSpPr/>
              <p:nvPr/>
            </p:nvSpPr>
            <p:spPr>
              <a:xfrm>
                <a:off x="1071164" y="4819056"/>
                <a:ext cx="896665"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96" name="Group 595">
                <a:extLst>
                  <a:ext uri="{FF2B5EF4-FFF2-40B4-BE49-F238E27FC236}">
                    <a16:creationId xmlns:a16="http://schemas.microsoft.com/office/drawing/2014/main" id="{4A5BE58F-BB17-4251-F46B-1DD3E9F37CBC}"/>
                  </a:ext>
                </a:extLst>
              </p:cNvPr>
              <p:cNvGrpSpPr/>
              <p:nvPr/>
            </p:nvGrpSpPr>
            <p:grpSpPr>
              <a:xfrm>
                <a:off x="1173709" y="4847015"/>
                <a:ext cx="798019" cy="644619"/>
                <a:chOff x="236130" y="5019110"/>
                <a:chExt cx="1073007" cy="728129"/>
              </a:xfrm>
            </p:grpSpPr>
            <p:sp>
              <p:nvSpPr>
                <p:cNvPr id="597" name="Line 23">
                  <a:extLst>
                    <a:ext uri="{FF2B5EF4-FFF2-40B4-BE49-F238E27FC236}">
                      <a16:creationId xmlns:a16="http://schemas.microsoft.com/office/drawing/2014/main" id="{97BD2FBB-94DB-923A-C777-8A73B6F0846E}"/>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8" name="Line 23">
                  <a:extLst>
                    <a:ext uri="{FF2B5EF4-FFF2-40B4-BE49-F238E27FC236}">
                      <a16:creationId xmlns:a16="http://schemas.microsoft.com/office/drawing/2014/main" id="{FBA3E3E9-149E-B6C4-C381-9E697C496F32}"/>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9" name="Line 23">
                  <a:extLst>
                    <a:ext uri="{FF2B5EF4-FFF2-40B4-BE49-F238E27FC236}">
                      <a16:creationId xmlns:a16="http://schemas.microsoft.com/office/drawing/2014/main" id="{8B170B8A-135D-D2DB-0F7F-E4A7E9AE0F8C}"/>
                    </a:ext>
                  </a:extLst>
                </p:cNvPr>
                <p:cNvSpPr>
                  <a:spLocks noChangeShapeType="1"/>
                </p:cNvSpPr>
                <p:nvPr/>
              </p:nvSpPr>
              <p:spPr bwMode="auto">
                <a:xfrm flipH="1">
                  <a:off x="377724" y="5413398"/>
                  <a:ext cx="290392" cy="233782"/>
                </a:xfrm>
                <a:prstGeom prst="line">
                  <a:avLst/>
                </a:prstGeom>
                <a:noFill/>
                <a:ln w="18360">
                  <a:solidFill>
                    <a:srgbClr val="FF25C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0" name="Text Box 12">
                  <a:extLst>
                    <a:ext uri="{FF2B5EF4-FFF2-40B4-BE49-F238E27FC236}">
                      <a16:creationId xmlns:a16="http://schemas.microsoft.com/office/drawing/2014/main" id="{AF47859D-D99A-9652-66BD-2763011BBF3E}"/>
                    </a:ext>
                  </a:extLst>
                </p:cNvPr>
                <p:cNvSpPr txBox="1">
                  <a:spLocks noChangeArrowheads="1"/>
                </p:cNvSpPr>
                <p:nvPr/>
              </p:nvSpPr>
              <p:spPr bwMode="auto">
                <a:xfrm>
                  <a:off x="1072277" y="5019110"/>
                  <a:ext cx="236860"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A</a:t>
                  </a:r>
                  <a:endParaRPr lang="en-US" altLang="en-IT" sz="989" i="1" dirty="0"/>
                </a:p>
              </p:txBody>
            </p:sp>
            <p:sp>
              <p:nvSpPr>
                <p:cNvPr id="601" name="Text Box 12">
                  <a:extLst>
                    <a:ext uri="{FF2B5EF4-FFF2-40B4-BE49-F238E27FC236}">
                      <a16:creationId xmlns:a16="http://schemas.microsoft.com/office/drawing/2014/main" id="{589227AD-01D4-2D49-BF7A-B2E386DB7258}"/>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602" name="Oval 25">
                  <a:extLst>
                    <a:ext uri="{FF2B5EF4-FFF2-40B4-BE49-F238E27FC236}">
                      <a16:creationId xmlns:a16="http://schemas.microsoft.com/office/drawing/2014/main" id="{293CBBAD-9975-494B-1ED3-65AA6B5C7791}"/>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603" name="Text Box 12">
                  <a:extLst>
                    <a:ext uri="{FF2B5EF4-FFF2-40B4-BE49-F238E27FC236}">
                      <a16:creationId xmlns:a16="http://schemas.microsoft.com/office/drawing/2014/main" id="{42EEF22B-3B23-C8A9-30BA-2DDE467E33E7}"/>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r>
                    <a:rPr lang="en-US" altLang="en-IT" sz="989" baseline="-25000" dirty="0">
                      <a:solidFill>
                        <a:srgbClr val="0069FC"/>
                      </a:solidFill>
                      <a:cs typeface="Times New Roman" panose="02020603050405020304" pitchFamily="18" charset="0"/>
                    </a:rPr>
                    <a:t>3</a:t>
                  </a:r>
                  <a:endParaRPr lang="en-US" altLang="en-IT" sz="989" baseline="-25000" dirty="0">
                    <a:solidFill>
                      <a:srgbClr val="0069FC"/>
                    </a:solidFill>
                  </a:endParaRPr>
                </a:p>
              </p:txBody>
            </p:sp>
            <p:sp>
              <p:nvSpPr>
                <p:cNvPr id="604" name="Text Box 12">
                  <a:extLst>
                    <a:ext uri="{FF2B5EF4-FFF2-40B4-BE49-F238E27FC236}">
                      <a16:creationId xmlns:a16="http://schemas.microsoft.com/office/drawing/2014/main" id="{68EB2CEC-3507-8174-DE47-C54CF24407A4}"/>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err="1">
                      <a:cs typeface="Times New Roman" panose="02020603050405020304" pitchFamily="18" charset="0"/>
                    </a:rPr>
                    <a:t>f</a:t>
                  </a:r>
                  <a:r>
                    <a:rPr lang="en-US" altLang="en-IT" sz="989" i="1" baseline="-25000" dirty="0" err="1">
                      <a:solidFill>
                        <a:srgbClr val="0069FC"/>
                      </a:solidFill>
                      <a:cs typeface="Times New Roman" panose="02020603050405020304" pitchFamily="18" charset="0"/>
                    </a:rPr>
                    <a:t>l</a:t>
                  </a:r>
                  <a:endParaRPr lang="en-US" altLang="en-IT" sz="989" i="1" dirty="0"/>
                </a:p>
              </p:txBody>
            </p:sp>
          </p:grpSp>
        </p:grpSp>
        <p:grpSp>
          <p:nvGrpSpPr>
            <p:cNvPr id="583" name="Group 582">
              <a:extLst>
                <a:ext uri="{FF2B5EF4-FFF2-40B4-BE49-F238E27FC236}">
                  <a16:creationId xmlns:a16="http://schemas.microsoft.com/office/drawing/2014/main" id="{CC5B9A0D-BB03-0143-ED48-2A034F8C8929}"/>
                </a:ext>
              </a:extLst>
            </p:cNvPr>
            <p:cNvGrpSpPr/>
            <p:nvPr/>
          </p:nvGrpSpPr>
          <p:grpSpPr>
            <a:xfrm rot="19171468">
              <a:off x="2796369" y="3283288"/>
              <a:ext cx="335557" cy="69322"/>
              <a:chOff x="3698666" y="6309456"/>
              <a:chExt cx="406620" cy="83423"/>
            </a:xfrm>
          </p:grpSpPr>
          <p:sp>
            <p:nvSpPr>
              <p:cNvPr id="584" name="Line 23">
                <a:extLst>
                  <a:ext uri="{FF2B5EF4-FFF2-40B4-BE49-F238E27FC236}">
                    <a16:creationId xmlns:a16="http://schemas.microsoft.com/office/drawing/2014/main" id="{B7F9DC84-E16B-90CF-1617-CAB95CDA1FA6}"/>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5" name="Line 23">
                <a:extLst>
                  <a:ext uri="{FF2B5EF4-FFF2-40B4-BE49-F238E27FC236}">
                    <a16:creationId xmlns:a16="http://schemas.microsoft.com/office/drawing/2014/main" id="{36FC07DB-90CF-A667-BCAF-6FB7CF2184C6}"/>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6" name="Line 23">
                <a:extLst>
                  <a:ext uri="{FF2B5EF4-FFF2-40B4-BE49-F238E27FC236}">
                    <a16:creationId xmlns:a16="http://schemas.microsoft.com/office/drawing/2014/main" id="{0D570FB9-01F9-0065-9C61-CDB7BF81F183}"/>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87" name="Line 23">
                <a:extLst>
                  <a:ext uri="{FF2B5EF4-FFF2-40B4-BE49-F238E27FC236}">
                    <a16:creationId xmlns:a16="http://schemas.microsoft.com/office/drawing/2014/main" id="{7D677AAD-69BD-36BF-0E58-8B4C54B997DD}"/>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8" name="Line 23">
                <a:extLst>
                  <a:ext uri="{FF2B5EF4-FFF2-40B4-BE49-F238E27FC236}">
                    <a16:creationId xmlns:a16="http://schemas.microsoft.com/office/drawing/2014/main" id="{5CB56831-8528-0F25-63D7-D4198CBBF6F6}"/>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9" name="Line 23">
                <a:extLst>
                  <a:ext uri="{FF2B5EF4-FFF2-40B4-BE49-F238E27FC236}">
                    <a16:creationId xmlns:a16="http://schemas.microsoft.com/office/drawing/2014/main" id="{B3EB5208-3B68-D1FF-110E-A86D6D4DFAAA}"/>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0" name="Line 23">
                <a:extLst>
                  <a:ext uri="{FF2B5EF4-FFF2-40B4-BE49-F238E27FC236}">
                    <a16:creationId xmlns:a16="http://schemas.microsoft.com/office/drawing/2014/main" id="{7FA6ED36-C7CD-6697-53EB-2E33BAAF2FE1}"/>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1" name="Line 23">
                <a:extLst>
                  <a:ext uri="{FF2B5EF4-FFF2-40B4-BE49-F238E27FC236}">
                    <a16:creationId xmlns:a16="http://schemas.microsoft.com/office/drawing/2014/main" id="{EC768A91-1958-07C8-7254-DAE3D99C6984}"/>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2" name="Line 23">
                <a:extLst>
                  <a:ext uri="{FF2B5EF4-FFF2-40B4-BE49-F238E27FC236}">
                    <a16:creationId xmlns:a16="http://schemas.microsoft.com/office/drawing/2014/main" id="{6A4E9335-4211-1086-1CC5-F37E191261A9}"/>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3" name="Line 23">
                <a:extLst>
                  <a:ext uri="{FF2B5EF4-FFF2-40B4-BE49-F238E27FC236}">
                    <a16:creationId xmlns:a16="http://schemas.microsoft.com/office/drawing/2014/main" id="{291C3149-04BF-91D7-ECAE-159FAAB3D43E}"/>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4" name="Line 23">
                <a:extLst>
                  <a:ext uri="{FF2B5EF4-FFF2-40B4-BE49-F238E27FC236}">
                    <a16:creationId xmlns:a16="http://schemas.microsoft.com/office/drawing/2014/main" id="{9FB6D260-F990-B4EA-E8C0-9B9FB398BF3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605" name="Group 604">
            <a:extLst>
              <a:ext uri="{FF2B5EF4-FFF2-40B4-BE49-F238E27FC236}">
                <a16:creationId xmlns:a16="http://schemas.microsoft.com/office/drawing/2014/main" id="{9AE0F8B8-25BA-F611-CFBB-01942B0F6112}"/>
              </a:ext>
            </a:extLst>
          </p:cNvPr>
          <p:cNvGrpSpPr/>
          <p:nvPr/>
        </p:nvGrpSpPr>
        <p:grpSpPr>
          <a:xfrm>
            <a:off x="7299958" y="5788599"/>
            <a:ext cx="683706" cy="440352"/>
            <a:chOff x="2306319" y="5765243"/>
            <a:chExt cx="968074" cy="623503"/>
          </a:xfrm>
        </p:grpSpPr>
        <p:sp>
          <p:nvSpPr>
            <p:cNvPr id="606" name="Rounded Rectangle 605">
              <a:extLst>
                <a:ext uri="{FF2B5EF4-FFF2-40B4-BE49-F238E27FC236}">
                  <a16:creationId xmlns:a16="http://schemas.microsoft.com/office/drawing/2014/main" id="{DC975284-2734-A7DB-D2B3-9EBC3824DDCC}"/>
                </a:ext>
              </a:extLst>
            </p:cNvPr>
            <p:cNvSpPr/>
            <p:nvPr/>
          </p:nvSpPr>
          <p:spPr>
            <a:xfrm>
              <a:off x="2306319" y="5765243"/>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07" name="Line 23">
              <a:extLst>
                <a:ext uri="{FF2B5EF4-FFF2-40B4-BE49-F238E27FC236}">
                  <a16:creationId xmlns:a16="http://schemas.microsoft.com/office/drawing/2014/main" id="{2DE61E83-AAD2-F87C-24C5-9D34D465AD39}"/>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8" name="Line 23">
              <a:extLst>
                <a:ext uri="{FF2B5EF4-FFF2-40B4-BE49-F238E27FC236}">
                  <a16:creationId xmlns:a16="http://schemas.microsoft.com/office/drawing/2014/main" id="{75FF5A1E-E811-CA22-14DE-E33D7DCDF800}"/>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9" name="Text Box 12">
              <a:extLst>
                <a:ext uri="{FF2B5EF4-FFF2-40B4-BE49-F238E27FC236}">
                  <a16:creationId xmlns:a16="http://schemas.microsoft.com/office/drawing/2014/main" id="{7DE4E84E-B326-AAC9-5F29-4A41C75E097D}"/>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0" name="Text Box 12">
              <a:extLst>
                <a:ext uri="{FF2B5EF4-FFF2-40B4-BE49-F238E27FC236}">
                  <a16:creationId xmlns:a16="http://schemas.microsoft.com/office/drawing/2014/main" id="{C24E8758-AC5D-1345-791F-BA827CC48823}"/>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1" name="Line 23">
              <a:extLst>
                <a:ext uri="{FF2B5EF4-FFF2-40B4-BE49-F238E27FC236}">
                  <a16:creationId xmlns:a16="http://schemas.microsoft.com/office/drawing/2014/main" id="{C62E7A2E-628C-FBC8-4914-9031BEA68042}"/>
                </a:ext>
              </a:extLst>
            </p:cNvPr>
            <p:cNvSpPr>
              <a:spLocks noChangeShapeType="1"/>
            </p:cNvSpPr>
            <p:nvPr/>
          </p:nvSpPr>
          <p:spPr bwMode="auto">
            <a:xfrm>
              <a:off x="2786457" y="6098807"/>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12" name="Line 23">
              <a:extLst>
                <a:ext uri="{FF2B5EF4-FFF2-40B4-BE49-F238E27FC236}">
                  <a16:creationId xmlns:a16="http://schemas.microsoft.com/office/drawing/2014/main" id="{4B6033CC-3DF7-7F86-EA0A-DEA4204659C1}"/>
                </a:ext>
              </a:extLst>
            </p:cNvPr>
            <p:cNvSpPr>
              <a:spLocks noChangeShapeType="1"/>
            </p:cNvSpPr>
            <p:nvPr/>
          </p:nvSpPr>
          <p:spPr bwMode="auto">
            <a:xfrm flipH="1">
              <a:off x="2780429" y="5863126"/>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13" name="Oval 25">
              <a:extLst>
                <a:ext uri="{FF2B5EF4-FFF2-40B4-BE49-F238E27FC236}">
                  <a16:creationId xmlns:a16="http://schemas.microsoft.com/office/drawing/2014/main" id="{384D4919-C1B5-55BC-3799-E21696854DB7}"/>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614" name="Text Box 12">
              <a:extLst>
                <a:ext uri="{FF2B5EF4-FFF2-40B4-BE49-F238E27FC236}">
                  <a16:creationId xmlns:a16="http://schemas.microsoft.com/office/drawing/2014/main" id="{4D3CF9E9-4E98-4874-9C75-E61F3A137FCC}"/>
                </a:ext>
              </a:extLst>
            </p:cNvPr>
            <p:cNvSpPr txBox="1">
              <a:spLocks noChangeArrowheads="1"/>
            </p:cNvSpPr>
            <p:nvPr/>
          </p:nvSpPr>
          <p:spPr bwMode="auto">
            <a:xfrm>
              <a:off x="3068004" y="5781681"/>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5" name="Text Box 12">
              <a:extLst>
                <a:ext uri="{FF2B5EF4-FFF2-40B4-BE49-F238E27FC236}">
                  <a16:creationId xmlns:a16="http://schemas.microsoft.com/office/drawing/2014/main" id="{F077FF92-0809-EF1E-FA5D-017DF0CB3156}"/>
                </a:ext>
              </a:extLst>
            </p:cNvPr>
            <p:cNvSpPr txBox="1">
              <a:spLocks noChangeArrowheads="1"/>
            </p:cNvSpPr>
            <p:nvPr/>
          </p:nvSpPr>
          <p:spPr bwMode="auto">
            <a:xfrm>
              <a:off x="3080163"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nvGrpSpPr>
          <p:cNvPr id="616" name="Group 615">
            <a:extLst>
              <a:ext uri="{FF2B5EF4-FFF2-40B4-BE49-F238E27FC236}">
                <a16:creationId xmlns:a16="http://schemas.microsoft.com/office/drawing/2014/main" id="{FC35CD0D-BD58-689A-2064-8974E58146E3}"/>
              </a:ext>
            </a:extLst>
          </p:cNvPr>
          <p:cNvGrpSpPr/>
          <p:nvPr/>
        </p:nvGrpSpPr>
        <p:grpSpPr>
          <a:xfrm>
            <a:off x="7983907" y="5009890"/>
            <a:ext cx="698347" cy="508788"/>
            <a:chOff x="3427958" y="393778"/>
            <a:chExt cx="976904" cy="720403"/>
          </a:xfrm>
        </p:grpSpPr>
        <p:sp>
          <p:nvSpPr>
            <p:cNvPr id="617" name="Rounded Rectangle 616">
              <a:extLst>
                <a:ext uri="{FF2B5EF4-FFF2-40B4-BE49-F238E27FC236}">
                  <a16:creationId xmlns:a16="http://schemas.microsoft.com/office/drawing/2014/main" id="{C7448F60-58AC-076A-BE95-AAFDF947983E}"/>
                </a:ext>
              </a:extLst>
            </p:cNvPr>
            <p:cNvSpPr/>
            <p:nvPr/>
          </p:nvSpPr>
          <p:spPr>
            <a:xfrm>
              <a:off x="3427958" y="393778"/>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18" name="Text Box 12">
              <a:extLst>
                <a:ext uri="{FF2B5EF4-FFF2-40B4-BE49-F238E27FC236}">
                  <a16:creationId xmlns:a16="http://schemas.microsoft.com/office/drawing/2014/main" id="{8D436BDC-0819-11A7-7C49-D96885D74CEC}"/>
                </a:ext>
              </a:extLst>
            </p:cNvPr>
            <p:cNvSpPr txBox="1">
              <a:spLocks noChangeArrowheads="1"/>
            </p:cNvSpPr>
            <p:nvPr/>
          </p:nvSpPr>
          <p:spPr bwMode="auto">
            <a:xfrm>
              <a:off x="4189750" y="873550"/>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sp>
          <p:nvSpPr>
            <p:cNvPr id="619" name="Text Box 12">
              <a:extLst>
                <a:ext uri="{FF2B5EF4-FFF2-40B4-BE49-F238E27FC236}">
                  <a16:creationId xmlns:a16="http://schemas.microsoft.com/office/drawing/2014/main" id="{2577B756-2A0B-FE20-F41F-F2D6253D051A}"/>
                </a:ext>
              </a:extLst>
            </p:cNvPr>
            <p:cNvSpPr txBox="1">
              <a:spLocks noChangeArrowheads="1"/>
            </p:cNvSpPr>
            <p:nvPr/>
          </p:nvSpPr>
          <p:spPr bwMode="auto">
            <a:xfrm>
              <a:off x="4141909" y="429662"/>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G</a:t>
              </a:r>
              <a:endParaRPr lang="en-US" altLang="en-IT" sz="989" i="1" dirty="0"/>
            </a:p>
          </p:txBody>
        </p:sp>
        <p:grpSp>
          <p:nvGrpSpPr>
            <p:cNvPr id="620" name="Group 619">
              <a:extLst>
                <a:ext uri="{FF2B5EF4-FFF2-40B4-BE49-F238E27FC236}">
                  <a16:creationId xmlns:a16="http://schemas.microsoft.com/office/drawing/2014/main" id="{B6D2D0DA-2532-AD20-FF54-431984DCE7FA}"/>
                </a:ext>
              </a:extLst>
            </p:cNvPr>
            <p:cNvGrpSpPr/>
            <p:nvPr/>
          </p:nvGrpSpPr>
          <p:grpSpPr>
            <a:xfrm rot="18972771">
              <a:off x="3878440" y="609097"/>
              <a:ext cx="304100" cy="65006"/>
              <a:chOff x="3698666" y="6309456"/>
              <a:chExt cx="406620" cy="83423"/>
            </a:xfrm>
          </p:grpSpPr>
          <p:sp>
            <p:nvSpPr>
              <p:cNvPr id="647" name="Line 23">
                <a:extLst>
                  <a:ext uri="{FF2B5EF4-FFF2-40B4-BE49-F238E27FC236}">
                    <a16:creationId xmlns:a16="http://schemas.microsoft.com/office/drawing/2014/main" id="{B9B23903-A961-E529-EBE9-210821A7BCFE}"/>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8" name="Line 23">
                <a:extLst>
                  <a:ext uri="{FF2B5EF4-FFF2-40B4-BE49-F238E27FC236}">
                    <a16:creationId xmlns:a16="http://schemas.microsoft.com/office/drawing/2014/main" id="{D7BA434A-93D6-6353-FE8B-5042B4473A48}"/>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9" name="Line 23">
                <a:extLst>
                  <a:ext uri="{FF2B5EF4-FFF2-40B4-BE49-F238E27FC236}">
                    <a16:creationId xmlns:a16="http://schemas.microsoft.com/office/drawing/2014/main" id="{2FEC359A-BF73-A653-63DA-F2CA78AD5003}"/>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0" name="Line 23">
                <a:extLst>
                  <a:ext uri="{FF2B5EF4-FFF2-40B4-BE49-F238E27FC236}">
                    <a16:creationId xmlns:a16="http://schemas.microsoft.com/office/drawing/2014/main" id="{65DD04F2-4BA6-D55F-0DE4-816F993EB02C}"/>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1" name="Line 23">
                <a:extLst>
                  <a:ext uri="{FF2B5EF4-FFF2-40B4-BE49-F238E27FC236}">
                    <a16:creationId xmlns:a16="http://schemas.microsoft.com/office/drawing/2014/main" id="{5D465C07-3C2C-B22F-DFCC-CD0556252FF1}"/>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2" name="Line 23">
                <a:extLst>
                  <a:ext uri="{FF2B5EF4-FFF2-40B4-BE49-F238E27FC236}">
                    <a16:creationId xmlns:a16="http://schemas.microsoft.com/office/drawing/2014/main" id="{870085E6-4861-F808-DA69-8142E50990B3}"/>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3" name="Line 23">
                <a:extLst>
                  <a:ext uri="{FF2B5EF4-FFF2-40B4-BE49-F238E27FC236}">
                    <a16:creationId xmlns:a16="http://schemas.microsoft.com/office/drawing/2014/main" id="{D9DC3492-02F9-4213-68D1-16FC605594CD}"/>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4" name="Line 23">
                <a:extLst>
                  <a:ext uri="{FF2B5EF4-FFF2-40B4-BE49-F238E27FC236}">
                    <a16:creationId xmlns:a16="http://schemas.microsoft.com/office/drawing/2014/main" id="{E7BC380E-3799-19EF-59EC-C4E63C77F1B1}"/>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5" name="Line 23">
                <a:extLst>
                  <a:ext uri="{FF2B5EF4-FFF2-40B4-BE49-F238E27FC236}">
                    <a16:creationId xmlns:a16="http://schemas.microsoft.com/office/drawing/2014/main" id="{389921A8-E719-3FC9-17C6-2C550F040AF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6" name="Line 23">
                <a:extLst>
                  <a:ext uri="{FF2B5EF4-FFF2-40B4-BE49-F238E27FC236}">
                    <a16:creationId xmlns:a16="http://schemas.microsoft.com/office/drawing/2014/main" id="{9D17D110-8779-CE52-719D-4F93BE90E782}"/>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7" name="Line 23">
                <a:extLst>
                  <a:ext uri="{FF2B5EF4-FFF2-40B4-BE49-F238E27FC236}">
                    <a16:creationId xmlns:a16="http://schemas.microsoft.com/office/drawing/2014/main" id="{6BC7017D-C241-CACA-38BA-E5023F76B491}"/>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nvGrpSpPr>
            <p:cNvPr id="621" name="Group 620">
              <a:extLst>
                <a:ext uri="{FF2B5EF4-FFF2-40B4-BE49-F238E27FC236}">
                  <a16:creationId xmlns:a16="http://schemas.microsoft.com/office/drawing/2014/main" id="{E05C2D5C-E277-C04A-F76D-80F7C9429C98}"/>
                </a:ext>
              </a:extLst>
            </p:cNvPr>
            <p:cNvGrpSpPr/>
            <p:nvPr/>
          </p:nvGrpSpPr>
          <p:grpSpPr>
            <a:xfrm rot="2357675">
              <a:off x="3890593" y="840168"/>
              <a:ext cx="304100" cy="65006"/>
              <a:chOff x="3698666" y="6309456"/>
              <a:chExt cx="406620" cy="83423"/>
            </a:xfrm>
          </p:grpSpPr>
          <p:sp>
            <p:nvSpPr>
              <p:cNvPr id="636" name="Line 23">
                <a:extLst>
                  <a:ext uri="{FF2B5EF4-FFF2-40B4-BE49-F238E27FC236}">
                    <a16:creationId xmlns:a16="http://schemas.microsoft.com/office/drawing/2014/main" id="{CBBAAB8C-0866-0ECA-99C1-2ED8B5A21205}"/>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7" name="Line 23">
                <a:extLst>
                  <a:ext uri="{FF2B5EF4-FFF2-40B4-BE49-F238E27FC236}">
                    <a16:creationId xmlns:a16="http://schemas.microsoft.com/office/drawing/2014/main" id="{C9EF9951-E760-1998-ADEE-F3799D61F9EB}"/>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8" name="Line 23">
                <a:extLst>
                  <a:ext uri="{FF2B5EF4-FFF2-40B4-BE49-F238E27FC236}">
                    <a16:creationId xmlns:a16="http://schemas.microsoft.com/office/drawing/2014/main" id="{EA737B1F-E83D-9431-977F-3F275EF78986}"/>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9" name="Line 23">
                <a:extLst>
                  <a:ext uri="{FF2B5EF4-FFF2-40B4-BE49-F238E27FC236}">
                    <a16:creationId xmlns:a16="http://schemas.microsoft.com/office/drawing/2014/main" id="{0D717D61-1974-A7E3-A399-FA37BE87ABFB}"/>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0" name="Line 23">
                <a:extLst>
                  <a:ext uri="{FF2B5EF4-FFF2-40B4-BE49-F238E27FC236}">
                    <a16:creationId xmlns:a16="http://schemas.microsoft.com/office/drawing/2014/main" id="{2D69D0C4-C02F-0209-A5FE-F949E20A9A4B}"/>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1" name="Line 23">
                <a:extLst>
                  <a:ext uri="{FF2B5EF4-FFF2-40B4-BE49-F238E27FC236}">
                    <a16:creationId xmlns:a16="http://schemas.microsoft.com/office/drawing/2014/main" id="{6AFDAEA7-1C09-8712-C220-A7DECD098A2D}"/>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2" name="Line 23">
                <a:extLst>
                  <a:ext uri="{FF2B5EF4-FFF2-40B4-BE49-F238E27FC236}">
                    <a16:creationId xmlns:a16="http://schemas.microsoft.com/office/drawing/2014/main" id="{A2AE58D1-9664-C5BB-7086-AC543113C16F}"/>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43" name="Line 23">
                <a:extLst>
                  <a:ext uri="{FF2B5EF4-FFF2-40B4-BE49-F238E27FC236}">
                    <a16:creationId xmlns:a16="http://schemas.microsoft.com/office/drawing/2014/main" id="{75079E97-CB7A-1E2D-0C69-3D0D6BA8ECBE}"/>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4" name="Line 23">
                <a:extLst>
                  <a:ext uri="{FF2B5EF4-FFF2-40B4-BE49-F238E27FC236}">
                    <a16:creationId xmlns:a16="http://schemas.microsoft.com/office/drawing/2014/main" id="{40DC8369-9E27-A8F4-D2D6-C959EA168CA2}"/>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45" name="Line 23">
                <a:extLst>
                  <a:ext uri="{FF2B5EF4-FFF2-40B4-BE49-F238E27FC236}">
                    <a16:creationId xmlns:a16="http://schemas.microsoft.com/office/drawing/2014/main" id="{B3A2D605-5C2F-5DD6-7495-4067F8631382}"/>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6" name="Line 23">
                <a:extLst>
                  <a:ext uri="{FF2B5EF4-FFF2-40B4-BE49-F238E27FC236}">
                    <a16:creationId xmlns:a16="http://schemas.microsoft.com/office/drawing/2014/main" id="{74A8DD60-B829-E69E-0947-D9108DBFF66A}"/>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622" name="Oval 25">
              <a:extLst>
                <a:ext uri="{FF2B5EF4-FFF2-40B4-BE49-F238E27FC236}">
                  <a16:creationId xmlns:a16="http://schemas.microsoft.com/office/drawing/2014/main" id="{6794250A-0A83-8C63-FC04-B3B85D517E80}"/>
                </a:ext>
              </a:extLst>
            </p:cNvPr>
            <p:cNvSpPr>
              <a:spLocks noChangeArrowheads="1"/>
            </p:cNvSpPr>
            <p:nvPr/>
          </p:nvSpPr>
          <p:spPr bwMode="auto">
            <a:xfrm>
              <a:off x="3842748" y="715333"/>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nvGrpSpPr>
            <p:cNvPr id="623" name="Group 622">
              <a:extLst>
                <a:ext uri="{FF2B5EF4-FFF2-40B4-BE49-F238E27FC236}">
                  <a16:creationId xmlns:a16="http://schemas.microsoft.com/office/drawing/2014/main" id="{6B9BC692-9B82-DC5F-7D3E-3392404117FC}"/>
                </a:ext>
              </a:extLst>
            </p:cNvPr>
            <p:cNvGrpSpPr/>
            <p:nvPr/>
          </p:nvGrpSpPr>
          <p:grpSpPr>
            <a:xfrm>
              <a:off x="3516882" y="721694"/>
              <a:ext cx="335557" cy="61798"/>
              <a:chOff x="3698666" y="6309456"/>
              <a:chExt cx="406620" cy="83423"/>
            </a:xfrm>
          </p:grpSpPr>
          <p:sp>
            <p:nvSpPr>
              <p:cNvPr id="625" name="Line 23">
                <a:extLst>
                  <a:ext uri="{FF2B5EF4-FFF2-40B4-BE49-F238E27FC236}">
                    <a16:creationId xmlns:a16="http://schemas.microsoft.com/office/drawing/2014/main" id="{C5BAD48B-F4E7-76F8-56F5-938ED7CA9D99}"/>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6" name="Line 23">
                <a:extLst>
                  <a:ext uri="{FF2B5EF4-FFF2-40B4-BE49-F238E27FC236}">
                    <a16:creationId xmlns:a16="http://schemas.microsoft.com/office/drawing/2014/main" id="{70AD8397-1151-754A-D009-E6D50E96A4B7}"/>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7" name="Line 23">
                <a:extLst>
                  <a:ext uri="{FF2B5EF4-FFF2-40B4-BE49-F238E27FC236}">
                    <a16:creationId xmlns:a16="http://schemas.microsoft.com/office/drawing/2014/main" id="{4A367B89-D5DC-51DF-CF1F-7B243865D95F}"/>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28" name="Line 23">
                <a:extLst>
                  <a:ext uri="{FF2B5EF4-FFF2-40B4-BE49-F238E27FC236}">
                    <a16:creationId xmlns:a16="http://schemas.microsoft.com/office/drawing/2014/main" id="{C75A6036-C8D1-904B-9826-0A5C5F843585}"/>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9" name="Line 23">
                <a:extLst>
                  <a:ext uri="{FF2B5EF4-FFF2-40B4-BE49-F238E27FC236}">
                    <a16:creationId xmlns:a16="http://schemas.microsoft.com/office/drawing/2014/main" id="{BB39FADB-7756-E207-601E-442CD54036F5}"/>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0" name="Line 23">
                <a:extLst>
                  <a:ext uri="{FF2B5EF4-FFF2-40B4-BE49-F238E27FC236}">
                    <a16:creationId xmlns:a16="http://schemas.microsoft.com/office/drawing/2014/main" id="{F44A1DD1-7A80-D0C1-71B1-30F5524A9F83}"/>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1" name="Line 23">
                <a:extLst>
                  <a:ext uri="{FF2B5EF4-FFF2-40B4-BE49-F238E27FC236}">
                    <a16:creationId xmlns:a16="http://schemas.microsoft.com/office/drawing/2014/main" id="{1D50EDDE-77B9-2F70-F29A-EAF714C698F9}"/>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2" name="Line 23">
                <a:extLst>
                  <a:ext uri="{FF2B5EF4-FFF2-40B4-BE49-F238E27FC236}">
                    <a16:creationId xmlns:a16="http://schemas.microsoft.com/office/drawing/2014/main" id="{AD4E729A-35AD-BD82-5969-EF5B23517F85}"/>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3" name="Line 23">
                <a:extLst>
                  <a:ext uri="{FF2B5EF4-FFF2-40B4-BE49-F238E27FC236}">
                    <a16:creationId xmlns:a16="http://schemas.microsoft.com/office/drawing/2014/main" id="{11C99373-6864-2144-27A4-D49C63401145}"/>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4" name="Line 23">
                <a:extLst>
                  <a:ext uri="{FF2B5EF4-FFF2-40B4-BE49-F238E27FC236}">
                    <a16:creationId xmlns:a16="http://schemas.microsoft.com/office/drawing/2014/main" id="{27214AF6-7325-973F-8866-590F4FED460D}"/>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5" name="Line 23">
                <a:extLst>
                  <a:ext uri="{FF2B5EF4-FFF2-40B4-BE49-F238E27FC236}">
                    <a16:creationId xmlns:a16="http://schemas.microsoft.com/office/drawing/2014/main" id="{CB4778BF-7AF4-0810-D411-ABDF9C9A45E2}"/>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624" name="Text Box 12">
              <a:extLst>
                <a:ext uri="{FF2B5EF4-FFF2-40B4-BE49-F238E27FC236}">
                  <a16:creationId xmlns:a16="http://schemas.microsoft.com/office/drawing/2014/main" id="{8F24936D-E348-EB3E-9BA2-EE614C7C8751}"/>
                </a:ext>
              </a:extLst>
            </p:cNvPr>
            <p:cNvSpPr txBox="1">
              <a:spLocks noChangeArrowheads="1"/>
            </p:cNvSpPr>
            <p:nvPr/>
          </p:nvSpPr>
          <p:spPr bwMode="auto">
            <a:xfrm>
              <a:off x="3558390" y="513882"/>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grpSp>
      <p:sp>
        <p:nvSpPr>
          <p:cNvPr id="658" name="Rectangle 657">
            <a:extLst>
              <a:ext uri="{FF2B5EF4-FFF2-40B4-BE49-F238E27FC236}">
                <a16:creationId xmlns:a16="http://schemas.microsoft.com/office/drawing/2014/main" id="{3C5BB837-1BC1-0E97-4104-4ECC13292E0C}"/>
              </a:ext>
            </a:extLst>
          </p:cNvPr>
          <p:cNvSpPr/>
          <p:nvPr/>
        </p:nvSpPr>
        <p:spPr>
          <a:xfrm>
            <a:off x="213512" y="6427407"/>
            <a:ext cx="791545" cy="211244"/>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0" name="Rectangle 659">
            <a:extLst>
              <a:ext uri="{FF2B5EF4-FFF2-40B4-BE49-F238E27FC236}">
                <a16:creationId xmlns:a16="http://schemas.microsoft.com/office/drawing/2014/main" id="{FF9480CB-D396-0E11-79E5-DB3A26C3AA1D}"/>
              </a:ext>
            </a:extLst>
          </p:cNvPr>
          <p:cNvSpPr/>
          <p:nvPr/>
        </p:nvSpPr>
        <p:spPr>
          <a:xfrm>
            <a:off x="210576" y="5275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1" name="Rectangle 660">
            <a:extLst>
              <a:ext uri="{FF2B5EF4-FFF2-40B4-BE49-F238E27FC236}">
                <a16:creationId xmlns:a16="http://schemas.microsoft.com/office/drawing/2014/main" id="{8FBAE837-6CA0-F363-B826-C0D138125B12}"/>
              </a:ext>
            </a:extLst>
          </p:cNvPr>
          <p:cNvSpPr/>
          <p:nvPr/>
        </p:nvSpPr>
        <p:spPr>
          <a:xfrm>
            <a:off x="210576" y="4987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3" name="TextBox 662">
            <a:extLst>
              <a:ext uri="{FF2B5EF4-FFF2-40B4-BE49-F238E27FC236}">
                <a16:creationId xmlns:a16="http://schemas.microsoft.com/office/drawing/2014/main" id="{B26C4245-BBE8-2AAE-8A2E-CCAA6492A756}"/>
              </a:ext>
            </a:extLst>
          </p:cNvPr>
          <p:cNvSpPr txBox="1"/>
          <p:nvPr/>
        </p:nvSpPr>
        <p:spPr>
          <a:xfrm>
            <a:off x="1015397" y="6372158"/>
            <a:ext cx="791545" cy="318229"/>
          </a:xfrm>
          <a:prstGeom prst="rect">
            <a:avLst/>
          </a:prstGeom>
          <a:noFill/>
        </p:spPr>
        <p:txBody>
          <a:bodyPr wrap="square" rtlCol="0">
            <a:spAutoFit/>
          </a:bodyPr>
          <a:lstStyle/>
          <a:p>
            <a:r>
              <a:rPr lang="en-GB" sz="1468" dirty="0">
                <a:solidFill>
                  <a:schemeClr val="bg1">
                    <a:lumMod val="65000"/>
                  </a:schemeClr>
                </a:solidFill>
              </a:rPr>
              <a:t>QCD</a:t>
            </a:r>
          </a:p>
        </p:txBody>
      </p:sp>
      <p:sp>
        <p:nvSpPr>
          <p:cNvPr id="664" name="TextBox 663">
            <a:extLst>
              <a:ext uri="{FF2B5EF4-FFF2-40B4-BE49-F238E27FC236}">
                <a16:creationId xmlns:a16="http://schemas.microsoft.com/office/drawing/2014/main" id="{3402E1F6-75B1-A236-AA23-DB1DBA471708}"/>
              </a:ext>
            </a:extLst>
          </p:cNvPr>
          <p:cNvSpPr txBox="1"/>
          <p:nvPr/>
        </p:nvSpPr>
        <p:spPr>
          <a:xfrm>
            <a:off x="992135" y="5227730"/>
            <a:ext cx="1350667" cy="318229"/>
          </a:xfrm>
          <a:prstGeom prst="rect">
            <a:avLst/>
          </a:prstGeom>
          <a:noFill/>
        </p:spPr>
        <p:txBody>
          <a:bodyPr wrap="square" rtlCol="0">
            <a:spAutoFit/>
          </a:bodyPr>
          <a:lstStyle/>
          <a:p>
            <a:r>
              <a:rPr lang="en-GB" sz="1468" dirty="0">
                <a:solidFill>
                  <a:schemeClr val="bg1">
                    <a:lumMod val="65000"/>
                  </a:schemeClr>
                </a:solidFill>
              </a:rPr>
              <a:t>Top-quark</a:t>
            </a:r>
          </a:p>
        </p:txBody>
      </p:sp>
      <p:sp>
        <p:nvSpPr>
          <p:cNvPr id="665" name="TextBox 664">
            <a:extLst>
              <a:ext uri="{FF2B5EF4-FFF2-40B4-BE49-F238E27FC236}">
                <a16:creationId xmlns:a16="http://schemas.microsoft.com/office/drawing/2014/main" id="{B30F2931-CF82-478E-C0F5-C0F9E0D657C2}"/>
              </a:ext>
            </a:extLst>
          </p:cNvPr>
          <p:cNvSpPr txBox="1"/>
          <p:nvPr/>
        </p:nvSpPr>
        <p:spPr>
          <a:xfrm>
            <a:off x="988734" y="4938302"/>
            <a:ext cx="1749644" cy="318229"/>
          </a:xfrm>
          <a:prstGeom prst="rect">
            <a:avLst/>
          </a:prstGeom>
          <a:noFill/>
        </p:spPr>
        <p:txBody>
          <a:bodyPr wrap="square" rtlCol="0">
            <a:spAutoFit/>
          </a:bodyPr>
          <a:lstStyle/>
          <a:p>
            <a:r>
              <a:rPr lang="en-GB" sz="1468" dirty="0">
                <a:solidFill>
                  <a:schemeClr val="bg1">
                    <a:lumMod val="65000"/>
                  </a:schemeClr>
                </a:solidFill>
              </a:rPr>
              <a:t>High-energy coll.</a:t>
            </a:r>
          </a:p>
        </p:txBody>
      </p:sp>
      <p:sp>
        <p:nvSpPr>
          <p:cNvPr id="666" name="Rectangle 665">
            <a:extLst>
              <a:ext uri="{FF2B5EF4-FFF2-40B4-BE49-F238E27FC236}">
                <a16:creationId xmlns:a16="http://schemas.microsoft.com/office/drawing/2014/main" id="{B08E22B9-774C-E209-2DB9-BC57D965F007}"/>
              </a:ext>
            </a:extLst>
          </p:cNvPr>
          <p:cNvSpPr/>
          <p:nvPr/>
        </p:nvSpPr>
        <p:spPr>
          <a:xfrm>
            <a:off x="212664" y="5563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7" name="TextBox 666">
            <a:extLst>
              <a:ext uri="{FF2B5EF4-FFF2-40B4-BE49-F238E27FC236}">
                <a16:creationId xmlns:a16="http://schemas.microsoft.com/office/drawing/2014/main" id="{F8647B48-7A19-F418-FEA3-471C54101818}"/>
              </a:ext>
            </a:extLst>
          </p:cNvPr>
          <p:cNvSpPr txBox="1"/>
          <p:nvPr/>
        </p:nvSpPr>
        <p:spPr>
          <a:xfrm>
            <a:off x="1009077" y="5513472"/>
            <a:ext cx="1299151" cy="318229"/>
          </a:xfrm>
          <a:prstGeom prst="rect">
            <a:avLst/>
          </a:prstGeom>
          <a:noFill/>
        </p:spPr>
        <p:txBody>
          <a:bodyPr wrap="square" rtlCol="0">
            <a:spAutoFit/>
          </a:bodyPr>
          <a:lstStyle/>
          <a:p>
            <a:r>
              <a:rPr lang="en-GB" sz="1468" dirty="0">
                <a:solidFill>
                  <a:schemeClr val="bg1">
                    <a:lumMod val="65000"/>
                  </a:schemeClr>
                </a:solidFill>
              </a:rPr>
              <a:t>Higgs</a:t>
            </a:r>
          </a:p>
        </p:txBody>
      </p:sp>
      <p:sp>
        <p:nvSpPr>
          <p:cNvPr id="668" name="Rectangle 667">
            <a:extLst>
              <a:ext uri="{FF2B5EF4-FFF2-40B4-BE49-F238E27FC236}">
                <a16:creationId xmlns:a16="http://schemas.microsoft.com/office/drawing/2014/main" id="{302F9463-39E0-5194-9457-3D0167D8F465}"/>
              </a:ext>
            </a:extLst>
          </p:cNvPr>
          <p:cNvSpPr/>
          <p:nvPr/>
        </p:nvSpPr>
        <p:spPr>
          <a:xfrm>
            <a:off x="210576" y="5851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9" name="TextBox 668">
            <a:extLst>
              <a:ext uri="{FF2B5EF4-FFF2-40B4-BE49-F238E27FC236}">
                <a16:creationId xmlns:a16="http://schemas.microsoft.com/office/drawing/2014/main" id="{69F5A030-472C-3AD6-E502-CC9466F874B7}"/>
              </a:ext>
            </a:extLst>
          </p:cNvPr>
          <p:cNvSpPr txBox="1"/>
          <p:nvPr/>
        </p:nvSpPr>
        <p:spPr>
          <a:xfrm>
            <a:off x="1016614" y="5808185"/>
            <a:ext cx="1352068" cy="318229"/>
          </a:xfrm>
          <a:prstGeom prst="rect">
            <a:avLst/>
          </a:prstGeom>
          <a:noFill/>
        </p:spPr>
        <p:txBody>
          <a:bodyPr wrap="square" rtlCol="0">
            <a:spAutoFit/>
          </a:bodyPr>
          <a:lstStyle/>
          <a:p>
            <a:r>
              <a:rPr lang="en-GB" sz="1468" dirty="0">
                <a:solidFill>
                  <a:schemeClr val="bg1">
                    <a:lumMod val="65000"/>
                  </a:schemeClr>
                </a:solidFill>
              </a:rPr>
              <a:t>Electroweak</a:t>
            </a:r>
          </a:p>
        </p:txBody>
      </p:sp>
      <p:pic>
        <p:nvPicPr>
          <p:cNvPr id="671" name="Picture 670" descr="A logo with text on it&#10;&#10;Description automatically generated">
            <a:extLst>
              <a:ext uri="{FF2B5EF4-FFF2-40B4-BE49-F238E27FC236}">
                <a16:creationId xmlns:a16="http://schemas.microsoft.com/office/drawing/2014/main" id="{2FD5D32C-7D73-D345-65CF-AE80A8793567}"/>
              </a:ext>
            </a:extLst>
          </p:cNvPr>
          <p:cNvPicPr>
            <a:picLocks noChangeAspect="1"/>
          </p:cNvPicPr>
          <p:nvPr/>
        </p:nvPicPr>
        <p:blipFill>
          <a:blip r:embed="rId3"/>
          <a:stretch>
            <a:fillRect/>
          </a:stretch>
        </p:blipFill>
        <p:spPr>
          <a:xfrm>
            <a:off x="9848530" y="5476754"/>
            <a:ext cx="1994097" cy="1051519"/>
          </a:xfrm>
          <a:prstGeom prst="rect">
            <a:avLst/>
          </a:prstGeom>
        </p:spPr>
      </p:pic>
      <p:grpSp>
        <p:nvGrpSpPr>
          <p:cNvPr id="685" name="Group 684">
            <a:extLst>
              <a:ext uri="{FF2B5EF4-FFF2-40B4-BE49-F238E27FC236}">
                <a16:creationId xmlns:a16="http://schemas.microsoft.com/office/drawing/2014/main" id="{A6EAE20D-A9EC-BCF2-090E-BA833F329F78}"/>
              </a:ext>
            </a:extLst>
          </p:cNvPr>
          <p:cNvGrpSpPr/>
          <p:nvPr/>
        </p:nvGrpSpPr>
        <p:grpSpPr>
          <a:xfrm>
            <a:off x="4155420" y="1935716"/>
            <a:ext cx="3813770" cy="3813770"/>
            <a:chOff x="4153677" y="1938548"/>
            <a:chExt cx="3813770" cy="3813770"/>
          </a:xfrm>
        </p:grpSpPr>
        <p:sp>
          <p:nvSpPr>
            <p:cNvPr id="686" name="Oval 685">
              <a:extLst>
                <a:ext uri="{FF2B5EF4-FFF2-40B4-BE49-F238E27FC236}">
                  <a16:creationId xmlns:a16="http://schemas.microsoft.com/office/drawing/2014/main" id="{99055EDC-4FA2-84CA-8B4B-F8DBCCE8622B}"/>
                </a:ext>
              </a:extLst>
            </p:cNvPr>
            <p:cNvSpPr/>
            <p:nvPr/>
          </p:nvSpPr>
          <p:spPr>
            <a:xfrm>
              <a:off x="4153677" y="1938548"/>
              <a:ext cx="3813770" cy="3813770"/>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87" name="Oval 686">
              <a:extLst>
                <a:ext uri="{FF2B5EF4-FFF2-40B4-BE49-F238E27FC236}">
                  <a16:creationId xmlns:a16="http://schemas.microsoft.com/office/drawing/2014/main" id="{B5824065-26FF-4A65-1EF0-50406CF0B4D7}"/>
                </a:ext>
              </a:extLst>
            </p:cNvPr>
            <p:cNvSpPr/>
            <p:nvPr/>
          </p:nvSpPr>
          <p:spPr>
            <a:xfrm>
              <a:off x="4603468" y="2417694"/>
              <a:ext cx="2917036" cy="2864916"/>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dirty="0"/>
            </a:p>
          </p:txBody>
        </p:sp>
        <p:sp>
          <p:nvSpPr>
            <p:cNvPr id="688" name="Oval 687">
              <a:extLst>
                <a:ext uri="{FF2B5EF4-FFF2-40B4-BE49-F238E27FC236}">
                  <a16:creationId xmlns:a16="http://schemas.microsoft.com/office/drawing/2014/main" id="{15FBAB14-F446-0A63-1D38-62C4EDD58B64}"/>
                </a:ext>
              </a:extLst>
            </p:cNvPr>
            <p:cNvSpPr/>
            <p:nvPr/>
          </p:nvSpPr>
          <p:spPr>
            <a:xfrm>
              <a:off x="5105242" y="2926197"/>
              <a:ext cx="1924017" cy="1869358"/>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dirty="0"/>
            </a:p>
          </p:txBody>
        </p:sp>
        <p:cxnSp>
          <p:nvCxnSpPr>
            <p:cNvPr id="689" name="Straight Connector 688">
              <a:extLst>
                <a:ext uri="{FF2B5EF4-FFF2-40B4-BE49-F238E27FC236}">
                  <a16:creationId xmlns:a16="http://schemas.microsoft.com/office/drawing/2014/main" id="{76E8831F-8AAA-F56F-02FE-90063D8ACFDC}"/>
                </a:ext>
              </a:extLst>
            </p:cNvPr>
            <p:cNvCxnSpPr>
              <a:cxnSpLocks/>
              <a:stCxn id="686" idx="2"/>
              <a:endCxn id="686" idx="6"/>
            </p:cNvCxnSpPr>
            <p:nvPr/>
          </p:nvCxnSpPr>
          <p:spPr>
            <a:xfrm>
              <a:off x="4153677" y="3845432"/>
              <a:ext cx="3813770"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0" name="Straight Connector 689">
              <a:extLst>
                <a:ext uri="{FF2B5EF4-FFF2-40B4-BE49-F238E27FC236}">
                  <a16:creationId xmlns:a16="http://schemas.microsoft.com/office/drawing/2014/main" id="{AC91C5B9-31B9-7ADC-6673-D0195053F639}"/>
                </a:ext>
              </a:extLst>
            </p:cNvPr>
            <p:cNvCxnSpPr>
              <a:cxnSpLocks/>
              <a:stCxn id="686" idx="0"/>
              <a:endCxn id="686" idx="4"/>
            </p:cNvCxnSpPr>
            <p:nvPr/>
          </p:nvCxnSpPr>
          <p:spPr>
            <a:xfrm>
              <a:off x="6060562" y="1938548"/>
              <a:ext cx="0" cy="381377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1" name="Straight Connector 690">
              <a:extLst>
                <a:ext uri="{FF2B5EF4-FFF2-40B4-BE49-F238E27FC236}">
                  <a16:creationId xmlns:a16="http://schemas.microsoft.com/office/drawing/2014/main" id="{11CF453A-3954-0E19-B933-1ADCFCBB3863}"/>
                </a:ext>
              </a:extLst>
            </p:cNvPr>
            <p:cNvCxnSpPr>
              <a:cxnSpLocks/>
              <a:stCxn id="686" idx="1"/>
              <a:endCxn id="686" idx="5"/>
            </p:cNvCxnSpPr>
            <p:nvPr/>
          </p:nvCxnSpPr>
          <p:spPr>
            <a:xfrm>
              <a:off x="4712191" y="2497062"/>
              <a:ext cx="2696742" cy="2696742"/>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2" name="Straight Connector 691">
              <a:extLst>
                <a:ext uri="{FF2B5EF4-FFF2-40B4-BE49-F238E27FC236}">
                  <a16:creationId xmlns:a16="http://schemas.microsoft.com/office/drawing/2014/main" id="{D3A41D3F-F1DF-5DE1-296F-FD3802EBFA54}"/>
                </a:ext>
              </a:extLst>
            </p:cNvPr>
            <p:cNvCxnSpPr>
              <a:cxnSpLocks/>
              <a:stCxn id="686" idx="3"/>
              <a:endCxn id="686" idx="7"/>
            </p:cNvCxnSpPr>
            <p:nvPr/>
          </p:nvCxnSpPr>
          <p:spPr>
            <a:xfrm flipV="1">
              <a:off x="4712191" y="2497062"/>
              <a:ext cx="2696742" cy="2696742"/>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3" name="Straight Connector 692">
              <a:extLst>
                <a:ext uri="{FF2B5EF4-FFF2-40B4-BE49-F238E27FC236}">
                  <a16:creationId xmlns:a16="http://schemas.microsoft.com/office/drawing/2014/main" id="{33AE7296-42C1-C361-2EFD-F2B42A63CA02}"/>
                </a:ext>
              </a:extLst>
            </p:cNvPr>
            <p:cNvCxnSpPr>
              <a:cxnSpLocks/>
            </p:cNvCxnSpPr>
            <p:nvPr/>
          </p:nvCxnSpPr>
          <p:spPr>
            <a:xfrm flipV="1">
              <a:off x="4278820" y="3160342"/>
              <a:ext cx="3566794" cy="1364727"/>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4" name="Straight Connector 693">
              <a:extLst>
                <a:ext uri="{FF2B5EF4-FFF2-40B4-BE49-F238E27FC236}">
                  <a16:creationId xmlns:a16="http://schemas.microsoft.com/office/drawing/2014/main" id="{557F42C1-1F2D-63C2-5819-022A9FE56C67}"/>
                </a:ext>
              </a:extLst>
            </p:cNvPr>
            <p:cNvCxnSpPr>
              <a:cxnSpLocks/>
            </p:cNvCxnSpPr>
            <p:nvPr/>
          </p:nvCxnSpPr>
          <p:spPr>
            <a:xfrm>
              <a:off x="4278820" y="3160342"/>
              <a:ext cx="3566794" cy="1357913"/>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5" name="Straight Connector 694">
              <a:extLst>
                <a:ext uri="{FF2B5EF4-FFF2-40B4-BE49-F238E27FC236}">
                  <a16:creationId xmlns:a16="http://schemas.microsoft.com/office/drawing/2014/main" id="{66ED1BEC-A037-A575-012C-EB36143F6DB3}"/>
                </a:ext>
              </a:extLst>
            </p:cNvPr>
            <p:cNvCxnSpPr>
              <a:cxnSpLocks/>
            </p:cNvCxnSpPr>
            <p:nvPr/>
          </p:nvCxnSpPr>
          <p:spPr>
            <a:xfrm flipV="1">
              <a:off x="5351839" y="2078040"/>
              <a:ext cx="1413656" cy="3543951"/>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6" name="Straight Connector 695">
              <a:extLst>
                <a:ext uri="{FF2B5EF4-FFF2-40B4-BE49-F238E27FC236}">
                  <a16:creationId xmlns:a16="http://schemas.microsoft.com/office/drawing/2014/main" id="{BF02E636-930F-7F26-0E8E-9ECFCFDF2BF7}"/>
                </a:ext>
              </a:extLst>
            </p:cNvPr>
            <p:cNvCxnSpPr>
              <a:cxnSpLocks/>
            </p:cNvCxnSpPr>
            <p:nvPr/>
          </p:nvCxnSpPr>
          <p:spPr>
            <a:xfrm flipH="1" flipV="1">
              <a:off x="5351839" y="2064806"/>
              <a:ext cx="1413656" cy="3557184"/>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7680019F-D26A-0F8B-5840-C2E54B38CD1F}"/>
              </a:ext>
            </a:extLst>
          </p:cNvPr>
          <p:cNvSpPr/>
          <p:nvPr/>
        </p:nvSpPr>
        <p:spPr>
          <a:xfrm>
            <a:off x="210576" y="6139407"/>
            <a:ext cx="791545" cy="211244"/>
          </a:xfrm>
          <a:prstGeom prst="rect">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3" name="TextBox 2">
            <a:extLst>
              <a:ext uri="{FF2B5EF4-FFF2-40B4-BE49-F238E27FC236}">
                <a16:creationId xmlns:a16="http://schemas.microsoft.com/office/drawing/2014/main" id="{3EDD12B1-EEC7-1286-01DC-1B35B4574BDB}"/>
              </a:ext>
            </a:extLst>
          </p:cNvPr>
          <p:cNvSpPr txBox="1"/>
          <p:nvPr/>
        </p:nvSpPr>
        <p:spPr>
          <a:xfrm>
            <a:off x="1009745" y="6099796"/>
            <a:ext cx="1189571" cy="318229"/>
          </a:xfrm>
          <a:prstGeom prst="rect">
            <a:avLst/>
          </a:prstGeom>
          <a:noFill/>
        </p:spPr>
        <p:txBody>
          <a:bodyPr wrap="square" rtlCol="0">
            <a:spAutoFit/>
          </a:bodyPr>
          <a:lstStyle/>
          <a:p>
            <a:r>
              <a:rPr lang="en-GB" sz="1468" dirty="0"/>
              <a:t>Flavour</a:t>
            </a:r>
          </a:p>
        </p:txBody>
      </p:sp>
      <p:grpSp>
        <p:nvGrpSpPr>
          <p:cNvPr id="4" name="Group 3">
            <a:extLst>
              <a:ext uri="{FF2B5EF4-FFF2-40B4-BE49-F238E27FC236}">
                <a16:creationId xmlns:a16="http://schemas.microsoft.com/office/drawing/2014/main" id="{EFC0AF1D-7F80-6BEB-1D1F-6DFB3EA1B54E}"/>
              </a:ext>
            </a:extLst>
          </p:cNvPr>
          <p:cNvGrpSpPr/>
          <p:nvPr/>
        </p:nvGrpSpPr>
        <p:grpSpPr>
          <a:xfrm>
            <a:off x="4147534" y="1938548"/>
            <a:ext cx="3813770" cy="3814903"/>
            <a:chOff x="4147534" y="1938548"/>
            <a:chExt cx="3813770" cy="3814903"/>
          </a:xfrm>
        </p:grpSpPr>
        <p:sp>
          <p:nvSpPr>
            <p:cNvPr id="5" name="Freeform 4">
              <a:extLst>
                <a:ext uri="{FF2B5EF4-FFF2-40B4-BE49-F238E27FC236}">
                  <a16:creationId xmlns:a16="http://schemas.microsoft.com/office/drawing/2014/main" id="{42DA1EC7-3E0F-20CC-9438-B9A1BB5FD35B}"/>
                </a:ext>
              </a:extLst>
            </p:cNvPr>
            <p:cNvSpPr/>
            <p:nvPr/>
          </p:nvSpPr>
          <p:spPr>
            <a:xfrm rot="5400000">
              <a:off x="5470698" y="4441440"/>
              <a:ext cx="1908019" cy="716004"/>
            </a:xfrm>
            <a:custGeom>
              <a:avLst/>
              <a:gdLst>
                <a:gd name="connsiteX0" fmla="*/ 0 w 2687781"/>
                <a:gd name="connsiteY0" fmla="*/ 953192 h 958734"/>
                <a:gd name="connsiteX1" fmla="*/ 2510443 w 2687781"/>
                <a:gd name="connsiteY1" fmla="*/ 0 h 958734"/>
                <a:gd name="connsiteX2" fmla="*/ 2593571 w 2687781"/>
                <a:gd name="connsiteY2" fmla="*/ 243840 h 958734"/>
                <a:gd name="connsiteX3" fmla="*/ 2626821 w 2687781"/>
                <a:gd name="connsiteY3" fmla="*/ 387927 h 958734"/>
                <a:gd name="connsiteX4" fmla="*/ 2660072 w 2687781"/>
                <a:gd name="connsiteY4" fmla="*/ 537556 h 958734"/>
                <a:gd name="connsiteX5" fmla="*/ 2676698 w 2687781"/>
                <a:gd name="connsiteY5" fmla="*/ 687185 h 958734"/>
                <a:gd name="connsiteX6" fmla="*/ 2687781 w 2687781"/>
                <a:gd name="connsiteY6" fmla="*/ 836814 h 958734"/>
                <a:gd name="connsiteX7" fmla="*/ 2682240 w 2687781"/>
                <a:gd name="connsiteY7" fmla="*/ 958734 h 958734"/>
                <a:gd name="connsiteX8" fmla="*/ 0 w 2687781"/>
                <a:gd name="connsiteY8" fmla="*/ 953192 h 958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87781" h="958734">
                  <a:moveTo>
                    <a:pt x="0" y="953192"/>
                  </a:moveTo>
                  <a:lnTo>
                    <a:pt x="2510443" y="0"/>
                  </a:lnTo>
                  <a:lnTo>
                    <a:pt x="2593571" y="243840"/>
                  </a:lnTo>
                  <a:lnTo>
                    <a:pt x="2626821" y="387927"/>
                  </a:lnTo>
                  <a:lnTo>
                    <a:pt x="2660072" y="537556"/>
                  </a:lnTo>
                  <a:lnTo>
                    <a:pt x="2676698" y="687185"/>
                  </a:lnTo>
                  <a:lnTo>
                    <a:pt x="2687781" y="836814"/>
                  </a:lnTo>
                  <a:lnTo>
                    <a:pt x="2682240" y="958734"/>
                  </a:lnTo>
                  <a:lnTo>
                    <a:pt x="0" y="953192"/>
                  </a:lnTo>
                  <a:close/>
                </a:path>
              </a:pathLst>
            </a:custGeom>
            <a:solidFill>
              <a:srgbClr val="FF0000">
                <a:alpha val="2598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ie 5">
              <a:extLst>
                <a:ext uri="{FF2B5EF4-FFF2-40B4-BE49-F238E27FC236}">
                  <a16:creationId xmlns:a16="http://schemas.microsoft.com/office/drawing/2014/main" id="{6D3BA575-F808-F37C-C927-2EDC3D5BBA75}"/>
                </a:ext>
              </a:extLst>
            </p:cNvPr>
            <p:cNvSpPr/>
            <p:nvPr/>
          </p:nvSpPr>
          <p:spPr>
            <a:xfrm>
              <a:off x="4147534" y="1938548"/>
              <a:ext cx="3813770" cy="3813770"/>
            </a:xfrm>
            <a:prstGeom prst="pie">
              <a:avLst>
                <a:gd name="adj1" fmla="val 9546669"/>
                <a:gd name="adj2" fmla="val 14898748"/>
              </a:avLst>
            </a:prstGeom>
            <a:solidFill>
              <a:srgbClr val="FF000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7" name="Arc 6">
            <a:extLst>
              <a:ext uri="{FF2B5EF4-FFF2-40B4-BE49-F238E27FC236}">
                <a16:creationId xmlns:a16="http://schemas.microsoft.com/office/drawing/2014/main" id="{2D51A814-0599-51AD-C0F2-46FA8D056B86}"/>
              </a:ext>
            </a:extLst>
          </p:cNvPr>
          <p:cNvSpPr/>
          <p:nvPr/>
        </p:nvSpPr>
        <p:spPr>
          <a:xfrm>
            <a:off x="4021489" y="1816262"/>
            <a:ext cx="4062600" cy="4027554"/>
          </a:xfrm>
          <a:prstGeom prst="arc">
            <a:avLst>
              <a:gd name="adj1" fmla="val 9499576"/>
              <a:gd name="adj2" fmla="val 14909968"/>
            </a:avLst>
          </a:prstGeom>
          <a:ln w="254000">
            <a:solidFill>
              <a:srgbClr val="FF0000">
                <a:alpha val="50230"/>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8" name="Arc 7">
            <a:extLst>
              <a:ext uri="{FF2B5EF4-FFF2-40B4-BE49-F238E27FC236}">
                <a16:creationId xmlns:a16="http://schemas.microsoft.com/office/drawing/2014/main" id="{15D08749-A1D3-0071-CCEC-24BE65B21AF9}"/>
              </a:ext>
            </a:extLst>
          </p:cNvPr>
          <p:cNvSpPr/>
          <p:nvPr/>
        </p:nvSpPr>
        <p:spPr>
          <a:xfrm>
            <a:off x="4052855" y="1841961"/>
            <a:ext cx="4049376" cy="4035292"/>
          </a:xfrm>
          <a:prstGeom prst="arc">
            <a:avLst>
              <a:gd name="adj1" fmla="val 4095219"/>
              <a:gd name="adj2" fmla="val 5440158"/>
            </a:avLst>
          </a:prstGeom>
          <a:ln w="254000">
            <a:solidFill>
              <a:srgbClr val="FF0000">
                <a:alpha val="50000"/>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9" name="Slide Number Placeholder 3">
            <a:extLst>
              <a:ext uri="{FF2B5EF4-FFF2-40B4-BE49-F238E27FC236}">
                <a16:creationId xmlns:a16="http://schemas.microsoft.com/office/drawing/2014/main" id="{6BA8401A-1A83-1D38-5DDE-57858C4F9E95}"/>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38</a:t>
            </a:fld>
            <a:endParaRPr lang="en-US"/>
          </a:p>
        </p:txBody>
      </p:sp>
      <p:cxnSp>
        <p:nvCxnSpPr>
          <p:cNvPr id="16" name="Straight Connector 15">
            <a:extLst>
              <a:ext uri="{FF2B5EF4-FFF2-40B4-BE49-F238E27FC236}">
                <a16:creationId xmlns:a16="http://schemas.microsoft.com/office/drawing/2014/main" id="{ABDB1209-7231-E1A3-CEC4-D4D5E622EFE7}"/>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Content Placeholder 1">
            <a:extLst>
              <a:ext uri="{FF2B5EF4-FFF2-40B4-BE49-F238E27FC236}">
                <a16:creationId xmlns:a16="http://schemas.microsoft.com/office/drawing/2014/main" id="{371FA7E0-F71D-1A1D-DDE0-051A859239F6}"/>
              </a:ext>
            </a:extLst>
          </p:cNvPr>
          <p:cNvSpPr txBox="1">
            <a:spLocks/>
          </p:cNvSpPr>
          <p:nvPr/>
        </p:nvSpPr>
        <p:spPr bwMode="auto">
          <a:xfrm>
            <a:off x="9039620" y="822127"/>
            <a:ext cx="3026391" cy="151258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0"/>
              </a:spcBef>
              <a:spcAft>
                <a:spcPts val="0"/>
              </a:spcAft>
              <a:buSzPct val="55000"/>
              <a:buFont typeface="Wingdings" pitchFamily="2" charset="2"/>
              <a:buChar char="q"/>
            </a:pPr>
            <a:r>
              <a:rPr lang="en-GB" sz="2200" kern="0" dirty="0">
                <a:cs typeface="Times New Roman" panose="02020603050405020304" pitchFamily="18" charset="0"/>
              </a:rPr>
              <a:t>NP effects are likely to appear in several observables (in correlated form)</a:t>
            </a:r>
          </a:p>
        </p:txBody>
      </p:sp>
      <p:sp>
        <p:nvSpPr>
          <p:cNvPr id="19" name="Content Placeholder 1">
            <a:extLst>
              <a:ext uri="{FF2B5EF4-FFF2-40B4-BE49-F238E27FC236}">
                <a16:creationId xmlns:a16="http://schemas.microsoft.com/office/drawing/2014/main" id="{BA9E6142-D115-5D65-6BC7-BA9879765C1E}"/>
              </a:ext>
            </a:extLst>
          </p:cNvPr>
          <p:cNvSpPr txBox="1">
            <a:spLocks/>
          </p:cNvSpPr>
          <p:nvPr/>
        </p:nvSpPr>
        <p:spPr bwMode="auto">
          <a:xfrm>
            <a:off x="132242" y="802947"/>
            <a:ext cx="2806069" cy="31312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0"/>
              </a:spcBef>
              <a:spcAft>
                <a:spcPts val="0"/>
              </a:spcAft>
              <a:buSzPct val="55000"/>
              <a:buFont typeface="Wingdings" pitchFamily="2" charset="2"/>
              <a:buChar char="q"/>
            </a:pPr>
            <a:r>
              <a:rPr lang="en-GB" sz="2200" kern="0" dirty="0">
                <a:cs typeface="Times New Roman" panose="02020603050405020304" pitchFamily="18" charset="0"/>
              </a:rPr>
              <a:t>The large number of SMEFT </a:t>
            </a:r>
            <a:r>
              <a:rPr lang="en-GB" sz="2200" kern="0" dirty="0" err="1">
                <a:cs typeface="Times New Roman" panose="02020603050405020304" pitchFamily="18" charset="0"/>
              </a:rPr>
              <a:t>coupl</a:t>
            </a:r>
            <a:r>
              <a:rPr lang="en-GB" sz="2200" kern="0" dirty="0">
                <a:cs typeface="Times New Roman" panose="02020603050405020304" pitchFamily="18" charset="0"/>
              </a:rPr>
              <a:t>. is not a problem, but an opportunity       [</a:t>
            </a:r>
            <a:r>
              <a:rPr lang="en-GB" sz="2000" i="1" kern="0" dirty="0">
                <a:solidFill>
                  <a:schemeClr val="accent6">
                    <a:lumMod val="75000"/>
                  </a:schemeClr>
                </a:solidFill>
                <a:cs typeface="Times New Roman" panose="02020603050405020304" pitchFamily="18" charset="0"/>
              </a:rPr>
              <a:t>these couplings are </a:t>
            </a:r>
            <a:r>
              <a:rPr lang="en-GB" sz="2000" i="1" u="sng" kern="0" dirty="0">
                <a:solidFill>
                  <a:schemeClr val="accent6">
                    <a:lumMod val="75000"/>
                  </a:schemeClr>
                </a:solidFill>
                <a:cs typeface="Times New Roman" panose="02020603050405020304" pitchFamily="18" charset="0"/>
              </a:rPr>
              <a:t>not</a:t>
            </a:r>
            <a:r>
              <a:rPr lang="en-GB" sz="2000" i="1" kern="0" dirty="0">
                <a:solidFill>
                  <a:schemeClr val="accent6">
                    <a:lumMod val="75000"/>
                  </a:schemeClr>
                </a:solidFill>
                <a:cs typeface="Times New Roman" panose="02020603050405020304" pitchFamily="18" charset="0"/>
              </a:rPr>
              <a:t> independent model parameters, rather independent </a:t>
            </a:r>
            <a:r>
              <a:rPr lang="en-GB" sz="2000" i="1" u="sng" kern="0" dirty="0">
                <a:solidFill>
                  <a:schemeClr val="accent6">
                    <a:lumMod val="75000"/>
                  </a:schemeClr>
                </a:solidFill>
                <a:cs typeface="Times New Roman" panose="02020603050405020304" pitchFamily="18" charset="0"/>
              </a:rPr>
              <a:t>observables</a:t>
            </a:r>
            <a:r>
              <a:rPr lang="en-GB" sz="2200" kern="0" dirty="0">
                <a:cs typeface="Times New Roman" panose="02020603050405020304" pitchFamily="18" charset="0"/>
              </a:rPr>
              <a:t>]</a:t>
            </a:r>
            <a:endParaRPr lang="en-GB" sz="2200" kern="0" dirty="0">
              <a:solidFill>
                <a:schemeClr val="tx1"/>
              </a:solidFill>
              <a:cs typeface="Times New Roman" panose="02020603050405020304" pitchFamily="18" charset="0"/>
            </a:endParaRPr>
          </a:p>
        </p:txBody>
      </p:sp>
      <p:sp>
        <p:nvSpPr>
          <p:cNvPr id="12" name="Title 1">
            <a:extLst>
              <a:ext uri="{FF2B5EF4-FFF2-40B4-BE49-F238E27FC236}">
                <a16:creationId xmlns:a16="http://schemas.microsoft.com/office/drawing/2014/main" id="{D8D891C6-3AD3-766C-AFC7-146F62A539B0}"/>
              </a:ext>
            </a:extLst>
          </p:cNvPr>
          <p:cNvSpPr>
            <a:spLocks noGrp="1"/>
          </p:cNvSpPr>
          <p:nvPr>
            <p:ph type="title"/>
          </p:nvPr>
        </p:nvSpPr>
        <p:spPr>
          <a:xfrm>
            <a:off x="165761" y="-100433"/>
            <a:ext cx="10420349" cy="762000"/>
          </a:xfrm>
        </p:spPr>
        <p:txBody>
          <a:bodyPr/>
          <a:lstStyle/>
          <a:p>
            <a:r>
              <a:rPr lang="en-GB" dirty="0"/>
              <a:t>More about future prospects…</a:t>
            </a:r>
            <a:endParaRPr lang="en-GB" dirty="0">
              <a:solidFill>
                <a:srgbClr val="C00000"/>
              </a:solidFill>
            </a:endParaRPr>
          </a:p>
        </p:txBody>
      </p:sp>
    </p:spTree>
    <p:extLst>
      <p:ext uri="{BB962C8B-B14F-4D97-AF65-F5344CB8AC3E}">
        <p14:creationId xmlns:p14="http://schemas.microsoft.com/office/powerpoint/2010/main" val="2190051590"/>
      </p:ext>
    </p:extLst>
  </p:cSld>
  <p:clrMapOvr>
    <a:masterClrMapping/>
  </p:clrMapOvr>
  <mc:AlternateContent xmlns:mc="http://schemas.openxmlformats.org/markup-compatibility/2006" xmlns:p14="http://schemas.microsoft.com/office/powerpoint/2010/main">
    <mc:Choice Requires="p14">
      <p:transition spd="slow" p14:dur="2000" advTm="21095"/>
    </mc:Choice>
    <mc:Fallback xmlns="">
      <p:transition spd="slow" advTm="21095"/>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39" name="Content Placeholder 4">
            <a:extLst>
              <a:ext uri="{FF2B5EF4-FFF2-40B4-BE49-F238E27FC236}">
                <a16:creationId xmlns:a16="http://schemas.microsoft.com/office/drawing/2014/main" id="{D14D4E53-6ADA-9F80-ACC2-5B569DB25CA9}"/>
              </a:ext>
            </a:extLst>
          </p:cNvPr>
          <p:cNvSpPr txBox="1">
            <a:spLocks/>
          </p:cNvSpPr>
          <p:nvPr/>
        </p:nvSpPr>
        <p:spPr>
          <a:xfrm rot="18191853">
            <a:off x="6132710" y="2763261"/>
            <a:ext cx="1173633" cy="19530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Quark Yukawa</a:t>
            </a:r>
          </a:p>
        </p:txBody>
      </p:sp>
      <p:sp>
        <p:nvSpPr>
          <p:cNvPr id="40" name="Content Placeholder 4">
            <a:extLst>
              <a:ext uri="{FF2B5EF4-FFF2-40B4-BE49-F238E27FC236}">
                <a16:creationId xmlns:a16="http://schemas.microsoft.com/office/drawing/2014/main" id="{BDC0FDEF-8CD0-7088-A1ED-4000A2FDBFEF}"/>
              </a:ext>
            </a:extLst>
          </p:cNvPr>
          <p:cNvSpPr txBox="1">
            <a:spLocks/>
          </p:cNvSpPr>
          <p:nvPr/>
        </p:nvSpPr>
        <p:spPr>
          <a:xfrm rot="19726005">
            <a:off x="6520740" y="3101288"/>
            <a:ext cx="1164645" cy="317221"/>
          </a:xfrm>
          <a:prstGeom prst="rect">
            <a:avLst/>
          </a:prstGeom>
        </p:spPr>
        <p:txBody>
          <a:bodyPr vert="horz" lIns="64580" tIns="32290" rIns="64580" bIns="32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Lepton Yukawa</a:t>
            </a:r>
          </a:p>
        </p:txBody>
      </p:sp>
      <p:sp>
        <p:nvSpPr>
          <p:cNvPr id="41" name="Content Placeholder 4">
            <a:extLst>
              <a:ext uri="{FF2B5EF4-FFF2-40B4-BE49-F238E27FC236}">
                <a16:creationId xmlns:a16="http://schemas.microsoft.com/office/drawing/2014/main" id="{0CE86FF0-1856-19C1-A9CC-977BD487BFCF}"/>
              </a:ext>
            </a:extLst>
          </p:cNvPr>
          <p:cNvSpPr txBox="1">
            <a:spLocks/>
          </p:cNvSpPr>
          <p:nvPr/>
        </p:nvSpPr>
        <p:spPr>
          <a:xfrm rot="16830431">
            <a:off x="5566770" y="2413986"/>
            <a:ext cx="1596556" cy="325148"/>
          </a:xfrm>
          <a:prstGeom prst="rect">
            <a:avLst/>
          </a:prstGeom>
        </p:spPr>
        <p:txBody>
          <a:bodyPr vert="horz" lIns="64580" tIns="32290" rIns="64580" bIns="32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82" dirty="0"/>
              <a:t>Higgs-only operators</a:t>
            </a:r>
          </a:p>
        </p:txBody>
      </p:sp>
      <p:sp>
        <p:nvSpPr>
          <p:cNvPr id="43" name="Content Placeholder 4">
            <a:extLst>
              <a:ext uri="{FF2B5EF4-FFF2-40B4-BE49-F238E27FC236}">
                <a16:creationId xmlns:a16="http://schemas.microsoft.com/office/drawing/2014/main" id="{E1E0C88E-2E55-9875-C0CC-BE3C870793E9}"/>
              </a:ext>
            </a:extLst>
          </p:cNvPr>
          <p:cNvSpPr txBox="1">
            <a:spLocks/>
          </p:cNvSpPr>
          <p:nvPr/>
        </p:nvSpPr>
        <p:spPr>
          <a:xfrm rot="4732050">
            <a:off x="5188063" y="2653542"/>
            <a:ext cx="1365063" cy="19083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Higgs-gauge ops.</a:t>
            </a:r>
          </a:p>
        </p:txBody>
      </p:sp>
      <p:sp>
        <p:nvSpPr>
          <p:cNvPr id="47" name="Content Placeholder 4">
            <a:extLst>
              <a:ext uri="{FF2B5EF4-FFF2-40B4-BE49-F238E27FC236}">
                <a16:creationId xmlns:a16="http://schemas.microsoft.com/office/drawing/2014/main" id="{7BA19A7A-C81A-AB49-CBD4-7839F543699F}"/>
              </a:ext>
            </a:extLst>
          </p:cNvPr>
          <p:cNvSpPr txBox="1">
            <a:spLocks/>
          </p:cNvSpPr>
          <p:nvPr/>
        </p:nvSpPr>
        <p:spPr>
          <a:xfrm rot="3278853">
            <a:off x="4802199" y="2863845"/>
            <a:ext cx="1352295" cy="201823"/>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Dipole operators</a:t>
            </a:r>
          </a:p>
        </p:txBody>
      </p:sp>
      <p:sp>
        <p:nvSpPr>
          <p:cNvPr id="48" name="Content Placeholder 4">
            <a:extLst>
              <a:ext uri="{FF2B5EF4-FFF2-40B4-BE49-F238E27FC236}">
                <a16:creationId xmlns:a16="http://schemas.microsoft.com/office/drawing/2014/main" id="{0570839A-8ABA-B1F6-CC27-E8B2734FC9A7}"/>
              </a:ext>
            </a:extLst>
          </p:cNvPr>
          <p:cNvSpPr txBox="1">
            <a:spLocks/>
          </p:cNvSpPr>
          <p:nvPr/>
        </p:nvSpPr>
        <p:spPr>
          <a:xfrm rot="18257092">
            <a:off x="4779210" y="4674636"/>
            <a:ext cx="1347125" cy="24560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Four-fermions tops</a:t>
            </a:r>
          </a:p>
        </p:txBody>
      </p:sp>
      <p:sp>
        <p:nvSpPr>
          <p:cNvPr id="50" name="Content Placeholder 4">
            <a:extLst>
              <a:ext uri="{FF2B5EF4-FFF2-40B4-BE49-F238E27FC236}">
                <a16:creationId xmlns:a16="http://schemas.microsoft.com/office/drawing/2014/main" id="{A34E05AA-C58C-1004-EB9A-20AD7B5A0B1D}"/>
              </a:ext>
            </a:extLst>
          </p:cNvPr>
          <p:cNvSpPr txBox="1">
            <a:spLocks/>
          </p:cNvSpPr>
          <p:nvPr/>
        </p:nvSpPr>
        <p:spPr>
          <a:xfrm rot="4657283">
            <a:off x="5584874" y="4914419"/>
            <a:ext cx="1349478" cy="302821"/>
          </a:xfrm>
          <a:prstGeom prst="rect">
            <a:avLst/>
          </a:prstGeom>
        </p:spPr>
        <p:txBody>
          <a:bodyPr vert="horz" lIns="64580" tIns="32290" rIns="64580" bIns="3229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Four-quark ops. (LL)</a:t>
            </a:r>
          </a:p>
        </p:txBody>
      </p:sp>
      <p:sp>
        <p:nvSpPr>
          <p:cNvPr id="51" name="Content Placeholder 4">
            <a:extLst>
              <a:ext uri="{FF2B5EF4-FFF2-40B4-BE49-F238E27FC236}">
                <a16:creationId xmlns:a16="http://schemas.microsoft.com/office/drawing/2014/main" id="{BF53117C-5440-0801-5573-F674AB1C00C5}"/>
              </a:ext>
            </a:extLst>
          </p:cNvPr>
          <p:cNvSpPr txBox="1">
            <a:spLocks/>
          </p:cNvSpPr>
          <p:nvPr/>
        </p:nvSpPr>
        <p:spPr>
          <a:xfrm rot="3168986">
            <a:off x="6137438" y="4766102"/>
            <a:ext cx="1321654" cy="164829"/>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Four-lepton ops.</a:t>
            </a:r>
          </a:p>
        </p:txBody>
      </p:sp>
      <p:sp>
        <p:nvSpPr>
          <p:cNvPr id="52" name="Content Placeholder 4">
            <a:extLst>
              <a:ext uri="{FF2B5EF4-FFF2-40B4-BE49-F238E27FC236}">
                <a16:creationId xmlns:a16="http://schemas.microsoft.com/office/drawing/2014/main" id="{08BDCA09-CAFE-C9E6-6E1E-D2FF93344035}"/>
              </a:ext>
            </a:extLst>
          </p:cNvPr>
          <p:cNvSpPr txBox="1">
            <a:spLocks/>
          </p:cNvSpPr>
          <p:nvPr/>
        </p:nvSpPr>
        <p:spPr>
          <a:xfrm rot="16819239">
            <a:off x="5081175" y="4835917"/>
            <a:ext cx="1507961" cy="18409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Four-quark ops.  (LR)</a:t>
            </a:r>
          </a:p>
        </p:txBody>
      </p:sp>
      <p:sp>
        <p:nvSpPr>
          <p:cNvPr id="56" name="Oval 55">
            <a:extLst>
              <a:ext uri="{FF2B5EF4-FFF2-40B4-BE49-F238E27FC236}">
                <a16:creationId xmlns:a16="http://schemas.microsoft.com/office/drawing/2014/main" id="{6595EFB6-7794-AE06-9AF8-2367E2BBBE1E}"/>
              </a:ext>
            </a:extLst>
          </p:cNvPr>
          <p:cNvSpPr/>
          <p:nvPr/>
        </p:nvSpPr>
        <p:spPr>
          <a:xfrm>
            <a:off x="4153677" y="1938548"/>
            <a:ext cx="3813770" cy="3813770"/>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cxnSp>
        <p:nvCxnSpPr>
          <p:cNvPr id="64" name="Straight Connector 63">
            <a:extLst>
              <a:ext uri="{FF2B5EF4-FFF2-40B4-BE49-F238E27FC236}">
                <a16:creationId xmlns:a16="http://schemas.microsoft.com/office/drawing/2014/main" id="{4F027DA0-D45E-F762-9CCC-B4266C58C0E4}"/>
              </a:ext>
            </a:extLst>
          </p:cNvPr>
          <p:cNvCxnSpPr>
            <a:cxnSpLocks/>
          </p:cNvCxnSpPr>
          <p:nvPr/>
        </p:nvCxnSpPr>
        <p:spPr>
          <a:xfrm>
            <a:off x="4278820" y="3160342"/>
            <a:ext cx="3566794" cy="135791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Content Placeholder 4">
            <a:extLst>
              <a:ext uri="{FF2B5EF4-FFF2-40B4-BE49-F238E27FC236}">
                <a16:creationId xmlns:a16="http://schemas.microsoft.com/office/drawing/2014/main" id="{5FC96BD2-E000-B0FF-6B6F-4D0E1267C96E}"/>
              </a:ext>
            </a:extLst>
          </p:cNvPr>
          <p:cNvSpPr txBox="1">
            <a:spLocks/>
          </p:cNvSpPr>
          <p:nvPr/>
        </p:nvSpPr>
        <p:spPr>
          <a:xfrm rot="21035734">
            <a:off x="6581917" y="3539148"/>
            <a:ext cx="1415563" cy="19853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82" dirty="0"/>
              <a:t>W,Z </a:t>
            </a:r>
            <a:r>
              <a:rPr lang="en-GB" sz="1082" dirty="0" err="1"/>
              <a:t>coupl</a:t>
            </a:r>
            <a:r>
              <a:rPr lang="en-GB" sz="1082" dirty="0"/>
              <a:t>. to quarks</a:t>
            </a:r>
          </a:p>
        </p:txBody>
      </p:sp>
      <p:sp>
        <p:nvSpPr>
          <p:cNvPr id="68" name="Content Placeholder 4">
            <a:extLst>
              <a:ext uri="{FF2B5EF4-FFF2-40B4-BE49-F238E27FC236}">
                <a16:creationId xmlns:a16="http://schemas.microsoft.com/office/drawing/2014/main" id="{72D84C62-DB7C-A821-C901-33C3E7BF5FBE}"/>
              </a:ext>
            </a:extLst>
          </p:cNvPr>
          <p:cNvSpPr txBox="1">
            <a:spLocks/>
          </p:cNvSpPr>
          <p:nvPr/>
        </p:nvSpPr>
        <p:spPr>
          <a:xfrm rot="669617">
            <a:off x="4211955" y="3552697"/>
            <a:ext cx="1477079" cy="365402"/>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Flavour-violating 4f</a:t>
            </a:r>
          </a:p>
        </p:txBody>
      </p:sp>
      <p:sp>
        <p:nvSpPr>
          <p:cNvPr id="84" name="Content Placeholder 4">
            <a:extLst>
              <a:ext uri="{FF2B5EF4-FFF2-40B4-BE49-F238E27FC236}">
                <a16:creationId xmlns:a16="http://schemas.microsoft.com/office/drawing/2014/main" id="{B983D2C1-92F6-BEA4-DA8A-EB3F1CF61528}"/>
              </a:ext>
            </a:extLst>
          </p:cNvPr>
          <p:cNvSpPr txBox="1">
            <a:spLocks/>
          </p:cNvSpPr>
          <p:nvPr/>
        </p:nvSpPr>
        <p:spPr>
          <a:xfrm rot="814054">
            <a:off x="6572901" y="4023396"/>
            <a:ext cx="1415563" cy="198538"/>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039" dirty="0"/>
              <a:t>W,Z </a:t>
            </a:r>
            <a:r>
              <a:rPr lang="en-GB" sz="1039" dirty="0" err="1"/>
              <a:t>coupl</a:t>
            </a:r>
            <a:r>
              <a:rPr lang="en-GB" sz="1039" dirty="0"/>
              <a:t>. to leptons</a:t>
            </a:r>
          </a:p>
        </p:txBody>
      </p:sp>
      <p:sp>
        <p:nvSpPr>
          <p:cNvPr id="361" name="Content Placeholder 4">
            <a:extLst>
              <a:ext uri="{FF2B5EF4-FFF2-40B4-BE49-F238E27FC236}">
                <a16:creationId xmlns:a16="http://schemas.microsoft.com/office/drawing/2014/main" id="{0E16A069-5554-0FF9-7791-E55973A73A78}"/>
              </a:ext>
            </a:extLst>
          </p:cNvPr>
          <p:cNvSpPr txBox="1">
            <a:spLocks/>
          </p:cNvSpPr>
          <p:nvPr/>
        </p:nvSpPr>
        <p:spPr>
          <a:xfrm rot="2072773">
            <a:off x="4359405" y="3163072"/>
            <a:ext cx="1593893" cy="338016"/>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Flavour-viol. dipoles</a:t>
            </a:r>
          </a:p>
        </p:txBody>
      </p:sp>
      <p:sp>
        <p:nvSpPr>
          <p:cNvPr id="362" name="Content Placeholder 4">
            <a:extLst>
              <a:ext uri="{FF2B5EF4-FFF2-40B4-BE49-F238E27FC236}">
                <a16:creationId xmlns:a16="http://schemas.microsoft.com/office/drawing/2014/main" id="{0E0F934F-9ECF-DAD0-0FA8-9322055E160B}"/>
              </a:ext>
            </a:extLst>
          </p:cNvPr>
          <p:cNvSpPr txBox="1">
            <a:spLocks/>
          </p:cNvSpPr>
          <p:nvPr/>
        </p:nvSpPr>
        <p:spPr>
          <a:xfrm rot="2095311">
            <a:off x="6378645" y="4432413"/>
            <a:ext cx="1444324" cy="183913"/>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a:t>Trilinear gauge ops.</a:t>
            </a:r>
          </a:p>
        </p:txBody>
      </p:sp>
      <p:sp>
        <p:nvSpPr>
          <p:cNvPr id="363" name="Content Placeholder 4">
            <a:extLst>
              <a:ext uri="{FF2B5EF4-FFF2-40B4-BE49-F238E27FC236}">
                <a16:creationId xmlns:a16="http://schemas.microsoft.com/office/drawing/2014/main" id="{3D9B5ACC-2521-759B-971B-0AFAC7DD0F58}"/>
              </a:ext>
            </a:extLst>
          </p:cNvPr>
          <p:cNvSpPr txBox="1">
            <a:spLocks/>
          </p:cNvSpPr>
          <p:nvPr/>
        </p:nvSpPr>
        <p:spPr>
          <a:xfrm rot="19528877">
            <a:off x="4385483" y="4361382"/>
            <a:ext cx="1517606" cy="30182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err="1"/>
              <a:t>Semileptonic</a:t>
            </a:r>
            <a:r>
              <a:rPr lang="en-GB" sz="1130" dirty="0"/>
              <a:t> 4f (LR)</a:t>
            </a:r>
          </a:p>
        </p:txBody>
      </p:sp>
      <p:sp>
        <p:nvSpPr>
          <p:cNvPr id="364" name="Content Placeholder 4">
            <a:extLst>
              <a:ext uri="{FF2B5EF4-FFF2-40B4-BE49-F238E27FC236}">
                <a16:creationId xmlns:a16="http://schemas.microsoft.com/office/drawing/2014/main" id="{6BBBDC95-0C37-E5AA-F18F-B080FC044724}"/>
              </a:ext>
            </a:extLst>
          </p:cNvPr>
          <p:cNvSpPr txBox="1">
            <a:spLocks/>
          </p:cNvSpPr>
          <p:nvPr/>
        </p:nvSpPr>
        <p:spPr>
          <a:xfrm rot="21117891">
            <a:off x="4208586" y="3929959"/>
            <a:ext cx="1517606" cy="301824"/>
          </a:xfrm>
          <a:prstGeom prst="rect">
            <a:avLst/>
          </a:prstGeom>
        </p:spPr>
        <p:txBody>
          <a:bodyPr vert="horz" lIns="64580" tIns="32290" rIns="64580" bIns="32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30" dirty="0" err="1"/>
              <a:t>Semileptonic</a:t>
            </a:r>
            <a:r>
              <a:rPr lang="en-GB" sz="1130" dirty="0"/>
              <a:t> 4f (LL)</a:t>
            </a:r>
          </a:p>
        </p:txBody>
      </p:sp>
      <p:grpSp>
        <p:nvGrpSpPr>
          <p:cNvPr id="365" name="Group 364">
            <a:extLst>
              <a:ext uri="{FF2B5EF4-FFF2-40B4-BE49-F238E27FC236}">
                <a16:creationId xmlns:a16="http://schemas.microsoft.com/office/drawing/2014/main" id="{2542BDC2-4845-B435-A6AE-5C68703BA19F}"/>
              </a:ext>
            </a:extLst>
          </p:cNvPr>
          <p:cNvGrpSpPr/>
          <p:nvPr/>
        </p:nvGrpSpPr>
        <p:grpSpPr>
          <a:xfrm>
            <a:off x="8339683" y="3137775"/>
            <a:ext cx="738011" cy="531411"/>
            <a:chOff x="8727539" y="3711788"/>
            <a:chExt cx="1044966" cy="752437"/>
          </a:xfrm>
        </p:grpSpPr>
        <p:grpSp>
          <p:nvGrpSpPr>
            <p:cNvPr id="366" name="Group 365">
              <a:extLst>
                <a:ext uri="{FF2B5EF4-FFF2-40B4-BE49-F238E27FC236}">
                  <a16:creationId xmlns:a16="http://schemas.microsoft.com/office/drawing/2014/main" id="{752CDDE6-7C30-5225-38EF-29ED26D64C02}"/>
                </a:ext>
              </a:extLst>
            </p:cNvPr>
            <p:cNvGrpSpPr/>
            <p:nvPr/>
          </p:nvGrpSpPr>
          <p:grpSpPr>
            <a:xfrm>
              <a:off x="8727539" y="3711788"/>
              <a:ext cx="1044966" cy="752437"/>
              <a:chOff x="1071163" y="4799134"/>
              <a:chExt cx="947740" cy="752437"/>
            </a:xfrm>
          </p:grpSpPr>
          <p:sp>
            <p:nvSpPr>
              <p:cNvPr id="381" name="Rounded Rectangle 380">
                <a:extLst>
                  <a:ext uri="{FF2B5EF4-FFF2-40B4-BE49-F238E27FC236}">
                    <a16:creationId xmlns:a16="http://schemas.microsoft.com/office/drawing/2014/main" id="{921C1407-9305-E5D1-28CD-8FB121DECD36}"/>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382" name="Group 381">
                <a:extLst>
                  <a:ext uri="{FF2B5EF4-FFF2-40B4-BE49-F238E27FC236}">
                    <a16:creationId xmlns:a16="http://schemas.microsoft.com/office/drawing/2014/main" id="{E0AB886B-F687-33B2-366B-0464B73E793E}"/>
                  </a:ext>
                </a:extLst>
              </p:cNvPr>
              <p:cNvGrpSpPr/>
              <p:nvPr/>
            </p:nvGrpSpPr>
            <p:grpSpPr>
              <a:xfrm>
                <a:off x="1173709" y="4799134"/>
                <a:ext cx="784563" cy="692494"/>
                <a:chOff x="236130" y="4965032"/>
                <a:chExt cx="1054917" cy="782207"/>
              </a:xfrm>
            </p:grpSpPr>
            <p:sp>
              <p:nvSpPr>
                <p:cNvPr id="383" name="Line 24">
                  <a:extLst>
                    <a:ext uri="{FF2B5EF4-FFF2-40B4-BE49-F238E27FC236}">
                      <a16:creationId xmlns:a16="http://schemas.microsoft.com/office/drawing/2014/main" id="{2BCA7971-3FE8-AEB8-EBA6-4B7EFC5C3633}"/>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4" name="Line 23">
                  <a:extLst>
                    <a:ext uri="{FF2B5EF4-FFF2-40B4-BE49-F238E27FC236}">
                      <a16:creationId xmlns:a16="http://schemas.microsoft.com/office/drawing/2014/main" id="{2300752F-57D5-34DA-F034-23A42422F2DB}"/>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85" name="Line 23">
                  <a:extLst>
                    <a:ext uri="{FF2B5EF4-FFF2-40B4-BE49-F238E27FC236}">
                      <a16:creationId xmlns:a16="http://schemas.microsoft.com/office/drawing/2014/main" id="{A57C36EC-064E-875F-7137-ABAC50B53EDB}"/>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6" name="Line 23">
                  <a:extLst>
                    <a:ext uri="{FF2B5EF4-FFF2-40B4-BE49-F238E27FC236}">
                      <a16:creationId xmlns:a16="http://schemas.microsoft.com/office/drawing/2014/main" id="{30C67F50-829E-043D-8EEF-963F7DB89E46}"/>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7" name="Text Box 12">
                  <a:extLst>
                    <a:ext uri="{FF2B5EF4-FFF2-40B4-BE49-F238E27FC236}">
                      <a16:creationId xmlns:a16="http://schemas.microsoft.com/office/drawing/2014/main" id="{8DF38A56-C370-8A08-5623-4F4A272A5A38}"/>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388" name="Text Box 12">
                  <a:extLst>
                    <a:ext uri="{FF2B5EF4-FFF2-40B4-BE49-F238E27FC236}">
                      <a16:creationId xmlns:a16="http://schemas.microsoft.com/office/drawing/2014/main" id="{A86CFB5F-3FE2-5CF1-759C-751C56471CEF}"/>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389" name="Text Box 12">
                  <a:extLst>
                    <a:ext uri="{FF2B5EF4-FFF2-40B4-BE49-F238E27FC236}">
                      <a16:creationId xmlns:a16="http://schemas.microsoft.com/office/drawing/2014/main" id="{6FF96BC9-C7DF-C2F4-41BF-B955282B2D2A}"/>
                    </a:ext>
                  </a:extLst>
                </p:cNvPr>
                <p:cNvSpPr txBox="1">
                  <a:spLocks noChangeArrowheads="1"/>
                </p:cNvSpPr>
                <p:nvPr/>
              </p:nvSpPr>
              <p:spPr bwMode="auto">
                <a:xfrm>
                  <a:off x="1054185" y="529071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390" name="Oval 25">
                  <a:extLst>
                    <a:ext uri="{FF2B5EF4-FFF2-40B4-BE49-F238E27FC236}">
                      <a16:creationId xmlns:a16="http://schemas.microsoft.com/office/drawing/2014/main" id="{50FAA9B7-1754-A9DA-6013-77EA1DA285C7}"/>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391" name="Text Box 12">
                  <a:extLst>
                    <a:ext uri="{FF2B5EF4-FFF2-40B4-BE49-F238E27FC236}">
                      <a16:creationId xmlns:a16="http://schemas.microsoft.com/office/drawing/2014/main" id="{3DF401FE-0082-D108-B244-EA63F8F2137F}"/>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392" name="Text Box 12">
                  <a:extLst>
                    <a:ext uri="{FF2B5EF4-FFF2-40B4-BE49-F238E27FC236}">
                      <a16:creationId xmlns:a16="http://schemas.microsoft.com/office/drawing/2014/main" id="{AE58C4BE-5466-F936-CAAE-B304232A824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367" name="Group 366">
              <a:extLst>
                <a:ext uri="{FF2B5EF4-FFF2-40B4-BE49-F238E27FC236}">
                  <a16:creationId xmlns:a16="http://schemas.microsoft.com/office/drawing/2014/main" id="{DDF8BB20-837A-6FFA-65A3-1249351B58A5}"/>
                </a:ext>
              </a:extLst>
            </p:cNvPr>
            <p:cNvGrpSpPr/>
            <p:nvPr/>
          </p:nvGrpSpPr>
          <p:grpSpPr>
            <a:xfrm>
              <a:off x="9214303" y="4067284"/>
              <a:ext cx="335557" cy="69322"/>
              <a:chOff x="3698666" y="6309456"/>
              <a:chExt cx="406620" cy="83423"/>
            </a:xfrm>
          </p:grpSpPr>
          <p:sp>
            <p:nvSpPr>
              <p:cNvPr id="368" name="Line 23">
                <a:extLst>
                  <a:ext uri="{FF2B5EF4-FFF2-40B4-BE49-F238E27FC236}">
                    <a16:creationId xmlns:a16="http://schemas.microsoft.com/office/drawing/2014/main" id="{DCEA4A23-34BA-9D35-EFE0-14EDA4E4B147}"/>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0" name="Line 23">
                <a:extLst>
                  <a:ext uri="{FF2B5EF4-FFF2-40B4-BE49-F238E27FC236}">
                    <a16:creationId xmlns:a16="http://schemas.microsoft.com/office/drawing/2014/main" id="{05E45231-D2F7-5C2B-3891-9C718FB66013}"/>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2" name="Line 23">
                <a:extLst>
                  <a:ext uri="{FF2B5EF4-FFF2-40B4-BE49-F238E27FC236}">
                    <a16:creationId xmlns:a16="http://schemas.microsoft.com/office/drawing/2014/main" id="{C6794A89-A005-092F-5ABE-31B0328C4194}"/>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3" name="Line 23">
                <a:extLst>
                  <a:ext uri="{FF2B5EF4-FFF2-40B4-BE49-F238E27FC236}">
                    <a16:creationId xmlns:a16="http://schemas.microsoft.com/office/drawing/2014/main" id="{2C922BA5-6669-1546-524E-DA1FA550E90D}"/>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4" name="Line 23">
                <a:extLst>
                  <a:ext uri="{FF2B5EF4-FFF2-40B4-BE49-F238E27FC236}">
                    <a16:creationId xmlns:a16="http://schemas.microsoft.com/office/drawing/2014/main" id="{0DEB7242-8255-1DE1-7D0A-D89BA73D706D}"/>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5" name="Line 23">
                <a:extLst>
                  <a:ext uri="{FF2B5EF4-FFF2-40B4-BE49-F238E27FC236}">
                    <a16:creationId xmlns:a16="http://schemas.microsoft.com/office/drawing/2014/main" id="{045FC4C9-C10C-6F8C-2244-DC9AF317D846}"/>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6" name="Line 23">
                <a:extLst>
                  <a:ext uri="{FF2B5EF4-FFF2-40B4-BE49-F238E27FC236}">
                    <a16:creationId xmlns:a16="http://schemas.microsoft.com/office/drawing/2014/main" id="{5FAD1EC2-DE32-58B8-389C-3EBE5959131E}"/>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7" name="Line 23">
                <a:extLst>
                  <a:ext uri="{FF2B5EF4-FFF2-40B4-BE49-F238E27FC236}">
                    <a16:creationId xmlns:a16="http://schemas.microsoft.com/office/drawing/2014/main" id="{76583150-3CDB-97A9-5606-05660C1C98F7}"/>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78" name="Line 23">
                <a:extLst>
                  <a:ext uri="{FF2B5EF4-FFF2-40B4-BE49-F238E27FC236}">
                    <a16:creationId xmlns:a16="http://schemas.microsoft.com/office/drawing/2014/main" id="{F9C74A24-2836-45FE-D1A3-708A13336D9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79" name="Line 23">
                <a:extLst>
                  <a:ext uri="{FF2B5EF4-FFF2-40B4-BE49-F238E27FC236}">
                    <a16:creationId xmlns:a16="http://schemas.microsoft.com/office/drawing/2014/main" id="{97BED7B1-6149-F00A-9A36-2BF30663A05B}"/>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80" name="Line 23">
                <a:extLst>
                  <a:ext uri="{FF2B5EF4-FFF2-40B4-BE49-F238E27FC236}">
                    <a16:creationId xmlns:a16="http://schemas.microsoft.com/office/drawing/2014/main" id="{7855AA82-3FEF-E631-5C34-4F7F6F347EF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393" name="Group 392">
            <a:extLst>
              <a:ext uri="{FF2B5EF4-FFF2-40B4-BE49-F238E27FC236}">
                <a16:creationId xmlns:a16="http://schemas.microsoft.com/office/drawing/2014/main" id="{89E4F345-D6E6-BC0F-2F09-170DB50088AE}"/>
              </a:ext>
            </a:extLst>
          </p:cNvPr>
          <p:cNvGrpSpPr/>
          <p:nvPr/>
        </p:nvGrpSpPr>
        <p:grpSpPr>
          <a:xfrm>
            <a:off x="8361582" y="4056429"/>
            <a:ext cx="738012" cy="508788"/>
            <a:chOff x="8706981" y="2614293"/>
            <a:chExt cx="1044967" cy="720403"/>
          </a:xfrm>
        </p:grpSpPr>
        <p:grpSp>
          <p:nvGrpSpPr>
            <p:cNvPr id="394" name="Group 393">
              <a:extLst>
                <a:ext uri="{FF2B5EF4-FFF2-40B4-BE49-F238E27FC236}">
                  <a16:creationId xmlns:a16="http://schemas.microsoft.com/office/drawing/2014/main" id="{D65D9648-90C4-1B7F-8932-42B5897C66EC}"/>
                </a:ext>
              </a:extLst>
            </p:cNvPr>
            <p:cNvGrpSpPr/>
            <p:nvPr/>
          </p:nvGrpSpPr>
          <p:grpSpPr>
            <a:xfrm>
              <a:off x="8706981" y="2614293"/>
              <a:ext cx="1044967" cy="720403"/>
              <a:chOff x="1071163" y="4831168"/>
              <a:chExt cx="947740" cy="720403"/>
            </a:xfrm>
          </p:grpSpPr>
          <p:sp>
            <p:nvSpPr>
              <p:cNvPr id="407" name="Rounded Rectangle 406">
                <a:extLst>
                  <a:ext uri="{FF2B5EF4-FFF2-40B4-BE49-F238E27FC236}">
                    <a16:creationId xmlns:a16="http://schemas.microsoft.com/office/drawing/2014/main" id="{F3E93891-AE3B-5DB9-4D13-FC3AE8032D8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408" name="Group 407">
                <a:extLst>
                  <a:ext uri="{FF2B5EF4-FFF2-40B4-BE49-F238E27FC236}">
                    <a16:creationId xmlns:a16="http://schemas.microsoft.com/office/drawing/2014/main" id="{89330057-5A19-E2DF-3006-6516DB222E1D}"/>
                  </a:ext>
                </a:extLst>
              </p:cNvPr>
              <p:cNvGrpSpPr/>
              <p:nvPr/>
            </p:nvGrpSpPr>
            <p:grpSpPr>
              <a:xfrm>
                <a:off x="1173709" y="4874070"/>
                <a:ext cx="814014" cy="617564"/>
                <a:chOff x="236130" y="5049670"/>
                <a:chExt cx="1094514" cy="697569"/>
              </a:xfrm>
            </p:grpSpPr>
            <p:sp>
              <p:nvSpPr>
                <p:cNvPr id="409" name="Line 24">
                  <a:extLst>
                    <a:ext uri="{FF2B5EF4-FFF2-40B4-BE49-F238E27FC236}">
                      <a16:creationId xmlns:a16="http://schemas.microsoft.com/office/drawing/2014/main" id="{83FC8C5C-3948-82C0-B64B-660CFF0E569F}"/>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0" name="Line 23">
                  <a:extLst>
                    <a:ext uri="{FF2B5EF4-FFF2-40B4-BE49-F238E27FC236}">
                      <a16:creationId xmlns:a16="http://schemas.microsoft.com/office/drawing/2014/main" id="{1E4352BC-CE22-6BE7-05BE-37DFDEF75601}"/>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11" name="Line 23">
                  <a:extLst>
                    <a:ext uri="{FF2B5EF4-FFF2-40B4-BE49-F238E27FC236}">
                      <a16:creationId xmlns:a16="http://schemas.microsoft.com/office/drawing/2014/main" id="{A071ADD3-D4CE-9EB2-DC40-F9AB973D8290}"/>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2" name="Line 23">
                  <a:extLst>
                    <a:ext uri="{FF2B5EF4-FFF2-40B4-BE49-F238E27FC236}">
                      <a16:creationId xmlns:a16="http://schemas.microsoft.com/office/drawing/2014/main" id="{482E4D31-5D0B-3C0F-AF5F-2CA23AC9B821}"/>
                    </a:ext>
                  </a:extLst>
                </p:cNvPr>
                <p:cNvSpPr>
                  <a:spLocks noChangeShapeType="1"/>
                </p:cNvSpPr>
                <p:nvPr/>
              </p:nvSpPr>
              <p:spPr bwMode="auto">
                <a:xfrm flipH="1">
                  <a:off x="377724" y="5413398"/>
                  <a:ext cx="290392" cy="233782"/>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13" name="Text Box 12">
                  <a:extLst>
                    <a:ext uri="{FF2B5EF4-FFF2-40B4-BE49-F238E27FC236}">
                      <a16:creationId xmlns:a16="http://schemas.microsoft.com/office/drawing/2014/main" id="{9C011EE6-EB24-1055-011D-8CBA87747BBB}"/>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14" name="Text Box 12">
                  <a:extLst>
                    <a:ext uri="{FF2B5EF4-FFF2-40B4-BE49-F238E27FC236}">
                      <a16:creationId xmlns:a16="http://schemas.microsoft.com/office/drawing/2014/main" id="{3F797AE5-36FA-07BB-EC7C-598491ED152A}"/>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15" name="Text Box 12">
                  <a:extLst>
                    <a:ext uri="{FF2B5EF4-FFF2-40B4-BE49-F238E27FC236}">
                      <a16:creationId xmlns:a16="http://schemas.microsoft.com/office/drawing/2014/main" id="{894C00EA-0DED-EC31-C6D0-1549B86A4829}"/>
                    </a:ext>
                  </a:extLst>
                </p:cNvPr>
                <p:cNvSpPr txBox="1">
                  <a:spLocks noChangeArrowheads="1"/>
                </p:cNvSpPr>
                <p:nvPr/>
              </p:nvSpPr>
              <p:spPr bwMode="auto">
                <a:xfrm>
                  <a:off x="1093782"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416" name="Oval 25">
                  <a:extLst>
                    <a:ext uri="{FF2B5EF4-FFF2-40B4-BE49-F238E27FC236}">
                      <a16:creationId xmlns:a16="http://schemas.microsoft.com/office/drawing/2014/main" id="{A0D37601-3A8C-1DB8-2F61-35A69A0E4472}"/>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17" name="Text Box 12">
                  <a:extLst>
                    <a:ext uri="{FF2B5EF4-FFF2-40B4-BE49-F238E27FC236}">
                      <a16:creationId xmlns:a16="http://schemas.microsoft.com/office/drawing/2014/main" id="{7363EF37-B8D1-87C0-62D8-45A404788BB1}"/>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18" name="Text Box 12">
                  <a:extLst>
                    <a:ext uri="{FF2B5EF4-FFF2-40B4-BE49-F238E27FC236}">
                      <a16:creationId xmlns:a16="http://schemas.microsoft.com/office/drawing/2014/main" id="{47D62D77-5AF1-292E-AFC1-E7E22ECAA2BC}"/>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grpSp>
          <p:nvGrpSpPr>
            <p:cNvPr id="395" name="Group 394">
              <a:extLst>
                <a:ext uri="{FF2B5EF4-FFF2-40B4-BE49-F238E27FC236}">
                  <a16:creationId xmlns:a16="http://schemas.microsoft.com/office/drawing/2014/main" id="{72B9B0DE-180D-2C00-AD85-065C73652D6A}"/>
                </a:ext>
              </a:extLst>
            </p:cNvPr>
            <p:cNvGrpSpPr/>
            <p:nvPr/>
          </p:nvGrpSpPr>
          <p:grpSpPr>
            <a:xfrm>
              <a:off x="9202328" y="2944869"/>
              <a:ext cx="335557" cy="69322"/>
              <a:chOff x="3698666" y="6309456"/>
              <a:chExt cx="406620" cy="83423"/>
            </a:xfrm>
          </p:grpSpPr>
          <p:sp>
            <p:nvSpPr>
              <p:cNvPr id="396" name="Line 23">
                <a:extLst>
                  <a:ext uri="{FF2B5EF4-FFF2-40B4-BE49-F238E27FC236}">
                    <a16:creationId xmlns:a16="http://schemas.microsoft.com/office/drawing/2014/main" id="{E7F99A63-5C8D-1D23-141E-450CE3B742B8}"/>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97" name="Line 23">
                <a:extLst>
                  <a:ext uri="{FF2B5EF4-FFF2-40B4-BE49-F238E27FC236}">
                    <a16:creationId xmlns:a16="http://schemas.microsoft.com/office/drawing/2014/main" id="{08466491-5B73-1001-418E-2A6C7F3BE393}"/>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398" name="Line 23">
                <a:extLst>
                  <a:ext uri="{FF2B5EF4-FFF2-40B4-BE49-F238E27FC236}">
                    <a16:creationId xmlns:a16="http://schemas.microsoft.com/office/drawing/2014/main" id="{F041A018-64BA-BC41-FDD4-06FA4C08674E}"/>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399" name="Line 23">
                <a:extLst>
                  <a:ext uri="{FF2B5EF4-FFF2-40B4-BE49-F238E27FC236}">
                    <a16:creationId xmlns:a16="http://schemas.microsoft.com/office/drawing/2014/main" id="{76E86B75-B0A6-214E-D072-E86DC5D22153}"/>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0" name="Line 23">
                <a:extLst>
                  <a:ext uri="{FF2B5EF4-FFF2-40B4-BE49-F238E27FC236}">
                    <a16:creationId xmlns:a16="http://schemas.microsoft.com/office/drawing/2014/main" id="{85353378-D7CA-9EA5-208A-D5BD5C9C2480}"/>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1" name="Line 23">
                <a:extLst>
                  <a:ext uri="{FF2B5EF4-FFF2-40B4-BE49-F238E27FC236}">
                    <a16:creationId xmlns:a16="http://schemas.microsoft.com/office/drawing/2014/main" id="{95E3B978-5711-AB1F-AAC5-3F31390C94E4}"/>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2" name="Line 23">
                <a:extLst>
                  <a:ext uri="{FF2B5EF4-FFF2-40B4-BE49-F238E27FC236}">
                    <a16:creationId xmlns:a16="http://schemas.microsoft.com/office/drawing/2014/main" id="{CEC2BFE9-85A3-BF82-BB3E-DE4DFD645AE6}"/>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03" name="Line 23">
                <a:extLst>
                  <a:ext uri="{FF2B5EF4-FFF2-40B4-BE49-F238E27FC236}">
                    <a16:creationId xmlns:a16="http://schemas.microsoft.com/office/drawing/2014/main" id="{36B49338-A570-2430-B267-36BA5C013C7E}"/>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4" name="Line 23">
                <a:extLst>
                  <a:ext uri="{FF2B5EF4-FFF2-40B4-BE49-F238E27FC236}">
                    <a16:creationId xmlns:a16="http://schemas.microsoft.com/office/drawing/2014/main" id="{DB107099-95E3-A337-F004-6FB43EFABDFD}"/>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05" name="Line 23">
                <a:extLst>
                  <a:ext uri="{FF2B5EF4-FFF2-40B4-BE49-F238E27FC236}">
                    <a16:creationId xmlns:a16="http://schemas.microsoft.com/office/drawing/2014/main" id="{8B02E511-B784-1AD3-6500-F3480D1FA25D}"/>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06" name="Line 23">
                <a:extLst>
                  <a:ext uri="{FF2B5EF4-FFF2-40B4-BE49-F238E27FC236}">
                    <a16:creationId xmlns:a16="http://schemas.microsoft.com/office/drawing/2014/main" id="{5515FD67-58C8-B3DB-E2D1-5091B51B8358}"/>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419" name="Group 418">
            <a:extLst>
              <a:ext uri="{FF2B5EF4-FFF2-40B4-BE49-F238E27FC236}">
                <a16:creationId xmlns:a16="http://schemas.microsoft.com/office/drawing/2014/main" id="{AD72A22F-2FE2-EB5F-91E5-947515A3A3B2}"/>
              </a:ext>
            </a:extLst>
          </p:cNvPr>
          <p:cNvGrpSpPr/>
          <p:nvPr/>
        </p:nvGrpSpPr>
        <p:grpSpPr>
          <a:xfrm>
            <a:off x="3092405" y="3104929"/>
            <a:ext cx="717363" cy="516616"/>
            <a:chOff x="2306319" y="5749215"/>
            <a:chExt cx="957252" cy="645587"/>
          </a:xfrm>
        </p:grpSpPr>
        <p:sp>
          <p:nvSpPr>
            <p:cNvPr id="420" name="Rounded Rectangle 419">
              <a:extLst>
                <a:ext uri="{FF2B5EF4-FFF2-40B4-BE49-F238E27FC236}">
                  <a16:creationId xmlns:a16="http://schemas.microsoft.com/office/drawing/2014/main" id="{42F57BE9-EACE-1536-A1AA-11D33287BF14}"/>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21" name="Line 23">
              <a:extLst>
                <a:ext uri="{FF2B5EF4-FFF2-40B4-BE49-F238E27FC236}">
                  <a16:creationId xmlns:a16="http://schemas.microsoft.com/office/drawing/2014/main" id="{1D61E206-9CF6-4ACA-AE2E-2961AA6C7A38}"/>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2" name="Line 23">
              <a:extLst>
                <a:ext uri="{FF2B5EF4-FFF2-40B4-BE49-F238E27FC236}">
                  <a16:creationId xmlns:a16="http://schemas.microsoft.com/office/drawing/2014/main" id="{091EB42F-BF25-486C-47AE-726B7DF66660}"/>
                </a:ext>
              </a:extLst>
            </p:cNvPr>
            <p:cNvSpPr>
              <a:spLocks noChangeShapeType="1"/>
            </p:cNvSpPr>
            <p:nvPr/>
          </p:nvSpPr>
          <p:spPr bwMode="auto">
            <a:xfrm flipH="1">
              <a:off x="2530788" y="6084221"/>
              <a:ext cx="238127" cy="206969"/>
            </a:xfrm>
            <a:prstGeom prst="line">
              <a:avLst/>
            </a:prstGeom>
            <a:noFill/>
            <a:ln w="18360">
              <a:solidFill>
                <a:srgbClr val="FF25C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3" name="Text Box 12">
              <a:extLst>
                <a:ext uri="{FF2B5EF4-FFF2-40B4-BE49-F238E27FC236}">
                  <a16:creationId xmlns:a16="http://schemas.microsoft.com/office/drawing/2014/main" id="{85FE3700-16B4-163D-A866-DB9DED546A7A}"/>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989" i="1" dirty="0">
                  <a:cs typeface="Times New Roman" panose="02020603050405020304" pitchFamily="18" charset="0"/>
                </a:rPr>
                <a:t>l</a:t>
              </a:r>
              <a:r>
                <a:rPr lang="en-US" altLang="en-IT" sz="989" baseline="-25000" dirty="0">
                  <a:solidFill>
                    <a:srgbClr val="0069FC"/>
                  </a:solidFill>
                  <a:cs typeface="Times New Roman" panose="02020603050405020304" pitchFamily="18" charset="0"/>
                </a:rPr>
                <a:t>3</a:t>
              </a:r>
              <a:endParaRPr lang="en-US" altLang="en-IT" sz="989" baseline="-25000" dirty="0">
                <a:solidFill>
                  <a:srgbClr val="0069FC"/>
                </a:solidFill>
              </a:endParaRPr>
            </a:p>
            <a:p>
              <a:pPr eaLnBrk="1">
                <a:lnSpc>
                  <a:spcPct val="102000"/>
                </a:lnSpc>
                <a:spcAft>
                  <a:spcPct val="0"/>
                </a:spcAft>
              </a:pPr>
              <a:endParaRPr lang="en-US" altLang="en-IT" sz="989" i="1" dirty="0"/>
            </a:p>
          </p:txBody>
        </p:sp>
        <p:sp>
          <p:nvSpPr>
            <p:cNvPr id="424" name="Text Box 12">
              <a:extLst>
                <a:ext uri="{FF2B5EF4-FFF2-40B4-BE49-F238E27FC236}">
                  <a16:creationId xmlns:a16="http://schemas.microsoft.com/office/drawing/2014/main" id="{269F8AC4-E9B8-E41D-FD01-DCA54C9F5311}"/>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a:lnSpc>
                  <a:spcPct val="102000"/>
                </a:lnSpc>
                <a:spcAft>
                  <a:spcPct val="0"/>
                </a:spcAft>
              </a:pPr>
              <a:r>
                <a:rPr lang="en-US" altLang="en-IT" sz="989" i="1" dirty="0" err="1">
                  <a:cs typeface="Times New Roman" panose="02020603050405020304" pitchFamily="18" charset="0"/>
                </a:rPr>
                <a:t>l</a:t>
              </a:r>
              <a:r>
                <a:rPr lang="en-US" altLang="en-IT" sz="989" i="1" baseline="-25000" dirty="0" err="1">
                  <a:solidFill>
                    <a:srgbClr val="0069FC"/>
                  </a:solidFill>
                  <a:cs typeface="Times New Roman" panose="02020603050405020304" pitchFamily="18" charset="0"/>
                </a:rPr>
                <a:t>l</a:t>
              </a:r>
              <a:endParaRPr lang="en-US" altLang="en-IT" sz="989" i="1" baseline="-25000" dirty="0">
                <a:solidFill>
                  <a:srgbClr val="0069FC"/>
                </a:solidFill>
              </a:endParaRPr>
            </a:p>
            <a:p>
              <a:pPr eaLnBrk="1">
                <a:lnSpc>
                  <a:spcPct val="102000"/>
                </a:lnSpc>
                <a:spcAft>
                  <a:spcPct val="0"/>
                </a:spcAft>
              </a:pPr>
              <a:endParaRPr lang="en-US" altLang="en-IT" sz="989" i="1" dirty="0"/>
            </a:p>
          </p:txBody>
        </p:sp>
        <p:sp>
          <p:nvSpPr>
            <p:cNvPr id="425" name="Line 23">
              <a:extLst>
                <a:ext uri="{FF2B5EF4-FFF2-40B4-BE49-F238E27FC236}">
                  <a16:creationId xmlns:a16="http://schemas.microsoft.com/office/drawing/2014/main" id="{6E4A91F5-6215-2675-EE69-F2CC12A065A9}"/>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6" name="Line 23">
              <a:extLst>
                <a:ext uri="{FF2B5EF4-FFF2-40B4-BE49-F238E27FC236}">
                  <a16:creationId xmlns:a16="http://schemas.microsoft.com/office/drawing/2014/main" id="{FD8280FE-D0C3-ECF5-C60A-3EC5A9DA9D8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27" name="Oval 25">
              <a:extLst>
                <a:ext uri="{FF2B5EF4-FFF2-40B4-BE49-F238E27FC236}">
                  <a16:creationId xmlns:a16="http://schemas.microsoft.com/office/drawing/2014/main" id="{D8070E13-B19F-CED6-25A0-49709E543CF8}"/>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28" name="Text Box 12">
              <a:extLst>
                <a:ext uri="{FF2B5EF4-FFF2-40B4-BE49-F238E27FC236}">
                  <a16:creationId xmlns:a16="http://schemas.microsoft.com/office/drawing/2014/main" id="{9116BD67-967E-6DBA-3583-CE4C8FA12D98}"/>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29" name="Text Box 12">
              <a:extLst>
                <a:ext uri="{FF2B5EF4-FFF2-40B4-BE49-F238E27FC236}">
                  <a16:creationId xmlns:a16="http://schemas.microsoft.com/office/drawing/2014/main" id="{58C8B899-F0AA-2AF9-E79B-9115A89D3A0C}"/>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30" name="Group 429">
            <a:extLst>
              <a:ext uri="{FF2B5EF4-FFF2-40B4-BE49-F238E27FC236}">
                <a16:creationId xmlns:a16="http://schemas.microsoft.com/office/drawing/2014/main" id="{E2821A56-8CC4-33B8-739A-DB757E040437}"/>
              </a:ext>
            </a:extLst>
          </p:cNvPr>
          <p:cNvGrpSpPr/>
          <p:nvPr/>
        </p:nvGrpSpPr>
        <p:grpSpPr>
          <a:xfrm>
            <a:off x="3107000" y="4014484"/>
            <a:ext cx="708734" cy="508788"/>
            <a:chOff x="2306319" y="5749215"/>
            <a:chExt cx="957252" cy="645587"/>
          </a:xfrm>
        </p:grpSpPr>
        <p:sp>
          <p:nvSpPr>
            <p:cNvPr id="431" name="Rounded Rectangle 430">
              <a:extLst>
                <a:ext uri="{FF2B5EF4-FFF2-40B4-BE49-F238E27FC236}">
                  <a16:creationId xmlns:a16="http://schemas.microsoft.com/office/drawing/2014/main" id="{117C4CA4-C79C-03AA-9C27-8B858C4B393F}"/>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32" name="Line 23">
              <a:extLst>
                <a:ext uri="{FF2B5EF4-FFF2-40B4-BE49-F238E27FC236}">
                  <a16:creationId xmlns:a16="http://schemas.microsoft.com/office/drawing/2014/main" id="{6A440A74-67CE-B13F-6CA4-205CBAD31C23}"/>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3" name="Line 23">
              <a:extLst>
                <a:ext uri="{FF2B5EF4-FFF2-40B4-BE49-F238E27FC236}">
                  <a16:creationId xmlns:a16="http://schemas.microsoft.com/office/drawing/2014/main" id="{B94CBC44-4419-53C4-E9F6-3516CB90A71A}"/>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4" name="Text Box 12">
              <a:extLst>
                <a:ext uri="{FF2B5EF4-FFF2-40B4-BE49-F238E27FC236}">
                  <a16:creationId xmlns:a16="http://schemas.microsoft.com/office/drawing/2014/main" id="{F86B52F7-46DF-90E0-B870-66C6D945F326}"/>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35" name="Text Box 12">
              <a:extLst>
                <a:ext uri="{FF2B5EF4-FFF2-40B4-BE49-F238E27FC236}">
                  <a16:creationId xmlns:a16="http://schemas.microsoft.com/office/drawing/2014/main" id="{6158ACC8-F66E-D9CE-8A9C-D061BF5E193F}"/>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36" name="Line 23">
              <a:extLst>
                <a:ext uri="{FF2B5EF4-FFF2-40B4-BE49-F238E27FC236}">
                  <a16:creationId xmlns:a16="http://schemas.microsoft.com/office/drawing/2014/main" id="{097F9F27-E92B-1A61-2C31-9855C9383D63}"/>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7" name="Line 23">
              <a:extLst>
                <a:ext uri="{FF2B5EF4-FFF2-40B4-BE49-F238E27FC236}">
                  <a16:creationId xmlns:a16="http://schemas.microsoft.com/office/drawing/2014/main" id="{B14848F0-2BCC-BE09-8B5F-A95A11BB30F9}"/>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38" name="Oval 25">
              <a:extLst>
                <a:ext uri="{FF2B5EF4-FFF2-40B4-BE49-F238E27FC236}">
                  <a16:creationId xmlns:a16="http://schemas.microsoft.com/office/drawing/2014/main" id="{769EF8C1-473E-08DF-3516-C1898E1F7984}"/>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39" name="Text Box 12">
              <a:extLst>
                <a:ext uri="{FF2B5EF4-FFF2-40B4-BE49-F238E27FC236}">
                  <a16:creationId xmlns:a16="http://schemas.microsoft.com/office/drawing/2014/main" id="{36591A48-43C5-8D39-C144-56F9F03BC662}"/>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40" name="Text Box 12">
              <a:extLst>
                <a:ext uri="{FF2B5EF4-FFF2-40B4-BE49-F238E27FC236}">
                  <a16:creationId xmlns:a16="http://schemas.microsoft.com/office/drawing/2014/main" id="{0F38566C-DF5C-7DA7-D972-CFD39FDA6F43}"/>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41" name="Group 440">
            <a:extLst>
              <a:ext uri="{FF2B5EF4-FFF2-40B4-BE49-F238E27FC236}">
                <a16:creationId xmlns:a16="http://schemas.microsoft.com/office/drawing/2014/main" id="{36CA7C29-8CD1-D434-2308-A36002051867}"/>
              </a:ext>
            </a:extLst>
          </p:cNvPr>
          <p:cNvGrpSpPr/>
          <p:nvPr/>
        </p:nvGrpSpPr>
        <p:grpSpPr>
          <a:xfrm>
            <a:off x="4102213" y="5775891"/>
            <a:ext cx="676063" cy="455948"/>
            <a:chOff x="2306319" y="5749215"/>
            <a:chExt cx="957252" cy="645587"/>
          </a:xfrm>
        </p:grpSpPr>
        <p:sp>
          <p:nvSpPr>
            <p:cNvPr id="442" name="Rounded Rectangle 441">
              <a:extLst>
                <a:ext uri="{FF2B5EF4-FFF2-40B4-BE49-F238E27FC236}">
                  <a16:creationId xmlns:a16="http://schemas.microsoft.com/office/drawing/2014/main" id="{577D4EE8-3BCA-4C97-640F-FC76215C9455}"/>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43" name="Line 23">
              <a:extLst>
                <a:ext uri="{FF2B5EF4-FFF2-40B4-BE49-F238E27FC236}">
                  <a16:creationId xmlns:a16="http://schemas.microsoft.com/office/drawing/2014/main" id="{05BEC060-F59E-A719-6C1A-8C67816BE0E1}"/>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4" name="Line 23">
              <a:extLst>
                <a:ext uri="{FF2B5EF4-FFF2-40B4-BE49-F238E27FC236}">
                  <a16:creationId xmlns:a16="http://schemas.microsoft.com/office/drawing/2014/main" id="{4D539247-EC49-5F66-3827-61D8EA04044F}"/>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5" name="Text Box 12">
              <a:extLst>
                <a:ext uri="{FF2B5EF4-FFF2-40B4-BE49-F238E27FC236}">
                  <a16:creationId xmlns:a16="http://schemas.microsoft.com/office/drawing/2014/main" id="{BA942854-BBDC-0024-CDB4-23A248A5F0E8}"/>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endParaRPr lang="en-US" altLang="en-IT" sz="989" i="1" dirty="0"/>
            </a:p>
          </p:txBody>
        </p:sp>
        <p:sp>
          <p:nvSpPr>
            <p:cNvPr id="446" name="Text Box 12">
              <a:extLst>
                <a:ext uri="{FF2B5EF4-FFF2-40B4-BE49-F238E27FC236}">
                  <a16:creationId xmlns:a16="http://schemas.microsoft.com/office/drawing/2014/main" id="{B5813AD2-D04B-3BCA-0165-830725B746DD}"/>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endParaRPr lang="en-US" altLang="en-IT" sz="989" i="1" dirty="0"/>
            </a:p>
          </p:txBody>
        </p:sp>
        <p:sp>
          <p:nvSpPr>
            <p:cNvPr id="447" name="Line 23">
              <a:extLst>
                <a:ext uri="{FF2B5EF4-FFF2-40B4-BE49-F238E27FC236}">
                  <a16:creationId xmlns:a16="http://schemas.microsoft.com/office/drawing/2014/main" id="{0CC30D64-6A68-38E5-4337-AB4D3B8B69E3}"/>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8" name="Line 23">
              <a:extLst>
                <a:ext uri="{FF2B5EF4-FFF2-40B4-BE49-F238E27FC236}">
                  <a16:creationId xmlns:a16="http://schemas.microsoft.com/office/drawing/2014/main" id="{9029DBFD-65B5-0A2C-A62E-647B1E9E363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49" name="Oval 25">
              <a:extLst>
                <a:ext uri="{FF2B5EF4-FFF2-40B4-BE49-F238E27FC236}">
                  <a16:creationId xmlns:a16="http://schemas.microsoft.com/office/drawing/2014/main" id="{99373C8D-22BB-9E9A-3382-0573AA1963E9}"/>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50" name="Text Box 12">
              <a:extLst>
                <a:ext uri="{FF2B5EF4-FFF2-40B4-BE49-F238E27FC236}">
                  <a16:creationId xmlns:a16="http://schemas.microsoft.com/office/drawing/2014/main" id="{24ABA7A3-E110-8946-C564-074C12B9602E}"/>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t</a:t>
              </a:r>
              <a:endParaRPr lang="en-US" altLang="en-IT" sz="989" i="1" dirty="0"/>
            </a:p>
          </p:txBody>
        </p:sp>
        <p:sp>
          <p:nvSpPr>
            <p:cNvPr id="451" name="Text Box 12">
              <a:extLst>
                <a:ext uri="{FF2B5EF4-FFF2-40B4-BE49-F238E27FC236}">
                  <a16:creationId xmlns:a16="http://schemas.microsoft.com/office/drawing/2014/main" id="{F74F7810-B902-9EBC-C652-60C1B9FA6456}"/>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t</a:t>
              </a:r>
              <a:endParaRPr lang="en-US" altLang="en-IT" sz="989" i="1" dirty="0"/>
            </a:p>
          </p:txBody>
        </p:sp>
      </p:grpSp>
      <p:grpSp>
        <p:nvGrpSpPr>
          <p:cNvPr id="452" name="Group 451">
            <a:extLst>
              <a:ext uri="{FF2B5EF4-FFF2-40B4-BE49-F238E27FC236}">
                <a16:creationId xmlns:a16="http://schemas.microsoft.com/office/drawing/2014/main" id="{67323954-82F5-4E8D-6C98-398ACD572252}"/>
              </a:ext>
            </a:extLst>
          </p:cNvPr>
          <p:cNvGrpSpPr/>
          <p:nvPr/>
        </p:nvGrpSpPr>
        <p:grpSpPr>
          <a:xfrm>
            <a:off x="3426211" y="5006502"/>
            <a:ext cx="732051" cy="493843"/>
            <a:chOff x="2306319" y="5749215"/>
            <a:chExt cx="957252" cy="645587"/>
          </a:xfrm>
        </p:grpSpPr>
        <p:sp>
          <p:nvSpPr>
            <p:cNvPr id="453" name="Rounded Rectangle 452">
              <a:extLst>
                <a:ext uri="{FF2B5EF4-FFF2-40B4-BE49-F238E27FC236}">
                  <a16:creationId xmlns:a16="http://schemas.microsoft.com/office/drawing/2014/main" id="{94C49A38-0AC7-FEBC-55E2-6BA5543FAAE4}"/>
                </a:ext>
              </a:extLst>
            </p:cNvPr>
            <p:cNvSpPr/>
            <p:nvPr/>
          </p:nvSpPr>
          <p:spPr>
            <a:xfrm>
              <a:off x="2306319" y="5771299"/>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54" name="Line 23">
              <a:extLst>
                <a:ext uri="{FF2B5EF4-FFF2-40B4-BE49-F238E27FC236}">
                  <a16:creationId xmlns:a16="http://schemas.microsoft.com/office/drawing/2014/main" id="{ED60E570-C784-CB27-CF60-69F30DE18941}"/>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5" name="Line 23">
              <a:extLst>
                <a:ext uri="{FF2B5EF4-FFF2-40B4-BE49-F238E27FC236}">
                  <a16:creationId xmlns:a16="http://schemas.microsoft.com/office/drawing/2014/main" id="{55B99ACD-1443-E564-D0D4-2FEF63584D83}"/>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6" name="Text Box 12">
              <a:extLst>
                <a:ext uri="{FF2B5EF4-FFF2-40B4-BE49-F238E27FC236}">
                  <a16:creationId xmlns:a16="http://schemas.microsoft.com/office/drawing/2014/main" id="{072D389C-1469-F700-9683-96576BC8EF0C}"/>
                </a:ext>
              </a:extLst>
            </p:cNvPr>
            <p:cNvSpPr txBox="1">
              <a:spLocks noChangeArrowheads="1"/>
            </p:cNvSpPr>
            <p:nvPr/>
          </p:nvSpPr>
          <p:spPr bwMode="auto">
            <a:xfrm>
              <a:off x="2418840" y="5779906"/>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57" name="Text Box 12">
              <a:extLst>
                <a:ext uri="{FF2B5EF4-FFF2-40B4-BE49-F238E27FC236}">
                  <a16:creationId xmlns:a16="http://schemas.microsoft.com/office/drawing/2014/main" id="{BD1A8521-97B6-E781-7D38-AB15CA881110}"/>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58" name="Line 23">
              <a:extLst>
                <a:ext uri="{FF2B5EF4-FFF2-40B4-BE49-F238E27FC236}">
                  <a16:creationId xmlns:a16="http://schemas.microsoft.com/office/drawing/2014/main" id="{79F52EA9-ECD9-63D5-1565-2EACE481EC90}"/>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59" name="Line 23">
              <a:extLst>
                <a:ext uri="{FF2B5EF4-FFF2-40B4-BE49-F238E27FC236}">
                  <a16:creationId xmlns:a16="http://schemas.microsoft.com/office/drawing/2014/main" id="{035FCED4-AEFC-8053-A4D9-201F5BAA3236}"/>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0" name="Oval 25">
              <a:extLst>
                <a:ext uri="{FF2B5EF4-FFF2-40B4-BE49-F238E27FC236}">
                  <a16:creationId xmlns:a16="http://schemas.microsoft.com/office/drawing/2014/main" id="{CD2A4F0A-3B9B-0016-0479-E7743C0B51A8}"/>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61" name="Text Box 12">
              <a:extLst>
                <a:ext uri="{FF2B5EF4-FFF2-40B4-BE49-F238E27FC236}">
                  <a16:creationId xmlns:a16="http://schemas.microsoft.com/office/drawing/2014/main" id="{5AA2EEF1-7554-3BCF-88BB-E71C6D1D5D46}"/>
                </a:ext>
              </a:extLst>
            </p:cNvPr>
            <p:cNvSpPr txBox="1">
              <a:spLocks noChangeArrowheads="1"/>
            </p:cNvSpPr>
            <p:nvPr/>
          </p:nvSpPr>
          <p:spPr bwMode="auto">
            <a:xfrm>
              <a:off x="3068004" y="5749215"/>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2" name="Text Box 12">
              <a:extLst>
                <a:ext uri="{FF2B5EF4-FFF2-40B4-BE49-F238E27FC236}">
                  <a16:creationId xmlns:a16="http://schemas.microsoft.com/office/drawing/2014/main" id="{DB2CF527-C258-1451-F7CC-F29BCFEC64B9}"/>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63" name="Group 462">
            <a:extLst>
              <a:ext uri="{FF2B5EF4-FFF2-40B4-BE49-F238E27FC236}">
                <a16:creationId xmlns:a16="http://schemas.microsoft.com/office/drawing/2014/main" id="{6FEF1FD4-AE2D-A238-4B4D-A90FB2E4C4C8}"/>
              </a:ext>
            </a:extLst>
          </p:cNvPr>
          <p:cNvGrpSpPr/>
          <p:nvPr/>
        </p:nvGrpSpPr>
        <p:grpSpPr>
          <a:xfrm>
            <a:off x="6292976" y="6284373"/>
            <a:ext cx="676063" cy="460225"/>
            <a:chOff x="2306319" y="5749215"/>
            <a:chExt cx="957252" cy="651643"/>
          </a:xfrm>
        </p:grpSpPr>
        <p:sp>
          <p:nvSpPr>
            <p:cNvPr id="464" name="Rounded Rectangle 463">
              <a:extLst>
                <a:ext uri="{FF2B5EF4-FFF2-40B4-BE49-F238E27FC236}">
                  <a16:creationId xmlns:a16="http://schemas.microsoft.com/office/drawing/2014/main" id="{08B17BDD-7006-D3C1-5CF1-1FA3238E835F}"/>
                </a:ext>
              </a:extLst>
            </p:cNvPr>
            <p:cNvSpPr/>
            <p:nvPr/>
          </p:nvSpPr>
          <p:spPr>
            <a:xfrm>
              <a:off x="2306319" y="5777355"/>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65" name="Line 23">
              <a:extLst>
                <a:ext uri="{FF2B5EF4-FFF2-40B4-BE49-F238E27FC236}">
                  <a16:creationId xmlns:a16="http://schemas.microsoft.com/office/drawing/2014/main" id="{76A3941F-F44F-9C31-968D-0374219C25C0}"/>
                </a:ext>
              </a:extLst>
            </p:cNvPr>
            <p:cNvSpPr>
              <a:spLocks noChangeShapeType="1"/>
            </p:cNvSpPr>
            <p:nvPr/>
          </p:nvSpPr>
          <p:spPr bwMode="auto">
            <a:xfrm>
              <a:off x="2530789" y="5862232"/>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6" name="Line 23">
              <a:extLst>
                <a:ext uri="{FF2B5EF4-FFF2-40B4-BE49-F238E27FC236}">
                  <a16:creationId xmlns:a16="http://schemas.microsoft.com/office/drawing/2014/main" id="{4FB2F544-51D5-4848-13DE-8A7EF4BC3987}"/>
                </a:ext>
              </a:extLst>
            </p:cNvPr>
            <p:cNvSpPr>
              <a:spLocks noChangeShapeType="1"/>
            </p:cNvSpPr>
            <p:nvPr/>
          </p:nvSpPr>
          <p:spPr bwMode="auto">
            <a:xfrm flipH="1">
              <a:off x="2530788" y="6084221"/>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67" name="Text Box 12">
              <a:extLst>
                <a:ext uri="{FF2B5EF4-FFF2-40B4-BE49-F238E27FC236}">
                  <a16:creationId xmlns:a16="http://schemas.microsoft.com/office/drawing/2014/main" id="{25C05C0D-E16E-C8B9-DE65-30B63652BBFF}"/>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8" name="Text Box 12">
              <a:extLst>
                <a:ext uri="{FF2B5EF4-FFF2-40B4-BE49-F238E27FC236}">
                  <a16:creationId xmlns:a16="http://schemas.microsoft.com/office/drawing/2014/main" id="{B192CB20-2B44-D357-3847-FBCC81A05067}"/>
                </a:ext>
              </a:extLst>
            </p:cNvPr>
            <p:cNvSpPr txBox="1">
              <a:spLocks noChangeArrowheads="1"/>
            </p:cNvSpPr>
            <p:nvPr/>
          </p:nvSpPr>
          <p:spPr bwMode="auto">
            <a:xfrm>
              <a:off x="2414678" y="6155205"/>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69" name="Line 23">
              <a:extLst>
                <a:ext uri="{FF2B5EF4-FFF2-40B4-BE49-F238E27FC236}">
                  <a16:creationId xmlns:a16="http://schemas.microsoft.com/office/drawing/2014/main" id="{A8D29F74-D295-37A8-4DE7-E40004A85BBA}"/>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0" name="Line 23">
              <a:extLst>
                <a:ext uri="{FF2B5EF4-FFF2-40B4-BE49-F238E27FC236}">
                  <a16:creationId xmlns:a16="http://schemas.microsoft.com/office/drawing/2014/main" id="{DCF59B37-F15D-B009-C925-08D78C4F53C9}"/>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1" name="Oval 25">
              <a:extLst>
                <a:ext uri="{FF2B5EF4-FFF2-40B4-BE49-F238E27FC236}">
                  <a16:creationId xmlns:a16="http://schemas.microsoft.com/office/drawing/2014/main" id="{9A338430-2497-C151-3F5F-8178888A0A59}"/>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72" name="Text Box 12">
              <a:extLst>
                <a:ext uri="{FF2B5EF4-FFF2-40B4-BE49-F238E27FC236}">
                  <a16:creationId xmlns:a16="http://schemas.microsoft.com/office/drawing/2014/main" id="{3B717C4E-CBC6-DEC3-D854-0532DA95B440}"/>
                </a:ext>
              </a:extLst>
            </p:cNvPr>
            <p:cNvSpPr txBox="1">
              <a:spLocks noChangeArrowheads="1"/>
            </p:cNvSpPr>
            <p:nvPr/>
          </p:nvSpPr>
          <p:spPr bwMode="auto">
            <a:xfrm>
              <a:off x="3068004" y="5749215"/>
              <a:ext cx="179168" cy="24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baseline="-25000" dirty="0"/>
            </a:p>
          </p:txBody>
        </p:sp>
        <p:sp>
          <p:nvSpPr>
            <p:cNvPr id="473" name="Text Box 12">
              <a:extLst>
                <a:ext uri="{FF2B5EF4-FFF2-40B4-BE49-F238E27FC236}">
                  <a16:creationId xmlns:a16="http://schemas.microsoft.com/office/drawing/2014/main" id="{913D6005-635D-D730-005C-6012356C34A6}"/>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74" name="Group 473">
            <a:extLst>
              <a:ext uri="{FF2B5EF4-FFF2-40B4-BE49-F238E27FC236}">
                <a16:creationId xmlns:a16="http://schemas.microsoft.com/office/drawing/2014/main" id="{29A05473-2997-525A-62E7-40589DB46E0B}"/>
              </a:ext>
            </a:extLst>
          </p:cNvPr>
          <p:cNvGrpSpPr/>
          <p:nvPr/>
        </p:nvGrpSpPr>
        <p:grpSpPr>
          <a:xfrm>
            <a:off x="5164215" y="6275627"/>
            <a:ext cx="676063" cy="460225"/>
            <a:chOff x="2306319" y="5749215"/>
            <a:chExt cx="957252" cy="651643"/>
          </a:xfrm>
        </p:grpSpPr>
        <p:sp>
          <p:nvSpPr>
            <p:cNvPr id="475" name="Rounded Rectangle 474">
              <a:extLst>
                <a:ext uri="{FF2B5EF4-FFF2-40B4-BE49-F238E27FC236}">
                  <a16:creationId xmlns:a16="http://schemas.microsoft.com/office/drawing/2014/main" id="{5F6139E7-3C25-C51A-6698-3F437802B5FF}"/>
                </a:ext>
              </a:extLst>
            </p:cNvPr>
            <p:cNvSpPr/>
            <p:nvPr/>
          </p:nvSpPr>
          <p:spPr>
            <a:xfrm>
              <a:off x="2306319" y="5777355"/>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476" name="Line 23">
              <a:extLst>
                <a:ext uri="{FF2B5EF4-FFF2-40B4-BE49-F238E27FC236}">
                  <a16:creationId xmlns:a16="http://schemas.microsoft.com/office/drawing/2014/main" id="{8C816958-7882-73AC-C301-206FC72CC982}"/>
                </a:ext>
              </a:extLst>
            </p:cNvPr>
            <p:cNvSpPr>
              <a:spLocks noChangeShapeType="1"/>
            </p:cNvSpPr>
            <p:nvPr/>
          </p:nvSpPr>
          <p:spPr bwMode="auto">
            <a:xfrm>
              <a:off x="2530789" y="5862232"/>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7" name="Line 23">
              <a:extLst>
                <a:ext uri="{FF2B5EF4-FFF2-40B4-BE49-F238E27FC236}">
                  <a16:creationId xmlns:a16="http://schemas.microsoft.com/office/drawing/2014/main" id="{9BD3E27F-DB65-2E1D-912E-6F59DACECBC3}"/>
                </a:ext>
              </a:extLst>
            </p:cNvPr>
            <p:cNvSpPr>
              <a:spLocks noChangeShapeType="1"/>
            </p:cNvSpPr>
            <p:nvPr/>
          </p:nvSpPr>
          <p:spPr bwMode="auto">
            <a:xfrm flipH="1">
              <a:off x="2530788" y="6084221"/>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78" name="Text Box 12">
              <a:extLst>
                <a:ext uri="{FF2B5EF4-FFF2-40B4-BE49-F238E27FC236}">
                  <a16:creationId xmlns:a16="http://schemas.microsoft.com/office/drawing/2014/main" id="{F76161DF-1993-BB1B-4064-7EA420E646B9}"/>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79" name="Text Box 12">
              <a:extLst>
                <a:ext uri="{FF2B5EF4-FFF2-40B4-BE49-F238E27FC236}">
                  <a16:creationId xmlns:a16="http://schemas.microsoft.com/office/drawing/2014/main" id="{C36A4A63-E45F-A571-770A-9EB30F7C6023}"/>
                </a:ext>
              </a:extLst>
            </p:cNvPr>
            <p:cNvSpPr txBox="1">
              <a:spLocks noChangeArrowheads="1"/>
            </p:cNvSpPr>
            <p:nvPr/>
          </p:nvSpPr>
          <p:spPr bwMode="auto">
            <a:xfrm>
              <a:off x="2414678" y="6155205"/>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480" name="Line 23">
              <a:extLst>
                <a:ext uri="{FF2B5EF4-FFF2-40B4-BE49-F238E27FC236}">
                  <a16:creationId xmlns:a16="http://schemas.microsoft.com/office/drawing/2014/main" id="{F12EA491-1EB7-B458-7B9E-8DACC6DD1791}"/>
                </a:ext>
              </a:extLst>
            </p:cNvPr>
            <p:cNvSpPr>
              <a:spLocks noChangeShapeType="1"/>
            </p:cNvSpPr>
            <p:nvPr/>
          </p:nvSpPr>
          <p:spPr bwMode="auto">
            <a:xfrm>
              <a:off x="2786457" y="6098807"/>
              <a:ext cx="238128" cy="208758"/>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1" name="Line 23">
              <a:extLst>
                <a:ext uri="{FF2B5EF4-FFF2-40B4-BE49-F238E27FC236}">
                  <a16:creationId xmlns:a16="http://schemas.microsoft.com/office/drawing/2014/main" id="{5A6E7C4B-6DCF-A72A-D140-2AD56558E765}"/>
                </a:ext>
              </a:extLst>
            </p:cNvPr>
            <p:cNvSpPr>
              <a:spLocks noChangeShapeType="1"/>
            </p:cNvSpPr>
            <p:nvPr/>
          </p:nvSpPr>
          <p:spPr bwMode="auto">
            <a:xfrm flipH="1">
              <a:off x="2780429" y="5863126"/>
              <a:ext cx="238127" cy="206969"/>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2" name="Oval 25">
              <a:extLst>
                <a:ext uri="{FF2B5EF4-FFF2-40B4-BE49-F238E27FC236}">
                  <a16:creationId xmlns:a16="http://schemas.microsoft.com/office/drawing/2014/main" id="{9F95238C-1FE4-C11A-21C5-12A80DE45013}"/>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83" name="Text Box 12">
              <a:extLst>
                <a:ext uri="{FF2B5EF4-FFF2-40B4-BE49-F238E27FC236}">
                  <a16:creationId xmlns:a16="http://schemas.microsoft.com/office/drawing/2014/main" id="{AD3688CE-AD69-0D8A-674B-AF1EAA34A7F9}"/>
                </a:ext>
              </a:extLst>
            </p:cNvPr>
            <p:cNvSpPr txBox="1">
              <a:spLocks noChangeArrowheads="1"/>
            </p:cNvSpPr>
            <p:nvPr/>
          </p:nvSpPr>
          <p:spPr bwMode="auto">
            <a:xfrm>
              <a:off x="3068004" y="5749215"/>
              <a:ext cx="179168" cy="24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baseline="-25000" dirty="0"/>
            </a:p>
          </p:txBody>
        </p:sp>
        <p:sp>
          <p:nvSpPr>
            <p:cNvPr id="484" name="Text Box 12">
              <a:extLst>
                <a:ext uri="{FF2B5EF4-FFF2-40B4-BE49-F238E27FC236}">
                  <a16:creationId xmlns:a16="http://schemas.microsoft.com/office/drawing/2014/main" id="{2ED18EE1-D211-FB7C-8A77-578339FD5D97}"/>
                </a:ext>
              </a:extLst>
            </p:cNvPr>
            <p:cNvSpPr txBox="1">
              <a:spLocks noChangeArrowheads="1"/>
            </p:cNvSpPr>
            <p:nvPr/>
          </p:nvSpPr>
          <p:spPr bwMode="auto">
            <a:xfrm>
              <a:off x="3069341"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nvGrpSpPr>
          <p:cNvPr id="485" name="Group 484">
            <a:extLst>
              <a:ext uri="{FF2B5EF4-FFF2-40B4-BE49-F238E27FC236}">
                <a16:creationId xmlns:a16="http://schemas.microsoft.com/office/drawing/2014/main" id="{A473455B-59EE-530D-F02D-EEDF561852F3}"/>
              </a:ext>
            </a:extLst>
          </p:cNvPr>
          <p:cNvGrpSpPr/>
          <p:nvPr/>
        </p:nvGrpSpPr>
        <p:grpSpPr>
          <a:xfrm>
            <a:off x="7959831" y="2190161"/>
            <a:ext cx="738012" cy="508788"/>
            <a:chOff x="1071163" y="4831168"/>
            <a:chExt cx="947740" cy="720403"/>
          </a:xfrm>
        </p:grpSpPr>
        <p:sp>
          <p:nvSpPr>
            <p:cNvPr id="486" name="Rounded Rectangle 485">
              <a:extLst>
                <a:ext uri="{FF2B5EF4-FFF2-40B4-BE49-F238E27FC236}">
                  <a16:creationId xmlns:a16="http://schemas.microsoft.com/office/drawing/2014/main" id="{3A8132C0-A235-1669-AEB3-8085F4D6593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487" name="Group 486">
              <a:extLst>
                <a:ext uri="{FF2B5EF4-FFF2-40B4-BE49-F238E27FC236}">
                  <a16:creationId xmlns:a16="http://schemas.microsoft.com/office/drawing/2014/main" id="{0029A035-6587-B205-482C-93C58E63054F}"/>
                </a:ext>
              </a:extLst>
            </p:cNvPr>
            <p:cNvGrpSpPr/>
            <p:nvPr/>
          </p:nvGrpSpPr>
          <p:grpSpPr>
            <a:xfrm>
              <a:off x="1173709" y="4874070"/>
              <a:ext cx="833642" cy="617564"/>
              <a:chOff x="236130" y="5049670"/>
              <a:chExt cx="1120906" cy="697569"/>
            </a:xfrm>
          </p:grpSpPr>
          <p:sp>
            <p:nvSpPr>
              <p:cNvPr id="488" name="Line 24">
                <a:extLst>
                  <a:ext uri="{FF2B5EF4-FFF2-40B4-BE49-F238E27FC236}">
                    <a16:creationId xmlns:a16="http://schemas.microsoft.com/office/drawing/2014/main" id="{87AE6F4D-8A38-1194-1C35-10290F5AA680}"/>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89" name="Line 23">
                <a:extLst>
                  <a:ext uri="{FF2B5EF4-FFF2-40B4-BE49-F238E27FC236}">
                    <a16:creationId xmlns:a16="http://schemas.microsoft.com/office/drawing/2014/main" id="{B6EE5DA5-4963-2206-E021-E5D1786B043C}"/>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490" name="Line 23">
                <a:extLst>
                  <a:ext uri="{FF2B5EF4-FFF2-40B4-BE49-F238E27FC236}">
                    <a16:creationId xmlns:a16="http://schemas.microsoft.com/office/drawing/2014/main" id="{43A57DE0-F95B-F26C-D6F6-6BB7B5AF737D}"/>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1" name="Line 23">
                <a:extLst>
                  <a:ext uri="{FF2B5EF4-FFF2-40B4-BE49-F238E27FC236}">
                    <a16:creationId xmlns:a16="http://schemas.microsoft.com/office/drawing/2014/main" id="{2D572391-08FF-B7E0-50E8-13B54AAE3BCF}"/>
                  </a:ext>
                </a:extLst>
              </p:cNvPr>
              <p:cNvSpPr>
                <a:spLocks noChangeShapeType="1"/>
              </p:cNvSpPr>
              <p:nvPr/>
            </p:nvSpPr>
            <p:spPr bwMode="auto">
              <a:xfrm flipH="1">
                <a:off x="377724" y="5413398"/>
                <a:ext cx="290392" cy="233782"/>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2" name="Text Box 12">
                <a:extLst>
                  <a:ext uri="{FF2B5EF4-FFF2-40B4-BE49-F238E27FC236}">
                    <a16:creationId xmlns:a16="http://schemas.microsoft.com/office/drawing/2014/main" id="{45D5BA68-D962-FB27-F0B4-4695CD849769}"/>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3" name="Text Box 12">
                <a:extLst>
                  <a:ext uri="{FF2B5EF4-FFF2-40B4-BE49-F238E27FC236}">
                    <a16:creationId xmlns:a16="http://schemas.microsoft.com/office/drawing/2014/main" id="{900BD014-84FC-3901-E9D4-A9A2D85644E8}"/>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4" name="Line 24">
                <a:extLst>
                  <a:ext uri="{FF2B5EF4-FFF2-40B4-BE49-F238E27FC236}">
                    <a16:creationId xmlns:a16="http://schemas.microsoft.com/office/drawing/2014/main" id="{C5EC7BC3-071C-EA54-3366-6A8C1BEE6C8E}"/>
                  </a:ext>
                </a:extLst>
              </p:cNvPr>
              <p:cNvSpPr>
                <a:spLocks noChangeShapeType="1"/>
              </p:cNvSpPr>
              <p:nvPr/>
            </p:nvSpPr>
            <p:spPr bwMode="auto">
              <a:xfrm flipV="1">
                <a:off x="668117" y="5398453"/>
                <a:ext cx="433466" cy="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495" name="Text Box 12">
                <a:extLst>
                  <a:ext uri="{FF2B5EF4-FFF2-40B4-BE49-F238E27FC236}">
                    <a16:creationId xmlns:a16="http://schemas.microsoft.com/office/drawing/2014/main" id="{54F8E69F-787F-CB55-80BD-87C5453846A8}"/>
                  </a:ext>
                </a:extLst>
              </p:cNvPr>
              <p:cNvSpPr txBox="1">
                <a:spLocks noChangeArrowheads="1"/>
              </p:cNvSpPr>
              <p:nvPr/>
            </p:nvSpPr>
            <p:spPr bwMode="auto">
              <a:xfrm>
                <a:off x="1120174"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496" name="Oval 25">
                <a:extLst>
                  <a:ext uri="{FF2B5EF4-FFF2-40B4-BE49-F238E27FC236}">
                    <a16:creationId xmlns:a16="http://schemas.microsoft.com/office/drawing/2014/main" id="{6C979BDA-51C1-E127-44AE-A12EB5CBF3E0}"/>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497" name="Text Box 12">
                <a:extLst>
                  <a:ext uri="{FF2B5EF4-FFF2-40B4-BE49-F238E27FC236}">
                    <a16:creationId xmlns:a16="http://schemas.microsoft.com/office/drawing/2014/main" id="{00DA74E2-1653-7EEF-14E2-940BB16D11A3}"/>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498" name="Text Box 12">
                <a:extLst>
                  <a:ext uri="{FF2B5EF4-FFF2-40B4-BE49-F238E27FC236}">
                    <a16:creationId xmlns:a16="http://schemas.microsoft.com/office/drawing/2014/main" id="{713B928C-D17E-749B-7B5C-B364D28C575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grpSp>
        <p:nvGrpSpPr>
          <p:cNvPr id="499" name="Group 498">
            <a:extLst>
              <a:ext uri="{FF2B5EF4-FFF2-40B4-BE49-F238E27FC236}">
                <a16:creationId xmlns:a16="http://schemas.microsoft.com/office/drawing/2014/main" id="{7206FA43-7B5B-CF47-8887-3FF8D198817B}"/>
              </a:ext>
            </a:extLst>
          </p:cNvPr>
          <p:cNvGrpSpPr/>
          <p:nvPr/>
        </p:nvGrpSpPr>
        <p:grpSpPr>
          <a:xfrm>
            <a:off x="7385273" y="1411199"/>
            <a:ext cx="738011" cy="531411"/>
            <a:chOff x="1071163" y="4799134"/>
            <a:chExt cx="947740" cy="752437"/>
          </a:xfrm>
        </p:grpSpPr>
        <p:sp>
          <p:nvSpPr>
            <p:cNvPr id="500" name="Rounded Rectangle 499">
              <a:extLst>
                <a:ext uri="{FF2B5EF4-FFF2-40B4-BE49-F238E27FC236}">
                  <a16:creationId xmlns:a16="http://schemas.microsoft.com/office/drawing/2014/main" id="{B63096E0-0A00-E5BB-B318-AF03E6A0436E}"/>
                </a:ext>
              </a:extLst>
            </p:cNvPr>
            <p:cNvSpPr/>
            <p:nvPr/>
          </p:nvSpPr>
          <p:spPr>
            <a:xfrm>
              <a:off x="1071163" y="4831168"/>
              <a:ext cx="947740"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01" name="Group 500">
              <a:extLst>
                <a:ext uri="{FF2B5EF4-FFF2-40B4-BE49-F238E27FC236}">
                  <a16:creationId xmlns:a16="http://schemas.microsoft.com/office/drawing/2014/main" id="{98158957-D020-2779-5F8A-1D2BF3A1CA4B}"/>
                </a:ext>
              </a:extLst>
            </p:cNvPr>
            <p:cNvGrpSpPr/>
            <p:nvPr/>
          </p:nvGrpSpPr>
          <p:grpSpPr>
            <a:xfrm>
              <a:off x="1173709" y="4799134"/>
              <a:ext cx="833642" cy="692494"/>
              <a:chOff x="236130" y="4965032"/>
              <a:chExt cx="1120906" cy="782207"/>
            </a:xfrm>
          </p:grpSpPr>
          <p:sp>
            <p:nvSpPr>
              <p:cNvPr id="502" name="Line 24">
                <a:extLst>
                  <a:ext uri="{FF2B5EF4-FFF2-40B4-BE49-F238E27FC236}">
                    <a16:creationId xmlns:a16="http://schemas.microsoft.com/office/drawing/2014/main" id="{51B50CE3-90AD-9BCD-B9E6-5F0614C212A0}"/>
                  </a:ext>
                </a:extLst>
              </p:cNvPr>
              <p:cNvSpPr>
                <a:spLocks noChangeShapeType="1"/>
              </p:cNvSpPr>
              <p:nvPr/>
            </p:nvSpPr>
            <p:spPr bwMode="auto">
              <a:xfrm flipV="1">
                <a:off x="638483" y="5140413"/>
                <a:ext cx="330713" cy="27615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3" name="Line 23">
                <a:extLst>
                  <a:ext uri="{FF2B5EF4-FFF2-40B4-BE49-F238E27FC236}">
                    <a16:creationId xmlns:a16="http://schemas.microsoft.com/office/drawing/2014/main" id="{A9E6448D-EAF5-83F1-84D9-4F86144E52B9}"/>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04" name="Line 23">
                <a:extLst>
                  <a:ext uri="{FF2B5EF4-FFF2-40B4-BE49-F238E27FC236}">
                    <a16:creationId xmlns:a16="http://schemas.microsoft.com/office/drawing/2014/main" id="{3D17948A-F41E-0E51-8B92-A391BC3EB60A}"/>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5" name="Line 23">
                <a:extLst>
                  <a:ext uri="{FF2B5EF4-FFF2-40B4-BE49-F238E27FC236}">
                    <a16:creationId xmlns:a16="http://schemas.microsoft.com/office/drawing/2014/main" id="{E5328809-C64A-364E-1BB6-3395A23C3889}"/>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6" name="Text Box 12">
                <a:extLst>
                  <a:ext uri="{FF2B5EF4-FFF2-40B4-BE49-F238E27FC236}">
                    <a16:creationId xmlns:a16="http://schemas.microsoft.com/office/drawing/2014/main" id="{F84EC328-CD68-EA79-1513-11A766CBD1AF}"/>
                  </a:ext>
                </a:extLst>
              </p:cNvPr>
              <p:cNvSpPr txBox="1">
                <a:spLocks noChangeArrowheads="1"/>
              </p:cNvSpPr>
              <p:nvPr/>
            </p:nvSpPr>
            <p:spPr bwMode="auto">
              <a:xfrm>
                <a:off x="993092" y="50496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07" name="Text Box 12">
                <a:extLst>
                  <a:ext uri="{FF2B5EF4-FFF2-40B4-BE49-F238E27FC236}">
                    <a16:creationId xmlns:a16="http://schemas.microsoft.com/office/drawing/2014/main" id="{347E7DD1-1C7C-C514-759C-6AB8F58AE696}"/>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08" name="Line 24">
                <a:extLst>
                  <a:ext uri="{FF2B5EF4-FFF2-40B4-BE49-F238E27FC236}">
                    <a16:creationId xmlns:a16="http://schemas.microsoft.com/office/drawing/2014/main" id="{C97DA876-5AF8-740B-56ED-CBBB20CE5D4C}"/>
                  </a:ext>
                </a:extLst>
              </p:cNvPr>
              <p:cNvSpPr>
                <a:spLocks noChangeShapeType="1"/>
              </p:cNvSpPr>
              <p:nvPr/>
            </p:nvSpPr>
            <p:spPr bwMode="auto">
              <a:xfrm flipV="1">
                <a:off x="668117" y="5398453"/>
                <a:ext cx="433466" cy="0"/>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09" name="Text Box 12">
                <a:extLst>
                  <a:ext uri="{FF2B5EF4-FFF2-40B4-BE49-F238E27FC236}">
                    <a16:creationId xmlns:a16="http://schemas.microsoft.com/office/drawing/2014/main" id="{3F3D3D67-F718-4788-98FD-D70D330A9A1B}"/>
                  </a:ext>
                </a:extLst>
              </p:cNvPr>
              <p:cNvSpPr txBox="1">
                <a:spLocks noChangeArrowheads="1"/>
              </p:cNvSpPr>
              <p:nvPr/>
            </p:nvSpPr>
            <p:spPr bwMode="auto">
              <a:xfrm>
                <a:off x="1120174" y="5278488"/>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10" name="Oval 25">
                <a:extLst>
                  <a:ext uri="{FF2B5EF4-FFF2-40B4-BE49-F238E27FC236}">
                    <a16:creationId xmlns:a16="http://schemas.microsoft.com/office/drawing/2014/main" id="{DFA5BB86-C31B-18A6-B87D-0BA6D9485A50}"/>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511" name="Text Box 12">
                <a:extLst>
                  <a:ext uri="{FF2B5EF4-FFF2-40B4-BE49-F238E27FC236}">
                    <a16:creationId xmlns:a16="http://schemas.microsoft.com/office/drawing/2014/main" id="{89F9A3D8-09AA-4115-EA63-FA9279A58190}"/>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512" name="Text Box 12">
                <a:extLst>
                  <a:ext uri="{FF2B5EF4-FFF2-40B4-BE49-F238E27FC236}">
                    <a16:creationId xmlns:a16="http://schemas.microsoft.com/office/drawing/2014/main" id="{FDC7DC25-4C50-89BB-0370-9ABE6896F981}"/>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513" name="Group 512">
            <a:extLst>
              <a:ext uri="{FF2B5EF4-FFF2-40B4-BE49-F238E27FC236}">
                <a16:creationId xmlns:a16="http://schemas.microsoft.com/office/drawing/2014/main" id="{16F31C98-34BB-89E0-EF5F-37238CECE6BD}"/>
              </a:ext>
            </a:extLst>
          </p:cNvPr>
          <p:cNvGrpSpPr/>
          <p:nvPr/>
        </p:nvGrpSpPr>
        <p:grpSpPr>
          <a:xfrm>
            <a:off x="6266178" y="985667"/>
            <a:ext cx="689942" cy="508788"/>
            <a:chOff x="1601676" y="2501482"/>
            <a:chExt cx="976904" cy="720403"/>
          </a:xfrm>
        </p:grpSpPr>
        <p:sp>
          <p:nvSpPr>
            <p:cNvPr id="514" name="Rounded Rectangle 513">
              <a:extLst>
                <a:ext uri="{FF2B5EF4-FFF2-40B4-BE49-F238E27FC236}">
                  <a16:creationId xmlns:a16="http://schemas.microsoft.com/office/drawing/2014/main" id="{BE17F34D-E87A-9D24-CF77-53D53F1B8D77}"/>
                </a:ext>
              </a:extLst>
            </p:cNvPr>
            <p:cNvSpPr/>
            <p:nvPr/>
          </p:nvSpPr>
          <p:spPr>
            <a:xfrm>
              <a:off x="1601676" y="2501482"/>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515" name="Line 23">
              <a:extLst>
                <a:ext uri="{FF2B5EF4-FFF2-40B4-BE49-F238E27FC236}">
                  <a16:creationId xmlns:a16="http://schemas.microsoft.com/office/drawing/2014/main" id="{4E4BE983-E81B-A7E6-ECB8-99FF609E8483}"/>
                </a:ext>
              </a:extLst>
            </p:cNvPr>
            <p:cNvSpPr>
              <a:spLocks noChangeShapeType="1"/>
            </p:cNvSpPr>
            <p:nvPr/>
          </p:nvSpPr>
          <p:spPr bwMode="auto">
            <a:xfrm>
              <a:off x="2068978" y="2871715"/>
              <a:ext cx="246889" cy="21875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16" name="Line 23">
              <a:extLst>
                <a:ext uri="{FF2B5EF4-FFF2-40B4-BE49-F238E27FC236}">
                  <a16:creationId xmlns:a16="http://schemas.microsoft.com/office/drawing/2014/main" id="{20B53AAC-6A10-2B84-F515-764693518751}"/>
                </a:ext>
              </a:extLst>
            </p:cNvPr>
            <p:cNvSpPr>
              <a:spLocks noChangeShapeType="1"/>
            </p:cNvSpPr>
            <p:nvPr/>
          </p:nvSpPr>
          <p:spPr bwMode="auto">
            <a:xfrm>
              <a:off x="1830851" y="2656512"/>
              <a:ext cx="238127" cy="208758"/>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17" name="Line 23">
              <a:extLst>
                <a:ext uri="{FF2B5EF4-FFF2-40B4-BE49-F238E27FC236}">
                  <a16:creationId xmlns:a16="http://schemas.microsoft.com/office/drawing/2014/main" id="{B0BC7A7B-5099-89DD-F6C8-E69FC634BD58}"/>
                </a:ext>
              </a:extLst>
            </p:cNvPr>
            <p:cNvSpPr>
              <a:spLocks noChangeShapeType="1"/>
            </p:cNvSpPr>
            <p:nvPr/>
          </p:nvSpPr>
          <p:spPr bwMode="auto">
            <a:xfrm flipH="1">
              <a:off x="1830851" y="2878500"/>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18" name="Text Box 12">
              <a:extLst>
                <a:ext uri="{FF2B5EF4-FFF2-40B4-BE49-F238E27FC236}">
                  <a16:creationId xmlns:a16="http://schemas.microsoft.com/office/drawing/2014/main" id="{3E62541C-66CD-750E-A4F2-ACCD1CBBD447}"/>
                </a:ext>
              </a:extLst>
            </p:cNvPr>
            <p:cNvSpPr txBox="1">
              <a:spLocks noChangeArrowheads="1"/>
            </p:cNvSpPr>
            <p:nvPr/>
          </p:nvSpPr>
          <p:spPr bwMode="auto">
            <a:xfrm>
              <a:off x="2345300" y="2981254"/>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19" name="Text Box 12">
              <a:extLst>
                <a:ext uri="{FF2B5EF4-FFF2-40B4-BE49-F238E27FC236}">
                  <a16:creationId xmlns:a16="http://schemas.microsoft.com/office/drawing/2014/main" id="{D1C494BF-E403-28F4-A22A-F6D0A9500B8A}"/>
                </a:ext>
              </a:extLst>
            </p:cNvPr>
            <p:cNvSpPr txBox="1">
              <a:spLocks noChangeArrowheads="1"/>
            </p:cNvSpPr>
            <p:nvPr/>
          </p:nvSpPr>
          <p:spPr bwMode="auto">
            <a:xfrm>
              <a:off x="2309571" y="2537366"/>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H</a:t>
              </a:r>
              <a:endParaRPr lang="en-US" altLang="en-IT" sz="989" i="1" dirty="0"/>
            </a:p>
          </p:txBody>
        </p:sp>
        <p:sp>
          <p:nvSpPr>
            <p:cNvPr id="520" name="Text Box 12">
              <a:extLst>
                <a:ext uri="{FF2B5EF4-FFF2-40B4-BE49-F238E27FC236}">
                  <a16:creationId xmlns:a16="http://schemas.microsoft.com/office/drawing/2014/main" id="{375F93A4-14BC-E743-79F1-8C8A11888DC4}"/>
                </a:ext>
              </a:extLst>
            </p:cNvPr>
            <p:cNvSpPr txBox="1">
              <a:spLocks noChangeArrowheads="1"/>
            </p:cNvSpPr>
            <p:nvPr/>
          </p:nvSpPr>
          <p:spPr bwMode="auto">
            <a:xfrm>
              <a:off x="1682089" y="2528468"/>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21" name="Text Box 12">
              <a:extLst>
                <a:ext uri="{FF2B5EF4-FFF2-40B4-BE49-F238E27FC236}">
                  <a16:creationId xmlns:a16="http://schemas.microsoft.com/office/drawing/2014/main" id="{005C9511-D40C-CDE0-2198-7F0DDE5B5054}"/>
                </a:ext>
              </a:extLst>
            </p:cNvPr>
            <p:cNvSpPr txBox="1">
              <a:spLocks noChangeArrowheads="1"/>
            </p:cNvSpPr>
            <p:nvPr/>
          </p:nvSpPr>
          <p:spPr bwMode="auto">
            <a:xfrm>
              <a:off x="1673939" y="2973016"/>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22" name="Line 23">
              <a:extLst>
                <a:ext uri="{FF2B5EF4-FFF2-40B4-BE49-F238E27FC236}">
                  <a16:creationId xmlns:a16="http://schemas.microsoft.com/office/drawing/2014/main" id="{AAB34A72-9CD2-6B12-C6D0-9B1925841F44}"/>
                </a:ext>
              </a:extLst>
            </p:cNvPr>
            <p:cNvSpPr>
              <a:spLocks noChangeShapeType="1"/>
            </p:cNvSpPr>
            <p:nvPr/>
          </p:nvSpPr>
          <p:spPr bwMode="auto">
            <a:xfrm flipH="1">
              <a:off x="2079686" y="2662576"/>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3" name="Oval 25">
              <a:extLst>
                <a:ext uri="{FF2B5EF4-FFF2-40B4-BE49-F238E27FC236}">
                  <a16:creationId xmlns:a16="http://schemas.microsoft.com/office/drawing/2014/main" id="{8C72873F-87AA-6BDE-59D1-2A56172ED999}"/>
                </a:ext>
              </a:extLst>
            </p:cNvPr>
            <p:cNvSpPr>
              <a:spLocks noChangeArrowheads="1"/>
            </p:cNvSpPr>
            <p:nvPr/>
          </p:nvSpPr>
          <p:spPr bwMode="auto">
            <a:xfrm>
              <a:off x="2016466" y="2823037"/>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grpSp>
        <p:nvGrpSpPr>
          <p:cNvPr id="524" name="Group 523">
            <a:extLst>
              <a:ext uri="{FF2B5EF4-FFF2-40B4-BE49-F238E27FC236}">
                <a16:creationId xmlns:a16="http://schemas.microsoft.com/office/drawing/2014/main" id="{029E38F4-C5FD-D918-F192-4406EAA3EBB1}"/>
              </a:ext>
            </a:extLst>
          </p:cNvPr>
          <p:cNvGrpSpPr/>
          <p:nvPr/>
        </p:nvGrpSpPr>
        <p:grpSpPr>
          <a:xfrm>
            <a:off x="5168858" y="992175"/>
            <a:ext cx="689942" cy="508788"/>
            <a:chOff x="1607656" y="1432083"/>
            <a:chExt cx="976904" cy="720403"/>
          </a:xfrm>
        </p:grpSpPr>
        <p:sp>
          <p:nvSpPr>
            <p:cNvPr id="525" name="Rounded Rectangle 524">
              <a:extLst>
                <a:ext uri="{FF2B5EF4-FFF2-40B4-BE49-F238E27FC236}">
                  <a16:creationId xmlns:a16="http://schemas.microsoft.com/office/drawing/2014/main" id="{90AAA7B1-B7F4-464E-4E91-8202000E5BDF}"/>
                </a:ext>
              </a:extLst>
            </p:cNvPr>
            <p:cNvSpPr/>
            <p:nvPr/>
          </p:nvSpPr>
          <p:spPr>
            <a:xfrm>
              <a:off x="1607656" y="1432083"/>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526" name="Line 23">
              <a:extLst>
                <a:ext uri="{FF2B5EF4-FFF2-40B4-BE49-F238E27FC236}">
                  <a16:creationId xmlns:a16="http://schemas.microsoft.com/office/drawing/2014/main" id="{F9BC0292-5110-812D-79D8-4A73E4FE91AC}"/>
                </a:ext>
              </a:extLst>
            </p:cNvPr>
            <p:cNvSpPr>
              <a:spLocks noChangeShapeType="1"/>
            </p:cNvSpPr>
            <p:nvPr/>
          </p:nvSpPr>
          <p:spPr bwMode="auto">
            <a:xfrm>
              <a:off x="1836831" y="1587113"/>
              <a:ext cx="238127" cy="208758"/>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7" name="Line 23">
              <a:extLst>
                <a:ext uri="{FF2B5EF4-FFF2-40B4-BE49-F238E27FC236}">
                  <a16:creationId xmlns:a16="http://schemas.microsoft.com/office/drawing/2014/main" id="{F43BE43A-47CA-C2D5-0F10-6AC742409414}"/>
                </a:ext>
              </a:extLst>
            </p:cNvPr>
            <p:cNvSpPr>
              <a:spLocks noChangeShapeType="1"/>
            </p:cNvSpPr>
            <p:nvPr/>
          </p:nvSpPr>
          <p:spPr bwMode="auto">
            <a:xfrm flipH="1">
              <a:off x="1836831" y="1809101"/>
              <a:ext cx="238126" cy="206969"/>
            </a:xfrm>
            <a:prstGeom prst="line">
              <a:avLst/>
            </a:prstGeom>
            <a:noFill/>
            <a:ln w="1836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28" name="Text Box 12">
              <a:extLst>
                <a:ext uri="{FF2B5EF4-FFF2-40B4-BE49-F238E27FC236}">
                  <a16:creationId xmlns:a16="http://schemas.microsoft.com/office/drawing/2014/main" id="{6F562304-9784-D2B7-5252-58AEAB436340}"/>
                </a:ext>
              </a:extLst>
            </p:cNvPr>
            <p:cNvSpPr txBox="1">
              <a:spLocks noChangeArrowheads="1"/>
            </p:cNvSpPr>
            <p:nvPr/>
          </p:nvSpPr>
          <p:spPr bwMode="auto">
            <a:xfrm>
              <a:off x="2369448" y="1911855"/>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sp>
          <p:nvSpPr>
            <p:cNvPr id="529" name="Text Box 12">
              <a:extLst>
                <a:ext uri="{FF2B5EF4-FFF2-40B4-BE49-F238E27FC236}">
                  <a16:creationId xmlns:a16="http://schemas.microsoft.com/office/drawing/2014/main" id="{16B99EA4-81CB-D87C-0D49-EBE7868528E8}"/>
                </a:ext>
              </a:extLst>
            </p:cNvPr>
            <p:cNvSpPr txBox="1">
              <a:spLocks noChangeArrowheads="1"/>
            </p:cNvSpPr>
            <p:nvPr/>
          </p:nvSpPr>
          <p:spPr bwMode="auto">
            <a:xfrm>
              <a:off x="2321607" y="1467967"/>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G</a:t>
              </a:r>
              <a:endParaRPr lang="en-US" altLang="en-IT" sz="989" i="1" dirty="0"/>
            </a:p>
          </p:txBody>
        </p:sp>
        <p:sp>
          <p:nvSpPr>
            <p:cNvPr id="530" name="Text Box 12">
              <a:extLst>
                <a:ext uri="{FF2B5EF4-FFF2-40B4-BE49-F238E27FC236}">
                  <a16:creationId xmlns:a16="http://schemas.microsoft.com/office/drawing/2014/main" id="{DFF67270-459B-3ECD-9390-C5F45F7092D2}"/>
                </a:ext>
              </a:extLst>
            </p:cNvPr>
            <p:cNvSpPr txBox="1">
              <a:spLocks noChangeArrowheads="1"/>
            </p:cNvSpPr>
            <p:nvPr/>
          </p:nvSpPr>
          <p:spPr bwMode="auto">
            <a:xfrm>
              <a:off x="1688069" y="1459069"/>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31" name="Text Box 12">
              <a:extLst>
                <a:ext uri="{FF2B5EF4-FFF2-40B4-BE49-F238E27FC236}">
                  <a16:creationId xmlns:a16="http://schemas.microsoft.com/office/drawing/2014/main" id="{5FD09E2B-FFDA-09CB-0CB0-4AC438063D6E}"/>
                </a:ext>
              </a:extLst>
            </p:cNvPr>
            <p:cNvSpPr txBox="1">
              <a:spLocks noChangeArrowheads="1"/>
            </p:cNvSpPr>
            <p:nvPr/>
          </p:nvSpPr>
          <p:spPr bwMode="auto">
            <a:xfrm>
              <a:off x="1679919" y="1903617"/>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grpSp>
          <p:nvGrpSpPr>
            <p:cNvPr id="532" name="Group 531">
              <a:extLst>
                <a:ext uri="{FF2B5EF4-FFF2-40B4-BE49-F238E27FC236}">
                  <a16:creationId xmlns:a16="http://schemas.microsoft.com/office/drawing/2014/main" id="{F45BE416-418B-75ED-7D89-2A017524D170}"/>
                </a:ext>
              </a:extLst>
            </p:cNvPr>
            <p:cNvGrpSpPr/>
            <p:nvPr/>
          </p:nvGrpSpPr>
          <p:grpSpPr>
            <a:xfrm rot="18972771">
              <a:off x="2058138" y="1647402"/>
              <a:ext cx="304100" cy="65006"/>
              <a:chOff x="3698666" y="6309456"/>
              <a:chExt cx="406620" cy="83423"/>
            </a:xfrm>
          </p:grpSpPr>
          <p:sp>
            <p:nvSpPr>
              <p:cNvPr id="546" name="Line 23">
                <a:extLst>
                  <a:ext uri="{FF2B5EF4-FFF2-40B4-BE49-F238E27FC236}">
                    <a16:creationId xmlns:a16="http://schemas.microsoft.com/office/drawing/2014/main" id="{AD2C7F1A-0D98-3B84-270B-C58C09DD576C}"/>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7" name="Line 23">
                <a:extLst>
                  <a:ext uri="{FF2B5EF4-FFF2-40B4-BE49-F238E27FC236}">
                    <a16:creationId xmlns:a16="http://schemas.microsoft.com/office/drawing/2014/main" id="{F29139DD-EDD7-67EA-DD1D-FAA0BD8FF03F}"/>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8" name="Line 23">
                <a:extLst>
                  <a:ext uri="{FF2B5EF4-FFF2-40B4-BE49-F238E27FC236}">
                    <a16:creationId xmlns:a16="http://schemas.microsoft.com/office/drawing/2014/main" id="{F3EAD6DE-8E7E-EEB1-1A41-F6FA359B772B}"/>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9" name="Line 23">
                <a:extLst>
                  <a:ext uri="{FF2B5EF4-FFF2-40B4-BE49-F238E27FC236}">
                    <a16:creationId xmlns:a16="http://schemas.microsoft.com/office/drawing/2014/main" id="{DFD69224-3400-D485-EA25-BCFCD6B672EF}"/>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0" name="Line 23">
                <a:extLst>
                  <a:ext uri="{FF2B5EF4-FFF2-40B4-BE49-F238E27FC236}">
                    <a16:creationId xmlns:a16="http://schemas.microsoft.com/office/drawing/2014/main" id="{2E0DBAFB-F424-7FDA-8B41-8ABB5AAA236C}"/>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1" name="Line 23">
                <a:extLst>
                  <a:ext uri="{FF2B5EF4-FFF2-40B4-BE49-F238E27FC236}">
                    <a16:creationId xmlns:a16="http://schemas.microsoft.com/office/drawing/2014/main" id="{AC99E759-37F7-CBFA-75AB-36FA585076B9}"/>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2" name="Line 23">
                <a:extLst>
                  <a:ext uri="{FF2B5EF4-FFF2-40B4-BE49-F238E27FC236}">
                    <a16:creationId xmlns:a16="http://schemas.microsoft.com/office/drawing/2014/main" id="{783A202E-9571-2706-A30B-4E52BB53A330}"/>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53" name="Line 23">
                <a:extLst>
                  <a:ext uri="{FF2B5EF4-FFF2-40B4-BE49-F238E27FC236}">
                    <a16:creationId xmlns:a16="http://schemas.microsoft.com/office/drawing/2014/main" id="{F4320C7C-3B65-615B-D623-0BBDEFF854D6}"/>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4" name="Line 23">
                <a:extLst>
                  <a:ext uri="{FF2B5EF4-FFF2-40B4-BE49-F238E27FC236}">
                    <a16:creationId xmlns:a16="http://schemas.microsoft.com/office/drawing/2014/main" id="{39AF021F-5FE5-9513-6EC1-8DFD557638F3}"/>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55" name="Line 23">
                <a:extLst>
                  <a:ext uri="{FF2B5EF4-FFF2-40B4-BE49-F238E27FC236}">
                    <a16:creationId xmlns:a16="http://schemas.microsoft.com/office/drawing/2014/main" id="{1CE763EC-AE55-411B-E30D-46A409137500}"/>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56" name="Line 23">
                <a:extLst>
                  <a:ext uri="{FF2B5EF4-FFF2-40B4-BE49-F238E27FC236}">
                    <a16:creationId xmlns:a16="http://schemas.microsoft.com/office/drawing/2014/main" id="{614B7740-E557-325D-4A12-8F7DE5375504}"/>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nvGrpSpPr>
            <p:cNvPr id="533" name="Group 532">
              <a:extLst>
                <a:ext uri="{FF2B5EF4-FFF2-40B4-BE49-F238E27FC236}">
                  <a16:creationId xmlns:a16="http://schemas.microsoft.com/office/drawing/2014/main" id="{385780EE-05D3-3AC5-13F8-64CE281D0CE0}"/>
                </a:ext>
              </a:extLst>
            </p:cNvPr>
            <p:cNvGrpSpPr/>
            <p:nvPr/>
          </p:nvGrpSpPr>
          <p:grpSpPr>
            <a:xfrm rot="2357675">
              <a:off x="2070291" y="1878473"/>
              <a:ext cx="304100" cy="65006"/>
              <a:chOff x="3698666" y="6309456"/>
              <a:chExt cx="406620" cy="83423"/>
            </a:xfrm>
          </p:grpSpPr>
          <p:sp>
            <p:nvSpPr>
              <p:cNvPr id="535" name="Line 23">
                <a:extLst>
                  <a:ext uri="{FF2B5EF4-FFF2-40B4-BE49-F238E27FC236}">
                    <a16:creationId xmlns:a16="http://schemas.microsoft.com/office/drawing/2014/main" id="{F878A6A6-1EFF-4324-1E30-D8DCA070A665}"/>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6" name="Line 23">
                <a:extLst>
                  <a:ext uri="{FF2B5EF4-FFF2-40B4-BE49-F238E27FC236}">
                    <a16:creationId xmlns:a16="http://schemas.microsoft.com/office/drawing/2014/main" id="{22FDAB3A-BDEE-B71F-8E7A-EC2C9AE18491}"/>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7" name="Line 23">
                <a:extLst>
                  <a:ext uri="{FF2B5EF4-FFF2-40B4-BE49-F238E27FC236}">
                    <a16:creationId xmlns:a16="http://schemas.microsoft.com/office/drawing/2014/main" id="{CAE90DD6-90C1-6326-72A1-437BFAB0616F}"/>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38" name="Line 23">
                <a:extLst>
                  <a:ext uri="{FF2B5EF4-FFF2-40B4-BE49-F238E27FC236}">
                    <a16:creationId xmlns:a16="http://schemas.microsoft.com/office/drawing/2014/main" id="{B3E7872D-93B5-CB76-AFA9-1FF3B7F8C5F4}"/>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39" name="Line 23">
                <a:extLst>
                  <a:ext uri="{FF2B5EF4-FFF2-40B4-BE49-F238E27FC236}">
                    <a16:creationId xmlns:a16="http://schemas.microsoft.com/office/drawing/2014/main" id="{8032BCCB-3B5E-AA83-9E4F-023C2DDA02A3}"/>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0" name="Line 23">
                <a:extLst>
                  <a:ext uri="{FF2B5EF4-FFF2-40B4-BE49-F238E27FC236}">
                    <a16:creationId xmlns:a16="http://schemas.microsoft.com/office/drawing/2014/main" id="{E491F4FD-BF86-5D62-9614-BEB7F2799ED8}"/>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1" name="Line 23">
                <a:extLst>
                  <a:ext uri="{FF2B5EF4-FFF2-40B4-BE49-F238E27FC236}">
                    <a16:creationId xmlns:a16="http://schemas.microsoft.com/office/drawing/2014/main" id="{4A184BC3-2BB9-5B9C-0ED1-BE430A73A0F6}"/>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2" name="Line 23">
                <a:extLst>
                  <a:ext uri="{FF2B5EF4-FFF2-40B4-BE49-F238E27FC236}">
                    <a16:creationId xmlns:a16="http://schemas.microsoft.com/office/drawing/2014/main" id="{1B4CFBB6-66E0-6218-063F-1F7C292AAED6}"/>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3" name="Line 23">
                <a:extLst>
                  <a:ext uri="{FF2B5EF4-FFF2-40B4-BE49-F238E27FC236}">
                    <a16:creationId xmlns:a16="http://schemas.microsoft.com/office/drawing/2014/main" id="{9EE98894-6F43-34DD-1781-E04CF904AD7A}"/>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44" name="Line 23">
                <a:extLst>
                  <a:ext uri="{FF2B5EF4-FFF2-40B4-BE49-F238E27FC236}">
                    <a16:creationId xmlns:a16="http://schemas.microsoft.com/office/drawing/2014/main" id="{5D00E204-FCA8-FF39-2584-C4A14A6996BB}"/>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45" name="Line 23">
                <a:extLst>
                  <a:ext uri="{FF2B5EF4-FFF2-40B4-BE49-F238E27FC236}">
                    <a16:creationId xmlns:a16="http://schemas.microsoft.com/office/drawing/2014/main" id="{AA3A03AA-AECF-8DC4-05E5-E040617ABE2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534" name="Oval 25">
              <a:extLst>
                <a:ext uri="{FF2B5EF4-FFF2-40B4-BE49-F238E27FC236}">
                  <a16:creationId xmlns:a16="http://schemas.microsoft.com/office/drawing/2014/main" id="{A416B485-2676-A0A7-3EC7-03FB2CC4C0F5}"/>
                </a:ext>
              </a:extLst>
            </p:cNvPr>
            <p:cNvSpPr>
              <a:spLocks noChangeArrowheads="1"/>
            </p:cNvSpPr>
            <p:nvPr/>
          </p:nvSpPr>
          <p:spPr bwMode="auto">
            <a:xfrm>
              <a:off x="2022446" y="1753638"/>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grpSp>
        <p:nvGrpSpPr>
          <p:cNvPr id="557" name="Group 556">
            <a:extLst>
              <a:ext uri="{FF2B5EF4-FFF2-40B4-BE49-F238E27FC236}">
                <a16:creationId xmlns:a16="http://schemas.microsoft.com/office/drawing/2014/main" id="{D18706FB-E50E-2992-266D-AA88BCBB38AC}"/>
              </a:ext>
            </a:extLst>
          </p:cNvPr>
          <p:cNvGrpSpPr/>
          <p:nvPr/>
        </p:nvGrpSpPr>
        <p:grpSpPr>
          <a:xfrm>
            <a:off x="4078537" y="1418454"/>
            <a:ext cx="689942" cy="522858"/>
            <a:chOff x="1332861" y="2898827"/>
            <a:chExt cx="976904" cy="740325"/>
          </a:xfrm>
        </p:grpSpPr>
        <p:grpSp>
          <p:nvGrpSpPr>
            <p:cNvPr id="558" name="Group 557">
              <a:extLst>
                <a:ext uri="{FF2B5EF4-FFF2-40B4-BE49-F238E27FC236}">
                  <a16:creationId xmlns:a16="http://schemas.microsoft.com/office/drawing/2014/main" id="{D8943AEC-AB4D-386A-A15E-EFCC9668C863}"/>
                </a:ext>
              </a:extLst>
            </p:cNvPr>
            <p:cNvGrpSpPr/>
            <p:nvPr/>
          </p:nvGrpSpPr>
          <p:grpSpPr>
            <a:xfrm>
              <a:off x="1332861" y="2898827"/>
              <a:ext cx="976904" cy="740325"/>
              <a:chOff x="1076656" y="4799134"/>
              <a:chExt cx="886011" cy="740325"/>
            </a:xfrm>
          </p:grpSpPr>
          <p:sp>
            <p:nvSpPr>
              <p:cNvPr id="571" name="Rounded Rectangle 570">
                <a:extLst>
                  <a:ext uri="{FF2B5EF4-FFF2-40B4-BE49-F238E27FC236}">
                    <a16:creationId xmlns:a16="http://schemas.microsoft.com/office/drawing/2014/main" id="{5FF2B9A3-BE6A-72F3-8217-50F8A5B8A4B0}"/>
                  </a:ext>
                </a:extLst>
              </p:cNvPr>
              <p:cNvSpPr/>
              <p:nvPr/>
            </p:nvSpPr>
            <p:spPr>
              <a:xfrm>
                <a:off x="1076656" y="4819056"/>
                <a:ext cx="886011"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72" name="Group 571">
                <a:extLst>
                  <a:ext uri="{FF2B5EF4-FFF2-40B4-BE49-F238E27FC236}">
                    <a16:creationId xmlns:a16="http://schemas.microsoft.com/office/drawing/2014/main" id="{D97FCF73-721E-BF9A-1CB3-031F2C236A70}"/>
                  </a:ext>
                </a:extLst>
              </p:cNvPr>
              <p:cNvGrpSpPr/>
              <p:nvPr/>
            </p:nvGrpSpPr>
            <p:grpSpPr>
              <a:xfrm>
                <a:off x="1173709" y="4799134"/>
                <a:ext cx="757968" cy="692494"/>
                <a:chOff x="236130" y="4965032"/>
                <a:chExt cx="1019157" cy="782207"/>
              </a:xfrm>
            </p:grpSpPr>
            <p:sp>
              <p:nvSpPr>
                <p:cNvPr id="573" name="Line 23">
                  <a:extLst>
                    <a:ext uri="{FF2B5EF4-FFF2-40B4-BE49-F238E27FC236}">
                      <a16:creationId xmlns:a16="http://schemas.microsoft.com/office/drawing/2014/main" id="{D9433820-9375-495A-EECF-D7374E85FF04}"/>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74" name="Line 23">
                  <a:extLst>
                    <a:ext uri="{FF2B5EF4-FFF2-40B4-BE49-F238E27FC236}">
                      <a16:creationId xmlns:a16="http://schemas.microsoft.com/office/drawing/2014/main" id="{D49A79E9-77CA-6647-4227-EBCBF48E1738}"/>
                    </a:ext>
                  </a:extLst>
                </p:cNvPr>
                <p:cNvSpPr>
                  <a:spLocks noChangeShapeType="1"/>
                </p:cNvSpPr>
                <p:nvPr/>
              </p:nvSpPr>
              <p:spPr bwMode="auto">
                <a:xfrm>
                  <a:off x="377725" y="5162651"/>
                  <a:ext cx="290393" cy="235803"/>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5" name="Line 23">
                  <a:extLst>
                    <a:ext uri="{FF2B5EF4-FFF2-40B4-BE49-F238E27FC236}">
                      <a16:creationId xmlns:a16="http://schemas.microsoft.com/office/drawing/2014/main" id="{7D819A01-1E98-E10C-C764-5AF4D9142EED}"/>
                    </a:ext>
                  </a:extLst>
                </p:cNvPr>
                <p:cNvSpPr>
                  <a:spLocks noChangeShapeType="1"/>
                </p:cNvSpPr>
                <p:nvPr/>
              </p:nvSpPr>
              <p:spPr bwMode="auto">
                <a:xfrm flipH="1">
                  <a:off x="377724" y="5413398"/>
                  <a:ext cx="290392" cy="233782"/>
                </a:xfrm>
                <a:prstGeom prst="line">
                  <a:avLst/>
                </a:prstGeom>
                <a:noFill/>
                <a:ln w="18360">
                  <a:solidFill>
                    <a:srgbClr val="0069F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6" name="Text Box 12">
                  <a:extLst>
                    <a:ext uri="{FF2B5EF4-FFF2-40B4-BE49-F238E27FC236}">
                      <a16:creationId xmlns:a16="http://schemas.microsoft.com/office/drawing/2014/main" id="{C744BE4C-7A35-DF99-AB12-10D6219352BA}"/>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577" name="Text Box 12">
                  <a:extLst>
                    <a:ext uri="{FF2B5EF4-FFF2-40B4-BE49-F238E27FC236}">
                      <a16:creationId xmlns:a16="http://schemas.microsoft.com/office/drawing/2014/main" id="{59548BC9-131C-D2F9-EA4A-CAA9F73E8F20}"/>
                    </a:ext>
                  </a:extLst>
                </p:cNvPr>
                <p:cNvSpPr txBox="1">
                  <a:spLocks noChangeArrowheads="1"/>
                </p:cNvSpPr>
                <p:nvPr/>
              </p:nvSpPr>
              <p:spPr bwMode="auto">
                <a:xfrm>
                  <a:off x="961518" y="5028070"/>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A</a:t>
                  </a:r>
                  <a:endParaRPr lang="en-US" altLang="en-IT" sz="989" i="1" dirty="0"/>
                </a:p>
              </p:txBody>
            </p:sp>
            <p:sp>
              <p:nvSpPr>
                <p:cNvPr id="578" name="Oval 25">
                  <a:extLst>
                    <a:ext uri="{FF2B5EF4-FFF2-40B4-BE49-F238E27FC236}">
                      <a16:creationId xmlns:a16="http://schemas.microsoft.com/office/drawing/2014/main" id="{4CEB6AB5-BAAD-0B0B-0B6D-81D2E9335944}"/>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579" name="Text Box 12">
                  <a:extLst>
                    <a:ext uri="{FF2B5EF4-FFF2-40B4-BE49-F238E27FC236}">
                      <a16:creationId xmlns:a16="http://schemas.microsoft.com/office/drawing/2014/main" id="{D4E5FC21-C4DD-5734-E2A6-A5E58192C168}"/>
                    </a:ext>
                  </a:extLst>
                </p:cNvPr>
                <p:cNvSpPr txBox="1">
                  <a:spLocks noChangeArrowheads="1"/>
                </p:cNvSpPr>
                <p:nvPr/>
              </p:nvSpPr>
              <p:spPr bwMode="auto">
                <a:xfrm>
                  <a:off x="241206" y="4965032"/>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sp>
              <p:nvSpPr>
                <p:cNvPr id="580" name="Text Box 12">
                  <a:extLst>
                    <a:ext uri="{FF2B5EF4-FFF2-40B4-BE49-F238E27FC236}">
                      <a16:creationId xmlns:a16="http://schemas.microsoft.com/office/drawing/2014/main" id="{D5953B39-19E5-A1F3-9537-9A0EC6182086}"/>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q</a:t>
                  </a:r>
                  <a:endParaRPr lang="en-US" altLang="en-IT" sz="989" i="1" dirty="0"/>
                </a:p>
              </p:txBody>
            </p:sp>
          </p:grpSp>
        </p:grpSp>
        <p:grpSp>
          <p:nvGrpSpPr>
            <p:cNvPr id="559" name="Group 558">
              <a:extLst>
                <a:ext uri="{FF2B5EF4-FFF2-40B4-BE49-F238E27FC236}">
                  <a16:creationId xmlns:a16="http://schemas.microsoft.com/office/drawing/2014/main" id="{285B9151-C082-66A5-1C2E-988C213F7879}"/>
                </a:ext>
              </a:extLst>
            </p:cNvPr>
            <p:cNvGrpSpPr/>
            <p:nvPr/>
          </p:nvGrpSpPr>
          <p:grpSpPr>
            <a:xfrm rot="19171468">
              <a:off x="1776058" y="3109761"/>
              <a:ext cx="335557" cy="69322"/>
              <a:chOff x="3698666" y="6309456"/>
              <a:chExt cx="406620" cy="83423"/>
            </a:xfrm>
          </p:grpSpPr>
          <p:sp>
            <p:nvSpPr>
              <p:cNvPr id="560" name="Line 23">
                <a:extLst>
                  <a:ext uri="{FF2B5EF4-FFF2-40B4-BE49-F238E27FC236}">
                    <a16:creationId xmlns:a16="http://schemas.microsoft.com/office/drawing/2014/main" id="{A4E2F25C-7512-B8C1-DD03-6BAB960525B0}"/>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1" name="Line 23">
                <a:extLst>
                  <a:ext uri="{FF2B5EF4-FFF2-40B4-BE49-F238E27FC236}">
                    <a16:creationId xmlns:a16="http://schemas.microsoft.com/office/drawing/2014/main" id="{B6B37275-7F77-103C-8EA6-B4EDEFB51887}"/>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2" name="Line 23">
                <a:extLst>
                  <a:ext uri="{FF2B5EF4-FFF2-40B4-BE49-F238E27FC236}">
                    <a16:creationId xmlns:a16="http://schemas.microsoft.com/office/drawing/2014/main" id="{854F2C51-1488-CA5E-A157-6EF8C3AAEDCD}"/>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3" name="Line 23">
                <a:extLst>
                  <a:ext uri="{FF2B5EF4-FFF2-40B4-BE49-F238E27FC236}">
                    <a16:creationId xmlns:a16="http://schemas.microsoft.com/office/drawing/2014/main" id="{0E41E8F9-FFF4-B221-1DC6-817102B414F5}"/>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4" name="Line 23">
                <a:extLst>
                  <a:ext uri="{FF2B5EF4-FFF2-40B4-BE49-F238E27FC236}">
                    <a16:creationId xmlns:a16="http://schemas.microsoft.com/office/drawing/2014/main" id="{07C541F2-9BF9-7A38-9827-E1F9B57A0893}"/>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5" name="Line 23">
                <a:extLst>
                  <a:ext uri="{FF2B5EF4-FFF2-40B4-BE49-F238E27FC236}">
                    <a16:creationId xmlns:a16="http://schemas.microsoft.com/office/drawing/2014/main" id="{ED3C8D40-568E-CFB3-F720-93CE77F296DB}"/>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6" name="Line 23">
                <a:extLst>
                  <a:ext uri="{FF2B5EF4-FFF2-40B4-BE49-F238E27FC236}">
                    <a16:creationId xmlns:a16="http://schemas.microsoft.com/office/drawing/2014/main" id="{CABFEA31-828F-D950-B2A6-5309243B4B70}"/>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7" name="Line 23">
                <a:extLst>
                  <a:ext uri="{FF2B5EF4-FFF2-40B4-BE49-F238E27FC236}">
                    <a16:creationId xmlns:a16="http://schemas.microsoft.com/office/drawing/2014/main" id="{86E826EA-70E6-F056-5105-65C402442098}"/>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68" name="Line 23">
                <a:extLst>
                  <a:ext uri="{FF2B5EF4-FFF2-40B4-BE49-F238E27FC236}">
                    <a16:creationId xmlns:a16="http://schemas.microsoft.com/office/drawing/2014/main" id="{52CE9C9B-1239-0D13-B3EC-B65691A0722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69" name="Line 23">
                <a:extLst>
                  <a:ext uri="{FF2B5EF4-FFF2-40B4-BE49-F238E27FC236}">
                    <a16:creationId xmlns:a16="http://schemas.microsoft.com/office/drawing/2014/main" id="{CDE9C58B-6D63-B0B3-4F02-F1AA62AEE375}"/>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70" name="Line 23">
                <a:extLst>
                  <a:ext uri="{FF2B5EF4-FFF2-40B4-BE49-F238E27FC236}">
                    <a16:creationId xmlns:a16="http://schemas.microsoft.com/office/drawing/2014/main" id="{805D813F-CF8B-8174-A37A-0581D1215D77}"/>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581" name="Group 580">
            <a:extLst>
              <a:ext uri="{FF2B5EF4-FFF2-40B4-BE49-F238E27FC236}">
                <a16:creationId xmlns:a16="http://schemas.microsoft.com/office/drawing/2014/main" id="{F6031934-80FB-E990-094B-C29C0D677EC4}"/>
              </a:ext>
            </a:extLst>
          </p:cNvPr>
          <p:cNvGrpSpPr/>
          <p:nvPr/>
        </p:nvGrpSpPr>
        <p:grpSpPr>
          <a:xfrm>
            <a:off x="3434549" y="2184944"/>
            <a:ext cx="701276" cy="508788"/>
            <a:chOff x="2343943" y="3083052"/>
            <a:chExt cx="992951" cy="720403"/>
          </a:xfrm>
        </p:grpSpPr>
        <p:grpSp>
          <p:nvGrpSpPr>
            <p:cNvPr id="582" name="Group 581">
              <a:extLst>
                <a:ext uri="{FF2B5EF4-FFF2-40B4-BE49-F238E27FC236}">
                  <a16:creationId xmlns:a16="http://schemas.microsoft.com/office/drawing/2014/main" id="{61866CF8-C36D-5327-BEC4-98CBF669788A}"/>
                </a:ext>
              </a:extLst>
            </p:cNvPr>
            <p:cNvGrpSpPr/>
            <p:nvPr/>
          </p:nvGrpSpPr>
          <p:grpSpPr>
            <a:xfrm>
              <a:off x="2343943" y="3083052"/>
              <a:ext cx="992951" cy="720403"/>
              <a:chOff x="1071164" y="4819056"/>
              <a:chExt cx="900564" cy="720403"/>
            </a:xfrm>
          </p:grpSpPr>
          <p:sp>
            <p:nvSpPr>
              <p:cNvPr id="595" name="Rounded Rectangle 594">
                <a:extLst>
                  <a:ext uri="{FF2B5EF4-FFF2-40B4-BE49-F238E27FC236}">
                    <a16:creationId xmlns:a16="http://schemas.microsoft.com/office/drawing/2014/main" id="{F6687BAF-3EAA-4920-C7AE-2D8E2ABB0D6C}"/>
                  </a:ext>
                </a:extLst>
              </p:cNvPr>
              <p:cNvSpPr/>
              <p:nvPr/>
            </p:nvSpPr>
            <p:spPr>
              <a:xfrm>
                <a:off x="1071164" y="4819056"/>
                <a:ext cx="896665"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grpSp>
            <p:nvGrpSpPr>
              <p:cNvPr id="596" name="Group 595">
                <a:extLst>
                  <a:ext uri="{FF2B5EF4-FFF2-40B4-BE49-F238E27FC236}">
                    <a16:creationId xmlns:a16="http://schemas.microsoft.com/office/drawing/2014/main" id="{4A5BE58F-BB17-4251-F46B-1DD3E9F37CBC}"/>
                  </a:ext>
                </a:extLst>
              </p:cNvPr>
              <p:cNvGrpSpPr/>
              <p:nvPr/>
            </p:nvGrpSpPr>
            <p:grpSpPr>
              <a:xfrm>
                <a:off x="1173709" y="4847015"/>
                <a:ext cx="798019" cy="644619"/>
                <a:chOff x="236130" y="5019110"/>
                <a:chExt cx="1073007" cy="728129"/>
              </a:xfrm>
            </p:grpSpPr>
            <p:sp>
              <p:nvSpPr>
                <p:cNvPr id="597" name="Line 23">
                  <a:extLst>
                    <a:ext uri="{FF2B5EF4-FFF2-40B4-BE49-F238E27FC236}">
                      <a16:creationId xmlns:a16="http://schemas.microsoft.com/office/drawing/2014/main" id="{97BD2FBB-94DB-923A-C777-8A73B6F0846E}"/>
                    </a:ext>
                  </a:extLst>
                </p:cNvPr>
                <p:cNvSpPr>
                  <a:spLocks noChangeShapeType="1"/>
                </p:cNvSpPr>
                <p:nvPr/>
              </p:nvSpPr>
              <p:spPr bwMode="auto">
                <a:xfrm>
                  <a:off x="668118" y="5405734"/>
                  <a:ext cx="301078" cy="247095"/>
                </a:xfrm>
                <a:prstGeom prst="line">
                  <a:avLst/>
                </a:prstGeom>
                <a:noFill/>
                <a:ln w="19050">
                  <a:solidFill>
                    <a:srgbClr val="00B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8" name="Line 23">
                  <a:extLst>
                    <a:ext uri="{FF2B5EF4-FFF2-40B4-BE49-F238E27FC236}">
                      <a16:creationId xmlns:a16="http://schemas.microsoft.com/office/drawing/2014/main" id="{FBA3E3E9-149E-B6C4-C381-9E697C496F32}"/>
                    </a:ext>
                  </a:extLst>
                </p:cNvPr>
                <p:cNvSpPr>
                  <a:spLocks noChangeShapeType="1"/>
                </p:cNvSpPr>
                <p:nvPr/>
              </p:nvSpPr>
              <p:spPr bwMode="auto">
                <a:xfrm>
                  <a:off x="377725" y="5162651"/>
                  <a:ext cx="290393" cy="235803"/>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9" name="Line 23">
                  <a:extLst>
                    <a:ext uri="{FF2B5EF4-FFF2-40B4-BE49-F238E27FC236}">
                      <a16:creationId xmlns:a16="http://schemas.microsoft.com/office/drawing/2014/main" id="{8B170B8A-135D-D2DB-0F7F-E4A7E9AE0F8C}"/>
                    </a:ext>
                  </a:extLst>
                </p:cNvPr>
                <p:cNvSpPr>
                  <a:spLocks noChangeShapeType="1"/>
                </p:cNvSpPr>
                <p:nvPr/>
              </p:nvSpPr>
              <p:spPr bwMode="auto">
                <a:xfrm flipH="1">
                  <a:off x="377724" y="5413398"/>
                  <a:ext cx="290392" cy="233782"/>
                </a:xfrm>
                <a:prstGeom prst="line">
                  <a:avLst/>
                </a:prstGeom>
                <a:noFill/>
                <a:ln w="18360">
                  <a:solidFill>
                    <a:srgbClr val="FF25C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0" name="Text Box 12">
                  <a:extLst>
                    <a:ext uri="{FF2B5EF4-FFF2-40B4-BE49-F238E27FC236}">
                      <a16:creationId xmlns:a16="http://schemas.microsoft.com/office/drawing/2014/main" id="{AF47859D-D99A-9652-66BD-2763011BBF3E}"/>
                    </a:ext>
                  </a:extLst>
                </p:cNvPr>
                <p:cNvSpPr txBox="1">
                  <a:spLocks noChangeArrowheads="1"/>
                </p:cNvSpPr>
                <p:nvPr/>
              </p:nvSpPr>
              <p:spPr bwMode="auto">
                <a:xfrm>
                  <a:off x="1072277" y="5019110"/>
                  <a:ext cx="236860"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A</a:t>
                  </a:r>
                  <a:endParaRPr lang="en-US" altLang="en-IT" sz="989" i="1" dirty="0"/>
                </a:p>
              </p:txBody>
            </p:sp>
            <p:sp>
              <p:nvSpPr>
                <p:cNvPr id="601" name="Text Box 12">
                  <a:extLst>
                    <a:ext uri="{FF2B5EF4-FFF2-40B4-BE49-F238E27FC236}">
                      <a16:creationId xmlns:a16="http://schemas.microsoft.com/office/drawing/2014/main" id="{589227AD-01D4-2D49-BF7A-B2E386DB7258}"/>
                    </a:ext>
                  </a:extLst>
                </p:cNvPr>
                <p:cNvSpPr txBox="1">
                  <a:spLocks noChangeArrowheads="1"/>
                </p:cNvSpPr>
                <p:nvPr/>
              </p:nvSpPr>
              <p:spPr bwMode="auto">
                <a:xfrm>
                  <a:off x="1005089" y="5529464"/>
                  <a:ext cx="250198" cy="21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H</a:t>
                  </a:r>
                  <a:endParaRPr lang="en-US" altLang="en-IT" sz="989" i="1" dirty="0"/>
                </a:p>
              </p:txBody>
            </p:sp>
            <p:sp>
              <p:nvSpPr>
                <p:cNvPr id="602" name="Oval 25">
                  <a:extLst>
                    <a:ext uri="{FF2B5EF4-FFF2-40B4-BE49-F238E27FC236}">
                      <a16:creationId xmlns:a16="http://schemas.microsoft.com/office/drawing/2014/main" id="{293CBBAD-9975-494B-1ED3-65AA6B5C7791}"/>
                    </a:ext>
                  </a:extLst>
                </p:cNvPr>
                <p:cNvSpPr>
                  <a:spLocks noChangeArrowheads="1"/>
                </p:cNvSpPr>
                <p:nvPr/>
              </p:nvSpPr>
              <p:spPr bwMode="auto">
                <a:xfrm>
                  <a:off x="604080" y="5350750"/>
                  <a:ext cx="120776" cy="10897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603" name="Text Box 12">
                  <a:extLst>
                    <a:ext uri="{FF2B5EF4-FFF2-40B4-BE49-F238E27FC236}">
                      <a16:creationId xmlns:a16="http://schemas.microsoft.com/office/drawing/2014/main" id="{42EEF22B-3B23-C8A9-30BA-2DDE467E33E7}"/>
                    </a:ext>
                  </a:extLst>
                </p:cNvPr>
                <p:cNvSpPr txBox="1">
                  <a:spLocks noChangeArrowheads="1"/>
                </p:cNvSpPr>
                <p:nvPr/>
              </p:nvSpPr>
              <p:spPr bwMode="auto">
                <a:xfrm>
                  <a:off x="241206" y="5062819"/>
                  <a:ext cx="236861"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f</a:t>
                  </a:r>
                  <a:r>
                    <a:rPr lang="en-US" altLang="en-IT" sz="989" baseline="-25000" dirty="0">
                      <a:solidFill>
                        <a:srgbClr val="0069FC"/>
                      </a:solidFill>
                      <a:cs typeface="Times New Roman" panose="02020603050405020304" pitchFamily="18" charset="0"/>
                    </a:rPr>
                    <a:t>3</a:t>
                  </a:r>
                  <a:endParaRPr lang="en-US" altLang="en-IT" sz="989" baseline="-25000" dirty="0">
                    <a:solidFill>
                      <a:srgbClr val="0069FC"/>
                    </a:solidFill>
                  </a:endParaRPr>
                </a:p>
              </p:txBody>
            </p:sp>
            <p:sp>
              <p:nvSpPr>
                <p:cNvPr id="604" name="Text Box 12">
                  <a:extLst>
                    <a:ext uri="{FF2B5EF4-FFF2-40B4-BE49-F238E27FC236}">
                      <a16:creationId xmlns:a16="http://schemas.microsoft.com/office/drawing/2014/main" id="{68EB2CEC-3507-8174-DE47-C54CF24407A4}"/>
                    </a:ext>
                  </a:extLst>
                </p:cNvPr>
                <p:cNvSpPr txBox="1">
                  <a:spLocks noChangeArrowheads="1"/>
                </p:cNvSpPr>
                <p:nvPr/>
              </p:nvSpPr>
              <p:spPr bwMode="auto">
                <a:xfrm>
                  <a:off x="236130" y="5500419"/>
                  <a:ext cx="236862" cy="217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err="1">
                      <a:cs typeface="Times New Roman" panose="02020603050405020304" pitchFamily="18" charset="0"/>
                    </a:rPr>
                    <a:t>f</a:t>
                  </a:r>
                  <a:r>
                    <a:rPr lang="en-US" altLang="en-IT" sz="989" i="1" baseline="-25000" dirty="0" err="1">
                      <a:solidFill>
                        <a:srgbClr val="0069FC"/>
                      </a:solidFill>
                      <a:cs typeface="Times New Roman" panose="02020603050405020304" pitchFamily="18" charset="0"/>
                    </a:rPr>
                    <a:t>l</a:t>
                  </a:r>
                  <a:endParaRPr lang="en-US" altLang="en-IT" sz="989" i="1" dirty="0"/>
                </a:p>
              </p:txBody>
            </p:sp>
          </p:grpSp>
        </p:grpSp>
        <p:grpSp>
          <p:nvGrpSpPr>
            <p:cNvPr id="583" name="Group 582">
              <a:extLst>
                <a:ext uri="{FF2B5EF4-FFF2-40B4-BE49-F238E27FC236}">
                  <a16:creationId xmlns:a16="http://schemas.microsoft.com/office/drawing/2014/main" id="{CC5B9A0D-BB03-0143-ED48-2A034F8C8929}"/>
                </a:ext>
              </a:extLst>
            </p:cNvPr>
            <p:cNvGrpSpPr/>
            <p:nvPr/>
          </p:nvGrpSpPr>
          <p:grpSpPr>
            <a:xfrm rot="19171468">
              <a:off x="2796369" y="3283288"/>
              <a:ext cx="335557" cy="69322"/>
              <a:chOff x="3698666" y="6309456"/>
              <a:chExt cx="406620" cy="83423"/>
            </a:xfrm>
          </p:grpSpPr>
          <p:sp>
            <p:nvSpPr>
              <p:cNvPr id="584" name="Line 23">
                <a:extLst>
                  <a:ext uri="{FF2B5EF4-FFF2-40B4-BE49-F238E27FC236}">
                    <a16:creationId xmlns:a16="http://schemas.microsoft.com/office/drawing/2014/main" id="{B7F9DC84-E16B-90CF-1617-CAB95CDA1FA6}"/>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5" name="Line 23">
                <a:extLst>
                  <a:ext uri="{FF2B5EF4-FFF2-40B4-BE49-F238E27FC236}">
                    <a16:creationId xmlns:a16="http://schemas.microsoft.com/office/drawing/2014/main" id="{36FC07DB-90CF-A667-BCAF-6FB7CF2184C6}"/>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6" name="Line 23">
                <a:extLst>
                  <a:ext uri="{FF2B5EF4-FFF2-40B4-BE49-F238E27FC236}">
                    <a16:creationId xmlns:a16="http://schemas.microsoft.com/office/drawing/2014/main" id="{0D570FB9-01F9-0065-9C61-CDB7BF81F183}"/>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87" name="Line 23">
                <a:extLst>
                  <a:ext uri="{FF2B5EF4-FFF2-40B4-BE49-F238E27FC236}">
                    <a16:creationId xmlns:a16="http://schemas.microsoft.com/office/drawing/2014/main" id="{7D677AAD-69BD-36BF-0E58-8B4C54B997DD}"/>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8" name="Line 23">
                <a:extLst>
                  <a:ext uri="{FF2B5EF4-FFF2-40B4-BE49-F238E27FC236}">
                    <a16:creationId xmlns:a16="http://schemas.microsoft.com/office/drawing/2014/main" id="{5CB56831-8528-0F25-63D7-D4198CBBF6F6}"/>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89" name="Line 23">
                <a:extLst>
                  <a:ext uri="{FF2B5EF4-FFF2-40B4-BE49-F238E27FC236}">
                    <a16:creationId xmlns:a16="http://schemas.microsoft.com/office/drawing/2014/main" id="{B3EB5208-3B68-D1FF-110E-A86D6D4DFAAA}"/>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0" name="Line 23">
                <a:extLst>
                  <a:ext uri="{FF2B5EF4-FFF2-40B4-BE49-F238E27FC236}">
                    <a16:creationId xmlns:a16="http://schemas.microsoft.com/office/drawing/2014/main" id="{7FA6ED36-C7CD-6697-53EB-2E33BAAF2FE1}"/>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1" name="Line 23">
                <a:extLst>
                  <a:ext uri="{FF2B5EF4-FFF2-40B4-BE49-F238E27FC236}">
                    <a16:creationId xmlns:a16="http://schemas.microsoft.com/office/drawing/2014/main" id="{EC768A91-1958-07C8-7254-DAE3D99C6984}"/>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2" name="Line 23">
                <a:extLst>
                  <a:ext uri="{FF2B5EF4-FFF2-40B4-BE49-F238E27FC236}">
                    <a16:creationId xmlns:a16="http://schemas.microsoft.com/office/drawing/2014/main" id="{6A4E9335-4211-1086-1CC5-F37E191261A9}"/>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593" name="Line 23">
                <a:extLst>
                  <a:ext uri="{FF2B5EF4-FFF2-40B4-BE49-F238E27FC236}">
                    <a16:creationId xmlns:a16="http://schemas.microsoft.com/office/drawing/2014/main" id="{291C3149-04BF-91D7-ECAE-159FAAB3D43E}"/>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594" name="Line 23">
                <a:extLst>
                  <a:ext uri="{FF2B5EF4-FFF2-40B4-BE49-F238E27FC236}">
                    <a16:creationId xmlns:a16="http://schemas.microsoft.com/office/drawing/2014/main" id="{9FB6D260-F990-B4EA-E8C0-9B9FB398BF33}"/>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grpSp>
        <p:nvGrpSpPr>
          <p:cNvPr id="605" name="Group 604">
            <a:extLst>
              <a:ext uri="{FF2B5EF4-FFF2-40B4-BE49-F238E27FC236}">
                <a16:creationId xmlns:a16="http://schemas.microsoft.com/office/drawing/2014/main" id="{9AE0F8B8-25BA-F611-CFBB-01942B0F6112}"/>
              </a:ext>
            </a:extLst>
          </p:cNvPr>
          <p:cNvGrpSpPr/>
          <p:nvPr/>
        </p:nvGrpSpPr>
        <p:grpSpPr>
          <a:xfrm>
            <a:off x="7299958" y="5788599"/>
            <a:ext cx="683706" cy="440352"/>
            <a:chOff x="2306319" y="5765243"/>
            <a:chExt cx="968074" cy="623503"/>
          </a:xfrm>
        </p:grpSpPr>
        <p:sp>
          <p:nvSpPr>
            <p:cNvPr id="606" name="Rounded Rectangle 605">
              <a:extLst>
                <a:ext uri="{FF2B5EF4-FFF2-40B4-BE49-F238E27FC236}">
                  <a16:creationId xmlns:a16="http://schemas.microsoft.com/office/drawing/2014/main" id="{DC975284-2734-A7DB-D2B3-9EBC3824DDCC}"/>
                </a:ext>
              </a:extLst>
            </p:cNvPr>
            <p:cNvSpPr/>
            <p:nvPr/>
          </p:nvSpPr>
          <p:spPr>
            <a:xfrm>
              <a:off x="2306319" y="5765243"/>
              <a:ext cx="934062" cy="6235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07" name="Line 23">
              <a:extLst>
                <a:ext uri="{FF2B5EF4-FFF2-40B4-BE49-F238E27FC236}">
                  <a16:creationId xmlns:a16="http://schemas.microsoft.com/office/drawing/2014/main" id="{2DE61E83-AAD2-F87C-24C5-9D34D465AD39}"/>
                </a:ext>
              </a:extLst>
            </p:cNvPr>
            <p:cNvSpPr>
              <a:spLocks noChangeShapeType="1"/>
            </p:cNvSpPr>
            <p:nvPr/>
          </p:nvSpPr>
          <p:spPr bwMode="auto">
            <a:xfrm>
              <a:off x="2530789" y="5862232"/>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8" name="Line 23">
              <a:extLst>
                <a:ext uri="{FF2B5EF4-FFF2-40B4-BE49-F238E27FC236}">
                  <a16:creationId xmlns:a16="http://schemas.microsoft.com/office/drawing/2014/main" id="{75FF5A1E-E811-CA22-14DE-E33D7DCDF800}"/>
                </a:ext>
              </a:extLst>
            </p:cNvPr>
            <p:cNvSpPr>
              <a:spLocks noChangeShapeType="1"/>
            </p:cNvSpPr>
            <p:nvPr/>
          </p:nvSpPr>
          <p:spPr bwMode="auto">
            <a:xfrm flipH="1">
              <a:off x="2530788" y="6084221"/>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09" name="Text Box 12">
              <a:extLst>
                <a:ext uri="{FF2B5EF4-FFF2-40B4-BE49-F238E27FC236}">
                  <a16:creationId xmlns:a16="http://schemas.microsoft.com/office/drawing/2014/main" id="{7DE4E84E-B326-AAC9-5F29-4A41C75E097D}"/>
                </a:ext>
              </a:extLst>
            </p:cNvPr>
            <p:cNvSpPr txBox="1">
              <a:spLocks noChangeArrowheads="1"/>
            </p:cNvSpPr>
            <p:nvPr/>
          </p:nvSpPr>
          <p:spPr bwMode="auto">
            <a:xfrm>
              <a:off x="2418840" y="5773850"/>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0" name="Text Box 12">
              <a:extLst>
                <a:ext uri="{FF2B5EF4-FFF2-40B4-BE49-F238E27FC236}">
                  <a16:creationId xmlns:a16="http://schemas.microsoft.com/office/drawing/2014/main" id="{C24E8758-AC5D-1345-791F-BA827CC48823}"/>
                </a:ext>
              </a:extLst>
            </p:cNvPr>
            <p:cNvSpPr txBox="1">
              <a:spLocks noChangeArrowheads="1"/>
            </p:cNvSpPr>
            <p:nvPr/>
          </p:nvSpPr>
          <p:spPr bwMode="auto">
            <a:xfrm>
              <a:off x="2414678" y="6161261"/>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1" name="Line 23">
              <a:extLst>
                <a:ext uri="{FF2B5EF4-FFF2-40B4-BE49-F238E27FC236}">
                  <a16:creationId xmlns:a16="http://schemas.microsoft.com/office/drawing/2014/main" id="{C62E7A2E-628C-FBC8-4914-9031BEA68042}"/>
                </a:ext>
              </a:extLst>
            </p:cNvPr>
            <p:cNvSpPr>
              <a:spLocks noChangeShapeType="1"/>
            </p:cNvSpPr>
            <p:nvPr/>
          </p:nvSpPr>
          <p:spPr bwMode="auto">
            <a:xfrm>
              <a:off x="2786457" y="6098807"/>
              <a:ext cx="238128" cy="208758"/>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12" name="Line 23">
              <a:extLst>
                <a:ext uri="{FF2B5EF4-FFF2-40B4-BE49-F238E27FC236}">
                  <a16:creationId xmlns:a16="http://schemas.microsoft.com/office/drawing/2014/main" id="{4B6033CC-3DF7-7F86-EA0A-DEA4204659C1}"/>
                </a:ext>
              </a:extLst>
            </p:cNvPr>
            <p:cNvSpPr>
              <a:spLocks noChangeShapeType="1"/>
            </p:cNvSpPr>
            <p:nvPr/>
          </p:nvSpPr>
          <p:spPr bwMode="auto">
            <a:xfrm flipH="1">
              <a:off x="2780429" y="5863126"/>
              <a:ext cx="238127" cy="206969"/>
            </a:xfrm>
            <a:prstGeom prst="line">
              <a:avLst/>
            </a:prstGeom>
            <a:noFill/>
            <a:ln w="1836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13" name="Oval 25">
              <a:extLst>
                <a:ext uri="{FF2B5EF4-FFF2-40B4-BE49-F238E27FC236}">
                  <a16:creationId xmlns:a16="http://schemas.microsoft.com/office/drawing/2014/main" id="{384D4919-C1B5-55BC-3799-E21696854DB7}"/>
                </a:ext>
              </a:extLst>
            </p:cNvPr>
            <p:cNvSpPr>
              <a:spLocks noChangeArrowheads="1"/>
            </p:cNvSpPr>
            <p:nvPr/>
          </p:nvSpPr>
          <p:spPr bwMode="auto">
            <a:xfrm>
              <a:off x="2716404" y="6028758"/>
              <a:ext cx="99039"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sp>
          <p:nvSpPr>
            <p:cNvPr id="614" name="Text Box 12">
              <a:extLst>
                <a:ext uri="{FF2B5EF4-FFF2-40B4-BE49-F238E27FC236}">
                  <a16:creationId xmlns:a16="http://schemas.microsoft.com/office/drawing/2014/main" id="{4D3CF9E9-4E98-4874-9C75-E61F3A137FCC}"/>
                </a:ext>
              </a:extLst>
            </p:cNvPr>
            <p:cNvSpPr txBox="1">
              <a:spLocks noChangeArrowheads="1"/>
            </p:cNvSpPr>
            <p:nvPr/>
          </p:nvSpPr>
          <p:spPr bwMode="auto">
            <a:xfrm>
              <a:off x="3068004" y="5781681"/>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sp>
          <p:nvSpPr>
            <p:cNvPr id="615" name="Text Box 12">
              <a:extLst>
                <a:ext uri="{FF2B5EF4-FFF2-40B4-BE49-F238E27FC236}">
                  <a16:creationId xmlns:a16="http://schemas.microsoft.com/office/drawing/2014/main" id="{F077FF92-0809-EF1E-FA5D-017DF0CB3156}"/>
                </a:ext>
              </a:extLst>
            </p:cNvPr>
            <p:cNvSpPr txBox="1">
              <a:spLocks noChangeArrowheads="1"/>
            </p:cNvSpPr>
            <p:nvPr/>
          </p:nvSpPr>
          <p:spPr bwMode="auto">
            <a:xfrm>
              <a:off x="3080163" y="6165309"/>
              <a:ext cx="194230"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l</a:t>
              </a:r>
              <a:endParaRPr lang="en-US" altLang="en-IT" sz="989" i="1" dirty="0"/>
            </a:p>
          </p:txBody>
        </p:sp>
      </p:grpSp>
      <p:grpSp>
        <p:nvGrpSpPr>
          <p:cNvPr id="616" name="Group 615">
            <a:extLst>
              <a:ext uri="{FF2B5EF4-FFF2-40B4-BE49-F238E27FC236}">
                <a16:creationId xmlns:a16="http://schemas.microsoft.com/office/drawing/2014/main" id="{FC35CD0D-BD58-689A-2064-8974E58146E3}"/>
              </a:ext>
            </a:extLst>
          </p:cNvPr>
          <p:cNvGrpSpPr/>
          <p:nvPr/>
        </p:nvGrpSpPr>
        <p:grpSpPr>
          <a:xfrm>
            <a:off x="7983907" y="5009890"/>
            <a:ext cx="698347" cy="508788"/>
            <a:chOff x="3427958" y="393778"/>
            <a:chExt cx="976904" cy="720403"/>
          </a:xfrm>
        </p:grpSpPr>
        <p:sp>
          <p:nvSpPr>
            <p:cNvPr id="617" name="Rounded Rectangle 616">
              <a:extLst>
                <a:ext uri="{FF2B5EF4-FFF2-40B4-BE49-F238E27FC236}">
                  <a16:creationId xmlns:a16="http://schemas.microsoft.com/office/drawing/2014/main" id="{C7448F60-58AC-076A-BE95-AAFDF947983E}"/>
                </a:ext>
              </a:extLst>
            </p:cNvPr>
            <p:cNvSpPr/>
            <p:nvPr/>
          </p:nvSpPr>
          <p:spPr>
            <a:xfrm>
              <a:off x="3427958" y="393778"/>
              <a:ext cx="976904" cy="720403"/>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18" name="Text Box 12">
              <a:extLst>
                <a:ext uri="{FF2B5EF4-FFF2-40B4-BE49-F238E27FC236}">
                  <a16:creationId xmlns:a16="http://schemas.microsoft.com/office/drawing/2014/main" id="{8D436BDC-0819-11A7-7C49-D96885D74CEC}"/>
                </a:ext>
              </a:extLst>
            </p:cNvPr>
            <p:cNvSpPr txBox="1">
              <a:spLocks noChangeArrowheads="1"/>
            </p:cNvSpPr>
            <p:nvPr/>
          </p:nvSpPr>
          <p:spPr bwMode="auto">
            <a:xfrm>
              <a:off x="4189750" y="873550"/>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sp>
          <p:nvSpPr>
            <p:cNvPr id="619" name="Text Box 12">
              <a:extLst>
                <a:ext uri="{FF2B5EF4-FFF2-40B4-BE49-F238E27FC236}">
                  <a16:creationId xmlns:a16="http://schemas.microsoft.com/office/drawing/2014/main" id="{2577B756-2A0B-FE20-F41F-F2D6253D051A}"/>
                </a:ext>
              </a:extLst>
            </p:cNvPr>
            <p:cNvSpPr txBox="1">
              <a:spLocks noChangeArrowheads="1"/>
            </p:cNvSpPr>
            <p:nvPr/>
          </p:nvSpPr>
          <p:spPr bwMode="auto">
            <a:xfrm>
              <a:off x="4141909" y="429662"/>
              <a:ext cx="194231" cy="1927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 G</a:t>
              </a:r>
              <a:endParaRPr lang="en-US" altLang="en-IT" sz="989" i="1" dirty="0"/>
            </a:p>
          </p:txBody>
        </p:sp>
        <p:grpSp>
          <p:nvGrpSpPr>
            <p:cNvPr id="620" name="Group 619">
              <a:extLst>
                <a:ext uri="{FF2B5EF4-FFF2-40B4-BE49-F238E27FC236}">
                  <a16:creationId xmlns:a16="http://schemas.microsoft.com/office/drawing/2014/main" id="{B6D2D0DA-2532-AD20-FF54-431984DCE7FA}"/>
                </a:ext>
              </a:extLst>
            </p:cNvPr>
            <p:cNvGrpSpPr/>
            <p:nvPr/>
          </p:nvGrpSpPr>
          <p:grpSpPr>
            <a:xfrm rot="18972771">
              <a:off x="3878440" y="609097"/>
              <a:ext cx="304100" cy="65006"/>
              <a:chOff x="3698666" y="6309456"/>
              <a:chExt cx="406620" cy="83423"/>
            </a:xfrm>
          </p:grpSpPr>
          <p:sp>
            <p:nvSpPr>
              <p:cNvPr id="647" name="Line 23">
                <a:extLst>
                  <a:ext uri="{FF2B5EF4-FFF2-40B4-BE49-F238E27FC236}">
                    <a16:creationId xmlns:a16="http://schemas.microsoft.com/office/drawing/2014/main" id="{B9B23903-A961-E529-EBE9-210821A7BCFE}"/>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8" name="Line 23">
                <a:extLst>
                  <a:ext uri="{FF2B5EF4-FFF2-40B4-BE49-F238E27FC236}">
                    <a16:creationId xmlns:a16="http://schemas.microsoft.com/office/drawing/2014/main" id="{D7BA434A-93D6-6353-FE8B-5042B4473A48}"/>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9" name="Line 23">
                <a:extLst>
                  <a:ext uri="{FF2B5EF4-FFF2-40B4-BE49-F238E27FC236}">
                    <a16:creationId xmlns:a16="http://schemas.microsoft.com/office/drawing/2014/main" id="{2FEC359A-BF73-A653-63DA-F2CA78AD5003}"/>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0" name="Line 23">
                <a:extLst>
                  <a:ext uri="{FF2B5EF4-FFF2-40B4-BE49-F238E27FC236}">
                    <a16:creationId xmlns:a16="http://schemas.microsoft.com/office/drawing/2014/main" id="{65DD04F2-4BA6-D55F-0DE4-816F993EB02C}"/>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1" name="Line 23">
                <a:extLst>
                  <a:ext uri="{FF2B5EF4-FFF2-40B4-BE49-F238E27FC236}">
                    <a16:creationId xmlns:a16="http://schemas.microsoft.com/office/drawing/2014/main" id="{5D465C07-3C2C-B22F-DFCC-CD0556252FF1}"/>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2" name="Line 23">
                <a:extLst>
                  <a:ext uri="{FF2B5EF4-FFF2-40B4-BE49-F238E27FC236}">
                    <a16:creationId xmlns:a16="http://schemas.microsoft.com/office/drawing/2014/main" id="{870085E6-4861-F808-DA69-8142E50990B3}"/>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3" name="Line 23">
                <a:extLst>
                  <a:ext uri="{FF2B5EF4-FFF2-40B4-BE49-F238E27FC236}">
                    <a16:creationId xmlns:a16="http://schemas.microsoft.com/office/drawing/2014/main" id="{D9DC3492-02F9-4213-68D1-16FC605594CD}"/>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4" name="Line 23">
                <a:extLst>
                  <a:ext uri="{FF2B5EF4-FFF2-40B4-BE49-F238E27FC236}">
                    <a16:creationId xmlns:a16="http://schemas.microsoft.com/office/drawing/2014/main" id="{E7BC380E-3799-19EF-59EC-C4E63C77F1B1}"/>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5" name="Line 23">
                <a:extLst>
                  <a:ext uri="{FF2B5EF4-FFF2-40B4-BE49-F238E27FC236}">
                    <a16:creationId xmlns:a16="http://schemas.microsoft.com/office/drawing/2014/main" id="{389921A8-E719-3FC9-17C6-2C550F040AFC}"/>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56" name="Line 23">
                <a:extLst>
                  <a:ext uri="{FF2B5EF4-FFF2-40B4-BE49-F238E27FC236}">
                    <a16:creationId xmlns:a16="http://schemas.microsoft.com/office/drawing/2014/main" id="{9D17D110-8779-CE52-719D-4F93BE90E782}"/>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57" name="Line 23">
                <a:extLst>
                  <a:ext uri="{FF2B5EF4-FFF2-40B4-BE49-F238E27FC236}">
                    <a16:creationId xmlns:a16="http://schemas.microsoft.com/office/drawing/2014/main" id="{6BC7017D-C241-CACA-38BA-E5023F76B491}"/>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grpSp>
          <p:nvGrpSpPr>
            <p:cNvPr id="621" name="Group 620">
              <a:extLst>
                <a:ext uri="{FF2B5EF4-FFF2-40B4-BE49-F238E27FC236}">
                  <a16:creationId xmlns:a16="http://schemas.microsoft.com/office/drawing/2014/main" id="{E05C2D5C-E277-C04A-F76D-80F7C9429C98}"/>
                </a:ext>
              </a:extLst>
            </p:cNvPr>
            <p:cNvGrpSpPr/>
            <p:nvPr/>
          </p:nvGrpSpPr>
          <p:grpSpPr>
            <a:xfrm rot="2357675">
              <a:off x="3890593" y="840168"/>
              <a:ext cx="304100" cy="65006"/>
              <a:chOff x="3698666" y="6309456"/>
              <a:chExt cx="406620" cy="83423"/>
            </a:xfrm>
          </p:grpSpPr>
          <p:sp>
            <p:nvSpPr>
              <p:cNvPr id="636" name="Line 23">
                <a:extLst>
                  <a:ext uri="{FF2B5EF4-FFF2-40B4-BE49-F238E27FC236}">
                    <a16:creationId xmlns:a16="http://schemas.microsoft.com/office/drawing/2014/main" id="{CBBAAB8C-0866-0ECA-99C1-2ED8B5A21205}"/>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7" name="Line 23">
                <a:extLst>
                  <a:ext uri="{FF2B5EF4-FFF2-40B4-BE49-F238E27FC236}">
                    <a16:creationId xmlns:a16="http://schemas.microsoft.com/office/drawing/2014/main" id="{C9EF9951-E760-1998-ADEE-F3799D61F9EB}"/>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8" name="Line 23">
                <a:extLst>
                  <a:ext uri="{FF2B5EF4-FFF2-40B4-BE49-F238E27FC236}">
                    <a16:creationId xmlns:a16="http://schemas.microsoft.com/office/drawing/2014/main" id="{EA737B1F-E83D-9431-977F-3F275EF78986}"/>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9" name="Line 23">
                <a:extLst>
                  <a:ext uri="{FF2B5EF4-FFF2-40B4-BE49-F238E27FC236}">
                    <a16:creationId xmlns:a16="http://schemas.microsoft.com/office/drawing/2014/main" id="{0D717D61-1974-A7E3-A399-FA37BE87ABFB}"/>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0" name="Line 23">
                <a:extLst>
                  <a:ext uri="{FF2B5EF4-FFF2-40B4-BE49-F238E27FC236}">
                    <a16:creationId xmlns:a16="http://schemas.microsoft.com/office/drawing/2014/main" id="{2D69D0C4-C02F-0209-A5FE-F949E20A9A4B}"/>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1" name="Line 23">
                <a:extLst>
                  <a:ext uri="{FF2B5EF4-FFF2-40B4-BE49-F238E27FC236}">
                    <a16:creationId xmlns:a16="http://schemas.microsoft.com/office/drawing/2014/main" id="{6AFDAEA7-1C09-8712-C220-A7DECD098A2D}"/>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2" name="Line 23">
                <a:extLst>
                  <a:ext uri="{FF2B5EF4-FFF2-40B4-BE49-F238E27FC236}">
                    <a16:creationId xmlns:a16="http://schemas.microsoft.com/office/drawing/2014/main" id="{A2AE58D1-9664-C5BB-7086-AC543113C16F}"/>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43" name="Line 23">
                <a:extLst>
                  <a:ext uri="{FF2B5EF4-FFF2-40B4-BE49-F238E27FC236}">
                    <a16:creationId xmlns:a16="http://schemas.microsoft.com/office/drawing/2014/main" id="{75079E97-CB7A-1E2D-0C69-3D0D6BA8ECBE}"/>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4" name="Line 23">
                <a:extLst>
                  <a:ext uri="{FF2B5EF4-FFF2-40B4-BE49-F238E27FC236}">
                    <a16:creationId xmlns:a16="http://schemas.microsoft.com/office/drawing/2014/main" id="{40DC8369-9E27-A8F4-D2D6-C959EA168CA2}"/>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45" name="Line 23">
                <a:extLst>
                  <a:ext uri="{FF2B5EF4-FFF2-40B4-BE49-F238E27FC236}">
                    <a16:creationId xmlns:a16="http://schemas.microsoft.com/office/drawing/2014/main" id="{B3A2D605-5C2F-5DD6-7495-4067F8631382}"/>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46" name="Line 23">
                <a:extLst>
                  <a:ext uri="{FF2B5EF4-FFF2-40B4-BE49-F238E27FC236}">
                    <a16:creationId xmlns:a16="http://schemas.microsoft.com/office/drawing/2014/main" id="{74A8DD60-B829-E69E-0947-D9108DBFF66A}"/>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622" name="Oval 25">
              <a:extLst>
                <a:ext uri="{FF2B5EF4-FFF2-40B4-BE49-F238E27FC236}">
                  <a16:creationId xmlns:a16="http://schemas.microsoft.com/office/drawing/2014/main" id="{6794250A-0A83-8C63-FC04-B3B85D517E80}"/>
                </a:ext>
              </a:extLst>
            </p:cNvPr>
            <p:cNvSpPr>
              <a:spLocks noChangeArrowheads="1"/>
            </p:cNvSpPr>
            <p:nvPr/>
          </p:nvSpPr>
          <p:spPr bwMode="auto">
            <a:xfrm>
              <a:off x="3842748" y="715333"/>
              <a:ext cx="99038" cy="96475"/>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sz="1271"/>
            </a:p>
          </p:txBody>
        </p:sp>
        <p:grpSp>
          <p:nvGrpSpPr>
            <p:cNvPr id="623" name="Group 622">
              <a:extLst>
                <a:ext uri="{FF2B5EF4-FFF2-40B4-BE49-F238E27FC236}">
                  <a16:creationId xmlns:a16="http://schemas.microsoft.com/office/drawing/2014/main" id="{6B9BC692-9B82-DC5F-7D3E-3392404117FC}"/>
                </a:ext>
              </a:extLst>
            </p:cNvPr>
            <p:cNvGrpSpPr/>
            <p:nvPr/>
          </p:nvGrpSpPr>
          <p:grpSpPr>
            <a:xfrm>
              <a:off x="3516882" y="721694"/>
              <a:ext cx="335557" cy="61798"/>
              <a:chOff x="3698666" y="6309456"/>
              <a:chExt cx="406620" cy="83423"/>
            </a:xfrm>
          </p:grpSpPr>
          <p:sp>
            <p:nvSpPr>
              <p:cNvPr id="625" name="Line 23">
                <a:extLst>
                  <a:ext uri="{FF2B5EF4-FFF2-40B4-BE49-F238E27FC236}">
                    <a16:creationId xmlns:a16="http://schemas.microsoft.com/office/drawing/2014/main" id="{C5BAD48B-F4E7-76F8-56F5-938ED7CA9D99}"/>
                  </a:ext>
                </a:extLst>
              </p:cNvPr>
              <p:cNvSpPr>
                <a:spLocks noChangeShapeType="1"/>
              </p:cNvSpPr>
              <p:nvPr/>
            </p:nvSpPr>
            <p:spPr bwMode="auto">
              <a:xfrm>
                <a:off x="3721352" y="6311242"/>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6" name="Line 23">
                <a:extLst>
                  <a:ext uri="{FF2B5EF4-FFF2-40B4-BE49-F238E27FC236}">
                    <a16:creationId xmlns:a16="http://schemas.microsoft.com/office/drawing/2014/main" id="{70AD8397-1151-754A-D009-E6D50E96A4B7}"/>
                  </a:ext>
                </a:extLst>
              </p:cNvPr>
              <p:cNvSpPr>
                <a:spLocks noChangeShapeType="1"/>
              </p:cNvSpPr>
              <p:nvPr/>
            </p:nvSpPr>
            <p:spPr bwMode="auto">
              <a:xfrm flipV="1">
                <a:off x="3760383" y="6309456"/>
                <a:ext cx="39045" cy="8182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7" name="Line 23">
                <a:extLst>
                  <a:ext uri="{FF2B5EF4-FFF2-40B4-BE49-F238E27FC236}">
                    <a16:creationId xmlns:a16="http://schemas.microsoft.com/office/drawing/2014/main" id="{4A367B89-D5DC-51DF-CF1F-7B243865D95F}"/>
                  </a:ext>
                </a:extLst>
              </p:cNvPr>
              <p:cNvSpPr>
                <a:spLocks noChangeShapeType="1"/>
              </p:cNvSpPr>
              <p:nvPr/>
            </p:nvSpPr>
            <p:spPr bwMode="auto">
              <a:xfrm>
                <a:off x="3799428" y="6309456"/>
                <a:ext cx="41880" cy="83215"/>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28" name="Line 23">
                <a:extLst>
                  <a:ext uri="{FF2B5EF4-FFF2-40B4-BE49-F238E27FC236}">
                    <a16:creationId xmlns:a16="http://schemas.microsoft.com/office/drawing/2014/main" id="{C75A6036-C8D1-904B-9826-0A5C5F843585}"/>
                  </a:ext>
                </a:extLst>
              </p:cNvPr>
              <p:cNvSpPr>
                <a:spLocks noChangeShapeType="1"/>
              </p:cNvSpPr>
              <p:nvPr/>
            </p:nvSpPr>
            <p:spPr bwMode="auto">
              <a:xfrm flipV="1">
                <a:off x="3839863" y="6310523"/>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29" name="Line 23">
                <a:extLst>
                  <a:ext uri="{FF2B5EF4-FFF2-40B4-BE49-F238E27FC236}">
                    <a16:creationId xmlns:a16="http://schemas.microsoft.com/office/drawing/2014/main" id="{BB39FADB-7756-E207-601E-442CD54036F5}"/>
                  </a:ext>
                </a:extLst>
              </p:cNvPr>
              <p:cNvSpPr>
                <a:spLocks noChangeShapeType="1"/>
              </p:cNvSpPr>
              <p:nvPr/>
            </p:nvSpPr>
            <p:spPr bwMode="auto">
              <a:xfrm>
                <a:off x="3881556" y="6312630"/>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0" name="Line 23">
                <a:extLst>
                  <a:ext uri="{FF2B5EF4-FFF2-40B4-BE49-F238E27FC236}">
                    <a16:creationId xmlns:a16="http://schemas.microsoft.com/office/drawing/2014/main" id="{F44A1DD1-7A80-D0C1-71B1-30F5524A9F83}"/>
                  </a:ext>
                </a:extLst>
              </p:cNvPr>
              <p:cNvSpPr>
                <a:spLocks noChangeShapeType="1"/>
              </p:cNvSpPr>
              <p:nvPr/>
            </p:nvSpPr>
            <p:spPr bwMode="auto">
              <a:xfrm flipV="1">
                <a:off x="3919695" y="6311771"/>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1" name="Line 23">
                <a:extLst>
                  <a:ext uri="{FF2B5EF4-FFF2-40B4-BE49-F238E27FC236}">
                    <a16:creationId xmlns:a16="http://schemas.microsoft.com/office/drawing/2014/main" id="{1D50EDDE-77B9-2F70-F29A-EAF714C698F9}"/>
                  </a:ext>
                </a:extLst>
              </p:cNvPr>
              <p:cNvSpPr>
                <a:spLocks noChangeShapeType="1"/>
              </p:cNvSpPr>
              <p:nvPr/>
            </p:nvSpPr>
            <p:spPr bwMode="auto">
              <a:xfrm>
                <a:off x="3961049"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2" name="Line 23">
                <a:extLst>
                  <a:ext uri="{FF2B5EF4-FFF2-40B4-BE49-F238E27FC236}">
                    <a16:creationId xmlns:a16="http://schemas.microsoft.com/office/drawing/2014/main" id="{AD4E729A-35AD-BD82-5969-EF5B23517F85}"/>
                  </a:ext>
                </a:extLst>
              </p:cNvPr>
              <p:cNvSpPr>
                <a:spLocks noChangeShapeType="1"/>
              </p:cNvSpPr>
              <p:nvPr/>
            </p:nvSpPr>
            <p:spPr bwMode="auto">
              <a:xfrm flipV="1">
                <a:off x="4001485" y="6312838"/>
                <a:ext cx="4135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3" name="Line 23">
                <a:extLst>
                  <a:ext uri="{FF2B5EF4-FFF2-40B4-BE49-F238E27FC236}">
                    <a16:creationId xmlns:a16="http://schemas.microsoft.com/office/drawing/2014/main" id="{11C99373-6864-2144-27A4-D49C63401145}"/>
                  </a:ext>
                </a:extLst>
              </p:cNvPr>
              <p:cNvSpPr>
                <a:spLocks noChangeShapeType="1"/>
              </p:cNvSpPr>
              <p:nvPr/>
            </p:nvSpPr>
            <p:spPr bwMode="auto">
              <a:xfrm>
                <a:off x="4041892" y="6311771"/>
                <a:ext cx="39045" cy="80041"/>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sp>
            <p:nvSpPr>
              <p:cNvPr id="634" name="Line 23">
                <a:extLst>
                  <a:ext uri="{FF2B5EF4-FFF2-40B4-BE49-F238E27FC236}">
                    <a16:creationId xmlns:a16="http://schemas.microsoft.com/office/drawing/2014/main" id="{27214AF6-7325-973F-8866-590F4FED460D}"/>
                  </a:ext>
                </a:extLst>
              </p:cNvPr>
              <p:cNvSpPr>
                <a:spLocks noChangeShapeType="1"/>
              </p:cNvSpPr>
              <p:nvPr/>
            </p:nvSpPr>
            <p:spPr bwMode="auto">
              <a:xfrm flipV="1">
                <a:off x="3698666" y="6311242"/>
                <a:ext cx="23766" cy="50147"/>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a:p>
            </p:txBody>
          </p:sp>
          <p:sp>
            <p:nvSpPr>
              <p:cNvPr id="635" name="Line 23">
                <a:extLst>
                  <a:ext uri="{FF2B5EF4-FFF2-40B4-BE49-F238E27FC236}">
                    <a16:creationId xmlns:a16="http://schemas.microsoft.com/office/drawing/2014/main" id="{CB4778BF-7AF4-0810-D411-ABDF9C9A45E2}"/>
                  </a:ext>
                </a:extLst>
              </p:cNvPr>
              <p:cNvSpPr>
                <a:spLocks noChangeShapeType="1"/>
              </p:cNvSpPr>
              <p:nvPr/>
            </p:nvSpPr>
            <p:spPr bwMode="auto">
              <a:xfrm flipV="1">
                <a:off x="4080900" y="6357641"/>
                <a:ext cx="24386" cy="33418"/>
              </a:xfrm>
              <a:prstGeom prst="line">
                <a:avLst/>
              </a:prstGeom>
              <a:noFill/>
              <a:ln w="9525">
                <a:solidFill>
                  <a:schemeClr val="accent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271" dirty="0"/>
              </a:p>
            </p:txBody>
          </p:sp>
        </p:grpSp>
        <p:sp>
          <p:nvSpPr>
            <p:cNvPr id="624" name="Text Box 12">
              <a:extLst>
                <a:ext uri="{FF2B5EF4-FFF2-40B4-BE49-F238E27FC236}">
                  <a16:creationId xmlns:a16="http://schemas.microsoft.com/office/drawing/2014/main" id="{8F24936D-E348-EB3E-9BA2-EE614C7C8751}"/>
                </a:ext>
              </a:extLst>
            </p:cNvPr>
            <p:cNvSpPr txBox="1">
              <a:spLocks noChangeArrowheads="1"/>
            </p:cNvSpPr>
            <p:nvPr/>
          </p:nvSpPr>
          <p:spPr bwMode="auto">
            <a:xfrm>
              <a:off x="3558390" y="513882"/>
              <a:ext cx="205166" cy="192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989" i="1" dirty="0">
                  <a:cs typeface="Times New Roman" panose="02020603050405020304" pitchFamily="18" charset="0"/>
                </a:rPr>
                <a:t>G</a:t>
              </a:r>
              <a:endParaRPr lang="en-US" altLang="en-IT" sz="989" i="1" dirty="0"/>
            </a:p>
          </p:txBody>
        </p:sp>
      </p:grpSp>
      <p:sp>
        <p:nvSpPr>
          <p:cNvPr id="658" name="Rectangle 657">
            <a:extLst>
              <a:ext uri="{FF2B5EF4-FFF2-40B4-BE49-F238E27FC236}">
                <a16:creationId xmlns:a16="http://schemas.microsoft.com/office/drawing/2014/main" id="{3C5BB837-1BC1-0E97-4104-4ECC13292E0C}"/>
              </a:ext>
            </a:extLst>
          </p:cNvPr>
          <p:cNvSpPr/>
          <p:nvPr/>
        </p:nvSpPr>
        <p:spPr>
          <a:xfrm>
            <a:off x="213512" y="6427407"/>
            <a:ext cx="791545" cy="211244"/>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1" name="Rectangle 660">
            <a:extLst>
              <a:ext uri="{FF2B5EF4-FFF2-40B4-BE49-F238E27FC236}">
                <a16:creationId xmlns:a16="http://schemas.microsoft.com/office/drawing/2014/main" id="{8FBAE837-6CA0-F363-B826-C0D138125B12}"/>
              </a:ext>
            </a:extLst>
          </p:cNvPr>
          <p:cNvSpPr/>
          <p:nvPr/>
        </p:nvSpPr>
        <p:spPr>
          <a:xfrm>
            <a:off x="210576" y="4987407"/>
            <a:ext cx="791545" cy="211244"/>
          </a:xfrm>
          <a:prstGeom prst="rect">
            <a:avLst/>
          </a:prstGeom>
          <a:noFill/>
          <a:ln w="254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663" name="TextBox 662">
            <a:extLst>
              <a:ext uri="{FF2B5EF4-FFF2-40B4-BE49-F238E27FC236}">
                <a16:creationId xmlns:a16="http://schemas.microsoft.com/office/drawing/2014/main" id="{B26C4245-BBE8-2AAE-8A2E-CCAA6492A756}"/>
              </a:ext>
            </a:extLst>
          </p:cNvPr>
          <p:cNvSpPr txBox="1"/>
          <p:nvPr/>
        </p:nvSpPr>
        <p:spPr>
          <a:xfrm>
            <a:off x="1015397" y="6372158"/>
            <a:ext cx="791545" cy="318229"/>
          </a:xfrm>
          <a:prstGeom prst="rect">
            <a:avLst/>
          </a:prstGeom>
          <a:noFill/>
        </p:spPr>
        <p:txBody>
          <a:bodyPr wrap="square" rtlCol="0">
            <a:spAutoFit/>
          </a:bodyPr>
          <a:lstStyle/>
          <a:p>
            <a:r>
              <a:rPr lang="en-GB" sz="1468" dirty="0">
                <a:solidFill>
                  <a:schemeClr val="bg1">
                    <a:lumMod val="65000"/>
                  </a:schemeClr>
                </a:solidFill>
              </a:rPr>
              <a:t>QCD</a:t>
            </a:r>
          </a:p>
        </p:txBody>
      </p:sp>
      <p:sp>
        <p:nvSpPr>
          <p:cNvPr id="665" name="TextBox 664">
            <a:extLst>
              <a:ext uri="{FF2B5EF4-FFF2-40B4-BE49-F238E27FC236}">
                <a16:creationId xmlns:a16="http://schemas.microsoft.com/office/drawing/2014/main" id="{B30F2931-CF82-478E-C0F5-C0F9E0D657C2}"/>
              </a:ext>
            </a:extLst>
          </p:cNvPr>
          <p:cNvSpPr txBox="1"/>
          <p:nvPr/>
        </p:nvSpPr>
        <p:spPr>
          <a:xfrm>
            <a:off x="988734" y="4938302"/>
            <a:ext cx="1749644" cy="318229"/>
          </a:xfrm>
          <a:prstGeom prst="rect">
            <a:avLst/>
          </a:prstGeom>
          <a:noFill/>
        </p:spPr>
        <p:txBody>
          <a:bodyPr wrap="square" rtlCol="0">
            <a:spAutoFit/>
          </a:bodyPr>
          <a:lstStyle/>
          <a:p>
            <a:r>
              <a:rPr lang="en-GB" sz="1468" dirty="0">
                <a:solidFill>
                  <a:schemeClr val="bg1">
                    <a:lumMod val="65000"/>
                  </a:schemeClr>
                </a:solidFill>
              </a:rPr>
              <a:t>High-energy coll.</a:t>
            </a:r>
          </a:p>
        </p:txBody>
      </p:sp>
      <p:grpSp>
        <p:nvGrpSpPr>
          <p:cNvPr id="685" name="Group 684">
            <a:extLst>
              <a:ext uri="{FF2B5EF4-FFF2-40B4-BE49-F238E27FC236}">
                <a16:creationId xmlns:a16="http://schemas.microsoft.com/office/drawing/2014/main" id="{A6EAE20D-A9EC-BCF2-090E-BA833F329F78}"/>
              </a:ext>
            </a:extLst>
          </p:cNvPr>
          <p:cNvGrpSpPr/>
          <p:nvPr/>
        </p:nvGrpSpPr>
        <p:grpSpPr>
          <a:xfrm>
            <a:off x="4155420" y="1935716"/>
            <a:ext cx="3813770" cy="3813770"/>
            <a:chOff x="4153677" y="1938548"/>
            <a:chExt cx="3813770" cy="3813770"/>
          </a:xfrm>
        </p:grpSpPr>
        <p:sp>
          <p:nvSpPr>
            <p:cNvPr id="686" name="Oval 685">
              <a:extLst>
                <a:ext uri="{FF2B5EF4-FFF2-40B4-BE49-F238E27FC236}">
                  <a16:creationId xmlns:a16="http://schemas.microsoft.com/office/drawing/2014/main" id="{99055EDC-4FA2-84CA-8B4B-F8DBCCE8622B}"/>
                </a:ext>
              </a:extLst>
            </p:cNvPr>
            <p:cNvSpPr/>
            <p:nvPr/>
          </p:nvSpPr>
          <p:spPr>
            <a:xfrm>
              <a:off x="4153677" y="1938548"/>
              <a:ext cx="3813770" cy="3813770"/>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a:p>
          </p:txBody>
        </p:sp>
        <p:sp>
          <p:nvSpPr>
            <p:cNvPr id="687" name="Oval 686">
              <a:extLst>
                <a:ext uri="{FF2B5EF4-FFF2-40B4-BE49-F238E27FC236}">
                  <a16:creationId xmlns:a16="http://schemas.microsoft.com/office/drawing/2014/main" id="{B5824065-26FF-4A65-1EF0-50406CF0B4D7}"/>
                </a:ext>
              </a:extLst>
            </p:cNvPr>
            <p:cNvSpPr/>
            <p:nvPr/>
          </p:nvSpPr>
          <p:spPr>
            <a:xfrm>
              <a:off x="4603468" y="2417694"/>
              <a:ext cx="2917036" cy="2864916"/>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dirty="0"/>
            </a:p>
          </p:txBody>
        </p:sp>
        <p:sp>
          <p:nvSpPr>
            <p:cNvPr id="688" name="Oval 687">
              <a:extLst>
                <a:ext uri="{FF2B5EF4-FFF2-40B4-BE49-F238E27FC236}">
                  <a16:creationId xmlns:a16="http://schemas.microsoft.com/office/drawing/2014/main" id="{15FBAB14-F446-0A63-1D38-62C4EDD58B64}"/>
                </a:ext>
              </a:extLst>
            </p:cNvPr>
            <p:cNvSpPr/>
            <p:nvPr/>
          </p:nvSpPr>
          <p:spPr>
            <a:xfrm>
              <a:off x="5105242" y="2926197"/>
              <a:ext cx="1924017" cy="1869358"/>
            </a:xfrm>
            <a:prstGeom prst="ellipse">
              <a:avLst/>
            </a:prstGeom>
            <a:noFill/>
            <a:ln w="1270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71" dirty="0"/>
            </a:p>
          </p:txBody>
        </p:sp>
        <p:cxnSp>
          <p:nvCxnSpPr>
            <p:cNvPr id="689" name="Straight Connector 688">
              <a:extLst>
                <a:ext uri="{FF2B5EF4-FFF2-40B4-BE49-F238E27FC236}">
                  <a16:creationId xmlns:a16="http://schemas.microsoft.com/office/drawing/2014/main" id="{76E8831F-8AAA-F56F-02FE-90063D8ACFDC}"/>
                </a:ext>
              </a:extLst>
            </p:cNvPr>
            <p:cNvCxnSpPr>
              <a:cxnSpLocks/>
              <a:stCxn id="686" idx="2"/>
              <a:endCxn id="686" idx="6"/>
            </p:cNvCxnSpPr>
            <p:nvPr/>
          </p:nvCxnSpPr>
          <p:spPr>
            <a:xfrm>
              <a:off x="4153677" y="3845432"/>
              <a:ext cx="3813770"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0" name="Straight Connector 689">
              <a:extLst>
                <a:ext uri="{FF2B5EF4-FFF2-40B4-BE49-F238E27FC236}">
                  <a16:creationId xmlns:a16="http://schemas.microsoft.com/office/drawing/2014/main" id="{AC91C5B9-31B9-7ADC-6673-D0195053F639}"/>
                </a:ext>
              </a:extLst>
            </p:cNvPr>
            <p:cNvCxnSpPr>
              <a:cxnSpLocks/>
              <a:stCxn id="686" idx="0"/>
              <a:endCxn id="686" idx="4"/>
            </p:cNvCxnSpPr>
            <p:nvPr/>
          </p:nvCxnSpPr>
          <p:spPr>
            <a:xfrm>
              <a:off x="6060562" y="1938548"/>
              <a:ext cx="0" cy="381377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1" name="Straight Connector 690">
              <a:extLst>
                <a:ext uri="{FF2B5EF4-FFF2-40B4-BE49-F238E27FC236}">
                  <a16:creationId xmlns:a16="http://schemas.microsoft.com/office/drawing/2014/main" id="{11CF453A-3954-0E19-B933-1ADCFCBB3863}"/>
                </a:ext>
              </a:extLst>
            </p:cNvPr>
            <p:cNvCxnSpPr>
              <a:cxnSpLocks/>
              <a:stCxn id="686" idx="1"/>
              <a:endCxn id="686" idx="5"/>
            </p:cNvCxnSpPr>
            <p:nvPr/>
          </p:nvCxnSpPr>
          <p:spPr>
            <a:xfrm>
              <a:off x="4712191" y="2497062"/>
              <a:ext cx="2696742" cy="2696742"/>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2" name="Straight Connector 691">
              <a:extLst>
                <a:ext uri="{FF2B5EF4-FFF2-40B4-BE49-F238E27FC236}">
                  <a16:creationId xmlns:a16="http://schemas.microsoft.com/office/drawing/2014/main" id="{D3A41D3F-F1DF-5DE1-296F-FD3802EBFA54}"/>
                </a:ext>
              </a:extLst>
            </p:cNvPr>
            <p:cNvCxnSpPr>
              <a:cxnSpLocks/>
              <a:stCxn id="686" idx="3"/>
              <a:endCxn id="686" idx="7"/>
            </p:cNvCxnSpPr>
            <p:nvPr/>
          </p:nvCxnSpPr>
          <p:spPr>
            <a:xfrm flipV="1">
              <a:off x="4712191" y="2497062"/>
              <a:ext cx="2696742" cy="2696742"/>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3" name="Straight Connector 692">
              <a:extLst>
                <a:ext uri="{FF2B5EF4-FFF2-40B4-BE49-F238E27FC236}">
                  <a16:creationId xmlns:a16="http://schemas.microsoft.com/office/drawing/2014/main" id="{33AE7296-42C1-C361-2EFD-F2B42A63CA02}"/>
                </a:ext>
              </a:extLst>
            </p:cNvPr>
            <p:cNvCxnSpPr>
              <a:cxnSpLocks/>
            </p:cNvCxnSpPr>
            <p:nvPr/>
          </p:nvCxnSpPr>
          <p:spPr>
            <a:xfrm flipV="1">
              <a:off x="4278820" y="3160342"/>
              <a:ext cx="3566794" cy="1364727"/>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4" name="Straight Connector 693">
              <a:extLst>
                <a:ext uri="{FF2B5EF4-FFF2-40B4-BE49-F238E27FC236}">
                  <a16:creationId xmlns:a16="http://schemas.microsoft.com/office/drawing/2014/main" id="{557F42C1-1F2D-63C2-5819-022A9FE56C67}"/>
                </a:ext>
              </a:extLst>
            </p:cNvPr>
            <p:cNvCxnSpPr>
              <a:cxnSpLocks/>
            </p:cNvCxnSpPr>
            <p:nvPr/>
          </p:nvCxnSpPr>
          <p:spPr>
            <a:xfrm>
              <a:off x="4278820" y="3160342"/>
              <a:ext cx="3566794" cy="1357913"/>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5" name="Straight Connector 694">
              <a:extLst>
                <a:ext uri="{FF2B5EF4-FFF2-40B4-BE49-F238E27FC236}">
                  <a16:creationId xmlns:a16="http://schemas.microsoft.com/office/drawing/2014/main" id="{66ED1BEC-A037-A575-012C-EB36143F6DB3}"/>
                </a:ext>
              </a:extLst>
            </p:cNvPr>
            <p:cNvCxnSpPr>
              <a:cxnSpLocks/>
            </p:cNvCxnSpPr>
            <p:nvPr/>
          </p:nvCxnSpPr>
          <p:spPr>
            <a:xfrm flipV="1">
              <a:off x="5351839" y="2078040"/>
              <a:ext cx="1413656" cy="3543951"/>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6" name="Straight Connector 695">
              <a:extLst>
                <a:ext uri="{FF2B5EF4-FFF2-40B4-BE49-F238E27FC236}">
                  <a16:creationId xmlns:a16="http://schemas.microsoft.com/office/drawing/2014/main" id="{BF02E636-930F-7F26-0E8E-9ECFCFDF2BF7}"/>
                </a:ext>
              </a:extLst>
            </p:cNvPr>
            <p:cNvCxnSpPr>
              <a:cxnSpLocks/>
            </p:cNvCxnSpPr>
            <p:nvPr/>
          </p:nvCxnSpPr>
          <p:spPr>
            <a:xfrm flipH="1" flipV="1">
              <a:off x="5351839" y="2064806"/>
              <a:ext cx="1413656" cy="3557184"/>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427A6B59-F35A-3D7B-6D26-40EE88092E9C}"/>
              </a:ext>
            </a:extLst>
          </p:cNvPr>
          <p:cNvSpPr/>
          <p:nvPr/>
        </p:nvSpPr>
        <p:spPr>
          <a:xfrm>
            <a:off x="210576" y="6139407"/>
            <a:ext cx="791545" cy="211244"/>
          </a:xfrm>
          <a:prstGeom prst="rect">
            <a:avLst/>
          </a:prstGeom>
          <a:solidFill>
            <a:srgbClr val="FF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3" name="Rectangle 2">
            <a:extLst>
              <a:ext uri="{FF2B5EF4-FFF2-40B4-BE49-F238E27FC236}">
                <a16:creationId xmlns:a16="http://schemas.microsoft.com/office/drawing/2014/main" id="{A45F47DD-BB10-A966-B399-41D2A450128E}"/>
              </a:ext>
            </a:extLst>
          </p:cNvPr>
          <p:cNvSpPr/>
          <p:nvPr/>
        </p:nvSpPr>
        <p:spPr>
          <a:xfrm>
            <a:off x="210576" y="5851407"/>
            <a:ext cx="791545" cy="211244"/>
          </a:xfrm>
          <a:prstGeom prst="rect">
            <a:avLst/>
          </a:prstGeom>
          <a:solidFill>
            <a:srgbClr val="00B05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4" name="Rectangle 3">
            <a:extLst>
              <a:ext uri="{FF2B5EF4-FFF2-40B4-BE49-F238E27FC236}">
                <a16:creationId xmlns:a16="http://schemas.microsoft.com/office/drawing/2014/main" id="{3E1B2217-52AA-049E-A537-2EFC1FE8C582}"/>
              </a:ext>
            </a:extLst>
          </p:cNvPr>
          <p:cNvSpPr/>
          <p:nvPr/>
        </p:nvSpPr>
        <p:spPr>
          <a:xfrm>
            <a:off x="210576" y="5275407"/>
            <a:ext cx="791545" cy="211244"/>
          </a:xfrm>
          <a:prstGeom prst="rect">
            <a:avLst/>
          </a:prstGeom>
          <a:solidFill>
            <a:srgbClr val="7030A0">
              <a:alpha val="5058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5" name="TextBox 4">
            <a:extLst>
              <a:ext uri="{FF2B5EF4-FFF2-40B4-BE49-F238E27FC236}">
                <a16:creationId xmlns:a16="http://schemas.microsoft.com/office/drawing/2014/main" id="{A7F58AC9-53C2-0DB2-1F00-1E3695BBEF85}"/>
              </a:ext>
            </a:extLst>
          </p:cNvPr>
          <p:cNvSpPr txBox="1"/>
          <p:nvPr/>
        </p:nvSpPr>
        <p:spPr>
          <a:xfrm>
            <a:off x="1009745" y="6099796"/>
            <a:ext cx="1189571" cy="318229"/>
          </a:xfrm>
          <a:prstGeom prst="rect">
            <a:avLst/>
          </a:prstGeom>
          <a:noFill/>
        </p:spPr>
        <p:txBody>
          <a:bodyPr wrap="square" rtlCol="0">
            <a:spAutoFit/>
          </a:bodyPr>
          <a:lstStyle/>
          <a:p>
            <a:r>
              <a:rPr lang="en-GB" sz="1468" dirty="0"/>
              <a:t>Flavour</a:t>
            </a:r>
          </a:p>
        </p:txBody>
      </p:sp>
      <p:sp>
        <p:nvSpPr>
          <p:cNvPr id="6" name="TextBox 5">
            <a:extLst>
              <a:ext uri="{FF2B5EF4-FFF2-40B4-BE49-F238E27FC236}">
                <a16:creationId xmlns:a16="http://schemas.microsoft.com/office/drawing/2014/main" id="{74DEA68A-71FC-3497-C315-562021F26C13}"/>
              </a:ext>
            </a:extLst>
          </p:cNvPr>
          <p:cNvSpPr txBox="1"/>
          <p:nvPr/>
        </p:nvSpPr>
        <p:spPr>
          <a:xfrm>
            <a:off x="1016614" y="5808185"/>
            <a:ext cx="1352068" cy="318229"/>
          </a:xfrm>
          <a:prstGeom prst="rect">
            <a:avLst/>
          </a:prstGeom>
          <a:noFill/>
        </p:spPr>
        <p:txBody>
          <a:bodyPr wrap="square" rtlCol="0">
            <a:spAutoFit/>
          </a:bodyPr>
          <a:lstStyle/>
          <a:p>
            <a:r>
              <a:rPr lang="en-GB" sz="1468" dirty="0"/>
              <a:t>Electroweak</a:t>
            </a:r>
          </a:p>
        </p:txBody>
      </p:sp>
      <p:sp>
        <p:nvSpPr>
          <p:cNvPr id="7" name="TextBox 6">
            <a:extLst>
              <a:ext uri="{FF2B5EF4-FFF2-40B4-BE49-F238E27FC236}">
                <a16:creationId xmlns:a16="http://schemas.microsoft.com/office/drawing/2014/main" id="{B3BB5A61-6A7D-F1C7-9E2B-A63822D9BCF8}"/>
              </a:ext>
            </a:extLst>
          </p:cNvPr>
          <p:cNvSpPr txBox="1"/>
          <p:nvPr/>
        </p:nvSpPr>
        <p:spPr>
          <a:xfrm>
            <a:off x="992135" y="5227730"/>
            <a:ext cx="1433263" cy="318229"/>
          </a:xfrm>
          <a:prstGeom prst="rect">
            <a:avLst/>
          </a:prstGeom>
          <a:noFill/>
        </p:spPr>
        <p:txBody>
          <a:bodyPr wrap="square" rtlCol="0">
            <a:spAutoFit/>
          </a:bodyPr>
          <a:lstStyle/>
          <a:p>
            <a:r>
              <a:rPr lang="en-GB" sz="1468" dirty="0"/>
              <a:t>Top-quark</a:t>
            </a:r>
          </a:p>
        </p:txBody>
      </p:sp>
      <p:sp>
        <p:nvSpPr>
          <p:cNvPr id="8" name="Rectangle 7">
            <a:extLst>
              <a:ext uri="{FF2B5EF4-FFF2-40B4-BE49-F238E27FC236}">
                <a16:creationId xmlns:a16="http://schemas.microsoft.com/office/drawing/2014/main" id="{887080E7-D79A-D1D1-084C-18BB641ABFD8}"/>
              </a:ext>
            </a:extLst>
          </p:cNvPr>
          <p:cNvSpPr/>
          <p:nvPr/>
        </p:nvSpPr>
        <p:spPr>
          <a:xfrm>
            <a:off x="212664" y="5563407"/>
            <a:ext cx="791545" cy="211244"/>
          </a:xfrm>
          <a:prstGeom prst="rect">
            <a:avLst/>
          </a:prstGeom>
          <a:solidFill>
            <a:srgbClr val="0070C0">
              <a:alpha val="69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8"/>
          </a:p>
        </p:txBody>
      </p:sp>
      <p:sp>
        <p:nvSpPr>
          <p:cNvPr id="9" name="TextBox 8">
            <a:extLst>
              <a:ext uri="{FF2B5EF4-FFF2-40B4-BE49-F238E27FC236}">
                <a16:creationId xmlns:a16="http://schemas.microsoft.com/office/drawing/2014/main" id="{76B10179-E580-597F-070B-356A1A76EFB6}"/>
              </a:ext>
            </a:extLst>
          </p:cNvPr>
          <p:cNvSpPr txBox="1"/>
          <p:nvPr/>
        </p:nvSpPr>
        <p:spPr>
          <a:xfrm>
            <a:off x="1009077" y="5513472"/>
            <a:ext cx="1484146" cy="318229"/>
          </a:xfrm>
          <a:prstGeom prst="rect">
            <a:avLst/>
          </a:prstGeom>
          <a:noFill/>
        </p:spPr>
        <p:txBody>
          <a:bodyPr wrap="square" rtlCol="0">
            <a:spAutoFit/>
          </a:bodyPr>
          <a:lstStyle/>
          <a:p>
            <a:r>
              <a:rPr lang="en-GB" sz="1468" dirty="0"/>
              <a:t>Higgs</a:t>
            </a:r>
          </a:p>
        </p:txBody>
      </p:sp>
      <p:sp>
        <p:nvSpPr>
          <p:cNvPr id="10" name="Arc 9">
            <a:extLst>
              <a:ext uri="{FF2B5EF4-FFF2-40B4-BE49-F238E27FC236}">
                <a16:creationId xmlns:a16="http://schemas.microsoft.com/office/drawing/2014/main" id="{DD8D4797-335C-3C4B-BDDC-88BCDC0B30C0}"/>
              </a:ext>
            </a:extLst>
          </p:cNvPr>
          <p:cNvSpPr/>
          <p:nvPr/>
        </p:nvSpPr>
        <p:spPr>
          <a:xfrm>
            <a:off x="3805766" y="1583979"/>
            <a:ext cx="4551600" cy="4554522"/>
          </a:xfrm>
          <a:prstGeom prst="arc">
            <a:avLst>
              <a:gd name="adj1" fmla="val 20287969"/>
              <a:gd name="adj2" fmla="val 5588"/>
            </a:avLst>
          </a:prstGeom>
          <a:ln w="254000">
            <a:solidFill>
              <a:srgbClr val="7030A0">
                <a:alpha val="50000"/>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grpSp>
        <p:nvGrpSpPr>
          <p:cNvPr id="11" name="Group 10">
            <a:extLst>
              <a:ext uri="{FF2B5EF4-FFF2-40B4-BE49-F238E27FC236}">
                <a16:creationId xmlns:a16="http://schemas.microsoft.com/office/drawing/2014/main" id="{5B0F4575-7319-D0D6-378C-CF9981A2CFDB}"/>
              </a:ext>
            </a:extLst>
          </p:cNvPr>
          <p:cNvGrpSpPr/>
          <p:nvPr/>
        </p:nvGrpSpPr>
        <p:grpSpPr>
          <a:xfrm>
            <a:off x="4147534" y="1925848"/>
            <a:ext cx="3813770" cy="3826470"/>
            <a:chOff x="4147534" y="1925848"/>
            <a:chExt cx="3813770" cy="3826470"/>
          </a:xfrm>
        </p:grpSpPr>
        <p:sp>
          <p:nvSpPr>
            <p:cNvPr id="12" name="Pie 11">
              <a:extLst>
                <a:ext uri="{FF2B5EF4-FFF2-40B4-BE49-F238E27FC236}">
                  <a16:creationId xmlns:a16="http://schemas.microsoft.com/office/drawing/2014/main" id="{0F9AD969-C25C-D10A-984C-02ADD33746CA}"/>
                </a:ext>
              </a:extLst>
            </p:cNvPr>
            <p:cNvSpPr/>
            <p:nvPr/>
          </p:nvSpPr>
          <p:spPr>
            <a:xfrm>
              <a:off x="4147534" y="1938548"/>
              <a:ext cx="3813770" cy="3813770"/>
            </a:xfrm>
            <a:prstGeom prst="pie">
              <a:avLst>
                <a:gd name="adj1" fmla="val 20369950"/>
                <a:gd name="adj2" fmla="val 10813591"/>
              </a:avLst>
            </a:prstGeom>
            <a:solidFill>
              <a:srgbClr val="00B05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Pie 12">
              <a:extLst>
                <a:ext uri="{FF2B5EF4-FFF2-40B4-BE49-F238E27FC236}">
                  <a16:creationId xmlns:a16="http://schemas.microsoft.com/office/drawing/2014/main" id="{01C204E6-5B84-7729-8738-B0F1EEF000B5}"/>
                </a:ext>
              </a:extLst>
            </p:cNvPr>
            <p:cNvSpPr/>
            <p:nvPr/>
          </p:nvSpPr>
          <p:spPr>
            <a:xfrm>
              <a:off x="4147534" y="1925848"/>
              <a:ext cx="3813770" cy="3813770"/>
            </a:xfrm>
            <a:prstGeom prst="pie">
              <a:avLst>
                <a:gd name="adj1" fmla="val 14893911"/>
                <a:gd name="adj2" fmla="val 17512753"/>
              </a:avLst>
            </a:prstGeom>
            <a:solidFill>
              <a:srgbClr val="00B05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14" name="Group 13">
            <a:extLst>
              <a:ext uri="{FF2B5EF4-FFF2-40B4-BE49-F238E27FC236}">
                <a16:creationId xmlns:a16="http://schemas.microsoft.com/office/drawing/2014/main" id="{DE0407B7-9B60-1F4F-6A7A-2C4AFA24932C}"/>
              </a:ext>
            </a:extLst>
          </p:cNvPr>
          <p:cNvGrpSpPr/>
          <p:nvPr/>
        </p:nvGrpSpPr>
        <p:grpSpPr>
          <a:xfrm>
            <a:off x="4134834" y="1938548"/>
            <a:ext cx="3813770" cy="3814903"/>
            <a:chOff x="4147534" y="1938548"/>
            <a:chExt cx="3813770" cy="3814903"/>
          </a:xfrm>
        </p:grpSpPr>
        <p:sp>
          <p:nvSpPr>
            <p:cNvPr id="15" name="Freeform 14">
              <a:extLst>
                <a:ext uri="{FF2B5EF4-FFF2-40B4-BE49-F238E27FC236}">
                  <a16:creationId xmlns:a16="http://schemas.microsoft.com/office/drawing/2014/main" id="{D3E596A7-86C3-4B16-8828-2A7E78ED9EE1}"/>
                </a:ext>
              </a:extLst>
            </p:cNvPr>
            <p:cNvSpPr/>
            <p:nvPr/>
          </p:nvSpPr>
          <p:spPr>
            <a:xfrm rot="5400000">
              <a:off x="5470698" y="4441440"/>
              <a:ext cx="1908019" cy="716004"/>
            </a:xfrm>
            <a:custGeom>
              <a:avLst/>
              <a:gdLst>
                <a:gd name="connsiteX0" fmla="*/ 0 w 2687781"/>
                <a:gd name="connsiteY0" fmla="*/ 953192 h 958734"/>
                <a:gd name="connsiteX1" fmla="*/ 2510443 w 2687781"/>
                <a:gd name="connsiteY1" fmla="*/ 0 h 958734"/>
                <a:gd name="connsiteX2" fmla="*/ 2593571 w 2687781"/>
                <a:gd name="connsiteY2" fmla="*/ 243840 h 958734"/>
                <a:gd name="connsiteX3" fmla="*/ 2626821 w 2687781"/>
                <a:gd name="connsiteY3" fmla="*/ 387927 h 958734"/>
                <a:gd name="connsiteX4" fmla="*/ 2660072 w 2687781"/>
                <a:gd name="connsiteY4" fmla="*/ 537556 h 958734"/>
                <a:gd name="connsiteX5" fmla="*/ 2676698 w 2687781"/>
                <a:gd name="connsiteY5" fmla="*/ 687185 h 958734"/>
                <a:gd name="connsiteX6" fmla="*/ 2687781 w 2687781"/>
                <a:gd name="connsiteY6" fmla="*/ 836814 h 958734"/>
                <a:gd name="connsiteX7" fmla="*/ 2682240 w 2687781"/>
                <a:gd name="connsiteY7" fmla="*/ 958734 h 958734"/>
                <a:gd name="connsiteX8" fmla="*/ 0 w 2687781"/>
                <a:gd name="connsiteY8" fmla="*/ 953192 h 958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87781" h="958734">
                  <a:moveTo>
                    <a:pt x="0" y="953192"/>
                  </a:moveTo>
                  <a:lnTo>
                    <a:pt x="2510443" y="0"/>
                  </a:lnTo>
                  <a:lnTo>
                    <a:pt x="2593571" y="243840"/>
                  </a:lnTo>
                  <a:lnTo>
                    <a:pt x="2626821" y="387927"/>
                  </a:lnTo>
                  <a:lnTo>
                    <a:pt x="2660072" y="537556"/>
                  </a:lnTo>
                  <a:lnTo>
                    <a:pt x="2676698" y="687185"/>
                  </a:lnTo>
                  <a:lnTo>
                    <a:pt x="2687781" y="836814"/>
                  </a:lnTo>
                  <a:lnTo>
                    <a:pt x="2682240" y="958734"/>
                  </a:lnTo>
                  <a:lnTo>
                    <a:pt x="0" y="953192"/>
                  </a:lnTo>
                  <a:close/>
                </a:path>
              </a:pathLst>
            </a:custGeom>
            <a:solidFill>
              <a:srgbClr val="FF0000">
                <a:alpha val="2598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Pie 15">
              <a:extLst>
                <a:ext uri="{FF2B5EF4-FFF2-40B4-BE49-F238E27FC236}">
                  <a16:creationId xmlns:a16="http://schemas.microsoft.com/office/drawing/2014/main" id="{D3FC3BB3-8DD7-A208-D9FA-CD964C043818}"/>
                </a:ext>
              </a:extLst>
            </p:cNvPr>
            <p:cNvSpPr/>
            <p:nvPr/>
          </p:nvSpPr>
          <p:spPr>
            <a:xfrm>
              <a:off x="4147534" y="1938548"/>
              <a:ext cx="3813770" cy="3813770"/>
            </a:xfrm>
            <a:prstGeom prst="pie">
              <a:avLst>
                <a:gd name="adj1" fmla="val 9546669"/>
                <a:gd name="adj2" fmla="val 14942277"/>
              </a:avLst>
            </a:prstGeom>
            <a:solidFill>
              <a:srgbClr val="FF000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7" name="Pie 16">
            <a:extLst>
              <a:ext uri="{FF2B5EF4-FFF2-40B4-BE49-F238E27FC236}">
                <a16:creationId xmlns:a16="http://schemas.microsoft.com/office/drawing/2014/main" id="{5A3C0E62-F129-520B-23A5-0679FD037575}"/>
              </a:ext>
            </a:extLst>
          </p:cNvPr>
          <p:cNvSpPr/>
          <p:nvPr/>
        </p:nvSpPr>
        <p:spPr>
          <a:xfrm>
            <a:off x="4148986" y="1938123"/>
            <a:ext cx="3813770" cy="3813770"/>
          </a:xfrm>
          <a:prstGeom prst="pie">
            <a:avLst>
              <a:gd name="adj1" fmla="val 5397496"/>
              <a:gd name="adj2" fmla="val 9529260"/>
            </a:avLst>
          </a:prstGeom>
          <a:solidFill>
            <a:srgbClr val="7030A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Pie 17">
            <a:extLst>
              <a:ext uri="{FF2B5EF4-FFF2-40B4-BE49-F238E27FC236}">
                <a16:creationId xmlns:a16="http://schemas.microsoft.com/office/drawing/2014/main" id="{127130B3-AF80-DE94-D008-493A8296C553}"/>
              </a:ext>
            </a:extLst>
          </p:cNvPr>
          <p:cNvSpPr/>
          <p:nvPr/>
        </p:nvSpPr>
        <p:spPr>
          <a:xfrm>
            <a:off x="4147534" y="1938548"/>
            <a:ext cx="3813770" cy="3813770"/>
          </a:xfrm>
          <a:prstGeom prst="pie">
            <a:avLst>
              <a:gd name="adj1" fmla="val 14902669"/>
              <a:gd name="adj2" fmla="val 20384483"/>
            </a:avLst>
          </a:prstGeom>
          <a:solidFill>
            <a:srgbClr val="0070C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Arc 18">
            <a:extLst>
              <a:ext uri="{FF2B5EF4-FFF2-40B4-BE49-F238E27FC236}">
                <a16:creationId xmlns:a16="http://schemas.microsoft.com/office/drawing/2014/main" id="{95A4DA93-A281-C415-3CE3-FE6653D55909}"/>
              </a:ext>
            </a:extLst>
          </p:cNvPr>
          <p:cNvSpPr/>
          <p:nvPr/>
        </p:nvSpPr>
        <p:spPr>
          <a:xfrm>
            <a:off x="4036376" y="1824471"/>
            <a:ext cx="4056738" cy="4057055"/>
          </a:xfrm>
          <a:prstGeom prst="arc">
            <a:avLst>
              <a:gd name="adj1" fmla="val 20314782"/>
              <a:gd name="adj2" fmla="val 10820896"/>
            </a:avLst>
          </a:prstGeom>
          <a:ln w="254000">
            <a:solidFill>
              <a:srgbClr val="00B050">
                <a:alpha val="50189"/>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20" name="Arc 19">
            <a:extLst>
              <a:ext uri="{FF2B5EF4-FFF2-40B4-BE49-F238E27FC236}">
                <a16:creationId xmlns:a16="http://schemas.microsoft.com/office/drawing/2014/main" id="{DD71255F-DF15-91DD-CE3F-F0E8BCC7DC1C}"/>
              </a:ext>
            </a:extLst>
          </p:cNvPr>
          <p:cNvSpPr/>
          <p:nvPr/>
        </p:nvSpPr>
        <p:spPr>
          <a:xfrm>
            <a:off x="4026740" y="1819068"/>
            <a:ext cx="4068538" cy="4062116"/>
          </a:xfrm>
          <a:prstGeom prst="arc">
            <a:avLst>
              <a:gd name="adj1" fmla="val 14888377"/>
              <a:gd name="adj2" fmla="val 20332106"/>
            </a:avLst>
          </a:prstGeom>
          <a:ln w="254000">
            <a:solidFill>
              <a:srgbClr val="0070C0">
                <a:alpha val="70000"/>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21" name="Arc 20">
            <a:extLst>
              <a:ext uri="{FF2B5EF4-FFF2-40B4-BE49-F238E27FC236}">
                <a16:creationId xmlns:a16="http://schemas.microsoft.com/office/drawing/2014/main" id="{9843727D-0A47-707B-52FB-2B44BC45FCBE}"/>
              </a:ext>
            </a:extLst>
          </p:cNvPr>
          <p:cNvSpPr/>
          <p:nvPr/>
        </p:nvSpPr>
        <p:spPr>
          <a:xfrm>
            <a:off x="3785890" y="1570096"/>
            <a:ext cx="4539433" cy="4518533"/>
          </a:xfrm>
          <a:prstGeom prst="arc">
            <a:avLst>
              <a:gd name="adj1" fmla="val 14891682"/>
              <a:gd name="adj2" fmla="val 17492908"/>
            </a:avLst>
          </a:prstGeom>
          <a:ln w="254000">
            <a:solidFill>
              <a:srgbClr val="00B050">
                <a:alpha val="50034"/>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22" name="Arc 21">
            <a:extLst>
              <a:ext uri="{FF2B5EF4-FFF2-40B4-BE49-F238E27FC236}">
                <a16:creationId xmlns:a16="http://schemas.microsoft.com/office/drawing/2014/main" id="{9621B56B-0147-8F94-E712-C5E63AD3353E}"/>
              </a:ext>
            </a:extLst>
          </p:cNvPr>
          <p:cNvSpPr/>
          <p:nvPr/>
        </p:nvSpPr>
        <p:spPr>
          <a:xfrm>
            <a:off x="3798103" y="1605802"/>
            <a:ext cx="4539433" cy="4518533"/>
          </a:xfrm>
          <a:prstGeom prst="arc">
            <a:avLst>
              <a:gd name="adj1" fmla="val 9524580"/>
              <a:gd name="adj2" fmla="val 10838123"/>
            </a:avLst>
          </a:prstGeom>
          <a:ln w="254000">
            <a:solidFill>
              <a:srgbClr val="FF0000">
                <a:alpha val="50114"/>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23" name="Arc 22">
            <a:extLst>
              <a:ext uri="{FF2B5EF4-FFF2-40B4-BE49-F238E27FC236}">
                <a16:creationId xmlns:a16="http://schemas.microsoft.com/office/drawing/2014/main" id="{44EDB34C-DCEB-11D1-2763-5EEAFA7DDFC6}"/>
              </a:ext>
            </a:extLst>
          </p:cNvPr>
          <p:cNvSpPr/>
          <p:nvPr/>
        </p:nvSpPr>
        <p:spPr>
          <a:xfrm>
            <a:off x="3791959" y="1612754"/>
            <a:ext cx="4539433" cy="4518533"/>
          </a:xfrm>
          <a:prstGeom prst="arc">
            <a:avLst>
              <a:gd name="adj1" fmla="val 4092049"/>
              <a:gd name="adj2" fmla="val 5401043"/>
            </a:avLst>
          </a:prstGeom>
          <a:ln w="254000">
            <a:solidFill>
              <a:srgbClr val="FF0000">
                <a:alpha val="50000"/>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24" name="Arc 23">
            <a:extLst>
              <a:ext uri="{FF2B5EF4-FFF2-40B4-BE49-F238E27FC236}">
                <a16:creationId xmlns:a16="http://schemas.microsoft.com/office/drawing/2014/main" id="{92724A51-05D0-BEF3-04B6-C3FBF8673389}"/>
              </a:ext>
            </a:extLst>
          </p:cNvPr>
          <p:cNvSpPr/>
          <p:nvPr/>
        </p:nvSpPr>
        <p:spPr>
          <a:xfrm>
            <a:off x="3793066" y="1571190"/>
            <a:ext cx="4551600" cy="4554522"/>
          </a:xfrm>
          <a:prstGeom prst="arc">
            <a:avLst>
              <a:gd name="adj1" fmla="val 5408226"/>
              <a:gd name="adj2" fmla="val 9515672"/>
            </a:avLst>
          </a:prstGeom>
          <a:ln w="254000">
            <a:solidFill>
              <a:srgbClr val="7030A0">
                <a:alpha val="50000"/>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25" name="Arc 24">
            <a:extLst>
              <a:ext uri="{FF2B5EF4-FFF2-40B4-BE49-F238E27FC236}">
                <a16:creationId xmlns:a16="http://schemas.microsoft.com/office/drawing/2014/main" id="{77A71435-613D-43A6-7EF3-1CECC8FD822E}"/>
              </a:ext>
            </a:extLst>
          </p:cNvPr>
          <p:cNvSpPr/>
          <p:nvPr/>
        </p:nvSpPr>
        <p:spPr>
          <a:xfrm>
            <a:off x="3805720" y="1558445"/>
            <a:ext cx="4551600" cy="4554522"/>
          </a:xfrm>
          <a:prstGeom prst="arc">
            <a:avLst>
              <a:gd name="adj1" fmla="val 13493397"/>
              <a:gd name="adj2" fmla="val 14865278"/>
            </a:avLst>
          </a:prstGeom>
          <a:ln w="254000">
            <a:solidFill>
              <a:srgbClr val="7030A0">
                <a:alpha val="50000"/>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26" name="Arc 25">
            <a:extLst>
              <a:ext uri="{FF2B5EF4-FFF2-40B4-BE49-F238E27FC236}">
                <a16:creationId xmlns:a16="http://schemas.microsoft.com/office/drawing/2014/main" id="{89528741-1FD6-238B-A519-E3BF50D8C1FD}"/>
              </a:ext>
            </a:extLst>
          </p:cNvPr>
          <p:cNvSpPr/>
          <p:nvPr/>
        </p:nvSpPr>
        <p:spPr>
          <a:xfrm>
            <a:off x="4034189" y="1816262"/>
            <a:ext cx="4062600" cy="4027554"/>
          </a:xfrm>
          <a:prstGeom prst="arc">
            <a:avLst>
              <a:gd name="adj1" fmla="val 10778512"/>
              <a:gd name="adj2" fmla="val 14881272"/>
            </a:avLst>
          </a:prstGeom>
          <a:ln w="254000">
            <a:solidFill>
              <a:srgbClr val="FF0000">
                <a:alpha val="50230"/>
              </a:srgb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71"/>
          </a:p>
        </p:txBody>
      </p:sp>
      <p:sp>
        <p:nvSpPr>
          <p:cNvPr id="27" name="Pie 26">
            <a:extLst>
              <a:ext uri="{FF2B5EF4-FFF2-40B4-BE49-F238E27FC236}">
                <a16:creationId xmlns:a16="http://schemas.microsoft.com/office/drawing/2014/main" id="{3A479823-75F9-AA84-3777-46F157C93787}"/>
              </a:ext>
            </a:extLst>
          </p:cNvPr>
          <p:cNvSpPr/>
          <p:nvPr/>
        </p:nvSpPr>
        <p:spPr>
          <a:xfrm>
            <a:off x="4160234" y="1938548"/>
            <a:ext cx="3813770" cy="3813770"/>
          </a:xfrm>
          <a:prstGeom prst="pie">
            <a:avLst>
              <a:gd name="adj1" fmla="val 20367541"/>
              <a:gd name="adj2" fmla="val 13154"/>
            </a:avLst>
          </a:prstGeom>
          <a:solidFill>
            <a:srgbClr val="7030A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8" name="Pie 27">
            <a:extLst>
              <a:ext uri="{FF2B5EF4-FFF2-40B4-BE49-F238E27FC236}">
                <a16:creationId xmlns:a16="http://schemas.microsoft.com/office/drawing/2014/main" id="{E4EE903C-67E0-5DA9-0361-CB4DFDC12657}"/>
              </a:ext>
            </a:extLst>
          </p:cNvPr>
          <p:cNvSpPr/>
          <p:nvPr/>
        </p:nvSpPr>
        <p:spPr>
          <a:xfrm>
            <a:off x="4172934" y="1938548"/>
            <a:ext cx="3813770" cy="3813770"/>
          </a:xfrm>
          <a:prstGeom prst="pie">
            <a:avLst>
              <a:gd name="adj1" fmla="val 13510348"/>
              <a:gd name="adj2" fmla="val 14862710"/>
            </a:avLst>
          </a:prstGeom>
          <a:solidFill>
            <a:srgbClr val="7030A0">
              <a:alpha val="260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9" name="TextBox 28">
            <a:extLst>
              <a:ext uri="{FF2B5EF4-FFF2-40B4-BE49-F238E27FC236}">
                <a16:creationId xmlns:a16="http://schemas.microsoft.com/office/drawing/2014/main" id="{83C4816D-59EE-8EE6-5B2C-A547D3F3DCF0}"/>
              </a:ext>
            </a:extLst>
          </p:cNvPr>
          <p:cNvSpPr txBox="1"/>
          <p:nvPr/>
        </p:nvSpPr>
        <p:spPr>
          <a:xfrm>
            <a:off x="9452949" y="3964261"/>
            <a:ext cx="2652175" cy="2831544"/>
          </a:xfrm>
          <a:prstGeom prst="rect">
            <a:avLst/>
          </a:prstGeom>
          <a:noFill/>
        </p:spPr>
        <p:txBody>
          <a:bodyPr wrap="square">
            <a:spAutoFit/>
          </a:bodyPr>
          <a:lstStyle/>
          <a:p>
            <a:pPr marL="0" indent="0" algn="ctr">
              <a:spcBef>
                <a:spcPts val="0"/>
              </a:spcBef>
              <a:spcAft>
                <a:spcPts val="0"/>
              </a:spcAft>
              <a:buNone/>
            </a:pPr>
            <a:r>
              <a:rPr lang="en-GB" sz="2200" kern="0" dirty="0">
                <a:solidFill>
                  <a:schemeClr val="tx2"/>
                </a:solidFill>
                <a:cs typeface="Times New Roman" panose="02020603050405020304" pitchFamily="18" charset="0"/>
              </a:rPr>
              <a:t>The unique </a:t>
            </a:r>
            <a:r>
              <a:rPr lang="en-GB" sz="2200" u="sng" kern="0" dirty="0">
                <a:solidFill>
                  <a:srgbClr val="C00000"/>
                </a:solidFill>
                <a:cs typeface="Times New Roman" panose="02020603050405020304" pitchFamily="18" charset="0"/>
              </a:rPr>
              <a:t>discovery potential</a:t>
            </a:r>
            <a:r>
              <a:rPr lang="en-GB" sz="2200" kern="0" dirty="0">
                <a:solidFill>
                  <a:srgbClr val="C00000"/>
                </a:solidFill>
                <a:cs typeface="Times New Roman" panose="02020603050405020304" pitchFamily="18" charset="0"/>
              </a:rPr>
              <a:t> </a:t>
            </a:r>
            <a:r>
              <a:rPr lang="en-GB" sz="2200" kern="0" dirty="0">
                <a:solidFill>
                  <a:schemeClr val="tx2"/>
                </a:solidFill>
                <a:cs typeface="Times New Roman" panose="02020603050405020304" pitchFamily="18" charset="0"/>
              </a:rPr>
              <a:t>of </a:t>
            </a:r>
            <a:r>
              <a:rPr lang="en-GB" sz="2200" kern="0" dirty="0">
                <a:solidFill>
                  <a:srgbClr val="C00000"/>
                </a:solidFill>
                <a:cs typeface="Times New Roman" panose="02020603050405020304" pitchFamily="18" charset="0"/>
              </a:rPr>
              <a:t>FCC-</a:t>
            </a:r>
            <a:r>
              <a:rPr lang="en-GB" sz="2200" kern="0" dirty="0" err="1">
                <a:solidFill>
                  <a:srgbClr val="C00000"/>
                </a:solidFill>
                <a:cs typeface="Times New Roman" panose="02020603050405020304" pitchFamily="18" charset="0"/>
              </a:rPr>
              <a:t>ee</a:t>
            </a:r>
            <a:r>
              <a:rPr lang="en-GB" sz="2200" kern="0" dirty="0">
                <a:solidFill>
                  <a:schemeClr val="tx2"/>
                </a:solidFill>
                <a:cs typeface="Times New Roman" panose="02020603050405020304" pitchFamily="18" charset="0"/>
              </a:rPr>
              <a:t> lies in the ability to cover all these sectors with </a:t>
            </a:r>
            <a:r>
              <a:rPr lang="en-GB" sz="2200" u="sng" kern="0" dirty="0">
                <a:solidFill>
                  <a:schemeClr val="tx2"/>
                </a:solidFill>
                <a:cs typeface="Times New Roman" panose="02020603050405020304" pitchFamily="18" charset="0"/>
              </a:rPr>
              <a:t>precision</a:t>
            </a:r>
            <a:r>
              <a:rPr lang="en-GB" sz="2200" kern="0" dirty="0">
                <a:solidFill>
                  <a:schemeClr val="tx2"/>
                </a:solidFill>
                <a:cs typeface="Times New Roman" panose="02020603050405020304" pitchFamily="18" charset="0"/>
              </a:rPr>
              <a:t> &amp; </a:t>
            </a:r>
            <a:r>
              <a:rPr lang="en-GB" sz="2200" u="sng" kern="0" dirty="0">
                <a:solidFill>
                  <a:schemeClr val="tx2"/>
                </a:solidFill>
                <a:cs typeface="Times New Roman" panose="02020603050405020304" pitchFamily="18" charset="0"/>
              </a:rPr>
              <a:t>redundancy</a:t>
            </a:r>
          </a:p>
          <a:p>
            <a:pPr marL="0" indent="0" algn="ctr">
              <a:spcBef>
                <a:spcPts val="0"/>
              </a:spcBef>
              <a:spcAft>
                <a:spcPts val="0"/>
              </a:spcAft>
              <a:buNone/>
            </a:pPr>
            <a:endParaRPr lang="en-GB" sz="2400" u="sng" kern="0" dirty="0">
              <a:solidFill>
                <a:srgbClr val="0070C0"/>
              </a:solidFill>
              <a:cs typeface="Times New Roman" panose="02020603050405020304" pitchFamily="18" charset="0"/>
            </a:endParaRPr>
          </a:p>
        </p:txBody>
      </p:sp>
      <p:sp>
        <p:nvSpPr>
          <p:cNvPr id="30" name="Slide Number Placeholder 3">
            <a:extLst>
              <a:ext uri="{FF2B5EF4-FFF2-40B4-BE49-F238E27FC236}">
                <a16:creationId xmlns:a16="http://schemas.microsoft.com/office/drawing/2014/main" id="{9C9443F7-33B3-09E0-8661-F36926A55D84}"/>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39</a:t>
            </a:fld>
            <a:endParaRPr lang="en-US"/>
          </a:p>
        </p:txBody>
      </p:sp>
      <p:cxnSp>
        <p:nvCxnSpPr>
          <p:cNvPr id="36" name="Straight Connector 35">
            <a:extLst>
              <a:ext uri="{FF2B5EF4-FFF2-40B4-BE49-F238E27FC236}">
                <a16:creationId xmlns:a16="http://schemas.microsoft.com/office/drawing/2014/main" id="{A0C95A1C-B6BE-1B9F-27F0-DC7CE5611F1E}"/>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Content Placeholder 1">
            <a:extLst>
              <a:ext uri="{FF2B5EF4-FFF2-40B4-BE49-F238E27FC236}">
                <a16:creationId xmlns:a16="http://schemas.microsoft.com/office/drawing/2014/main" id="{48888210-6D7D-FAF1-F7C0-B960B978B692}"/>
              </a:ext>
            </a:extLst>
          </p:cNvPr>
          <p:cNvSpPr txBox="1">
            <a:spLocks/>
          </p:cNvSpPr>
          <p:nvPr/>
        </p:nvSpPr>
        <p:spPr bwMode="auto">
          <a:xfrm>
            <a:off x="9039620" y="822127"/>
            <a:ext cx="3026391" cy="151258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0"/>
              </a:spcBef>
              <a:spcAft>
                <a:spcPts val="0"/>
              </a:spcAft>
              <a:buSzPct val="55000"/>
              <a:buFont typeface="Wingdings" pitchFamily="2" charset="2"/>
              <a:buChar char="q"/>
            </a:pPr>
            <a:r>
              <a:rPr lang="en-GB" sz="2200" kern="0" dirty="0">
                <a:cs typeface="Times New Roman" panose="02020603050405020304" pitchFamily="18" charset="0"/>
              </a:rPr>
              <a:t>NP effects are likely to appear in several observables (in correlated form)</a:t>
            </a:r>
          </a:p>
        </p:txBody>
      </p:sp>
      <p:sp>
        <p:nvSpPr>
          <p:cNvPr id="42" name="Content Placeholder 1">
            <a:extLst>
              <a:ext uri="{FF2B5EF4-FFF2-40B4-BE49-F238E27FC236}">
                <a16:creationId xmlns:a16="http://schemas.microsoft.com/office/drawing/2014/main" id="{F75EEE4C-04C1-44C1-6D47-97F4D3AB3808}"/>
              </a:ext>
            </a:extLst>
          </p:cNvPr>
          <p:cNvSpPr txBox="1">
            <a:spLocks/>
          </p:cNvSpPr>
          <p:nvPr/>
        </p:nvSpPr>
        <p:spPr bwMode="auto">
          <a:xfrm>
            <a:off x="132242" y="802947"/>
            <a:ext cx="2806069" cy="31312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0"/>
              </a:spcBef>
              <a:spcAft>
                <a:spcPts val="0"/>
              </a:spcAft>
              <a:buSzPct val="55000"/>
              <a:buFont typeface="Wingdings" pitchFamily="2" charset="2"/>
              <a:buChar char="q"/>
            </a:pPr>
            <a:r>
              <a:rPr lang="en-GB" sz="2200" kern="0" dirty="0">
                <a:cs typeface="Times New Roman" panose="02020603050405020304" pitchFamily="18" charset="0"/>
              </a:rPr>
              <a:t>The large number of SMEFT </a:t>
            </a:r>
            <a:r>
              <a:rPr lang="en-GB" sz="2200" kern="0" dirty="0" err="1">
                <a:cs typeface="Times New Roman" panose="02020603050405020304" pitchFamily="18" charset="0"/>
              </a:rPr>
              <a:t>coupl</a:t>
            </a:r>
            <a:r>
              <a:rPr lang="en-GB" sz="2200" kern="0" dirty="0">
                <a:cs typeface="Times New Roman" panose="02020603050405020304" pitchFamily="18" charset="0"/>
              </a:rPr>
              <a:t>. is not a problem, but an opportunity       [</a:t>
            </a:r>
            <a:r>
              <a:rPr lang="en-GB" sz="2000" i="1" kern="0" dirty="0">
                <a:solidFill>
                  <a:schemeClr val="accent6">
                    <a:lumMod val="75000"/>
                  </a:schemeClr>
                </a:solidFill>
                <a:cs typeface="Times New Roman" panose="02020603050405020304" pitchFamily="18" charset="0"/>
              </a:rPr>
              <a:t>these couplings are </a:t>
            </a:r>
            <a:r>
              <a:rPr lang="en-GB" sz="2000" i="1" u="sng" kern="0" dirty="0">
                <a:solidFill>
                  <a:schemeClr val="accent6">
                    <a:lumMod val="75000"/>
                  </a:schemeClr>
                </a:solidFill>
                <a:cs typeface="Times New Roman" panose="02020603050405020304" pitchFamily="18" charset="0"/>
              </a:rPr>
              <a:t>not</a:t>
            </a:r>
            <a:r>
              <a:rPr lang="en-GB" sz="2000" i="1" kern="0" dirty="0">
                <a:solidFill>
                  <a:schemeClr val="accent6">
                    <a:lumMod val="75000"/>
                  </a:schemeClr>
                </a:solidFill>
                <a:cs typeface="Times New Roman" panose="02020603050405020304" pitchFamily="18" charset="0"/>
              </a:rPr>
              <a:t> independent model parameters, rather independent </a:t>
            </a:r>
            <a:r>
              <a:rPr lang="en-GB" sz="2000" i="1" u="sng" kern="0" dirty="0">
                <a:solidFill>
                  <a:schemeClr val="accent6">
                    <a:lumMod val="75000"/>
                  </a:schemeClr>
                </a:solidFill>
                <a:cs typeface="Times New Roman" panose="02020603050405020304" pitchFamily="18" charset="0"/>
              </a:rPr>
              <a:t>observables</a:t>
            </a:r>
            <a:r>
              <a:rPr lang="en-GB" sz="2200" kern="0" dirty="0">
                <a:cs typeface="Times New Roman" panose="02020603050405020304" pitchFamily="18" charset="0"/>
              </a:rPr>
              <a:t>]</a:t>
            </a:r>
            <a:endParaRPr lang="en-GB" sz="2200" kern="0" dirty="0">
              <a:solidFill>
                <a:schemeClr val="tx1"/>
              </a:solidFill>
              <a:cs typeface="Times New Roman" panose="02020603050405020304" pitchFamily="18" charset="0"/>
            </a:endParaRPr>
          </a:p>
        </p:txBody>
      </p:sp>
      <p:sp>
        <p:nvSpPr>
          <p:cNvPr id="33" name="Title 1">
            <a:extLst>
              <a:ext uri="{FF2B5EF4-FFF2-40B4-BE49-F238E27FC236}">
                <a16:creationId xmlns:a16="http://schemas.microsoft.com/office/drawing/2014/main" id="{D9C0EE92-9CE1-C999-A1D0-179D80125D73}"/>
              </a:ext>
            </a:extLst>
          </p:cNvPr>
          <p:cNvSpPr>
            <a:spLocks noGrp="1"/>
          </p:cNvSpPr>
          <p:nvPr>
            <p:ph type="title"/>
          </p:nvPr>
        </p:nvSpPr>
        <p:spPr>
          <a:xfrm>
            <a:off x="165761" y="-100433"/>
            <a:ext cx="10420349" cy="762000"/>
          </a:xfrm>
        </p:spPr>
        <p:txBody>
          <a:bodyPr/>
          <a:lstStyle/>
          <a:p>
            <a:r>
              <a:rPr lang="en-GB" dirty="0"/>
              <a:t>More about future prospects…</a:t>
            </a:r>
            <a:endParaRPr lang="en-GB" dirty="0">
              <a:solidFill>
                <a:srgbClr val="C00000"/>
              </a:solidFill>
            </a:endParaRPr>
          </a:p>
        </p:txBody>
      </p:sp>
    </p:spTree>
    <p:extLst>
      <p:ext uri="{BB962C8B-B14F-4D97-AF65-F5344CB8AC3E}">
        <p14:creationId xmlns:p14="http://schemas.microsoft.com/office/powerpoint/2010/main" val="617317024"/>
      </p:ext>
    </p:extLst>
  </p:cSld>
  <p:clrMapOvr>
    <a:masterClrMapping/>
  </p:clrMapOvr>
  <mc:AlternateContent xmlns:mc="http://schemas.openxmlformats.org/markup-compatibility/2006" xmlns:p14="http://schemas.microsoft.com/office/powerpoint/2010/main">
    <mc:Choice Requires="p14">
      <p:transition spd="slow" p14:dur="2000" advTm="21095"/>
    </mc:Choice>
    <mc:Fallback xmlns="">
      <p:transition spd="slow" advTm="21095"/>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309FBDF-E1AF-B9A1-5E45-E96124F2F041}"/>
              </a:ext>
            </a:extLst>
          </p:cNvPr>
          <p:cNvSpPr>
            <a:spLocks noGrp="1"/>
          </p:cNvSpPr>
          <p:nvPr>
            <p:ph type="ftr" sz="quarter" idx="3"/>
          </p:nvPr>
        </p:nvSpPr>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10" name="Title 1">
            <a:extLst>
              <a:ext uri="{FF2B5EF4-FFF2-40B4-BE49-F238E27FC236}">
                <a16:creationId xmlns:a16="http://schemas.microsoft.com/office/drawing/2014/main" id="{D6E07655-8205-0CA5-F240-509D3563A334}"/>
              </a:ext>
            </a:extLst>
          </p:cNvPr>
          <p:cNvSpPr>
            <a:spLocks noGrp="1"/>
          </p:cNvSpPr>
          <p:nvPr>
            <p:ph type="title"/>
          </p:nvPr>
        </p:nvSpPr>
        <p:spPr>
          <a:xfrm>
            <a:off x="165761" y="-100433"/>
            <a:ext cx="10420349" cy="762000"/>
          </a:xfrm>
        </p:spPr>
        <p:txBody>
          <a:bodyPr/>
          <a:lstStyle/>
          <a:p>
            <a:r>
              <a:rPr lang="en-GB" dirty="0"/>
              <a:t>More about future prospects…</a:t>
            </a:r>
            <a:endParaRPr lang="en-GB" dirty="0">
              <a:solidFill>
                <a:srgbClr val="C00000"/>
              </a:solidFill>
            </a:endParaRPr>
          </a:p>
        </p:txBody>
      </p:sp>
      <p:cxnSp>
        <p:nvCxnSpPr>
          <p:cNvPr id="11" name="Straight Connector 10">
            <a:extLst>
              <a:ext uri="{FF2B5EF4-FFF2-40B4-BE49-F238E27FC236}">
                <a16:creationId xmlns:a16="http://schemas.microsoft.com/office/drawing/2014/main" id="{3FFFD8EF-C6E9-9C32-01EF-1CA06117FDE1}"/>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circular chart with many symbols&#10;&#10;Description automatically generated">
            <a:extLst>
              <a:ext uri="{FF2B5EF4-FFF2-40B4-BE49-F238E27FC236}">
                <a16:creationId xmlns:a16="http://schemas.microsoft.com/office/drawing/2014/main" id="{1C2A916B-9581-35ED-C3DF-61DF11C3A5F5}"/>
              </a:ext>
            </a:extLst>
          </p:cNvPr>
          <p:cNvPicPr>
            <a:picLocks noChangeAspect="1"/>
          </p:cNvPicPr>
          <p:nvPr/>
        </p:nvPicPr>
        <p:blipFill>
          <a:blip r:embed="rId2"/>
          <a:stretch>
            <a:fillRect/>
          </a:stretch>
        </p:blipFill>
        <p:spPr>
          <a:xfrm>
            <a:off x="415850" y="926367"/>
            <a:ext cx="7624366" cy="5558099"/>
          </a:xfrm>
          <a:prstGeom prst="rect">
            <a:avLst/>
          </a:prstGeom>
        </p:spPr>
      </p:pic>
      <p:pic>
        <p:nvPicPr>
          <p:cNvPr id="8" name="Picture 7" descr="A logo with text on it&#10;&#10;Description automatically generated">
            <a:extLst>
              <a:ext uri="{FF2B5EF4-FFF2-40B4-BE49-F238E27FC236}">
                <a16:creationId xmlns:a16="http://schemas.microsoft.com/office/drawing/2014/main" id="{77CB79E2-4BB7-0AD4-D700-195966610082}"/>
              </a:ext>
            </a:extLst>
          </p:cNvPr>
          <p:cNvPicPr>
            <a:picLocks noChangeAspect="1"/>
          </p:cNvPicPr>
          <p:nvPr/>
        </p:nvPicPr>
        <p:blipFill>
          <a:blip r:embed="rId3"/>
          <a:stretch>
            <a:fillRect/>
          </a:stretch>
        </p:blipFill>
        <p:spPr>
          <a:xfrm>
            <a:off x="82143" y="5902049"/>
            <a:ext cx="1728237" cy="911327"/>
          </a:xfrm>
          <a:prstGeom prst="rect">
            <a:avLst/>
          </a:prstGeom>
        </p:spPr>
      </p:pic>
      <p:sp>
        <p:nvSpPr>
          <p:cNvPr id="9" name="Slide Number Placeholder 2">
            <a:extLst>
              <a:ext uri="{FF2B5EF4-FFF2-40B4-BE49-F238E27FC236}">
                <a16:creationId xmlns:a16="http://schemas.microsoft.com/office/drawing/2014/main" id="{22E544AF-B7BF-1687-CA3B-F3FE432BFB21}"/>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40</a:t>
            </a:fld>
            <a:endParaRPr lang="en-US"/>
          </a:p>
        </p:txBody>
      </p:sp>
      <p:sp>
        <p:nvSpPr>
          <p:cNvPr id="12" name="Slide Number Placeholder 2">
            <a:extLst>
              <a:ext uri="{FF2B5EF4-FFF2-40B4-BE49-F238E27FC236}">
                <a16:creationId xmlns:a16="http://schemas.microsoft.com/office/drawing/2014/main" id="{3D73C885-BFE9-004D-0D19-7647AF99BC22}"/>
              </a:ext>
            </a:extLst>
          </p:cNvPr>
          <p:cNvSpPr txBox="1">
            <a:spLocks/>
          </p:cNvSpPr>
          <p:nvPr/>
        </p:nvSpPr>
        <p:spPr bwMode="auto">
          <a:xfrm>
            <a:off x="10087588" y="6525344"/>
            <a:ext cx="196347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GB"/>
            </a:defPPr>
            <a:lvl1pPr algn="r" rtl="0" eaLnBrk="1" fontAlgn="base" hangingPunct="1">
              <a:spcBef>
                <a:spcPct val="0"/>
              </a:spcBef>
              <a:spcAft>
                <a:spcPct val="0"/>
              </a:spcAft>
              <a:defRPr sz="1000" kern="1200">
                <a:solidFill>
                  <a:srgbClr val="000000"/>
                </a:solidFill>
                <a:latin typeface="Helvetica"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defRPr/>
            </a:pPr>
            <a:fld id="{69465A80-0F57-5B4F-BE8A-6A68EE5F429F}" type="slidenum">
              <a:rPr lang="en-US" smtClean="0"/>
              <a:pPr>
                <a:defRPr/>
              </a:pPr>
              <a:t>40</a:t>
            </a:fld>
            <a:endParaRPr lang="en-US"/>
          </a:p>
        </p:txBody>
      </p:sp>
      <p:sp>
        <p:nvSpPr>
          <p:cNvPr id="13" name="TextBox 12">
            <a:extLst>
              <a:ext uri="{FF2B5EF4-FFF2-40B4-BE49-F238E27FC236}">
                <a16:creationId xmlns:a16="http://schemas.microsoft.com/office/drawing/2014/main" id="{09FCAF5E-90F6-721D-6B23-14884BFDBEDE}"/>
              </a:ext>
            </a:extLst>
          </p:cNvPr>
          <p:cNvSpPr txBox="1"/>
          <p:nvPr/>
        </p:nvSpPr>
        <p:spPr>
          <a:xfrm>
            <a:off x="8347840" y="702721"/>
            <a:ext cx="3709601" cy="6286336"/>
          </a:xfrm>
          <a:prstGeom prst="rect">
            <a:avLst/>
          </a:prstGeom>
          <a:noFill/>
        </p:spPr>
        <p:txBody>
          <a:bodyPr wrap="square">
            <a:spAutoFit/>
          </a:bodyPr>
          <a:lstStyle/>
          <a:p>
            <a:pPr marL="0" indent="0">
              <a:spcBef>
                <a:spcPts val="0"/>
              </a:spcBef>
              <a:spcAft>
                <a:spcPts val="0"/>
              </a:spcAft>
              <a:buNone/>
            </a:pPr>
            <a:endParaRPr lang="en-GB" sz="2200" kern="0" dirty="0">
              <a:solidFill>
                <a:schemeClr val="tx2"/>
              </a:solidFill>
              <a:cs typeface="Times New Roman" panose="02020603050405020304" pitchFamily="18" charset="0"/>
            </a:endParaRPr>
          </a:p>
          <a:p>
            <a:pPr marL="0" indent="0">
              <a:spcBef>
                <a:spcPts val="0"/>
              </a:spcBef>
              <a:spcAft>
                <a:spcPts val="0"/>
              </a:spcAft>
              <a:buNone/>
            </a:pPr>
            <a:endParaRPr lang="en-GB" sz="2200" kern="0" dirty="0">
              <a:solidFill>
                <a:schemeClr val="tx2"/>
              </a:solidFill>
              <a:cs typeface="Times New Roman" panose="02020603050405020304" pitchFamily="18" charset="0"/>
            </a:endParaRPr>
          </a:p>
          <a:p>
            <a:pPr marL="0" indent="0">
              <a:spcBef>
                <a:spcPts val="0"/>
              </a:spcBef>
              <a:spcAft>
                <a:spcPts val="0"/>
              </a:spcAft>
              <a:buNone/>
            </a:pPr>
            <a:endParaRPr lang="en-GB" sz="2200" kern="0" dirty="0">
              <a:solidFill>
                <a:schemeClr val="tx2"/>
              </a:solidFill>
              <a:cs typeface="Times New Roman" panose="02020603050405020304" pitchFamily="18" charset="0"/>
            </a:endParaRPr>
          </a:p>
          <a:p>
            <a:pPr marL="342900" indent="-342900">
              <a:spcBef>
                <a:spcPts val="0"/>
              </a:spcBef>
              <a:spcAft>
                <a:spcPts val="0"/>
              </a:spcAft>
              <a:buFont typeface="Arial" panose="020B0604020202020204" pitchFamily="34" charset="0"/>
              <a:buChar char="•"/>
            </a:pPr>
            <a:r>
              <a:rPr lang="en-GB" sz="2200" kern="0" dirty="0">
                <a:solidFill>
                  <a:srgbClr val="C00000"/>
                </a:solidFill>
                <a:cs typeface="Times New Roman" panose="02020603050405020304" pitchFamily="18" charset="0"/>
              </a:rPr>
              <a:t>16 sectors </a:t>
            </a:r>
            <a:r>
              <a:rPr lang="en-GB" sz="2200" kern="0" dirty="0">
                <a:solidFill>
                  <a:schemeClr val="tx2"/>
                </a:solidFill>
                <a:cs typeface="Times New Roman" panose="02020603050405020304" pitchFamily="18" charset="0"/>
              </a:rPr>
              <a:t>[</a:t>
            </a:r>
            <a:r>
              <a:rPr lang="en-GB" sz="2000" kern="0" dirty="0">
                <a:solidFill>
                  <a:schemeClr val="accent4"/>
                </a:solidFill>
                <a:cs typeface="Times New Roman" panose="02020603050405020304" pitchFamily="18" charset="0"/>
              </a:rPr>
              <a:t>classes of contact interactions</a:t>
            </a:r>
            <a:r>
              <a:rPr lang="en-GB" sz="2200" kern="0" dirty="0">
                <a:solidFill>
                  <a:schemeClr val="tx2"/>
                </a:solidFill>
                <a:cs typeface="Times New Roman" panose="02020603050405020304" pitchFamily="18" charset="0"/>
              </a:rPr>
              <a:t>] </a:t>
            </a:r>
          </a:p>
          <a:p>
            <a:pPr marL="342900" indent="-342900">
              <a:spcBef>
                <a:spcPts val="0"/>
              </a:spcBef>
              <a:spcAft>
                <a:spcPts val="0"/>
              </a:spcAft>
              <a:buFont typeface="Arial" panose="020B0604020202020204" pitchFamily="34" charset="0"/>
              <a:buChar char="•"/>
            </a:pPr>
            <a:r>
              <a:rPr lang="en-GB" sz="2200" kern="0" dirty="0">
                <a:solidFill>
                  <a:srgbClr val="C00000"/>
                </a:solidFill>
                <a:cs typeface="Times New Roman" panose="02020603050405020304" pitchFamily="18" charset="0"/>
              </a:rPr>
              <a:t>3 layers of observables   in each sector </a:t>
            </a:r>
            <a:r>
              <a:rPr lang="en-GB" sz="2200" kern="0" dirty="0">
                <a:solidFill>
                  <a:schemeClr val="tx2"/>
                </a:solidFill>
                <a:cs typeface="Times New Roman" panose="02020603050405020304" pitchFamily="18" charset="0"/>
              </a:rPr>
              <a:t>[</a:t>
            </a:r>
            <a:r>
              <a:rPr lang="en-GB" sz="2000" kern="0" dirty="0">
                <a:solidFill>
                  <a:schemeClr val="accent4"/>
                </a:solidFill>
                <a:cs typeface="Times New Roman" panose="02020603050405020304" pitchFamily="18" charset="0"/>
              </a:rPr>
              <a:t>characterized by growing difficulty, need for high E</a:t>
            </a:r>
            <a:r>
              <a:rPr lang="en-GB" sz="2200" kern="0" dirty="0">
                <a:solidFill>
                  <a:schemeClr val="tx2"/>
                </a:solidFill>
                <a:cs typeface="Times New Roman" panose="02020603050405020304" pitchFamily="18" charset="0"/>
              </a:rPr>
              <a:t>]</a:t>
            </a:r>
          </a:p>
          <a:p>
            <a:pPr marL="342900" indent="-342900">
              <a:spcBef>
                <a:spcPts val="0"/>
              </a:spcBef>
              <a:spcAft>
                <a:spcPts val="0"/>
              </a:spcAft>
              <a:buFont typeface="Arial" panose="020B0604020202020204" pitchFamily="34" charset="0"/>
              <a:buChar char="•"/>
            </a:pPr>
            <a:endParaRPr lang="en-GB" sz="2200" kern="0" dirty="0">
              <a:solidFill>
                <a:schemeClr val="tx2"/>
              </a:solidFill>
              <a:cs typeface="Times New Roman" panose="02020603050405020304" pitchFamily="18" charset="0"/>
            </a:endParaRPr>
          </a:p>
          <a:p>
            <a:pPr marL="342900" indent="-342900">
              <a:spcBef>
                <a:spcPts val="0"/>
              </a:spcBef>
              <a:spcAft>
                <a:spcPts val="500"/>
              </a:spcAft>
              <a:buFont typeface="Arial" panose="020B0604020202020204" pitchFamily="34" charset="0"/>
              <a:buChar char="•"/>
            </a:pPr>
            <a:r>
              <a:rPr lang="en-GB" sz="2200" u="sng" kern="0" dirty="0">
                <a:solidFill>
                  <a:schemeClr val="tx2"/>
                </a:solidFill>
                <a:cs typeface="Times New Roman" panose="02020603050405020304" pitchFamily="18" charset="0"/>
              </a:rPr>
              <a:t>Improvement factors in log scale</a:t>
            </a:r>
            <a:r>
              <a:rPr lang="en-GB" sz="2200" kern="0" dirty="0">
                <a:solidFill>
                  <a:schemeClr val="tx2"/>
                </a:solidFill>
                <a:cs typeface="Times New Roman" panose="02020603050405020304" pitchFamily="18" charset="0"/>
              </a:rPr>
              <a:t> [</a:t>
            </a:r>
            <a:r>
              <a:rPr lang="en-GB" sz="2000" kern="0" dirty="0" err="1">
                <a:solidFill>
                  <a:schemeClr val="accent6">
                    <a:lumMod val="75000"/>
                  </a:schemeClr>
                </a:solidFill>
                <a:cs typeface="Times New Roman" panose="02020603050405020304" pitchFamily="18" charset="0"/>
              </a:rPr>
              <a:t>gray</a:t>
            </a:r>
            <a:r>
              <a:rPr lang="en-GB" sz="2000" kern="0" dirty="0">
                <a:solidFill>
                  <a:schemeClr val="accent6">
                    <a:lumMod val="75000"/>
                  </a:schemeClr>
                </a:solidFill>
                <a:cs typeface="Times New Roman" panose="02020603050405020304" pitchFamily="18" charset="0"/>
              </a:rPr>
              <a:t> scale</a:t>
            </a:r>
            <a:r>
              <a:rPr lang="en-GB" sz="2200" kern="0" dirty="0">
                <a:solidFill>
                  <a:schemeClr val="tx2"/>
                </a:solidFill>
                <a:cs typeface="Times New Roman" panose="02020603050405020304" pitchFamily="18" charset="0"/>
              </a:rPr>
              <a:t>]:</a:t>
            </a:r>
          </a:p>
          <a:p>
            <a:pPr marL="342900" indent="-342900">
              <a:spcBef>
                <a:spcPts val="0"/>
              </a:spcBef>
              <a:spcAft>
                <a:spcPts val="500"/>
              </a:spcAft>
              <a:buFont typeface="Arial" panose="020B0604020202020204" pitchFamily="34" charset="0"/>
              <a:buChar char="•"/>
            </a:pPr>
            <a:r>
              <a:rPr lang="en-GB" sz="2000" kern="0" dirty="0">
                <a:cs typeface="Times New Roman" panose="02020603050405020304" pitchFamily="18" charset="0"/>
              </a:rPr>
              <a:t>HL-LHC defines the initial benchmark  </a:t>
            </a:r>
          </a:p>
          <a:p>
            <a:pPr marL="342900" indent="-342900">
              <a:spcBef>
                <a:spcPts val="0"/>
              </a:spcBef>
              <a:spcAft>
                <a:spcPts val="500"/>
              </a:spcAft>
              <a:buFont typeface="Arial" panose="020B0604020202020204" pitchFamily="34" charset="0"/>
              <a:buChar char="•"/>
            </a:pPr>
            <a:r>
              <a:rPr lang="en-GB" sz="2000" kern="0" dirty="0">
                <a:cs typeface="Times New Roman" panose="02020603050405020304" pitchFamily="18" charset="0"/>
              </a:rPr>
              <a:t>The best reach of any future  collider defines the maximal value </a:t>
            </a:r>
            <a:r>
              <a:rPr lang="en-GB" sz="2200" kern="0" dirty="0">
                <a:solidFill>
                  <a:schemeClr val="tx2"/>
                </a:solidFill>
                <a:cs typeface="Times New Roman" panose="02020603050405020304" pitchFamily="18" charset="0"/>
              </a:rPr>
              <a:t> </a:t>
            </a:r>
          </a:p>
          <a:p>
            <a:pPr marL="0" indent="0">
              <a:spcBef>
                <a:spcPts val="0"/>
              </a:spcBef>
              <a:spcAft>
                <a:spcPts val="0"/>
              </a:spcAft>
              <a:buNone/>
            </a:pPr>
            <a:endParaRPr lang="en-GB" sz="2400" kern="0" dirty="0">
              <a:solidFill>
                <a:srgbClr val="0070C0"/>
              </a:solidFill>
              <a:cs typeface="Times New Roman" panose="02020603050405020304" pitchFamily="18" charset="0"/>
            </a:endParaRPr>
          </a:p>
        </p:txBody>
      </p:sp>
      <p:sp>
        <p:nvSpPr>
          <p:cNvPr id="14" name="Rectangle 13">
            <a:extLst>
              <a:ext uri="{FF2B5EF4-FFF2-40B4-BE49-F238E27FC236}">
                <a16:creationId xmlns:a16="http://schemas.microsoft.com/office/drawing/2014/main" id="{372E8D9D-DFF3-CBC4-ABDC-F9CA6F9560A3}"/>
              </a:ext>
            </a:extLst>
          </p:cNvPr>
          <p:cNvSpPr/>
          <p:nvPr/>
        </p:nvSpPr>
        <p:spPr bwMode="auto">
          <a:xfrm>
            <a:off x="10096876" y="5209819"/>
            <a:ext cx="385654" cy="221208"/>
          </a:xfrm>
          <a:prstGeom prst="rect">
            <a:avLst/>
          </a:prstGeom>
          <a:solidFill>
            <a:schemeClr val="accent4"/>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5" name="Rectangle 14">
            <a:extLst>
              <a:ext uri="{FF2B5EF4-FFF2-40B4-BE49-F238E27FC236}">
                <a16:creationId xmlns:a16="http://schemas.microsoft.com/office/drawing/2014/main" id="{E93E8CDB-0420-7A8E-E5AB-C8BC9E62A50C}"/>
              </a:ext>
            </a:extLst>
          </p:cNvPr>
          <p:cNvSpPr/>
          <p:nvPr/>
        </p:nvSpPr>
        <p:spPr bwMode="auto">
          <a:xfrm>
            <a:off x="9473192" y="6217931"/>
            <a:ext cx="407660" cy="247154"/>
          </a:xfrm>
          <a:prstGeom prst="rect">
            <a:avLst/>
          </a:prstGeom>
          <a:solidFill>
            <a:schemeClr val="accent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3" name="TextBox 2">
            <a:extLst>
              <a:ext uri="{FF2B5EF4-FFF2-40B4-BE49-F238E27FC236}">
                <a16:creationId xmlns:a16="http://schemas.microsoft.com/office/drawing/2014/main" id="{CF0965C7-A5E9-528C-6F48-058278D98E78}"/>
              </a:ext>
            </a:extLst>
          </p:cNvPr>
          <p:cNvSpPr txBox="1"/>
          <p:nvPr/>
        </p:nvSpPr>
        <p:spPr>
          <a:xfrm>
            <a:off x="7691125" y="725795"/>
            <a:ext cx="4525555" cy="830997"/>
          </a:xfrm>
          <a:prstGeom prst="rect">
            <a:avLst/>
          </a:prstGeom>
          <a:noFill/>
        </p:spPr>
        <p:txBody>
          <a:bodyPr wrap="square">
            <a:spAutoFit/>
          </a:bodyPr>
          <a:lstStyle/>
          <a:p>
            <a:pPr marL="0" indent="0" algn="ctr">
              <a:spcBef>
                <a:spcPts val="0"/>
              </a:spcBef>
              <a:spcAft>
                <a:spcPts val="0"/>
              </a:spcAft>
              <a:buNone/>
            </a:pPr>
            <a:r>
              <a:rPr lang="en-GB" sz="2400" kern="0" dirty="0">
                <a:solidFill>
                  <a:schemeClr val="tx2"/>
                </a:solidFill>
                <a:cs typeface="Times New Roman" panose="02020603050405020304" pitchFamily="18" charset="0"/>
              </a:rPr>
              <a:t>Quantitative comparison of the potential of future colliders:</a:t>
            </a:r>
          </a:p>
        </p:txBody>
      </p:sp>
    </p:spTree>
    <p:extLst>
      <p:ext uri="{BB962C8B-B14F-4D97-AF65-F5344CB8AC3E}">
        <p14:creationId xmlns:p14="http://schemas.microsoft.com/office/powerpoint/2010/main" val="3464667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97C188E-DDA3-C185-46E8-5DF3B05515E6}"/>
              </a:ext>
            </a:extLst>
          </p:cNvPr>
          <p:cNvSpPr>
            <a:spLocks noGrp="1"/>
          </p:cNvSpPr>
          <p:nvPr>
            <p:ph type="sldNum" sz="quarter" idx="11"/>
          </p:nvPr>
        </p:nvSpPr>
        <p:spPr/>
        <p:txBody>
          <a:bodyPr/>
          <a:lstStyle/>
          <a:p>
            <a:pPr>
              <a:defRPr/>
            </a:pPr>
            <a:fld id="{69465A80-0F57-5B4F-BE8A-6A68EE5F429F}" type="slidenum">
              <a:rPr lang="en-US" smtClean="0"/>
              <a:pPr>
                <a:defRPr/>
              </a:pPr>
              <a:t>41</a:t>
            </a:fld>
            <a:endParaRPr lang="en-US"/>
          </a:p>
        </p:txBody>
      </p:sp>
      <p:sp>
        <p:nvSpPr>
          <p:cNvPr id="6" name="Footer Placeholder 5">
            <a:extLst>
              <a:ext uri="{FF2B5EF4-FFF2-40B4-BE49-F238E27FC236}">
                <a16:creationId xmlns:a16="http://schemas.microsoft.com/office/drawing/2014/main" id="{3309FBDF-E1AF-B9A1-5E45-E96124F2F041}"/>
              </a:ext>
            </a:extLst>
          </p:cNvPr>
          <p:cNvSpPr>
            <a:spLocks noGrp="1"/>
          </p:cNvSpPr>
          <p:nvPr>
            <p:ph type="ftr" sz="quarter" idx="3"/>
          </p:nvPr>
        </p:nvSpPr>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10" name="Title 1">
            <a:extLst>
              <a:ext uri="{FF2B5EF4-FFF2-40B4-BE49-F238E27FC236}">
                <a16:creationId xmlns:a16="http://schemas.microsoft.com/office/drawing/2014/main" id="{D6E07655-8205-0CA5-F240-509D3563A334}"/>
              </a:ext>
            </a:extLst>
          </p:cNvPr>
          <p:cNvSpPr>
            <a:spLocks noGrp="1"/>
          </p:cNvSpPr>
          <p:nvPr>
            <p:ph type="title"/>
          </p:nvPr>
        </p:nvSpPr>
        <p:spPr>
          <a:xfrm>
            <a:off x="165761" y="-100433"/>
            <a:ext cx="10420349" cy="762000"/>
          </a:xfrm>
        </p:spPr>
        <p:txBody>
          <a:bodyPr/>
          <a:lstStyle/>
          <a:p>
            <a:r>
              <a:rPr lang="en-GB" dirty="0"/>
              <a:t>More about future prospects…</a:t>
            </a:r>
            <a:endParaRPr lang="en-GB" dirty="0">
              <a:solidFill>
                <a:srgbClr val="C00000"/>
              </a:solidFill>
            </a:endParaRPr>
          </a:p>
        </p:txBody>
      </p:sp>
      <p:cxnSp>
        <p:nvCxnSpPr>
          <p:cNvPr id="11" name="Straight Connector 10">
            <a:extLst>
              <a:ext uri="{FF2B5EF4-FFF2-40B4-BE49-F238E27FC236}">
                <a16:creationId xmlns:a16="http://schemas.microsoft.com/office/drawing/2014/main" id="{3FFFD8EF-C6E9-9C32-01EF-1CA06117FDE1}"/>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A diagram of a pie chart&#10;&#10;Description automatically generated">
            <a:extLst>
              <a:ext uri="{FF2B5EF4-FFF2-40B4-BE49-F238E27FC236}">
                <a16:creationId xmlns:a16="http://schemas.microsoft.com/office/drawing/2014/main" id="{9CE2AB13-2ED1-8B6E-AD80-1B8218BCE677}"/>
              </a:ext>
            </a:extLst>
          </p:cNvPr>
          <p:cNvPicPr>
            <a:picLocks noChangeAspect="1"/>
          </p:cNvPicPr>
          <p:nvPr/>
        </p:nvPicPr>
        <p:blipFill>
          <a:blip r:embed="rId2"/>
          <a:stretch>
            <a:fillRect/>
          </a:stretch>
        </p:blipFill>
        <p:spPr>
          <a:xfrm>
            <a:off x="202155" y="702721"/>
            <a:ext cx="7772400" cy="5823183"/>
          </a:xfrm>
          <a:prstGeom prst="rect">
            <a:avLst/>
          </a:prstGeom>
        </p:spPr>
      </p:pic>
      <p:pic>
        <p:nvPicPr>
          <p:cNvPr id="12" name="Picture 11" descr="A logo with text on it&#10;&#10;Description automatically generated">
            <a:extLst>
              <a:ext uri="{FF2B5EF4-FFF2-40B4-BE49-F238E27FC236}">
                <a16:creationId xmlns:a16="http://schemas.microsoft.com/office/drawing/2014/main" id="{61F29000-EE9C-44C7-CC9D-9D61F00148FD}"/>
              </a:ext>
            </a:extLst>
          </p:cNvPr>
          <p:cNvPicPr>
            <a:picLocks noChangeAspect="1"/>
          </p:cNvPicPr>
          <p:nvPr/>
        </p:nvPicPr>
        <p:blipFill>
          <a:blip r:embed="rId3"/>
          <a:stretch>
            <a:fillRect/>
          </a:stretch>
        </p:blipFill>
        <p:spPr>
          <a:xfrm>
            <a:off x="82143" y="5902049"/>
            <a:ext cx="1728237" cy="911327"/>
          </a:xfrm>
          <a:prstGeom prst="rect">
            <a:avLst/>
          </a:prstGeom>
        </p:spPr>
      </p:pic>
      <p:sp>
        <p:nvSpPr>
          <p:cNvPr id="4" name="Slide Number Placeholder 2">
            <a:extLst>
              <a:ext uri="{FF2B5EF4-FFF2-40B4-BE49-F238E27FC236}">
                <a16:creationId xmlns:a16="http://schemas.microsoft.com/office/drawing/2014/main" id="{784402FE-EBF3-1752-3A79-6F57A40B5CA1}"/>
              </a:ext>
            </a:extLst>
          </p:cNvPr>
          <p:cNvSpPr txBox="1">
            <a:spLocks/>
          </p:cNvSpPr>
          <p:nvPr/>
        </p:nvSpPr>
        <p:spPr bwMode="auto">
          <a:xfrm>
            <a:off x="10087588" y="6525344"/>
            <a:ext cx="196347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GB"/>
            </a:defPPr>
            <a:lvl1pPr algn="r" rtl="0" eaLnBrk="1" fontAlgn="base" hangingPunct="1">
              <a:spcBef>
                <a:spcPct val="0"/>
              </a:spcBef>
              <a:spcAft>
                <a:spcPct val="0"/>
              </a:spcAft>
              <a:defRPr sz="1000" kern="1200">
                <a:solidFill>
                  <a:srgbClr val="000000"/>
                </a:solidFill>
                <a:latin typeface="Helvetica"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defRPr/>
            </a:pPr>
            <a:fld id="{69465A80-0F57-5B4F-BE8A-6A68EE5F429F}" type="slidenum">
              <a:rPr lang="en-US" smtClean="0"/>
              <a:pPr>
                <a:defRPr/>
              </a:pPr>
              <a:t>41</a:t>
            </a:fld>
            <a:endParaRPr lang="en-US"/>
          </a:p>
        </p:txBody>
      </p:sp>
      <p:sp>
        <p:nvSpPr>
          <p:cNvPr id="5" name="TextBox 4">
            <a:extLst>
              <a:ext uri="{FF2B5EF4-FFF2-40B4-BE49-F238E27FC236}">
                <a16:creationId xmlns:a16="http://schemas.microsoft.com/office/drawing/2014/main" id="{3EB291DF-4E86-CCA9-3B75-1CCFBC890DAF}"/>
              </a:ext>
            </a:extLst>
          </p:cNvPr>
          <p:cNvSpPr txBox="1"/>
          <p:nvPr/>
        </p:nvSpPr>
        <p:spPr>
          <a:xfrm>
            <a:off x="8347840" y="702721"/>
            <a:ext cx="3709601" cy="6286336"/>
          </a:xfrm>
          <a:prstGeom prst="rect">
            <a:avLst/>
          </a:prstGeom>
          <a:noFill/>
        </p:spPr>
        <p:txBody>
          <a:bodyPr wrap="square">
            <a:spAutoFit/>
          </a:bodyPr>
          <a:lstStyle/>
          <a:p>
            <a:pPr marL="0" indent="0">
              <a:spcBef>
                <a:spcPts val="0"/>
              </a:spcBef>
              <a:spcAft>
                <a:spcPts val="0"/>
              </a:spcAft>
              <a:buNone/>
            </a:pPr>
            <a:r>
              <a:rPr lang="en-GB" sz="2200" kern="0" dirty="0">
                <a:solidFill>
                  <a:schemeClr val="tx2"/>
                </a:solidFill>
                <a:cs typeface="Times New Roman" panose="02020603050405020304" pitchFamily="18" charset="0"/>
              </a:rPr>
              <a:t> </a:t>
            </a:r>
          </a:p>
          <a:p>
            <a:pPr marL="0" indent="0">
              <a:spcBef>
                <a:spcPts val="0"/>
              </a:spcBef>
              <a:spcAft>
                <a:spcPts val="0"/>
              </a:spcAft>
              <a:buNone/>
            </a:pPr>
            <a:endParaRPr lang="en-GB" sz="2200" kern="0" dirty="0">
              <a:solidFill>
                <a:schemeClr val="tx2"/>
              </a:solidFill>
              <a:cs typeface="Times New Roman" panose="02020603050405020304" pitchFamily="18" charset="0"/>
            </a:endParaRPr>
          </a:p>
          <a:p>
            <a:pPr marL="0" indent="0">
              <a:spcBef>
                <a:spcPts val="0"/>
              </a:spcBef>
              <a:spcAft>
                <a:spcPts val="0"/>
              </a:spcAft>
              <a:buNone/>
            </a:pPr>
            <a:endParaRPr lang="en-GB" sz="2200" kern="0" dirty="0">
              <a:solidFill>
                <a:schemeClr val="tx2"/>
              </a:solidFill>
              <a:cs typeface="Times New Roman" panose="02020603050405020304" pitchFamily="18" charset="0"/>
            </a:endParaRPr>
          </a:p>
          <a:p>
            <a:pPr marL="342900" indent="-342900">
              <a:spcBef>
                <a:spcPts val="0"/>
              </a:spcBef>
              <a:spcAft>
                <a:spcPts val="0"/>
              </a:spcAft>
              <a:buFont typeface="Arial" panose="020B0604020202020204" pitchFamily="34" charset="0"/>
              <a:buChar char="•"/>
            </a:pPr>
            <a:r>
              <a:rPr lang="en-GB" sz="2200" kern="0" dirty="0">
                <a:solidFill>
                  <a:srgbClr val="C00000"/>
                </a:solidFill>
                <a:cs typeface="Times New Roman" panose="02020603050405020304" pitchFamily="18" charset="0"/>
              </a:rPr>
              <a:t>16 sectors </a:t>
            </a:r>
            <a:r>
              <a:rPr lang="en-GB" sz="2200" kern="0" dirty="0">
                <a:solidFill>
                  <a:schemeClr val="tx2"/>
                </a:solidFill>
                <a:cs typeface="Times New Roman" panose="02020603050405020304" pitchFamily="18" charset="0"/>
              </a:rPr>
              <a:t>[</a:t>
            </a:r>
            <a:r>
              <a:rPr lang="en-GB" sz="2000" kern="0" dirty="0">
                <a:solidFill>
                  <a:schemeClr val="accent4"/>
                </a:solidFill>
                <a:cs typeface="Times New Roman" panose="02020603050405020304" pitchFamily="18" charset="0"/>
              </a:rPr>
              <a:t>classes of contact interactions</a:t>
            </a:r>
            <a:r>
              <a:rPr lang="en-GB" sz="2200" kern="0" dirty="0">
                <a:solidFill>
                  <a:schemeClr val="tx2"/>
                </a:solidFill>
                <a:cs typeface="Times New Roman" panose="02020603050405020304" pitchFamily="18" charset="0"/>
              </a:rPr>
              <a:t>] </a:t>
            </a:r>
          </a:p>
          <a:p>
            <a:pPr marL="342900" indent="-342900">
              <a:spcBef>
                <a:spcPts val="0"/>
              </a:spcBef>
              <a:spcAft>
                <a:spcPts val="0"/>
              </a:spcAft>
              <a:buFont typeface="Arial" panose="020B0604020202020204" pitchFamily="34" charset="0"/>
              <a:buChar char="•"/>
            </a:pPr>
            <a:r>
              <a:rPr lang="en-GB" sz="2200" kern="0" dirty="0">
                <a:solidFill>
                  <a:srgbClr val="C00000"/>
                </a:solidFill>
                <a:cs typeface="Times New Roman" panose="02020603050405020304" pitchFamily="18" charset="0"/>
              </a:rPr>
              <a:t>3 layers of observables   in each sector </a:t>
            </a:r>
            <a:r>
              <a:rPr lang="en-GB" sz="2200" kern="0" dirty="0">
                <a:solidFill>
                  <a:schemeClr val="tx2"/>
                </a:solidFill>
                <a:cs typeface="Times New Roman" panose="02020603050405020304" pitchFamily="18" charset="0"/>
              </a:rPr>
              <a:t>[</a:t>
            </a:r>
            <a:r>
              <a:rPr lang="en-GB" sz="2000" kern="0" dirty="0">
                <a:solidFill>
                  <a:schemeClr val="accent4"/>
                </a:solidFill>
                <a:cs typeface="Times New Roman" panose="02020603050405020304" pitchFamily="18" charset="0"/>
              </a:rPr>
              <a:t>characterized by growing difficulty, need for high E</a:t>
            </a:r>
            <a:r>
              <a:rPr lang="en-GB" sz="2200" kern="0" dirty="0">
                <a:solidFill>
                  <a:schemeClr val="tx2"/>
                </a:solidFill>
                <a:cs typeface="Times New Roman" panose="02020603050405020304" pitchFamily="18" charset="0"/>
              </a:rPr>
              <a:t>]</a:t>
            </a:r>
          </a:p>
          <a:p>
            <a:pPr marL="342900" indent="-342900">
              <a:spcBef>
                <a:spcPts val="0"/>
              </a:spcBef>
              <a:spcAft>
                <a:spcPts val="0"/>
              </a:spcAft>
              <a:buFont typeface="Arial" panose="020B0604020202020204" pitchFamily="34" charset="0"/>
              <a:buChar char="•"/>
            </a:pPr>
            <a:endParaRPr lang="en-GB" sz="2200" kern="0" dirty="0">
              <a:solidFill>
                <a:schemeClr val="tx2"/>
              </a:solidFill>
              <a:cs typeface="Times New Roman" panose="02020603050405020304" pitchFamily="18" charset="0"/>
            </a:endParaRPr>
          </a:p>
          <a:p>
            <a:pPr marL="342900" indent="-342900">
              <a:spcBef>
                <a:spcPts val="0"/>
              </a:spcBef>
              <a:spcAft>
                <a:spcPts val="500"/>
              </a:spcAft>
              <a:buFont typeface="Arial" panose="020B0604020202020204" pitchFamily="34" charset="0"/>
              <a:buChar char="•"/>
            </a:pPr>
            <a:r>
              <a:rPr lang="en-GB" sz="2200" u="sng" kern="0" dirty="0">
                <a:solidFill>
                  <a:schemeClr val="tx2"/>
                </a:solidFill>
                <a:cs typeface="Times New Roman" panose="02020603050405020304" pitchFamily="18" charset="0"/>
              </a:rPr>
              <a:t>Improvement factors in log scale</a:t>
            </a:r>
            <a:r>
              <a:rPr lang="en-GB" sz="2200" kern="0" dirty="0">
                <a:solidFill>
                  <a:schemeClr val="tx2"/>
                </a:solidFill>
                <a:cs typeface="Times New Roman" panose="02020603050405020304" pitchFamily="18" charset="0"/>
              </a:rPr>
              <a:t> [</a:t>
            </a:r>
            <a:r>
              <a:rPr lang="en-GB" sz="2000" kern="0" dirty="0" err="1">
                <a:solidFill>
                  <a:schemeClr val="accent6">
                    <a:lumMod val="75000"/>
                  </a:schemeClr>
                </a:solidFill>
                <a:cs typeface="Times New Roman" panose="02020603050405020304" pitchFamily="18" charset="0"/>
              </a:rPr>
              <a:t>gray</a:t>
            </a:r>
            <a:r>
              <a:rPr lang="en-GB" sz="2000" kern="0" dirty="0">
                <a:solidFill>
                  <a:schemeClr val="accent6">
                    <a:lumMod val="75000"/>
                  </a:schemeClr>
                </a:solidFill>
                <a:cs typeface="Times New Roman" panose="02020603050405020304" pitchFamily="18" charset="0"/>
              </a:rPr>
              <a:t> scale</a:t>
            </a:r>
            <a:r>
              <a:rPr lang="en-GB" sz="2200" kern="0" dirty="0">
                <a:solidFill>
                  <a:schemeClr val="tx2"/>
                </a:solidFill>
                <a:cs typeface="Times New Roman" panose="02020603050405020304" pitchFamily="18" charset="0"/>
              </a:rPr>
              <a:t>]:</a:t>
            </a:r>
          </a:p>
          <a:p>
            <a:pPr marL="342900" indent="-342900">
              <a:spcBef>
                <a:spcPts val="0"/>
              </a:spcBef>
              <a:spcAft>
                <a:spcPts val="500"/>
              </a:spcAft>
              <a:buFont typeface="Arial" panose="020B0604020202020204" pitchFamily="34" charset="0"/>
              <a:buChar char="•"/>
            </a:pPr>
            <a:r>
              <a:rPr lang="en-GB" sz="2000" kern="0" dirty="0">
                <a:cs typeface="Times New Roman" panose="02020603050405020304" pitchFamily="18" charset="0"/>
              </a:rPr>
              <a:t>HL-LHC defines the initial benchmark  </a:t>
            </a:r>
          </a:p>
          <a:p>
            <a:pPr marL="342900" indent="-342900">
              <a:spcBef>
                <a:spcPts val="0"/>
              </a:spcBef>
              <a:spcAft>
                <a:spcPts val="500"/>
              </a:spcAft>
              <a:buFont typeface="Arial" panose="020B0604020202020204" pitchFamily="34" charset="0"/>
              <a:buChar char="•"/>
            </a:pPr>
            <a:r>
              <a:rPr lang="en-GB" sz="2000" kern="0" dirty="0">
                <a:cs typeface="Times New Roman" panose="02020603050405020304" pitchFamily="18" charset="0"/>
              </a:rPr>
              <a:t>The best reach of any future  collider defines the maximal value </a:t>
            </a:r>
            <a:r>
              <a:rPr lang="en-GB" sz="2200" kern="0" dirty="0">
                <a:solidFill>
                  <a:schemeClr val="tx2"/>
                </a:solidFill>
                <a:cs typeface="Times New Roman" panose="02020603050405020304" pitchFamily="18" charset="0"/>
              </a:rPr>
              <a:t> </a:t>
            </a:r>
          </a:p>
          <a:p>
            <a:pPr marL="0" indent="0">
              <a:spcBef>
                <a:spcPts val="0"/>
              </a:spcBef>
              <a:spcAft>
                <a:spcPts val="0"/>
              </a:spcAft>
              <a:buNone/>
            </a:pPr>
            <a:endParaRPr lang="en-GB" sz="2400" kern="0" dirty="0">
              <a:solidFill>
                <a:srgbClr val="0070C0"/>
              </a:solidFill>
              <a:cs typeface="Times New Roman" panose="02020603050405020304" pitchFamily="18" charset="0"/>
            </a:endParaRPr>
          </a:p>
        </p:txBody>
      </p:sp>
      <p:sp>
        <p:nvSpPr>
          <p:cNvPr id="7" name="Rectangle 6">
            <a:extLst>
              <a:ext uri="{FF2B5EF4-FFF2-40B4-BE49-F238E27FC236}">
                <a16:creationId xmlns:a16="http://schemas.microsoft.com/office/drawing/2014/main" id="{EE7D251C-18A7-4737-ECFD-8A09D67DEA6C}"/>
              </a:ext>
            </a:extLst>
          </p:cNvPr>
          <p:cNvSpPr/>
          <p:nvPr/>
        </p:nvSpPr>
        <p:spPr bwMode="auto">
          <a:xfrm>
            <a:off x="10096876" y="5209819"/>
            <a:ext cx="385654" cy="221208"/>
          </a:xfrm>
          <a:prstGeom prst="rect">
            <a:avLst/>
          </a:prstGeom>
          <a:solidFill>
            <a:schemeClr val="accent4"/>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9" name="Rectangle 8">
            <a:extLst>
              <a:ext uri="{FF2B5EF4-FFF2-40B4-BE49-F238E27FC236}">
                <a16:creationId xmlns:a16="http://schemas.microsoft.com/office/drawing/2014/main" id="{276823A1-60E6-A4FA-8A20-9FF9A2A09B84}"/>
              </a:ext>
            </a:extLst>
          </p:cNvPr>
          <p:cNvSpPr/>
          <p:nvPr/>
        </p:nvSpPr>
        <p:spPr bwMode="auto">
          <a:xfrm>
            <a:off x="9473192" y="6217931"/>
            <a:ext cx="407660" cy="247154"/>
          </a:xfrm>
          <a:prstGeom prst="rect">
            <a:avLst/>
          </a:prstGeom>
          <a:solidFill>
            <a:schemeClr val="accent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3" name="TextBox 12">
            <a:extLst>
              <a:ext uri="{FF2B5EF4-FFF2-40B4-BE49-F238E27FC236}">
                <a16:creationId xmlns:a16="http://schemas.microsoft.com/office/drawing/2014/main" id="{D9790328-37C5-01A7-6C8D-BCE9A86B5CCE}"/>
              </a:ext>
            </a:extLst>
          </p:cNvPr>
          <p:cNvSpPr txBox="1"/>
          <p:nvPr/>
        </p:nvSpPr>
        <p:spPr>
          <a:xfrm>
            <a:off x="7691125" y="725795"/>
            <a:ext cx="4525555" cy="830997"/>
          </a:xfrm>
          <a:prstGeom prst="rect">
            <a:avLst/>
          </a:prstGeom>
          <a:noFill/>
        </p:spPr>
        <p:txBody>
          <a:bodyPr wrap="square">
            <a:spAutoFit/>
          </a:bodyPr>
          <a:lstStyle/>
          <a:p>
            <a:pPr marL="0" indent="0" algn="ctr">
              <a:spcBef>
                <a:spcPts val="0"/>
              </a:spcBef>
              <a:spcAft>
                <a:spcPts val="0"/>
              </a:spcAft>
              <a:buNone/>
            </a:pPr>
            <a:r>
              <a:rPr lang="en-GB" sz="2400" kern="0" dirty="0">
                <a:solidFill>
                  <a:schemeClr val="tx2"/>
                </a:solidFill>
                <a:cs typeface="Times New Roman" panose="02020603050405020304" pitchFamily="18" charset="0"/>
              </a:rPr>
              <a:t>Quantitative comparison of the potential of future colliders:</a:t>
            </a:r>
          </a:p>
        </p:txBody>
      </p:sp>
    </p:spTree>
    <p:extLst>
      <p:ext uri="{BB962C8B-B14F-4D97-AF65-F5344CB8AC3E}">
        <p14:creationId xmlns:p14="http://schemas.microsoft.com/office/powerpoint/2010/main" val="21756855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309FBDF-E1AF-B9A1-5E45-E96124F2F041}"/>
              </a:ext>
            </a:extLst>
          </p:cNvPr>
          <p:cNvSpPr>
            <a:spLocks noGrp="1"/>
          </p:cNvSpPr>
          <p:nvPr>
            <p:ph type="ftr" sz="quarter" idx="3"/>
          </p:nvPr>
        </p:nvSpPr>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10" name="Title 1">
            <a:extLst>
              <a:ext uri="{FF2B5EF4-FFF2-40B4-BE49-F238E27FC236}">
                <a16:creationId xmlns:a16="http://schemas.microsoft.com/office/drawing/2014/main" id="{D6E07655-8205-0CA5-F240-509D3563A334}"/>
              </a:ext>
            </a:extLst>
          </p:cNvPr>
          <p:cNvSpPr>
            <a:spLocks noGrp="1"/>
          </p:cNvSpPr>
          <p:nvPr>
            <p:ph type="title"/>
          </p:nvPr>
        </p:nvSpPr>
        <p:spPr>
          <a:xfrm>
            <a:off x="165761" y="-100433"/>
            <a:ext cx="10420349" cy="762000"/>
          </a:xfrm>
        </p:spPr>
        <p:txBody>
          <a:bodyPr/>
          <a:lstStyle/>
          <a:p>
            <a:r>
              <a:rPr lang="en-GB" dirty="0"/>
              <a:t>More about future prospects…</a:t>
            </a:r>
            <a:endParaRPr lang="en-GB" dirty="0">
              <a:solidFill>
                <a:srgbClr val="C00000"/>
              </a:solidFill>
            </a:endParaRPr>
          </a:p>
        </p:txBody>
      </p:sp>
      <p:cxnSp>
        <p:nvCxnSpPr>
          <p:cNvPr id="11" name="Straight Connector 10">
            <a:extLst>
              <a:ext uri="{FF2B5EF4-FFF2-40B4-BE49-F238E27FC236}">
                <a16:creationId xmlns:a16="http://schemas.microsoft.com/office/drawing/2014/main" id="{3FFFD8EF-C6E9-9C32-01EF-1CA06117FDE1}"/>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A diagram of a pie chart&#10;&#10;Description automatically generated">
            <a:extLst>
              <a:ext uri="{FF2B5EF4-FFF2-40B4-BE49-F238E27FC236}">
                <a16:creationId xmlns:a16="http://schemas.microsoft.com/office/drawing/2014/main" id="{55608F87-7BE5-2E3C-2A6E-BB1BAE8C84D0}"/>
              </a:ext>
            </a:extLst>
          </p:cNvPr>
          <p:cNvPicPr>
            <a:picLocks noChangeAspect="1"/>
          </p:cNvPicPr>
          <p:nvPr/>
        </p:nvPicPr>
        <p:blipFill>
          <a:blip r:embed="rId3"/>
          <a:stretch>
            <a:fillRect/>
          </a:stretch>
        </p:blipFill>
        <p:spPr>
          <a:xfrm>
            <a:off x="187596" y="661567"/>
            <a:ext cx="8008524" cy="5822898"/>
          </a:xfrm>
          <a:prstGeom prst="rect">
            <a:avLst/>
          </a:prstGeom>
        </p:spPr>
      </p:pic>
      <p:pic>
        <p:nvPicPr>
          <p:cNvPr id="9" name="Picture 8" descr="A logo with text on it&#10;&#10;Description automatically generated">
            <a:extLst>
              <a:ext uri="{FF2B5EF4-FFF2-40B4-BE49-F238E27FC236}">
                <a16:creationId xmlns:a16="http://schemas.microsoft.com/office/drawing/2014/main" id="{607297C0-023A-92CC-C9EB-2BE0578A1E92}"/>
              </a:ext>
            </a:extLst>
          </p:cNvPr>
          <p:cNvPicPr>
            <a:picLocks noChangeAspect="1"/>
          </p:cNvPicPr>
          <p:nvPr/>
        </p:nvPicPr>
        <p:blipFill>
          <a:blip r:embed="rId4"/>
          <a:stretch>
            <a:fillRect/>
          </a:stretch>
        </p:blipFill>
        <p:spPr>
          <a:xfrm>
            <a:off x="82143" y="5902049"/>
            <a:ext cx="1728237" cy="911327"/>
          </a:xfrm>
          <a:prstGeom prst="rect">
            <a:avLst/>
          </a:prstGeom>
        </p:spPr>
      </p:pic>
      <p:sp>
        <p:nvSpPr>
          <p:cNvPr id="2" name="Slide Number Placeholder 2">
            <a:extLst>
              <a:ext uri="{FF2B5EF4-FFF2-40B4-BE49-F238E27FC236}">
                <a16:creationId xmlns:a16="http://schemas.microsoft.com/office/drawing/2014/main" id="{C1DA08BA-58E0-2B63-FE38-1D81096B4F34}"/>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42</a:t>
            </a:fld>
            <a:endParaRPr lang="en-US"/>
          </a:p>
        </p:txBody>
      </p:sp>
      <p:sp>
        <p:nvSpPr>
          <p:cNvPr id="3" name="Slide Number Placeholder 2">
            <a:extLst>
              <a:ext uri="{FF2B5EF4-FFF2-40B4-BE49-F238E27FC236}">
                <a16:creationId xmlns:a16="http://schemas.microsoft.com/office/drawing/2014/main" id="{41AD0C7A-7C79-488F-3258-340307D96C76}"/>
              </a:ext>
            </a:extLst>
          </p:cNvPr>
          <p:cNvSpPr txBox="1">
            <a:spLocks/>
          </p:cNvSpPr>
          <p:nvPr/>
        </p:nvSpPr>
        <p:spPr bwMode="auto">
          <a:xfrm>
            <a:off x="10087588" y="6525344"/>
            <a:ext cx="196347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GB"/>
            </a:defPPr>
            <a:lvl1pPr algn="r" rtl="0" eaLnBrk="1" fontAlgn="base" hangingPunct="1">
              <a:spcBef>
                <a:spcPct val="0"/>
              </a:spcBef>
              <a:spcAft>
                <a:spcPct val="0"/>
              </a:spcAft>
              <a:defRPr sz="1000" kern="1200">
                <a:solidFill>
                  <a:srgbClr val="000000"/>
                </a:solidFill>
                <a:latin typeface="Helvetica"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defRPr/>
            </a:pPr>
            <a:fld id="{69465A80-0F57-5B4F-BE8A-6A68EE5F429F}" type="slidenum">
              <a:rPr lang="en-US" smtClean="0"/>
              <a:pPr>
                <a:defRPr/>
              </a:pPr>
              <a:t>42</a:t>
            </a:fld>
            <a:endParaRPr lang="en-US"/>
          </a:p>
        </p:txBody>
      </p:sp>
      <p:sp>
        <p:nvSpPr>
          <p:cNvPr id="13" name="TextBox 12">
            <a:extLst>
              <a:ext uri="{FF2B5EF4-FFF2-40B4-BE49-F238E27FC236}">
                <a16:creationId xmlns:a16="http://schemas.microsoft.com/office/drawing/2014/main" id="{731F8D31-62DF-2F81-CA91-7B0A8F70D7D1}"/>
              </a:ext>
            </a:extLst>
          </p:cNvPr>
          <p:cNvSpPr txBox="1"/>
          <p:nvPr/>
        </p:nvSpPr>
        <p:spPr>
          <a:xfrm>
            <a:off x="8347840" y="702721"/>
            <a:ext cx="3709601" cy="6286336"/>
          </a:xfrm>
          <a:prstGeom prst="rect">
            <a:avLst/>
          </a:prstGeom>
          <a:noFill/>
        </p:spPr>
        <p:txBody>
          <a:bodyPr wrap="square">
            <a:spAutoFit/>
          </a:bodyPr>
          <a:lstStyle/>
          <a:p>
            <a:pPr marL="0" indent="0">
              <a:spcBef>
                <a:spcPts val="0"/>
              </a:spcBef>
              <a:spcAft>
                <a:spcPts val="0"/>
              </a:spcAft>
              <a:buNone/>
            </a:pPr>
            <a:endParaRPr lang="en-GB" sz="2200" kern="0" dirty="0">
              <a:solidFill>
                <a:schemeClr val="tx2"/>
              </a:solidFill>
              <a:cs typeface="Times New Roman" panose="02020603050405020304" pitchFamily="18" charset="0"/>
            </a:endParaRPr>
          </a:p>
          <a:p>
            <a:pPr marL="0" indent="0">
              <a:spcBef>
                <a:spcPts val="0"/>
              </a:spcBef>
              <a:spcAft>
                <a:spcPts val="0"/>
              </a:spcAft>
              <a:buNone/>
            </a:pPr>
            <a:endParaRPr lang="en-GB" sz="2200" kern="0" dirty="0">
              <a:solidFill>
                <a:schemeClr val="tx2"/>
              </a:solidFill>
              <a:cs typeface="Times New Roman" panose="02020603050405020304" pitchFamily="18" charset="0"/>
            </a:endParaRPr>
          </a:p>
          <a:p>
            <a:pPr marL="0" indent="0">
              <a:spcBef>
                <a:spcPts val="0"/>
              </a:spcBef>
              <a:spcAft>
                <a:spcPts val="0"/>
              </a:spcAft>
              <a:buNone/>
            </a:pPr>
            <a:endParaRPr lang="en-GB" sz="2200" kern="0" dirty="0">
              <a:solidFill>
                <a:schemeClr val="tx2"/>
              </a:solidFill>
              <a:cs typeface="Times New Roman" panose="02020603050405020304" pitchFamily="18" charset="0"/>
            </a:endParaRPr>
          </a:p>
          <a:p>
            <a:pPr marL="342900" indent="-342900">
              <a:spcBef>
                <a:spcPts val="0"/>
              </a:spcBef>
              <a:spcAft>
                <a:spcPts val="0"/>
              </a:spcAft>
              <a:buFont typeface="Arial" panose="020B0604020202020204" pitchFamily="34" charset="0"/>
              <a:buChar char="•"/>
            </a:pPr>
            <a:r>
              <a:rPr lang="en-GB" sz="2200" kern="0" dirty="0">
                <a:solidFill>
                  <a:srgbClr val="C00000"/>
                </a:solidFill>
                <a:cs typeface="Times New Roman" panose="02020603050405020304" pitchFamily="18" charset="0"/>
              </a:rPr>
              <a:t>16 sectors </a:t>
            </a:r>
            <a:r>
              <a:rPr lang="en-GB" sz="2200" kern="0" dirty="0">
                <a:solidFill>
                  <a:schemeClr val="tx2"/>
                </a:solidFill>
                <a:cs typeface="Times New Roman" panose="02020603050405020304" pitchFamily="18" charset="0"/>
              </a:rPr>
              <a:t>[</a:t>
            </a:r>
            <a:r>
              <a:rPr lang="en-GB" sz="2000" kern="0" dirty="0">
                <a:solidFill>
                  <a:schemeClr val="accent4"/>
                </a:solidFill>
                <a:cs typeface="Times New Roman" panose="02020603050405020304" pitchFamily="18" charset="0"/>
              </a:rPr>
              <a:t>classes of contact interactions</a:t>
            </a:r>
            <a:r>
              <a:rPr lang="en-GB" sz="2200" kern="0" dirty="0">
                <a:solidFill>
                  <a:schemeClr val="tx2"/>
                </a:solidFill>
                <a:cs typeface="Times New Roman" panose="02020603050405020304" pitchFamily="18" charset="0"/>
              </a:rPr>
              <a:t>] </a:t>
            </a:r>
          </a:p>
          <a:p>
            <a:pPr marL="342900" indent="-342900">
              <a:spcBef>
                <a:spcPts val="0"/>
              </a:spcBef>
              <a:spcAft>
                <a:spcPts val="0"/>
              </a:spcAft>
              <a:buFont typeface="Arial" panose="020B0604020202020204" pitchFamily="34" charset="0"/>
              <a:buChar char="•"/>
            </a:pPr>
            <a:r>
              <a:rPr lang="en-GB" sz="2200" kern="0" dirty="0">
                <a:solidFill>
                  <a:srgbClr val="C00000"/>
                </a:solidFill>
                <a:cs typeface="Times New Roman" panose="02020603050405020304" pitchFamily="18" charset="0"/>
              </a:rPr>
              <a:t>3 layers of observables   in each sector </a:t>
            </a:r>
            <a:r>
              <a:rPr lang="en-GB" sz="2200" kern="0" dirty="0">
                <a:solidFill>
                  <a:schemeClr val="tx2"/>
                </a:solidFill>
                <a:cs typeface="Times New Roman" panose="02020603050405020304" pitchFamily="18" charset="0"/>
              </a:rPr>
              <a:t>[</a:t>
            </a:r>
            <a:r>
              <a:rPr lang="en-GB" sz="2000" kern="0" dirty="0">
                <a:solidFill>
                  <a:schemeClr val="accent4"/>
                </a:solidFill>
                <a:cs typeface="Times New Roman" panose="02020603050405020304" pitchFamily="18" charset="0"/>
              </a:rPr>
              <a:t>characterized by growing difficulty, need for high E</a:t>
            </a:r>
            <a:r>
              <a:rPr lang="en-GB" sz="2200" kern="0" dirty="0">
                <a:solidFill>
                  <a:schemeClr val="tx2"/>
                </a:solidFill>
                <a:cs typeface="Times New Roman" panose="02020603050405020304" pitchFamily="18" charset="0"/>
              </a:rPr>
              <a:t>]</a:t>
            </a:r>
          </a:p>
          <a:p>
            <a:pPr marL="342900" indent="-342900">
              <a:spcBef>
                <a:spcPts val="0"/>
              </a:spcBef>
              <a:spcAft>
                <a:spcPts val="0"/>
              </a:spcAft>
              <a:buFont typeface="Arial" panose="020B0604020202020204" pitchFamily="34" charset="0"/>
              <a:buChar char="•"/>
            </a:pPr>
            <a:endParaRPr lang="en-GB" sz="2200" kern="0" dirty="0">
              <a:solidFill>
                <a:schemeClr val="tx2"/>
              </a:solidFill>
              <a:cs typeface="Times New Roman" panose="02020603050405020304" pitchFamily="18" charset="0"/>
            </a:endParaRPr>
          </a:p>
          <a:p>
            <a:pPr marL="342900" indent="-342900">
              <a:spcBef>
                <a:spcPts val="0"/>
              </a:spcBef>
              <a:spcAft>
                <a:spcPts val="500"/>
              </a:spcAft>
              <a:buFont typeface="Arial" panose="020B0604020202020204" pitchFamily="34" charset="0"/>
              <a:buChar char="•"/>
            </a:pPr>
            <a:r>
              <a:rPr lang="en-GB" sz="2200" u="sng" kern="0" dirty="0">
                <a:solidFill>
                  <a:schemeClr val="tx2"/>
                </a:solidFill>
                <a:cs typeface="Times New Roman" panose="02020603050405020304" pitchFamily="18" charset="0"/>
              </a:rPr>
              <a:t>Improvement factors in log scale</a:t>
            </a:r>
            <a:r>
              <a:rPr lang="en-GB" sz="2200" kern="0" dirty="0">
                <a:solidFill>
                  <a:schemeClr val="tx2"/>
                </a:solidFill>
                <a:cs typeface="Times New Roman" panose="02020603050405020304" pitchFamily="18" charset="0"/>
              </a:rPr>
              <a:t> [</a:t>
            </a:r>
            <a:r>
              <a:rPr lang="en-GB" sz="2000" kern="0" dirty="0" err="1">
                <a:solidFill>
                  <a:schemeClr val="accent6">
                    <a:lumMod val="75000"/>
                  </a:schemeClr>
                </a:solidFill>
                <a:cs typeface="Times New Roman" panose="02020603050405020304" pitchFamily="18" charset="0"/>
              </a:rPr>
              <a:t>gray</a:t>
            </a:r>
            <a:r>
              <a:rPr lang="en-GB" sz="2000" kern="0" dirty="0">
                <a:solidFill>
                  <a:schemeClr val="accent6">
                    <a:lumMod val="75000"/>
                  </a:schemeClr>
                </a:solidFill>
                <a:cs typeface="Times New Roman" panose="02020603050405020304" pitchFamily="18" charset="0"/>
              </a:rPr>
              <a:t> scale</a:t>
            </a:r>
            <a:r>
              <a:rPr lang="en-GB" sz="2200" kern="0" dirty="0">
                <a:solidFill>
                  <a:schemeClr val="tx2"/>
                </a:solidFill>
                <a:cs typeface="Times New Roman" panose="02020603050405020304" pitchFamily="18" charset="0"/>
              </a:rPr>
              <a:t>]:</a:t>
            </a:r>
          </a:p>
          <a:p>
            <a:pPr marL="342900" indent="-342900">
              <a:spcBef>
                <a:spcPts val="0"/>
              </a:spcBef>
              <a:spcAft>
                <a:spcPts val="500"/>
              </a:spcAft>
              <a:buFont typeface="Arial" panose="020B0604020202020204" pitchFamily="34" charset="0"/>
              <a:buChar char="•"/>
            </a:pPr>
            <a:r>
              <a:rPr lang="en-GB" sz="2000" kern="0" dirty="0">
                <a:cs typeface="Times New Roman" panose="02020603050405020304" pitchFamily="18" charset="0"/>
              </a:rPr>
              <a:t>HL-LHC defines the initial benchmark  </a:t>
            </a:r>
          </a:p>
          <a:p>
            <a:pPr marL="342900" indent="-342900">
              <a:spcBef>
                <a:spcPts val="0"/>
              </a:spcBef>
              <a:spcAft>
                <a:spcPts val="500"/>
              </a:spcAft>
              <a:buFont typeface="Arial" panose="020B0604020202020204" pitchFamily="34" charset="0"/>
              <a:buChar char="•"/>
            </a:pPr>
            <a:r>
              <a:rPr lang="en-GB" sz="2000" kern="0" dirty="0">
                <a:cs typeface="Times New Roman" panose="02020603050405020304" pitchFamily="18" charset="0"/>
              </a:rPr>
              <a:t>The best reach of any future  collider defines the maximal value </a:t>
            </a:r>
            <a:r>
              <a:rPr lang="en-GB" sz="2200" kern="0" dirty="0">
                <a:solidFill>
                  <a:schemeClr val="tx2"/>
                </a:solidFill>
                <a:cs typeface="Times New Roman" panose="02020603050405020304" pitchFamily="18" charset="0"/>
              </a:rPr>
              <a:t> </a:t>
            </a:r>
          </a:p>
          <a:p>
            <a:pPr marL="0" indent="0">
              <a:spcBef>
                <a:spcPts val="0"/>
              </a:spcBef>
              <a:spcAft>
                <a:spcPts val="0"/>
              </a:spcAft>
              <a:buNone/>
            </a:pPr>
            <a:endParaRPr lang="en-GB" sz="2400" kern="0" dirty="0">
              <a:solidFill>
                <a:srgbClr val="0070C0"/>
              </a:solidFill>
              <a:cs typeface="Times New Roman" panose="02020603050405020304" pitchFamily="18" charset="0"/>
            </a:endParaRPr>
          </a:p>
        </p:txBody>
      </p:sp>
      <p:sp>
        <p:nvSpPr>
          <p:cNvPr id="14" name="Rectangle 13">
            <a:extLst>
              <a:ext uri="{FF2B5EF4-FFF2-40B4-BE49-F238E27FC236}">
                <a16:creationId xmlns:a16="http://schemas.microsoft.com/office/drawing/2014/main" id="{E98AAD49-1DEA-C6C3-A77F-C62FF038F905}"/>
              </a:ext>
            </a:extLst>
          </p:cNvPr>
          <p:cNvSpPr/>
          <p:nvPr/>
        </p:nvSpPr>
        <p:spPr bwMode="auto">
          <a:xfrm>
            <a:off x="10096876" y="5209819"/>
            <a:ext cx="385654" cy="221208"/>
          </a:xfrm>
          <a:prstGeom prst="rect">
            <a:avLst/>
          </a:prstGeom>
          <a:solidFill>
            <a:schemeClr val="accent4"/>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5" name="Rectangle 14">
            <a:extLst>
              <a:ext uri="{FF2B5EF4-FFF2-40B4-BE49-F238E27FC236}">
                <a16:creationId xmlns:a16="http://schemas.microsoft.com/office/drawing/2014/main" id="{1B2FEAB8-244C-F74D-0137-E0B593C22B95}"/>
              </a:ext>
            </a:extLst>
          </p:cNvPr>
          <p:cNvSpPr/>
          <p:nvPr/>
        </p:nvSpPr>
        <p:spPr bwMode="auto">
          <a:xfrm>
            <a:off x="9473192" y="6217931"/>
            <a:ext cx="407660" cy="247154"/>
          </a:xfrm>
          <a:prstGeom prst="rect">
            <a:avLst/>
          </a:prstGeom>
          <a:solidFill>
            <a:schemeClr val="accent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4" name="TextBox 3">
            <a:extLst>
              <a:ext uri="{FF2B5EF4-FFF2-40B4-BE49-F238E27FC236}">
                <a16:creationId xmlns:a16="http://schemas.microsoft.com/office/drawing/2014/main" id="{514E3E56-B95B-6CE9-6E72-6A2AD6F3AF88}"/>
              </a:ext>
            </a:extLst>
          </p:cNvPr>
          <p:cNvSpPr txBox="1"/>
          <p:nvPr/>
        </p:nvSpPr>
        <p:spPr>
          <a:xfrm>
            <a:off x="7691125" y="725795"/>
            <a:ext cx="4525555" cy="830997"/>
          </a:xfrm>
          <a:prstGeom prst="rect">
            <a:avLst/>
          </a:prstGeom>
          <a:noFill/>
        </p:spPr>
        <p:txBody>
          <a:bodyPr wrap="square">
            <a:spAutoFit/>
          </a:bodyPr>
          <a:lstStyle/>
          <a:p>
            <a:pPr marL="0" indent="0" algn="ctr">
              <a:spcBef>
                <a:spcPts val="0"/>
              </a:spcBef>
              <a:spcAft>
                <a:spcPts val="0"/>
              </a:spcAft>
              <a:buNone/>
            </a:pPr>
            <a:r>
              <a:rPr lang="en-GB" sz="2400" kern="0" dirty="0">
                <a:solidFill>
                  <a:schemeClr val="tx2"/>
                </a:solidFill>
                <a:cs typeface="Times New Roman" panose="02020603050405020304" pitchFamily="18" charset="0"/>
              </a:rPr>
              <a:t>Quantitative comparison of the potential of future colliders:</a:t>
            </a:r>
          </a:p>
        </p:txBody>
      </p:sp>
    </p:spTree>
    <p:extLst>
      <p:ext uri="{BB962C8B-B14F-4D97-AF65-F5344CB8AC3E}">
        <p14:creationId xmlns:p14="http://schemas.microsoft.com/office/powerpoint/2010/main" val="21501058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424F7-E5FF-4257-9FF0-2768EC31CB8A}"/>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13F61588-6D93-3A1C-C722-828EE3471B8D}"/>
              </a:ext>
            </a:extLst>
          </p:cNvPr>
          <p:cNvSpPr>
            <a:spLocks noGrp="1"/>
          </p:cNvSpPr>
          <p:nvPr>
            <p:ph sz="half" idx="1"/>
          </p:nvPr>
        </p:nvSpPr>
        <p:spPr>
          <a:xfrm>
            <a:off x="1256760" y="764704"/>
            <a:ext cx="9246432" cy="1378163"/>
          </a:xfrm>
        </p:spPr>
        <p:txBody>
          <a:bodyPr/>
          <a:lstStyle/>
          <a:p>
            <a:pPr marL="0" indent="0" algn="ctr">
              <a:spcBef>
                <a:spcPts val="0"/>
              </a:spcBef>
              <a:buClr>
                <a:srgbClr val="C00000"/>
              </a:buClr>
              <a:buNone/>
            </a:pPr>
            <a:r>
              <a:rPr lang="en-GB" sz="4000" dirty="0"/>
              <a:t>Discovery reach in </a:t>
            </a:r>
          </a:p>
          <a:p>
            <a:pPr marL="0" indent="0" algn="ctr">
              <a:spcBef>
                <a:spcPts val="0"/>
              </a:spcBef>
              <a:buClr>
                <a:srgbClr val="C00000"/>
              </a:buClr>
              <a:buNone/>
            </a:pPr>
            <a:r>
              <a:rPr lang="en-GB" sz="4000" dirty="0"/>
              <a:t>“motivated models” of heavy NP</a:t>
            </a:r>
          </a:p>
        </p:txBody>
      </p:sp>
      <p:sp>
        <p:nvSpPr>
          <p:cNvPr id="4" name="Slide Number Placeholder 3">
            <a:extLst>
              <a:ext uri="{FF2B5EF4-FFF2-40B4-BE49-F238E27FC236}">
                <a16:creationId xmlns:a16="http://schemas.microsoft.com/office/drawing/2014/main" id="{8209707E-D47B-FA0A-942D-D09A9FFD95ED}"/>
              </a:ext>
            </a:extLst>
          </p:cNvPr>
          <p:cNvSpPr>
            <a:spLocks noGrp="1"/>
          </p:cNvSpPr>
          <p:nvPr>
            <p:ph type="sldNum" sz="quarter" idx="11"/>
          </p:nvPr>
        </p:nvSpPr>
        <p:spPr/>
        <p:txBody>
          <a:bodyPr/>
          <a:lstStyle/>
          <a:p>
            <a:pPr>
              <a:defRPr/>
            </a:pPr>
            <a:fld id="{69465A80-0F57-5B4F-BE8A-6A68EE5F429F}" type="slidenum">
              <a:rPr lang="en-US" smtClean="0"/>
              <a:pPr>
                <a:defRPr/>
              </a:pPr>
              <a:t>43</a:t>
            </a:fld>
            <a:endParaRPr lang="en-US"/>
          </a:p>
        </p:txBody>
      </p:sp>
      <p:sp>
        <p:nvSpPr>
          <p:cNvPr id="3" name="Footer Placeholder 5">
            <a:extLst>
              <a:ext uri="{FF2B5EF4-FFF2-40B4-BE49-F238E27FC236}">
                <a16:creationId xmlns:a16="http://schemas.microsoft.com/office/drawing/2014/main" id="{3209ED3B-A878-3D6B-BBD6-CD2316F27AC4}"/>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7" name="Title 1">
            <a:extLst>
              <a:ext uri="{FF2B5EF4-FFF2-40B4-BE49-F238E27FC236}">
                <a16:creationId xmlns:a16="http://schemas.microsoft.com/office/drawing/2014/main" id="{2C2D5A57-05A0-8B0A-C061-3AB18D365F8C}"/>
              </a:ext>
            </a:extLst>
          </p:cNvPr>
          <p:cNvSpPr>
            <a:spLocks noGrp="1"/>
          </p:cNvSpPr>
          <p:nvPr>
            <p:ph type="title"/>
          </p:nvPr>
        </p:nvSpPr>
        <p:spPr>
          <a:xfrm>
            <a:off x="191344" y="-27384"/>
            <a:ext cx="2475656" cy="710785"/>
          </a:xfrm>
        </p:spPr>
        <p:txBody>
          <a:bodyPr/>
          <a:lstStyle/>
          <a:p>
            <a:r>
              <a:rPr lang="de-CH" dirty="0"/>
              <a:t>Part III</a:t>
            </a:r>
          </a:p>
        </p:txBody>
      </p:sp>
      <p:cxnSp>
        <p:nvCxnSpPr>
          <p:cNvPr id="9" name="Straight Connector 8">
            <a:extLst>
              <a:ext uri="{FF2B5EF4-FFF2-40B4-BE49-F238E27FC236}">
                <a16:creationId xmlns:a16="http://schemas.microsoft.com/office/drawing/2014/main" id="{2E618B8E-682E-C127-8E29-2A03B5EF3432}"/>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Text Box 34">
            <a:extLst>
              <a:ext uri="{FF2B5EF4-FFF2-40B4-BE49-F238E27FC236}">
                <a16:creationId xmlns:a16="http://schemas.microsoft.com/office/drawing/2014/main" id="{211B31D1-0FC9-F2FD-6830-787E9D3FD616}"/>
              </a:ext>
            </a:extLst>
          </p:cNvPr>
          <p:cNvSpPr txBox="1">
            <a:spLocks noChangeArrowheads="1"/>
          </p:cNvSpPr>
          <p:nvPr/>
        </p:nvSpPr>
        <p:spPr bwMode="auto">
          <a:xfrm>
            <a:off x="6519151" y="5096828"/>
            <a:ext cx="733723" cy="376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algn="ctr" eaLnBrk="1">
              <a:lnSpc>
                <a:spcPct val="93000"/>
              </a:lnSpc>
              <a:buClr>
                <a:srgbClr val="000000"/>
              </a:buClr>
              <a:buSzPct val="100000"/>
              <a:buFont typeface="Times New Roman" panose="02020603050405020304" pitchFamily="18" charset="0"/>
              <a:buNone/>
            </a:pPr>
            <a:r>
              <a:rPr lang="en-US" altLang="en-IT" sz="2000">
                <a:solidFill>
                  <a:srgbClr val="000000"/>
                </a:solidFill>
                <a:latin typeface="+mn-lt"/>
                <a:cs typeface="Times New Roman" panose="02020603050405020304" pitchFamily="18" charset="0"/>
              </a:rPr>
              <a:t>H, ψ</a:t>
            </a:r>
            <a:r>
              <a:rPr lang="en-US" altLang="en-IT" sz="2000" baseline="-33000">
                <a:solidFill>
                  <a:srgbClr val="000000"/>
                </a:solidFill>
                <a:latin typeface="+mn-lt"/>
              </a:rPr>
              <a:t>3</a:t>
            </a:r>
          </a:p>
        </p:txBody>
      </p:sp>
      <p:sp>
        <p:nvSpPr>
          <p:cNvPr id="6" name="Line 37">
            <a:extLst>
              <a:ext uri="{FF2B5EF4-FFF2-40B4-BE49-F238E27FC236}">
                <a16:creationId xmlns:a16="http://schemas.microsoft.com/office/drawing/2014/main" id="{D6E2344D-A41E-CE66-DD13-0E80775ACDDF}"/>
              </a:ext>
            </a:extLst>
          </p:cNvPr>
          <p:cNvSpPr>
            <a:spLocks noChangeShapeType="1"/>
          </p:cNvSpPr>
          <p:nvPr/>
        </p:nvSpPr>
        <p:spPr bwMode="auto">
          <a:xfrm>
            <a:off x="6073325" y="3272737"/>
            <a:ext cx="357266" cy="1588"/>
          </a:xfrm>
          <a:prstGeom prst="line">
            <a:avLst/>
          </a:prstGeom>
          <a:noFill/>
          <a:ln w="22225">
            <a:solidFill>
              <a:srgbClr val="00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 name="Text Box 38">
            <a:extLst>
              <a:ext uri="{FF2B5EF4-FFF2-40B4-BE49-F238E27FC236}">
                <a16:creationId xmlns:a16="http://schemas.microsoft.com/office/drawing/2014/main" id="{87A72D65-822F-5DFF-5D41-589B30DEFA19}"/>
              </a:ext>
            </a:extLst>
          </p:cNvPr>
          <p:cNvSpPr txBox="1">
            <a:spLocks noChangeArrowheads="1"/>
          </p:cNvSpPr>
          <p:nvPr/>
        </p:nvSpPr>
        <p:spPr bwMode="auto">
          <a:xfrm>
            <a:off x="6593878" y="3133063"/>
            <a:ext cx="436782" cy="378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algn="ctr" eaLnBrk="1">
              <a:lnSpc>
                <a:spcPct val="93000"/>
              </a:lnSpc>
              <a:buClr>
                <a:srgbClr val="000000"/>
              </a:buClr>
              <a:buSzPct val="100000"/>
              <a:buFont typeface="Times New Roman" panose="02020603050405020304" pitchFamily="18" charset="0"/>
              <a:buNone/>
            </a:pPr>
            <a:r>
              <a:rPr lang="en-US" altLang="en-IT" sz="2000">
                <a:solidFill>
                  <a:srgbClr val="000000"/>
                </a:solidFill>
                <a:latin typeface="+mn-lt"/>
                <a:cs typeface="Times New Roman" panose="02020603050405020304" pitchFamily="18" charset="0"/>
              </a:rPr>
              <a:t>ψ</a:t>
            </a:r>
            <a:r>
              <a:rPr lang="en-US" altLang="en-IT" sz="2000" baseline="-33000">
                <a:solidFill>
                  <a:srgbClr val="000000"/>
                </a:solidFill>
                <a:latin typeface="+mn-lt"/>
              </a:rPr>
              <a:t>1</a:t>
            </a:r>
          </a:p>
        </p:txBody>
      </p:sp>
      <p:sp>
        <p:nvSpPr>
          <p:cNvPr id="11" name="Line 39">
            <a:extLst>
              <a:ext uri="{FF2B5EF4-FFF2-40B4-BE49-F238E27FC236}">
                <a16:creationId xmlns:a16="http://schemas.microsoft.com/office/drawing/2014/main" id="{F06A2DE7-C82E-6CA9-8104-FB4A5433E021}"/>
              </a:ext>
            </a:extLst>
          </p:cNvPr>
          <p:cNvSpPr>
            <a:spLocks noChangeShapeType="1"/>
          </p:cNvSpPr>
          <p:nvPr/>
        </p:nvSpPr>
        <p:spPr bwMode="auto">
          <a:xfrm flipH="1" flipV="1">
            <a:off x="5879976" y="2375412"/>
            <a:ext cx="5850" cy="3805320"/>
          </a:xfrm>
          <a:prstGeom prst="line">
            <a:avLst/>
          </a:prstGeom>
          <a:noFill/>
          <a:ln w="222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2" name="Text Box 40">
            <a:extLst>
              <a:ext uri="{FF2B5EF4-FFF2-40B4-BE49-F238E27FC236}">
                <a16:creationId xmlns:a16="http://schemas.microsoft.com/office/drawing/2014/main" id="{6625A6BC-042F-0A7C-53C6-975E6A267AD1}"/>
              </a:ext>
            </a:extLst>
          </p:cNvPr>
          <p:cNvSpPr txBox="1">
            <a:spLocks noChangeArrowheads="1"/>
          </p:cNvSpPr>
          <p:nvPr/>
        </p:nvSpPr>
        <p:spPr bwMode="auto">
          <a:xfrm>
            <a:off x="4460166" y="2554162"/>
            <a:ext cx="809625"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000" dirty="0">
                <a:latin typeface="+mn-lt"/>
              </a:rPr>
              <a:t>Energy</a:t>
            </a:r>
          </a:p>
        </p:txBody>
      </p:sp>
      <p:sp>
        <p:nvSpPr>
          <p:cNvPr id="13" name="Text Box 41">
            <a:extLst>
              <a:ext uri="{FF2B5EF4-FFF2-40B4-BE49-F238E27FC236}">
                <a16:creationId xmlns:a16="http://schemas.microsoft.com/office/drawing/2014/main" id="{CD263133-1A4E-0A7F-94A1-DEC36C586D98}"/>
              </a:ext>
            </a:extLst>
          </p:cNvPr>
          <p:cNvSpPr txBox="1">
            <a:spLocks noChangeArrowheads="1"/>
          </p:cNvSpPr>
          <p:nvPr/>
        </p:nvSpPr>
        <p:spPr bwMode="auto">
          <a:xfrm>
            <a:off x="5133351" y="5791795"/>
            <a:ext cx="657225"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lnSpc>
                <a:spcPct val="93000"/>
              </a:lnSpc>
              <a:buClr>
                <a:srgbClr val="000000"/>
              </a:buClr>
              <a:buSzPct val="100000"/>
              <a:buFont typeface="Times New Roman" panose="02020603050405020304" pitchFamily="18" charset="0"/>
              <a:buNone/>
            </a:pPr>
            <a:r>
              <a:rPr lang="en-US" altLang="en-IT">
                <a:solidFill>
                  <a:srgbClr val="00AE00"/>
                </a:solidFill>
                <a:cs typeface="Times New Roman" panose="02020603050405020304" pitchFamily="18" charset="0"/>
              </a:rPr>
              <a:t>Λ</a:t>
            </a:r>
            <a:r>
              <a:rPr lang="en-US" altLang="en-IT" baseline="-33000">
                <a:solidFill>
                  <a:srgbClr val="00AE00"/>
                </a:solidFill>
              </a:rPr>
              <a:t>EW</a:t>
            </a:r>
          </a:p>
        </p:txBody>
      </p:sp>
      <p:sp>
        <p:nvSpPr>
          <p:cNvPr id="14" name="Line 42">
            <a:extLst>
              <a:ext uri="{FF2B5EF4-FFF2-40B4-BE49-F238E27FC236}">
                <a16:creationId xmlns:a16="http://schemas.microsoft.com/office/drawing/2014/main" id="{11FAD5D2-BD0A-4017-75B8-155953539F87}"/>
              </a:ext>
            </a:extLst>
          </p:cNvPr>
          <p:cNvSpPr>
            <a:spLocks noChangeShapeType="1"/>
          </p:cNvSpPr>
          <p:nvPr/>
        </p:nvSpPr>
        <p:spPr bwMode="auto">
          <a:xfrm>
            <a:off x="5800101" y="5934670"/>
            <a:ext cx="179388" cy="1588"/>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5" name="Line 43">
            <a:extLst>
              <a:ext uri="{FF2B5EF4-FFF2-40B4-BE49-F238E27FC236}">
                <a16:creationId xmlns:a16="http://schemas.microsoft.com/office/drawing/2014/main" id="{DE0D12CA-776D-F1D0-0C2A-FB264D8E5AC9}"/>
              </a:ext>
            </a:extLst>
          </p:cNvPr>
          <p:cNvSpPr>
            <a:spLocks noChangeShapeType="1"/>
          </p:cNvSpPr>
          <p:nvPr/>
        </p:nvSpPr>
        <p:spPr bwMode="auto">
          <a:xfrm>
            <a:off x="5800101" y="5890220"/>
            <a:ext cx="179388" cy="1588"/>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6" name="Line 44">
            <a:extLst>
              <a:ext uri="{FF2B5EF4-FFF2-40B4-BE49-F238E27FC236}">
                <a16:creationId xmlns:a16="http://schemas.microsoft.com/office/drawing/2014/main" id="{DC273AAF-DD2D-4BB5-1933-89CC0681C0C9}"/>
              </a:ext>
            </a:extLst>
          </p:cNvPr>
          <p:cNvSpPr>
            <a:spLocks noChangeShapeType="1"/>
          </p:cNvSpPr>
          <p:nvPr/>
        </p:nvSpPr>
        <p:spPr bwMode="auto">
          <a:xfrm>
            <a:off x="5800101" y="6133108"/>
            <a:ext cx="179388" cy="1587"/>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7" name="Line 45">
            <a:extLst>
              <a:ext uri="{FF2B5EF4-FFF2-40B4-BE49-F238E27FC236}">
                <a16:creationId xmlns:a16="http://schemas.microsoft.com/office/drawing/2014/main" id="{09DC8E2C-85E4-70BA-2A42-D9B7E8875272}"/>
              </a:ext>
            </a:extLst>
          </p:cNvPr>
          <p:cNvSpPr>
            <a:spLocks noChangeShapeType="1"/>
          </p:cNvSpPr>
          <p:nvPr/>
        </p:nvSpPr>
        <p:spPr bwMode="auto">
          <a:xfrm>
            <a:off x="5800101" y="5828308"/>
            <a:ext cx="179388" cy="1587"/>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8" name="Line 46">
            <a:extLst>
              <a:ext uri="{FF2B5EF4-FFF2-40B4-BE49-F238E27FC236}">
                <a16:creationId xmlns:a16="http://schemas.microsoft.com/office/drawing/2014/main" id="{E25B009F-06C2-C9F1-4866-CEFE88A09D7C}"/>
              </a:ext>
            </a:extLst>
          </p:cNvPr>
          <p:cNvSpPr>
            <a:spLocks noChangeShapeType="1"/>
          </p:cNvSpPr>
          <p:nvPr/>
        </p:nvSpPr>
        <p:spPr bwMode="auto">
          <a:xfrm>
            <a:off x="5800101" y="6106120"/>
            <a:ext cx="179388" cy="1588"/>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9" name="Line 47">
            <a:extLst>
              <a:ext uri="{FF2B5EF4-FFF2-40B4-BE49-F238E27FC236}">
                <a16:creationId xmlns:a16="http://schemas.microsoft.com/office/drawing/2014/main" id="{AE6BB11C-C694-ED48-2B7F-3CD5BE40EDA2}"/>
              </a:ext>
            </a:extLst>
          </p:cNvPr>
          <p:cNvSpPr>
            <a:spLocks noChangeShapeType="1"/>
          </p:cNvSpPr>
          <p:nvPr/>
        </p:nvSpPr>
        <p:spPr bwMode="auto">
          <a:xfrm>
            <a:off x="5800101" y="6158508"/>
            <a:ext cx="179388" cy="1587"/>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0" name="Line 48">
            <a:extLst>
              <a:ext uri="{FF2B5EF4-FFF2-40B4-BE49-F238E27FC236}">
                <a16:creationId xmlns:a16="http://schemas.microsoft.com/office/drawing/2014/main" id="{44A63EC3-752E-34A9-044C-14C30665E109}"/>
              </a:ext>
            </a:extLst>
          </p:cNvPr>
          <p:cNvSpPr>
            <a:spLocks noChangeShapeType="1"/>
          </p:cNvSpPr>
          <p:nvPr/>
        </p:nvSpPr>
        <p:spPr bwMode="auto">
          <a:xfrm>
            <a:off x="5800101" y="6106120"/>
            <a:ext cx="179388" cy="1588"/>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1" name="Line 49">
            <a:extLst>
              <a:ext uri="{FF2B5EF4-FFF2-40B4-BE49-F238E27FC236}">
                <a16:creationId xmlns:a16="http://schemas.microsoft.com/office/drawing/2014/main" id="{C143A9F1-5CC5-2446-C23D-EAB12EFE461F}"/>
              </a:ext>
            </a:extLst>
          </p:cNvPr>
          <p:cNvSpPr>
            <a:spLocks noChangeShapeType="1"/>
          </p:cNvSpPr>
          <p:nvPr/>
        </p:nvSpPr>
        <p:spPr bwMode="auto">
          <a:xfrm>
            <a:off x="5800101" y="6158508"/>
            <a:ext cx="179388" cy="1587"/>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2" name="Text Box 50">
            <a:extLst>
              <a:ext uri="{FF2B5EF4-FFF2-40B4-BE49-F238E27FC236}">
                <a16:creationId xmlns:a16="http://schemas.microsoft.com/office/drawing/2014/main" id="{FBB51360-4E92-19C6-7174-9C91C0E98064}"/>
              </a:ext>
            </a:extLst>
          </p:cNvPr>
          <p:cNvSpPr txBox="1">
            <a:spLocks noChangeArrowheads="1"/>
          </p:cNvSpPr>
          <p:nvPr/>
        </p:nvSpPr>
        <p:spPr bwMode="auto">
          <a:xfrm>
            <a:off x="5153718" y="4993283"/>
            <a:ext cx="650875"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lnSpc>
                <a:spcPct val="93000"/>
              </a:lnSpc>
              <a:buClr>
                <a:srgbClr val="000000"/>
              </a:buClr>
              <a:buSzPct val="100000"/>
              <a:buFont typeface="Times New Roman" panose="02020603050405020304" pitchFamily="18" charset="0"/>
              <a:buNone/>
            </a:pPr>
            <a:r>
              <a:rPr lang="en-US" altLang="en-IT">
                <a:solidFill>
                  <a:srgbClr val="C00000"/>
                </a:solidFill>
                <a:cs typeface="Times New Roman" panose="02020603050405020304" pitchFamily="18" charset="0"/>
              </a:rPr>
              <a:t>Λ</a:t>
            </a:r>
            <a:r>
              <a:rPr lang="en-US" altLang="en-IT" baseline="-33000">
                <a:solidFill>
                  <a:srgbClr val="C00000"/>
                </a:solidFill>
                <a:cs typeface="Times New Roman" panose="02020603050405020304" pitchFamily="18" charset="0"/>
              </a:rPr>
              <a:t>H,3</a:t>
            </a:r>
          </a:p>
        </p:txBody>
      </p:sp>
      <p:sp>
        <p:nvSpPr>
          <p:cNvPr id="23" name="Line 51">
            <a:extLst>
              <a:ext uri="{FF2B5EF4-FFF2-40B4-BE49-F238E27FC236}">
                <a16:creationId xmlns:a16="http://schemas.microsoft.com/office/drawing/2014/main" id="{28D10BB8-4F7B-B0B8-81BA-B2C472E55592}"/>
              </a:ext>
            </a:extLst>
          </p:cNvPr>
          <p:cNvSpPr>
            <a:spLocks noChangeShapeType="1"/>
          </p:cNvSpPr>
          <p:nvPr/>
        </p:nvSpPr>
        <p:spPr bwMode="auto">
          <a:xfrm>
            <a:off x="5803276" y="5228233"/>
            <a:ext cx="179388" cy="1587"/>
          </a:xfrm>
          <a:prstGeom prst="line">
            <a:avLst/>
          </a:prstGeom>
          <a:noFill/>
          <a:ln w="222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 name="Line 52">
            <a:extLst>
              <a:ext uri="{FF2B5EF4-FFF2-40B4-BE49-F238E27FC236}">
                <a16:creationId xmlns:a16="http://schemas.microsoft.com/office/drawing/2014/main" id="{BDCC1B13-B9DA-F0DB-30CF-E14CC1AAA71B}"/>
              </a:ext>
            </a:extLst>
          </p:cNvPr>
          <p:cNvSpPr>
            <a:spLocks noChangeShapeType="1"/>
          </p:cNvSpPr>
          <p:nvPr/>
        </p:nvSpPr>
        <p:spPr bwMode="auto">
          <a:xfrm>
            <a:off x="5803276" y="5228233"/>
            <a:ext cx="179388" cy="1587"/>
          </a:xfrm>
          <a:prstGeom prst="line">
            <a:avLst/>
          </a:prstGeom>
          <a:noFill/>
          <a:ln w="222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5" name="Line 53">
            <a:extLst>
              <a:ext uri="{FF2B5EF4-FFF2-40B4-BE49-F238E27FC236}">
                <a16:creationId xmlns:a16="http://schemas.microsoft.com/office/drawing/2014/main" id="{2125B64A-47A8-9165-A11B-03273C1E5BC7}"/>
              </a:ext>
            </a:extLst>
          </p:cNvPr>
          <p:cNvSpPr>
            <a:spLocks noChangeShapeType="1"/>
          </p:cNvSpPr>
          <p:nvPr/>
        </p:nvSpPr>
        <p:spPr bwMode="auto">
          <a:xfrm>
            <a:off x="5803276" y="5228233"/>
            <a:ext cx="179388" cy="1587"/>
          </a:xfrm>
          <a:prstGeom prst="line">
            <a:avLst/>
          </a:prstGeom>
          <a:noFill/>
          <a:ln w="222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6" name="Text Box 56">
            <a:extLst>
              <a:ext uri="{FF2B5EF4-FFF2-40B4-BE49-F238E27FC236}">
                <a16:creationId xmlns:a16="http://schemas.microsoft.com/office/drawing/2014/main" id="{71188DE9-76EA-7876-BC45-43E1A6C9D8C9}"/>
              </a:ext>
            </a:extLst>
          </p:cNvPr>
          <p:cNvSpPr txBox="1">
            <a:spLocks noChangeArrowheads="1"/>
          </p:cNvSpPr>
          <p:nvPr/>
        </p:nvSpPr>
        <p:spPr bwMode="auto">
          <a:xfrm>
            <a:off x="5326557" y="3133063"/>
            <a:ext cx="403225"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lnSpc>
                <a:spcPct val="93000"/>
              </a:lnSpc>
              <a:buClr>
                <a:srgbClr val="000000"/>
              </a:buClr>
              <a:buSzPct val="100000"/>
              <a:buFont typeface="Times New Roman" panose="02020603050405020304" pitchFamily="18" charset="0"/>
              <a:buNone/>
            </a:pPr>
            <a:r>
              <a:rPr lang="en-US" altLang="en-IT" sz="2200">
                <a:solidFill>
                  <a:srgbClr val="0000FF"/>
                </a:solidFill>
                <a:latin typeface="+mn-lt"/>
                <a:cs typeface="Times New Roman" panose="02020603050405020304" pitchFamily="18" charset="0"/>
              </a:rPr>
              <a:t>Λ</a:t>
            </a:r>
            <a:r>
              <a:rPr lang="en-US" altLang="en-IT" sz="2200" baseline="-33000">
                <a:solidFill>
                  <a:srgbClr val="0000FF"/>
                </a:solidFill>
                <a:latin typeface="+mn-lt"/>
                <a:cs typeface="Times New Roman" panose="02020603050405020304" pitchFamily="18" charset="0"/>
              </a:rPr>
              <a:t>1</a:t>
            </a:r>
          </a:p>
        </p:txBody>
      </p:sp>
      <p:sp>
        <p:nvSpPr>
          <p:cNvPr id="27" name="Line 57">
            <a:extLst>
              <a:ext uri="{FF2B5EF4-FFF2-40B4-BE49-F238E27FC236}">
                <a16:creationId xmlns:a16="http://schemas.microsoft.com/office/drawing/2014/main" id="{EA5E790C-A4A0-2818-F8D0-D88126C32D1A}"/>
              </a:ext>
            </a:extLst>
          </p:cNvPr>
          <p:cNvSpPr>
            <a:spLocks noChangeShapeType="1"/>
          </p:cNvSpPr>
          <p:nvPr/>
        </p:nvSpPr>
        <p:spPr bwMode="auto">
          <a:xfrm>
            <a:off x="5797262" y="4029364"/>
            <a:ext cx="179388" cy="1587"/>
          </a:xfrm>
          <a:prstGeom prst="line">
            <a:avLst/>
          </a:prstGeom>
          <a:noFill/>
          <a:ln w="222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8" name="Line 58">
            <a:extLst>
              <a:ext uri="{FF2B5EF4-FFF2-40B4-BE49-F238E27FC236}">
                <a16:creationId xmlns:a16="http://schemas.microsoft.com/office/drawing/2014/main" id="{BDE6AEEA-09BF-9774-2606-EC0CE83610CD}"/>
              </a:ext>
            </a:extLst>
          </p:cNvPr>
          <p:cNvSpPr>
            <a:spLocks noChangeShapeType="1"/>
          </p:cNvSpPr>
          <p:nvPr/>
        </p:nvSpPr>
        <p:spPr bwMode="auto">
          <a:xfrm>
            <a:off x="5809626" y="3273532"/>
            <a:ext cx="179388" cy="1587"/>
          </a:xfrm>
          <a:prstGeom prst="line">
            <a:avLst/>
          </a:prstGeom>
          <a:noFill/>
          <a:ln w="222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9" name="Text Box 56">
            <a:extLst>
              <a:ext uri="{FF2B5EF4-FFF2-40B4-BE49-F238E27FC236}">
                <a16:creationId xmlns:a16="http://schemas.microsoft.com/office/drawing/2014/main" id="{0D0C4645-76E4-2529-ED4A-1122C077027B}"/>
              </a:ext>
            </a:extLst>
          </p:cNvPr>
          <p:cNvSpPr txBox="1">
            <a:spLocks noChangeArrowheads="1"/>
          </p:cNvSpPr>
          <p:nvPr/>
        </p:nvSpPr>
        <p:spPr bwMode="auto">
          <a:xfrm>
            <a:off x="5314193" y="3803666"/>
            <a:ext cx="403225"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lnSpc>
                <a:spcPct val="93000"/>
              </a:lnSpc>
              <a:buClr>
                <a:srgbClr val="000000"/>
              </a:buClr>
              <a:buSzPct val="100000"/>
              <a:buFont typeface="Times New Roman" panose="02020603050405020304" pitchFamily="18" charset="0"/>
              <a:buNone/>
            </a:pPr>
            <a:r>
              <a:rPr lang="en-US" altLang="en-IT" sz="2200" dirty="0">
                <a:solidFill>
                  <a:srgbClr val="0000FF"/>
                </a:solidFill>
                <a:latin typeface="+mn-lt"/>
                <a:cs typeface="Times New Roman" panose="02020603050405020304" pitchFamily="18" charset="0"/>
              </a:rPr>
              <a:t>Λ</a:t>
            </a:r>
            <a:r>
              <a:rPr lang="en-US" altLang="en-IT" sz="2200" baseline="-33000" dirty="0">
                <a:solidFill>
                  <a:srgbClr val="0000FF"/>
                </a:solidFill>
                <a:latin typeface="+mn-lt"/>
                <a:cs typeface="Times New Roman" panose="02020603050405020304" pitchFamily="18" charset="0"/>
              </a:rPr>
              <a:t>2</a:t>
            </a:r>
          </a:p>
        </p:txBody>
      </p:sp>
      <p:sp>
        <p:nvSpPr>
          <p:cNvPr id="30" name="Line 37">
            <a:extLst>
              <a:ext uri="{FF2B5EF4-FFF2-40B4-BE49-F238E27FC236}">
                <a16:creationId xmlns:a16="http://schemas.microsoft.com/office/drawing/2014/main" id="{B91A3AAC-7A90-D787-DF0D-514FDE1DABDB}"/>
              </a:ext>
            </a:extLst>
          </p:cNvPr>
          <p:cNvSpPr>
            <a:spLocks noChangeShapeType="1"/>
          </p:cNvSpPr>
          <p:nvPr/>
        </p:nvSpPr>
        <p:spPr bwMode="auto">
          <a:xfrm>
            <a:off x="6080232" y="4038492"/>
            <a:ext cx="357266" cy="1588"/>
          </a:xfrm>
          <a:prstGeom prst="line">
            <a:avLst/>
          </a:prstGeom>
          <a:noFill/>
          <a:ln w="22225">
            <a:solidFill>
              <a:srgbClr val="00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 name="Line 37">
            <a:extLst>
              <a:ext uri="{FF2B5EF4-FFF2-40B4-BE49-F238E27FC236}">
                <a16:creationId xmlns:a16="http://schemas.microsoft.com/office/drawing/2014/main" id="{9E3498F8-B1E5-3127-1402-7F3B7C1D31B8}"/>
              </a:ext>
            </a:extLst>
          </p:cNvPr>
          <p:cNvSpPr>
            <a:spLocks noChangeShapeType="1"/>
          </p:cNvSpPr>
          <p:nvPr/>
        </p:nvSpPr>
        <p:spPr bwMode="auto">
          <a:xfrm>
            <a:off x="6073325" y="5226645"/>
            <a:ext cx="357266" cy="1588"/>
          </a:xfrm>
          <a:prstGeom prst="line">
            <a:avLst/>
          </a:prstGeom>
          <a:noFill/>
          <a:ln w="18360">
            <a:solidFill>
              <a:srgbClr val="00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2" name="Text Box 38">
            <a:extLst>
              <a:ext uri="{FF2B5EF4-FFF2-40B4-BE49-F238E27FC236}">
                <a16:creationId xmlns:a16="http://schemas.microsoft.com/office/drawing/2014/main" id="{12B67B0A-2D34-0D12-1A1F-9B08BAB8BAF7}"/>
              </a:ext>
            </a:extLst>
          </p:cNvPr>
          <p:cNvSpPr txBox="1">
            <a:spLocks noChangeArrowheads="1"/>
          </p:cNvSpPr>
          <p:nvPr/>
        </p:nvSpPr>
        <p:spPr bwMode="auto">
          <a:xfrm>
            <a:off x="6581514" y="3849071"/>
            <a:ext cx="436782" cy="378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algn="ctr" eaLnBrk="1">
              <a:lnSpc>
                <a:spcPct val="93000"/>
              </a:lnSpc>
              <a:buClr>
                <a:srgbClr val="000000"/>
              </a:buClr>
              <a:buSzPct val="100000"/>
              <a:buFont typeface="Times New Roman" panose="02020603050405020304" pitchFamily="18" charset="0"/>
              <a:buNone/>
            </a:pPr>
            <a:r>
              <a:rPr lang="en-US" altLang="en-IT" sz="2000">
                <a:solidFill>
                  <a:srgbClr val="000000"/>
                </a:solidFill>
                <a:latin typeface="+mn-lt"/>
                <a:cs typeface="Times New Roman" panose="02020603050405020304" pitchFamily="18" charset="0"/>
              </a:rPr>
              <a:t>ψ</a:t>
            </a:r>
            <a:r>
              <a:rPr lang="en-US" altLang="en-IT" sz="2000" baseline="-33000">
                <a:solidFill>
                  <a:srgbClr val="000000"/>
                </a:solidFill>
                <a:latin typeface="+mn-lt"/>
              </a:rPr>
              <a:t>2</a:t>
            </a:r>
          </a:p>
        </p:txBody>
      </p:sp>
    </p:spTree>
    <p:extLst>
      <p:ext uri="{BB962C8B-B14F-4D97-AF65-F5344CB8AC3E}">
        <p14:creationId xmlns:p14="http://schemas.microsoft.com/office/powerpoint/2010/main" val="2669796163"/>
      </p:ext>
    </p:extLst>
  </p:cSld>
  <p:clrMapOvr>
    <a:masterClrMapping/>
  </p:clrMapOvr>
  <mc:AlternateContent xmlns:mc="http://schemas.openxmlformats.org/markup-compatibility/2006" xmlns:p14="http://schemas.microsoft.com/office/powerpoint/2010/main">
    <mc:Choice Requires="p14">
      <p:transition spd="slow" p14:dur="2000" advTm="19422"/>
    </mc:Choice>
    <mc:Fallback xmlns="">
      <p:transition spd="slow" advTm="19422"/>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25" name="Text Box 2">
            <a:extLst>
              <a:ext uri="{FF2B5EF4-FFF2-40B4-BE49-F238E27FC236}">
                <a16:creationId xmlns:a16="http://schemas.microsoft.com/office/drawing/2014/main" id="{FE6D9330-6E8B-3238-5969-94601A40CB35}"/>
              </a:ext>
            </a:extLst>
          </p:cNvPr>
          <p:cNvSpPr txBox="1">
            <a:spLocks noChangeArrowheads="1"/>
          </p:cNvSpPr>
          <p:nvPr/>
        </p:nvSpPr>
        <p:spPr bwMode="auto">
          <a:xfrm>
            <a:off x="497983" y="899520"/>
            <a:ext cx="5328592"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600" i="1" dirty="0">
                <a:latin typeface="StarSymbol" charset="0"/>
              </a:rPr>
              <a:t> </a:t>
            </a:r>
            <a:r>
              <a:rPr lang="en-US" altLang="en-IT" sz="2800" i="1" dirty="0">
                <a:latin typeface="StarSymbol" charset="0"/>
              </a:rPr>
              <a:t>ℒ</a:t>
            </a:r>
            <a:r>
              <a:rPr lang="en-US" altLang="en-IT" sz="2800" baseline="-30000" dirty="0">
                <a:solidFill>
                  <a:schemeClr val="tx1"/>
                </a:solidFill>
              </a:rPr>
              <a:t>SM-EFT</a:t>
            </a:r>
            <a:r>
              <a:rPr lang="en-US" altLang="en-IT" sz="2800" dirty="0"/>
              <a:t> =     </a:t>
            </a:r>
            <a:r>
              <a:rPr lang="en-US" altLang="en-IT" sz="2800" i="1" dirty="0" err="1">
                <a:latin typeface="StarSymbol" charset="0"/>
              </a:rPr>
              <a:t>ℒ</a:t>
            </a:r>
            <a:r>
              <a:rPr lang="en-US" altLang="en-IT" sz="2800" baseline="-30000" dirty="0" err="1"/>
              <a:t>gauge</a:t>
            </a:r>
            <a:r>
              <a:rPr lang="en-US" altLang="en-IT" sz="2800" baseline="-30000" dirty="0"/>
              <a:t>    </a:t>
            </a:r>
            <a:r>
              <a:rPr lang="en-US" altLang="en-IT" sz="2800" dirty="0"/>
              <a:t>+    </a:t>
            </a:r>
            <a:r>
              <a:rPr lang="en-US" altLang="en-IT" sz="2800" i="1" dirty="0" err="1">
                <a:latin typeface="StarSymbol" charset="0"/>
              </a:rPr>
              <a:t>ℒ</a:t>
            </a:r>
            <a:r>
              <a:rPr lang="en-US" altLang="en-IT" sz="2800" baseline="-30000" dirty="0" err="1"/>
              <a:t>Higgs</a:t>
            </a:r>
            <a:r>
              <a:rPr lang="en-US" altLang="en-IT" sz="2800" baseline="-30000" dirty="0"/>
              <a:t>   </a:t>
            </a:r>
            <a:r>
              <a:rPr lang="en-US" altLang="en-IT" sz="2800" dirty="0"/>
              <a:t>+</a:t>
            </a:r>
            <a:endParaRPr lang="en-US" altLang="en-IT" sz="2800" dirty="0">
              <a:solidFill>
                <a:srgbClr val="0000FF"/>
              </a:solidFill>
            </a:endParaRPr>
          </a:p>
        </p:txBody>
      </p:sp>
      <p:sp>
        <p:nvSpPr>
          <p:cNvPr id="3" name="Text Box 12">
            <a:extLst>
              <a:ext uri="{FF2B5EF4-FFF2-40B4-BE49-F238E27FC236}">
                <a16:creationId xmlns:a16="http://schemas.microsoft.com/office/drawing/2014/main" id="{1A66ED4F-8966-AC22-2877-E56552DBB1E0}"/>
              </a:ext>
            </a:extLst>
          </p:cNvPr>
          <p:cNvSpPr txBox="1">
            <a:spLocks noChangeArrowheads="1"/>
          </p:cNvSpPr>
          <p:nvPr/>
        </p:nvSpPr>
        <p:spPr bwMode="auto">
          <a:xfrm>
            <a:off x="6400790" y="948894"/>
            <a:ext cx="1962533" cy="423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a:cs typeface="Times New Roman" panose="02020603050405020304" pitchFamily="18" charset="0"/>
              </a:rPr>
              <a:t>O</a:t>
            </a:r>
            <a:r>
              <a:rPr lang="en-US" altLang="en-IT" sz="2400" baseline="-30000">
                <a:cs typeface="Times New Roman" panose="02020603050405020304" pitchFamily="18" charset="0"/>
              </a:rPr>
              <a:t>i</a:t>
            </a:r>
            <a:r>
              <a:rPr lang="en-US" altLang="en-IT" sz="2400" baseline="33000">
                <a:cs typeface="Times New Roman" panose="02020603050405020304" pitchFamily="18" charset="0"/>
              </a:rPr>
              <a:t>[d]</a:t>
            </a:r>
            <a:r>
              <a:rPr lang="en-US" altLang="en-IT" sz="2400" baseline="33000"/>
              <a:t> </a:t>
            </a:r>
            <a:r>
              <a:rPr lang="en-US" altLang="en-IT" sz="2400" baseline="-30000">
                <a:solidFill>
                  <a:srgbClr val="FF0000"/>
                </a:solidFill>
              </a:rPr>
              <a:t> </a:t>
            </a:r>
            <a:r>
              <a:rPr lang="en-US" altLang="en-IT" sz="2400"/>
              <a:t>(</a:t>
            </a:r>
            <a:r>
              <a:rPr lang="en-US" altLang="en-IT" sz="2400" err="1">
                <a:cs typeface="Times New Roman" panose="02020603050405020304" pitchFamily="18" charset="0"/>
              </a:rPr>
              <a:t>ϕ</a:t>
            </a:r>
            <a:r>
              <a:rPr lang="en-US" altLang="en-IT" sz="2400"/>
              <a:t>, </a:t>
            </a:r>
            <a:r>
              <a:rPr lang="en-US" altLang="en-IT" sz="2400" i="1"/>
              <a:t>A</a:t>
            </a:r>
            <a:r>
              <a:rPr lang="en-US" altLang="en-IT" sz="2400" baseline="-30000"/>
              <a:t>a</a:t>
            </a:r>
            <a:r>
              <a:rPr lang="en-US" altLang="en-IT" sz="2400"/>
              <a:t>, </a:t>
            </a:r>
            <a:r>
              <a:rPr lang="en-US" altLang="en-IT" sz="2400" err="1">
                <a:cs typeface="Times New Roman" panose="02020603050405020304" pitchFamily="18" charset="0"/>
              </a:rPr>
              <a:t>ψ</a:t>
            </a:r>
            <a:r>
              <a:rPr lang="en-US" altLang="en-IT" sz="2400" baseline="-30000" err="1"/>
              <a:t>i</a:t>
            </a:r>
            <a:r>
              <a:rPr lang="en-US" altLang="en-IT" sz="2400"/>
              <a:t>) </a:t>
            </a:r>
          </a:p>
        </p:txBody>
      </p:sp>
      <p:sp>
        <p:nvSpPr>
          <p:cNvPr id="4" name="Text Box 34">
            <a:extLst>
              <a:ext uri="{FF2B5EF4-FFF2-40B4-BE49-F238E27FC236}">
                <a16:creationId xmlns:a16="http://schemas.microsoft.com/office/drawing/2014/main" id="{00BD6784-5926-A687-D35D-12C207F6C7B1}"/>
              </a:ext>
            </a:extLst>
          </p:cNvPr>
          <p:cNvSpPr txBox="1">
            <a:spLocks noChangeArrowheads="1"/>
          </p:cNvSpPr>
          <p:nvPr/>
        </p:nvSpPr>
        <p:spPr bwMode="auto">
          <a:xfrm>
            <a:off x="5850034" y="681466"/>
            <a:ext cx="693518" cy="1003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a:solidFill>
                  <a:srgbClr val="000000"/>
                </a:solidFill>
                <a:latin typeface="Times New Roman" panose="02020603050405020304" pitchFamily="18" charset="0"/>
                <a:cs typeface="Times New Roman" panose="02020603050405020304" pitchFamily="18" charset="0"/>
              </a:rPr>
              <a:t> c</a:t>
            </a:r>
            <a:r>
              <a:rPr lang="en-US" altLang="en-IT" baseline="-33000">
                <a:solidFill>
                  <a:srgbClr val="000000"/>
                </a:solidFill>
                <a:latin typeface="Times New Roman" panose="02020603050405020304" pitchFamily="18" charset="0"/>
                <a:cs typeface="Times New Roman" panose="02020603050405020304" pitchFamily="18" charset="0"/>
              </a:rPr>
              <a:t>i</a:t>
            </a:r>
            <a:r>
              <a:rPr lang="en-US" altLang="en-IT" baseline="33000">
                <a:solidFill>
                  <a:srgbClr val="000000"/>
                </a:solidFill>
                <a:latin typeface="Times New Roman" panose="02020603050405020304" pitchFamily="18" charset="0"/>
                <a:cs typeface="Times New Roman" panose="02020603050405020304" pitchFamily="18" charset="0"/>
              </a:rPr>
              <a:t>[d]</a:t>
            </a:r>
            <a:endParaRPr lang="en-US" altLang="en-IT" sz="2800" baseline="33000">
              <a:solidFill>
                <a:srgbClr val="C00000"/>
              </a:solidFill>
              <a:latin typeface="Times New Roman" panose="02020603050405020304" pitchFamily="18" charset="0"/>
              <a:cs typeface="Times New Roman" panose="02020603050405020304" pitchFamily="18" charset="0"/>
            </a:endParaRPr>
          </a:p>
          <a:p>
            <a:pPr eaLnBrk="1">
              <a:spcBef>
                <a:spcPts val="288"/>
              </a:spcBef>
              <a:spcAft>
                <a:spcPts val="288"/>
              </a:spcAft>
              <a:buClr>
                <a:srgbClr val="000000"/>
              </a:buClr>
              <a:buSzPct val="100000"/>
              <a:buFont typeface="Times New Roman" panose="02020603050405020304" pitchFamily="18" charset="0"/>
              <a:buNone/>
            </a:pPr>
            <a:r>
              <a:rPr lang="en-US" altLang="en-IT" sz="2800">
                <a:solidFill>
                  <a:srgbClr val="C00000"/>
                </a:solidFill>
                <a:latin typeface="Times New Roman" panose="02020603050405020304" pitchFamily="18" charset="0"/>
                <a:cs typeface="Times New Roman" panose="02020603050405020304" pitchFamily="18" charset="0"/>
              </a:rPr>
              <a:t>Λ</a:t>
            </a:r>
            <a:r>
              <a:rPr lang="en-US" altLang="en-IT" sz="2800" baseline="33000">
                <a:solidFill>
                  <a:srgbClr val="C00000"/>
                </a:solidFill>
                <a:latin typeface="Times New Roman" panose="02020603050405020304" pitchFamily="18" charset="0"/>
                <a:cs typeface="Times New Roman" panose="02020603050405020304" pitchFamily="18" charset="0"/>
              </a:rPr>
              <a:t>d-4</a:t>
            </a:r>
          </a:p>
        </p:txBody>
      </p:sp>
      <p:sp>
        <p:nvSpPr>
          <p:cNvPr id="5" name="Line 35">
            <a:extLst>
              <a:ext uri="{FF2B5EF4-FFF2-40B4-BE49-F238E27FC236}">
                <a16:creationId xmlns:a16="http://schemas.microsoft.com/office/drawing/2014/main" id="{CD4F5C8D-30A4-70A3-A23A-F5BD2AA15DB8}"/>
              </a:ext>
            </a:extLst>
          </p:cNvPr>
          <p:cNvSpPr>
            <a:spLocks noChangeShapeType="1"/>
          </p:cNvSpPr>
          <p:nvPr/>
        </p:nvSpPr>
        <p:spPr bwMode="auto">
          <a:xfrm>
            <a:off x="5825410" y="1128196"/>
            <a:ext cx="446088" cy="1588"/>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 name="TextBox 5">
            <a:extLst>
              <a:ext uri="{FF2B5EF4-FFF2-40B4-BE49-F238E27FC236}">
                <a16:creationId xmlns:a16="http://schemas.microsoft.com/office/drawing/2014/main" id="{04811877-5F62-B3B3-28B0-B4B1645DD631}"/>
              </a:ext>
            </a:extLst>
          </p:cNvPr>
          <p:cNvSpPr txBox="1"/>
          <p:nvPr/>
        </p:nvSpPr>
        <p:spPr>
          <a:xfrm>
            <a:off x="5279953" y="825481"/>
            <a:ext cx="437331" cy="523220"/>
          </a:xfrm>
          <a:prstGeom prst="rect">
            <a:avLst/>
          </a:prstGeom>
          <a:noFill/>
        </p:spPr>
        <p:txBody>
          <a:bodyPr wrap="square">
            <a:spAutoFit/>
          </a:bodyPr>
          <a:lstStyle/>
          <a:p>
            <a:r>
              <a:rPr lang="en-US" sz="2800">
                <a:latin typeface="Symbol" pitchFamily="2" charset="2"/>
                <a:cs typeface="Times New Roman" panose="02020603050405020304" pitchFamily="18" charset="0"/>
              </a:rPr>
              <a:t>S</a:t>
            </a:r>
            <a:endParaRPr lang="en-GB" sz="2800">
              <a:latin typeface="Symbol" pitchFamily="2" charset="2"/>
            </a:endParaRPr>
          </a:p>
        </p:txBody>
      </p:sp>
      <p:sp>
        <p:nvSpPr>
          <p:cNvPr id="7" name="Text Box 34">
            <a:extLst>
              <a:ext uri="{FF2B5EF4-FFF2-40B4-BE49-F238E27FC236}">
                <a16:creationId xmlns:a16="http://schemas.microsoft.com/office/drawing/2014/main" id="{D4D9D011-67CE-7667-9148-13F118461309}"/>
              </a:ext>
            </a:extLst>
          </p:cNvPr>
          <p:cNvSpPr txBox="1">
            <a:spLocks noChangeArrowheads="1"/>
          </p:cNvSpPr>
          <p:nvPr/>
        </p:nvSpPr>
        <p:spPr bwMode="auto">
          <a:xfrm>
            <a:off x="5224571" y="1297959"/>
            <a:ext cx="598901" cy="2431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sz="2800" baseline="33000">
                <a:latin typeface="Times New Roman" panose="02020603050405020304" pitchFamily="18" charset="0"/>
                <a:cs typeface="Times New Roman" panose="02020603050405020304" pitchFamily="18" charset="0"/>
              </a:rPr>
              <a:t>d &gt; 4</a:t>
            </a:r>
          </a:p>
        </p:txBody>
      </p:sp>
      <p:sp>
        <p:nvSpPr>
          <p:cNvPr id="20" name="Slide Number Placeholder 3">
            <a:extLst>
              <a:ext uri="{FF2B5EF4-FFF2-40B4-BE49-F238E27FC236}">
                <a16:creationId xmlns:a16="http://schemas.microsoft.com/office/drawing/2014/main" id="{BFB58B1D-C403-3E84-9371-48FC54955EFC}"/>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44</a:t>
            </a:fld>
            <a:endParaRPr lang="en-US" dirty="0"/>
          </a:p>
        </p:txBody>
      </p:sp>
      <p:sp>
        <p:nvSpPr>
          <p:cNvPr id="8" name="Text Box 31">
            <a:extLst>
              <a:ext uri="{FF2B5EF4-FFF2-40B4-BE49-F238E27FC236}">
                <a16:creationId xmlns:a16="http://schemas.microsoft.com/office/drawing/2014/main" id="{85B2CA85-729A-86EC-EA33-DB5B8D2DFF21}"/>
              </a:ext>
            </a:extLst>
          </p:cNvPr>
          <p:cNvSpPr txBox="1">
            <a:spLocks noChangeArrowheads="1"/>
          </p:cNvSpPr>
          <p:nvPr/>
        </p:nvSpPr>
        <p:spPr bwMode="auto">
          <a:xfrm>
            <a:off x="347791" y="1751121"/>
            <a:ext cx="9126409" cy="9577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215900" lvl="1" indent="0" eaLnBrk="1">
              <a:spcAft>
                <a:spcPts val="0"/>
              </a:spcAft>
              <a:buClr>
                <a:srgbClr val="C00000"/>
              </a:buClr>
              <a:buSzPct val="64000"/>
            </a:pPr>
            <a:r>
              <a:rPr lang="en-US" altLang="en-IT" sz="2200" dirty="0">
                <a:solidFill>
                  <a:schemeClr val="tx2"/>
                </a:solidFill>
                <a:latin typeface="+mn-lt"/>
                <a:cs typeface="Times New Roman" panose="02020603050405020304" pitchFamily="18" charset="0"/>
              </a:rPr>
              <a:t>What do we know so far about the SMEFT and its cut-off? </a:t>
            </a:r>
          </a:p>
          <a:p>
            <a:pPr marL="215900" lvl="1" indent="0" eaLnBrk="1">
              <a:spcAft>
                <a:spcPts val="0"/>
              </a:spcAft>
              <a:buClr>
                <a:srgbClr val="C00000"/>
              </a:buClr>
              <a:buSzPct val="64000"/>
            </a:pPr>
            <a:endParaRPr lang="en-US" altLang="en-IT" sz="2200" dirty="0">
              <a:solidFill>
                <a:srgbClr val="C00000"/>
              </a:solidFill>
              <a:latin typeface="+mn-lt"/>
              <a:cs typeface="Times New Roman" panose="02020603050405020304" pitchFamily="18" charset="0"/>
            </a:endParaRPr>
          </a:p>
        </p:txBody>
      </p:sp>
      <p:sp>
        <p:nvSpPr>
          <p:cNvPr id="9" name="Text Box 10">
            <a:extLst>
              <a:ext uri="{FF2B5EF4-FFF2-40B4-BE49-F238E27FC236}">
                <a16:creationId xmlns:a16="http://schemas.microsoft.com/office/drawing/2014/main" id="{3A9AF857-E956-C585-7B2C-92356760291A}"/>
              </a:ext>
            </a:extLst>
          </p:cNvPr>
          <p:cNvSpPr txBox="1">
            <a:spLocks noChangeArrowheads="1"/>
          </p:cNvSpPr>
          <p:nvPr/>
        </p:nvSpPr>
        <p:spPr bwMode="auto">
          <a:xfrm>
            <a:off x="575937" y="2288194"/>
            <a:ext cx="7536287" cy="9965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marL="342900" indent="-342900" eaLnBrk="1">
              <a:lnSpc>
                <a:spcPct val="150000"/>
              </a:lnSpc>
              <a:spcAft>
                <a:spcPct val="0"/>
              </a:spcAft>
              <a:buClr>
                <a:schemeClr val="tx1"/>
              </a:buClr>
              <a:buFont typeface="Arial" panose="020B0604020202020204" pitchFamily="34" charset="0"/>
              <a:buChar char="•"/>
            </a:pPr>
            <a:r>
              <a:rPr lang="en-US" altLang="en-IT" sz="2200" dirty="0">
                <a:solidFill>
                  <a:srgbClr val="00B050"/>
                </a:solidFill>
                <a:latin typeface="+mn-lt"/>
              </a:rPr>
              <a:t>Hierarchy problem  </a:t>
            </a:r>
            <a:r>
              <a:rPr lang="en-US" altLang="en-IT" sz="2200" dirty="0">
                <a:cs typeface="Times New Roman" panose="02020603050405020304" pitchFamily="18" charset="0"/>
              </a:rPr>
              <a:t>→  </a:t>
            </a:r>
            <a:r>
              <a:rPr lang="en-US" altLang="en-IT" sz="2200" dirty="0" err="1">
                <a:solidFill>
                  <a:srgbClr val="00B050"/>
                </a:solidFill>
                <a:latin typeface="Times New Roman" panose="02020603050405020304" pitchFamily="18" charset="0"/>
                <a:cs typeface="Times New Roman" panose="02020603050405020304" pitchFamily="18" charset="0"/>
              </a:rPr>
              <a:t>Λ</a:t>
            </a:r>
            <a:r>
              <a:rPr lang="en-US" altLang="en-IT" sz="2200" dirty="0">
                <a:solidFill>
                  <a:srgbClr val="00B050"/>
                </a:solidFill>
                <a:latin typeface="Times New Roman" panose="02020603050405020304" pitchFamily="18" charset="0"/>
                <a:cs typeface="Times New Roman" panose="02020603050405020304" pitchFamily="18" charset="0"/>
              </a:rPr>
              <a:t> ~ 1 </a:t>
            </a:r>
            <a:r>
              <a:rPr lang="en-US" altLang="en-IT" sz="2200" dirty="0" err="1">
                <a:solidFill>
                  <a:srgbClr val="00B050"/>
                </a:solidFill>
                <a:latin typeface="Times New Roman" panose="02020603050405020304" pitchFamily="18" charset="0"/>
                <a:cs typeface="Times New Roman" panose="02020603050405020304" pitchFamily="18" charset="0"/>
              </a:rPr>
              <a:t>TeV</a:t>
            </a:r>
            <a:r>
              <a:rPr lang="en-US" altLang="en-IT" sz="2200" dirty="0">
                <a:solidFill>
                  <a:srgbClr val="00B050"/>
                </a:solidFill>
                <a:latin typeface="Times New Roman" panose="02020603050405020304" pitchFamily="18" charset="0"/>
                <a:cs typeface="Times New Roman" panose="02020603050405020304" pitchFamily="18" charset="0"/>
              </a:rPr>
              <a:t> </a:t>
            </a:r>
            <a:r>
              <a:rPr lang="en-US" altLang="en-IT" sz="2200" dirty="0">
                <a:solidFill>
                  <a:srgbClr val="C00000"/>
                </a:solidFill>
                <a:cs typeface="Times New Roman" panose="02020603050405020304" pitchFamily="18" charset="0"/>
              </a:rPr>
              <a:t> </a:t>
            </a:r>
            <a:r>
              <a:rPr lang="en-US" altLang="en-IT" sz="2000" dirty="0">
                <a:solidFill>
                  <a:schemeClr val="accent4"/>
                </a:solidFill>
                <a:latin typeface="Arial" panose="020B0604020202020204" pitchFamily="34" charset="0"/>
                <a:cs typeface="Arial" panose="020B0604020202020204" pitchFamily="34" charset="0"/>
              </a:rPr>
              <a:t>[</a:t>
            </a:r>
            <a:r>
              <a:rPr lang="en-US" altLang="en-IT" sz="2000" i="1" dirty="0">
                <a:solidFill>
                  <a:schemeClr val="accent4">
                    <a:lumMod val="50000"/>
                    <a:lumOff val="50000"/>
                  </a:schemeClr>
                </a:solidFill>
                <a:latin typeface="Arial" panose="020B0604020202020204" pitchFamily="34" charset="0"/>
                <a:cs typeface="Arial" panose="020B0604020202020204" pitchFamily="34" charset="0"/>
              </a:rPr>
              <a:t>at least for Higgs &amp; top</a:t>
            </a:r>
            <a:r>
              <a:rPr lang="en-US" altLang="en-IT" sz="2000" dirty="0">
                <a:solidFill>
                  <a:schemeClr val="accent4"/>
                </a:solidFill>
                <a:latin typeface="Arial" panose="020B0604020202020204" pitchFamily="34" charset="0"/>
                <a:cs typeface="Arial" panose="020B0604020202020204" pitchFamily="34" charset="0"/>
              </a:rPr>
              <a:t>]</a:t>
            </a:r>
            <a:endParaRPr lang="en-US" altLang="en-IT" sz="2200" dirty="0">
              <a:solidFill>
                <a:srgbClr val="0070C0"/>
              </a:solidFill>
              <a:latin typeface="+mn-lt"/>
            </a:endParaRPr>
          </a:p>
          <a:p>
            <a:pPr marL="342900" indent="-342900" eaLnBrk="1">
              <a:lnSpc>
                <a:spcPct val="150000"/>
              </a:lnSpc>
              <a:spcAft>
                <a:spcPct val="0"/>
              </a:spcAft>
              <a:buClr>
                <a:schemeClr val="tx1"/>
              </a:buClr>
              <a:buFont typeface="Arial" panose="020B0604020202020204" pitchFamily="34" charset="0"/>
              <a:buChar char="•"/>
            </a:pPr>
            <a:r>
              <a:rPr lang="en-US" altLang="en-IT" sz="2200" dirty="0">
                <a:solidFill>
                  <a:srgbClr val="0070C0"/>
                </a:solidFill>
                <a:latin typeface="+mn-lt"/>
              </a:rPr>
              <a:t>EWPO </a:t>
            </a:r>
            <a:r>
              <a:rPr lang="en-US" altLang="en-IT" sz="2200" dirty="0">
                <a:cs typeface="Times New Roman" panose="02020603050405020304" pitchFamily="18" charset="0"/>
              </a:rPr>
              <a:t>→  </a:t>
            </a:r>
            <a:r>
              <a:rPr lang="en-US" altLang="en-IT" sz="2200" dirty="0" err="1">
                <a:solidFill>
                  <a:srgbClr val="0070C0"/>
                </a:solidFill>
                <a:latin typeface="Times New Roman" panose="02020603050405020304" pitchFamily="18" charset="0"/>
                <a:cs typeface="Times New Roman" panose="02020603050405020304" pitchFamily="18" charset="0"/>
              </a:rPr>
              <a:t>Λ</a:t>
            </a:r>
            <a:r>
              <a:rPr lang="en-US" altLang="en-IT" sz="2200" dirty="0">
                <a:solidFill>
                  <a:srgbClr val="0070C0"/>
                </a:solidFill>
                <a:latin typeface="Times New Roman" panose="02020603050405020304" pitchFamily="18" charset="0"/>
                <a:cs typeface="Times New Roman" panose="02020603050405020304" pitchFamily="18" charset="0"/>
              </a:rPr>
              <a:t>  &gt;  1 </a:t>
            </a:r>
            <a:r>
              <a:rPr lang="en-US" altLang="en-IT" sz="2200" dirty="0" err="1">
                <a:solidFill>
                  <a:srgbClr val="0070C0"/>
                </a:solidFill>
                <a:latin typeface="Times New Roman" panose="02020603050405020304" pitchFamily="18" charset="0"/>
                <a:cs typeface="Times New Roman" panose="02020603050405020304" pitchFamily="18" charset="0"/>
              </a:rPr>
              <a:t>TeV</a:t>
            </a:r>
            <a:r>
              <a:rPr lang="en-US" altLang="en-IT" sz="2200" dirty="0">
                <a:solidFill>
                  <a:srgbClr val="0070C0"/>
                </a:solidFill>
                <a:latin typeface="Times New Roman" panose="02020603050405020304" pitchFamily="18" charset="0"/>
                <a:cs typeface="Times New Roman" panose="02020603050405020304" pitchFamily="18" charset="0"/>
              </a:rPr>
              <a:t>  - 10 </a:t>
            </a:r>
            <a:r>
              <a:rPr lang="en-US" altLang="en-IT" sz="2200" dirty="0" err="1">
                <a:solidFill>
                  <a:srgbClr val="0070C0"/>
                </a:solidFill>
                <a:latin typeface="Times New Roman" panose="02020603050405020304" pitchFamily="18" charset="0"/>
                <a:cs typeface="Times New Roman" panose="02020603050405020304" pitchFamily="18" charset="0"/>
              </a:rPr>
              <a:t>TeV</a:t>
            </a:r>
            <a:endParaRPr lang="en-US" altLang="en-IT" sz="2200" dirty="0">
              <a:solidFill>
                <a:srgbClr val="C00000"/>
              </a:solidFill>
              <a:latin typeface="Times New Roman" panose="02020603050405020304" pitchFamily="18" charset="0"/>
              <a:cs typeface="Times New Roman" panose="02020603050405020304" pitchFamily="18" charset="0"/>
            </a:endParaRPr>
          </a:p>
          <a:p>
            <a:pPr marL="342900" indent="-342900" eaLnBrk="1">
              <a:spcAft>
                <a:spcPct val="0"/>
              </a:spcAft>
              <a:buClr>
                <a:srgbClr val="C00000"/>
              </a:buClr>
              <a:buSzPct val="75000"/>
              <a:buFont typeface="Wingdings" pitchFamily="2" charset="2"/>
              <a:buChar char="q"/>
            </a:pPr>
            <a:endParaRPr lang="en-US" altLang="en-IT" sz="2200" dirty="0">
              <a:solidFill>
                <a:schemeClr val="tx2"/>
              </a:solidFill>
              <a:latin typeface="Arial" panose="020B0604020202020204" pitchFamily="34" charset="0"/>
              <a:cs typeface="Arial" panose="020B0604020202020204" pitchFamily="34" charset="0"/>
            </a:endParaRPr>
          </a:p>
        </p:txBody>
      </p:sp>
      <p:pic>
        <p:nvPicPr>
          <p:cNvPr id="10" name="Picture 9" descr="A graph of mathematical equations&#10;&#10;Description automatically generated">
            <a:extLst>
              <a:ext uri="{FF2B5EF4-FFF2-40B4-BE49-F238E27FC236}">
                <a16:creationId xmlns:a16="http://schemas.microsoft.com/office/drawing/2014/main" id="{BA554269-CFB5-598A-0A78-5F08BC787940}"/>
              </a:ext>
            </a:extLst>
          </p:cNvPr>
          <p:cNvPicPr>
            <a:picLocks noChangeAspect="1"/>
          </p:cNvPicPr>
          <p:nvPr/>
        </p:nvPicPr>
        <p:blipFill>
          <a:blip r:embed="rId4"/>
          <a:stretch>
            <a:fillRect/>
          </a:stretch>
        </p:blipFill>
        <p:spPr>
          <a:xfrm>
            <a:off x="378290" y="3902153"/>
            <a:ext cx="5515604" cy="2623191"/>
          </a:xfrm>
          <a:prstGeom prst="rect">
            <a:avLst/>
          </a:prstGeom>
        </p:spPr>
      </p:pic>
      <p:sp>
        <p:nvSpPr>
          <p:cNvPr id="12" name="TextBox 11">
            <a:extLst>
              <a:ext uri="{FF2B5EF4-FFF2-40B4-BE49-F238E27FC236}">
                <a16:creationId xmlns:a16="http://schemas.microsoft.com/office/drawing/2014/main" id="{A7803E97-3897-9CD9-25BB-03C36052EF8E}"/>
              </a:ext>
            </a:extLst>
          </p:cNvPr>
          <p:cNvSpPr txBox="1"/>
          <p:nvPr/>
        </p:nvSpPr>
        <p:spPr>
          <a:xfrm>
            <a:off x="8760296" y="5760902"/>
            <a:ext cx="2066038" cy="707886"/>
          </a:xfrm>
          <a:prstGeom prst="rect">
            <a:avLst/>
          </a:prstGeom>
          <a:noFill/>
        </p:spPr>
        <p:txBody>
          <a:bodyPr wrap="square">
            <a:spAutoFit/>
          </a:bodyPr>
          <a:lstStyle/>
          <a:p>
            <a:pPr eaLnBrk="1">
              <a:spcAft>
                <a:spcPct val="0"/>
              </a:spcAft>
              <a:buClr>
                <a:schemeClr val="tx1"/>
              </a:buClr>
            </a:pPr>
            <a:r>
              <a:rPr lang="en-US" altLang="en-IT" sz="2000" i="1" dirty="0">
                <a:solidFill>
                  <a:schemeClr val="accent4">
                    <a:lumMod val="50000"/>
                    <a:lumOff val="50000"/>
                  </a:schemeClr>
                </a:solidFill>
                <a:latin typeface="Arial" panose="020B0604020202020204" pitchFamily="34" charset="0"/>
                <a:cs typeface="Arial" panose="020B0604020202020204" pitchFamily="34" charset="0"/>
              </a:rPr>
              <a:t>highly non-trivial </a:t>
            </a:r>
            <a:r>
              <a:rPr lang="en-US" altLang="en-IT" sz="2000" i="1" dirty="0" err="1">
                <a:solidFill>
                  <a:schemeClr val="accent4">
                    <a:lumMod val="50000"/>
                    <a:lumOff val="50000"/>
                  </a:schemeClr>
                </a:solidFill>
                <a:latin typeface="Arial" panose="020B0604020202020204" pitchFamily="34" charset="0"/>
                <a:cs typeface="Arial" panose="020B0604020202020204" pitchFamily="34" charset="0"/>
              </a:rPr>
              <a:t>flavour</a:t>
            </a:r>
            <a:r>
              <a:rPr lang="en-US" altLang="en-IT" sz="2000" i="1" dirty="0">
                <a:solidFill>
                  <a:schemeClr val="accent4">
                    <a:lumMod val="50000"/>
                    <a:lumOff val="50000"/>
                  </a:schemeClr>
                </a:solidFill>
                <a:latin typeface="Arial" panose="020B0604020202020204" pitchFamily="34" charset="0"/>
                <a:cs typeface="Arial" panose="020B0604020202020204" pitchFamily="34" charset="0"/>
              </a:rPr>
              <a:t> structure</a:t>
            </a:r>
          </a:p>
        </p:txBody>
      </p:sp>
      <p:pic>
        <p:nvPicPr>
          <p:cNvPr id="13" name="Picture 5">
            <a:extLst>
              <a:ext uri="{FF2B5EF4-FFF2-40B4-BE49-F238E27FC236}">
                <a16:creationId xmlns:a16="http://schemas.microsoft.com/office/drawing/2014/main" id="{93CA7533-DFC7-421F-4E88-D82417068E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7650" y="4077072"/>
            <a:ext cx="2292273" cy="23351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TextBox 14">
            <a:extLst>
              <a:ext uri="{FF2B5EF4-FFF2-40B4-BE49-F238E27FC236}">
                <a16:creationId xmlns:a16="http://schemas.microsoft.com/office/drawing/2014/main" id="{DDAB826C-8DFA-FD81-8195-05B591E9B260}"/>
              </a:ext>
            </a:extLst>
          </p:cNvPr>
          <p:cNvSpPr txBox="1"/>
          <p:nvPr/>
        </p:nvSpPr>
        <p:spPr>
          <a:xfrm>
            <a:off x="5785632" y="3243880"/>
            <a:ext cx="3491150" cy="547970"/>
          </a:xfrm>
          <a:prstGeom prst="rect">
            <a:avLst/>
          </a:prstGeom>
          <a:noFill/>
        </p:spPr>
        <p:txBody>
          <a:bodyPr wrap="square">
            <a:spAutoFit/>
          </a:bodyPr>
          <a:lstStyle/>
          <a:p>
            <a:pPr marL="342900" indent="-342900" eaLnBrk="1">
              <a:lnSpc>
                <a:spcPct val="150000"/>
              </a:lnSpc>
              <a:buClr>
                <a:schemeClr val="tx1"/>
              </a:buClr>
              <a:buFont typeface="Arial" panose="020B0604020202020204" pitchFamily="34" charset="0"/>
              <a:buChar char="•"/>
            </a:pPr>
            <a:r>
              <a:rPr lang="en-US" altLang="en-IT" sz="2200" dirty="0" err="1">
                <a:solidFill>
                  <a:srgbClr val="C00000"/>
                </a:solidFill>
                <a:latin typeface="Arial" panose="020B0604020202020204" pitchFamily="34" charset="0"/>
                <a:cs typeface="Arial" panose="020B0604020202020204" pitchFamily="34" charset="0"/>
              </a:rPr>
              <a:t>Flavour</a:t>
            </a:r>
            <a:r>
              <a:rPr lang="en-US" altLang="en-IT" sz="2200" dirty="0">
                <a:solidFill>
                  <a:srgbClr val="C00000"/>
                </a:solidFill>
                <a:latin typeface="Arial" panose="020B0604020202020204" pitchFamily="34" charset="0"/>
                <a:cs typeface="Arial" panose="020B0604020202020204" pitchFamily="34" charset="0"/>
              </a:rPr>
              <a:t>-violating [</a:t>
            </a:r>
            <a:r>
              <a:rPr lang="en-US" altLang="en-IT" sz="2200" dirty="0">
                <a:solidFill>
                  <a:schemeClr val="accent4"/>
                </a:solidFill>
                <a:latin typeface="Arial" panose="020B0604020202020204" pitchFamily="34" charset="0"/>
                <a:cs typeface="Arial" panose="020B0604020202020204" pitchFamily="34" charset="0"/>
              </a:rPr>
              <a:t>d=4</a:t>
            </a:r>
            <a:r>
              <a:rPr lang="en-US" altLang="en-IT" sz="2200" dirty="0">
                <a:solidFill>
                  <a:srgbClr val="C00000"/>
                </a:solidFill>
                <a:latin typeface="Arial" panose="020B0604020202020204" pitchFamily="34" charset="0"/>
                <a:cs typeface="Arial" panose="020B0604020202020204" pitchFamily="34" charset="0"/>
              </a:rPr>
              <a:t>]:</a:t>
            </a:r>
          </a:p>
        </p:txBody>
      </p:sp>
      <p:sp>
        <p:nvSpPr>
          <p:cNvPr id="37" name="Title 1">
            <a:extLst>
              <a:ext uri="{FF2B5EF4-FFF2-40B4-BE49-F238E27FC236}">
                <a16:creationId xmlns:a16="http://schemas.microsoft.com/office/drawing/2014/main" id="{A4D56B60-7C13-E000-6E5A-42C3DFECCED5}"/>
              </a:ext>
            </a:extLst>
          </p:cNvPr>
          <p:cNvSpPr>
            <a:spLocks noGrp="1"/>
          </p:cNvSpPr>
          <p:nvPr>
            <p:ph type="title"/>
          </p:nvPr>
        </p:nvSpPr>
        <p:spPr>
          <a:xfrm>
            <a:off x="165761" y="-100433"/>
            <a:ext cx="10420349" cy="762000"/>
          </a:xfrm>
        </p:spPr>
        <p:txBody>
          <a:bodyPr/>
          <a:lstStyle/>
          <a:p>
            <a:r>
              <a:rPr lang="en-GB" dirty="0"/>
              <a:t>NP reach in “motivated models”</a:t>
            </a:r>
            <a:endParaRPr lang="en-GB" dirty="0">
              <a:solidFill>
                <a:srgbClr val="C00000"/>
              </a:solidFill>
            </a:endParaRPr>
          </a:p>
        </p:txBody>
      </p:sp>
      <p:sp>
        <p:nvSpPr>
          <p:cNvPr id="50" name="Footer Placeholder 5">
            <a:extLst>
              <a:ext uri="{FF2B5EF4-FFF2-40B4-BE49-F238E27FC236}">
                <a16:creationId xmlns:a16="http://schemas.microsoft.com/office/drawing/2014/main" id="{639405D3-7705-3BE2-D976-4B111E1EBEAC}"/>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cxnSp>
        <p:nvCxnSpPr>
          <p:cNvPr id="51" name="Straight Connector 50">
            <a:extLst>
              <a:ext uri="{FF2B5EF4-FFF2-40B4-BE49-F238E27FC236}">
                <a16:creationId xmlns:a16="http://schemas.microsoft.com/office/drawing/2014/main" id="{DA33E7A5-787E-9746-FC29-599F8F25CB72}"/>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99DB9DAE-E7F9-65E3-5547-9E4CF93695DC}"/>
              </a:ext>
            </a:extLst>
          </p:cNvPr>
          <p:cNvGrpSpPr/>
          <p:nvPr/>
        </p:nvGrpSpPr>
        <p:grpSpPr>
          <a:xfrm>
            <a:off x="9264352" y="784546"/>
            <a:ext cx="3233944" cy="2500438"/>
            <a:chOff x="7233359" y="3016794"/>
            <a:chExt cx="3324111" cy="2500438"/>
          </a:xfrm>
        </p:grpSpPr>
        <p:sp>
          <p:nvSpPr>
            <p:cNvPr id="11" name="Line 3">
              <a:extLst>
                <a:ext uri="{FF2B5EF4-FFF2-40B4-BE49-F238E27FC236}">
                  <a16:creationId xmlns:a16="http://schemas.microsoft.com/office/drawing/2014/main" id="{1D165F52-610C-110B-D2C6-6AE00923CDB9}"/>
                </a:ext>
              </a:extLst>
            </p:cNvPr>
            <p:cNvSpPr>
              <a:spLocks noChangeShapeType="1"/>
            </p:cNvSpPr>
            <p:nvPr/>
          </p:nvSpPr>
          <p:spPr bwMode="auto">
            <a:xfrm flipV="1">
              <a:off x="9371128" y="3157547"/>
              <a:ext cx="20165" cy="2043863"/>
            </a:xfrm>
            <a:prstGeom prst="line">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4" name="Text Box 4">
              <a:extLst>
                <a:ext uri="{FF2B5EF4-FFF2-40B4-BE49-F238E27FC236}">
                  <a16:creationId xmlns:a16="http://schemas.microsoft.com/office/drawing/2014/main" id="{6918736E-06C5-A71D-77BA-7E31B54DB206}"/>
                </a:ext>
              </a:extLst>
            </p:cNvPr>
            <p:cNvSpPr txBox="1">
              <a:spLocks noChangeArrowheads="1"/>
            </p:cNvSpPr>
            <p:nvPr/>
          </p:nvSpPr>
          <p:spPr bwMode="auto">
            <a:xfrm>
              <a:off x="9510037" y="3183926"/>
              <a:ext cx="1047433"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200" i="1" dirty="0">
                  <a:cs typeface="Times New Roman" panose="02020603050405020304" pitchFamily="18" charset="0"/>
                </a:rPr>
                <a:t>E</a:t>
              </a:r>
            </a:p>
          </p:txBody>
        </p:sp>
        <p:sp>
          <p:nvSpPr>
            <p:cNvPr id="16" name="Line 5">
              <a:extLst>
                <a:ext uri="{FF2B5EF4-FFF2-40B4-BE49-F238E27FC236}">
                  <a16:creationId xmlns:a16="http://schemas.microsoft.com/office/drawing/2014/main" id="{873B6B68-2A5F-27F8-7ADA-B42413F43C61}"/>
                </a:ext>
              </a:extLst>
            </p:cNvPr>
            <p:cNvSpPr>
              <a:spLocks noChangeShapeType="1"/>
            </p:cNvSpPr>
            <p:nvPr/>
          </p:nvSpPr>
          <p:spPr bwMode="auto">
            <a:xfrm flipV="1">
              <a:off x="9371127" y="5195123"/>
              <a:ext cx="479614" cy="3116"/>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7" name="Line 7">
              <a:extLst>
                <a:ext uri="{FF2B5EF4-FFF2-40B4-BE49-F238E27FC236}">
                  <a16:creationId xmlns:a16="http://schemas.microsoft.com/office/drawing/2014/main" id="{395CBB86-6231-DDFF-FF65-39A5B94859F6}"/>
                </a:ext>
              </a:extLst>
            </p:cNvPr>
            <p:cNvSpPr>
              <a:spLocks noChangeShapeType="1"/>
            </p:cNvSpPr>
            <p:nvPr/>
          </p:nvSpPr>
          <p:spPr bwMode="auto">
            <a:xfrm>
              <a:off x="9371127" y="4861878"/>
              <a:ext cx="108596" cy="1039"/>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8" name="Line 8">
              <a:extLst>
                <a:ext uri="{FF2B5EF4-FFF2-40B4-BE49-F238E27FC236}">
                  <a16:creationId xmlns:a16="http://schemas.microsoft.com/office/drawing/2014/main" id="{61477AAF-3DF3-A1F7-F6B4-FECFC0E46F9E}"/>
                </a:ext>
              </a:extLst>
            </p:cNvPr>
            <p:cNvSpPr>
              <a:spLocks noChangeShapeType="1"/>
            </p:cNvSpPr>
            <p:nvPr/>
          </p:nvSpPr>
          <p:spPr bwMode="auto">
            <a:xfrm>
              <a:off x="9371127" y="4179253"/>
              <a:ext cx="108596" cy="1039"/>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pic>
          <p:nvPicPr>
            <p:cNvPr id="19" name="Picture 10">
              <a:extLst>
                <a:ext uri="{FF2B5EF4-FFF2-40B4-BE49-F238E27FC236}">
                  <a16:creationId xmlns:a16="http://schemas.microsoft.com/office/drawing/2014/main" id="{973BCCBE-E4C3-8C41-63CC-AC498B8CD6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3359" y="3881015"/>
              <a:ext cx="1744603" cy="163621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 name="Text Box 11">
              <a:extLst>
                <a:ext uri="{FF2B5EF4-FFF2-40B4-BE49-F238E27FC236}">
                  <a16:creationId xmlns:a16="http://schemas.microsoft.com/office/drawing/2014/main" id="{28230DCE-047F-FD23-7441-DB040B5FC379}"/>
                </a:ext>
              </a:extLst>
            </p:cNvPr>
            <p:cNvSpPr txBox="1">
              <a:spLocks noChangeArrowheads="1"/>
            </p:cNvSpPr>
            <p:nvPr/>
          </p:nvSpPr>
          <p:spPr bwMode="auto">
            <a:xfrm>
              <a:off x="9510037" y="4007056"/>
              <a:ext cx="915986" cy="2769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000" dirty="0">
                  <a:solidFill>
                    <a:srgbClr val="FF3333"/>
                  </a:solidFill>
                </a:rPr>
                <a:t>m</a:t>
              </a:r>
              <a:r>
                <a:rPr lang="en-US" altLang="en-IT" sz="2000" baseline="-33000" dirty="0">
                  <a:solidFill>
                    <a:srgbClr val="FF3333"/>
                  </a:solidFill>
                </a:rPr>
                <a:t>t</a:t>
              </a:r>
              <a:endParaRPr lang="en-US" altLang="en-IT" sz="2000" dirty="0"/>
            </a:p>
          </p:txBody>
        </p:sp>
        <p:sp>
          <p:nvSpPr>
            <p:cNvPr id="22" name="Text Box 12">
              <a:extLst>
                <a:ext uri="{FF2B5EF4-FFF2-40B4-BE49-F238E27FC236}">
                  <a16:creationId xmlns:a16="http://schemas.microsoft.com/office/drawing/2014/main" id="{53D75069-BB72-897C-162A-80FA54F937A9}"/>
                </a:ext>
              </a:extLst>
            </p:cNvPr>
            <p:cNvSpPr txBox="1">
              <a:spLocks noChangeArrowheads="1"/>
            </p:cNvSpPr>
            <p:nvPr/>
          </p:nvSpPr>
          <p:spPr bwMode="auto">
            <a:xfrm>
              <a:off x="9510037" y="4697919"/>
              <a:ext cx="746952" cy="2327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000" dirty="0" err="1">
                  <a:solidFill>
                    <a:srgbClr val="6B0094"/>
                  </a:solidFill>
                </a:rPr>
                <a:t>m</a:t>
              </a:r>
              <a:r>
                <a:rPr lang="en-US" altLang="en-IT" sz="2000" baseline="-33000" dirty="0" err="1">
                  <a:solidFill>
                    <a:srgbClr val="6B0094"/>
                  </a:solidFill>
                </a:rPr>
                <a:t>Z,W</a:t>
              </a:r>
              <a:endParaRPr lang="en-US" altLang="en-IT" sz="2000" baseline="-33000" dirty="0">
                <a:solidFill>
                  <a:srgbClr val="6B0094"/>
                </a:solidFill>
              </a:endParaRPr>
            </a:p>
          </p:txBody>
        </p:sp>
        <p:sp>
          <p:nvSpPr>
            <p:cNvPr id="23" name="Line 13">
              <a:extLst>
                <a:ext uri="{FF2B5EF4-FFF2-40B4-BE49-F238E27FC236}">
                  <a16:creationId xmlns:a16="http://schemas.microsoft.com/office/drawing/2014/main" id="{6CC35951-2CA2-E16A-E45A-DDFDF95F976B}"/>
                </a:ext>
              </a:extLst>
            </p:cNvPr>
            <p:cNvSpPr>
              <a:spLocks noChangeShapeType="1"/>
            </p:cNvSpPr>
            <p:nvPr/>
          </p:nvSpPr>
          <p:spPr bwMode="auto">
            <a:xfrm>
              <a:off x="9371127" y="4611053"/>
              <a:ext cx="108596" cy="1039"/>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4" name="Text Box 14">
              <a:extLst>
                <a:ext uri="{FF2B5EF4-FFF2-40B4-BE49-F238E27FC236}">
                  <a16:creationId xmlns:a16="http://schemas.microsoft.com/office/drawing/2014/main" id="{710FFEBA-4424-BCCA-4AE9-8ABFFDF59F97}"/>
                </a:ext>
              </a:extLst>
            </p:cNvPr>
            <p:cNvSpPr txBox="1">
              <a:spLocks noChangeArrowheads="1"/>
            </p:cNvSpPr>
            <p:nvPr/>
          </p:nvSpPr>
          <p:spPr bwMode="auto">
            <a:xfrm>
              <a:off x="9511475" y="4438800"/>
              <a:ext cx="490373" cy="369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eaLnBrk="1">
                <a:lnSpc>
                  <a:spcPct val="93000"/>
                </a:lnSpc>
                <a:buClr>
                  <a:srgbClr val="000000"/>
                </a:buClr>
                <a:buSzPct val="100000"/>
                <a:buFont typeface="Times New Roman" panose="02020603050405020304" pitchFamily="18" charset="0"/>
                <a:buNone/>
              </a:pPr>
              <a:r>
                <a:rPr lang="en-US" altLang="en-IT" sz="2000" dirty="0" err="1">
                  <a:solidFill>
                    <a:srgbClr val="000000"/>
                  </a:solidFill>
                  <a:latin typeface="Times New Roman" panose="02020603050405020304" pitchFamily="18" charset="0"/>
                  <a:cs typeface="Times New Roman" panose="02020603050405020304" pitchFamily="18" charset="0"/>
                </a:rPr>
                <a:t>m</a:t>
              </a:r>
              <a:r>
                <a:rPr lang="en-US" altLang="en-IT" sz="2000" baseline="-33000" dirty="0" err="1">
                  <a:solidFill>
                    <a:srgbClr val="000000"/>
                  </a:solidFill>
                  <a:latin typeface="Times New Roman" panose="02020603050405020304" pitchFamily="18" charset="0"/>
                  <a:cs typeface="Times New Roman" panose="02020603050405020304" pitchFamily="18" charset="0"/>
                </a:rPr>
                <a:t>H</a:t>
              </a:r>
              <a:endParaRPr lang="en-US" altLang="en-IT" sz="2000" baseline="-33000" dirty="0">
                <a:solidFill>
                  <a:srgbClr val="000000"/>
                </a:solidFill>
                <a:latin typeface="Times New Roman" panose="02020603050405020304" pitchFamily="18" charset="0"/>
                <a:cs typeface="Times New Roman" panose="02020603050405020304" pitchFamily="18" charset="0"/>
              </a:endParaRPr>
            </a:p>
          </p:txBody>
        </p:sp>
        <p:sp>
          <p:nvSpPr>
            <p:cNvPr id="26" name="Line 19">
              <a:extLst>
                <a:ext uri="{FF2B5EF4-FFF2-40B4-BE49-F238E27FC236}">
                  <a16:creationId xmlns:a16="http://schemas.microsoft.com/office/drawing/2014/main" id="{E5480568-2E3A-819B-E560-8DE26EE5791D}"/>
                </a:ext>
              </a:extLst>
            </p:cNvPr>
            <p:cNvSpPr>
              <a:spLocks noChangeShapeType="1"/>
            </p:cNvSpPr>
            <p:nvPr/>
          </p:nvSpPr>
          <p:spPr bwMode="auto">
            <a:xfrm flipV="1">
              <a:off x="8980754" y="5201412"/>
              <a:ext cx="380841" cy="304800"/>
            </a:xfrm>
            <a:prstGeom prst="line">
              <a:avLst/>
            </a:prstGeom>
            <a:noFill/>
            <a:ln w="9525">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7" name="Line 20">
              <a:extLst>
                <a:ext uri="{FF2B5EF4-FFF2-40B4-BE49-F238E27FC236}">
                  <a16:creationId xmlns:a16="http://schemas.microsoft.com/office/drawing/2014/main" id="{9A7DD3A3-F40B-80E3-F0F0-EAE496628819}"/>
                </a:ext>
              </a:extLst>
            </p:cNvPr>
            <p:cNvSpPr>
              <a:spLocks noChangeShapeType="1"/>
            </p:cNvSpPr>
            <p:nvPr/>
          </p:nvSpPr>
          <p:spPr bwMode="auto">
            <a:xfrm>
              <a:off x="8881981" y="3966315"/>
              <a:ext cx="479614" cy="215965"/>
            </a:xfrm>
            <a:prstGeom prst="line">
              <a:avLst/>
            </a:prstGeom>
            <a:noFill/>
            <a:ln w="9525">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9" name="AutoShape 22">
              <a:extLst>
                <a:ext uri="{FF2B5EF4-FFF2-40B4-BE49-F238E27FC236}">
                  <a16:creationId xmlns:a16="http://schemas.microsoft.com/office/drawing/2014/main" id="{E165BDA2-AC59-C8D0-7E5A-26877B57709B}"/>
                </a:ext>
              </a:extLst>
            </p:cNvPr>
            <p:cNvSpPr>
              <a:spLocks noChangeArrowheads="1"/>
            </p:cNvSpPr>
            <p:nvPr/>
          </p:nvSpPr>
          <p:spPr bwMode="auto">
            <a:xfrm>
              <a:off x="7233359" y="3016794"/>
              <a:ext cx="1744603" cy="948172"/>
            </a:xfrm>
            <a:prstGeom prst="roundRect">
              <a:avLst>
                <a:gd name="adj" fmla="val 116"/>
              </a:avLst>
            </a:prstGeom>
            <a:gradFill rotWithShape="0">
              <a:gsLst>
                <a:gs pos="0">
                  <a:srgbClr val="FFFFFF"/>
                </a:gs>
                <a:gs pos="100000">
                  <a:srgbClr val="000000"/>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30" name="Text Box 24">
              <a:extLst>
                <a:ext uri="{FF2B5EF4-FFF2-40B4-BE49-F238E27FC236}">
                  <a16:creationId xmlns:a16="http://schemas.microsoft.com/office/drawing/2014/main" id="{1BDF02B5-703B-89C8-00D5-2D7B52EDB17F}"/>
                </a:ext>
              </a:extLst>
            </p:cNvPr>
            <p:cNvSpPr txBox="1">
              <a:spLocks noChangeArrowheads="1"/>
            </p:cNvSpPr>
            <p:nvPr/>
          </p:nvSpPr>
          <p:spPr bwMode="auto">
            <a:xfrm>
              <a:off x="7441645" y="3278479"/>
              <a:ext cx="1480590" cy="3551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400" dirty="0"/>
                <a:t>SM  (EFT) </a:t>
              </a:r>
            </a:p>
          </p:txBody>
        </p:sp>
      </p:grpSp>
      <p:sp>
        <p:nvSpPr>
          <p:cNvPr id="33" name="TextBox 32">
            <a:extLst>
              <a:ext uri="{FF2B5EF4-FFF2-40B4-BE49-F238E27FC236}">
                <a16:creationId xmlns:a16="http://schemas.microsoft.com/office/drawing/2014/main" id="{D400765B-6DD2-FA4D-2113-654AE8C79381}"/>
              </a:ext>
            </a:extLst>
          </p:cNvPr>
          <p:cNvSpPr txBox="1"/>
          <p:nvPr/>
        </p:nvSpPr>
        <p:spPr>
          <a:xfrm>
            <a:off x="491737" y="3243880"/>
            <a:ext cx="6276108" cy="548420"/>
          </a:xfrm>
          <a:prstGeom prst="rect">
            <a:avLst/>
          </a:prstGeom>
          <a:noFill/>
        </p:spPr>
        <p:txBody>
          <a:bodyPr wrap="square">
            <a:spAutoFit/>
          </a:bodyPr>
          <a:lstStyle/>
          <a:p>
            <a:pPr marL="342900" indent="-342900" eaLnBrk="1">
              <a:lnSpc>
                <a:spcPct val="150000"/>
              </a:lnSpc>
              <a:spcAft>
                <a:spcPct val="0"/>
              </a:spcAft>
              <a:buClr>
                <a:schemeClr val="tx1"/>
              </a:buClr>
              <a:buFont typeface="Arial" panose="020B0604020202020204" pitchFamily="34" charset="0"/>
              <a:buChar char="•"/>
            </a:pPr>
            <a:r>
              <a:rPr lang="en-US" altLang="en-IT" sz="2200" dirty="0" err="1">
                <a:solidFill>
                  <a:srgbClr val="C00000"/>
                </a:solidFill>
                <a:latin typeface="+mn-lt"/>
              </a:rPr>
              <a:t>Flavour</a:t>
            </a:r>
            <a:r>
              <a:rPr lang="en-US" altLang="en-IT" sz="2200" dirty="0">
                <a:solidFill>
                  <a:srgbClr val="C00000"/>
                </a:solidFill>
                <a:latin typeface="+mn-lt"/>
              </a:rPr>
              <a:t>-violating [</a:t>
            </a:r>
            <a:r>
              <a:rPr lang="en-US" altLang="en-IT" sz="2200" dirty="0">
                <a:solidFill>
                  <a:schemeClr val="accent4"/>
                </a:solidFill>
                <a:latin typeface="+mn-lt"/>
              </a:rPr>
              <a:t>d=6</a:t>
            </a:r>
            <a:r>
              <a:rPr lang="en-US" altLang="en-IT" sz="2200" dirty="0">
                <a:solidFill>
                  <a:srgbClr val="C00000"/>
                </a:solidFill>
                <a:latin typeface="+mn-lt"/>
              </a:rPr>
              <a:t>]:</a:t>
            </a:r>
            <a:endParaRPr lang="en-US" altLang="en-IT" sz="2200" dirty="0">
              <a:solidFill>
                <a:srgbClr val="C00000"/>
              </a:solidFill>
              <a:latin typeface="Times New Roman" panose="02020603050405020304" pitchFamily="18" charset="0"/>
              <a:cs typeface="Times New Roman" panose="02020603050405020304" pitchFamily="18" charset="0"/>
            </a:endParaRPr>
          </a:p>
        </p:txBody>
      </p:sp>
      <p:sp>
        <p:nvSpPr>
          <p:cNvPr id="28" name="Rounded Rectangle 27">
            <a:extLst>
              <a:ext uri="{FF2B5EF4-FFF2-40B4-BE49-F238E27FC236}">
                <a16:creationId xmlns:a16="http://schemas.microsoft.com/office/drawing/2014/main" id="{32F98E57-DAA9-A699-B205-CEF1E1A2F88C}"/>
              </a:ext>
            </a:extLst>
          </p:cNvPr>
          <p:cNvSpPr/>
          <p:nvPr/>
        </p:nvSpPr>
        <p:spPr bwMode="auto">
          <a:xfrm>
            <a:off x="3716634" y="692696"/>
            <a:ext cx="4646690" cy="956542"/>
          </a:xfrm>
          <a:prstGeom prst="roundRect">
            <a:avLst/>
          </a:prstGeom>
          <a:noFill/>
          <a:ln w="25400" cap="flat" cmpd="sng" algn="ctr">
            <a:solidFill>
              <a:srgbClr val="C00000"/>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Tree>
    <p:custDataLst>
      <p:tags r:id="rId1"/>
    </p:custDataLst>
    <p:extLst>
      <p:ext uri="{BB962C8B-B14F-4D97-AF65-F5344CB8AC3E}">
        <p14:creationId xmlns:p14="http://schemas.microsoft.com/office/powerpoint/2010/main" val="970503677"/>
      </p:ext>
    </p:extLst>
  </p:cSld>
  <p:clrMapOvr>
    <a:masterClrMapping/>
  </p:clrMapOvr>
  <mc:AlternateContent xmlns:mc="http://schemas.openxmlformats.org/markup-compatibility/2006" xmlns:p14="http://schemas.microsoft.com/office/powerpoint/2010/main">
    <mc:Choice Requires="p14">
      <p:transition spd="slow" p14:dur="2000" advTm="91309"/>
    </mc:Choice>
    <mc:Fallback xmlns="">
      <p:transition spd="slow" advTm="913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3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65" name="Footer Placeholder 2">
            <a:extLst>
              <a:ext uri="{FF2B5EF4-FFF2-40B4-BE49-F238E27FC236}">
                <a16:creationId xmlns:a16="http://schemas.microsoft.com/office/drawing/2014/main" id="{359A3234-DFCC-3F41-37EA-F57EF141AD4B}"/>
              </a:ext>
            </a:extLst>
          </p:cNvPr>
          <p:cNvSpPr>
            <a:spLocks noGrp="1"/>
          </p:cNvSpPr>
          <p:nvPr>
            <p:ph type="ftr" sz="quarter" idx="3"/>
          </p:nvPr>
        </p:nvSpPr>
        <p:spPr>
          <a:xfrm>
            <a:off x="4038600" y="6356350"/>
            <a:ext cx="4114800" cy="365125"/>
          </a:xfrm>
        </p:spPr>
        <p:txBody>
          <a:bodyPr/>
          <a:lstStyle/>
          <a:p>
            <a:pPr>
              <a:defRPr/>
            </a:pPr>
            <a:r>
              <a:rPr lang="en-US"/>
              <a:t>Quo Vadis High Energy Particle Physics ?</a:t>
            </a:r>
            <a:endParaRPr lang="de-DE"/>
          </a:p>
        </p:txBody>
      </p:sp>
      <p:sp>
        <p:nvSpPr>
          <p:cNvPr id="66" name="Slide Number Placeholder 3">
            <a:extLst>
              <a:ext uri="{FF2B5EF4-FFF2-40B4-BE49-F238E27FC236}">
                <a16:creationId xmlns:a16="http://schemas.microsoft.com/office/drawing/2014/main" id="{AA8E28F9-E39A-AD6C-6C02-A781251BB5B2}"/>
              </a:ext>
            </a:extLst>
          </p:cNvPr>
          <p:cNvSpPr>
            <a:spLocks noGrp="1"/>
          </p:cNvSpPr>
          <p:nvPr>
            <p:ph type="sldNum" sz="quarter" idx="11"/>
          </p:nvPr>
        </p:nvSpPr>
        <p:spPr>
          <a:xfrm>
            <a:off x="8610600" y="6356350"/>
            <a:ext cx="2743200" cy="365125"/>
          </a:xfrm>
        </p:spPr>
        <p:txBody>
          <a:bodyPr/>
          <a:lstStyle/>
          <a:p>
            <a:pPr>
              <a:defRPr/>
            </a:pPr>
            <a:fld id="{69465A80-0F57-5B4F-BE8A-6A68EE5F429F}" type="slidenum">
              <a:rPr lang="en-US" smtClean="0"/>
              <a:pPr>
                <a:defRPr/>
              </a:pPr>
              <a:t>45</a:t>
            </a:fld>
            <a:endParaRPr lang="en-US"/>
          </a:p>
        </p:txBody>
      </p:sp>
      <p:sp>
        <p:nvSpPr>
          <p:cNvPr id="10" name="Text Box 31">
            <a:extLst>
              <a:ext uri="{FF2B5EF4-FFF2-40B4-BE49-F238E27FC236}">
                <a16:creationId xmlns:a16="http://schemas.microsoft.com/office/drawing/2014/main" id="{5C52ACD6-429D-8CAF-E579-C1CAE36895EB}"/>
              </a:ext>
            </a:extLst>
          </p:cNvPr>
          <p:cNvSpPr txBox="1">
            <a:spLocks noChangeArrowheads="1"/>
          </p:cNvSpPr>
          <p:nvPr/>
        </p:nvSpPr>
        <p:spPr bwMode="auto">
          <a:xfrm>
            <a:off x="215364" y="1268760"/>
            <a:ext cx="2450358" cy="8914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558800" lvl="1" indent="-342900" eaLnBrk="1">
              <a:spcAft>
                <a:spcPts val="0"/>
              </a:spcAft>
              <a:buClr>
                <a:srgbClr val="C00000"/>
              </a:buClr>
              <a:buSzPct val="64000"/>
              <a:buFont typeface="Wingdings" pitchFamily="2" charset="2"/>
              <a:buChar char="q"/>
            </a:pPr>
            <a:r>
              <a:rPr lang="en-US" altLang="en-IT" sz="2000" dirty="0">
                <a:solidFill>
                  <a:srgbClr val="01366E"/>
                </a:solidFill>
                <a:latin typeface="+mn-lt"/>
              </a:rPr>
              <a:t>High-energy searches:</a:t>
            </a:r>
            <a:endParaRPr lang="en-US" altLang="en-IT" sz="2400" dirty="0">
              <a:solidFill>
                <a:srgbClr val="FF0000"/>
              </a:solidFill>
              <a:cs typeface="Times New Roman" panose="02020603050405020304" pitchFamily="18" charset="0"/>
            </a:endParaRPr>
          </a:p>
        </p:txBody>
      </p:sp>
      <p:sp>
        <p:nvSpPr>
          <p:cNvPr id="11" name="Rectangle 10">
            <a:extLst>
              <a:ext uri="{FF2B5EF4-FFF2-40B4-BE49-F238E27FC236}">
                <a16:creationId xmlns:a16="http://schemas.microsoft.com/office/drawing/2014/main" id="{57ECBEB2-D8CC-AC87-20B9-B6F52468D406}"/>
              </a:ext>
            </a:extLst>
          </p:cNvPr>
          <p:cNvSpPr/>
          <p:nvPr/>
        </p:nvSpPr>
        <p:spPr bwMode="auto">
          <a:xfrm>
            <a:off x="10128447" y="3228964"/>
            <a:ext cx="316643" cy="250429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pic>
        <p:nvPicPr>
          <p:cNvPr id="5" name="Picture 1">
            <a:extLst>
              <a:ext uri="{FF2B5EF4-FFF2-40B4-BE49-F238E27FC236}">
                <a16:creationId xmlns:a16="http://schemas.microsoft.com/office/drawing/2014/main" id="{018263AB-C7A4-E295-7AAC-08DF4EA62B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1704" y="908720"/>
            <a:ext cx="8568952" cy="59324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Line 2">
            <a:extLst>
              <a:ext uri="{FF2B5EF4-FFF2-40B4-BE49-F238E27FC236}">
                <a16:creationId xmlns:a16="http://schemas.microsoft.com/office/drawing/2014/main" id="{CFDC07BC-2F01-A7CC-47BA-DC30BDCC02E4}"/>
              </a:ext>
            </a:extLst>
          </p:cNvPr>
          <p:cNvSpPr>
            <a:spLocks noChangeShapeType="1"/>
          </p:cNvSpPr>
          <p:nvPr/>
        </p:nvSpPr>
        <p:spPr bwMode="auto">
          <a:xfrm flipV="1">
            <a:off x="10056440" y="1196553"/>
            <a:ext cx="11725" cy="5371938"/>
          </a:xfrm>
          <a:prstGeom prst="line">
            <a:avLst/>
          </a:prstGeom>
          <a:noFill/>
          <a:ln w="28575">
            <a:solidFill>
              <a:srgbClr val="000000"/>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7" name="Text Box 9">
            <a:extLst>
              <a:ext uri="{FF2B5EF4-FFF2-40B4-BE49-F238E27FC236}">
                <a16:creationId xmlns:a16="http://schemas.microsoft.com/office/drawing/2014/main" id="{E08503B5-BDE8-5908-9BB5-659DC5FD8DB1}"/>
              </a:ext>
            </a:extLst>
          </p:cNvPr>
          <p:cNvSpPr txBox="1">
            <a:spLocks noChangeArrowheads="1"/>
          </p:cNvSpPr>
          <p:nvPr/>
        </p:nvSpPr>
        <p:spPr bwMode="auto">
          <a:xfrm>
            <a:off x="8064872" y="6230357"/>
            <a:ext cx="1017364"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7640"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a:latin typeface="+mn-lt"/>
              </a:rPr>
              <a:t>1 </a:t>
            </a:r>
            <a:r>
              <a:rPr lang="en-US" altLang="en-IT" sz="2000" err="1">
                <a:latin typeface="+mn-lt"/>
              </a:rPr>
              <a:t>TeV</a:t>
            </a:r>
            <a:endParaRPr lang="en-US" altLang="en-IT" sz="2000">
              <a:latin typeface="+mn-lt"/>
            </a:endParaRPr>
          </a:p>
        </p:txBody>
      </p:sp>
      <p:sp>
        <p:nvSpPr>
          <p:cNvPr id="18" name="Text Box 9">
            <a:extLst>
              <a:ext uri="{FF2B5EF4-FFF2-40B4-BE49-F238E27FC236}">
                <a16:creationId xmlns:a16="http://schemas.microsoft.com/office/drawing/2014/main" id="{97BFCB7B-D7D6-058B-AB85-EA4F0FB8ADA1}"/>
              </a:ext>
            </a:extLst>
          </p:cNvPr>
          <p:cNvSpPr txBox="1">
            <a:spLocks noChangeArrowheads="1"/>
          </p:cNvSpPr>
          <p:nvPr/>
        </p:nvSpPr>
        <p:spPr bwMode="auto">
          <a:xfrm>
            <a:off x="9996217" y="6203366"/>
            <a:ext cx="1017364"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7640"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a:latin typeface="+mn-lt"/>
              </a:rPr>
              <a:t>10 </a:t>
            </a:r>
            <a:r>
              <a:rPr lang="en-US" altLang="en-IT" sz="2000" err="1">
                <a:latin typeface="+mn-lt"/>
              </a:rPr>
              <a:t>TeV</a:t>
            </a:r>
            <a:endParaRPr lang="en-US" altLang="en-IT" sz="2000">
              <a:latin typeface="+mn-lt"/>
            </a:endParaRPr>
          </a:p>
        </p:txBody>
      </p:sp>
      <p:sp>
        <p:nvSpPr>
          <p:cNvPr id="27" name="Line 2">
            <a:extLst>
              <a:ext uri="{FF2B5EF4-FFF2-40B4-BE49-F238E27FC236}">
                <a16:creationId xmlns:a16="http://schemas.microsoft.com/office/drawing/2014/main" id="{97CD6F6D-C97A-AD3A-7A97-10957B4D8B3E}"/>
              </a:ext>
            </a:extLst>
          </p:cNvPr>
          <p:cNvSpPr>
            <a:spLocks noChangeShapeType="1"/>
          </p:cNvSpPr>
          <p:nvPr/>
        </p:nvSpPr>
        <p:spPr bwMode="auto">
          <a:xfrm flipV="1">
            <a:off x="8162954" y="1196552"/>
            <a:ext cx="11725" cy="5364368"/>
          </a:xfrm>
          <a:prstGeom prst="line">
            <a:avLst/>
          </a:prstGeom>
          <a:noFill/>
          <a:ln w="28575">
            <a:solidFill>
              <a:srgbClr val="000000"/>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8" name="Line 2">
            <a:extLst>
              <a:ext uri="{FF2B5EF4-FFF2-40B4-BE49-F238E27FC236}">
                <a16:creationId xmlns:a16="http://schemas.microsoft.com/office/drawing/2014/main" id="{194CF02E-ABC7-1DE1-64DF-29AD33AA064F}"/>
              </a:ext>
            </a:extLst>
          </p:cNvPr>
          <p:cNvSpPr>
            <a:spLocks noChangeShapeType="1"/>
          </p:cNvSpPr>
          <p:nvPr/>
        </p:nvSpPr>
        <p:spPr bwMode="auto">
          <a:xfrm flipH="1" flipV="1">
            <a:off x="6269468" y="1196552"/>
            <a:ext cx="5863" cy="5342359"/>
          </a:xfrm>
          <a:prstGeom prst="line">
            <a:avLst/>
          </a:prstGeom>
          <a:noFill/>
          <a:ln w="28575">
            <a:solidFill>
              <a:srgbClr val="000000"/>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 name="Text Box 9">
            <a:extLst>
              <a:ext uri="{FF2B5EF4-FFF2-40B4-BE49-F238E27FC236}">
                <a16:creationId xmlns:a16="http://schemas.microsoft.com/office/drawing/2014/main" id="{AD35E631-C2B9-F104-644C-4370CC3EEBF3}"/>
              </a:ext>
            </a:extLst>
          </p:cNvPr>
          <p:cNvSpPr txBox="1">
            <a:spLocks noChangeArrowheads="1"/>
          </p:cNvSpPr>
          <p:nvPr/>
        </p:nvSpPr>
        <p:spPr bwMode="auto">
          <a:xfrm>
            <a:off x="6200174" y="6230356"/>
            <a:ext cx="1017364"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7640"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a:latin typeface="+mn-lt"/>
              </a:rPr>
              <a:t>    100 GeV</a:t>
            </a:r>
          </a:p>
        </p:txBody>
      </p:sp>
      <p:sp>
        <p:nvSpPr>
          <p:cNvPr id="2" name="AutoShape 4">
            <a:extLst>
              <a:ext uri="{FF2B5EF4-FFF2-40B4-BE49-F238E27FC236}">
                <a16:creationId xmlns:a16="http://schemas.microsoft.com/office/drawing/2014/main" id="{0072D554-2FFC-7A14-7940-EC16CF9DACAB}"/>
              </a:ext>
            </a:extLst>
          </p:cNvPr>
          <p:cNvSpPr>
            <a:spLocks noChangeArrowheads="1"/>
          </p:cNvSpPr>
          <p:nvPr/>
        </p:nvSpPr>
        <p:spPr bwMode="auto">
          <a:xfrm>
            <a:off x="5430739" y="4631293"/>
            <a:ext cx="2728892" cy="163513"/>
          </a:xfrm>
          <a:prstGeom prst="roundRect">
            <a:avLst>
              <a:gd name="adj" fmla="val 16667"/>
            </a:avLst>
          </a:prstGeom>
          <a:solidFill>
            <a:srgbClr val="CCCCCC">
              <a:alpha val="99830"/>
            </a:srgbClr>
          </a:solidFill>
          <a:ln w="18360">
            <a:solidFill>
              <a:srgbClr val="B80047"/>
            </a:solidFill>
            <a:round/>
            <a:headEnd/>
            <a:tailEnd/>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3" name="AutoShape 5">
            <a:extLst>
              <a:ext uri="{FF2B5EF4-FFF2-40B4-BE49-F238E27FC236}">
                <a16:creationId xmlns:a16="http://schemas.microsoft.com/office/drawing/2014/main" id="{C9B5DC26-BE49-0E94-37E1-81F8E5E21EF1}"/>
              </a:ext>
            </a:extLst>
          </p:cNvPr>
          <p:cNvSpPr>
            <a:spLocks noChangeArrowheads="1"/>
          </p:cNvSpPr>
          <p:nvPr/>
        </p:nvSpPr>
        <p:spPr bwMode="auto">
          <a:xfrm>
            <a:off x="5428491" y="2520528"/>
            <a:ext cx="2107670" cy="163513"/>
          </a:xfrm>
          <a:prstGeom prst="roundRect">
            <a:avLst>
              <a:gd name="adj" fmla="val 16667"/>
            </a:avLst>
          </a:prstGeom>
          <a:solidFill>
            <a:srgbClr val="CCCCCC">
              <a:alpha val="99830"/>
            </a:srgbClr>
          </a:solidFill>
          <a:ln w="18360">
            <a:solidFill>
              <a:srgbClr val="B80047"/>
            </a:solidFill>
            <a:round/>
            <a:headEnd/>
            <a:tailEnd/>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4" name="AutoShape 7">
            <a:extLst>
              <a:ext uri="{FF2B5EF4-FFF2-40B4-BE49-F238E27FC236}">
                <a16:creationId xmlns:a16="http://schemas.microsoft.com/office/drawing/2014/main" id="{6AD9356D-6FF2-9E59-528F-AD52D711DA27}"/>
              </a:ext>
            </a:extLst>
          </p:cNvPr>
          <p:cNvSpPr>
            <a:spLocks noChangeArrowheads="1"/>
          </p:cNvSpPr>
          <p:nvPr/>
        </p:nvSpPr>
        <p:spPr bwMode="auto">
          <a:xfrm>
            <a:off x="5428490" y="5326003"/>
            <a:ext cx="2709863" cy="101600"/>
          </a:xfrm>
          <a:prstGeom prst="roundRect">
            <a:avLst>
              <a:gd name="adj" fmla="val 16667"/>
            </a:avLst>
          </a:prstGeom>
          <a:solidFill>
            <a:srgbClr val="CCCCCC">
              <a:alpha val="99830"/>
            </a:srgbClr>
          </a:solidFill>
          <a:ln w="18360">
            <a:solidFill>
              <a:srgbClr val="B80047"/>
            </a:solidFill>
            <a:round/>
            <a:headEnd/>
            <a:tailEnd/>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8" name="AutoShape 7">
            <a:extLst>
              <a:ext uri="{FF2B5EF4-FFF2-40B4-BE49-F238E27FC236}">
                <a16:creationId xmlns:a16="http://schemas.microsoft.com/office/drawing/2014/main" id="{45EDE61C-D56C-63E6-DBC6-E585CF13A18F}"/>
              </a:ext>
            </a:extLst>
          </p:cNvPr>
          <p:cNvSpPr>
            <a:spLocks noChangeArrowheads="1"/>
          </p:cNvSpPr>
          <p:nvPr/>
        </p:nvSpPr>
        <p:spPr bwMode="auto">
          <a:xfrm>
            <a:off x="5427021" y="5131883"/>
            <a:ext cx="2935135" cy="101600"/>
          </a:xfrm>
          <a:prstGeom prst="roundRect">
            <a:avLst>
              <a:gd name="adj" fmla="val 16667"/>
            </a:avLst>
          </a:prstGeom>
          <a:solidFill>
            <a:srgbClr val="CCCCCC">
              <a:alpha val="99830"/>
            </a:srgbClr>
          </a:solidFill>
          <a:ln w="18360">
            <a:solidFill>
              <a:srgbClr val="B80047"/>
            </a:solidFill>
            <a:round/>
            <a:headEnd/>
            <a:tailEnd/>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4" name="Text Box 31">
            <a:extLst>
              <a:ext uri="{FF2B5EF4-FFF2-40B4-BE49-F238E27FC236}">
                <a16:creationId xmlns:a16="http://schemas.microsoft.com/office/drawing/2014/main" id="{90541981-6A8D-8224-E775-DFAF72A32E5C}"/>
              </a:ext>
            </a:extLst>
          </p:cNvPr>
          <p:cNvSpPr txBox="1">
            <a:spLocks noChangeArrowheads="1"/>
          </p:cNvSpPr>
          <p:nvPr/>
        </p:nvSpPr>
        <p:spPr bwMode="auto">
          <a:xfrm>
            <a:off x="215364" y="3589661"/>
            <a:ext cx="2796818" cy="13515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558800" lvl="1" indent="-342900" eaLnBrk="1">
              <a:spcAft>
                <a:spcPts val="0"/>
              </a:spcAft>
              <a:buClr>
                <a:srgbClr val="C00000"/>
              </a:buClr>
              <a:buSzPct val="64000"/>
              <a:buFont typeface="Wingdings" pitchFamily="2" charset="2"/>
              <a:buChar char="q"/>
            </a:pPr>
            <a:r>
              <a:rPr lang="en-US" altLang="en-IT" sz="2000" dirty="0">
                <a:solidFill>
                  <a:srgbClr val="01366E"/>
                </a:solidFill>
                <a:latin typeface="+mn-lt"/>
              </a:rPr>
              <a:t>Also in this case </a:t>
            </a:r>
            <a:r>
              <a:rPr lang="en-US" altLang="en-IT" sz="2000" dirty="0" err="1">
                <a:solidFill>
                  <a:srgbClr val="01366E"/>
                </a:solidFill>
                <a:latin typeface="+mn-lt"/>
              </a:rPr>
              <a:t>flavour</a:t>
            </a:r>
            <a:r>
              <a:rPr lang="en-US" altLang="en-IT" sz="2000" dirty="0">
                <a:solidFill>
                  <a:srgbClr val="01366E"/>
                </a:solidFill>
                <a:latin typeface="+mn-lt"/>
              </a:rPr>
              <a:t> hypotheses play an important role… </a:t>
            </a:r>
            <a:endParaRPr lang="en-US" altLang="en-IT" sz="2000" dirty="0">
              <a:solidFill>
                <a:srgbClr val="FF0000"/>
              </a:solidFill>
              <a:cs typeface="Times New Roman" panose="02020603050405020304" pitchFamily="18" charset="0"/>
            </a:endParaRPr>
          </a:p>
        </p:txBody>
      </p:sp>
      <p:sp>
        <p:nvSpPr>
          <p:cNvPr id="15" name="AutoShape 10">
            <a:extLst>
              <a:ext uri="{FF2B5EF4-FFF2-40B4-BE49-F238E27FC236}">
                <a16:creationId xmlns:a16="http://schemas.microsoft.com/office/drawing/2014/main" id="{B24A5462-26C6-24DE-5596-D56757A5F041}"/>
              </a:ext>
            </a:extLst>
          </p:cNvPr>
          <p:cNvSpPr>
            <a:spLocks noChangeArrowheads="1"/>
          </p:cNvSpPr>
          <p:nvPr/>
        </p:nvSpPr>
        <p:spPr bwMode="auto">
          <a:xfrm>
            <a:off x="9359478" y="1006053"/>
            <a:ext cx="1390650" cy="766763"/>
          </a:xfrm>
          <a:prstGeom prst="roundRect">
            <a:avLst>
              <a:gd name="adj" fmla="val 16667"/>
            </a:avLst>
          </a:prstGeom>
          <a:solidFill>
            <a:srgbClr val="FFFFFF"/>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6" name="Text Box 11">
            <a:extLst>
              <a:ext uri="{FF2B5EF4-FFF2-40B4-BE49-F238E27FC236}">
                <a16:creationId xmlns:a16="http://schemas.microsoft.com/office/drawing/2014/main" id="{BE930578-FCBD-CF34-56A2-5DB18F37A78E}"/>
              </a:ext>
            </a:extLst>
          </p:cNvPr>
          <p:cNvSpPr txBox="1">
            <a:spLocks noChangeArrowheads="1"/>
          </p:cNvSpPr>
          <p:nvPr/>
        </p:nvSpPr>
        <p:spPr bwMode="auto">
          <a:xfrm>
            <a:off x="9570616" y="1118766"/>
            <a:ext cx="989012"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7640"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a:latin typeface="+mn-lt"/>
              </a:rPr>
              <a:t>Universal</a:t>
            </a:r>
          </a:p>
          <a:p>
            <a:pPr algn="ctr" eaLnBrk="1">
              <a:spcAft>
                <a:spcPct val="0"/>
              </a:spcAft>
            </a:pPr>
            <a:r>
              <a:rPr lang="en-US" altLang="en-IT" sz="2000">
                <a:latin typeface="+mn-lt"/>
              </a:rPr>
              <a:t>NP</a:t>
            </a:r>
          </a:p>
        </p:txBody>
      </p:sp>
      <p:sp>
        <p:nvSpPr>
          <p:cNvPr id="20" name="AutoShape 8">
            <a:extLst>
              <a:ext uri="{FF2B5EF4-FFF2-40B4-BE49-F238E27FC236}">
                <a16:creationId xmlns:a16="http://schemas.microsoft.com/office/drawing/2014/main" id="{22571F84-C048-9B92-A1BF-4EFFBB27D611}"/>
              </a:ext>
            </a:extLst>
          </p:cNvPr>
          <p:cNvSpPr>
            <a:spLocks noChangeArrowheads="1"/>
          </p:cNvSpPr>
          <p:nvPr/>
        </p:nvSpPr>
        <p:spPr bwMode="auto">
          <a:xfrm>
            <a:off x="7438603" y="1006053"/>
            <a:ext cx="1428750" cy="766763"/>
          </a:xfrm>
          <a:prstGeom prst="roundRect">
            <a:avLst>
              <a:gd name="adj" fmla="val 16667"/>
            </a:avLst>
          </a:prstGeom>
          <a:solidFill>
            <a:srgbClr val="FFFFFF"/>
          </a:solidFill>
          <a:ln w="18360">
            <a:solidFill>
              <a:srgbClr val="B80047"/>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21" name="Text Box 9">
            <a:extLst>
              <a:ext uri="{FF2B5EF4-FFF2-40B4-BE49-F238E27FC236}">
                <a16:creationId xmlns:a16="http://schemas.microsoft.com/office/drawing/2014/main" id="{1E9F6134-1B4B-DCBD-9E21-4D75FCC023C9}"/>
              </a:ext>
            </a:extLst>
          </p:cNvPr>
          <p:cNvSpPr txBox="1">
            <a:spLocks noChangeArrowheads="1"/>
          </p:cNvSpPr>
          <p:nvPr/>
        </p:nvSpPr>
        <p:spPr bwMode="auto">
          <a:xfrm>
            <a:off x="7635453" y="1094953"/>
            <a:ext cx="1041400" cy="573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7640"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a:latin typeface="+mn-lt"/>
              </a:rPr>
              <a:t>3</a:t>
            </a:r>
            <a:r>
              <a:rPr lang="en-US" altLang="en-IT" sz="2000" baseline="33000">
                <a:latin typeface="+mn-lt"/>
              </a:rPr>
              <a:t>rd</a:t>
            </a:r>
            <a:r>
              <a:rPr lang="en-US" altLang="en-IT" sz="2000">
                <a:latin typeface="+mn-lt"/>
              </a:rPr>
              <a:t> family </a:t>
            </a:r>
          </a:p>
          <a:p>
            <a:pPr algn="ctr" eaLnBrk="1">
              <a:spcAft>
                <a:spcPct val="0"/>
              </a:spcAft>
            </a:pPr>
            <a:r>
              <a:rPr lang="en-US" altLang="en-IT" sz="2000">
                <a:latin typeface="+mn-lt"/>
              </a:rPr>
              <a:t>NP</a:t>
            </a:r>
          </a:p>
        </p:txBody>
      </p:sp>
      <p:sp>
        <p:nvSpPr>
          <p:cNvPr id="13" name="Title 1">
            <a:extLst>
              <a:ext uri="{FF2B5EF4-FFF2-40B4-BE49-F238E27FC236}">
                <a16:creationId xmlns:a16="http://schemas.microsoft.com/office/drawing/2014/main" id="{1CC19BFA-F971-55C4-D9DA-9746F0283211}"/>
              </a:ext>
            </a:extLst>
          </p:cNvPr>
          <p:cNvSpPr>
            <a:spLocks noGrp="1"/>
          </p:cNvSpPr>
          <p:nvPr>
            <p:ph type="title"/>
          </p:nvPr>
        </p:nvSpPr>
        <p:spPr>
          <a:xfrm>
            <a:off x="165761" y="-100433"/>
            <a:ext cx="10420349" cy="762000"/>
          </a:xfrm>
        </p:spPr>
        <p:txBody>
          <a:bodyPr/>
          <a:lstStyle/>
          <a:p>
            <a:r>
              <a:rPr lang="en-GB" dirty="0"/>
              <a:t>NP reach in “motivated models”</a:t>
            </a:r>
            <a:endParaRPr lang="en-GB" dirty="0">
              <a:solidFill>
                <a:srgbClr val="C00000"/>
              </a:solidFill>
            </a:endParaRPr>
          </a:p>
        </p:txBody>
      </p:sp>
      <p:cxnSp>
        <p:nvCxnSpPr>
          <p:cNvPr id="7" name="Straight Connector 6">
            <a:extLst>
              <a:ext uri="{FF2B5EF4-FFF2-40B4-BE49-F238E27FC236}">
                <a16:creationId xmlns:a16="http://schemas.microsoft.com/office/drawing/2014/main" id="{0C29AE3E-B6C1-2760-0E12-1B45D283D417}"/>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585016808"/>
      </p:ext>
    </p:extLst>
  </p:cSld>
  <p:clrMapOvr>
    <a:masterClrMapping/>
  </p:clrMapOvr>
  <mc:AlternateContent xmlns:mc="http://schemas.openxmlformats.org/markup-compatibility/2006" xmlns:p14="http://schemas.microsoft.com/office/powerpoint/2010/main">
    <mc:Choice Requires="p14">
      <p:transition spd="slow" p14:dur="2000" advTm="83489"/>
    </mc:Choice>
    <mc:Fallback xmlns="">
      <p:transition spd="slow" advTm="834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14" grpId="0"/>
      <p:bldP spid="15" grpId="0" animBg="1"/>
      <p:bldP spid="16" grpId="0"/>
      <p:bldP spid="20" grpId="0" animBg="1"/>
      <p:bldP spid="2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51" name="Content Placeholder 1">
            <a:extLst>
              <a:ext uri="{FF2B5EF4-FFF2-40B4-BE49-F238E27FC236}">
                <a16:creationId xmlns:a16="http://schemas.microsoft.com/office/drawing/2014/main" id="{3895FD2C-3D0A-EA57-80A3-627D7C7484B7}"/>
              </a:ext>
            </a:extLst>
          </p:cNvPr>
          <p:cNvSpPr txBox="1">
            <a:spLocks/>
          </p:cNvSpPr>
          <p:nvPr/>
        </p:nvSpPr>
        <p:spPr bwMode="auto">
          <a:xfrm>
            <a:off x="263352" y="980728"/>
            <a:ext cx="11485613" cy="875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600"/>
              </a:spcBef>
              <a:spcAft>
                <a:spcPts val="600"/>
              </a:spcAft>
            </a:pPr>
            <a:r>
              <a:rPr lang="en-US" altLang="en-IT" sz="2400" kern="0">
                <a:solidFill>
                  <a:srgbClr val="01366E"/>
                </a:solidFill>
              </a:rPr>
              <a:t>If </a:t>
            </a:r>
            <a:r>
              <a:rPr lang="en-US" altLang="en-IT" sz="2400">
                <a:solidFill>
                  <a:srgbClr val="01366E"/>
                </a:solidFill>
              </a:rPr>
              <a:t>New Physics is there to solve the shortcomings of the Higgs sector, it is natural to assume that it couples in a flavor non-universal manner, mainly to the third generation</a:t>
            </a:r>
          </a:p>
          <a:p>
            <a:pPr lvl="1">
              <a:buClr>
                <a:srgbClr val="C00000"/>
              </a:buClr>
              <a:buFont typeface="Wingdings" pitchFamily="2" charset="2"/>
              <a:buChar char="q"/>
            </a:pPr>
            <a:r>
              <a:rPr lang="en-GB" sz="2000"/>
              <a:t>The Yukawa couplings are strongly hierarchal</a:t>
            </a:r>
          </a:p>
          <a:p>
            <a:pPr lvl="1">
              <a:buClr>
                <a:srgbClr val="C00000"/>
              </a:buClr>
              <a:buFont typeface="Wingdings" pitchFamily="2" charset="2"/>
              <a:buChar char="q"/>
            </a:pPr>
            <a:r>
              <a:rPr lang="en-GB" sz="2000">
                <a:solidFill>
                  <a:srgbClr val="01366E"/>
                </a:solidFill>
              </a:rPr>
              <a:t>The electroweak </a:t>
            </a:r>
            <a:r>
              <a:rPr lang="en-GB" sz="2000">
                <a:solidFill>
                  <a:srgbClr val="C00000"/>
                </a:solidFill>
              </a:rPr>
              <a:t>hierarchy problem </a:t>
            </a:r>
            <a:r>
              <a:rPr lang="en-GB" sz="2000">
                <a:solidFill>
                  <a:srgbClr val="01366E"/>
                </a:solidFill>
              </a:rPr>
              <a:t>and the </a:t>
            </a:r>
            <a:r>
              <a:rPr lang="en-GB" sz="2000">
                <a:solidFill>
                  <a:srgbClr val="C00000"/>
                </a:solidFill>
              </a:rPr>
              <a:t>Higgs instability problem </a:t>
            </a:r>
            <a:r>
              <a:rPr lang="en-GB" sz="2000">
                <a:solidFill>
                  <a:srgbClr val="01366E"/>
                </a:solidFill>
              </a:rPr>
              <a:t>are</a:t>
            </a:r>
            <a:r>
              <a:rPr lang="en-GB" sz="2000">
                <a:solidFill>
                  <a:srgbClr val="C00000"/>
                </a:solidFill>
              </a:rPr>
              <a:t> </a:t>
            </a:r>
            <a:r>
              <a:rPr lang="en-GB" sz="2000">
                <a:solidFill>
                  <a:srgbClr val="01366E"/>
                </a:solidFill>
              </a:rPr>
              <a:t>both related to the large </a:t>
            </a:r>
            <a:r>
              <a:rPr lang="en-GB" sz="2000">
                <a:solidFill>
                  <a:srgbClr val="C00000"/>
                </a:solidFill>
              </a:rPr>
              <a:t>top-quark Yukawa coupling </a:t>
            </a:r>
            <a:r>
              <a:rPr lang="en-GB" sz="2000"/>
              <a:t>(</a:t>
            </a:r>
            <a:r>
              <a:rPr lang="en-GB" sz="2000" i="1"/>
              <a:t>light quarks play no role…)</a:t>
            </a:r>
          </a:p>
        </p:txBody>
      </p:sp>
      <p:sp>
        <p:nvSpPr>
          <p:cNvPr id="7" name="Title 1">
            <a:extLst>
              <a:ext uri="{FF2B5EF4-FFF2-40B4-BE49-F238E27FC236}">
                <a16:creationId xmlns:a16="http://schemas.microsoft.com/office/drawing/2014/main" id="{CD73D388-1AF4-FACE-D165-00964B7E2F8E}"/>
              </a:ext>
            </a:extLst>
          </p:cNvPr>
          <p:cNvSpPr txBox="1">
            <a:spLocks/>
          </p:cNvSpPr>
          <p:nvPr/>
        </p:nvSpPr>
        <p:spPr bwMode="auto">
          <a:xfrm>
            <a:off x="165761" y="-100433"/>
            <a:ext cx="10420349" cy="762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a:solidFill>
                  <a:srgbClr val="800000"/>
                </a:solidFill>
                <a:latin typeface="+mj-lt"/>
                <a:ea typeface="ＭＳ Ｐゴシック" charset="-128"/>
                <a:cs typeface="ＭＳ Ｐゴシック" charset="-128"/>
              </a:defRPr>
            </a:lvl1pPr>
            <a:lvl2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2pPr>
            <a:lvl3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3pPr>
            <a:lvl4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4pPr>
            <a:lvl5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5pPr>
            <a:lvl6pPr marL="457200" algn="l" rtl="0" fontAlgn="base">
              <a:spcBef>
                <a:spcPct val="0"/>
              </a:spcBef>
              <a:spcAft>
                <a:spcPct val="0"/>
              </a:spcAft>
              <a:defRPr sz="4000">
                <a:solidFill>
                  <a:schemeClr val="hlink"/>
                </a:solidFill>
                <a:latin typeface="Helvetica" charset="0"/>
              </a:defRPr>
            </a:lvl6pPr>
            <a:lvl7pPr marL="914400" algn="l" rtl="0" fontAlgn="base">
              <a:spcBef>
                <a:spcPct val="0"/>
              </a:spcBef>
              <a:spcAft>
                <a:spcPct val="0"/>
              </a:spcAft>
              <a:defRPr sz="4000">
                <a:solidFill>
                  <a:schemeClr val="hlink"/>
                </a:solidFill>
                <a:latin typeface="Helvetica" charset="0"/>
              </a:defRPr>
            </a:lvl7pPr>
            <a:lvl8pPr marL="1371600" algn="l" rtl="0" fontAlgn="base">
              <a:spcBef>
                <a:spcPct val="0"/>
              </a:spcBef>
              <a:spcAft>
                <a:spcPct val="0"/>
              </a:spcAft>
              <a:defRPr sz="4000">
                <a:solidFill>
                  <a:schemeClr val="hlink"/>
                </a:solidFill>
                <a:latin typeface="Helvetica" charset="0"/>
              </a:defRPr>
            </a:lvl8pPr>
            <a:lvl9pPr marL="1828800" algn="l" rtl="0" fontAlgn="base">
              <a:spcBef>
                <a:spcPct val="0"/>
              </a:spcBef>
              <a:spcAft>
                <a:spcPct val="0"/>
              </a:spcAft>
              <a:defRPr sz="4000">
                <a:solidFill>
                  <a:schemeClr val="hlink"/>
                </a:solidFill>
                <a:latin typeface="Helvetica" charset="0"/>
              </a:defRPr>
            </a:lvl9pPr>
          </a:lstStyle>
          <a:p>
            <a:r>
              <a:rPr lang="en-GB" kern="0" dirty="0"/>
              <a:t>NP reach in “motivated models”</a:t>
            </a:r>
            <a:endParaRPr lang="en-GB" kern="0" dirty="0">
              <a:solidFill>
                <a:srgbClr val="C00000"/>
              </a:solidFill>
            </a:endParaRPr>
          </a:p>
        </p:txBody>
      </p:sp>
      <p:cxnSp>
        <p:nvCxnSpPr>
          <p:cNvPr id="8" name="Straight Connector 7">
            <a:extLst>
              <a:ext uri="{FF2B5EF4-FFF2-40B4-BE49-F238E27FC236}">
                <a16:creationId xmlns:a16="http://schemas.microsoft.com/office/drawing/2014/main" id="{BB3CAA98-2E0D-63CC-7D63-B37A18FABE37}"/>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5">
            <a:extLst>
              <a:ext uri="{FF2B5EF4-FFF2-40B4-BE49-F238E27FC236}">
                <a16:creationId xmlns:a16="http://schemas.microsoft.com/office/drawing/2014/main" id="{C6D6C2EC-CFFD-CE66-42BD-236F1EC603F0}"/>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13" name="Slide Number Placeholder 3">
            <a:extLst>
              <a:ext uri="{FF2B5EF4-FFF2-40B4-BE49-F238E27FC236}">
                <a16:creationId xmlns:a16="http://schemas.microsoft.com/office/drawing/2014/main" id="{8DDAA07B-3D59-9F1B-4D64-6FBFE71F9FCE}"/>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46</a:t>
            </a:fld>
            <a:endParaRPr lang="en-US" dirty="0"/>
          </a:p>
        </p:txBody>
      </p:sp>
    </p:spTree>
    <p:extLst>
      <p:ext uri="{BB962C8B-B14F-4D97-AF65-F5344CB8AC3E}">
        <p14:creationId xmlns:p14="http://schemas.microsoft.com/office/powerpoint/2010/main" val="2113065592"/>
      </p:ext>
    </p:extLst>
  </p:cSld>
  <p:clrMapOvr>
    <a:masterClrMapping/>
  </p:clrMapOvr>
  <mc:AlternateContent xmlns:mc="http://schemas.openxmlformats.org/markup-compatibility/2006" xmlns:p14="http://schemas.microsoft.com/office/powerpoint/2010/main">
    <mc:Choice Requires="p14">
      <p:transition spd="slow" p14:dur="2000" advTm="36638"/>
    </mc:Choice>
    <mc:Fallback xmlns="">
      <p:transition spd="slow" advTm="36638"/>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9" name="Text Box 7">
            <a:extLst>
              <a:ext uri="{FF2B5EF4-FFF2-40B4-BE49-F238E27FC236}">
                <a16:creationId xmlns:a16="http://schemas.microsoft.com/office/drawing/2014/main" id="{966D1965-60D7-FF90-E959-EE72DCEC5ED2}"/>
              </a:ext>
            </a:extLst>
          </p:cNvPr>
          <p:cNvSpPr txBox="1">
            <a:spLocks noChangeArrowheads="1"/>
          </p:cNvSpPr>
          <p:nvPr/>
        </p:nvSpPr>
        <p:spPr bwMode="auto">
          <a:xfrm>
            <a:off x="882894" y="3645024"/>
            <a:ext cx="7723166" cy="5015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9pPr>
          </a:lstStyle>
          <a:p>
            <a:pPr>
              <a:lnSpc>
                <a:spcPct val="102000"/>
              </a:lnSpc>
              <a:spcBef>
                <a:spcPts val="2275"/>
              </a:spcBef>
              <a:spcAft>
                <a:spcPts val="2275"/>
              </a:spcAft>
            </a:pPr>
            <a:r>
              <a:rPr lang="en-US" altLang="en-IT" sz="2600" i="1" err="1">
                <a:latin typeface="StarSymbol" charset="0"/>
              </a:rPr>
              <a:t>ℒ</a:t>
            </a:r>
            <a:r>
              <a:rPr lang="en-US" altLang="en-IT" sz="2600" baseline="-30000" err="1">
                <a:solidFill>
                  <a:srgbClr val="C00000"/>
                </a:solidFill>
              </a:rPr>
              <a:t>Higgs</a:t>
            </a:r>
            <a:r>
              <a:rPr lang="en-US" altLang="en-IT" sz="2600" baseline="-30000">
                <a:solidFill>
                  <a:srgbClr val="FF0000"/>
                </a:solidFill>
              </a:rPr>
              <a:t> </a:t>
            </a:r>
            <a:r>
              <a:rPr lang="en-US" altLang="en-IT" sz="2600"/>
              <a:t>= </a:t>
            </a:r>
            <a:r>
              <a:rPr lang="en-US" altLang="en-IT" sz="2600" err="1"/>
              <a:t>Dϕ</a:t>
            </a:r>
            <a:r>
              <a:rPr lang="en-US" altLang="en-IT" sz="2600" baseline="33000">
                <a:cs typeface="Times New Roman" panose="02020603050405020304" pitchFamily="18" charset="0"/>
              </a:rPr>
              <a:t>+</a:t>
            </a:r>
            <a:r>
              <a:rPr lang="en-US" altLang="en-IT" sz="2600"/>
              <a:t> </a:t>
            </a:r>
            <a:r>
              <a:rPr lang="en-US" altLang="en-IT" sz="2600" err="1"/>
              <a:t>D</a:t>
            </a:r>
            <a:r>
              <a:rPr lang="en-US" altLang="en-IT" sz="2600" err="1">
                <a:cs typeface="Times New Roman" panose="02020603050405020304" pitchFamily="18" charset="0"/>
              </a:rPr>
              <a:t>ϕ</a:t>
            </a:r>
            <a:r>
              <a:rPr lang="en-US" altLang="en-IT" sz="2600"/>
              <a:t> – [ –</a:t>
            </a:r>
            <a:r>
              <a:rPr lang="en-US" altLang="en-IT" sz="2600">
                <a:solidFill>
                  <a:srgbClr val="C00000"/>
                </a:solidFill>
                <a:cs typeface="Times New Roman" panose="02020603050405020304" pitchFamily="18" charset="0"/>
              </a:rPr>
              <a:t>μ</a:t>
            </a:r>
            <a:r>
              <a:rPr lang="en-US" altLang="en-IT" sz="2600" baseline="27000">
                <a:solidFill>
                  <a:srgbClr val="C00000"/>
                </a:solidFill>
              </a:rPr>
              <a:t>2</a:t>
            </a:r>
            <a:r>
              <a:rPr lang="en-US" altLang="en-IT" sz="2600" baseline="27000">
                <a:solidFill>
                  <a:srgbClr val="FF0000"/>
                </a:solidFill>
              </a:rPr>
              <a:t> </a:t>
            </a:r>
            <a:r>
              <a:rPr lang="en-US" altLang="en-IT" sz="2600" err="1">
                <a:cs typeface="Times New Roman" panose="02020603050405020304" pitchFamily="18" charset="0"/>
              </a:rPr>
              <a:t>ϕ</a:t>
            </a:r>
            <a:r>
              <a:rPr lang="en-US" altLang="en-IT" sz="2600" baseline="30000" err="1">
                <a:cs typeface="Times New Roman" panose="02020603050405020304" pitchFamily="18" charset="0"/>
              </a:rPr>
              <a:t>+</a:t>
            </a:r>
            <a:r>
              <a:rPr lang="en-US" altLang="en-IT" sz="2600" err="1">
                <a:cs typeface="Times New Roman" panose="02020603050405020304" pitchFamily="18" charset="0"/>
              </a:rPr>
              <a:t>ϕ</a:t>
            </a:r>
            <a:r>
              <a:rPr lang="en-US" altLang="en-IT" sz="2600">
                <a:cs typeface="Times New Roman" panose="02020603050405020304" pitchFamily="18" charset="0"/>
              </a:rPr>
              <a:t> </a:t>
            </a:r>
            <a:r>
              <a:rPr lang="en-US" altLang="en-IT" sz="2600"/>
              <a:t>+ </a:t>
            </a:r>
            <a:r>
              <a:rPr lang="en-US" altLang="en-IT" sz="2600" err="1">
                <a:solidFill>
                  <a:srgbClr val="00AE00"/>
                </a:solidFill>
                <a:cs typeface="Times New Roman" panose="02020603050405020304" pitchFamily="18" charset="0"/>
              </a:rPr>
              <a:t>λ</a:t>
            </a:r>
            <a:r>
              <a:rPr lang="en-US" altLang="en-IT" sz="2600">
                <a:solidFill>
                  <a:srgbClr val="0000FF"/>
                </a:solidFill>
                <a:cs typeface="Times New Roman" panose="02020603050405020304" pitchFamily="18" charset="0"/>
              </a:rPr>
              <a:t> </a:t>
            </a:r>
            <a:r>
              <a:rPr lang="en-US" altLang="en-IT" sz="2600"/>
              <a:t>(</a:t>
            </a:r>
            <a:r>
              <a:rPr lang="en-US" altLang="en-IT" sz="2600" err="1"/>
              <a:t>ϕ</a:t>
            </a:r>
            <a:r>
              <a:rPr lang="en-US" altLang="en-IT" sz="2600" baseline="30000" err="1"/>
              <a:t>+</a:t>
            </a:r>
            <a:r>
              <a:rPr lang="en-US" altLang="en-IT" sz="2600" err="1"/>
              <a:t>ϕ</a:t>
            </a:r>
            <a:r>
              <a:rPr lang="en-US" altLang="en-IT" sz="2600"/>
              <a:t>)</a:t>
            </a:r>
            <a:r>
              <a:rPr lang="en-US" altLang="en-IT" sz="2600" baseline="33000"/>
              <a:t>2</a:t>
            </a:r>
            <a:r>
              <a:rPr lang="en-US" altLang="en-IT" sz="2600" baseline="27000"/>
              <a:t>  </a:t>
            </a:r>
            <a:r>
              <a:rPr lang="en-US" altLang="en-IT" sz="2600"/>
              <a:t>+ </a:t>
            </a:r>
            <a:r>
              <a:rPr lang="en-US" altLang="en-IT" sz="2600" err="1">
                <a:solidFill>
                  <a:srgbClr val="284EDC"/>
                </a:solidFill>
              </a:rPr>
              <a:t>Y</a:t>
            </a:r>
            <a:r>
              <a:rPr lang="en-US" altLang="en-IT" sz="2600" baseline="40000" err="1">
                <a:solidFill>
                  <a:srgbClr val="284EDC"/>
                </a:solidFill>
              </a:rPr>
              <a:t>ij</a:t>
            </a:r>
            <a:r>
              <a:rPr lang="en-US" altLang="en-IT" sz="2600">
                <a:solidFill>
                  <a:srgbClr val="00B0F0"/>
                </a:solidFill>
              </a:rPr>
              <a:t> </a:t>
            </a:r>
            <a:r>
              <a:rPr lang="en-US" altLang="en-IT" sz="2600" err="1"/>
              <a:t>ψ</a:t>
            </a:r>
            <a:r>
              <a:rPr lang="en-US" altLang="en-IT" sz="2600" baseline="-30000" err="1"/>
              <a:t>L</a:t>
            </a:r>
            <a:r>
              <a:rPr lang="en-US" altLang="en-IT" sz="2600" baseline="40000" err="1"/>
              <a:t>i</a:t>
            </a:r>
            <a:r>
              <a:rPr lang="en-US" altLang="en-IT" sz="2600" baseline="40000"/>
              <a:t>  </a:t>
            </a:r>
            <a:r>
              <a:rPr lang="en-US" altLang="en-IT" sz="2600" err="1"/>
              <a:t>ψ</a:t>
            </a:r>
            <a:r>
              <a:rPr lang="en-US" altLang="en-IT" sz="2600" baseline="-30000" err="1"/>
              <a:t>R</a:t>
            </a:r>
            <a:r>
              <a:rPr lang="en-US" altLang="en-IT" sz="2600" baseline="40000" err="1"/>
              <a:t>j</a:t>
            </a:r>
            <a:r>
              <a:rPr lang="en-US" altLang="en-IT" sz="2600" baseline="40000"/>
              <a:t>  </a:t>
            </a:r>
            <a:r>
              <a:rPr lang="en-US" altLang="en-IT" sz="2600" err="1">
                <a:cs typeface="Times New Roman" panose="02020603050405020304" pitchFamily="18" charset="0"/>
              </a:rPr>
              <a:t>ϕ</a:t>
            </a:r>
            <a:r>
              <a:rPr lang="en-US" altLang="en-IT" sz="2600">
                <a:cs typeface="Times New Roman" panose="02020603050405020304" pitchFamily="18" charset="0"/>
              </a:rPr>
              <a:t> ]</a:t>
            </a:r>
          </a:p>
        </p:txBody>
      </p:sp>
      <p:sp>
        <p:nvSpPr>
          <p:cNvPr id="11" name="Line 3">
            <a:extLst>
              <a:ext uri="{FF2B5EF4-FFF2-40B4-BE49-F238E27FC236}">
                <a16:creationId xmlns:a16="http://schemas.microsoft.com/office/drawing/2014/main" id="{8130340C-6B44-EAD9-B883-EAC20A289969}"/>
              </a:ext>
            </a:extLst>
          </p:cNvPr>
          <p:cNvSpPr>
            <a:spLocks noChangeShapeType="1"/>
          </p:cNvSpPr>
          <p:nvPr/>
        </p:nvSpPr>
        <p:spPr bwMode="auto">
          <a:xfrm>
            <a:off x="6492474" y="4146572"/>
            <a:ext cx="1043686" cy="974196"/>
          </a:xfrm>
          <a:prstGeom prst="line">
            <a:avLst/>
          </a:prstGeom>
          <a:noFill/>
          <a:ln w="31750" cap="flat">
            <a:solidFill>
              <a:srgbClr val="284EDC"/>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nvGrpSpPr>
          <p:cNvPr id="17" name="Group 30">
            <a:extLst>
              <a:ext uri="{FF2B5EF4-FFF2-40B4-BE49-F238E27FC236}">
                <a16:creationId xmlns:a16="http://schemas.microsoft.com/office/drawing/2014/main" id="{9763EED1-A98F-3DAF-13E5-C51C6167B3FF}"/>
              </a:ext>
            </a:extLst>
          </p:cNvPr>
          <p:cNvGrpSpPr>
            <a:grpSpLocks/>
          </p:cNvGrpSpPr>
          <p:nvPr/>
        </p:nvGrpSpPr>
        <p:grpSpPr bwMode="auto">
          <a:xfrm>
            <a:off x="8606060" y="4495378"/>
            <a:ext cx="2001838" cy="1885950"/>
            <a:chOff x="4276" y="3204"/>
            <a:chExt cx="1261" cy="1188"/>
          </a:xfrm>
        </p:grpSpPr>
        <p:sp>
          <p:nvSpPr>
            <p:cNvPr id="18" name="AutoShape 31">
              <a:extLst>
                <a:ext uri="{FF2B5EF4-FFF2-40B4-BE49-F238E27FC236}">
                  <a16:creationId xmlns:a16="http://schemas.microsoft.com/office/drawing/2014/main" id="{1D62EB3C-EA1A-138F-B53B-0594DAADCD11}"/>
                </a:ext>
              </a:extLst>
            </p:cNvPr>
            <p:cNvSpPr>
              <a:spLocks noChangeArrowheads="1"/>
            </p:cNvSpPr>
            <p:nvPr/>
          </p:nvSpPr>
          <p:spPr bwMode="auto">
            <a:xfrm>
              <a:off x="4276" y="3253"/>
              <a:ext cx="1261" cy="1094"/>
            </a:xfrm>
            <a:prstGeom prst="roundRect">
              <a:avLst>
                <a:gd name="adj" fmla="val 16667"/>
              </a:avLst>
            </a:prstGeom>
            <a:noFill/>
            <a:ln w="18000">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9" name="AutoShape 32">
              <a:extLst>
                <a:ext uri="{FF2B5EF4-FFF2-40B4-BE49-F238E27FC236}">
                  <a16:creationId xmlns:a16="http://schemas.microsoft.com/office/drawing/2014/main" id="{D17CA3D6-E54A-A09C-3688-E16F0113DC22}"/>
                </a:ext>
              </a:extLst>
            </p:cNvPr>
            <p:cNvSpPr>
              <a:spLocks noChangeArrowheads="1"/>
            </p:cNvSpPr>
            <p:nvPr/>
          </p:nvSpPr>
          <p:spPr bwMode="auto">
            <a:xfrm>
              <a:off x="4350" y="3204"/>
              <a:ext cx="1130" cy="1188"/>
            </a:xfrm>
            <a:prstGeom prst="roundRect">
              <a:avLst>
                <a:gd name="adj" fmla="val 88"/>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grpSp>
      <p:sp>
        <p:nvSpPr>
          <p:cNvPr id="32" name="Text Box 38">
            <a:extLst>
              <a:ext uri="{FF2B5EF4-FFF2-40B4-BE49-F238E27FC236}">
                <a16:creationId xmlns:a16="http://schemas.microsoft.com/office/drawing/2014/main" id="{4F671393-BB20-F47F-A724-291C7E5E8F91}"/>
              </a:ext>
            </a:extLst>
          </p:cNvPr>
          <p:cNvSpPr txBox="1">
            <a:spLocks noChangeArrowheads="1"/>
          </p:cNvSpPr>
          <p:nvPr/>
        </p:nvSpPr>
        <p:spPr bwMode="auto">
          <a:xfrm>
            <a:off x="7392411" y="5264784"/>
            <a:ext cx="982662"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400" i="1" dirty="0">
                <a:cs typeface="Times New Roman" panose="02020603050405020304" pitchFamily="18" charset="0"/>
              </a:rPr>
              <a:t>    </a:t>
            </a:r>
            <a:r>
              <a:rPr lang="en-US" altLang="en-IT" sz="2400" i="1" dirty="0">
                <a:solidFill>
                  <a:srgbClr val="0000FF"/>
                </a:solidFill>
                <a:cs typeface="Times New Roman" panose="02020603050405020304" pitchFamily="18" charset="0"/>
              </a:rPr>
              <a:t>Y</a:t>
            </a:r>
            <a:r>
              <a:rPr lang="en-US" altLang="en-IT" sz="2400" baseline="-33000" dirty="0">
                <a:solidFill>
                  <a:srgbClr val="0000FF"/>
                </a:solidFill>
                <a:cs typeface="Times New Roman" panose="02020603050405020304" pitchFamily="18" charset="0"/>
              </a:rPr>
              <a:t>U</a:t>
            </a:r>
            <a:r>
              <a:rPr lang="en-US" altLang="en-IT" sz="2400" baseline="50000" dirty="0">
                <a:solidFill>
                  <a:srgbClr val="0000FF"/>
                </a:solidFill>
              </a:rPr>
              <a:t>  </a:t>
            </a:r>
            <a:r>
              <a:rPr lang="en-US" altLang="en-IT" sz="2400" dirty="0">
                <a:solidFill>
                  <a:srgbClr val="0000FF"/>
                </a:solidFill>
              </a:rPr>
              <a:t>~</a:t>
            </a:r>
          </a:p>
        </p:txBody>
      </p:sp>
      <p:sp>
        <p:nvSpPr>
          <p:cNvPr id="34" name="Line 39">
            <a:extLst>
              <a:ext uri="{FF2B5EF4-FFF2-40B4-BE49-F238E27FC236}">
                <a16:creationId xmlns:a16="http://schemas.microsoft.com/office/drawing/2014/main" id="{DF3B7264-0216-8181-E14D-C82D55A516D2}"/>
              </a:ext>
            </a:extLst>
          </p:cNvPr>
          <p:cNvSpPr>
            <a:spLocks noChangeShapeType="1"/>
          </p:cNvSpPr>
          <p:nvPr/>
        </p:nvSpPr>
        <p:spPr bwMode="auto">
          <a:xfrm>
            <a:off x="8728298" y="5660603"/>
            <a:ext cx="1797050" cy="11113"/>
          </a:xfrm>
          <a:prstGeom prst="line">
            <a:avLst/>
          </a:prstGeom>
          <a:noFill/>
          <a:ln w="18360">
            <a:solidFill>
              <a:srgbClr val="B80047"/>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9" name="Line 40">
            <a:extLst>
              <a:ext uri="{FF2B5EF4-FFF2-40B4-BE49-F238E27FC236}">
                <a16:creationId xmlns:a16="http://schemas.microsoft.com/office/drawing/2014/main" id="{30BE4BFB-76F5-4466-FE31-89A1DB7BC16F}"/>
              </a:ext>
            </a:extLst>
          </p:cNvPr>
          <p:cNvSpPr>
            <a:spLocks noChangeShapeType="1"/>
          </p:cNvSpPr>
          <p:nvPr/>
        </p:nvSpPr>
        <p:spPr bwMode="auto">
          <a:xfrm>
            <a:off x="9880823" y="4612853"/>
            <a:ext cx="11112" cy="1624013"/>
          </a:xfrm>
          <a:prstGeom prst="line">
            <a:avLst/>
          </a:prstGeom>
          <a:noFill/>
          <a:ln w="18360">
            <a:solidFill>
              <a:srgbClr val="B80047"/>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1" name="AutoShape 45">
            <a:extLst>
              <a:ext uri="{FF2B5EF4-FFF2-40B4-BE49-F238E27FC236}">
                <a16:creationId xmlns:a16="http://schemas.microsoft.com/office/drawing/2014/main" id="{2091C647-1426-4088-539D-C41FE69F3C81}"/>
              </a:ext>
            </a:extLst>
          </p:cNvPr>
          <p:cNvSpPr>
            <a:spLocks noChangeArrowheads="1"/>
          </p:cNvSpPr>
          <p:nvPr/>
        </p:nvSpPr>
        <p:spPr bwMode="auto">
          <a:xfrm>
            <a:off x="10668223" y="4636666"/>
            <a:ext cx="90487" cy="1069975"/>
          </a:xfrm>
          <a:prstGeom prst="roundRect">
            <a:avLst>
              <a:gd name="adj" fmla="val 16667"/>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46" name="Text Box 38">
            <a:extLst>
              <a:ext uri="{FF2B5EF4-FFF2-40B4-BE49-F238E27FC236}">
                <a16:creationId xmlns:a16="http://schemas.microsoft.com/office/drawing/2014/main" id="{C1103C3E-D18B-8172-55B0-537592AC8031}"/>
              </a:ext>
            </a:extLst>
          </p:cNvPr>
          <p:cNvSpPr txBox="1">
            <a:spLocks noChangeArrowheads="1"/>
          </p:cNvSpPr>
          <p:nvPr/>
        </p:nvSpPr>
        <p:spPr bwMode="auto">
          <a:xfrm>
            <a:off x="9856223" y="5819353"/>
            <a:ext cx="982662"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400" i="1">
                <a:cs typeface="Times New Roman" panose="02020603050405020304" pitchFamily="18" charset="0"/>
              </a:rPr>
              <a:t>    </a:t>
            </a:r>
            <a:r>
              <a:rPr lang="en-US" altLang="en-IT" sz="2400">
                <a:solidFill>
                  <a:srgbClr val="0000FF"/>
                </a:solidFill>
                <a:cs typeface="Times New Roman" panose="02020603050405020304" pitchFamily="18" charset="0"/>
              </a:rPr>
              <a:t>1</a:t>
            </a:r>
          </a:p>
        </p:txBody>
      </p:sp>
      <p:sp>
        <p:nvSpPr>
          <p:cNvPr id="51" name="Content Placeholder 1">
            <a:extLst>
              <a:ext uri="{FF2B5EF4-FFF2-40B4-BE49-F238E27FC236}">
                <a16:creationId xmlns:a16="http://schemas.microsoft.com/office/drawing/2014/main" id="{3895FD2C-3D0A-EA57-80A3-627D7C7484B7}"/>
              </a:ext>
            </a:extLst>
          </p:cNvPr>
          <p:cNvSpPr txBox="1">
            <a:spLocks/>
          </p:cNvSpPr>
          <p:nvPr/>
        </p:nvSpPr>
        <p:spPr bwMode="auto">
          <a:xfrm>
            <a:off x="263352" y="980728"/>
            <a:ext cx="11485613" cy="875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600"/>
              </a:spcBef>
              <a:spcAft>
                <a:spcPts val="600"/>
              </a:spcAft>
            </a:pPr>
            <a:r>
              <a:rPr lang="en-US" altLang="en-IT" sz="2400" kern="0">
                <a:solidFill>
                  <a:srgbClr val="01366E"/>
                </a:solidFill>
              </a:rPr>
              <a:t>If </a:t>
            </a:r>
            <a:r>
              <a:rPr lang="en-US" altLang="en-IT" sz="2400">
                <a:solidFill>
                  <a:srgbClr val="01366E"/>
                </a:solidFill>
              </a:rPr>
              <a:t>New Physics is there to solve the shortcomings of the Higgs sector, it is natural to assume that it couples in a flavor non-universal manner, mainly to the third generation</a:t>
            </a:r>
          </a:p>
          <a:p>
            <a:pPr lvl="1">
              <a:buClr>
                <a:srgbClr val="C00000"/>
              </a:buClr>
              <a:buFont typeface="Wingdings" pitchFamily="2" charset="2"/>
              <a:buChar char="q"/>
            </a:pPr>
            <a:r>
              <a:rPr lang="en-GB" sz="2000"/>
              <a:t>The Yukawa couplings are strongly hierarchal</a:t>
            </a:r>
          </a:p>
          <a:p>
            <a:pPr lvl="1">
              <a:buClr>
                <a:srgbClr val="C00000"/>
              </a:buClr>
              <a:buFont typeface="Wingdings" pitchFamily="2" charset="2"/>
              <a:buChar char="q"/>
            </a:pPr>
            <a:r>
              <a:rPr lang="en-GB" sz="2000">
                <a:solidFill>
                  <a:srgbClr val="01366E"/>
                </a:solidFill>
              </a:rPr>
              <a:t>The electroweak </a:t>
            </a:r>
            <a:r>
              <a:rPr lang="en-GB" sz="2000">
                <a:solidFill>
                  <a:srgbClr val="C00000"/>
                </a:solidFill>
              </a:rPr>
              <a:t>hierarchy problem </a:t>
            </a:r>
            <a:r>
              <a:rPr lang="en-GB" sz="2000">
                <a:solidFill>
                  <a:srgbClr val="01366E"/>
                </a:solidFill>
              </a:rPr>
              <a:t>and the </a:t>
            </a:r>
            <a:r>
              <a:rPr lang="en-GB" sz="2000">
                <a:solidFill>
                  <a:srgbClr val="C00000"/>
                </a:solidFill>
              </a:rPr>
              <a:t>Higgs instability problem </a:t>
            </a:r>
            <a:r>
              <a:rPr lang="en-GB" sz="2000">
                <a:solidFill>
                  <a:srgbClr val="01366E"/>
                </a:solidFill>
              </a:rPr>
              <a:t>are</a:t>
            </a:r>
            <a:r>
              <a:rPr lang="en-GB" sz="2000">
                <a:solidFill>
                  <a:srgbClr val="C00000"/>
                </a:solidFill>
              </a:rPr>
              <a:t> </a:t>
            </a:r>
            <a:r>
              <a:rPr lang="en-GB" sz="2000">
                <a:solidFill>
                  <a:srgbClr val="01366E"/>
                </a:solidFill>
              </a:rPr>
              <a:t>both related to the large </a:t>
            </a:r>
            <a:r>
              <a:rPr lang="en-GB" sz="2000">
                <a:solidFill>
                  <a:srgbClr val="C00000"/>
                </a:solidFill>
              </a:rPr>
              <a:t>top-quark Yukawa coupling </a:t>
            </a:r>
            <a:r>
              <a:rPr lang="en-GB" sz="2000"/>
              <a:t>(</a:t>
            </a:r>
            <a:r>
              <a:rPr lang="en-GB" sz="2000" i="1"/>
              <a:t>light quarks play no role…)</a:t>
            </a:r>
          </a:p>
        </p:txBody>
      </p:sp>
      <p:sp>
        <p:nvSpPr>
          <p:cNvPr id="7" name="Title 1">
            <a:extLst>
              <a:ext uri="{FF2B5EF4-FFF2-40B4-BE49-F238E27FC236}">
                <a16:creationId xmlns:a16="http://schemas.microsoft.com/office/drawing/2014/main" id="{CD73D388-1AF4-FACE-D165-00964B7E2F8E}"/>
              </a:ext>
            </a:extLst>
          </p:cNvPr>
          <p:cNvSpPr txBox="1">
            <a:spLocks/>
          </p:cNvSpPr>
          <p:nvPr/>
        </p:nvSpPr>
        <p:spPr bwMode="auto">
          <a:xfrm>
            <a:off x="165761" y="-100433"/>
            <a:ext cx="10420349" cy="762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a:solidFill>
                  <a:srgbClr val="800000"/>
                </a:solidFill>
                <a:latin typeface="+mj-lt"/>
                <a:ea typeface="ＭＳ Ｐゴシック" charset="-128"/>
                <a:cs typeface="ＭＳ Ｐゴシック" charset="-128"/>
              </a:defRPr>
            </a:lvl1pPr>
            <a:lvl2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2pPr>
            <a:lvl3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3pPr>
            <a:lvl4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4pPr>
            <a:lvl5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5pPr>
            <a:lvl6pPr marL="457200" algn="l" rtl="0" fontAlgn="base">
              <a:spcBef>
                <a:spcPct val="0"/>
              </a:spcBef>
              <a:spcAft>
                <a:spcPct val="0"/>
              </a:spcAft>
              <a:defRPr sz="4000">
                <a:solidFill>
                  <a:schemeClr val="hlink"/>
                </a:solidFill>
                <a:latin typeface="Helvetica" charset="0"/>
              </a:defRPr>
            </a:lvl6pPr>
            <a:lvl7pPr marL="914400" algn="l" rtl="0" fontAlgn="base">
              <a:spcBef>
                <a:spcPct val="0"/>
              </a:spcBef>
              <a:spcAft>
                <a:spcPct val="0"/>
              </a:spcAft>
              <a:defRPr sz="4000">
                <a:solidFill>
                  <a:schemeClr val="hlink"/>
                </a:solidFill>
                <a:latin typeface="Helvetica" charset="0"/>
              </a:defRPr>
            </a:lvl7pPr>
            <a:lvl8pPr marL="1371600" algn="l" rtl="0" fontAlgn="base">
              <a:spcBef>
                <a:spcPct val="0"/>
              </a:spcBef>
              <a:spcAft>
                <a:spcPct val="0"/>
              </a:spcAft>
              <a:defRPr sz="4000">
                <a:solidFill>
                  <a:schemeClr val="hlink"/>
                </a:solidFill>
                <a:latin typeface="Helvetica" charset="0"/>
              </a:defRPr>
            </a:lvl8pPr>
            <a:lvl9pPr marL="1828800" algn="l" rtl="0" fontAlgn="base">
              <a:spcBef>
                <a:spcPct val="0"/>
              </a:spcBef>
              <a:spcAft>
                <a:spcPct val="0"/>
              </a:spcAft>
              <a:defRPr sz="4000">
                <a:solidFill>
                  <a:schemeClr val="hlink"/>
                </a:solidFill>
                <a:latin typeface="Helvetica" charset="0"/>
              </a:defRPr>
            </a:lvl9pPr>
          </a:lstStyle>
          <a:p>
            <a:r>
              <a:rPr lang="en-GB" kern="0" dirty="0"/>
              <a:t>NP reach in “motivated models”</a:t>
            </a:r>
            <a:endParaRPr lang="en-GB" kern="0" dirty="0">
              <a:solidFill>
                <a:srgbClr val="C00000"/>
              </a:solidFill>
            </a:endParaRPr>
          </a:p>
        </p:txBody>
      </p:sp>
      <p:cxnSp>
        <p:nvCxnSpPr>
          <p:cNvPr id="8" name="Straight Connector 7">
            <a:extLst>
              <a:ext uri="{FF2B5EF4-FFF2-40B4-BE49-F238E27FC236}">
                <a16:creationId xmlns:a16="http://schemas.microsoft.com/office/drawing/2014/main" id="{BB3CAA98-2E0D-63CC-7D63-B37A18FABE37}"/>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5">
            <a:extLst>
              <a:ext uri="{FF2B5EF4-FFF2-40B4-BE49-F238E27FC236}">
                <a16:creationId xmlns:a16="http://schemas.microsoft.com/office/drawing/2014/main" id="{C6D6C2EC-CFFD-CE66-42BD-236F1EC603F0}"/>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13" name="Slide Number Placeholder 3">
            <a:extLst>
              <a:ext uri="{FF2B5EF4-FFF2-40B4-BE49-F238E27FC236}">
                <a16:creationId xmlns:a16="http://schemas.microsoft.com/office/drawing/2014/main" id="{8DDAA07B-3D59-9F1B-4D64-6FBFE71F9FCE}"/>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47</a:t>
            </a:fld>
            <a:endParaRPr lang="en-US" dirty="0"/>
          </a:p>
        </p:txBody>
      </p:sp>
      <p:pic>
        <p:nvPicPr>
          <p:cNvPr id="3" name="Picture 2">
            <a:extLst>
              <a:ext uri="{FF2B5EF4-FFF2-40B4-BE49-F238E27FC236}">
                <a16:creationId xmlns:a16="http://schemas.microsoft.com/office/drawing/2014/main" id="{7C582FDE-770C-2B98-987B-4A2B35510AEF}"/>
              </a:ext>
            </a:extLst>
          </p:cNvPr>
          <p:cNvPicPr>
            <a:picLocks noChangeAspect="1"/>
          </p:cNvPicPr>
          <p:nvPr/>
        </p:nvPicPr>
        <p:blipFill>
          <a:blip r:embed="rId3"/>
          <a:stretch>
            <a:fillRect/>
          </a:stretch>
        </p:blipFill>
        <p:spPr>
          <a:xfrm>
            <a:off x="8723536" y="3862596"/>
            <a:ext cx="2898948" cy="1799431"/>
          </a:xfrm>
          <a:prstGeom prst="rect">
            <a:avLst/>
          </a:prstGeom>
        </p:spPr>
      </p:pic>
      <p:grpSp>
        <p:nvGrpSpPr>
          <p:cNvPr id="28" name="Group 27">
            <a:extLst>
              <a:ext uri="{FF2B5EF4-FFF2-40B4-BE49-F238E27FC236}">
                <a16:creationId xmlns:a16="http://schemas.microsoft.com/office/drawing/2014/main" id="{203EBBAF-AE2E-3426-60D5-BD3305F8AD1E}"/>
              </a:ext>
            </a:extLst>
          </p:cNvPr>
          <p:cNvGrpSpPr/>
          <p:nvPr/>
        </p:nvGrpSpPr>
        <p:grpSpPr>
          <a:xfrm>
            <a:off x="8740651" y="4670078"/>
            <a:ext cx="1747837" cy="919162"/>
            <a:chOff x="8740998" y="4506406"/>
            <a:chExt cx="1747837" cy="919162"/>
          </a:xfrm>
        </p:grpSpPr>
        <p:sp>
          <p:nvSpPr>
            <p:cNvPr id="29" name="AutoShape 33">
              <a:extLst>
                <a:ext uri="{FF2B5EF4-FFF2-40B4-BE49-F238E27FC236}">
                  <a16:creationId xmlns:a16="http://schemas.microsoft.com/office/drawing/2014/main" id="{6A264C4F-F264-DC71-05EE-F9456E548C93}"/>
                </a:ext>
              </a:extLst>
            </p:cNvPr>
            <p:cNvSpPr>
              <a:spLocks noChangeArrowheads="1"/>
            </p:cNvSpPr>
            <p:nvPr/>
          </p:nvSpPr>
          <p:spPr bwMode="auto">
            <a:xfrm>
              <a:off x="9960198" y="5012818"/>
              <a:ext cx="481012" cy="403225"/>
            </a:xfrm>
            <a:prstGeom prst="roundRect">
              <a:avLst>
                <a:gd name="adj" fmla="val 16667"/>
              </a:avLst>
            </a:prstGeom>
            <a:solidFill>
              <a:srgbClr val="CCCCCC"/>
            </a:solidFill>
            <a:ln>
              <a:noFill/>
            </a:ln>
            <a:effectLst/>
            <a:extLs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30" name="AutoShape 34">
              <a:extLst>
                <a:ext uri="{FF2B5EF4-FFF2-40B4-BE49-F238E27FC236}">
                  <a16:creationId xmlns:a16="http://schemas.microsoft.com/office/drawing/2014/main" id="{FA1C6B1A-D407-4611-E287-007399151B90}"/>
                </a:ext>
              </a:extLst>
            </p:cNvPr>
            <p:cNvSpPr>
              <a:spLocks noChangeArrowheads="1"/>
            </p:cNvSpPr>
            <p:nvPr/>
          </p:nvSpPr>
          <p:spPr bwMode="auto">
            <a:xfrm>
              <a:off x="9960198" y="4506406"/>
              <a:ext cx="481012" cy="404812"/>
            </a:xfrm>
            <a:prstGeom prst="roundRect">
              <a:avLst>
                <a:gd name="adj" fmla="val 16667"/>
              </a:avLst>
            </a:prstGeom>
            <a:solidFill>
              <a:srgbClr val="E6E6E6"/>
            </a:solidFill>
            <a:ln>
              <a:noFill/>
            </a:ln>
            <a:effectLst/>
            <a:extLs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31" name="AutoShape 35">
              <a:extLst>
                <a:ext uri="{FF2B5EF4-FFF2-40B4-BE49-F238E27FC236}">
                  <a16:creationId xmlns:a16="http://schemas.microsoft.com/office/drawing/2014/main" id="{FB957BA9-B129-8B6B-2C12-C6C7FC6BC0D9}"/>
                </a:ext>
              </a:extLst>
            </p:cNvPr>
            <p:cNvSpPr>
              <a:spLocks noChangeArrowheads="1"/>
            </p:cNvSpPr>
            <p:nvPr/>
          </p:nvSpPr>
          <p:spPr bwMode="auto">
            <a:xfrm>
              <a:off x="9352185" y="5020756"/>
              <a:ext cx="481013" cy="404812"/>
            </a:xfrm>
            <a:prstGeom prst="roundRect">
              <a:avLst>
                <a:gd name="adj" fmla="val 16667"/>
              </a:avLst>
            </a:prstGeom>
            <a:solidFill>
              <a:srgbClr val="E6E6E6"/>
            </a:solidFill>
            <a:ln>
              <a:noFill/>
            </a:ln>
            <a:effectLst/>
            <a:extLs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33" name="AutoShape 36">
              <a:extLst>
                <a:ext uri="{FF2B5EF4-FFF2-40B4-BE49-F238E27FC236}">
                  <a16:creationId xmlns:a16="http://schemas.microsoft.com/office/drawing/2014/main" id="{B698F850-3818-343F-5577-D768E04C211C}"/>
                </a:ext>
              </a:extLst>
            </p:cNvPr>
            <p:cNvSpPr>
              <a:spLocks noChangeArrowheads="1"/>
            </p:cNvSpPr>
            <p:nvPr/>
          </p:nvSpPr>
          <p:spPr bwMode="auto">
            <a:xfrm>
              <a:off x="9352185" y="4515931"/>
              <a:ext cx="481013" cy="404812"/>
            </a:xfrm>
            <a:prstGeom prst="roundRect">
              <a:avLst>
                <a:gd name="adj" fmla="val 16667"/>
              </a:avLst>
            </a:prstGeom>
            <a:solidFill>
              <a:srgbClr val="E6E6E6">
                <a:alpha val="50195"/>
              </a:srgbClr>
            </a:solidFill>
            <a:ln>
              <a:noFill/>
            </a:ln>
            <a:effectLst/>
            <a:extLs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35" name="AutoShape 37">
              <a:extLst>
                <a:ext uri="{FF2B5EF4-FFF2-40B4-BE49-F238E27FC236}">
                  <a16:creationId xmlns:a16="http://schemas.microsoft.com/office/drawing/2014/main" id="{9472E5D1-D579-5F05-5C13-E8246C8CE168}"/>
                </a:ext>
              </a:extLst>
            </p:cNvPr>
            <p:cNvSpPr>
              <a:spLocks noChangeArrowheads="1"/>
            </p:cNvSpPr>
            <p:nvPr/>
          </p:nvSpPr>
          <p:spPr bwMode="auto">
            <a:xfrm>
              <a:off x="8740998" y="4515931"/>
              <a:ext cx="481012" cy="404812"/>
            </a:xfrm>
            <a:prstGeom prst="roundRect">
              <a:avLst>
                <a:gd name="adj" fmla="val 16667"/>
              </a:avLst>
            </a:prstGeom>
            <a:solidFill>
              <a:srgbClr val="E6E6E6">
                <a:alpha val="50195"/>
              </a:srgbClr>
            </a:solidFill>
            <a:ln>
              <a:noFill/>
            </a:ln>
            <a:effectLst/>
            <a:extLs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36" name="Text Box 42">
              <a:extLst>
                <a:ext uri="{FF2B5EF4-FFF2-40B4-BE49-F238E27FC236}">
                  <a16:creationId xmlns:a16="http://schemas.microsoft.com/office/drawing/2014/main" id="{303A5D39-FD6F-B1F4-CD0B-7F80CEF25F5C}"/>
                </a:ext>
              </a:extLst>
            </p:cNvPr>
            <p:cNvSpPr txBox="1">
              <a:spLocks noChangeArrowheads="1"/>
            </p:cNvSpPr>
            <p:nvPr/>
          </p:nvSpPr>
          <p:spPr bwMode="auto">
            <a:xfrm>
              <a:off x="8858473" y="4782631"/>
              <a:ext cx="782637"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21168"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400" dirty="0">
                  <a:cs typeface="Times New Roman" panose="02020603050405020304" pitchFamily="18" charset="0"/>
                </a:rPr>
                <a:t>&lt; 0.01</a:t>
              </a:r>
            </a:p>
          </p:txBody>
        </p:sp>
        <p:sp>
          <p:nvSpPr>
            <p:cNvPr id="37" name="Text Box 52">
              <a:extLst>
                <a:ext uri="{FF2B5EF4-FFF2-40B4-BE49-F238E27FC236}">
                  <a16:creationId xmlns:a16="http://schemas.microsoft.com/office/drawing/2014/main" id="{1557468C-D8A3-C27B-D198-1182D1606D8B}"/>
                </a:ext>
              </a:extLst>
            </p:cNvPr>
            <p:cNvSpPr txBox="1">
              <a:spLocks noChangeArrowheads="1"/>
            </p:cNvSpPr>
            <p:nvPr/>
          </p:nvSpPr>
          <p:spPr bwMode="auto">
            <a:xfrm>
              <a:off x="10016430" y="5084256"/>
              <a:ext cx="400050"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5876" rIns="0" bIns="0"/>
            <a:lstStyle/>
            <a:p>
              <a:pPr eaLnBrk="1">
                <a:lnSpc>
                  <a:spcPct val="93000"/>
                </a:lnSpc>
                <a:buClr>
                  <a:srgbClr val="000000"/>
                </a:buClr>
                <a:buSzPct val="100000"/>
                <a:buFont typeface="Times New Roman" panose="02020603050405020304" pitchFamily="18" charset="0"/>
                <a:buNone/>
              </a:pPr>
              <a:r>
                <a:rPr lang="en-US" altLang="en-IT" sz="1800">
                  <a:solidFill>
                    <a:srgbClr val="000000"/>
                  </a:solidFill>
                  <a:latin typeface="Times New Roman" panose="02020603050405020304" pitchFamily="18" charset="0"/>
                  <a:cs typeface="Times New Roman" panose="02020603050405020304" pitchFamily="18" charset="0"/>
                </a:rPr>
                <a:t>0.04</a:t>
              </a:r>
            </a:p>
          </p:txBody>
        </p:sp>
        <p:sp>
          <p:nvSpPr>
            <p:cNvPr id="38" name="Text Box 53">
              <a:extLst>
                <a:ext uri="{FF2B5EF4-FFF2-40B4-BE49-F238E27FC236}">
                  <a16:creationId xmlns:a16="http://schemas.microsoft.com/office/drawing/2014/main" id="{DDED072F-906C-3B9E-2EE7-AA2498B53529}"/>
                </a:ext>
              </a:extLst>
            </p:cNvPr>
            <p:cNvSpPr txBox="1">
              <a:spLocks noChangeArrowheads="1"/>
            </p:cNvSpPr>
            <p:nvPr/>
          </p:nvSpPr>
          <p:spPr bwMode="auto">
            <a:xfrm>
              <a:off x="9972898" y="4579431"/>
              <a:ext cx="515937"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5876" rIns="0" bIns="0"/>
            <a:lstStyle/>
            <a:p>
              <a:pPr eaLnBrk="1">
                <a:lnSpc>
                  <a:spcPct val="93000"/>
                </a:lnSpc>
                <a:buClr>
                  <a:srgbClr val="000000"/>
                </a:buClr>
                <a:buSzPct val="100000"/>
                <a:buFont typeface="Times New Roman" panose="02020603050405020304" pitchFamily="18" charset="0"/>
                <a:buNone/>
              </a:pPr>
              <a:r>
                <a:rPr lang="en-US" altLang="en-IT" sz="1800">
                  <a:solidFill>
                    <a:srgbClr val="000000"/>
                  </a:solidFill>
                  <a:latin typeface="Times New Roman" panose="02020603050405020304" pitchFamily="18" charset="0"/>
                  <a:cs typeface="Times New Roman" panose="02020603050405020304" pitchFamily="18" charset="0"/>
                </a:rPr>
                <a:t>0.003</a:t>
              </a:r>
            </a:p>
          </p:txBody>
        </p:sp>
      </p:grpSp>
    </p:spTree>
    <p:extLst>
      <p:ext uri="{BB962C8B-B14F-4D97-AF65-F5344CB8AC3E}">
        <p14:creationId xmlns:p14="http://schemas.microsoft.com/office/powerpoint/2010/main" val="2665973345"/>
      </p:ext>
    </p:extLst>
  </p:cSld>
  <p:clrMapOvr>
    <a:masterClrMapping/>
  </p:clrMapOvr>
  <mc:AlternateContent xmlns:mc="http://schemas.openxmlformats.org/markup-compatibility/2006" xmlns:p14="http://schemas.microsoft.com/office/powerpoint/2010/main">
    <mc:Choice Requires="p14">
      <p:transition spd="slow" p14:dur="2000" advTm="36638"/>
    </mc:Choice>
    <mc:Fallback xmlns="">
      <p:transition spd="slow" advTm="36638"/>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4" name="Line 1">
            <a:extLst>
              <a:ext uri="{FF2B5EF4-FFF2-40B4-BE49-F238E27FC236}">
                <a16:creationId xmlns:a16="http://schemas.microsoft.com/office/drawing/2014/main" id="{82FA7C8A-85E5-2E76-3039-B9C847656B48}"/>
              </a:ext>
            </a:extLst>
          </p:cNvPr>
          <p:cNvSpPr>
            <a:spLocks noChangeShapeType="1"/>
          </p:cNvSpPr>
          <p:nvPr/>
        </p:nvSpPr>
        <p:spPr bwMode="auto">
          <a:xfrm flipV="1">
            <a:off x="4070114" y="3265012"/>
            <a:ext cx="2025888" cy="1574677"/>
          </a:xfrm>
          <a:prstGeom prst="line">
            <a:avLst/>
          </a:prstGeom>
          <a:noFill/>
          <a:ln w="18360">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 name="Line 2">
            <a:extLst>
              <a:ext uri="{FF2B5EF4-FFF2-40B4-BE49-F238E27FC236}">
                <a16:creationId xmlns:a16="http://schemas.microsoft.com/office/drawing/2014/main" id="{21A072F0-A733-E451-6FE6-EB7B3CD87A71}"/>
              </a:ext>
            </a:extLst>
          </p:cNvPr>
          <p:cNvSpPr>
            <a:spLocks noChangeShapeType="1"/>
          </p:cNvSpPr>
          <p:nvPr/>
        </p:nvSpPr>
        <p:spPr bwMode="auto">
          <a:xfrm flipV="1">
            <a:off x="3955428" y="5642964"/>
            <a:ext cx="2638276" cy="365125"/>
          </a:xfrm>
          <a:prstGeom prst="line">
            <a:avLst/>
          </a:prstGeom>
          <a:noFill/>
          <a:ln w="18360">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 name="Text Box 3">
            <a:extLst>
              <a:ext uri="{FF2B5EF4-FFF2-40B4-BE49-F238E27FC236}">
                <a16:creationId xmlns:a16="http://schemas.microsoft.com/office/drawing/2014/main" id="{D35283D3-6470-F613-40E8-C191FBE35296}"/>
              </a:ext>
            </a:extLst>
          </p:cNvPr>
          <p:cNvSpPr txBox="1">
            <a:spLocks noChangeArrowheads="1"/>
          </p:cNvSpPr>
          <p:nvPr/>
        </p:nvSpPr>
        <p:spPr bwMode="auto">
          <a:xfrm>
            <a:off x="6346638" y="2763064"/>
            <a:ext cx="646112" cy="858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lnSpc>
                <a:spcPct val="93000"/>
              </a:lnSpc>
              <a:buClr>
                <a:srgbClr val="000000"/>
              </a:buClr>
              <a:buSzPct val="100000"/>
              <a:buFont typeface="Times New Roman" panose="02020603050405020304" pitchFamily="18" charset="0"/>
              <a:buNone/>
            </a:pPr>
            <a:r>
              <a:rPr lang="en-US" altLang="en-IT" sz="2000">
                <a:solidFill>
                  <a:srgbClr val="C00000"/>
                </a:solidFill>
                <a:latin typeface="+mn-lt"/>
                <a:cs typeface="Times New Roman" panose="02020603050405020304" pitchFamily="18" charset="0"/>
              </a:rPr>
              <a:t>few </a:t>
            </a:r>
          </a:p>
          <a:p>
            <a:pPr eaLnBrk="1">
              <a:lnSpc>
                <a:spcPct val="93000"/>
              </a:lnSpc>
              <a:buClr>
                <a:srgbClr val="000000"/>
              </a:buClr>
              <a:buSzPct val="100000"/>
              <a:buFont typeface="Times New Roman" panose="02020603050405020304" pitchFamily="18" charset="0"/>
              <a:buNone/>
            </a:pPr>
            <a:r>
              <a:rPr lang="en-US" altLang="en-IT" sz="2000" err="1">
                <a:solidFill>
                  <a:srgbClr val="C00000"/>
                </a:solidFill>
                <a:latin typeface="+mn-lt"/>
                <a:cs typeface="Times New Roman" panose="02020603050405020304" pitchFamily="18" charset="0"/>
              </a:rPr>
              <a:t>TeV</a:t>
            </a:r>
            <a:endParaRPr lang="en-US" altLang="en-IT" sz="2000">
              <a:solidFill>
                <a:srgbClr val="C00000"/>
              </a:solidFill>
              <a:latin typeface="+mn-lt"/>
              <a:cs typeface="Times New Roman" panose="02020603050405020304" pitchFamily="18" charset="0"/>
            </a:endParaRPr>
          </a:p>
        </p:txBody>
      </p:sp>
      <p:sp>
        <p:nvSpPr>
          <p:cNvPr id="10" name="Text Box 4">
            <a:extLst>
              <a:ext uri="{FF2B5EF4-FFF2-40B4-BE49-F238E27FC236}">
                <a16:creationId xmlns:a16="http://schemas.microsoft.com/office/drawing/2014/main" id="{EC19B9E7-C888-0104-C8E2-52BDD7C4BF0B}"/>
              </a:ext>
            </a:extLst>
          </p:cNvPr>
          <p:cNvSpPr txBox="1">
            <a:spLocks noChangeArrowheads="1"/>
          </p:cNvSpPr>
          <p:nvPr/>
        </p:nvSpPr>
        <p:spPr bwMode="auto">
          <a:xfrm>
            <a:off x="6233593" y="5023519"/>
            <a:ext cx="608008" cy="49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lnSpc>
                <a:spcPct val="93000"/>
              </a:lnSpc>
              <a:buClr>
                <a:srgbClr val="000000"/>
              </a:buClr>
              <a:buSzPct val="100000"/>
              <a:buFont typeface="Times New Roman" panose="02020603050405020304" pitchFamily="18" charset="0"/>
              <a:buNone/>
            </a:pPr>
            <a:r>
              <a:rPr lang="en-US" altLang="en-IT" sz="2000">
                <a:solidFill>
                  <a:srgbClr val="00AE00"/>
                </a:solidFill>
                <a:latin typeface="+mn-lt"/>
                <a:cs typeface="Times New Roman" panose="02020603050405020304" pitchFamily="18" charset="0"/>
              </a:rPr>
              <a:t>Λ</a:t>
            </a:r>
            <a:r>
              <a:rPr lang="en-US" altLang="en-IT" sz="2000" baseline="-33000">
                <a:solidFill>
                  <a:srgbClr val="00AE00"/>
                </a:solidFill>
                <a:latin typeface="+mn-lt"/>
              </a:rPr>
              <a:t>EW</a:t>
            </a:r>
          </a:p>
        </p:txBody>
      </p:sp>
      <p:sp>
        <p:nvSpPr>
          <p:cNvPr id="12" name="Line 5">
            <a:extLst>
              <a:ext uri="{FF2B5EF4-FFF2-40B4-BE49-F238E27FC236}">
                <a16:creationId xmlns:a16="http://schemas.microsoft.com/office/drawing/2014/main" id="{DE51F177-C869-1DB7-B0F1-1E2721B10772}"/>
              </a:ext>
            </a:extLst>
          </p:cNvPr>
          <p:cNvSpPr>
            <a:spLocks noChangeShapeType="1"/>
          </p:cNvSpPr>
          <p:nvPr/>
        </p:nvSpPr>
        <p:spPr bwMode="auto">
          <a:xfrm flipH="1" flipV="1">
            <a:off x="6962588" y="2625252"/>
            <a:ext cx="6350" cy="2954337"/>
          </a:xfrm>
          <a:prstGeom prst="line">
            <a:avLst/>
          </a:prstGeom>
          <a:noFill/>
          <a:ln w="222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3" name="Line 6">
            <a:extLst>
              <a:ext uri="{FF2B5EF4-FFF2-40B4-BE49-F238E27FC236}">
                <a16:creationId xmlns:a16="http://schemas.microsoft.com/office/drawing/2014/main" id="{1BE45340-F942-47F7-823A-A9C3213CC047}"/>
              </a:ext>
            </a:extLst>
          </p:cNvPr>
          <p:cNvSpPr>
            <a:spLocks noChangeShapeType="1"/>
          </p:cNvSpPr>
          <p:nvPr/>
        </p:nvSpPr>
        <p:spPr bwMode="auto">
          <a:xfrm>
            <a:off x="6919725" y="4996977"/>
            <a:ext cx="147638" cy="1587"/>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4" name="Line 7">
            <a:extLst>
              <a:ext uri="{FF2B5EF4-FFF2-40B4-BE49-F238E27FC236}">
                <a16:creationId xmlns:a16="http://schemas.microsoft.com/office/drawing/2014/main" id="{8CF02418-8A46-B9F8-1D1B-29B0702D5A77}"/>
              </a:ext>
            </a:extLst>
          </p:cNvPr>
          <p:cNvSpPr>
            <a:spLocks noChangeShapeType="1"/>
          </p:cNvSpPr>
          <p:nvPr/>
        </p:nvSpPr>
        <p:spPr bwMode="auto">
          <a:xfrm>
            <a:off x="6919725" y="4882677"/>
            <a:ext cx="147638" cy="1587"/>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5" name="Line 8">
            <a:extLst>
              <a:ext uri="{FF2B5EF4-FFF2-40B4-BE49-F238E27FC236}">
                <a16:creationId xmlns:a16="http://schemas.microsoft.com/office/drawing/2014/main" id="{70FD1506-DD5E-EB2C-B128-D8B02CB79085}"/>
              </a:ext>
            </a:extLst>
          </p:cNvPr>
          <p:cNvSpPr>
            <a:spLocks noChangeShapeType="1"/>
          </p:cNvSpPr>
          <p:nvPr/>
        </p:nvSpPr>
        <p:spPr bwMode="auto">
          <a:xfrm>
            <a:off x="6919725" y="5497039"/>
            <a:ext cx="147638" cy="1588"/>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6" name="Line 9">
            <a:extLst>
              <a:ext uri="{FF2B5EF4-FFF2-40B4-BE49-F238E27FC236}">
                <a16:creationId xmlns:a16="http://schemas.microsoft.com/office/drawing/2014/main" id="{2DE5E55C-4F3C-B34C-9EF2-08FE283344EF}"/>
              </a:ext>
            </a:extLst>
          </p:cNvPr>
          <p:cNvSpPr>
            <a:spLocks noChangeShapeType="1"/>
          </p:cNvSpPr>
          <p:nvPr/>
        </p:nvSpPr>
        <p:spPr bwMode="auto">
          <a:xfrm>
            <a:off x="6919725" y="4723927"/>
            <a:ext cx="147638" cy="1587"/>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1" name="Line 10">
            <a:extLst>
              <a:ext uri="{FF2B5EF4-FFF2-40B4-BE49-F238E27FC236}">
                <a16:creationId xmlns:a16="http://schemas.microsoft.com/office/drawing/2014/main" id="{94EC9FF0-5050-173A-B9FB-293EB535B3C7}"/>
              </a:ext>
            </a:extLst>
          </p:cNvPr>
          <p:cNvSpPr>
            <a:spLocks noChangeShapeType="1"/>
          </p:cNvSpPr>
          <p:nvPr/>
        </p:nvSpPr>
        <p:spPr bwMode="auto">
          <a:xfrm>
            <a:off x="6919725" y="5430364"/>
            <a:ext cx="147638" cy="1588"/>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6" name="Line 11">
            <a:extLst>
              <a:ext uri="{FF2B5EF4-FFF2-40B4-BE49-F238E27FC236}">
                <a16:creationId xmlns:a16="http://schemas.microsoft.com/office/drawing/2014/main" id="{EA60DAFC-14B5-7B04-8BD6-27697F480507}"/>
              </a:ext>
            </a:extLst>
          </p:cNvPr>
          <p:cNvSpPr>
            <a:spLocks noChangeShapeType="1"/>
          </p:cNvSpPr>
          <p:nvPr/>
        </p:nvSpPr>
        <p:spPr bwMode="auto">
          <a:xfrm>
            <a:off x="6919725" y="5563714"/>
            <a:ext cx="147638" cy="1588"/>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7" name="Line 12">
            <a:extLst>
              <a:ext uri="{FF2B5EF4-FFF2-40B4-BE49-F238E27FC236}">
                <a16:creationId xmlns:a16="http://schemas.microsoft.com/office/drawing/2014/main" id="{79FC307A-4E2C-B819-B5C2-FCA43C2E6AF7}"/>
              </a:ext>
            </a:extLst>
          </p:cNvPr>
          <p:cNvSpPr>
            <a:spLocks noChangeShapeType="1"/>
          </p:cNvSpPr>
          <p:nvPr/>
        </p:nvSpPr>
        <p:spPr bwMode="auto">
          <a:xfrm>
            <a:off x="6919725" y="5430364"/>
            <a:ext cx="147638" cy="1588"/>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8" name="Line 13">
            <a:extLst>
              <a:ext uri="{FF2B5EF4-FFF2-40B4-BE49-F238E27FC236}">
                <a16:creationId xmlns:a16="http://schemas.microsoft.com/office/drawing/2014/main" id="{33BD934C-19DC-2DAF-FDAF-AD570868AEC6}"/>
              </a:ext>
            </a:extLst>
          </p:cNvPr>
          <p:cNvSpPr>
            <a:spLocks noChangeShapeType="1"/>
          </p:cNvSpPr>
          <p:nvPr/>
        </p:nvSpPr>
        <p:spPr bwMode="auto">
          <a:xfrm>
            <a:off x="6919725" y="5563714"/>
            <a:ext cx="147638" cy="1588"/>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9" name="Line 14">
            <a:extLst>
              <a:ext uri="{FF2B5EF4-FFF2-40B4-BE49-F238E27FC236}">
                <a16:creationId xmlns:a16="http://schemas.microsoft.com/office/drawing/2014/main" id="{214BCB36-7091-3B00-3186-FD78D9F036C5}"/>
              </a:ext>
            </a:extLst>
          </p:cNvPr>
          <p:cNvSpPr>
            <a:spLocks noChangeShapeType="1"/>
          </p:cNvSpPr>
          <p:nvPr/>
        </p:nvSpPr>
        <p:spPr bwMode="auto">
          <a:xfrm>
            <a:off x="6891150" y="3093666"/>
            <a:ext cx="177800" cy="1587"/>
          </a:xfrm>
          <a:prstGeom prst="line">
            <a:avLst/>
          </a:prstGeom>
          <a:noFill/>
          <a:ln w="222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 name="Line 15">
            <a:extLst>
              <a:ext uri="{FF2B5EF4-FFF2-40B4-BE49-F238E27FC236}">
                <a16:creationId xmlns:a16="http://schemas.microsoft.com/office/drawing/2014/main" id="{5983E349-E87F-3ADD-4A6E-C50736B4515C}"/>
              </a:ext>
            </a:extLst>
          </p:cNvPr>
          <p:cNvSpPr>
            <a:spLocks noChangeShapeType="1"/>
          </p:cNvSpPr>
          <p:nvPr/>
        </p:nvSpPr>
        <p:spPr bwMode="auto">
          <a:xfrm>
            <a:off x="6891150" y="3093666"/>
            <a:ext cx="177800" cy="1587"/>
          </a:xfrm>
          <a:prstGeom prst="line">
            <a:avLst/>
          </a:prstGeom>
          <a:noFill/>
          <a:ln w="222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 name="Line 16">
            <a:extLst>
              <a:ext uri="{FF2B5EF4-FFF2-40B4-BE49-F238E27FC236}">
                <a16:creationId xmlns:a16="http://schemas.microsoft.com/office/drawing/2014/main" id="{8FCD6C63-0B84-6450-613D-73A1322538C6}"/>
              </a:ext>
            </a:extLst>
          </p:cNvPr>
          <p:cNvSpPr>
            <a:spLocks noChangeShapeType="1"/>
          </p:cNvSpPr>
          <p:nvPr/>
        </p:nvSpPr>
        <p:spPr bwMode="auto">
          <a:xfrm>
            <a:off x="6891150" y="3093666"/>
            <a:ext cx="177800" cy="1587"/>
          </a:xfrm>
          <a:prstGeom prst="line">
            <a:avLst/>
          </a:prstGeom>
          <a:noFill/>
          <a:ln w="222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3" name="Text Box 17">
            <a:extLst>
              <a:ext uri="{FF2B5EF4-FFF2-40B4-BE49-F238E27FC236}">
                <a16:creationId xmlns:a16="http://schemas.microsoft.com/office/drawing/2014/main" id="{54D73D24-AF1F-5560-6A70-C75FB5F90C2B}"/>
              </a:ext>
            </a:extLst>
          </p:cNvPr>
          <p:cNvSpPr txBox="1">
            <a:spLocks noChangeArrowheads="1"/>
          </p:cNvSpPr>
          <p:nvPr/>
        </p:nvSpPr>
        <p:spPr bwMode="auto">
          <a:xfrm>
            <a:off x="7345608" y="2522904"/>
            <a:ext cx="1458113" cy="8640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000">
                <a:solidFill>
                  <a:srgbClr val="C00000"/>
                </a:solidFill>
                <a:latin typeface="+mn-lt"/>
                <a:cs typeface="Times New Roman" panose="02020603050405020304" pitchFamily="18" charset="0"/>
              </a:rPr>
              <a:t>NP coupled mainly to </a:t>
            </a:r>
          </a:p>
          <a:p>
            <a:pPr eaLnBrk="1">
              <a:spcAft>
                <a:spcPct val="0"/>
              </a:spcAft>
            </a:pPr>
            <a:r>
              <a:rPr lang="en-US" altLang="en-IT" sz="2000">
                <a:solidFill>
                  <a:srgbClr val="C00000"/>
                </a:solidFill>
                <a:latin typeface="+mn-lt"/>
                <a:cs typeface="Times New Roman" panose="02020603050405020304" pitchFamily="18" charset="0"/>
              </a:rPr>
              <a:t>ψ</a:t>
            </a:r>
            <a:r>
              <a:rPr lang="en-US" altLang="en-IT" sz="2000" baseline="-33000">
                <a:solidFill>
                  <a:srgbClr val="C00000"/>
                </a:solidFill>
                <a:latin typeface="+mn-lt"/>
                <a:cs typeface="Times New Roman" panose="02020603050405020304" pitchFamily="18" charset="0"/>
              </a:rPr>
              <a:t>3</a:t>
            </a:r>
            <a:r>
              <a:rPr lang="en-US" altLang="en-IT" sz="2000">
                <a:solidFill>
                  <a:srgbClr val="C00000"/>
                </a:solidFill>
                <a:latin typeface="+mn-lt"/>
                <a:cs typeface="Times New Roman" panose="02020603050405020304" pitchFamily="18" charset="0"/>
              </a:rPr>
              <a:t>  </a:t>
            </a:r>
          </a:p>
        </p:txBody>
      </p:sp>
      <p:sp>
        <p:nvSpPr>
          <p:cNvPr id="55" name="Text Box 34">
            <a:extLst>
              <a:ext uri="{FF2B5EF4-FFF2-40B4-BE49-F238E27FC236}">
                <a16:creationId xmlns:a16="http://schemas.microsoft.com/office/drawing/2014/main" id="{FDBA182B-C4D0-4F19-8693-61E542583A4F}"/>
              </a:ext>
            </a:extLst>
          </p:cNvPr>
          <p:cNvSpPr txBox="1">
            <a:spLocks noChangeArrowheads="1"/>
          </p:cNvSpPr>
          <p:nvPr/>
        </p:nvSpPr>
        <p:spPr bwMode="auto">
          <a:xfrm>
            <a:off x="3140953" y="4947999"/>
            <a:ext cx="733723" cy="376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algn="ctr" eaLnBrk="1">
              <a:lnSpc>
                <a:spcPct val="93000"/>
              </a:lnSpc>
              <a:buClr>
                <a:srgbClr val="000000"/>
              </a:buClr>
              <a:buSzPct val="100000"/>
              <a:buFont typeface="Times New Roman" panose="02020603050405020304" pitchFamily="18" charset="0"/>
              <a:buNone/>
            </a:pPr>
            <a:r>
              <a:rPr lang="en-US" altLang="en-IT" sz="2000">
                <a:solidFill>
                  <a:srgbClr val="000000"/>
                </a:solidFill>
                <a:latin typeface="+mn-lt"/>
                <a:cs typeface="Times New Roman" panose="02020603050405020304" pitchFamily="18" charset="0"/>
              </a:rPr>
              <a:t>H, ψ</a:t>
            </a:r>
            <a:r>
              <a:rPr lang="en-US" altLang="en-IT" sz="2000" baseline="-33000">
                <a:solidFill>
                  <a:srgbClr val="000000"/>
                </a:solidFill>
                <a:latin typeface="+mn-lt"/>
              </a:rPr>
              <a:t>3</a:t>
            </a:r>
          </a:p>
        </p:txBody>
      </p:sp>
      <p:sp>
        <p:nvSpPr>
          <p:cNvPr id="58" name="Line 37">
            <a:extLst>
              <a:ext uri="{FF2B5EF4-FFF2-40B4-BE49-F238E27FC236}">
                <a16:creationId xmlns:a16="http://schemas.microsoft.com/office/drawing/2014/main" id="{BD816964-7C17-F4B7-D23F-0F458E75CB85}"/>
              </a:ext>
            </a:extLst>
          </p:cNvPr>
          <p:cNvSpPr>
            <a:spLocks noChangeShapeType="1"/>
          </p:cNvSpPr>
          <p:nvPr/>
        </p:nvSpPr>
        <p:spPr bwMode="auto">
          <a:xfrm>
            <a:off x="2695127" y="2541760"/>
            <a:ext cx="357266" cy="1588"/>
          </a:xfrm>
          <a:prstGeom prst="line">
            <a:avLst/>
          </a:prstGeom>
          <a:noFill/>
          <a:ln w="22225">
            <a:solidFill>
              <a:srgbClr val="00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9" name="Text Box 38">
            <a:extLst>
              <a:ext uri="{FF2B5EF4-FFF2-40B4-BE49-F238E27FC236}">
                <a16:creationId xmlns:a16="http://schemas.microsoft.com/office/drawing/2014/main" id="{7F901113-5640-44D1-F34D-8BE408396659}"/>
              </a:ext>
            </a:extLst>
          </p:cNvPr>
          <p:cNvSpPr txBox="1">
            <a:spLocks noChangeArrowheads="1"/>
          </p:cNvSpPr>
          <p:nvPr/>
        </p:nvSpPr>
        <p:spPr bwMode="auto">
          <a:xfrm>
            <a:off x="3215680" y="2402086"/>
            <a:ext cx="436782" cy="378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algn="ctr" eaLnBrk="1">
              <a:lnSpc>
                <a:spcPct val="93000"/>
              </a:lnSpc>
              <a:buClr>
                <a:srgbClr val="000000"/>
              </a:buClr>
              <a:buSzPct val="100000"/>
              <a:buFont typeface="Times New Roman" panose="02020603050405020304" pitchFamily="18" charset="0"/>
              <a:buNone/>
            </a:pPr>
            <a:r>
              <a:rPr lang="en-US" altLang="en-IT" sz="2000">
                <a:solidFill>
                  <a:srgbClr val="000000"/>
                </a:solidFill>
                <a:latin typeface="+mn-lt"/>
                <a:cs typeface="Times New Roman" panose="02020603050405020304" pitchFamily="18" charset="0"/>
              </a:rPr>
              <a:t>ψ</a:t>
            </a:r>
            <a:r>
              <a:rPr lang="en-US" altLang="en-IT" sz="2000" baseline="-33000">
                <a:solidFill>
                  <a:srgbClr val="000000"/>
                </a:solidFill>
                <a:latin typeface="+mn-lt"/>
              </a:rPr>
              <a:t>1</a:t>
            </a:r>
          </a:p>
        </p:txBody>
      </p:sp>
      <p:sp>
        <p:nvSpPr>
          <p:cNvPr id="60" name="Line 39">
            <a:extLst>
              <a:ext uri="{FF2B5EF4-FFF2-40B4-BE49-F238E27FC236}">
                <a16:creationId xmlns:a16="http://schemas.microsoft.com/office/drawing/2014/main" id="{0AF9F06F-567C-F07A-A914-8955B54CE780}"/>
              </a:ext>
            </a:extLst>
          </p:cNvPr>
          <p:cNvSpPr>
            <a:spLocks noChangeShapeType="1"/>
          </p:cNvSpPr>
          <p:nvPr/>
        </p:nvSpPr>
        <p:spPr bwMode="auto">
          <a:xfrm flipV="1">
            <a:off x="2507628" y="1620241"/>
            <a:ext cx="1588" cy="4411663"/>
          </a:xfrm>
          <a:prstGeom prst="line">
            <a:avLst/>
          </a:prstGeom>
          <a:noFill/>
          <a:ln w="222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1" name="Text Box 40">
            <a:extLst>
              <a:ext uri="{FF2B5EF4-FFF2-40B4-BE49-F238E27FC236}">
                <a16:creationId xmlns:a16="http://schemas.microsoft.com/office/drawing/2014/main" id="{943A631E-E051-5AD6-5744-B86089FB1D38}"/>
              </a:ext>
            </a:extLst>
          </p:cNvPr>
          <p:cNvSpPr txBox="1">
            <a:spLocks noChangeArrowheads="1"/>
          </p:cNvSpPr>
          <p:nvPr/>
        </p:nvSpPr>
        <p:spPr bwMode="auto">
          <a:xfrm>
            <a:off x="1469951" y="1772816"/>
            <a:ext cx="809625"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000">
                <a:latin typeface="+mn-lt"/>
              </a:rPr>
              <a:t>Energy</a:t>
            </a:r>
          </a:p>
        </p:txBody>
      </p:sp>
      <p:sp>
        <p:nvSpPr>
          <p:cNvPr id="62" name="Text Box 41">
            <a:extLst>
              <a:ext uri="{FF2B5EF4-FFF2-40B4-BE49-F238E27FC236}">
                <a16:creationId xmlns:a16="http://schemas.microsoft.com/office/drawing/2014/main" id="{31F73EED-59E2-FE6A-43D0-26CC3E9E4732}"/>
              </a:ext>
            </a:extLst>
          </p:cNvPr>
          <p:cNvSpPr txBox="1">
            <a:spLocks noChangeArrowheads="1"/>
          </p:cNvSpPr>
          <p:nvPr/>
        </p:nvSpPr>
        <p:spPr bwMode="auto">
          <a:xfrm>
            <a:off x="1755153" y="5642966"/>
            <a:ext cx="657225"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lnSpc>
                <a:spcPct val="93000"/>
              </a:lnSpc>
              <a:buClr>
                <a:srgbClr val="000000"/>
              </a:buClr>
              <a:buSzPct val="100000"/>
              <a:buFont typeface="Times New Roman" panose="02020603050405020304" pitchFamily="18" charset="0"/>
              <a:buNone/>
            </a:pPr>
            <a:r>
              <a:rPr lang="en-US" altLang="en-IT">
                <a:solidFill>
                  <a:srgbClr val="00AE00"/>
                </a:solidFill>
                <a:cs typeface="Times New Roman" panose="02020603050405020304" pitchFamily="18" charset="0"/>
              </a:rPr>
              <a:t>Λ</a:t>
            </a:r>
            <a:r>
              <a:rPr lang="en-US" altLang="en-IT" baseline="-33000">
                <a:solidFill>
                  <a:srgbClr val="00AE00"/>
                </a:solidFill>
              </a:rPr>
              <a:t>EW</a:t>
            </a:r>
          </a:p>
        </p:txBody>
      </p:sp>
      <p:sp>
        <p:nvSpPr>
          <p:cNvPr id="63" name="Line 42">
            <a:extLst>
              <a:ext uri="{FF2B5EF4-FFF2-40B4-BE49-F238E27FC236}">
                <a16:creationId xmlns:a16="http://schemas.microsoft.com/office/drawing/2014/main" id="{1A715389-FF0A-DAD8-0F68-C9AC3977860D}"/>
              </a:ext>
            </a:extLst>
          </p:cNvPr>
          <p:cNvSpPr>
            <a:spLocks noChangeShapeType="1"/>
          </p:cNvSpPr>
          <p:nvPr/>
        </p:nvSpPr>
        <p:spPr bwMode="auto">
          <a:xfrm>
            <a:off x="2421903" y="5785841"/>
            <a:ext cx="179388" cy="1588"/>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4" name="Line 43">
            <a:extLst>
              <a:ext uri="{FF2B5EF4-FFF2-40B4-BE49-F238E27FC236}">
                <a16:creationId xmlns:a16="http://schemas.microsoft.com/office/drawing/2014/main" id="{025E8461-8B0E-0C38-C62C-CC726F7A0267}"/>
              </a:ext>
            </a:extLst>
          </p:cNvPr>
          <p:cNvSpPr>
            <a:spLocks noChangeShapeType="1"/>
          </p:cNvSpPr>
          <p:nvPr/>
        </p:nvSpPr>
        <p:spPr bwMode="auto">
          <a:xfrm>
            <a:off x="2421903" y="5741391"/>
            <a:ext cx="179388" cy="1588"/>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7" name="Line 44">
            <a:extLst>
              <a:ext uri="{FF2B5EF4-FFF2-40B4-BE49-F238E27FC236}">
                <a16:creationId xmlns:a16="http://schemas.microsoft.com/office/drawing/2014/main" id="{B9F0913F-B89D-14F9-048B-7045115CF608}"/>
              </a:ext>
            </a:extLst>
          </p:cNvPr>
          <p:cNvSpPr>
            <a:spLocks noChangeShapeType="1"/>
          </p:cNvSpPr>
          <p:nvPr/>
        </p:nvSpPr>
        <p:spPr bwMode="auto">
          <a:xfrm>
            <a:off x="2421903" y="5984279"/>
            <a:ext cx="179388" cy="1587"/>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8" name="Line 45">
            <a:extLst>
              <a:ext uri="{FF2B5EF4-FFF2-40B4-BE49-F238E27FC236}">
                <a16:creationId xmlns:a16="http://schemas.microsoft.com/office/drawing/2014/main" id="{49DEA59B-0253-5D5A-B89A-D6D3EB231A9C}"/>
              </a:ext>
            </a:extLst>
          </p:cNvPr>
          <p:cNvSpPr>
            <a:spLocks noChangeShapeType="1"/>
          </p:cNvSpPr>
          <p:nvPr/>
        </p:nvSpPr>
        <p:spPr bwMode="auto">
          <a:xfrm>
            <a:off x="2421903" y="5679479"/>
            <a:ext cx="179388" cy="1587"/>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9" name="Line 46">
            <a:extLst>
              <a:ext uri="{FF2B5EF4-FFF2-40B4-BE49-F238E27FC236}">
                <a16:creationId xmlns:a16="http://schemas.microsoft.com/office/drawing/2014/main" id="{9C8A0C3A-21AF-D349-9CBF-090443449E4A}"/>
              </a:ext>
            </a:extLst>
          </p:cNvPr>
          <p:cNvSpPr>
            <a:spLocks noChangeShapeType="1"/>
          </p:cNvSpPr>
          <p:nvPr/>
        </p:nvSpPr>
        <p:spPr bwMode="auto">
          <a:xfrm>
            <a:off x="2421903" y="5957291"/>
            <a:ext cx="179388" cy="1588"/>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0" name="Line 47">
            <a:extLst>
              <a:ext uri="{FF2B5EF4-FFF2-40B4-BE49-F238E27FC236}">
                <a16:creationId xmlns:a16="http://schemas.microsoft.com/office/drawing/2014/main" id="{A9D7AEEB-32CF-1443-BD3F-91F5BEE2362B}"/>
              </a:ext>
            </a:extLst>
          </p:cNvPr>
          <p:cNvSpPr>
            <a:spLocks noChangeShapeType="1"/>
          </p:cNvSpPr>
          <p:nvPr/>
        </p:nvSpPr>
        <p:spPr bwMode="auto">
          <a:xfrm>
            <a:off x="2421903" y="6009679"/>
            <a:ext cx="179388" cy="1587"/>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1" name="Line 48">
            <a:extLst>
              <a:ext uri="{FF2B5EF4-FFF2-40B4-BE49-F238E27FC236}">
                <a16:creationId xmlns:a16="http://schemas.microsoft.com/office/drawing/2014/main" id="{57BC1EFF-177E-A481-E197-3C9F0453F3DE}"/>
              </a:ext>
            </a:extLst>
          </p:cNvPr>
          <p:cNvSpPr>
            <a:spLocks noChangeShapeType="1"/>
          </p:cNvSpPr>
          <p:nvPr/>
        </p:nvSpPr>
        <p:spPr bwMode="auto">
          <a:xfrm>
            <a:off x="2421903" y="5957291"/>
            <a:ext cx="179388" cy="1588"/>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2" name="Line 49">
            <a:extLst>
              <a:ext uri="{FF2B5EF4-FFF2-40B4-BE49-F238E27FC236}">
                <a16:creationId xmlns:a16="http://schemas.microsoft.com/office/drawing/2014/main" id="{A6E3204D-8BCA-351C-3F13-40BAF4086BE6}"/>
              </a:ext>
            </a:extLst>
          </p:cNvPr>
          <p:cNvSpPr>
            <a:spLocks noChangeShapeType="1"/>
          </p:cNvSpPr>
          <p:nvPr/>
        </p:nvSpPr>
        <p:spPr bwMode="auto">
          <a:xfrm>
            <a:off x="2421903" y="6009679"/>
            <a:ext cx="179388" cy="1587"/>
          </a:xfrm>
          <a:prstGeom prst="line">
            <a:avLst/>
          </a:prstGeom>
          <a:noFill/>
          <a:ln w="22225">
            <a:solidFill>
              <a:srgbClr val="00AE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3" name="Text Box 50">
            <a:extLst>
              <a:ext uri="{FF2B5EF4-FFF2-40B4-BE49-F238E27FC236}">
                <a16:creationId xmlns:a16="http://schemas.microsoft.com/office/drawing/2014/main" id="{93B11B09-9A51-9975-48E2-42AF141D6AEB}"/>
              </a:ext>
            </a:extLst>
          </p:cNvPr>
          <p:cNvSpPr txBox="1">
            <a:spLocks noChangeArrowheads="1"/>
          </p:cNvSpPr>
          <p:nvPr/>
        </p:nvSpPr>
        <p:spPr bwMode="auto">
          <a:xfrm>
            <a:off x="1775520" y="4844454"/>
            <a:ext cx="650875"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lnSpc>
                <a:spcPct val="93000"/>
              </a:lnSpc>
              <a:buClr>
                <a:srgbClr val="000000"/>
              </a:buClr>
              <a:buSzPct val="100000"/>
              <a:buFont typeface="Times New Roman" panose="02020603050405020304" pitchFamily="18" charset="0"/>
              <a:buNone/>
            </a:pPr>
            <a:r>
              <a:rPr lang="en-US" altLang="en-IT">
                <a:solidFill>
                  <a:srgbClr val="C00000"/>
                </a:solidFill>
                <a:cs typeface="Times New Roman" panose="02020603050405020304" pitchFamily="18" charset="0"/>
              </a:rPr>
              <a:t>Λ</a:t>
            </a:r>
            <a:r>
              <a:rPr lang="en-US" altLang="en-IT" baseline="-33000">
                <a:solidFill>
                  <a:srgbClr val="C00000"/>
                </a:solidFill>
                <a:cs typeface="Times New Roman" panose="02020603050405020304" pitchFamily="18" charset="0"/>
              </a:rPr>
              <a:t>H,3</a:t>
            </a:r>
          </a:p>
        </p:txBody>
      </p:sp>
      <p:sp>
        <p:nvSpPr>
          <p:cNvPr id="74" name="Line 51">
            <a:extLst>
              <a:ext uri="{FF2B5EF4-FFF2-40B4-BE49-F238E27FC236}">
                <a16:creationId xmlns:a16="http://schemas.microsoft.com/office/drawing/2014/main" id="{2DABCB73-CD86-95C3-C113-BF980D3532BA}"/>
              </a:ext>
            </a:extLst>
          </p:cNvPr>
          <p:cNvSpPr>
            <a:spLocks noChangeShapeType="1"/>
          </p:cNvSpPr>
          <p:nvPr/>
        </p:nvSpPr>
        <p:spPr bwMode="auto">
          <a:xfrm>
            <a:off x="2425078" y="5079404"/>
            <a:ext cx="179388" cy="1587"/>
          </a:xfrm>
          <a:prstGeom prst="line">
            <a:avLst/>
          </a:prstGeom>
          <a:noFill/>
          <a:ln w="222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5" name="Line 52">
            <a:extLst>
              <a:ext uri="{FF2B5EF4-FFF2-40B4-BE49-F238E27FC236}">
                <a16:creationId xmlns:a16="http://schemas.microsoft.com/office/drawing/2014/main" id="{196CBC49-8B85-1CEE-E5C5-01F8B35F83C6}"/>
              </a:ext>
            </a:extLst>
          </p:cNvPr>
          <p:cNvSpPr>
            <a:spLocks noChangeShapeType="1"/>
          </p:cNvSpPr>
          <p:nvPr/>
        </p:nvSpPr>
        <p:spPr bwMode="auto">
          <a:xfrm>
            <a:off x="2425078" y="5079404"/>
            <a:ext cx="179388" cy="1587"/>
          </a:xfrm>
          <a:prstGeom prst="line">
            <a:avLst/>
          </a:prstGeom>
          <a:noFill/>
          <a:ln w="222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6" name="Line 53">
            <a:extLst>
              <a:ext uri="{FF2B5EF4-FFF2-40B4-BE49-F238E27FC236}">
                <a16:creationId xmlns:a16="http://schemas.microsoft.com/office/drawing/2014/main" id="{E6965A75-DB63-2F76-3B14-E8223B64B1FB}"/>
              </a:ext>
            </a:extLst>
          </p:cNvPr>
          <p:cNvSpPr>
            <a:spLocks noChangeShapeType="1"/>
          </p:cNvSpPr>
          <p:nvPr/>
        </p:nvSpPr>
        <p:spPr bwMode="auto">
          <a:xfrm>
            <a:off x="2425078" y="5079404"/>
            <a:ext cx="179388" cy="1587"/>
          </a:xfrm>
          <a:prstGeom prst="line">
            <a:avLst/>
          </a:prstGeom>
          <a:noFill/>
          <a:ln w="222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9" name="Text Box 56">
            <a:extLst>
              <a:ext uri="{FF2B5EF4-FFF2-40B4-BE49-F238E27FC236}">
                <a16:creationId xmlns:a16="http://schemas.microsoft.com/office/drawing/2014/main" id="{259126F4-8F7E-3FE4-D67F-CC94C27749B6}"/>
              </a:ext>
            </a:extLst>
          </p:cNvPr>
          <p:cNvSpPr txBox="1">
            <a:spLocks noChangeArrowheads="1"/>
          </p:cNvSpPr>
          <p:nvPr/>
        </p:nvSpPr>
        <p:spPr bwMode="auto">
          <a:xfrm>
            <a:off x="1948359" y="2402086"/>
            <a:ext cx="403225"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lnSpc>
                <a:spcPct val="93000"/>
              </a:lnSpc>
              <a:buClr>
                <a:srgbClr val="000000"/>
              </a:buClr>
              <a:buSzPct val="100000"/>
              <a:buFont typeface="Times New Roman" panose="02020603050405020304" pitchFamily="18" charset="0"/>
              <a:buNone/>
            </a:pPr>
            <a:r>
              <a:rPr lang="en-US" altLang="en-IT" sz="2200">
                <a:solidFill>
                  <a:srgbClr val="0000FF"/>
                </a:solidFill>
                <a:latin typeface="+mn-lt"/>
                <a:cs typeface="Times New Roman" panose="02020603050405020304" pitchFamily="18" charset="0"/>
              </a:rPr>
              <a:t>Λ</a:t>
            </a:r>
            <a:r>
              <a:rPr lang="en-US" altLang="en-IT" sz="2200" baseline="-33000">
                <a:solidFill>
                  <a:srgbClr val="0000FF"/>
                </a:solidFill>
                <a:latin typeface="+mn-lt"/>
                <a:cs typeface="Times New Roman" panose="02020603050405020304" pitchFamily="18" charset="0"/>
              </a:rPr>
              <a:t>1</a:t>
            </a:r>
          </a:p>
        </p:txBody>
      </p:sp>
      <p:sp>
        <p:nvSpPr>
          <p:cNvPr id="80" name="Line 57">
            <a:extLst>
              <a:ext uri="{FF2B5EF4-FFF2-40B4-BE49-F238E27FC236}">
                <a16:creationId xmlns:a16="http://schemas.microsoft.com/office/drawing/2014/main" id="{5B9CF7A5-041F-D325-5297-1D4B31073F59}"/>
              </a:ext>
            </a:extLst>
          </p:cNvPr>
          <p:cNvSpPr>
            <a:spLocks noChangeShapeType="1"/>
          </p:cNvSpPr>
          <p:nvPr/>
        </p:nvSpPr>
        <p:spPr bwMode="auto">
          <a:xfrm>
            <a:off x="2431428" y="3491880"/>
            <a:ext cx="179388" cy="1587"/>
          </a:xfrm>
          <a:prstGeom prst="line">
            <a:avLst/>
          </a:prstGeom>
          <a:noFill/>
          <a:ln w="222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1" name="Line 58">
            <a:extLst>
              <a:ext uri="{FF2B5EF4-FFF2-40B4-BE49-F238E27FC236}">
                <a16:creationId xmlns:a16="http://schemas.microsoft.com/office/drawing/2014/main" id="{1FA1AAEB-F58C-D7EE-7DCC-8BBC4A05B72F}"/>
              </a:ext>
            </a:extLst>
          </p:cNvPr>
          <p:cNvSpPr>
            <a:spLocks noChangeShapeType="1"/>
          </p:cNvSpPr>
          <p:nvPr/>
        </p:nvSpPr>
        <p:spPr bwMode="auto">
          <a:xfrm>
            <a:off x="2431428" y="2542555"/>
            <a:ext cx="179388" cy="1587"/>
          </a:xfrm>
          <a:prstGeom prst="line">
            <a:avLst/>
          </a:prstGeom>
          <a:noFill/>
          <a:ln w="222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pic>
        <p:nvPicPr>
          <p:cNvPr id="20" name="Picture 10">
            <a:extLst>
              <a:ext uri="{FF2B5EF4-FFF2-40B4-BE49-F238E27FC236}">
                <a16:creationId xmlns:a16="http://schemas.microsoft.com/office/drawing/2014/main" id="{86C8C75B-FDEF-90C1-735F-6D55D9368A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56325" y="3095522"/>
            <a:ext cx="2172323" cy="203736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 name="Line 2">
            <a:extLst>
              <a:ext uri="{FF2B5EF4-FFF2-40B4-BE49-F238E27FC236}">
                <a16:creationId xmlns:a16="http://schemas.microsoft.com/office/drawing/2014/main" id="{9765E137-7545-160E-346F-99D4EED3F2D7}"/>
              </a:ext>
            </a:extLst>
          </p:cNvPr>
          <p:cNvSpPr>
            <a:spLocks noChangeShapeType="1"/>
          </p:cNvSpPr>
          <p:nvPr/>
        </p:nvSpPr>
        <p:spPr bwMode="auto">
          <a:xfrm flipV="1">
            <a:off x="7335621" y="5215134"/>
            <a:ext cx="2164197" cy="346992"/>
          </a:xfrm>
          <a:prstGeom prst="line">
            <a:avLst/>
          </a:prstGeom>
          <a:noFill/>
          <a:ln w="18360">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4" name="Line 1">
            <a:extLst>
              <a:ext uri="{FF2B5EF4-FFF2-40B4-BE49-F238E27FC236}">
                <a16:creationId xmlns:a16="http://schemas.microsoft.com/office/drawing/2014/main" id="{D61632C5-23A1-5D92-46A3-790CBF6BE5E0}"/>
              </a:ext>
            </a:extLst>
          </p:cNvPr>
          <p:cNvSpPr>
            <a:spLocks noChangeShapeType="1"/>
          </p:cNvSpPr>
          <p:nvPr/>
        </p:nvSpPr>
        <p:spPr bwMode="auto">
          <a:xfrm flipV="1">
            <a:off x="7326032" y="3108849"/>
            <a:ext cx="2355679" cy="1480250"/>
          </a:xfrm>
          <a:prstGeom prst="line">
            <a:avLst/>
          </a:prstGeom>
          <a:noFill/>
          <a:ln w="18360">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7" name="Content Placeholder 46">
            <a:extLst>
              <a:ext uri="{FF2B5EF4-FFF2-40B4-BE49-F238E27FC236}">
                <a16:creationId xmlns:a16="http://schemas.microsoft.com/office/drawing/2014/main" id="{1DF85011-453A-E1AF-17F1-3E59A4323B3E}"/>
              </a:ext>
            </a:extLst>
          </p:cNvPr>
          <p:cNvSpPr>
            <a:spLocks noGrp="1"/>
          </p:cNvSpPr>
          <p:nvPr>
            <p:ph sz="half" idx="1"/>
          </p:nvPr>
        </p:nvSpPr>
        <p:spPr>
          <a:xfrm>
            <a:off x="263352" y="980728"/>
            <a:ext cx="6693730" cy="442239"/>
          </a:xfrm>
        </p:spPr>
        <p:txBody>
          <a:bodyPr/>
          <a:lstStyle/>
          <a:p>
            <a:r>
              <a:rPr lang="en-GB" sz="2400"/>
              <a:t>A possible multi-scale completion of the SM:</a:t>
            </a:r>
          </a:p>
        </p:txBody>
      </p:sp>
      <p:sp>
        <p:nvSpPr>
          <p:cNvPr id="48" name="Text Box 56">
            <a:extLst>
              <a:ext uri="{FF2B5EF4-FFF2-40B4-BE49-F238E27FC236}">
                <a16:creationId xmlns:a16="http://schemas.microsoft.com/office/drawing/2014/main" id="{11F6ACD9-0A37-B925-E2E7-04A5CE088660}"/>
              </a:ext>
            </a:extLst>
          </p:cNvPr>
          <p:cNvSpPr txBox="1">
            <a:spLocks noChangeArrowheads="1"/>
          </p:cNvSpPr>
          <p:nvPr/>
        </p:nvSpPr>
        <p:spPr bwMode="auto">
          <a:xfrm>
            <a:off x="1948359" y="3266182"/>
            <a:ext cx="403225"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lnSpc>
                <a:spcPct val="93000"/>
              </a:lnSpc>
              <a:buClr>
                <a:srgbClr val="000000"/>
              </a:buClr>
              <a:buSzPct val="100000"/>
              <a:buFont typeface="Times New Roman" panose="02020603050405020304" pitchFamily="18" charset="0"/>
              <a:buNone/>
            </a:pPr>
            <a:r>
              <a:rPr lang="en-US" altLang="en-IT" sz="2200">
                <a:solidFill>
                  <a:srgbClr val="0000FF"/>
                </a:solidFill>
                <a:latin typeface="+mn-lt"/>
                <a:cs typeface="Times New Roman" panose="02020603050405020304" pitchFamily="18" charset="0"/>
              </a:rPr>
              <a:t>Λ</a:t>
            </a:r>
            <a:r>
              <a:rPr lang="en-US" altLang="en-IT" sz="2200" baseline="-33000">
                <a:solidFill>
                  <a:srgbClr val="0000FF"/>
                </a:solidFill>
                <a:latin typeface="+mn-lt"/>
                <a:cs typeface="Times New Roman" panose="02020603050405020304" pitchFamily="18" charset="0"/>
              </a:rPr>
              <a:t>2</a:t>
            </a:r>
          </a:p>
        </p:txBody>
      </p:sp>
      <p:sp>
        <p:nvSpPr>
          <p:cNvPr id="49" name="Line 37">
            <a:extLst>
              <a:ext uri="{FF2B5EF4-FFF2-40B4-BE49-F238E27FC236}">
                <a16:creationId xmlns:a16="http://schemas.microsoft.com/office/drawing/2014/main" id="{24DC4206-FAF5-EC24-530C-FBE630DA2A62}"/>
              </a:ext>
            </a:extLst>
          </p:cNvPr>
          <p:cNvSpPr>
            <a:spLocks noChangeShapeType="1"/>
          </p:cNvSpPr>
          <p:nvPr/>
        </p:nvSpPr>
        <p:spPr bwMode="auto">
          <a:xfrm>
            <a:off x="2714398" y="3501008"/>
            <a:ext cx="357266" cy="1588"/>
          </a:xfrm>
          <a:prstGeom prst="line">
            <a:avLst/>
          </a:prstGeom>
          <a:noFill/>
          <a:ln w="22225">
            <a:solidFill>
              <a:srgbClr val="00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2" name="Line 37">
            <a:extLst>
              <a:ext uri="{FF2B5EF4-FFF2-40B4-BE49-F238E27FC236}">
                <a16:creationId xmlns:a16="http://schemas.microsoft.com/office/drawing/2014/main" id="{129AC489-9A78-7D11-6F9C-A884F6EE3B27}"/>
              </a:ext>
            </a:extLst>
          </p:cNvPr>
          <p:cNvSpPr>
            <a:spLocks noChangeShapeType="1"/>
          </p:cNvSpPr>
          <p:nvPr/>
        </p:nvSpPr>
        <p:spPr bwMode="auto">
          <a:xfrm>
            <a:off x="2695127" y="5077816"/>
            <a:ext cx="357266" cy="1588"/>
          </a:xfrm>
          <a:prstGeom prst="line">
            <a:avLst/>
          </a:prstGeom>
          <a:noFill/>
          <a:ln w="18360">
            <a:solidFill>
              <a:srgbClr val="00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3" name="Text Box 38">
            <a:extLst>
              <a:ext uri="{FF2B5EF4-FFF2-40B4-BE49-F238E27FC236}">
                <a16:creationId xmlns:a16="http://schemas.microsoft.com/office/drawing/2014/main" id="{CF2E8D58-5E52-3B61-8CA6-8C2C309E5457}"/>
              </a:ext>
            </a:extLst>
          </p:cNvPr>
          <p:cNvSpPr txBox="1">
            <a:spLocks noChangeArrowheads="1"/>
          </p:cNvSpPr>
          <p:nvPr/>
        </p:nvSpPr>
        <p:spPr bwMode="auto">
          <a:xfrm>
            <a:off x="3215680" y="3311587"/>
            <a:ext cx="436782" cy="378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algn="ctr" eaLnBrk="1">
              <a:lnSpc>
                <a:spcPct val="93000"/>
              </a:lnSpc>
              <a:buClr>
                <a:srgbClr val="000000"/>
              </a:buClr>
              <a:buSzPct val="100000"/>
              <a:buFont typeface="Times New Roman" panose="02020603050405020304" pitchFamily="18" charset="0"/>
              <a:buNone/>
            </a:pPr>
            <a:r>
              <a:rPr lang="en-US" altLang="en-IT" sz="2000">
                <a:solidFill>
                  <a:srgbClr val="000000"/>
                </a:solidFill>
                <a:latin typeface="+mn-lt"/>
                <a:cs typeface="Times New Roman" panose="02020603050405020304" pitchFamily="18" charset="0"/>
              </a:rPr>
              <a:t>ψ</a:t>
            </a:r>
            <a:r>
              <a:rPr lang="en-US" altLang="en-IT" sz="2000" baseline="-33000">
                <a:solidFill>
                  <a:srgbClr val="000000"/>
                </a:solidFill>
                <a:latin typeface="+mn-lt"/>
              </a:rPr>
              <a:t>2</a:t>
            </a:r>
          </a:p>
        </p:txBody>
      </p:sp>
      <p:sp>
        <p:nvSpPr>
          <p:cNvPr id="2" name="Line 1">
            <a:extLst>
              <a:ext uri="{FF2B5EF4-FFF2-40B4-BE49-F238E27FC236}">
                <a16:creationId xmlns:a16="http://schemas.microsoft.com/office/drawing/2014/main" id="{5D6F226A-0E4A-A0A0-638F-699A18B39E39}"/>
              </a:ext>
            </a:extLst>
          </p:cNvPr>
          <p:cNvSpPr>
            <a:spLocks noChangeShapeType="1"/>
          </p:cNvSpPr>
          <p:nvPr/>
        </p:nvSpPr>
        <p:spPr bwMode="auto">
          <a:xfrm flipV="1">
            <a:off x="7346799" y="2255897"/>
            <a:ext cx="2354488" cy="1846521"/>
          </a:xfrm>
          <a:prstGeom prst="line">
            <a:avLst/>
          </a:prstGeom>
          <a:noFill/>
          <a:ln w="18360">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 name="Text Box 17">
            <a:extLst>
              <a:ext uri="{FF2B5EF4-FFF2-40B4-BE49-F238E27FC236}">
                <a16:creationId xmlns:a16="http://schemas.microsoft.com/office/drawing/2014/main" id="{539D281D-7897-E32B-3332-BC40A1D49630}"/>
              </a:ext>
            </a:extLst>
          </p:cNvPr>
          <p:cNvSpPr txBox="1">
            <a:spLocks noChangeArrowheads="1"/>
          </p:cNvSpPr>
          <p:nvPr/>
        </p:nvSpPr>
        <p:spPr bwMode="auto">
          <a:xfrm>
            <a:off x="3846736" y="2453484"/>
            <a:ext cx="1673200" cy="1096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spcAft>
                <a:spcPct val="0"/>
              </a:spcAft>
            </a:pPr>
            <a:r>
              <a:rPr lang="en-US" altLang="en-IT" sz="2000">
                <a:solidFill>
                  <a:srgbClr val="3B52E9"/>
                </a:solidFill>
                <a:latin typeface="+mn-lt"/>
                <a:cs typeface="Times New Roman" panose="02020603050405020304" pitchFamily="18" charset="0"/>
              </a:rPr>
              <a:t>Dynamics </a:t>
            </a:r>
          </a:p>
          <a:p>
            <a:pPr eaLnBrk="1">
              <a:spcAft>
                <a:spcPct val="0"/>
              </a:spcAft>
            </a:pPr>
            <a:r>
              <a:rPr lang="en-US" altLang="en-IT" sz="2000">
                <a:solidFill>
                  <a:srgbClr val="3B52E9"/>
                </a:solidFill>
                <a:latin typeface="+mn-lt"/>
                <a:cs typeface="Times New Roman" panose="02020603050405020304" pitchFamily="18" charset="0"/>
              </a:rPr>
              <a:t>responsible </a:t>
            </a:r>
          </a:p>
          <a:p>
            <a:pPr eaLnBrk="1">
              <a:spcAft>
                <a:spcPct val="0"/>
              </a:spcAft>
            </a:pPr>
            <a:r>
              <a:rPr lang="en-US" altLang="en-IT" sz="2000">
                <a:solidFill>
                  <a:srgbClr val="3B52E9"/>
                </a:solidFill>
                <a:latin typeface="+mn-lt"/>
                <a:cs typeface="Times New Roman" panose="02020603050405020304" pitchFamily="18" charset="0"/>
              </a:rPr>
              <a:t>for light-family masses </a:t>
            </a:r>
          </a:p>
        </p:txBody>
      </p:sp>
      <p:sp>
        <p:nvSpPr>
          <p:cNvPr id="6" name="AutoShape 22">
            <a:extLst>
              <a:ext uri="{FF2B5EF4-FFF2-40B4-BE49-F238E27FC236}">
                <a16:creationId xmlns:a16="http://schemas.microsoft.com/office/drawing/2014/main" id="{1FE4AC5A-9241-89C2-BCEE-67B038B62722}"/>
              </a:ext>
            </a:extLst>
          </p:cNvPr>
          <p:cNvSpPr>
            <a:spLocks noChangeArrowheads="1"/>
          </p:cNvSpPr>
          <p:nvPr/>
        </p:nvSpPr>
        <p:spPr bwMode="auto">
          <a:xfrm>
            <a:off x="9756325" y="2255897"/>
            <a:ext cx="2172323" cy="964072"/>
          </a:xfrm>
          <a:prstGeom prst="roundRect">
            <a:avLst>
              <a:gd name="adj" fmla="val 116"/>
            </a:avLst>
          </a:prstGeom>
          <a:gradFill rotWithShape="0">
            <a:gsLst>
              <a:gs pos="0">
                <a:srgbClr val="FFFFFF"/>
              </a:gs>
              <a:gs pos="100000">
                <a:srgbClr val="000000"/>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9" name="Text Box 24">
            <a:extLst>
              <a:ext uri="{FF2B5EF4-FFF2-40B4-BE49-F238E27FC236}">
                <a16:creationId xmlns:a16="http://schemas.microsoft.com/office/drawing/2014/main" id="{FC00F02B-9EB9-B4E1-12B9-A2407A260CFE}"/>
              </a:ext>
            </a:extLst>
          </p:cNvPr>
          <p:cNvSpPr txBox="1">
            <a:spLocks noChangeArrowheads="1"/>
          </p:cNvSpPr>
          <p:nvPr/>
        </p:nvSpPr>
        <p:spPr bwMode="auto">
          <a:xfrm>
            <a:off x="9935736" y="1520714"/>
            <a:ext cx="1813500" cy="10707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400" dirty="0"/>
              <a:t>SM-EFT</a:t>
            </a:r>
          </a:p>
          <a:p>
            <a:pPr algn="ctr" eaLnBrk="1">
              <a:spcAft>
                <a:spcPct val="0"/>
              </a:spcAft>
            </a:pPr>
            <a:r>
              <a:rPr lang="en-US" altLang="en-IT" sz="2000" dirty="0"/>
              <a:t>with U(2)</a:t>
            </a:r>
            <a:r>
              <a:rPr lang="en-US" altLang="en-IT" sz="2000" baseline="30000" dirty="0"/>
              <a:t>5</a:t>
            </a:r>
          </a:p>
          <a:p>
            <a:pPr algn="ctr" eaLnBrk="1">
              <a:spcAft>
                <a:spcPct val="0"/>
              </a:spcAft>
            </a:pPr>
            <a:r>
              <a:rPr lang="en-US" altLang="en-IT" sz="2000" dirty="0"/>
              <a:t>flavor symmetry </a:t>
            </a:r>
          </a:p>
        </p:txBody>
      </p:sp>
      <p:sp>
        <p:nvSpPr>
          <p:cNvPr id="19" name="Title 1">
            <a:extLst>
              <a:ext uri="{FF2B5EF4-FFF2-40B4-BE49-F238E27FC236}">
                <a16:creationId xmlns:a16="http://schemas.microsoft.com/office/drawing/2014/main" id="{24A0F817-38F0-CBED-05CE-C36C298793A1}"/>
              </a:ext>
            </a:extLst>
          </p:cNvPr>
          <p:cNvSpPr txBox="1">
            <a:spLocks/>
          </p:cNvSpPr>
          <p:nvPr/>
        </p:nvSpPr>
        <p:spPr bwMode="auto">
          <a:xfrm>
            <a:off x="165761" y="-100433"/>
            <a:ext cx="10420349" cy="762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a:solidFill>
                  <a:srgbClr val="800000"/>
                </a:solidFill>
                <a:latin typeface="+mj-lt"/>
                <a:ea typeface="ＭＳ Ｐゴシック" charset="-128"/>
                <a:cs typeface="ＭＳ Ｐゴシック" charset="-128"/>
              </a:defRPr>
            </a:lvl1pPr>
            <a:lvl2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2pPr>
            <a:lvl3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3pPr>
            <a:lvl4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4pPr>
            <a:lvl5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5pPr>
            <a:lvl6pPr marL="457200" algn="l" rtl="0" fontAlgn="base">
              <a:spcBef>
                <a:spcPct val="0"/>
              </a:spcBef>
              <a:spcAft>
                <a:spcPct val="0"/>
              </a:spcAft>
              <a:defRPr sz="4000">
                <a:solidFill>
                  <a:schemeClr val="hlink"/>
                </a:solidFill>
                <a:latin typeface="Helvetica" charset="0"/>
              </a:defRPr>
            </a:lvl6pPr>
            <a:lvl7pPr marL="914400" algn="l" rtl="0" fontAlgn="base">
              <a:spcBef>
                <a:spcPct val="0"/>
              </a:spcBef>
              <a:spcAft>
                <a:spcPct val="0"/>
              </a:spcAft>
              <a:defRPr sz="4000">
                <a:solidFill>
                  <a:schemeClr val="hlink"/>
                </a:solidFill>
                <a:latin typeface="Helvetica" charset="0"/>
              </a:defRPr>
            </a:lvl7pPr>
            <a:lvl8pPr marL="1371600" algn="l" rtl="0" fontAlgn="base">
              <a:spcBef>
                <a:spcPct val="0"/>
              </a:spcBef>
              <a:spcAft>
                <a:spcPct val="0"/>
              </a:spcAft>
              <a:defRPr sz="4000">
                <a:solidFill>
                  <a:schemeClr val="hlink"/>
                </a:solidFill>
                <a:latin typeface="Helvetica" charset="0"/>
              </a:defRPr>
            </a:lvl8pPr>
            <a:lvl9pPr marL="1828800" algn="l" rtl="0" fontAlgn="base">
              <a:spcBef>
                <a:spcPct val="0"/>
              </a:spcBef>
              <a:spcAft>
                <a:spcPct val="0"/>
              </a:spcAft>
              <a:defRPr sz="4000">
                <a:solidFill>
                  <a:schemeClr val="hlink"/>
                </a:solidFill>
                <a:latin typeface="Helvetica" charset="0"/>
              </a:defRPr>
            </a:lvl9pPr>
          </a:lstStyle>
          <a:p>
            <a:r>
              <a:rPr lang="en-GB" kern="0" dirty="0"/>
              <a:t>NP reach in “motivated models”</a:t>
            </a:r>
            <a:endParaRPr lang="en-GB" kern="0" dirty="0">
              <a:solidFill>
                <a:srgbClr val="C00000"/>
              </a:solidFill>
            </a:endParaRPr>
          </a:p>
        </p:txBody>
      </p:sp>
      <p:cxnSp>
        <p:nvCxnSpPr>
          <p:cNvPr id="22" name="Straight Connector 21">
            <a:extLst>
              <a:ext uri="{FF2B5EF4-FFF2-40B4-BE49-F238E27FC236}">
                <a16:creationId xmlns:a16="http://schemas.microsoft.com/office/drawing/2014/main" id="{43854AF2-FE2B-3C48-2AE3-7B859C357B62}"/>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Footer Placeholder 5">
            <a:extLst>
              <a:ext uri="{FF2B5EF4-FFF2-40B4-BE49-F238E27FC236}">
                <a16:creationId xmlns:a16="http://schemas.microsoft.com/office/drawing/2014/main" id="{42688EA4-F806-DC12-BDD5-E2F77CC5DD77}"/>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17" name="Slide Number Placeholder 3">
            <a:extLst>
              <a:ext uri="{FF2B5EF4-FFF2-40B4-BE49-F238E27FC236}">
                <a16:creationId xmlns:a16="http://schemas.microsoft.com/office/drawing/2014/main" id="{9459EE98-9FEF-0B9A-4AD0-491DCB7EC8BC}"/>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48</a:t>
            </a:fld>
            <a:endParaRPr lang="en-US" dirty="0"/>
          </a:p>
        </p:txBody>
      </p:sp>
    </p:spTree>
    <p:custDataLst>
      <p:tags r:id="rId1"/>
    </p:custDataLst>
    <p:extLst>
      <p:ext uri="{BB962C8B-B14F-4D97-AF65-F5344CB8AC3E}">
        <p14:creationId xmlns:p14="http://schemas.microsoft.com/office/powerpoint/2010/main" val="1500196004"/>
      </p:ext>
    </p:extLst>
  </p:cSld>
  <p:clrMapOvr>
    <a:masterClrMapping/>
  </p:clrMapOvr>
  <mc:AlternateContent xmlns:mc="http://schemas.openxmlformats.org/markup-compatibility/2006" xmlns:p14="http://schemas.microsoft.com/office/powerpoint/2010/main">
    <mc:Choice Requires="p14">
      <p:transition spd="slow" p14:dur="2000" advTm="77909"/>
    </mc:Choice>
    <mc:Fallback xmlns="">
      <p:transition spd="slow" advTm="779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pic>
        <p:nvPicPr>
          <p:cNvPr id="3" name="Picture 2" descr="A graph of different colored lines&#10;&#10;Description automatically generated">
            <a:extLst>
              <a:ext uri="{FF2B5EF4-FFF2-40B4-BE49-F238E27FC236}">
                <a16:creationId xmlns:a16="http://schemas.microsoft.com/office/drawing/2014/main" id="{16FE2D32-132E-52AD-DE09-CCF5747F1DD7}"/>
              </a:ext>
            </a:extLst>
          </p:cNvPr>
          <p:cNvPicPr>
            <a:picLocks noChangeAspect="1"/>
          </p:cNvPicPr>
          <p:nvPr/>
        </p:nvPicPr>
        <p:blipFill>
          <a:blip r:embed="rId4"/>
          <a:stretch>
            <a:fillRect/>
          </a:stretch>
        </p:blipFill>
        <p:spPr>
          <a:xfrm>
            <a:off x="2855640" y="1001510"/>
            <a:ext cx="8967935" cy="5426408"/>
          </a:xfrm>
          <a:prstGeom prst="rect">
            <a:avLst/>
          </a:prstGeom>
        </p:spPr>
      </p:pic>
      <p:sp>
        <p:nvSpPr>
          <p:cNvPr id="10" name="Rectangle 9">
            <a:extLst>
              <a:ext uri="{FF2B5EF4-FFF2-40B4-BE49-F238E27FC236}">
                <a16:creationId xmlns:a16="http://schemas.microsoft.com/office/drawing/2014/main" id="{251CC79A-BEC5-6E87-6AE3-97E37FF5508E}"/>
              </a:ext>
            </a:extLst>
          </p:cNvPr>
          <p:cNvSpPr/>
          <p:nvPr/>
        </p:nvSpPr>
        <p:spPr bwMode="auto">
          <a:xfrm>
            <a:off x="9898670" y="2132856"/>
            <a:ext cx="1237890" cy="936104"/>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35" name="Line 3">
            <a:extLst>
              <a:ext uri="{FF2B5EF4-FFF2-40B4-BE49-F238E27FC236}">
                <a16:creationId xmlns:a16="http://schemas.microsoft.com/office/drawing/2014/main" id="{4446EC5A-14E4-6CC8-0D33-6D49311DFD82}"/>
              </a:ext>
            </a:extLst>
          </p:cNvPr>
          <p:cNvSpPr>
            <a:spLocks noChangeShapeType="1"/>
          </p:cNvSpPr>
          <p:nvPr/>
        </p:nvSpPr>
        <p:spPr bwMode="auto">
          <a:xfrm flipV="1">
            <a:off x="6713999" y="1484784"/>
            <a:ext cx="1" cy="2956522"/>
          </a:xfrm>
          <a:prstGeom prst="line">
            <a:avLst/>
          </a:prstGeom>
          <a:noFill/>
          <a:ln w="53975" cap="flat">
            <a:solidFill>
              <a:srgbClr val="FF0000"/>
            </a:solidFill>
            <a:prstDash val="solid"/>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6" name="Line 3">
            <a:extLst>
              <a:ext uri="{FF2B5EF4-FFF2-40B4-BE49-F238E27FC236}">
                <a16:creationId xmlns:a16="http://schemas.microsoft.com/office/drawing/2014/main" id="{A9AEF7D8-3F7E-EB4F-10B4-E6EC3F2C2406}"/>
              </a:ext>
            </a:extLst>
          </p:cNvPr>
          <p:cNvSpPr>
            <a:spLocks noChangeShapeType="1"/>
          </p:cNvSpPr>
          <p:nvPr/>
        </p:nvSpPr>
        <p:spPr bwMode="auto">
          <a:xfrm flipH="1" flipV="1">
            <a:off x="6402888" y="1480588"/>
            <a:ext cx="5112" cy="2956523"/>
          </a:xfrm>
          <a:prstGeom prst="line">
            <a:avLst/>
          </a:prstGeom>
          <a:noFill/>
          <a:ln w="53975" cap="flat">
            <a:solidFill>
              <a:srgbClr val="FF0000"/>
            </a:solidFill>
            <a:prstDash val="solid"/>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8" name="Rectangle 37">
            <a:extLst>
              <a:ext uri="{FF2B5EF4-FFF2-40B4-BE49-F238E27FC236}">
                <a16:creationId xmlns:a16="http://schemas.microsoft.com/office/drawing/2014/main" id="{46391064-241C-FD04-CDC6-768EFA79A8A9}"/>
              </a:ext>
            </a:extLst>
          </p:cNvPr>
          <p:cNvSpPr/>
          <p:nvPr/>
        </p:nvSpPr>
        <p:spPr bwMode="auto">
          <a:xfrm>
            <a:off x="6054548" y="1412776"/>
            <a:ext cx="3132684" cy="36003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43" name="Line 3">
            <a:extLst>
              <a:ext uri="{FF2B5EF4-FFF2-40B4-BE49-F238E27FC236}">
                <a16:creationId xmlns:a16="http://schemas.microsoft.com/office/drawing/2014/main" id="{4AB19438-8D46-2016-7A4E-94C50B71CF0C}"/>
              </a:ext>
            </a:extLst>
          </p:cNvPr>
          <p:cNvSpPr>
            <a:spLocks noChangeShapeType="1"/>
          </p:cNvSpPr>
          <p:nvPr/>
        </p:nvSpPr>
        <p:spPr bwMode="auto">
          <a:xfrm flipV="1">
            <a:off x="8071200" y="1412772"/>
            <a:ext cx="0" cy="293117"/>
          </a:xfrm>
          <a:prstGeom prst="line">
            <a:avLst/>
          </a:prstGeom>
          <a:noFill/>
          <a:ln w="53975" cap="flat">
            <a:solidFill>
              <a:srgbClr val="284EDC"/>
            </a:solidFill>
            <a:prstDash val="sysDot"/>
            <a:round/>
            <a:headEn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7" name="Line 3">
            <a:extLst>
              <a:ext uri="{FF2B5EF4-FFF2-40B4-BE49-F238E27FC236}">
                <a16:creationId xmlns:a16="http://schemas.microsoft.com/office/drawing/2014/main" id="{2AB5BC33-FFD8-0EDC-1595-0487DE90B503}"/>
              </a:ext>
            </a:extLst>
          </p:cNvPr>
          <p:cNvSpPr>
            <a:spLocks noChangeShapeType="1"/>
          </p:cNvSpPr>
          <p:nvPr/>
        </p:nvSpPr>
        <p:spPr bwMode="auto">
          <a:xfrm flipV="1">
            <a:off x="8593199" y="1412776"/>
            <a:ext cx="1" cy="293115"/>
          </a:xfrm>
          <a:prstGeom prst="line">
            <a:avLst/>
          </a:prstGeom>
          <a:noFill/>
          <a:ln w="53975" cap="flat">
            <a:solidFill>
              <a:srgbClr val="FF0000"/>
            </a:solidFill>
            <a:prstDash val="sysDot"/>
            <a:round/>
            <a:headEn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8" name="Line 3">
            <a:extLst>
              <a:ext uri="{FF2B5EF4-FFF2-40B4-BE49-F238E27FC236}">
                <a16:creationId xmlns:a16="http://schemas.microsoft.com/office/drawing/2014/main" id="{0DB53154-FCDE-74C5-26F5-78179AD64912}"/>
              </a:ext>
            </a:extLst>
          </p:cNvPr>
          <p:cNvSpPr>
            <a:spLocks noChangeShapeType="1"/>
          </p:cNvSpPr>
          <p:nvPr/>
        </p:nvSpPr>
        <p:spPr bwMode="auto">
          <a:xfrm flipV="1">
            <a:off x="8904312" y="1412778"/>
            <a:ext cx="0" cy="293116"/>
          </a:xfrm>
          <a:prstGeom prst="line">
            <a:avLst/>
          </a:prstGeom>
          <a:noFill/>
          <a:ln w="53975" cap="flat">
            <a:solidFill>
              <a:srgbClr val="FF0000"/>
            </a:solidFill>
            <a:prstDash val="sysDot"/>
            <a:round/>
            <a:headEn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9" name="Line 3">
            <a:extLst>
              <a:ext uri="{FF2B5EF4-FFF2-40B4-BE49-F238E27FC236}">
                <a16:creationId xmlns:a16="http://schemas.microsoft.com/office/drawing/2014/main" id="{8E193114-7DA4-947B-7628-0EEFEA9D0A8C}"/>
              </a:ext>
            </a:extLst>
          </p:cNvPr>
          <p:cNvSpPr>
            <a:spLocks noChangeShapeType="1"/>
          </p:cNvSpPr>
          <p:nvPr/>
        </p:nvSpPr>
        <p:spPr bwMode="auto">
          <a:xfrm flipV="1">
            <a:off x="6409769" y="1412770"/>
            <a:ext cx="1" cy="293115"/>
          </a:xfrm>
          <a:prstGeom prst="line">
            <a:avLst/>
          </a:prstGeom>
          <a:noFill/>
          <a:ln w="53975" cap="flat">
            <a:solidFill>
              <a:srgbClr val="FF0000"/>
            </a:solidFill>
            <a:prstDash val="sysDot"/>
            <a:round/>
            <a:headEn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0" name="Line 3">
            <a:extLst>
              <a:ext uri="{FF2B5EF4-FFF2-40B4-BE49-F238E27FC236}">
                <a16:creationId xmlns:a16="http://schemas.microsoft.com/office/drawing/2014/main" id="{07969B99-9D75-3D27-189D-1F2FB5486F38}"/>
              </a:ext>
            </a:extLst>
          </p:cNvPr>
          <p:cNvSpPr>
            <a:spLocks noChangeShapeType="1"/>
          </p:cNvSpPr>
          <p:nvPr/>
        </p:nvSpPr>
        <p:spPr bwMode="auto">
          <a:xfrm flipV="1">
            <a:off x="6720882" y="1412772"/>
            <a:ext cx="0" cy="293116"/>
          </a:xfrm>
          <a:prstGeom prst="line">
            <a:avLst/>
          </a:prstGeom>
          <a:noFill/>
          <a:ln w="53975" cap="flat">
            <a:solidFill>
              <a:srgbClr val="FF0000"/>
            </a:solidFill>
            <a:prstDash val="sysDot"/>
            <a:round/>
            <a:headEn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2" name="Line 3">
            <a:extLst>
              <a:ext uri="{FF2B5EF4-FFF2-40B4-BE49-F238E27FC236}">
                <a16:creationId xmlns:a16="http://schemas.microsoft.com/office/drawing/2014/main" id="{D503CE26-4B44-F2FB-6EA5-13DBD645FD45}"/>
              </a:ext>
            </a:extLst>
          </p:cNvPr>
          <p:cNvSpPr>
            <a:spLocks noChangeShapeType="1"/>
          </p:cNvSpPr>
          <p:nvPr/>
        </p:nvSpPr>
        <p:spPr bwMode="auto">
          <a:xfrm flipH="1" flipV="1">
            <a:off x="6350400" y="2132856"/>
            <a:ext cx="5112" cy="3257136"/>
          </a:xfrm>
          <a:prstGeom prst="line">
            <a:avLst/>
          </a:prstGeom>
          <a:noFill/>
          <a:ln w="53975" cap="flat">
            <a:solidFill>
              <a:srgbClr val="FA8000"/>
            </a:solidFill>
            <a:prstDash val="solid"/>
            <a:round/>
            <a:headEn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3" name="Line 3">
            <a:extLst>
              <a:ext uri="{FF2B5EF4-FFF2-40B4-BE49-F238E27FC236}">
                <a16:creationId xmlns:a16="http://schemas.microsoft.com/office/drawing/2014/main" id="{02F0E0A9-6CEB-67E1-D958-58E55BD93FEA}"/>
              </a:ext>
            </a:extLst>
          </p:cNvPr>
          <p:cNvSpPr>
            <a:spLocks noChangeShapeType="1"/>
          </p:cNvSpPr>
          <p:nvPr/>
        </p:nvSpPr>
        <p:spPr bwMode="auto">
          <a:xfrm flipH="1" flipV="1">
            <a:off x="6659741" y="1844824"/>
            <a:ext cx="5112" cy="3458110"/>
          </a:xfrm>
          <a:prstGeom prst="line">
            <a:avLst/>
          </a:prstGeom>
          <a:noFill/>
          <a:ln w="53975" cap="flat">
            <a:solidFill>
              <a:srgbClr val="FA8000"/>
            </a:solidFill>
            <a:prstDash val="solid"/>
            <a:round/>
            <a:headEn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8" name="TextBox 67">
            <a:extLst>
              <a:ext uri="{FF2B5EF4-FFF2-40B4-BE49-F238E27FC236}">
                <a16:creationId xmlns:a16="http://schemas.microsoft.com/office/drawing/2014/main" id="{F21E1E5D-32ED-459E-18FD-956961AA823D}"/>
              </a:ext>
            </a:extLst>
          </p:cNvPr>
          <p:cNvSpPr txBox="1"/>
          <p:nvPr/>
        </p:nvSpPr>
        <p:spPr>
          <a:xfrm>
            <a:off x="609483" y="6135530"/>
            <a:ext cx="2108317" cy="584775"/>
          </a:xfrm>
          <a:prstGeom prst="rect">
            <a:avLst/>
          </a:prstGeom>
          <a:noFill/>
        </p:spPr>
        <p:txBody>
          <a:bodyPr wrap="square">
            <a:spAutoFit/>
          </a:bodyPr>
          <a:lstStyle/>
          <a:p>
            <a:pPr marL="0" indent="0" algn="ctr">
              <a:buNone/>
            </a:pPr>
            <a:r>
              <a:rPr lang="en-US" altLang="en-IT" sz="1600" kern="0" dirty="0" err="1">
                <a:solidFill>
                  <a:schemeClr val="tx1"/>
                </a:solidFill>
                <a:latin typeface="+mn-lt"/>
              </a:rPr>
              <a:t>Allwicher</a:t>
            </a:r>
            <a:r>
              <a:rPr lang="en-US" altLang="en-IT" sz="1600" kern="0" dirty="0">
                <a:solidFill>
                  <a:schemeClr val="tx1"/>
                </a:solidFill>
                <a:latin typeface="+mn-lt"/>
              </a:rPr>
              <a:t>, Cornella, GI, </a:t>
            </a:r>
            <a:r>
              <a:rPr lang="en-US" altLang="en-IT" sz="1600" kern="0" dirty="0" err="1">
                <a:solidFill>
                  <a:schemeClr val="tx1"/>
                </a:solidFill>
                <a:latin typeface="+mn-lt"/>
              </a:rPr>
              <a:t>Stefanek</a:t>
            </a:r>
            <a:r>
              <a:rPr lang="en-US" altLang="en-IT" sz="1600" kern="0" dirty="0">
                <a:solidFill>
                  <a:schemeClr val="tx1"/>
                </a:solidFill>
                <a:latin typeface="+mn-lt"/>
              </a:rPr>
              <a:t> ‘24 </a:t>
            </a:r>
            <a:endParaRPr lang="en-GB" sz="1600" b="0" u="none" strike="noStrike" dirty="0">
              <a:effectLst/>
              <a:latin typeface="+mn-lt"/>
            </a:endParaRPr>
          </a:p>
        </p:txBody>
      </p:sp>
      <p:sp>
        <p:nvSpPr>
          <p:cNvPr id="74" name="Text Box 31">
            <a:extLst>
              <a:ext uri="{FF2B5EF4-FFF2-40B4-BE49-F238E27FC236}">
                <a16:creationId xmlns:a16="http://schemas.microsoft.com/office/drawing/2014/main" id="{BDA6C12C-9455-59F7-2825-B2392887421C}"/>
              </a:ext>
            </a:extLst>
          </p:cNvPr>
          <p:cNvSpPr txBox="1">
            <a:spLocks noChangeArrowheads="1"/>
          </p:cNvSpPr>
          <p:nvPr/>
        </p:nvSpPr>
        <p:spPr bwMode="auto">
          <a:xfrm>
            <a:off x="407368" y="3645024"/>
            <a:ext cx="2659021" cy="12540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404" rIns="0" bIns="0"/>
          <a:lstStyle>
            <a:lvl1pPr marL="342900" indent="-342900">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3200">
                <a:solidFill>
                  <a:srgbClr val="000000"/>
                </a:solidFill>
                <a:latin typeface="Times New Roman" panose="02020603050405020304" pitchFamily="18" charset="0"/>
                <a:ea typeface="Bitstream Vera Sans" charset="0"/>
                <a:cs typeface="Bitstream Vera Sans" charset="0"/>
              </a:defRPr>
            </a:lvl1pPr>
            <a:lvl2pPr marL="431800" indent="-215900">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2000">
                <a:solidFill>
                  <a:srgbClr val="000000"/>
                </a:solidFill>
                <a:latin typeface="Times New Roman" panose="02020603050405020304" pitchFamily="18" charset="0"/>
                <a:ea typeface="Bitstream Vera Sans" charset="0"/>
                <a:cs typeface="Bitstream Vera Sans" charset="0"/>
              </a:defRPr>
            </a:lvl9pPr>
          </a:lstStyle>
          <a:p>
            <a:pPr marL="215900" lvl="1" indent="0" algn="ctr" eaLnBrk="1">
              <a:spcAft>
                <a:spcPts val="0"/>
              </a:spcAft>
              <a:buClr>
                <a:srgbClr val="C00000"/>
              </a:buClr>
              <a:buSzPct val="64000"/>
            </a:pPr>
            <a:r>
              <a:rPr lang="en-US" altLang="en-IT" sz="2000" dirty="0">
                <a:solidFill>
                  <a:schemeClr val="tx1"/>
                </a:solidFill>
                <a:latin typeface="+mn-lt"/>
              </a:rPr>
              <a:t>Bounds on </a:t>
            </a:r>
            <a:r>
              <a:rPr lang="en-US" altLang="en-IT" sz="2000" dirty="0" err="1">
                <a:solidFill>
                  <a:schemeClr val="tx1"/>
                </a:solidFill>
                <a:latin typeface="+mn-lt"/>
                <a:cs typeface="Times New Roman" panose="02020603050405020304" pitchFamily="18" charset="0"/>
              </a:rPr>
              <a:t>Λ</a:t>
            </a:r>
            <a:r>
              <a:rPr lang="en-US" altLang="en-IT" sz="2000" dirty="0">
                <a:solidFill>
                  <a:schemeClr val="tx1"/>
                </a:solidFill>
                <a:latin typeface="+mn-lt"/>
                <a:cs typeface="Times New Roman" panose="02020603050405020304" pitchFamily="18" charset="0"/>
              </a:rPr>
              <a:t> </a:t>
            </a:r>
            <a:r>
              <a:rPr lang="en-US" altLang="en-IT" sz="2000" dirty="0">
                <a:solidFill>
                  <a:schemeClr val="tx1"/>
                </a:solidFill>
                <a:latin typeface="+mn-lt"/>
              </a:rPr>
              <a:t>(coupling 1/</a:t>
            </a:r>
            <a:r>
              <a:rPr lang="en-US" altLang="en-IT" sz="2000" dirty="0">
                <a:solidFill>
                  <a:schemeClr val="tx1"/>
                </a:solidFill>
                <a:latin typeface="+mn-lt"/>
                <a:cs typeface="Times New Roman" panose="02020603050405020304" pitchFamily="18" charset="0"/>
              </a:rPr>
              <a:t>Λ</a:t>
            </a:r>
            <a:r>
              <a:rPr lang="en-US" altLang="en-IT" sz="2000" baseline="30000" dirty="0">
                <a:solidFill>
                  <a:schemeClr val="tx1"/>
                </a:solidFill>
                <a:latin typeface="+mn-lt"/>
                <a:cs typeface="Times New Roman" panose="02020603050405020304" pitchFamily="18" charset="0"/>
              </a:rPr>
              <a:t>2</a:t>
            </a:r>
            <a:r>
              <a:rPr lang="en-US" altLang="en-IT" sz="2000" dirty="0">
                <a:solidFill>
                  <a:schemeClr val="tx1"/>
                </a:solidFill>
                <a:latin typeface="+mn-lt"/>
              </a:rPr>
              <a:t>)</a:t>
            </a:r>
          </a:p>
          <a:p>
            <a:pPr marL="215900" lvl="1" indent="0" algn="ctr" eaLnBrk="1">
              <a:spcAft>
                <a:spcPts val="0"/>
              </a:spcAft>
              <a:buClr>
                <a:srgbClr val="C00000"/>
              </a:buClr>
              <a:buSzPct val="64000"/>
            </a:pPr>
            <a:r>
              <a:rPr lang="en-US" altLang="en-IT" sz="2000" dirty="0">
                <a:solidFill>
                  <a:schemeClr val="tx1"/>
                </a:solidFill>
                <a:latin typeface="+mn-lt"/>
              </a:rPr>
              <a:t>for representative </a:t>
            </a:r>
          </a:p>
          <a:p>
            <a:pPr marL="215900" lvl="1" indent="0" algn="ctr" eaLnBrk="1">
              <a:spcAft>
                <a:spcPts val="0"/>
              </a:spcAft>
              <a:buClr>
                <a:srgbClr val="C00000"/>
              </a:buClr>
              <a:buSzPct val="64000"/>
            </a:pPr>
            <a:r>
              <a:rPr lang="en-US" altLang="en-IT" sz="2000" dirty="0">
                <a:solidFill>
                  <a:schemeClr val="tx1"/>
                </a:solidFill>
                <a:latin typeface="+mn-lt"/>
              </a:rPr>
              <a:t>subset of operators:</a:t>
            </a:r>
          </a:p>
          <a:p>
            <a:pPr marL="215900" lvl="1" indent="0" algn="ctr" eaLnBrk="1">
              <a:spcAft>
                <a:spcPts val="0"/>
              </a:spcAft>
              <a:buClr>
                <a:srgbClr val="C00000"/>
              </a:buClr>
              <a:buSzPct val="64000"/>
            </a:pPr>
            <a:endParaRPr lang="en-US" altLang="en-IT" sz="2000" dirty="0">
              <a:solidFill>
                <a:schemeClr val="tx1"/>
              </a:solidFill>
              <a:latin typeface="+mn-lt"/>
            </a:endParaRPr>
          </a:p>
          <a:p>
            <a:pPr marL="215900" lvl="1" indent="0" algn="r" eaLnBrk="1">
              <a:spcAft>
                <a:spcPts val="0"/>
              </a:spcAft>
              <a:buClr>
                <a:srgbClr val="C00000"/>
              </a:buClr>
              <a:buSzPct val="64000"/>
            </a:pPr>
            <a:endParaRPr lang="en-US" altLang="en-IT" sz="2000" i="1" dirty="0">
              <a:solidFill>
                <a:schemeClr val="tx1"/>
              </a:solidFill>
              <a:latin typeface="+mn-lt"/>
            </a:endParaRPr>
          </a:p>
          <a:p>
            <a:pPr marL="215900" lvl="1" indent="0" algn="r" eaLnBrk="1">
              <a:spcAft>
                <a:spcPts val="0"/>
              </a:spcAft>
              <a:buClr>
                <a:srgbClr val="C00000"/>
              </a:buClr>
              <a:buSzPct val="64000"/>
            </a:pPr>
            <a:endParaRPr lang="en-US" altLang="en-IT" sz="2000" dirty="0">
              <a:solidFill>
                <a:srgbClr val="C00000"/>
              </a:solidFill>
              <a:latin typeface="+mn-lt"/>
            </a:endParaRPr>
          </a:p>
        </p:txBody>
      </p:sp>
      <p:sp>
        <p:nvSpPr>
          <p:cNvPr id="81" name="Content Placeholder 46">
            <a:extLst>
              <a:ext uri="{FF2B5EF4-FFF2-40B4-BE49-F238E27FC236}">
                <a16:creationId xmlns:a16="http://schemas.microsoft.com/office/drawing/2014/main" id="{F022108F-56D0-72F3-C46C-1420595CDC5B}"/>
              </a:ext>
            </a:extLst>
          </p:cNvPr>
          <p:cNvSpPr txBox="1">
            <a:spLocks/>
          </p:cNvSpPr>
          <p:nvPr/>
        </p:nvSpPr>
        <p:spPr bwMode="auto">
          <a:xfrm>
            <a:off x="263352" y="980727"/>
            <a:ext cx="3739577" cy="4998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r>
              <a:rPr lang="en-GB" sz="2400" kern="0"/>
              <a:t>SMEFT for 3</a:t>
            </a:r>
            <a:r>
              <a:rPr lang="en-GB" sz="2400" kern="0" baseline="30000"/>
              <a:t>rd</a:t>
            </a:r>
            <a:r>
              <a:rPr lang="en-GB" sz="2400" kern="0"/>
              <a:t> gen. NP</a:t>
            </a:r>
          </a:p>
        </p:txBody>
      </p:sp>
      <p:sp>
        <p:nvSpPr>
          <p:cNvPr id="84" name="Content Placeholder 4">
            <a:extLst>
              <a:ext uri="{FF2B5EF4-FFF2-40B4-BE49-F238E27FC236}">
                <a16:creationId xmlns:a16="http://schemas.microsoft.com/office/drawing/2014/main" id="{C0AB6ACB-B312-9A13-E75C-10AFF3A6E208}"/>
              </a:ext>
            </a:extLst>
          </p:cNvPr>
          <p:cNvSpPr txBox="1">
            <a:spLocks/>
          </p:cNvSpPr>
          <p:nvPr/>
        </p:nvSpPr>
        <p:spPr bwMode="auto">
          <a:xfrm>
            <a:off x="273164" y="1556792"/>
            <a:ext cx="2690825" cy="15998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buFont typeface="Wingdings" pitchFamily="2" charset="2"/>
              <a:buChar char="q"/>
            </a:pPr>
            <a:r>
              <a:rPr lang="en-US" altLang="en-IT" sz="2000" kern="0">
                <a:solidFill>
                  <a:srgbClr val="01366E"/>
                </a:solidFill>
              </a:rPr>
              <a:t>Assume NP couples differently to the 3</a:t>
            </a:r>
            <a:r>
              <a:rPr lang="en-US" altLang="en-IT" sz="2000" kern="0" baseline="30000">
                <a:solidFill>
                  <a:srgbClr val="01366E"/>
                </a:solidFill>
              </a:rPr>
              <a:t>rd</a:t>
            </a:r>
            <a:r>
              <a:rPr lang="en-US" altLang="en-IT" sz="2000" kern="0">
                <a:solidFill>
                  <a:srgbClr val="01366E"/>
                </a:solidFill>
              </a:rPr>
              <a:t> family and universally 1st &amp; 2</a:t>
            </a:r>
            <a:r>
              <a:rPr lang="en-US" altLang="en-IT" sz="2000" kern="0" baseline="30000">
                <a:solidFill>
                  <a:srgbClr val="01366E"/>
                </a:solidFill>
              </a:rPr>
              <a:t>nd</a:t>
            </a:r>
            <a:r>
              <a:rPr lang="en-US" altLang="en-IT" sz="2000" kern="0">
                <a:solidFill>
                  <a:srgbClr val="01366E"/>
                </a:solidFill>
              </a:rPr>
              <a:t>  [</a:t>
            </a:r>
            <a:r>
              <a:rPr lang="en-US" altLang="en-IT" sz="2000" kern="0">
                <a:solidFill>
                  <a:srgbClr val="C00000"/>
                </a:solidFill>
              </a:rPr>
              <a:t>120 ops.</a:t>
            </a:r>
            <a:r>
              <a:rPr lang="en-US" altLang="en-IT" sz="2000" kern="0">
                <a:solidFill>
                  <a:srgbClr val="01366E"/>
                </a:solidFill>
              </a:rPr>
              <a:t>]</a:t>
            </a:r>
          </a:p>
          <a:p>
            <a:endParaRPr lang="en-US" sz="2000" kern="0">
              <a:solidFill>
                <a:srgbClr val="01366E"/>
              </a:solidFill>
            </a:endParaRPr>
          </a:p>
        </p:txBody>
      </p:sp>
      <p:sp>
        <p:nvSpPr>
          <p:cNvPr id="4" name="Oval 11">
            <a:extLst>
              <a:ext uri="{FF2B5EF4-FFF2-40B4-BE49-F238E27FC236}">
                <a16:creationId xmlns:a16="http://schemas.microsoft.com/office/drawing/2014/main" id="{394F0E22-9B36-489E-9C0D-108ABDA586A9}"/>
              </a:ext>
            </a:extLst>
          </p:cNvPr>
          <p:cNvSpPr>
            <a:spLocks noChangeArrowheads="1"/>
          </p:cNvSpPr>
          <p:nvPr/>
        </p:nvSpPr>
        <p:spPr bwMode="auto">
          <a:xfrm>
            <a:off x="6803045" y="4941167"/>
            <a:ext cx="517091" cy="915323"/>
          </a:xfrm>
          <a:prstGeom prst="ellipse">
            <a:avLst/>
          </a:prstGeom>
          <a:noFill/>
          <a:ln w="36720">
            <a:solidFill>
              <a:srgbClr val="006B6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5" name="Oval 11">
            <a:extLst>
              <a:ext uri="{FF2B5EF4-FFF2-40B4-BE49-F238E27FC236}">
                <a16:creationId xmlns:a16="http://schemas.microsoft.com/office/drawing/2014/main" id="{921160AA-2962-EBB6-A36A-978DB1FD17B0}"/>
              </a:ext>
            </a:extLst>
          </p:cNvPr>
          <p:cNvSpPr>
            <a:spLocks noChangeArrowheads="1"/>
          </p:cNvSpPr>
          <p:nvPr/>
        </p:nvSpPr>
        <p:spPr bwMode="auto">
          <a:xfrm>
            <a:off x="8062281" y="4932330"/>
            <a:ext cx="517091" cy="915323"/>
          </a:xfrm>
          <a:prstGeom prst="ellipse">
            <a:avLst/>
          </a:prstGeom>
          <a:noFill/>
          <a:ln w="36720">
            <a:solidFill>
              <a:srgbClr val="006B6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6" name="Oval 11">
            <a:extLst>
              <a:ext uri="{FF2B5EF4-FFF2-40B4-BE49-F238E27FC236}">
                <a16:creationId xmlns:a16="http://schemas.microsoft.com/office/drawing/2014/main" id="{00158E09-7DB2-41D2-A6E7-A0DCB26B5787}"/>
              </a:ext>
            </a:extLst>
          </p:cNvPr>
          <p:cNvSpPr>
            <a:spLocks noChangeArrowheads="1"/>
          </p:cNvSpPr>
          <p:nvPr/>
        </p:nvSpPr>
        <p:spPr bwMode="auto">
          <a:xfrm>
            <a:off x="9640124" y="4924293"/>
            <a:ext cx="517091" cy="915323"/>
          </a:xfrm>
          <a:prstGeom prst="ellipse">
            <a:avLst/>
          </a:prstGeom>
          <a:noFill/>
          <a:ln w="36720">
            <a:solidFill>
              <a:srgbClr val="006B6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7" name="Oval 11">
            <a:extLst>
              <a:ext uri="{FF2B5EF4-FFF2-40B4-BE49-F238E27FC236}">
                <a16:creationId xmlns:a16="http://schemas.microsoft.com/office/drawing/2014/main" id="{3B9BC6D3-B33D-DACD-AB2F-F4FB840A0C2A}"/>
              </a:ext>
            </a:extLst>
          </p:cNvPr>
          <p:cNvSpPr>
            <a:spLocks noChangeArrowheads="1"/>
          </p:cNvSpPr>
          <p:nvPr/>
        </p:nvSpPr>
        <p:spPr bwMode="auto">
          <a:xfrm>
            <a:off x="11203461" y="4900174"/>
            <a:ext cx="517091" cy="915323"/>
          </a:xfrm>
          <a:prstGeom prst="ellipse">
            <a:avLst/>
          </a:prstGeom>
          <a:noFill/>
          <a:ln w="36720">
            <a:solidFill>
              <a:srgbClr val="006B6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8" name="AutoShape 14">
            <a:extLst>
              <a:ext uri="{FF2B5EF4-FFF2-40B4-BE49-F238E27FC236}">
                <a16:creationId xmlns:a16="http://schemas.microsoft.com/office/drawing/2014/main" id="{8669A933-1015-A086-B0BD-C12BDA9CA24D}"/>
              </a:ext>
            </a:extLst>
          </p:cNvPr>
          <p:cNvSpPr>
            <a:spLocks noChangeArrowheads="1"/>
          </p:cNvSpPr>
          <p:nvPr/>
        </p:nvSpPr>
        <p:spPr bwMode="auto">
          <a:xfrm>
            <a:off x="415324" y="3356992"/>
            <a:ext cx="2584332" cy="1656184"/>
          </a:xfrm>
          <a:prstGeom prst="roundRect">
            <a:avLst>
              <a:gd name="adj" fmla="val 16667"/>
            </a:avLst>
          </a:prstGeom>
          <a:solidFill>
            <a:srgbClr val="EEEEEE"/>
          </a:solidFill>
          <a:ln w="18000">
            <a:solidFill>
              <a:srgbClr val="C00000"/>
            </a:solidFill>
            <a:round/>
            <a:headEnd/>
            <a:tailEnd/>
          </a:ln>
          <a:effectLst>
            <a:outerShdw blurRad="50800" dist="38100" dir="2700000" algn="tl" rotWithShape="0">
              <a:prstClr val="black">
                <a:alpha val="40000"/>
              </a:prstClr>
            </a:outerShdw>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9" name="Content Placeholder 4">
            <a:extLst>
              <a:ext uri="{FF2B5EF4-FFF2-40B4-BE49-F238E27FC236}">
                <a16:creationId xmlns:a16="http://schemas.microsoft.com/office/drawing/2014/main" id="{B16958F9-3882-794B-B71F-6778B4855FF0}"/>
              </a:ext>
            </a:extLst>
          </p:cNvPr>
          <p:cNvSpPr txBox="1">
            <a:spLocks/>
          </p:cNvSpPr>
          <p:nvPr/>
        </p:nvSpPr>
        <p:spPr bwMode="auto">
          <a:xfrm>
            <a:off x="511025" y="3517521"/>
            <a:ext cx="2424579" cy="13815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marL="0" indent="0">
              <a:buNone/>
            </a:pPr>
            <a:r>
              <a:rPr lang="en-US" altLang="en-IT" sz="2000" kern="0" dirty="0">
                <a:solidFill>
                  <a:schemeClr val="tx1"/>
                </a:solidFill>
              </a:rPr>
              <a:t>Operators involving only 3</a:t>
            </a:r>
            <a:r>
              <a:rPr lang="en-US" altLang="en-IT" sz="2000" kern="0" baseline="30000" dirty="0">
                <a:solidFill>
                  <a:schemeClr val="tx1"/>
                </a:solidFill>
              </a:rPr>
              <a:t>rd</a:t>
            </a:r>
            <a:r>
              <a:rPr lang="en-US" altLang="en-IT" sz="2000" kern="0" dirty="0">
                <a:solidFill>
                  <a:schemeClr val="tx1"/>
                </a:solidFill>
              </a:rPr>
              <a:t> family fields     → collider bounds below 1.5 </a:t>
            </a:r>
            <a:r>
              <a:rPr lang="en-US" altLang="en-IT" sz="2000" kern="0" dirty="0" err="1">
                <a:solidFill>
                  <a:schemeClr val="tx1"/>
                </a:solidFill>
              </a:rPr>
              <a:t>TeV</a:t>
            </a:r>
            <a:endParaRPr lang="en-US" altLang="en-IT" sz="2000" kern="0" dirty="0">
              <a:solidFill>
                <a:schemeClr val="tx1"/>
              </a:solidFill>
            </a:endParaRPr>
          </a:p>
          <a:p>
            <a:endParaRPr lang="en-US" altLang="en-IT" sz="2000" kern="0" dirty="0">
              <a:solidFill>
                <a:srgbClr val="01366E"/>
              </a:solidFill>
            </a:endParaRPr>
          </a:p>
          <a:p>
            <a:pPr marL="457200" lvl="1" indent="0">
              <a:buFont typeface="Wingdings" charset="2"/>
              <a:buNone/>
            </a:pPr>
            <a:endParaRPr lang="en-GB" sz="1600" kern="0" dirty="0"/>
          </a:p>
        </p:txBody>
      </p:sp>
      <p:sp>
        <p:nvSpPr>
          <p:cNvPr id="11" name="Line 3">
            <a:extLst>
              <a:ext uri="{FF2B5EF4-FFF2-40B4-BE49-F238E27FC236}">
                <a16:creationId xmlns:a16="http://schemas.microsoft.com/office/drawing/2014/main" id="{4C3E5FF4-61C1-57E0-F4B1-7CB62E717D16}"/>
              </a:ext>
            </a:extLst>
          </p:cNvPr>
          <p:cNvSpPr>
            <a:spLocks noChangeShapeType="1"/>
          </p:cNvSpPr>
          <p:nvPr/>
        </p:nvSpPr>
        <p:spPr bwMode="auto">
          <a:xfrm>
            <a:off x="3027855" y="4354116"/>
            <a:ext cx="3611438" cy="948817"/>
          </a:xfrm>
          <a:prstGeom prst="line">
            <a:avLst/>
          </a:prstGeom>
          <a:noFill/>
          <a:ln w="31750" cap="flat">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2" name="Line 3">
            <a:extLst>
              <a:ext uri="{FF2B5EF4-FFF2-40B4-BE49-F238E27FC236}">
                <a16:creationId xmlns:a16="http://schemas.microsoft.com/office/drawing/2014/main" id="{043E92EC-44E7-6F24-7DD7-263BF27F1085}"/>
              </a:ext>
            </a:extLst>
          </p:cNvPr>
          <p:cNvSpPr>
            <a:spLocks noChangeShapeType="1"/>
          </p:cNvSpPr>
          <p:nvPr/>
        </p:nvSpPr>
        <p:spPr bwMode="auto">
          <a:xfrm>
            <a:off x="3027855" y="4352065"/>
            <a:ext cx="5043345" cy="669340"/>
          </a:xfrm>
          <a:prstGeom prst="line">
            <a:avLst/>
          </a:prstGeom>
          <a:noFill/>
          <a:ln w="31750" cap="flat">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4" name="Title 1">
            <a:extLst>
              <a:ext uri="{FF2B5EF4-FFF2-40B4-BE49-F238E27FC236}">
                <a16:creationId xmlns:a16="http://schemas.microsoft.com/office/drawing/2014/main" id="{99A3BA6C-47B6-AA0D-2BDC-8E03532C699B}"/>
              </a:ext>
            </a:extLst>
          </p:cNvPr>
          <p:cNvSpPr txBox="1">
            <a:spLocks/>
          </p:cNvSpPr>
          <p:nvPr/>
        </p:nvSpPr>
        <p:spPr bwMode="auto">
          <a:xfrm>
            <a:off x="165761" y="-100433"/>
            <a:ext cx="10420349" cy="762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a:solidFill>
                  <a:srgbClr val="800000"/>
                </a:solidFill>
                <a:latin typeface="+mj-lt"/>
                <a:ea typeface="ＭＳ Ｐゴシック" charset="-128"/>
                <a:cs typeface="ＭＳ Ｐゴシック" charset="-128"/>
              </a:defRPr>
            </a:lvl1pPr>
            <a:lvl2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2pPr>
            <a:lvl3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3pPr>
            <a:lvl4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4pPr>
            <a:lvl5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5pPr>
            <a:lvl6pPr marL="457200" algn="l" rtl="0" fontAlgn="base">
              <a:spcBef>
                <a:spcPct val="0"/>
              </a:spcBef>
              <a:spcAft>
                <a:spcPct val="0"/>
              </a:spcAft>
              <a:defRPr sz="4000">
                <a:solidFill>
                  <a:schemeClr val="hlink"/>
                </a:solidFill>
                <a:latin typeface="Helvetica" charset="0"/>
              </a:defRPr>
            </a:lvl6pPr>
            <a:lvl7pPr marL="914400" algn="l" rtl="0" fontAlgn="base">
              <a:spcBef>
                <a:spcPct val="0"/>
              </a:spcBef>
              <a:spcAft>
                <a:spcPct val="0"/>
              </a:spcAft>
              <a:defRPr sz="4000">
                <a:solidFill>
                  <a:schemeClr val="hlink"/>
                </a:solidFill>
                <a:latin typeface="Helvetica" charset="0"/>
              </a:defRPr>
            </a:lvl7pPr>
            <a:lvl8pPr marL="1371600" algn="l" rtl="0" fontAlgn="base">
              <a:spcBef>
                <a:spcPct val="0"/>
              </a:spcBef>
              <a:spcAft>
                <a:spcPct val="0"/>
              </a:spcAft>
              <a:defRPr sz="4000">
                <a:solidFill>
                  <a:schemeClr val="hlink"/>
                </a:solidFill>
                <a:latin typeface="Helvetica" charset="0"/>
              </a:defRPr>
            </a:lvl8pPr>
            <a:lvl9pPr marL="1828800" algn="l" rtl="0" fontAlgn="base">
              <a:spcBef>
                <a:spcPct val="0"/>
              </a:spcBef>
              <a:spcAft>
                <a:spcPct val="0"/>
              </a:spcAft>
              <a:defRPr sz="4000">
                <a:solidFill>
                  <a:schemeClr val="hlink"/>
                </a:solidFill>
                <a:latin typeface="Helvetica" charset="0"/>
              </a:defRPr>
            </a:lvl9pPr>
          </a:lstStyle>
          <a:p>
            <a:r>
              <a:rPr lang="en-GB" kern="0" dirty="0"/>
              <a:t>NP reach in “motivated models”</a:t>
            </a:r>
            <a:endParaRPr lang="en-GB" kern="0" dirty="0">
              <a:solidFill>
                <a:srgbClr val="C00000"/>
              </a:solidFill>
            </a:endParaRPr>
          </a:p>
        </p:txBody>
      </p:sp>
      <p:cxnSp>
        <p:nvCxnSpPr>
          <p:cNvPr id="17" name="Straight Connector 16">
            <a:extLst>
              <a:ext uri="{FF2B5EF4-FFF2-40B4-BE49-F238E27FC236}">
                <a16:creationId xmlns:a16="http://schemas.microsoft.com/office/drawing/2014/main" id="{4EC9A0CF-61C9-1812-21E2-ED666478115F}"/>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5">
            <a:extLst>
              <a:ext uri="{FF2B5EF4-FFF2-40B4-BE49-F238E27FC236}">
                <a16:creationId xmlns:a16="http://schemas.microsoft.com/office/drawing/2014/main" id="{DF48F84F-E195-7E82-8FB3-187DA252B8BB}"/>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19" name="Slide Number Placeholder 3">
            <a:extLst>
              <a:ext uri="{FF2B5EF4-FFF2-40B4-BE49-F238E27FC236}">
                <a16:creationId xmlns:a16="http://schemas.microsoft.com/office/drawing/2014/main" id="{6B6C663D-DE8B-68F3-E4D5-2B64C183BD0A}"/>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49</a:t>
            </a:fld>
            <a:endParaRPr lang="en-US" dirty="0"/>
          </a:p>
        </p:txBody>
      </p:sp>
    </p:spTree>
    <p:custDataLst>
      <p:tags r:id="rId1"/>
    </p:custDataLst>
    <p:extLst>
      <p:ext uri="{BB962C8B-B14F-4D97-AF65-F5344CB8AC3E}">
        <p14:creationId xmlns:p14="http://schemas.microsoft.com/office/powerpoint/2010/main" val="374360604"/>
      </p:ext>
    </p:extLst>
  </p:cSld>
  <p:clrMapOvr>
    <a:masterClrMapping/>
  </p:clrMapOvr>
  <mc:AlternateContent xmlns:mc="http://schemas.openxmlformats.org/markup-compatibility/2006" xmlns:p14="http://schemas.microsoft.com/office/powerpoint/2010/main">
    <mc:Choice Requires="p14">
      <p:transition spd="slow" p14:dur="2000" advTm="67615"/>
    </mc:Choice>
    <mc:Fallback xmlns="">
      <p:transition spd="slow" advTm="676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P spid="11" grpId="0" animBg="1"/>
      <p:bldP spid="1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51CC79A-BEC5-6E87-6AE3-97E37FF5508E}"/>
              </a:ext>
            </a:extLst>
          </p:cNvPr>
          <p:cNvSpPr/>
          <p:nvPr/>
        </p:nvSpPr>
        <p:spPr bwMode="auto">
          <a:xfrm>
            <a:off x="9898670" y="2132856"/>
            <a:ext cx="1237890" cy="936104"/>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pic>
        <p:nvPicPr>
          <p:cNvPr id="6" name="Picture 5" descr="A graph of different colored bars&#10;&#10;Description automatically generated with medium confidence">
            <a:extLst>
              <a:ext uri="{FF2B5EF4-FFF2-40B4-BE49-F238E27FC236}">
                <a16:creationId xmlns:a16="http://schemas.microsoft.com/office/drawing/2014/main" id="{1C89FEC9-5480-04FD-C75E-821A7A70EABE}"/>
              </a:ext>
            </a:extLst>
          </p:cNvPr>
          <p:cNvPicPr>
            <a:picLocks noChangeAspect="1"/>
          </p:cNvPicPr>
          <p:nvPr/>
        </p:nvPicPr>
        <p:blipFill>
          <a:blip r:embed="rId4"/>
          <a:stretch>
            <a:fillRect/>
          </a:stretch>
        </p:blipFill>
        <p:spPr>
          <a:xfrm>
            <a:off x="2999656" y="1042900"/>
            <a:ext cx="8856984" cy="5482444"/>
          </a:xfrm>
          <a:prstGeom prst="rect">
            <a:avLst/>
          </a:prstGeom>
        </p:spPr>
      </p:pic>
      <p:sp>
        <p:nvSpPr>
          <p:cNvPr id="13" name="Content Placeholder 4">
            <a:extLst>
              <a:ext uri="{FF2B5EF4-FFF2-40B4-BE49-F238E27FC236}">
                <a16:creationId xmlns:a16="http://schemas.microsoft.com/office/drawing/2014/main" id="{12E691AC-CB78-D0EA-CB43-DDD391B9410E}"/>
              </a:ext>
            </a:extLst>
          </p:cNvPr>
          <p:cNvSpPr>
            <a:spLocks noGrp="1"/>
          </p:cNvSpPr>
          <p:nvPr>
            <p:ph sz="half" idx="1"/>
          </p:nvPr>
        </p:nvSpPr>
        <p:spPr>
          <a:xfrm>
            <a:off x="263352" y="2924944"/>
            <a:ext cx="3060677" cy="2952328"/>
          </a:xfrm>
        </p:spPr>
        <p:txBody>
          <a:bodyPr/>
          <a:lstStyle/>
          <a:p>
            <a:pPr marL="0" indent="0">
              <a:buNone/>
            </a:pPr>
            <a:endParaRPr lang="en-US" sz="2000" dirty="0">
              <a:solidFill>
                <a:srgbClr val="01366E"/>
              </a:solidFill>
            </a:endParaRPr>
          </a:p>
          <a:p>
            <a:pPr>
              <a:buClr>
                <a:srgbClr val="C00000"/>
              </a:buClr>
              <a:buFont typeface="Wingdings" pitchFamily="2" charset="2"/>
              <a:buChar char="q"/>
            </a:pPr>
            <a:r>
              <a:rPr lang="en-US" sz="2000" dirty="0">
                <a:solidFill>
                  <a:srgbClr val="01366E"/>
                </a:solidFill>
              </a:rPr>
              <a:t>Modified bounds implementing the dynamical hypothesis of NP coupled manly  to the 3</a:t>
            </a:r>
            <a:r>
              <a:rPr lang="en-US" sz="2000" baseline="30000" dirty="0">
                <a:solidFill>
                  <a:srgbClr val="01366E"/>
                </a:solidFill>
              </a:rPr>
              <a:t>rd</a:t>
            </a:r>
            <a:r>
              <a:rPr lang="en-US" sz="2000" dirty="0">
                <a:solidFill>
                  <a:srgbClr val="01366E"/>
                </a:solidFill>
              </a:rPr>
              <a:t> generation [</a:t>
            </a:r>
            <a:r>
              <a:rPr lang="en-US" sz="2000" i="1" dirty="0">
                <a:solidFill>
                  <a:srgbClr val="C00000"/>
                </a:solidFill>
              </a:rPr>
              <a:t>mild suppression factors for light families</a:t>
            </a:r>
            <a:r>
              <a:rPr lang="en-US" sz="2000" dirty="0">
                <a:solidFill>
                  <a:srgbClr val="01366E"/>
                </a:solidFill>
              </a:rPr>
              <a:t>]</a:t>
            </a:r>
            <a:endParaRPr lang="en-GB" dirty="0"/>
          </a:p>
        </p:txBody>
      </p:sp>
      <p:sp>
        <p:nvSpPr>
          <p:cNvPr id="14" name="AutoShape 14">
            <a:extLst>
              <a:ext uri="{FF2B5EF4-FFF2-40B4-BE49-F238E27FC236}">
                <a16:creationId xmlns:a16="http://schemas.microsoft.com/office/drawing/2014/main" id="{AC21BB58-C731-90BC-E757-08DDB9E9BE09}"/>
              </a:ext>
            </a:extLst>
          </p:cNvPr>
          <p:cNvSpPr>
            <a:spLocks noChangeArrowheads="1"/>
          </p:cNvSpPr>
          <p:nvPr/>
        </p:nvSpPr>
        <p:spPr bwMode="auto">
          <a:xfrm>
            <a:off x="9768408" y="2282657"/>
            <a:ext cx="1435053" cy="2076664"/>
          </a:xfrm>
          <a:prstGeom prst="roundRect">
            <a:avLst>
              <a:gd name="adj" fmla="val 16667"/>
            </a:avLst>
          </a:prstGeom>
          <a:noFill/>
          <a:ln w="18000">
            <a:solidFill>
              <a:srgbClr val="00B050"/>
            </a:solidFill>
            <a:round/>
            <a:headEnd/>
            <a:tailEnd/>
          </a:ln>
          <a:effectLst>
            <a:outerShdw blurRad="50800" dist="38100" dir="2700000" algn="tl" rotWithShape="0">
              <a:prstClr val="black">
                <a:alpha val="40000"/>
              </a:prstClr>
            </a:outerShdw>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5" name="Oval 11">
            <a:extLst>
              <a:ext uri="{FF2B5EF4-FFF2-40B4-BE49-F238E27FC236}">
                <a16:creationId xmlns:a16="http://schemas.microsoft.com/office/drawing/2014/main" id="{41A3B966-B7B6-D928-1C7E-ED887FF5E723}"/>
              </a:ext>
            </a:extLst>
          </p:cNvPr>
          <p:cNvSpPr>
            <a:spLocks noChangeArrowheads="1"/>
          </p:cNvSpPr>
          <p:nvPr/>
        </p:nvSpPr>
        <p:spPr bwMode="auto">
          <a:xfrm>
            <a:off x="6803045" y="4941167"/>
            <a:ext cx="517091" cy="915323"/>
          </a:xfrm>
          <a:prstGeom prst="ellipse">
            <a:avLst/>
          </a:prstGeom>
          <a:noFill/>
          <a:ln w="36720">
            <a:solidFill>
              <a:srgbClr val="006B6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6" name="Oval 11">
            <a:extLst>
              <a:ext uri="{FF2B5EF4-FFF2-40B4-BE49-F238E27FC236}">
                <a16:creationId xmlns:a16="http://schemas.microsoft.com/office/drawing/2014/main" id="{9B64F027-C4B5-3109-C557-6F1A885B23B8}"/>
              </a:ext>
            </a:extLst>
          </p:cNvPr>
          <p:cNvSpPr>
            <a:spLocks noChangeArrowheads="1"/>
          </p:cNvSpPr>
          <p:nvPr/>
        </p:nvSpPr>
        <p:spPr bwMode="auto">
          <a:xfrm>
            <a:off x="8062281" y="4932330"/>
            <a:ext cx="517091" cy="915323"/>
          </a:xfrm>
          <a:prstGeom prst="ellipse">
            <a:avLst/>
          </a:prstGeom>
          <a:noFill/>
          <a:ln w="36720">
            <a:solidFill>
              <a:srgbClr val="006B6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7" name="Oval 11">
            <a:extLst>
              <a:ext uri="{FF2B5EF4-FFF2-40B4-BE49-F238E27FC236}">
                <a16:creationId xmlns:a16="http://schemas.microsoft.com/office/drawing/2014/main" id="{C2946F36-820E-66A5-AD31-AF96685EF800}"/>
              </a:ext>
            </a:extLst>
          </p:cNvPr>
          <p:cNvSpPr>
            <a:spLocks noChangeArrowheads="1"/>
          </p:cNvSpPr>
          <p:nvPr/>
        </p:nvSpPr>
        <p:spPr bwMode="auto">
          <a:xfrm>
            <a:off x="9640124" y="4924293"/>
            <a:ext cx="517091" cy="915323"/>
          </a:xfrm>
          <a:prstGeom prst="ellipse">
            <a:avLst/>
          </a:prstGeom>
          <a:noFill/>
          <a:ln w="36720">
            <a:solidFill>
              <a:srgbClr val="006B6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8" name="Oval 11">
            <a:extLst>
              <a:ext uri="{FF2B5EF4-FFF2-40B4-BE49-F238E27FC236}">
                <a16:creationId xmlns:a16="http://schemas.microsoft.com/office/drawing/2014/main" id="{EE21D086-E022-E2C0-00D6-1A43C62EFD0E}"/>
              </a:ext>
            </a:extLst>
          </p:cNvPr>
          <p:cNvSpPr>
            <a:spLocks noChangeArrowheads="1"/>
          </p:cNvSpPr>
          <p:nvPr/>
        </p:nvSpPr>
        <p:spPr bwMode="auto">
          <a:xfrm>
            <a:off x="11203461" y="4900174"/>
            <a:ext cx="517091" cy="915323"/>
          </a:xfrm>
          <a:prstGeom prst="ellipse">
            <a:avLst/>
          </a:prstGeom>
          <a:noFill/>
          <a:ln w="36720">
            <a:solidFill>
              <a:srgbClr val="006B6B"/>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23" name="Content Placeholder 4">
            <a:extLst>
              <a:ext uri="{FF2B5EF4-FFF2-40B4-BE49-F238E27FC236}">
                <a16:creationId xmlns:a16="http://schemas.microsoft.com/office/drawing/2014/main" id="{52ADCBDF-E058-8A4D-7DC7-0EA709C79E4D}"/>
              </a:ext>
            </a:extLst>
          </p:cNvPr>
          <p:cNvSpPr txBox="1">
            <a:spLocks/>
          </p:cNvSpPr>
          <p:nvPr/>
        </p:nvSpPr>
        <p:spPr bwMode="auto">
          <a:xfrm>
            <a:off x="273164" y="1556792"/>
            <a:ext cx="2690825" cy="15998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buFont typeface="Wingdings" pitchFamily="2" charset="2"/>
              <a:buChar char="q"/>
            </a:pPr>
            <a:r>
              <a:rPr lang="en-US" altLang="en-IT" sz="2000" kern="0">
                <a:solidFill>
                  <a:srgbClr val="01366E"/>
                </a:solidFill>
              </a:rPr>
              <a:t>Assume NP couples differently to the 3</a:t>
            </a:r>
            <a:r>
              <a:rPr lang="en-US" altLang="en-IT" sz="2000" kern="0" baseline="30000">
                <a:solidFill>
                  <a:srgbClr val="01366E"/>
                </a:solidFill>
              </a:rPr>
              <a:t>rd</a:t>
            </a:r>
            <a:r>
              <a:rPr lang="en-US" altLang="en-IT" sz="2000" kern="0">
                <a:solidFill>
                  <a:srgbClr val="01366E"/>
                </a:solidFill>
              </a:rPr>
              <a:t> family and universally 1st &amp; 2</a:t>
            </a:r>
            <a:r>
              <a:rPr lang="en-US" altLang="en-IT" sz="2000" kern="0" baseline="30000">
                <a:solidFill>
                  <a:srgbClr val="01366E"/>
                </a:solidFill>
              </a:rPr>
              <a:t>nd</a:t>
            </a:r>
            <a:r>
              <a:rPr lang="en-US" altLang="en-IT" sz="2000" kern="0">
                <a:solidFill>
                  <a:srgbClr val="01366E"/>
                </a:solidFill>
              </a:rPr>
              <a:t>  [</a:t>
            </a:r>
            <a:r>
              <a:rPr lang="en-US" altLang="en-IT" sz="2000" kern="0">
                <a:solidFill>
                  <a:srgbClr val="C00000"/>
                </a:solidFill>
              </a:rPr>
              <a:t>120 ops.</a:t>
            </a:r>
            <a:r>
              <a:rPr lang="en-US" altLang="en-IT" sz="2000" kern="0">
                <a:solidFill>
                  <a:srgbClr val="01366E"/>
                </a:solidFill>
              </a:rPr>
              <a:t>]</a:t>
            </a:r>
          </a:p>
          <a:p>
            <a:endParaRPr lang="en-US" sz="2000" kern="0">
              <a:solidFill>
                <a:srgbClr val="01366E"/>
              </a:solidFill>
            </a:endParaRPr>
          </a:p>
        </p:txBody>
      </p:sp>
      <p:sp>
        <p:nvSpPr>
          <p:cNvPr id="24" name="Content Placeholder 46">
            <a:extLst>
              <a:ext uri="{FF2B5EF4-FFF2-40B4-BE49-F238E27FC236}">
                <a16:creationId xmlns:a16="http://schemas.microsoft.com/office/drawing/2014/main" id="{EA3FBC8B-A892-C199-C3C6-A908EF10DCDF}"/>
              </a:ext>
            </a:extLst>
          </p:cNvPr>
          <p:cNvSpPr txBox="1">
            <a:spLocks/>
          </p:cNvSpPr>
          <p:nvPr/>
        </p:nvSpPr>
        <p:spPr bwMode="auto">
          <a:xfrm>
            <a:off x="263352" y="980727"/>
            <a:ext cx="3739577" cy="4998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r>
              <a:rPr lang="en-GB" sz="2400" kern="0"/>
              <a:t>SMEFT for 3</a:t>
            </a:r>
            <a:r>
              <a:rPr lang="en-GB" sz="2400" kern="0" baseline="30000"/>
              <a:t>rd</a:t>
            </a:r>
            <a:r>
              <a:rPr lang="en-GB" sz="2400" kern="0"/>
              <a:t> gen. NP</a:t>
            </a:r>
          </a:p>
        </p:txBody>
      </p:sp>
      <p:sp>
        <p:nvSpPr>
          <p:cNvPr id="3" name="AutoShape 14">
            <a:extLst>
              <a:ext uri="{FF2B5EF4-FFF2-40B4-BE49-F238E27FC236}">
                <a16:creationId xmlns:a16="http://schemas.microsoft.com/office/drawing/2014/main" id="{EE8B1650-74A6-A405-FC8D-F6289460CC0A}"/>
              </a:ext>
            </a:extLst>
          </p:cNvPr>
          <p:cNvSpPr>
            <a:spLocks noChangeArrowheads="1"/>
          </p:cNvSpPr>
          <p:nvPr/>
        </p:nvSpPr>
        <p:spPr bwMode="auto">
          <a:xfrm>
            <a:off x="4345512" y="2282656"/>
            <a:ext cx="5134864" cy="2076664"/>
          </a:xfrm>
          <a:prstGeom prst="roundRect">
            <a:avLst>
              <a:gd name="adj" fmla="val 16667"/>
            </a:avLst>
          </a:prstGeom>
          <a:solidFill>
            <a:schemeClr val="accent1"/>
          </a:solidFill>
          <a:ln w="18000">
            <a:solidFill>
              <a:srgbClr val="00B050"/>
            </a:solidFill>
            <a:round/>
            <a:headEnd/>
            <a:tailEnd/>
          </a:ln>
          <a:effectLst>
            <a:outerShdw blurRad="50800" dist="38100" dir="2700000" algn="tl" rotWithShape="0">
              <a:prstClr val="black">
                <a:alpha val="40000"/>
              </a:prstClr>
            </a:outerShdw>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4" name="Content Placeholder 4">
            <a:extLst>
              <a:ext uri="{FF2B5EF4-FFF2-40B4-BE49-F238E27FC236}">
                <a16:creationId xmlns:a16="http://schemas.microsoft.com/office/drawing/2014/main" id="{140A00E2-4C6C-1E19-A744-B1067515882B}"/>
              </a:ext>
            </a:extLst>
          </p:cNvPr>
          <p:cNvSpPr txBox="1">
            <a:spLocks/>
          </p:cNvSpPr>
          <p:nvPr/>
        </p:nvSpPr>
        <p:spPr bwMode="auto">
          <a:xfrm>
            <a:off x="4550865" y="2427033"/>
            <a:ext cx="4929511" cy="18276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600"/>
              </a:spcBef>
              <a:spcAft>
                <a:spcPts val="600"/>
              </a:spcAft>
            </a:pPr>
            <a:r>
              <a:rPr lang="en-US" altLang="en-IT" sz="2000">
                <a:solidFill>
                  <a:schemeClr val="tx1"/>
                </a:solidFill>
                <a:latin typeface="+mn-lt"/>
              </a:rPr>
              <a:t>NP can be as low as 1-2 </a:t>
            </a:r>
            <a:r>
              <a:rPr lang="en-US" altLang="en-IT" sz="2000" err="1">
                <a:solidFill>
                  <a:schemeClr val="tx1"/>
                </a:solidFill>
                <a:latin typeface="+mn-lt"/>
              </a:rPr>
              <a:t>TeV</a:t>
            </a:r>
            <a:r>
              <a:rPr lang="en-US" altLang="en-IT" sz="2000">
                <a:solidFill>
                  <a:schemeClr val="tx1"/>
                </a:solidFill>
                <a:latin typeface="+mn-lt"/>
              </a:rPr>
              <a:t> in motivated models !  (</a:t>
            </a:r>
            <a:r>
              <a:rPr lang="en-US" altLang="en-IT" sz="2000" i="1">
                <a:solidFill>
                  <a:schemeClr val="bg2">
                    <a:lumMod val="50000"/>
                  </a:schemeClr>
                </a:solidFill>
                <a:latin typeface="+mn-lt"/>
              </a:rPr>
              <a:t>no tuning   neede</a:t>
            </a:r>
            <a:r>
              <a:rPr lang="en-US" altLang="en-IT" sz="2000" i="1">
                <a:solidFill>
                  <a:schemeClr val="bg2">
                    <a:lumMod val="50000"/>
                  </a:schemeClr>
                </a:solidFill>
              </a:rPr>
              <a:t>d </a:t>
            </a:r>
            <a:r>
              <a:rPr lang="en-US" altLang="en-IT" sz="2000" i="1">
                <a:solidFill>
                  <a:schemeClr val="bg2">
                    <a:lumMod val="50000"/>
                  </a:schemeClr>
                </a:solidFill>
                <a:latin typeface="+mn-lt"/>
              </a:rPr>
              <a:t>to evade present bounds</a:t>
            </a:r>
            <a:r>
              <a:rPr lang="en-US" altLang="en-IT" sz="2000" i="1">
                <a:solidFill>
                  <a:schemeClr val="tx1"/>
                </a:solidFill>
                <a:latin typeface="+mn-lt"/>
              </a:rPr>
              <a:t>…</a:t>
            </a:r>
            <a:r>
              <a:rPr lang="en-US" altLang="en-IT" sz="2000">
                <a:solidFill>
                  <a:schemeClr val="tx1"/>
                </a:solidFill>
                <a:latin typeface="+mn-lt"/>
              </a:rPr>
              <a:t>)</a:t>
            </a:r>
            <a:endParaRPr lang="en-US" altLang="en-IT" sz="2000">
              <a:latin typeface="+mn-lt"/>
            </a:endParaRPr>
          </a:p>
          <a:p>
            <a:r>
              <a:rPr lang="en-US" altLang="en-IT" sz="2000">
                <a:solidFill>
                  <a:schemeClr val="tx1"/>
                </a:solidFill>
                <a:latin typeface="+mn-lt"/>
              </a:rPr>
              <a:t>Interplay of </a:t>
            </a:r>
            <a:r>
              <a:rPr lang="en-US" altLang="en-IT" sz="2000">
                <a:solidFill>
                  <a:srgbClr val="FF0000"/>
                </a:solidFill>
                <a:latin typeface="+mn-lt"/>
              </a:rPr>
              <a:t>flavor</a:t>
            </a:r>
            <a:r>
              <a:rPr lang="en-US" altLang="en-IT" sz="2000">
                <a:latin typeface="+mn-lt"/>
              </a:rPr>
              <a:t> + </a:t>
            </a:r>
            <a:r>
              <a:rPr lang="en-US" altLang="en-IT" sz="2000">
                <a:solidFill>
                  <a:srgbClr val="00AE00"/>
                </a:solidFill>
                <a:latin typeface="+mn-lt"/>
              </a:rPr>
              <a:t>EW </a:t>
            </a:r>
            <a:r>
              <a:rPr lang="en-US" altLang="en-IT" sz="2000">
                <a:latin typeface="+mn-lt"/>
              </a:rPr>
              <a:t>+ </a:t>
            </a:r>
            <a:r>
              <a:rPr lang="en-US" altLang="en-IT" sz="2000">
                <a:solidFill>
                  <a:srgbClr val="0000FF"/>
                </a:solidFill>
                <a:latin typeface="+mn-lt"/>
              </a:rPr>
              <a:t>direct searches </a:t>
            </a:r>
            <a:r>
              <a:rPr lang="en-US" altLang="en-IT" sz="2000">
                <a:solidFill>
                  <a:schemeClr val="tx1"/>
                </a:solidFill>
                <a:latin typeface="+mn-lt"/>
              </a:rPr>
              <a:t>is essential to discover NP…</a:t>
            </a:r>
          </a:p>
        </p:txBody>
      </p:sp>
      <p:sp>
        <p:nvSpPr>
          <p:cNvPr id="7" name="Title 1">
            <a:extLst>
              <a:ext uri="{FF2B5EF4-FFF2-40B4-BE49-F238E27FC236}">
                <a16:creationId xmlns:a16="http://schemas.microsoft.com/office/drawing/2014/main" id="{C624F55D-67E9-4381-B153-489D3E8D90C3}"/>
              </a:ext>
            </a:extLst>
          </p:cNvPr>
          <p:cNvSpPr txBox="1">
            <a:spLocks/>
          </p:cNvSpPr>
          <p:nvPr/>
        </p:nvSpPr>
        <p:spPr bwMode="auto">
          <a:xfrm>
            <a:off x="165761" y="-100433"/>
            <a:ext cx="10420349" cy="762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000">
                <a:solidFill>
                  <a:srgbClr val="800000"/>
                </a:solidFill>
                <a:latin typeface="+mj-lt"/>
                <a:ea typeface="ＭＳ Ｐゴシック" charset="-128"/>
                <a:cs typeface="ＭＳ Ｐゴシック" charset="-128"/>
              </a:defRPr>
            </a:lvl1pPr>
            <a:lvl2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2pPr>
            <a:lvl3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3pPr>
            <a:lvl4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4pPr>
            <a:lvl5pPr algn="l" rtl="0" eaLnBrk="0" fontAlgn="base" hangingPunct="0">
              <a:spcBef>
                <a:spcPct val="0"/>
              </a:spcBef>
              <a:spcAft>
                <a:spcPct val="0"/>
              </a:spcAft>
              <a:defRPr sz="4000">
                <a:solidFill>
                  <a:schemeClr val="hlink"/>
                </a:solidFill>
                <a:latin typeface="Helvetica" charset="0"/>
                <a:ea typeface="ＭＳ Ｐゴシック" charset="-128"/>
                <a:cs typeface="ＭＳ Ｐゴシック" charset="-128"/>
              </a:defRPr>
            </a:lvl5pPr>
            <a:lvl6pPr marL="457200" algn="l" rtl="0" fontAlgn="base">
              <a:spcBef>
                <a:spcPct val="0"/>
              </a:spcBef>
              <a:spcAft>
                <a:spcPct val="0"/>
              </a:spcAft>
              <a:defRPr sz="4000">
                <a:solidFill>
                  <a:schemeClr val="hlink"/>
                </a:solidFill>
                <a:latin typeface="Helvetica" charset="0"/>
              </a:defRPr>
            </a:lvl6pPr>
            <a:lvl7pPr marL="914400" algn="l" rtl="0" fontAlgn="base">
              <a:spcBef>
                <a:spcPct val="0"/>
              </a:spcBef>
              <a:spcAft>
                <a:spcPct val="0"/>
              </a:spcAft>
              <a:defRPr sz="4000">
                <a:solidFill>
                  <a:schemeClr val="hlink"/>
                </a:solidFill>
                <a:latin typeface="Helvetica" charset="0"/>
              </a:defRPr>
            </a:lvl7pPr>
            <a:lvl8pPr marL="1371600" algn="l" rtl="0" fontAlgn="base">
              <a:spcBef>
                <a:spcPct val="0"/>
              </a:spcBef>
              <a:spcAft>
                <a:spcPct val="0"/>
              </a:spcAft>
              <a:defRPr sz="4000">
                <a:solidFill>
                  <a:schemeClr val="hlink"/>
                </a:solidFill>
                <a:latin typeface="Helvetica" charset="0"/>
              </a:defRPr>
            </a:lvl8pPr>
            <a:lvl9pPr marL="1828800" algn="l" rtl="0" fontAlgn="base">
              <a:spcBef>
                <a:spcPct val="0"/>
              </a:spcBef>
              <a:spcAft>
                <a:spcPct val="0"/>
              </a:spcAft>
              <a:defRPr sz="4000">
                <a:solidFill>
                  <a:schemeClr val="hlink"/>
                </a:solidFill>
                <a:latin typeface="Helvetica" charset="0"/>
              </a:defRPr>
            </a:lvl9pPr>
          </a:lstStyle>
          <a:p>
            <a:r>
              <a:rPr lang="en-GB" kern="0" dirty="0"/>
              <a:t>NP reach in “motivated models”</a:t>
            </a:r>
            <a:endParaRPr lang="en-GB" kern="0" dirty="0">
              <a:solidFill>
                <a:srgbClr val="C00000"/>
              </a:solidFill>
            </a:endParaRPr>
          </a:p>
        </p:txBody>
      </p:sp>
      <p:cxnSp>
        <p:nvCxnSpPr>
          <p:cNvPr id="8" name="Straight Connector 7">
            <a:extLst>
              <a:ext uri="{FF2B5EF4-FFF2-40B4-BE49-F238E27FC236}">
                <a16:creationId xmlns:a16="http://schemas.microsoft.com/office/drawing/2014/main" id="{767A0E57-742D-93BD-B7C5-CE6319B4A904}"/>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Footer Placeholder 5">
            <a:extLst>
              <a:ext uri="{FF2B5EF4-FFF2-40B4-BE49-F238E27FC236}">
                <a16:creationId xmlns:a16="http://schemas.microsoft.com/office/drawing/2014/main" id="{70ABB40F-5861-FAB2-E715-CB21CD920B0F}"/>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19" name="Slide Number Placeholder 3">
            <a:extLst>
              <a:ext uri="{FF2B5EF4-FFF2-40B4-BE49-F238E27FC236}">
                <a16:creationId xmlns:a16="http://schemas.microsoft.com/office/drawing/2014/main" id="{FFD2778D-5D8A-8145-3769-C33BEA54529E}"/>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50</a:t>
            </a:fld>
            <a:endParaRPr lang="en-US" dirty="0"/>
          </a:p>
        </p:txBody>
      </p:sp>
      <p:sp>
        <p:nvSpPr>
          <p:cNvPr id="2" name="TextBox 1">
            <a:extLst>
              <a:ext uri="{FF2B5EF4-FFF2-40B4-BE49-F238E27FC236}">
                <a16:creationId xmlns:a16="http://schemas.microsoft.com/office/drawing/2014/main" id="{33BC73F7-3838-A76B-270A-4F49DA470766}"/>
              </a:ext>
            </a:extLst>
          </p:cNvPr>
          <p:cNvSpPr txBox="1"/>
          <p:nvPr/>
        </p:nvSpPr>
        <p:spPr>
          <a:xfrm>
            <a:off x="609483" y="6135530"/>
            <a:ext cx="2108317" cy="584775"/>
          </a:xfrm>
          <a:prstGeom prst="rect">
            <a:avLst/>
          </a:prstGeom>
          <a:noFill/>
        </p:spPr>
        <p:txBody>
          <a:bodyPr wrap="square">
            <a:spAutoFit/>
          </a:bodyPr>
          <a:lstStyle/>
          <a:p>
            <a:pPr marL="0" indent="0" algn="ctr">
              <a:buNone/>
            </a:pPr>
            <a:r>
              <a:rPr lang="en-US" altLang="en-IT" sz="1600" kern="0" dirty="0" err="1">
                <a:solidFill>
                  <a:schemeClr val="tx1"/>
                </a:solidFill>
                <a:latin typeface="+mn-lt"/>
              </a:rPr>
              <a:t>Allwicher</a:t>
            </a:r>
            <a:r>
              <a:rPr lang="en-US" altLang="en-IT" sz="1600" kern="0" dirty="0">
                <a:solidFill>
                  <a:schemeClr val="tx1"/>
                </a:solidFill>
                <a:latin typeface="+mn-lt"/>
              </a:rPr>
              <a:t>, Cornella, GI, </a:t>
            </a:r>
            <a:r>
              <a:rPr lang="en-US" altLang="en-IT" sz="1600" kern="0" dirty="0" err="1">
                <a:solidFill>
                  <a:schemeClr val="tx1"/>
                </a:solidFill>
                <a:latin typeface="+mn-lt"/>
              </a:rPr>
              <a:t>Stefanek</a:t>
            </a:r>
            <a:r>
              <a:rPr lang="en-US" altLang="en-IT" sz="1600" kern="0" dirty="0">
                <a:solidFill>
                  <a:schemeClr val="tx1"/>
                </a:solidFill>
                <a:latin typeface="+mn-lt"/>
              </a:rPr>
              <a:t> ‘24 </a:t>
            </a:r>
            <a:endParaRPr lang="en-GB" sz="1600" b="0" u="none" strike="noStrike" dirty="0">
              <a:effectLst/>
              <a:latin typeface="+mn-lt"/>
            </a:endParaRPr>
          </a:p>
        </p:txBody>
      </p:sp>
    </p:spTree>
    <p:custDataLst>
      <p:tags r:id="rId1"/>
    </p:custDataLst>
    <p:extLst>
      <p:ext uri="{BB962C8B-B14F-4D97-AF65-F5344CB8AC3E}">
        <p14:creationId xmlns:p14="http://schemas.microsoft.com/office/powerpoint/2010/main" val="3098057615"/>
      </p:ext>
    </p:extLst>
  </p:cSld>
  <p:clrMapOvr>
    <a:masterClrMapping/>
  </p:clrMapOvr>
  <mc:AlternateContent xmlns:mc="http://schemas.openxmlformats.org/markup-compatibility/2006" xmlns:p14="http://schemas.microsoft.com/office/powerpoint/2010/main">
    <mc:Choice Requires="p14">
      <p:transition spd="slow" p14:dur="2000" advTm="69253"/>
    </mc:Choice>
    <mc:Fallback xmlns="">
      <p:transition spd="slow" advTm="692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3B00-B6A9-7974-F4F9-99DC73D8E83F}"/>
            </a:ext>
          </a:extLst>
        </p:cNvPr>
        <p:cNvGrpSpPr/>
        <p:nvPr/>
      </p:nvGrpSpPr>
      <p:grpSpPr>
        <a:xfrm>
          <a:off x="0" y="0"/>
          <a:ext cx="0" cy="0"/>
          <a:chOff x="0" y="0"/>
          <a:chExt cx="0" cy="0"/>
        </a:xfrm>
      </p:grpSpPr>
      <p:pic>
        <p:nvPicPr>
          <p:cNvPr id="9" name="Picture 8" descr="A graph of different colored lines&#10;&#10;Description automatically generated">
            <a:extLst>
              <a:ext uri="{FF2B5EF4-FFF2-40B4-BE49-F238E27FC236}">
                <a16:creationId xmlns:a16="http://schemas.microsoft.com/office/drawing/2014/main" id="{14278F1F-628F-5D5F-9E55-B3B5EC0B410D}"/>
              </a:ext>
            </a:extLst>
          </p:cNvPr>
          <p:cNvPicPr>
            <a:picLocks noChangeAspect="1"/>
          </p:cNvPicPr>
          <p:nvPr/>
        </p:nvPicPr>
        <p:blipFill>
          <a:blip r:embed="rId3"/>
          <a:stretch>
            <a:fillRect/>
          </a:stretch>
        </p:blipFill>
        <p:spPr>
          <a:xfrm>
            <a:off x="3078000" y="1084098"/>
            <a:ext cx="8542800" cy="5332932"/>
          </a:xfrm>
          <a:prstGeom prst="rect">
            <a:avLst/>
          </a:prstGeom>
        </p:spPr>
      </p:pic>
      <p:sp>
        <p:nvSpPr>
          <p:cNvPr id="26" name="Content Placeholder 4">
            <a:extLst>
              <a:ext uri="{FF2B5EF4-FFF2-40B4-BE49-F238E27FC236}">
                <a16:creationId xmlns:a16="http://schemas.microsoft.com/office/drawing/2014/main" id="{7A8B7DC3-586C-528F-3CA3-862D6DF17784}"/>
              </a:ext>
            </a:extLst>
          </p:cNvPr>
          <p:cNvSpPr txBox="1">
            <a:spLocks/>
          </p:cNvSpPr>
          <p:nvPr/>
        </p:nvSpPr>
        <p:spPr bwMode="auto">
          <a:xfrm>
            <a:off x="265624" y="980728"/>
            <a:ext cx="3204693" cy="17281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r>
              <a:rPr lang="en-GB" sz="2400" kern="0" dirty="0"/>
              <a:t>Potential reach of </a:t>
            </a:r>
            <a:r>
              <a:rPr lang="en-GB" sz="2400" kern="0" dirty="0">
                <a:solidFill>
                  <a:srgbClr val="C00000"/>
                </a:solidFill>
              </a:rPr>
              <a:t>FCC-</a:t>
            </a:r>
            <a:r>
              <a:rPr lang="en-GB" sz="2400" kern="0" dirty="0" err="1">
                <a:solidFill>
                  <a:srgbClr val="C00000"/>
                </a:solidFill>
              </a:rPr>
              <a:t>ee</a:t>
            </a:r>
            <a:r>
              <a:rPr lang="en-GB" sz="2400" kern="0" dirty="0"/>
              <a:t> from       EW and Higgs measurements</a:t>
            </a:r>
          </a:p>
        </p:txBody>
      </p:sp>
      <p:sp>
        <p:nvSpPr>
          <p:cNvPr id="8" name="Content Placeholder 4">
            <a:extLst>
              <a:ext uri="{FF2B5EF4-FFF2-40B4-BE49-F238E27FC236}">
                <a16:creationId xmlns:a16="http://schemas.microsoft.com/office/drawing/2014/main" id="{E3687782-B25E-068C-82FE-B1063B97DD2B}"/>
              </a:ext>
            </a:extLst>
          </p:cNvPr>
          <p:cNvSpPr txBox="1">
            <a:spLocks/>
          </p:cNvSpPr>
          <p:nvPr/>
        </p:nvSpPr>
        <p:spPr bwMode="auto">
          <a:xfrm>
            <a:off x="233800" y="4437609"/>
            <a:ext cx="3016790" cy="17997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marL="0" indent="0" algn="ctr">
              <a:spcBef>
                <a:spcPts val="0"/>
              </a:spcBef>
              <a:buNone/>
            </a:pPr>
            <a:r>
              <a:rPr lang="en-US" altLang="en-IT" sz="2200" kern="0" dirty="0">
                <a:solidFill>
                  <a:srgbClr val="01366E"/>
                </a:solidFill>
              </a:rPr>
              <a:t>The natural range for</a:t>
            </a:r>
            <a:r>
              <a:rPr lang="en-US" altLang="en-IT" sz="2200" kern="0" dirty="0">
                <a:solidFill>
                  <a:srgbClr val="C00000"/>
                </a:solidFill>
              </a:rPr>
              <a:t> </a:t>
            </a:r>
          </a:p>
          <a:p>
            <a:pPr marL="0" indent="0" algn="ctr">
              <a:spcBef>
                <a:spcPts val="0"/>
              </a:spcBef>
              <a:buNone/>
            </a:pPr>
            <a:r>
              <a:rPr lang="en-US" altLang="en-IT" sz="2200" dirty="0" err="1">
                <a:solidFill>
                  <a:srgbClr val="C00000"/>
                </a:solidFill>
                <a:latin typeface="+mn-lt"/>
                <a:cs typeface="Times New Roman" panose="02020603050405020304" pitchFamily="18" charset="0"/>
              </a:rPr>
              <a:t>Λ</a:t>
            </a:r>
            <a:r>
              <a:rPr lang="en-US" altLang="en-IT" sz="2200" kern="0" dirty="0">
                <a:solidFill>
                  <a:srgbClr val="C00000"/>
                </a:solidFill>
              </a:rPr>
              <a:t> </a:t>
            </a:r>
            <a:r>
              <a:rPr lang="en-US" altLang="en-IT" sz="2200" kern="0" dirty="0">
                <a:solidFill>
                  <a:srgbClr val="01366E"/>
                </a:solidFill>
              </a:rPr>
              <a:t>dictated by the hierarchy problem </a:t>
            </a:r>
          </a:p>
          <a:p>
            <a:pPr marL="0" indent="0" algn="ctr">
              <a:spcBef>
                <a:spcPts val="0"/>
              </a:spcBef>
              <a:buNone/>
            </a:pPr>
            <a:r>
              <a:rPr lang="en-US" altLang="en-IT" sz="2200" kern="0" dirty="0">
                <a:solidFill>
                  <a:srgbClr val="01366E"/>
                </a:solidFill>
              </a:rPr>
              <a:t>(i.e. few </a:t>
            </a:r>
            <a:r>
              <a:rPr lang="en-US" altLang="en-IT" sz="2200" kern="0" dirty="0" err="1">
                <a:solidFill>
                  <a:srgbClr val="01366E"/>
                </a:solidFill>
              </a:rPr>
              <a:t>TeV</a:t>
            </a:r>
            <a:r>
              <a:rPr lang="en-US" altLang="en-IT" sz="2200" kern="0" dirty="0">
                <a:solidFill>
                  <a:srgbClr val="01366E"/>
                </a:solidFill>
              </a:rPr>
              <a:t>) would be completely covered</a:t>
            </a:r>
            <a:endParaRPr lang="en-US" sz="2200" kern="0" dirty="0">
              <a:solidFill>
                <a:srgbClr val="01366E"/>
              </a:solidFill>
            </a:endParaRPr>
          </a:p>
        </p:txBody>
      </p:sp>
      <p:sp>
        <p:nvSpPr>
          <p:cNvPr id="6" name="Title 1">
            <a:extLst>
              <a:ext uri="{FF2B5EF4-FFF2-40B4-BE49-F238E27FC236}">
                <a16:creationId xmlns:a16="http://schemas.microsoft.com/office/drawing/2014/main" id="{761BB264-DA68-94A8-E6F1-806E03F90235}"/>
              </a:ext>
            </a:extLst>
          </p:cNvPr>
          <p:cNvSpPr>
            <a:spLocks noGrp="1"/>
          </p:cNvSpPr>
          <p:nvPr>
            <p:ph type="title"/>
          </p:nvPr>
        </p:nvSpPr>
        <p:spPr>
          <a:xfrm>
            <a:off x="165761" y="-100433"/>
            <a:ext cx="10420349" cy="762000"/>
          </a:xfrm>
        </p:spPr>
        <p:txBody>
          <a:bodyPr/>
          <a:lstStyle/>
          <a:p>
            <a:r>
              <a:rPr lang="en-GB" dirty="0"/>
              <a:t>NP reach in “motivated models”</a:t>
            </a:r>
            <a:endParaRPr lang="en-GB" dirty="0">
              <a:solidFill>
                <a:srgbClr val="C00000"/>
              </a:solidFill>
            </a:endParaRPr>
          </a:p>
        </p:txBody>
      </p:sp>
      <p:cxnSp>
        <p:nvCxnSpPr>
          <p:cNvPr id="10" name="Straight Connector 9">
            <a:extLst>
              <a:ext uri="{FF2B5EF4-FFF2-40B4-BE49-F238E27FC236}">
                <a16:creationId xmlns:a16="http://schemas.microsoft.com/office/drawing/2014/main" id="{F8464FC0-B7A2-4C10-B116-41C11B5813F0}"/>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Footer Placeholder 5">
            <a:extLst>
              <a:ext uri="{FF2B5EF4-FFF2-40B4-BE49-F238E27FC236}">
                <a16:creationId xmlns:a16="http://schemas.microsoft.com/office/drawing/2014/main" id="{1931556D-66E0-A8FC-FD40-1CB97E376737}"/>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3" name="Slide Number Placeholder 3">
            <a:extLst>
              <a:ext uri="{FF2B5EF4-FFF2-40B4-BE49-F238E27FC236}">
                <a16:creationId xmlns:a16="http://schemas.microsoft.com/office/drawing/2014/main" id="{10AD8EE5-47E6-025A-EE2C-142AB7C7D1F1}"/>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51</a:t>
            </a:fld>
            <a:endParaRPr lang="en-US" dirty="0"/>
          </a:p>
        </p:txBody>
      </p:sp>
      <p:cxnSp>
        <p:nvCxnSpPr>
          <p:cNvPr id="5" name="Straight Arrow Connector 4">
            <a:extLst>
              <a:ext uri="{FF2B5EF4-FFF2-40B4-BE49-F238E27FC236}">
                <a16:creationId xmlns:a16="http://schemas.microsoft.com/office/drawing/2014/main" id="{ECA1C78A-E9C9-4B50-8F8A-ACBC6496DFF1}"/>
              </a:ext>
            </a:extLst>
          </p:cNvPr>
          <p:cNvCxnSpPr/>
          <p:nvPr/>
        </p:nvCxnSpPr>
        <p:spPr bwMode="auto">
          <a:xfrm>
            <a:off x="1742195" y="2852936"/>
            <a:ext cx="0" cy="1224136"/>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3070540028"/>
      </p:ext>
    </p:extLst>
  </p:cSld>
  <p:clrMapOvr>
    <a:masterClrMapping/>
  </p:clrMapOvr>
  <mc:AlternateContent xmlns:mc="http://schemas.openxmlformats.org/markup-compatibility/2006" xmlns:p14="http://schemas.microsoft.com/office/powerpoint/2010/main">
    <mc:Choice Requires="p14">
      <p:transition spd="slow" p14:dur="2000" advTm="54011"/>
    </mc:Choice>
    <mc:Fallback xmlns="">
      <p:transition spd="slow" advTm="54011"/>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2CE9CCD-E769-024B-7BF3-E753DFC27A5A}"/>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A630A72E-A6C6-AF85-74B3-DA8C39FB2A6D}"/>
              </a:ext>
            </a:extLst>
          </p:cNvPr>
          <p:cNvSpPr>
            <a:spLocks noGrp="1"/>
          </p:cNvSpPr>
          <p:nvPr>
            <p:ph type="title"/>
          </p:nvPr>
        </p:nvSpPr>
        <p:spPr>
          <a:xfrm>
            <a:off x="165761" y="-100433"/>
            <a:ext cx="10420349" cy="762000"/>
          </a:xfrm>
        </p:spPr>
        <p:txBody>
          <a:bodyPr/>
          <a:lstStyle/>
          <a:p>
            <a:r>
              <a:rPr lang="en-GB" dirty="0"/>
              <a:t>Examples of interplay in indirect NP searches </a:t>
            </a:r>
            <a:endParaRPr lang="en-GB" dirty="0">
              <a:solidFill>
                <a:srgbClr val="C00000"/>
              </a:solidFill>
            </a:endParaRPr>
          </a:p>
        </p:txBody>
      </p:sp>
      <p:sp>
        <p:nvSpPr>
          <p:cNvPr id="4" name="Footer Placeholder 5">
            <a:extLst>
              <a:ext uri="{FF2B5EF4-FFF2-40B4-BE49-F238E27FC236}">
                <a16:creationId xmlns:a16="http://schemas.microsoft.com/office/drawing/2014/main" id="{93B2DCB8-F875-8B58-FEBD-C899BFA9ACCC}"/>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5" name="Slide Number Placeholder 3">
            <a:extLst>
              <a:ext uri="{FF2B5EF4-FFF2-40B4-BE49-F238E27FC236}">
                <a16:creationId xmlns:a16="http://schemas.microsoft.com/office/drawing/2014/main" id="{7F633A31-B919-0D43-EEF3-3FE77DE3F153}"/>
              </a:ext>
            </a:extLst>
          </p:cNvPr>
          <p:cNvSpPr txBox="1">
            <a:spLocks/>
          </p:cNvSpPr>
          <p:nvPr/>
        </p:nvSpPr>
        <p:spPr bwMode="auto">
          <a:xfrm>
            <a:off x="10087588" y="6525344"/>
            <a:ext cx="196347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GB"/>
            </a:defPPr>
            <a:lvl1pPr algn="r" rtl="0" eaLnBrk="1" fontAlgn="base" hangingPunct="1">
              <a:spcBef>
                <a:spcPct val="0"/>
              </a:spcBef>
              <a:spcAft>
                <a:spcPct val="0"/>
              </a:spcAft>
              <a:defRPr sz="1000" kern="1200">
                <a:solidFill>
                  <a:srgbClr val="000000"/>
                </a:solidFill>
                <a:latin typeface="Helvetica"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defRPr/>
            </a:pPr>
            <a:fld id="{69465A80-0F57-5B4F-BE8A-6A68EE5F429F}" type="slidenum">
              <a:rPr lang="en-US" smtClean="0"/>
              <a:pPr>
                <a:defRPr/>
              </a:pPr>
              <a:t>52</a:t>
            </a:fld>
            <a:endParaRPr lang="en-US" dirty="0"/>
          </a:p>
        </p:txBody>
      </p:sp>
      <p:sp>
        <p:nvSpPr>
          <p:cNvPr id="9" name="TextBox 8">
            <a:extLst>
              <a:ext uri="{FF2B5EF4-FFF2-40B4-BE49-F238E27FC236}">
                <a16:creationId xmlns:a16="http://schemas.microsoft.com/office/drawing/2014/main" id="{E81B1611-D945-3E3F-E05A-9B26C6F289CD}"/>
              </a:ext>
            </a:extLst>
          </p:cNvPr>
          <p:cNvSpPr txBox="1"/>
          <p:nvPr/>
        </p:nvSpPr>
        <p:spPr>
          <a:xfrm>
            <a:off x="133399" y="1944668"/>
            <a:ext cx="4710121" cy="1200329"/>
          </a:xfrm>
          <a:prstGeom prst="rect">
            <a:avLst/>
          </a:prstGeom>
          <a:noFill/>
        </p:spPr>
        <p:txBody>
          <a:bodyPr wrap="square">
            <a:spAutoFit/>
          </a:bodyPr>
          <a:lstStyle/>
          <a:p>
            <a:pPr marL="0" indent="0">
              <a:spcBef>
                <a:spcPts val="0"/>
              </a:spcBef>
              <a:buNone/>
            </a:pPr>
            <a:r>
              <a:rPr lang="en-GB" sz="2400" kern="0" dirty="0">
                <a:solidFill>
                  <a:schemeClr val="tx1"/>
                </a:solidFill>
              </a:rPr>
              <a:t>To illustrate this point, </a:t>
            </a:r>
            <a:r>
              <a:rPr lang="en-GB" kern="0" dirty="0"/>
              <a:t>we need to </a:t>
            </a:r>
            <a:r>
              <a:rPr lang="en-GB" sz="2400" kern="0" dirty="0">
                <a:solidFill>
                  <a:schemeClr val="tx1"/>
                </a:solidFill>
              </a:rPr>
              <a:t>consider an explicit example </a:t>
            </a:r>
            <a:r>
              <a:rPr lang="en-GB" sz="2400" u="sng" kern="0" dirty="0">
                <a:solidFill>
                  <a:srgbClr val="0070C0"/>
                </a:solidFill>
              </a:rPr>
              <a:t>assuming a NP signal</a:t>
            </a:r>
          </a:p>
        </p:txBody>
      </p:sp>
      <p:sp>
        <p:nvSpPr>
          <p:cNvPr id="12" name="Line 46">
            <a:extLst>
              <a:ext uri="{FF2B5EF4-FFF2-40B4-BE49-F238E27FC236}">
                <a16:creationId xmlns:a16="http://schemas.microsoft.com/office/drawing/2014/main" id="{7A12C3FF-8719-E7AA-A5F4-CB7A792B39A0}"/>
              </a:ext>
            </a:extLst>
          </p:cNvPr>
          <p:cNvSpPr>
            <a:spLocks noChangeShapeType="1"/>
          </p:cNvSpPr>
          <p:nvPr/>
        </p:nvSpPr>
        <p:spPr bwMode="auto">
          <a:xfrm flipV="1">
            <a:off x="4843520" y="2640367"/>
            <a:ext cx="793006" cy="0"/>
          </a:xfrm>
          <a:prstGeom prst="line">
            <a:avLst/>
          </a:prstGeom>
          <a:noFill/>
          <a:ln w="5472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632"/>
          </a:p>
        </p:txBody>
      </p:sp>
      <p:sp>
        <p:nvSpPr>
          <p:cNvPr id="13" name="Content Placeholder 1">
            <a:extLst>
              <a:ext uri="{FF2B5EF4-FFF2-40B4-BE49-F238E27FC236}">
                <a16:creationId xmlns:a16="http://schemas.microsoft.com/office/drawing/2014/main" id="{42C0AA5A-50F8-9B6D-040A-FDAC7CBB9696}"/>
              </a:ext>
            </a:extLst>
          </p:cNvPr>
          <p:cNvSpPr txBox="1">
            <a:spLocks/>
          </p:cNvSpPr>
          <p:nvPr/>
        </p:nvSpPr>
        <p:spPr bwMode="auto">
          <a:xfrm>
            <a:off x="133399" y="654740"/>
            <a:ext cx="11933991" cy="12003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marL="0" indent="0">
              <a:spcBef>
                <a:spcPts val="0"/>
              </a:spcBef>
              <a:buNone/>
            </a:pPr>
            <a:r>
              <a:rPr lang="en-GB" altLang="en-IT" sz="2400" dirty="0">
                <a:solidFill>
                  <a:schemeClr val="tx1"/>
                </a:solidFill>
              </a:rPr>
              <a:t>Looking at bounds from individual observables </a:t>
            </a:r>
            <a:r>
              <a:rPr lang="en-GB" altLang="en-IT" sz="2400" u="sng" dirty="0">
                <a:solidFill>
                  <a:schemeClr val="tx1"/>
                </a:solidFill>
              </a:rPr>
              <a:t>misses one of the key the main point of indirect NP searches</a:t>
            </a:r>
            <a:r>
              <a:rPr lang="en-GB" altLang="en-IT" sz="2400" dirty="0">
                <a:solidFill>
                  <a:schemeClr val="tx1"/>
                </a:solidFill>
              </a:rPr>
              <a:t>: the </a:t>
            </a:r>
            <a:r>
              <a:rPr lang="en-GB" altLang="en-IT" sz="2400" u="sng" dirty="0">
                <a:solidFill>
                  <a:srgbClr val="00B050"/>
                </a:solidFill>
              </a:rPr>
              <a:t>interplay of a large number of observables</a:t>
            </a:r>
            <a:r>
              <a:rPr lang="en-GB" altLang="en-IT" sz="2400" dirty="0">
                <a:solidFill>
                  <a:schemeClr val="tx1"/>
                </a:solidFill>
              </a:rPr>
              <a:t> in </a:t>
            </a:r>
            <a:r>
              <a:rPr lang="en-GB" altLang="en-IT" sz="2400" u="sng" dirty="0">
                <a:solidFill>
                  <a:srgbClr val="C00000"/>
                </a:solidFill>
              </a:rPr>
              <a:t>“decoding” the underlying theory</a:t>
            </a:r>
            <a:endParaRPr lang="en-GB" sz="2400" kern="0" dirty="0">
              <a:solidFill>
                <a:schemeClr val="tx1"/>
              </a:solidFill>
            </a:endParaRPr>
          </a:p>
        </p:txBody>
      </p:sp>
      <p:sp>
        <p:nvSpPr>
          <p:cNvPr id="14" name="Rounded Rectangle 13">
            <a:extLst>
              <a:ext uri="{FF2B5EF4-FFF2-40B4-BE49-F238E27FC236}">
                <a16:creationId xmlns:a16="http://schemas.microsoft.com/office/drawing/2014/main" id="{C9219E2E-D3D2-9EFB-53F1-4DB0B66EE6D1}"/>
              </a:ext>
            </a:extLst>
          </p:cNvPr>
          <p:cNvSpPr/>
          <p:nvPr/>
        </p:nvSpPr>
        <p:spPr>
          <a:xfrm>
            <a:off x="3223096" y="3366164"/>
            <a:ext cx="3016920" cy="913295"/>
          </a:xfrm>
          <a:prstGeom prst="roundRect">
            <a:avLst/>
          </a:prstGeom>
          <a:solidFill>
            <a:schemeClr val="bg1">
              <a:lumMod val="95000"/>
            </a:schemeClr>
          </a:solidFill>
          <a:ln w="22225">
            <a:solidFill>
              <a:srgbClr val="0070C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marL="0" indent="0" algn="ctr">
              <a:buNone/>
            </a:pPr>
            <a:endParaRPr lang="en-US" altLang="en-IT" sz="2400">
              <a:solidFill>
                <a:srgbClr val="C00000"/>
              </a:solidFill>
              <a:cs typeface="Times New Roman" panose="02020603050405020304" pitchFamily="18" charset="0"/>
            </a:endParaRPr>
          </a:p>
        </p:txBody>
      </p:sp>
      <p:sp>
        <p:nvSpPr>
          <p:cNvPr id="15" name="Content Placeholder 1">
            <a:extLst>
              <a:ext uri="{FF2B5EF4-FFF2-40B4-BE49-F238E27FC236}">
                <a16:creationId xmlns:a16="http://schemas.microsoft.com/office/drawing/2014/main" id="{A2039B94-73A0-4F67-7A42-58DFCF8FFDC5}"/>
              </a:ext>
            </a:extLst>
          </p:cNvPr>
          <p:cNvSpPr txBox="1">
            <a:spLocks/>
          </p:cNvSpPr>
          <p:nvPr/>
        </p:nvSpPr>
        <p:spPr bwMode="auto">
          <a:xfrm>
            <a:off x="3287688" y="3617950"/>
            <a:ext cx="1206753" cy="3637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marL="0" indent="0">
              <a:spcBef>
                <a:spcPts val="0"/>
              </a:spcBef>
              <a:spcAft>
                <a:spcPts val="600"/>
              </a:spcAft>
              <a:buNone/>
            </a:pPr>
            <a:r>
              <a:rPr lang="en-US" altLang="en-IT" sz="2000">
                <a:solidFill>
                  <a:schemeClr val="tx1"/>
                </a:solidFill>
                <a:latin typeface="Times New Roman" panose="02020603050405020304" pitchFamily="18" charset="0"/>
                <a:cs typeface="Times New Roman" panose="02020603050405020304" pitchFamily="18" charset="0"/>
              </a:rPr>
              <a:t>R(</a:t>
            </a:r>
            <a:r>
              <a:rPr lang="en-US" altLang="en-IT" sz="1800">
                <a:solidFill>
                  <a:srgbClr val="0070C0"/>
                </a:solidFill>
                <a:latin typeface="Times New Roman" panose="02020603050405020304" pitchFamily="18" charset="0"/>
                <a:cs typeface="Times New Roman" panose="02020603050405020304" pitchFamily="18" charset="0"/>
              </a:rPr>
              <a:t>D</a:t>
            </a:r>
            <a:r>
              <a:rPr lang="en-US" altLang="en-IT" sz="1800" kern="0" baseline="30000">
                <a:solidFill>
                  <a:srgbClr val="0070C0"/>
                </a:solidFill>
                <a:latin typeface="Times New Roman" panose="02020603050405020304" pitchFamily="18" charset="0"/>
                <a:cs typeface="Times New Roman" panose="02020603050405020304" pitchFamily="18" charset="0"/>
              </a:rPr>
              <a:t> (*)</a:t>
            </a:r>
            <a:r>
              <a:rPr lang="en-US" altLang="en-IT" sz="2000" kern="0">
                <a:solidFill>
                  <a:schemeClr val="tx1"/>
                </a:solidFill>
                <a:latin typeface="Times New Roman" panose="02020603050405020304" pitchFamily="18" charset="0"/>
                <a:cs typeface="Times New Roman" panose="02020603050405020304" pitchFamily="18" charset="0"/>
              </a:rPr>
              <a:t>) =</a:t>
            </a:r>
            <a:endParaRPr lang="en-GB" sz="2000" kern="0">
              <a:solidFill>
                <a:schemeClr val="tx1"/>
              </a:solidFill>
              <a:cs typeface="Times New Roman" panose="02020603050405020304" pitchFamily="18" charset="0"/>
            </a:endParaRPr>
          </a:p>
        </p:txBody>
      </p:sp>
      <p:sp>
        <p:nvSpPr>
          <p:cNvPr id="16" name="TextBox 15">
            <a:extLst>
              <a:ext uri="{FF2B5EF4-FFF2-40B4-BE49-F238E27FC236}">
                <a16:creationId xmlns:a16="http://schemas.microsoft.com/office/drawing/2014/main" id="{AAF90D6D-C397-686A-E156-2380A9DD3062}"/>
              </a:ext>
            </a:extLst>
          </p:cNvPr>
          <p:cNvSpPr txBox="1"/>
          <p:nvPr/>
        </p:nvSpPr>
        <p:spPr>
          <a:xfrm>
            <a:off x="4096137" y="3440520"/>
            <a:ext cx="2231007" cy="759182"/>
          </a:xfrm>
          <a:prstGeom prst="rect">
            <a:avLst/>
          </a:prstGeom>
          <a:noFill/>
        </p:spPr>
        <p:txBody>
          <a:bodyPr wrap="square">
            <a:spAutoFit/>
          </a:bodyPr>
          <a:lstStyle/>
          <a:p>
            <a:pPr algn="ctr">
              <a:spcAft>
                <a:spcPts val="400"/>
              </a:spcAft>
            </a:pPr>
            <a:r>
              <a:rPr lang="en-US" altLang="en-IT" sz="2000" dirty="0">
                <a:latin typeface="Times New Roman" panose="02020603050405020304" pitchFamily="18" charset="0"/>
                <a:cs typeface="Times New Roman" panose="02020603050405020304" pitchFamily="18" charset="0"/>
              </a:rPr>
              <a:t>B(</a:t>
            </a:r>
            <a:r>
              <a:rPr lang="en-US" altLang="en-IT" sz="2000" dirty="0">
                <a:solidFill>
                  <a:srgbClr val="0070C0"/>
                </a:solidFill>
                <a:latin typeface="Times New Roman" panose="02020603050405020304" pitchFamily="18" charset="0"/>
                <a:cs typeface="Times New Roman" panose="02020603050405020304" pitchFamily="18" charset="0"/>
              </a:rPr>
              <a:t>B</a:t>
            </a:r>
            <a:r>
              <a:rPr lang="en-US" altLang="en-IT" sz="2000" dirty="0">
                <a:latin typeface="Times New Roman" panose="02020603050405020304" pitchFamily="18" charset="0"/>
                <a:cs typeface="Times New Roman" panose="02020603050405020304" pitchFamily="18" charset="0"/>
              </a:rPr>
              <a:t> → </a:t>
            </a:r>
            <a:r>
              <a:rPr lang="en-US" altLang="en-IT" sz="2000" dirty="0">
                <a:solidFill>
                  <a:srgbClr val="0070C0"/>
                </a:solidFill>
                <a:latin typeface="Times New Roman" panose="02020603050405020304" pitchFamily="18" charset="0"/>
                <a:cs typeface="Times New Roman" panose="02020603050405020304" pitchFamily="18" charset="0"/>
              </a:rPr>
              <a:t>D</a:t>
            </a:r>
            <a:r>
              <a:rPr lang="en-US" altLang="en-IT" sz="2000" kern="0" baseline="30000" dirty="0">
                <a:solidFill>
                  <a:srgbClr val="0070C0"/>
                </a:solidFill>
                <a:latin typeface="Times New Roman" panose="02020603050405020304" pitchFamily="18" charset="0"/>
                <a:cs typeface="Times New Roman" panose="02020603050405020304" pitchFamily="18" charset="0"/>
              </a:rPr>
              <a:t>(*) </a:t>
            </a:r>
            <a:r>
              <a:rPr lang="en-US" sz="2000" dirty="0" err="1">
                <a:solidFill>
                  <a:srgbClr val="7030A0"/>
                </a:solidFill>
                <a:latin typeface="Symbol" pitchFamily="2" charset="2"/>
                <a:cs typeface="Times New Roman" panose="02020603050405020304" pitchFamily="18" charset="0"/>
              </a:rPr>
              <a:t>t</a:t>
            </a:r>
            <a:r>
              <a:rPr lang="en-US" sz="2000" dirty="0" err="1">
                <a:latin typeface="Symbol" pitchFamily="2" charset="2"/>
                <a:cs typeface="Times New Roman" panose="02020603050405020304" pitchFamily="18" charset="0"/>
              </a:rPr>
              <a:t>n</a:t>
            </a:r>
            <a:r>
              <a:rPr lang="en-US" sz="2000" dirty="0">
                <a:latin typeface="Symbol" pitchFamily="2" charset="2"/>
                <a:cs typeface="Times New Roman" panose="02020603050405020304" pitchFamily="18" charset="0"/>
              </a:rPr>
              <a:t>)</a:t>
            </a:r>
          </a:p>
          <a:p>
            <a:pPr algn="ctr">
              <a:spcAft>
                <a:spcPts val="400"/>
              </a:spcAft>
            </a:pPr>
            <a:r>
              <a:rPr lang="en-US" altLang="en-IT" sz="2000" dirty="0">
                <a:latin typeface="Times New Roman" panose="02020603050405020304" pitchFamily="18" charset="0"/>
                <a:cs typeface="Times New Roman" panose="02020603050405020304" pitchFamily="18" charset="0"/>
              </a:rPr>
              <a:t>B(</a:t>
            </a:r>
            <a:r>
              <a:rPr lang="en-US" altLang="en-IT" sz="2000" dirty="0">
                <a:solidFill>
                  <a:srgbClr val="0070C0"/>
                </a:solidFill>
                <a:latin typeface="Times New Roman" panose="02020603050405020304" pitchFamily="18" charset="0"/>
                <a:cs typeface="Times New Roman" panose="02020603050405020304" pitchFamily="18" charset="0"/>
              </a:rPr>
              <a:t>B</a:t>
            </a:r>
            <a:r>
              <a:rPr lang="en-US" altLang="en-IT" sz="2000" dirty="0">
                <a:latin typeface="Times New Roman" panose="02020603050405020304" pitchFamily="18" charset="0"/>
                <a:cs typeface="Times New Roman" panose="02020603050405020304" pitchFamily="18" charset="0"/>
              </a:rPr>
              <a:t> → </a:t>
            </a:r>
            <a:r>
              <a:rPr lang="en-US" altLang="en-IT" sz="2000" dirty="0">
                <a:solidFill>
                  <a:srgbClr val="0070C0"/>
                </a:solidFill>
                <a:latin typeface="Times New Roman" panose="02020603050405020304" pitchFamily="18" charset="0"/>
                <a:cs typeface="Times New Roman" panose="02020603050405020304" pitchFamily="18" charset="0"/>
              </a:rPr>
              <a:t>D</a:t>
            </a:r>
            <a:r>
              <a:rPr lang="en-US" altLang="en-IT" sz="2000" kern="0" baseline="30000" dirty="0">
                <a:solidFill>
                  <a:srgbClr val="0070C0"/>
                </a:solidFill>
                <a:latin typeface="Times New Roman" panose="02020603050405020304" pitchFamily="18" charset="0"/>
                <a:cs typeface="Times New Roman" panose="02020603050405020304" pitchFamily="18" charset="0"/>
              </a:rPr>
              <a:t>(*) </a:t>
            </a:r>
            <a:r>
              <a:rPr lang="en-US" sz="2000" dirty="0" err="1">
                <a:solidFill>
                  <a:srgbClr val="C00000"/>
                </a:solidFill>
                <a:latin typeface="Symbol" pitchFamily="2" charset="2"/>
                <a:cs typeface="Times New Roman" panose="02020603050405020304" pitchFamily="18" charset="0"/>
              </a:rPr>
              <a:t>m</a:t>
            </a:r>
            <a:r>
              <a:rPr lang="en-US" sz="2000" dirty="0" err="1">
                <a:latin typeface="Symbol" pitchFamily="2" charset="2"/>
                <a:cs typeface="Times New Roman" panose="02020603050405020304" pitchFamily="18" charset="0"/>
              </a:rPr>
              <a:t>n</a:t>
            </a:r>
            <a:r>
              <a:rPr lang="en-US" sz="2000" dirty="0">
                <a:latin typeface="Symbol" pitchFamily="2" charset="2"/>
                <a:cs typeface="Times New Roman" panose="02020603050405020304" pitchFamily="18" charset="0"/>
              </a:rPr>
              <a:t>)</a:t>
            </a:r>
            <a:endParaRPr lang="en-US" sz="2000" baseline="30000" dirty="0">
              <a:latin typeface="Symbol" pitchFamily="2" charset="2"/>
              <a:cs typeface="Times New Roman" panose="02020603050405020304" pitchFamily="18" charset="0"/>
            </a:endParaRPr>
          </a:p>
        </p:txBody>
      </p:sp>
      <p:sp>
        <p:nvSpPr>
          <p:cNvPr id="17" name="Line 26">
            <a:extLst>
              <a:ext uri="{FF2B5EF4-FFF2-40B4-BE49-F238E27FC236}">
                <a16:creationId xmlns:a16="http://schemas.microsoft.com/office/drawing/2014/main" id="{C7103E19-E351-B87B-DAB2-F1409C4FE55C}"/>
              </a:ext>
            </a:extLst>
          </p:cNvPr>
          <p:cNvSpPr>
            <a:spLocks noChangeShapeType="1"/>
          </p:cNvSpPr>
          <p:nvPr/>
        </p:nvSpPr>
        <p:spPr bwMode="auto">
          <a:xfrm flipH="1">
            <a:off x="4387000" y="3810161"/>
            <a:ext cx="1649282" cy="9950"/>
          </a:xfrm>
          <a:prstGeom prst="line">
            <a:avLst/>
          </a:prstGeom>
          <a:noFill/>
          <a:ln w="12700">
            <a:solidFill>
              <a:schemeClr val="tx1"/>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pic>
        <p:nvPicPr>
          <p:cNvPr id="18" name="Picture 17" descr="A diagram of a diagram&#10;&#10;Description automatically generated with medium confidence">
            <a:extLst>
              <a:ext uri="{FF2B5EF4-FFF2-40B4-BE49-F238E27FC236}">
                <a16:creationId xmlns:a16="http://schemas.microsoft.com/office/drawing/2014/main" id="{20207419-6814-750F-0AA4-26BBB30132D7}"/>
              </a:ext>
            </a:extLst>
          </p:cNvPr>
          <p:cNvPicPr>
            <a:picLocks noChangeAspect="1"/>
          </p:cNvPicPr>
          <p:nvPr/>
        </p:nvPicPr>
        <p:blipFill>
          <a:blip r:embed="rId3"/>
          <a:stretch>
            <a:fillRect/>
          </a:stretch>
        </p:blipFill>
        <p:spPr>
          <a:xfrm>
            <a:off x="6371677" y="1744124"/>
            <a:ext cx="5379631" cy="3710293"/>
          </a:xfrm>
          <a:prstGeom prst="rect">
            <a:avLst/>
          </a:prstGeom>
        </p:spPr>
      </p:pic>
    </p:spTree>
    <p:extLst>
      <p:ext uri="{BB962C8B-B14F-4D97-AF65-F5344CB8AC3E}">
        <p14:creationId xmlns:p14="http://schemas.microsoft.com/office/powerpoint/2010/main" val="164441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p:bldP spid="16" grpId="0"/>
      <p:bldP spid="1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2CE9CCD-E769-024B-7BF3-E753DFC27A5A}"/>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A630A72E-A6C6-AF85-74B3-DA8C39FB2A6D}"/>
              </a:ext>
            </a:extLst>
          </p:cNvPr>
          <p:cNvSpPr>
            <a:spLocks noGrp="1"/>
          </p:cNvSpPr>
          <p:nvPr>
            <p:ph type="title"/>
          </p:nvPr>
        </p:nvSpPr>
        <p:spPr>
          <a:xfrm>
            <a:off x="165761" y="-100433"/>
            <a:ext cx="10420349" cy="762000"/>
          </a:xfrm>
        </p:spPr>
        <p:txBody>
          <a:bodyPr/>
          <a:lstStyle/>
          <a:p>
            <a:r>
              <a:rPr lang="en-GB" dirty="0"/>
              <a:t>Examples of interplay in indirect NP searches </a:t>
            </a:r>
            <a:endParaRPr lang="en-GB" dirty="0">
              <a:solidFill>
                <a:srgbClr val="C00000"/>
              </a:solidFill>
            </a:endParaRPr>
          </a:p>
        </p:txBody>
      </p:sp>
      <p:sp>
        <p:nvSpPr>
          <p:cNvPr id="4" name="Footer Placeholder 5">
            <a:extLst>
              <a:ext uri="{FF2B5EF4-FFF2-40B4-BE49-F238E27FC236}">
                <a16:creationId xmlns:a16="http://schemas.microsoft.com/office/drawing/2014/main" id="{93B2DCB8-F875-8B58-FEBD-C899BFA9ACCC}"/>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5" name="Slide Number Placeholder 3">
            <a:extLst>
              <a:ext uri="{FF2B5EF4-FFF2-40B4-BE49-F238E27FC236}">
                <a16:creationId xmlns:a16="http://schemas.microsoft.com/office/drawing/2014/main" id="{7F633A31-B919-0D43-EEF3-3FE77DE3F153}"/>
              </a:ext>
            </a:extLst>
          </p:cNvPr>
          <p:cNvSpPr txBox="1">
            <a:spLocks/>
          </p:cNvSpPr>
          <p:nvPr/>
        </p:nvSpPr>
        <p:spPr bwMode="auto">
          <a:xfrm>
            <a:off x="10087588" y="6525344"/>
            <a:ext cx="196347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GB"/>
            </a:defPPr>
            <a:lvl1pPr algn="r" rtl="0" eaLnBrk="1" fontAlgn="base" hangingPunct="1">
              <a:spcBef>
                <a:spcPct val="0"/>
              </a:spcBef>
              <a:spcAft>
                <a:spcPct val="0"/>
              </a:spcAft>
              <a:defRPr sz="1000" kern="1200">
                <a:solidFill>
                  <a:srgbClr val="000000"/>
                </a:solidFill>
                <a:latin typeface="Helvetica"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defRPr/>
            </a:pPr>
            <a:fld id="{69465A80-0F57-5B4F-BE8A-6A68EE5F429F}" type="slidenum">
              <a:rPr lang="en-US" smtClean="0"/>
              <a:pPr>
                <a:defRPr/>
              </a:pPr>
              <a:t>53</a:t>
            </a:fld>
            <a:endParaRPr lang="en-US" dirty="0"/>
          </a:p>
        </p:txBody>
      </p:sp>
      <p:sp>
        <p:nvSpPr>
          <p:cNvPr id="13" name="Content Placeholder 1">
            <a:extLst>
              <a:ext uri="{FF2B5EF4-FFF2-40B4-BE49-F238E27FC236}">
                <a16:creationId xmlns:a16="http://schemas.microsoft.com/office/drawing/2014/main" id="{42C0AA5A-50F8-9B6D-040A-FDAC7CBB9696}"/>
              </a:ext>
            </a:extLst>
          </p:cNvPr>
          <p:cNvSpPr txBox="1">
            <a:spLocks/>
          </p:cNvSpPr>
          <p:nvPr/>
        </p:nvSpPr>
        <p:spPr bwMode="auto">
          <a:xfrm>
            <a:off x="133399" y="654740"/>
            <a:ext cx="11933991" cy="12003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marL="0" indent="0">
              <a:spcBef>
                <a:spcPts val="0"/>
              </a:spcBef>
              <a:buNone/>
            </a:pPr>
            <a:r>
              <a:rPr lang="en-GB" altLang="en-IT" sz="2400" dirty="0">
                <a:solidFill>
                  <a:schemeClr val="tx1"/>
                </a:solidFill>
              </a:rPr>
              <a:t>Looking at bounds from individual observables </a:t>
            </a:r>
            <a:r>
              <a:rPr lang="en-GB" altLang="en-IT" sz="2400" u="sng" dirty="0">
                <a:solidFill>
                  <a:schemeClr val="tx1"/>
                </a:solidFill>
              </a:rPr>
              <a:t>misses one of the key the main point of indirect NP searches</a:t>
            </a:r>
            <a:r>
              <a:rPr lang="en-GB" altLang="en-IT" sz="2400" dirty="0">
                <a:solidFill>
                  <a:schemeClr val="tx1"/>
                </a:solidFill>
              </a:rPr>
              <a:t>: the </a:t>
            </a:r>
            <a:r>
              <a:rPr lang="en-GB" altLang="en-IT" sz="2400" u="sng" dirty="0">
                <a:solidFill>
                  <a:srgbClr val="00B050"/>
                </a:solidFill>
              </a:rPr>
              <a:t>interplay of a large number of observables</a:t>
            </a:r>
            <a:r>
              <a:rPr lang="en-GB" altLang="en-IT" sz="2400" dirty="0">
                <a:solidFill>
                  <a:schemeClr val="tx1"/>
                </a:solidFill>
              </a:rPr>
              <a:t> in </a:t>
            </a:r>
            <a:r>
              <a:rPr lang="en-GB" altLang="en-IT" sz="2400" u="sng" dirty="0">
                <a:solidFill>
                  <a:srgbClr val="C00000"/>
                </a:solidFill>
              </a:rPr>
              <a:t>“decoding” the underlying theory</a:t>
            </a:r>
            <a:endParaRPr lang="en-GB" sz="2400" kern="0" dirty="0">
              <a:solidFill>
                <a:schemeClr val="tx1"/>
              </a:solidFill>
            </a:endParaRPr>
          </a:p>
        </p:txBody>
      </p:sp>
      <p:pic>
        <p:nvPicPr>
          <p:cNvPr id="8" name="Picture 7" descr="A diagram of a diagram&#10;&#10;Description automatically generated with medium confidence">
            <a:extLst>
              <a:ext uri="{FF2B5EF4-FFF2-40B4-BE49-F238E27FC236}">
                <a16:creationId xmlns:a16="http://schemas.microsoft.com/office/drawing/2014/main" id="{22A14178-15CC-DAA4-47F5-8346CC489663}"/>
              </a:ext>
            </a:extLst>
          </p:cNvPr>
          <p:cNvPicPr>
            <a:picLocks noChangeAspect="1"/>
          </p:cNvPicPr>
          <p:nvPr/>
        </p:nvPicPr>
        <p:blipFill>
          <a:blip r:embed="rId3"/>
          <a:stretch>
            <a:fillRect/>
          </a:stretch>
        </p:blipFill>
        <p:spPr>
          <a:xfrm>
            <a:off x="6371677" y="1744124"/>
            <a:ext cx="5379631" cy="3710293"/>
          </a:xfrm>
          <a:prstGeom prst="rect">
            <a:avLst/>
          </a:prstGeom>
        </p:spPr>
      </p:pic>
      <p:cxnSp>
        <p:nvCxnSpPr>
          <p:cNvPr id="10" name="Straight Arrow Connector 9">
            <a:extLst>
              <a:ext uri="{FF2B5EF4-FFF2-40B4-BE49-F238E27FC236}">
                <a16:creationId xmlns:a16="http://schemas.microsoft.com/office/drawing/2014/main" id="{7DD50983-C44D-A4B1-7C80-3472CE56C2B3}"/>
              </a:ext>
            </a:extLst>
          </p:cNvPr>
          <p:cNvCxnSpPr>
            <a:cxnSpLocks/>
          </p:cNvCxnSpPr>
          <p:nvPr/>
        </p:nvCxnSpPr>
        <p:spPr>
          <a:xfrm flipH="1">
            <a:off x="1826589" y="2915323"/>
            <a:ext cx="568587" cy="492963"/>
          </a:xfrm>
          <a:prstGeom prst="straightConnector1">
            <a:avLst/>
          </a:prstGeom>
          <a:ln w="3175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0A7AB6C-EE83-0C24-2DF5-3CEBDBD06AAD}"/>
              </a:ext>
            </a:extLst>
          </p:cNvPr>
          <p:cNvCxnSpPr>
            <a:cxnSpLocks/>
          </p:cNvCxnSpPr>
          <p:nvPr/>
        </p:nvCxnSpPr>
        <p:spPr>
          <a:xfrm flipH="1">
            <a:off x="1962021" y="2940887"/>
            <a:ext cx="644194" cy="2133368"/>
          </a:xfrm>
          <a:prstGeom prst="straightConnector1">
            <a:avLst/>
          </a:prstGeom>
          <a:ln w="3175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75418D3-912F-116B-9E54-E6267A4A4363}"/>
              </a:ext>
            </a:extLst>
          </p:cNvPr>
          <p:cNvCxnSpPr>
            <a:cxnSpLocks/>
          </p:cNvCxnSpPr>
          <p:nvPr/>
        </p:nvCxnSpPr>
        <p:spPr>
          <a:xfrm>
            <a:off x="2964088" y="2955083"/>
            <a:ext cx="423096" cy="2099149"/>
          </a:xfrm>
          <a:prstGeom prst="straightConnector1">
            <a:avLst/>
          </a:prstGeom>
          <a:ln w="3175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329B670-6DB3-A8EB-6559-9ACD3EC6CCAD}"/>
              </a:ext>
            </a:extLst>
          </p:cNvPr>
          <p:cNvCxnSpPr>
            <a:cxnSpLocks/>
            <a:stCxn id="77" idx="2"/>
          </p:cNvCxnSpPr>
          <p:nvPr/>
        </p:nvCxnSpPr>
        <p:spPr>
          <a:xfrm>
            <a:off x="3859731" y="3105075"/>
            <a:ext cx="526965" cy="539173"/>
          </a:xfrm>
          <a:prstGeom prst="straightConnector1">
            <a:avLst/>
          </a:prstGeom>
          <a:ln w="3175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21CF575-5EAB-5D92-A2CA-20C2BE8A2DB7}"/>
              </a:ext>
            </a:extLst>
          </p:cNvPr>
          <p:cNvCxnSpPr>
            <a:cxnSpLocks/>
          </p:cNvCxnSpPr>
          <p:nvPr/>
        </p:nvCxnSpPr>
        <p:spPr>
          <a:xfrm>
            <a:off x="3213135" y="2940887"/>
            <a:ext cx="1705704" cy="2504640"/>
          </a:xfrm>
          <a:prstGeom prst="straightConnector1">
            <a:avLst/>
          </a:prstGeom>
          <a:ln w="3175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EC00A9C3-11F6-427A-F11F-76770EBB4B21}"/>
              </a:ext>
            </a:extLst>
          </p:cNvPr>
          <p:cNvGrpSpPr/>
          <p:nvPr/>
        </p:nvGrpSpPr>
        <p:grpSpPr>
          <a:xfrm>
            <a:off x="196355" y="3352854"/>
            <a:ext cx="1683147" cy="1513985"/>
            <a:chOff x="196355" y="3386104"/>
            <a:chExt cx="1683147" cy="1513985"/>
          </a:xfrm>
        </p:grpSpPr>
        <p:sp>
          <p:nvSpPr>
            <p:cNvPr id="33" name="Text Box 12">
              <a:extLst>
                <a:ext uri="{FF2B5EF4-FFF2-40B4-BE49-F238E27FC236}">
                  <a16:creationId xmlns:a16="http://schemas.microsoft.com/office/drawing/2014/main" id="{1E656E45-7315-417D-C939-A8BC63B9C1B3}"/>
                </a:ext>
              </a:extLst>
            </p:cNvPr>
            <p:cNvSpPr txBox="1">
              <a:spLocks noChangeArrowheads="1"/>
            </p:cNvSpPr>
            <p:nvPr/>
          </p:nvSpPr>
          <p:spPr bwMode="auto">
            <a:xfrm>
              <a:off x="201460" y="3386104"/>
              <a:ext cx="280561" cy="3591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000" i="1" err="1">
                  <a:cs typeface="Times New Roman" panose="02020603050405020304" pitchFamily="18" charset="0"/>
                </a:rPr>
                <a:t>b</a:t>
              </a:r>
              <a:r>
                <a:rPr lang="en-US" altLang="en-IT" sz="2000" i="1" baseline="-25000" err="1">
                  <a:cs typeface="Times New Roman" panose="02020603050405020304" pitchFamily="18" charset="0"/>
                </a:rPr>
                <a:t>L</a:t>
              </a:r>
              <a:endParaRPr lang="en-US" altLang="en-IT" sz="2000" i="1" baseline="-25000"/>
            </a:p>
          </p:txBody>
        </p:sp>
        <p:sp>
          <p:nvSpPr>
            <p:cNvPr id="34" name="Text Box 12">
              <a:extLst>
                <a:ext uri="{FF2B5EF4-FFF2-40B4-BE49-F238E27FC236}">
                  <a16:creationId xmlns:a16="http://schemas.microsoft.com/office/drawing/2014/main" id="{9A9A1B4E-D2F9-02C4-8889-D1D7DB85D233}"/>
                </a:ext>
              </a:extLst>
            </p:cNvPr>
            <p:cNvSpPr txBox="1">
              <a:spLocks noChangeArrowheads="1"/>
            </p:cNvSpPr>
            <p:nvPr/>
          </p:nvSpPr>
          <p:spPr bwMode="auto">
            <a:xfrm>
              <a:off x="196355" y="4102726"/>
              <a:ext cx="256857" cy="3591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000" i="1" err="1">
                  <a:cs typeface="Times New Roman" panose="02020603050405020304" pitchFamily="18" charset="0"/>
                </a:rPr>
                <a:t>s</a:t>
              </a:r>
              <a:r>
                <a:rPr lang="en-US" altLang="en-IT" sz="2000" i="1" baseline="-25000" err="1">
                  <a:cs typeface="Times New Roman" panose="02020603050405020304" pitchFamily="18" charset="0"/>
                </a:rPr>
                <a:t>L</a:t>
              </a:r>
              <a:endParaRPr lang="en-US" altLang="en-IT" sz="2000" i="1" baseline="-25000"/>
            </a:p>
          </p:txBody>
        </p:sp>
        <p:sp>
          <p:nvSpPr>
            <p:cNvPr id="35" name="Line 23">
              <a:extLst>
                <a:ext uri="{FF2B5EF4-FFF2-40B4-BE49-F238E27FC236}">
                  <a16:creationId xmlns:a16="http://schemas.microsoft.com/office/drawing/2014/main" id="{90CFF45B-5F53-93B4-6952-5FE12A2B46D2}"/>
                </a:ext>
              </a:extLst>
            </p:cNvPr>
            <p:cNvSpPr>
              <a:spLocks noChangeShapeType="1"/>
            </p:cNvSpPr>
            <p:nvPr/>
          </p:nvSpPr>
          <p:spPr bwMode="auto">
            <a:xfrm>
              <a:off x="480509" y="3544655"/>
              <a:ext cx="495495" cy="359124"/>
            </a:xfrm>
            <a:prstGeom prst="line">
              <a:avLst/>
            </a:prstGeom>
            <a:noFill/>
            <a:ln w="158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6" name="Line 23">
              <a:extLst>
                <a:ext uri="{FF2B5EF4-FFF2-40B4-BE49-F238E27FC236}">
                  <a16:creationId xmlns:a16="http://schemas.microsoft.com/office/drawing/2014/main" id="{CA186F99-9B02-6AEA-2585-38CBE1F5A30B}"/>
                </a:ext>
              </a:extLst>
            </p:cNvPr>
            <p:cNvSpPr>
              <a:spLocks noChangeShapeType="1"/>
            </p:cNvSpPr>
            <p:nvPr/>
          </p:nvSpPr>
          <p:spPr bwMode="auto">
            <a:xfrm flipV="1">
              <a:off x="480509" y="3942182"/>
              <a:ext cx="495495" cy="288169"/>
            </a:xfrm>
            <a:prstGeom prst="line">
              <a:avLst/>
            </a:prstGeom>
            <a:noFill/>
            <a:ln w="158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7" name="Line 23">
              <a:extLst>
                <a:ext uri="{FF2B5EF4-FFF2-40B4-BE49-F238E27FC236}">
                  <a16:creationId xmlns:a16="http://schemas.microsoft.com/office/drawing/2014/main" id="{2ADF16F4-FA25-65A5-8FB0-FCF8344C2383}"/>
                </a:ext>
              </a:extLst>
            </p:cNvPr>
            <p:cNvSpPr>
              <a:spLocks noChangeShapeType="1"/>
            </p:cNvSpPr>
            <p:nvPr/>
          </p:nvSpPr>
          <p:spPr bwMode="auto">
            <a:xfrm flipV="1">
              <a:off x="977394" y="3605467"/>
              <a:ext cx="495495" cy="318032"/>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8" name="Line 23">
              <a:extLst>
                <a:ext uri="{FF2B5EF4-FFF2-40B4-BE49-F238E27FC236}">
                  <a16:creationId xmlns:a16="http://schemas.microsoft.com/office/drawing/2014/main" id="{9A4C9DFF-D6EF-166D-35CF-0F5A89448AD7}"/>
                </a:ext>
              </a:extLst>
            </p:cNvPr>
            <p:cNvSpPr>
              <a:spLocks noChangeShapeType="1"/>
            </p:cNvSpPr>
            <p:nvPr/>
          </p:nvSpPr>
          <p:spPr bwMode="auto">
            <a:xfrm>
              <a:off x="984174" y="3902703"/>
              <a:ext cx="487325" cy="359124"/>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9" name="Text Box 12">
              <a:extLst>
                <a:ext uri="{FF2B5EF4-FFF2-40B4-BE49-F238E27FC236}">
                  <a16:creationId xmlns:a16="http://schemas.microsoft.com/office/drawing/2014/main" id="{1003493C-E67B-1588-7E7A-FA3FDEB23675}"/>
                </a:ext>
              </a:extLst>
            </p:cNvPr>
            <p:cNvSpPr txBox="1">
              <a:spLocks noChangeArrowheads="1"/>
            </p:cNvSpPr>
            <p:nvPr/>
          </p:nvSpPr>
          <p:spPr bwMode="auto">
            <a:xfrm>
              <a:off x="1531162" y="3398680"/>
              <a:ext cx="280561" cy="361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err="1">
                  <a:solidFill>
                    <a:schemeClr val="tx1"/>
                  </a:solidFill>
                  <a:latin typeface="Symbol" pitchFamily="2" charset="2"/>
                  <a:cs typeface="Times New Roman" panose="02020603050405020304" pitchFamily="18" charset="0"/>
                </a:rPr>
                <a:t>t</a:t>
              </a:r>
              <a:r>
                <a:rPr lang="en-US" altLang="en-IT" sz="2000" baseline="-25000" err="1">
                  <a:solidFill>
                    <a:schemeClr val="tx1"/>
                  </a:solidFill>
                  <a:cs typeface="Times New Roman" panose="02020603050405020304" pitchFamily="18" charset="0"/>
                </a:rPr>
                <a:t>L</a:t>
              </a:r>
              <a:endParaRPr lang="en-US" altLang="en-IT" sz="2000" baseline="-25000">
                <a:solidFill>
                  <a:schemeClr val="tx1"/>
                </a:solidFill>
              </a:endParaRPr>
            </a:p>
          </p:txBody>
        </p:sp>
        <p:sp>
          <p:nvSpPr>
            <p:cNvPr id="40" name="Text Box 12">
              <a:extLst>
                <a:ext uri="{FF2B5EF4-FFF2-40B4-BE49-F238E27FC236}">
                  <a16:creationId xmlns:a16="http://schemas.microsoft.com/office/drawing/2014/main" id="{359B6D68-5ECE-25B0-7246-25170813BA45}"/>
                </a:ext>
              </a:extLst>
            </p:cNvPr>
            <p:cNvSpPr txBox="1">
              <a:spLocks noChangeArrowheads="1"/>
            </p:cNvSpPr>
            <p:nvPr/>
          </p:nvSpPr>
          <p:spPr bwMode="auto">
            <a:xfrm>
              <a:off x="1536800" y="4114430"/>
              <a:ext cx="342702" cy="361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err="1">
                  <a:solidFill>
                    <a:schemeClr val="tx1"/>
                  </a:solidFill>
                  <a:latin typeface="Symbol" pitchFamily="2" charset="2"/>
                  <a:cs typeface="Times New Roman" panose="02020603050405020304" pitchFamily="18" charset="0"/>
                </a:rPr>
                <a:t>t</a:t>
              </a:r>
              <a:r>
                <a:rPr lang="en-US" altLang="en-IT" sz="2000" baseline="-25000" err="1">
                  <a:solidFill>
                    <a:schemeClr val="tx1"/>
                  </a:solidFill>
                  <a:cs typeface="Times New Roman" panose="02020603050405020304" pitchFamily="18" charset="0"/>
                </a:rPr>
                <a:t>L</a:t>
              </a:r>
              <a:endParaRPr lang="en-US" altLang="en-IT" sz="2000" baseline="-25000">
                <a:solidFill>
                  <a:schemeClr val="tx1"/>
                </a:solidFill>
              </a:endParaRPr>
            </a:p>
          </p:txBody>
        </p:sp>
        <p:sp>
          <p:nvSpPr>
            <p:cNvPr id="41" name="Oval 25">
              <a:extLst>
                <a:ext uri="{FF2B5EF4-FFF2-40B4-BE49-F238E27FC236}">
                  <a16:creationId xmlns:a16="http://schemas.microsoft.com/office/drawing/2014/main" id="{E97E560D-F507-C0D0-3E26-29C0916D0291}"/>
                </a:ext>
              </a:extLst>
            </p:cNvPr>
            <p:cNvSpPr>
              <a:spLocks noChangeArrowheads="1"/>
            </p:cNvSpPr>
            <p:nvPr/>
          </p:nvSpPr>
          <p:spPr bwMode="auto">
            <a:xfrm>
              <a:off x="886320" y="3823061"/>
              <a:ext cx="179368" cy="198755"/>
            </a:xfrm>
            <a:prstGeom prst="ellipse">
              <a:avLst/>
            </a:prstGeom>
            <a:gradFill flip="none" rotWithShape="1">
              <a:gsLst>
                <a:gs pos="17000">
                  <a:srgbClr val="C00000"/>
                </a:gs>
                <a:gs pos="56000">
                  <a:srgbClr val="F1995D"/>
                </a:gs>
                <a:gs pos="100000">
                  <a:srgbClr val="FFC000"/>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42" name="Text Box 12">
              <a:extLst>
                <a:ext uri="{FF2B5EF4-FFF2-40B4-BE49-F238E27FC236}">
                  <a16:creationId xmlns:a16="http://schemas.microsoft.com/office/drawing/2014/main" id="{64856B9A-A75C-0E4D-4F38-4212FEF434D1}"/>
                </a:ext>
              </a:extLst>
            </p:cNvPr>
            <p:cNvSpPr txBox="1">
              <a:spLocks noChangeArrowheads="1"/>
            </p:cNvSpPr>
            <p:nvPr/>
          </p:nvSpPr>
          <p:spPr bwMode="auto">
            <a:xfrm>
              <a:off x="440692" y="4556084"/>
              <a:ext cx="1030807" cy="3440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a:solidFill>
                    <a:schemeClr val="tx1"/>
                  </a:solidFill>
                  <a:cs typeface="Times New Roman" panose="02020603050405020304" pitchFamily="18" charset="0"/>
                </a:rPr>
                <a:t>B →K </a:t>
              </a:r>
              <a:r>
                <a:rPr lang="en-US" altLang="en-IT" sz="2000" err="1">
                  <a:solidFill>
                    <a:schemeClr val="tx1"/>
                  </a:solidFill>
                  <a:latin typeface="Symbol" pitchFamily="2" charset="2"/>
                  <a:cs typeface="Times New Roman" panose="02020603050405020304" pitchFamily="18" charset="0"/>
                </a:rPr>
                <a:t>tt</a:t>
              </a:r>
              <a:r>
                <a:rPr lang="en-US" altLang="en-IT" sz="2000">
                  <a:solidFill>
                    <a:schemeClr val="tx1"/>
                  </a:solidFill>
                  <a:latin typeface="Symbol" pitchFamily="2" charset="2"/>
                </a:rPr>
                <a:t>	</a:t>
              </a:r>
              <a:endParaRPr lang="en-US" altLang="en-IT" sz="2000" baseline="-25000">
                <a:solidFill>
                  <a:schemeClr val="tx1"/>
                </a:solidFill>
              </a:endParaRPr>
            </a:p>
          </p:txBody>
        </p:sp>
      </p:grpSp>
      <p:sp>
        <p:nvSpPr>
          <p:cNvPr id="71" name="Line 46">
            <a:extLst>
              <a:ext uri="{FF2B5EF4-FFF2-40B4-BE49-F238E27FC236}">
                <a16:creationId xmlns:a16="http://schemas.microsoft.com/office/drawing/2014/main" id="{77C2F449-B92F-5642-3614-3C8943FBFB07}"/>
              </a:ext>
            </a:extLst>
          </p:cNvPr>
          <p:cNvSpPr>
            <a:spLocks noChangeShapeType="1"/>
          </p:cNvSpPr>
          <p:nvPr/>
        </p:nvSpPr>
        <p:spPr bwMode="auto">
          <a:xfrm flipH="1" flipV="1">
            <a:off x="4402043" y="2398350"/>
            <a:ext cx="1784331" cy="197699"/>
          </a:xfrm>
          <a:prstGeom prst="line">
            <a:avLst/>
          </a:prstGeom>
          <a:noFill/>
          <a:ln w="5472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632"/>
          </a:p>
        </p:txBody>
      </p:sp>
      <p:grpSp>
        <p:nvGrpSpPr>
          <p:cNvPr id="72" name="Group 71">
            <a:extLst>
              <a:ext uri="{FF2B5EF4-FFF2-40B4-BE49-F238E27FC236}">
                <a16:creationId xmlns:a16="http://schemas.microsoft.com/office/drawing/2014/main" id="{770A1ED0-DA0D-948C-58A5-BF9572C55571}"/>
              </a:ext>
            </a:extLst>
          </p:cNvPr>
          <p:cNvGrpSpPr/>
          <p:nvPr/>
        </p:nvGrpSpPr>
        <p:grpSpPr>
          <a:xfrm>
            <a:off x="1703512" y="1772816"/>
            <a:ext cx="2316169" cy="1332259"/>
            <a:chOff x="1710345" y="1513961"/>
            <a:chExt cx="2316169" cy="1332259"/>
          </a:xfrm>
        </p:grpSpPr>
        <p:sp>
          <p:nvSpPr>
            <p:cNvPr id="73" name="Line 23">
              <a:extLst>
                <a:ext uri="{FF2B5EF4-FFF2-40B4-BE49-F238E27FC236}">
                  <a16:creationId xmlns:a16="http://schemas.microsoft.com/office/drawing/2014/main" id="{541891A0-3ECD-96DB-5CC9-51AD1BD6B02B}"/>
                </a:ext>
              </a:extLst>
            </p:cNvPr>
            <p:cNvSpPr>
              <a:spLocks noChangeShapeType="1"/>
            </p:cNvSpPr>
            <p:nvPr/>
          </p:nvSpPr>
          <p:spPr bwMode="auto">
            <a:xfrm>
              <a:off x="2086458" y="1713373"/>
              <a:ext cx="742975" cy="445000"/>
            </a:xfrm>
            <a:prstGeom prst="line">
              <a:avLst/>
            </a:prstGeom>
            <a:noFill/>
            <a:ln w="2222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4" name="Line 23">
              <a:extLst>
                <a:ext uri="{FF2B5EF4-FFF2-40B4-BE49-F238E27FC236}">
                  <a16:creationId xmlns:a16="http://schemas.microsoft.com/office/drawing/2014/main" id="{834B5F7F-12A5-21F0-AD40-75A60AB9B8DC}"/>
                </a:ext>
              </a:extLst>
            </p:cNvPr>
            <p:cNvSpPr>
              <a:spLocks noChangeShapeType="1"/>
            </p:cNvSpPr>
            <p:nvPr/>
          </p:nvSpPr>
          <p:spPr bwMode="auto">
            <a:xfrm flipV="1">
              <a:off x="2875746" y="1757223"/>
              <a:ext cx="742974" cy="386122"/>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5" name="Line 23">
              <a:extLst>
                <a:ext uri="{FF2B5EF4-FFF2-40B4-BE49-F238E27FC236}">
                  <a16:creationId xmlns:a16="http://schemas.microsoft.com/office/drawing/2014/main" id="{E74925B8-7A82-9C4A-B491-251BD6D407AA}"/>
                </a:ext>
              </a:extLst>
            </p:cNvPr>
            <p:cNvSpPr>
              <a:spLocks noChangeShapeType="1"/>
            </p:cNvSpPr>
            <p:nvPr/>
          </p:nvSpPr>
          <p:spPr bwMode="auto">
            <a:xfrm>
              <a:off x="2841077" y="2143346"/>
              <a:ext cx="742975" cy="44500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pic>
          <p:nvPicPr>
            <p:cNvPr id="76" name="Picture 75" descr="A close up of a number&#10;&#10;Description automatically generated">
              <a:extLst>
                <a:ext uri="{FF2B5EF4-FFF2-40B4-BE49-F238E27FC236}">
                  <a16:creationId xmlns:a16="http://schemas.microsoft.com/office/drawing/2014/main" id="{23AD1E63-89BF-FE71-CA88-B60444F3C8C9}"/>
                </a:ext>
              </a:extLst>
            </p:cNvPr>
            <p:cNvPicPr>
              <a:picLocks noChangeAspect="1"/>
            </p:cNvPicPr>
            <p:nvPr/>
          </p:nvPicPr>
          <p:blipFill>
            <a:blip r:embed="rId4"/>
            <a:stretch>
              <a:fillRect/>
            </a:stretch>
          </p:blipFill>
          <p:spPr>
            <a:xfrm>
              <a:off x="3705164" y="1513961"/>
              <a:ext cx="319900" cy="495330"/>
            </a:xfrm>
            <a:prstGeom prst="rect">
              <a:avLst/>
            </a:prstGeom>
          </p:spPr>
        </p:pic>
        <p:pic>
          <p:nvPicPr>
            <p:cNvPr id="77" name="Picture 76" descr="A close up of a number&#10;&#10;Description automatically generated">
              <a:extLst>
                <a:ext uri="{FF2B5EF4-FFF2-40B4-BE49-F238E27FC236}">
                  <a16:creationId xmlns:a16="http://schemas.microsoft.com/office/drawing/2014/main" id="{92CDD4DF-8519-75FC-6215-2634344477D3}"/>
                </a:ext>
              </a:extLst>
            </p:cNvPr>
            <p:cNvPicPr>
              <a:picLocks noChangeAspect="1"/>
            </p:cNvPicPr>
            <p:nvPr/>
          </p:nvPicPr>
          <p:blipFill>
            <a:blip r:embed="rId4"/>
            <a:stretch>
              <a:fillRect/>
            </a:stretch>
          </p:blipFill>
          <p:spPr>
            <a:xfrm>
              <a:off x="3706614" y="2350890"/>
              <a:ext cx="319900" cy="495330"/>
            </a:xfrm>
            <a:prstGeom prst="rect">
              <a:avLst/>
            </a:prstGeom>
          </p:spPr>
        </p:pic>
        <p:pic>
          <p:nvPicPr>
            <p:cNvPr id="78" name="Picture 77" descr="A black and blue number&#10;&#10;Description automatically generated">
              <a:extLst>
                <a:ext uri="{FF2B5EF4-FFF2-40B4-BE49-F238E27FC236}">
                  <a16:creationId xmlns:a16="http://schemas.microsoft.com/office/drawing/2014/main" id="{BD359DD2-CF51-D693-58C1-2C76B2D41E91}"/>
                </a:ext>
              </a:extLst>
            </p:cNvPr>
            <p:cNvPicPr>
              <a:picLocks noChangeAspect="1"/>
            </p:cNvPicPr>
            <p:nvPr/>
          </p:nvPicPr>
          <p:blipFill>
            <a:blip r:embed="rId5"/>
            <a:stretch>
              <a:fillRect/>
            </a:stretch>
          </p:blipFill>
          <p:spPr>
            <a:xfrm>
              <a:off x="1710345" y="1644281"/>
              <a:ext cx="329800" cy="423120"/>
            </a:xfrm>
            <a:prstGeom prst="rect">
              <a:avLst/>
            </a:prstGeom>
          </p:spPr>
        </p:pic>
        <p:sp>
          <p:nvSpPr>
            <p:cNvPr id="79" name="Line 23">
              <a:extLst>
                <a:ext uri="{FF2B5EF4-FFF2-40B4-BE49-F238E27FC236}">
                  <a16:creationId xmlns:a16="http://schemas.microsoft.com/office/drawing/2014/main" id="{C2EBCE2A-C525-1344-0726-A9DA177A2D90}"/>
                </a:ext>
              </a:extLst>
            </p:cNvPr>
            <p:cNvSpPr>
              <a:spLocks noChangeShapeType="1"/>
            </p:cNvSpPr>
            <p:nvPr/>
          </p:nvSpPr>
          <p:spPr bwMode="auto">
            <a:xfrm flipV="1">
              <a:off x="2086458" y="2182701"/>
              <a:ext cx="738183" cy="361629"/>
            </a:xfrm>
            <a:prstGeom prst="line">
              <a:avLst/>
            </a:prstGeom>
            <a:noFill/>
            <a:ln w="2222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0" name="Oval 25">
              <a:extLst>
                <a:ext uri="{FF2B5EF4-FFF2-40B4-BE49-F238E27FC236}">
                  <a16:creationId xmlns:a16="http://schemas.microsoft.com/office/drawing/2014/main" id="{6558DE31-2C60-EAF9-B6BB-7316012C727A}"/>
                </a:ext>
              </a:extLst>
            </p:cNvPr>
            <p:cNvSpPr>
              <a:spLocks noChangeArrowheads="1"/>
            </p:cNvSpPr>
            <p:nvPr/>
          </p:nvSpPr>
          <p:spPr bwMode="auto">
            <a:xfrm>
              <a:off x="2582596" y="1973421"/>
              <a:ext cx="495494" cy="359125"/>
            </a:xfrm>
            <a:prstGeom prst="ellipse">
              <a:avLst/>
            </a:prstGeom>
            <a:gradFill flip="none" rotWithShape="1">
              <a:gsLst>
                <a:gs pos="22000">
                  <a:srgbClr val="C00000"/>
                </a:gs>
                <a:gs pos="62000">
                  <a:srgbClr val="F1995D"/>
                </a:gs>
                <a:gs pos="100000">
                  <a:srgbClr val="FFE28B"/>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pic>
          <p:nvPicPr>
            <p:cNvPr id="81" name="Picture 80" descr="A black and blue number&#10;&#10;Description automatically generated">
              <a:extLst>
                <a:ext uri="{FF2B5EF4-FFF2-40B4-BE49-F238E27FC236}">
                  <a16:creationId xmlns:a16="http://schemas.microsoft.com/office/drawing/2014/main" id="{EBD36711-8FBB-757B-8ED9-3646BD68E6C6}"/>
                </a:ext>
              </a:extLst>
            </p:cNvPr>
            <p:cNvPicPr>
              <a:picLocks noChangeAspect="1"/>
            </p:cNvPicPr>
            <p:nvPr/>
          </p:nvPicPr>
          <p:blipFill>
            <a:blip r:embed="rId5"/>
            <a:stretch>
              <a:fillRect/>
            </a:stretch>
          </p:blipFill>
          <p:spPr>
            <a:xfrm>
              <a:off x="1711937" y="2273179"/>
              <a:ext cx="312741" cy="423120"/>
            </a:xfrm>
            <a:prstGeom prst="rect">
              <a:avLst/>
            </a:prstGeom>
          </p:spPr>
        </p:pic>
      </p:grpSp>
      <p:grpSp>
        <p:nvGrpSpPr>
          <p:cNvPr id="6" name="Group 5">
            <a:extLst>
              <a:ext uri="{FF2B5EF4-FFF2-40B4-BE49-F238E27FC236}">
                <a16:creationId xmlns:a16="http://schemas.microsoft.com/office/drawing/2014/main" id="{32B6A8C1-E80A-2D0F-0288-E087A5E74BC6}"/>
              </a:ext>
            </a:extLst>
          </p:cNvPr>
          <p:cNvGrpSpPr/>
          <p:nvPr/>
        </p:nvGrpSpPr>
        <p:grpSpPr>
          <a:xfrm>
            <a:off x="4571720" y="3189645"/>
            <a:ext cx="1614656" cy="1521777"/>
            <a:chOff x="4571720" y="3189645"/>
            <a:chExt cx="1614656" cy="1521777"/>
          </a:xfrm>
        </p:grpSpPr>
        <p:grpSp>
          <p:nvGrpSpPr>
            <p:cNvPr id="43" name="Group 42">
              <a:extLst>
                <a:ext uri="{FF2B5EF4-FFF2-40B4-BE49-F238E27FC236}">
                  <a16:creationId xmlns:a16="http://schemas.microsoft.com/office/drawing/2014/main" id="{B63D63A8-87B7-41E9-484E-D9A3D2668312}"/>
                </a:ext>
              </a:extLst>
            </p:cNvPr>
            <p:cNvGrpSpPr/>
            <p:nvPr/>
          </p:nvGrpSpPr>
          <p:grpSpPr>
            <a:xfrm>
              <a:off x="4571720" y="3189645"/>
              <a:ext cx="1614656" cy="1521777"/>
              <a:chOff x="4571720" y="3222895"/>
              <a:chExt cx="1614656" cy="1521777"/>
            </a:xfrm>
          </p:grpSpPr>
          <p:sp>
            <p:nvSpPr>
              <p:cNvPr id="44" name="Text Box 12">
                <a:extLst>
                  <a:ext uri="{FF2B5EF4-FFF2-40B4-BE49-F238E27FC236}">
                    <a16:creationId xmlns:a16="http://schemas.microsoft.com/office/drawing/2014/main" id="{1D2ED907-6892-B19A-94FB-D00ED120FC59}"/>
                  </a:ext>
                </a:extLst>
              </p:cNvPr>
              <p:cNvSpPr txBox="1">
                <a:spLocks noChangeArrowheads="1"/>
              </p:cNvSpPr>
              <p:nvPr/>
            </p:nvSpPr>
            <p:spPr bwMode="auto">
              <a:xfrm>
                <a:off x="4571720" y="3222895"/>
                <a:ext cx="495494" cy="495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000" i="1" err="1">
                    <a:cs typeface="Times New Roman" panose="02020603050405020304" pitchFamily="18" charset="0"/>
                  </a:rPr>
                  <a:t>b</a:t>
                </a:r>
                <a:r>
                  <a:rPr lang="en-US" altLang="en-IT" sz="2000" i="1" baseline="-25000" err="1">
                    <a:cs typeface="Times New Roman" panose="02020603050405020304" pitchFamily="18" charset="0"/>
                  </a:rPr>
                  <a:t>L</a:t>
                </a:r>
                <a:endParaRPr lang="en-US" altLang="en-IT" sz="2000" i="1" baseline="-25000"/>
              </a:p>
            </p:txBody>
          </p:sp>
          <p:sp>
            <p:nvSpPr>
              <p:cNvPr id="45" name="Text Box 12">
                <a:extLst>
                  <a:ext uri="{FF2B5EF4-FFF2-40B4-BE49-F238E27FC236}">
                    <a16:creationId xmlns:a16="http://schemas.microsoft.com/office/drawing/2014/main" id="{1BD9A4E2-E705-1E48-1466-592414F4D4D7}"/>
                  </a:ext>
                </a:extLst>
              </p:cNvPr>
              <p:cNvSpPr txBox="1">
                <a:spLocks noChangeArrowheads="1"/>
              </p:cNvSpPr>
              <p:nvPr/>
            </p:nvSpPr>
            <p:spPr bwMode="auto">
              <a:xfrm>
                <a:off x="4585268" y="3981402"/>
                <a:ext cx="350076" cy="4058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000" i="1" err="1">
                    <a:cs typeface="Times New Roman" panose="02020603050405020304" pitchFamily="18" charset="0"/>
                  </a:rPr>
                  <a:t>s</a:t>
                </a:r>
                <a:r>
                  <a:rPr lang="en-US" altLang="en-IT" sz="2000" i="1" baseline="-25000" err="1">
                    <a:cs typeface="Times New Roman" panose="02020603050405020304" pitchFamily="18" charset="0"/>
                  </a:rPr>
                  <a:t>L</a:t>
                </a:r>
                <a:endParaRPr lang="en-US" altLang="en-IT" sz="2000" i="1" baseline="-25000"/>
              </a:p>
            </p:txBody>
          </p:sp>
          <p:sp>
            <p:nvSpPr>
              <p:cNvPr id="46" name="Line 23">
                <a:extLst>
                  <a:ext uri="{FF2B5EF4-FFF2-40B4-BE49-F238E27FC236}">
                    <a16:creationId xmlns:a16="http://schemas.microsoft.com/office/drawing/2014/main" id="{C79064B3-560A-06BC-BC20-C90F4D0F7FE3}"/>
                  </a:ext>
                </a:extLst>
              </p:cNvPr>
              <p:cNvSpPr>
                <a:spLocks noChangeShapeType="1"/>
              </p:cNvSpPr>
              <p:nvPr/>
            </p:nvSpPr>
            <p:spPr bwMode="auto">
              <a:xfrm>
                <a:off x="4829987" y="3443792"/>
                <a:ext cx="495495" cy="359124"/>
              </a:xfrm>
              <a:prstGeom prst="line">
                <a:avLst/>
              </a:prstGeom>
              <a:noFill/>
              <a:ln w="158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7" name="Line 23">
                <a:extLst>
                  <a:ext uri="{FF2B5EF4-FFF2-40B4-BE49-F238E27FC236}">
                    <a16:creationId xmlns:a16="http://schemas.microsoft.com/office/drawing/2014/main" id="{FEC20192-CE36-0FC4-00D9-FEBBB319DEEC}"/>
                  </a:ext>
                </a:extLst>
              </p:cNvPr>
              <p:cNvSpPr>
                <a:spLocks noChangeShapeType="1"/>
              </p:cNvSpPr>
              <p:nvPr/>
            </p:nvSpPr>
            <p:spPr bwMode="auto">
              <a:xfrm flipV="1">
                <a:off x="4829987" y="3841319"/>
                <a:ext cx="495495" cy="288169"/>
              </a:xfrm>
              <a:prstGeom prst="line">
                <a:avLst/>
              </a:prstGeom>
              <a:noFill/>
              <a:ln w="158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8" name="Line 23">
                <a:extLst>
                  <a:ext uri="{FF2B5EF4-FFF2-40B4-BE49-F238E27FC236}">
                    <a16:creationId xmlns:a16="http://schemas.microsoft.com/office/drawing/2014/main" id="{1D8FF3A2-899C-84A0-B6ED-B163B141DE96}"/>
                  </a:ext>
                </a:extLst>
              </p:cNvPr>
              <p:cNvSpPr>
                <a:spLocks noChangeShapeType="1"/>
              </p:cNvSpPr>
              <p:nvPr/>
            </p:nvSpPr>
            <p:spPr bwMode="auto">
              <a:xfrm flipV="1">
                <a:off x="5326872" y="3511438"/>
                <a:ext cx="494105" cy="311198"/>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9" name="Line 23">
                <a:extLst>
                  <a:ext uri="{FF2B5EF4-FFF2-40B4-BE49-F238E27FC236}">
                    <a16:creationId xmlns:a16="http://schemas.microsoft.com/office/drawing/2014/main" id="{6293A6E4-BFF5-EF67-BAD9-14DDD74FA4A6}"/>
                  </a:ext>
                </a:extLst>
              </p:cNvPr>
              <p:cNvSpPr>
                <a:spLocks noChangeShapeType="1"/>
              </p:cNvSpPr>
              <p:nvPr/>
            </p:nvSpPr>
            <p:spPr bwMode="auto">
              <a:xfrm>
                <a:off x="5333652" y="3801840"/>
                <a:ext cx="487325" cy="359124"/>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0" name="Text Box 12">
                <a:extLst>
                  <a:ext uri="{FF2B5EF4-FFF2-40B4-BE49-F238E27FC236}">
                    <a16:creationId xmlns:a16="http://schemas.microsoft.com/office/drawing/2014/main" id="{FAC2AC8C-B1E3-0F5A-9018-D47D959BDFF9}"/>
                  </a:ext>
                </a:extLst>
              </p:cNvPr>
              <p:cNvSpPr txBox="1">
                <a:spLocks noChangeArrowheads="1"/>
              </p:cNvSpPr>
              <p:nvPr/>
            </p:nvSpPr>
            <p:spPr bwMode="auto">
              <a:xfrm>
                <a:off x="5891514" y="3262977"/>
                <a:ext cx="294862" cy="376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err="1">
                    <a:solidFill>
                      <a:schemeClr val="tx1"/>
                    </a:solidFill>
                    <a:latin typeface="Symbol" pitchFamily="2" charset="2"/>
                    <a:cs typeface="Times New Roman" panose="02020603050405020304" pitchFamily="18" charset="0"/>
                  </a:rPr>
                  <a:t>n</a:t>
                </a:r>
                <a:r>
                  <a:rPr lang="en-US" altLang="en-IT" sz="2000" baseline="-25000" err="1">
                    <a:solidFill>
                      <a:schemeClr val="tx1"/>
                    </a:solidFill>
                    <a:cs typeface="Times New Roman" panose="02020603050405020304" pitchFamily="18" charset="0"/>
                  </a:rPr>
                  <a:t>L</a:t>
                </a:r>
                <a:endParaRPr lang="en-US" altLang="en-IT" sz="2000" baseline="-25000">
                  <a:solidFill>
                    <a:schemeClr val="tx1"/>
                  </a:solidFill>
                </a:endParaRPr>
              </a:p>
            </p:txBody>
          </p:sp>
          <p:sp>
            <p:nvSpPr>
              <p:cNvPr id="51" name="Text Box 12">
                <a:extLst>
                  <a:ext uri="{FF2B5EF4-FFF2-40B4-BE49-F238E27FC236}">
                    <a16:creationId xmlns:a16="http://schemas.microsoft.com/office/drawing/2014/main" id="{ED85F083-82B3-6089-D3A2-F865C1630090}"/>
                  </a:ext>
                </a:extLst>
              </p:cNvPr>
              <p:cNvSpPr txBox="1">
                <a:spLocks noChangeArrowheads="1"/>
              </p:cNvSpPr>
              <p:nvPr/>
            </p:nvSpPr>
            <p:spPr bwMode="auto">
              <a:xfrm>
                <a:off x="5894960" y="4015461"/>
                <a:ext cx="291416" cy="3963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err="1">
                    <a:solidFill>
                      <a:schemeClr val="tx1"/>
                    </a:solidFill>
                    <a:latin typeface="Symbol" pitchFamily="2" charset="2"/>
                    <a:cs typeface="Times New Roman" panose="02020603050405020304" pitchFamily="18" charset="0"/>
                  </a:rPr>
                  <a:t>n</a:t>
                </a:r>
                <a:r>
                  <a:rPr lang="en-US" altLang="en-IT" sz="2000" baseline="-25000" err="1">
                    <a:solidFill>
                      <a:schemeClr val="tx1"/>
                    </a:solidFill>
                    <a:cs typeface="Times New Roman" panose="02020603050405020304" pitchFamily="18" charset="0"/>
                  </a:rPr>
                  <a:t>L</a:t>
                </a:r>
                <a:endParaRPr lang="en-US" altLang="en-IT" sz="2000" baseline="-25000">
                  <a:solidFill>
                    <a:schemeClr val="tx1"/>
                  </a:solidFill>
                </a:endParaRPr>
              </a:p>
            </p:txBody>
          </p:sp>
          <p:sp>
            <p:nvSpPr>
              <p:cNvPr id="52" name="Text Box 12">
                <a:extLst>
                  <a:ext uri="{FF2B5EF4-FFF2-40B4-BE49-F238E27FC236}">
                    <a16:creationId xmlns:a16="http://schemas.microsoft.com/office/drawing/2014/main" id="{E7C50203-A7C9-DCB0-1419-3C930D4755E4}"/>
                  </a:ext>
                </a:extLst>
              </p:cNvPr>
              <p:cNvSpPr txBox="1">
                <a:spLocks noChangeArrowheads="1"/>
              </p:cNvSpPr>
              <p:nvPr/>
            </p:nvSpPr>
            <p:spPr bwMode="auto">
              <a:xfrm>
                <a:off x="4829987" y="4400667"/>
                <a:ext cx="1030807" cy="3440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a:solidFill>
                      <a:schemeClr val="tx1"/>
                    </a:solidFill>
                    <a:cs typeface="Times New Roman" panose="02020603050405020304" pitchFamily="18" charset="0"/>
                  </a:rPr>
                  <a:t>B →K </a:t>
                </a:r>
                <a:r>
                  <a:rPr lang="en-US" altLang="en-IT" sz="2000" err="1">
                    <a:solidFill>
                      <a:schemeClr val="tx1"/>
                    </a:solidFill>
                    <a:latin typeface="Symbol" pitchFamily="2" charset="2"/>
                    <a:cs typeface="Times New Roman" panose="02020603050405020304" pitchFamily="18" charset="0"/>
                  </a:rPr>
                  <a:t>nn</a:t>
                </a:r>
                <a:r>
                  <a:rPr lang="en-US" altLang="en-IT" sz="2000">
                    <a:solidFill>
                      <a:schemeClr val="tx1"/>
                    </a:solidFill>
                    <a:latin typeface="Symbol" pitchFamily="2" charset="2"/>
                  </a:rPr>
                  <a:t>	</a:t>
                </a:r>
                <a:endParaRPr lang="en-US" altLang="en-IT" sz="2000" baseline="-25000">
                  <a:solidFill>
                    <a:schemeClr val="tx1"/>
                  </a:solidFill>
                </a:endParaRPr>
              </a:p>
            </p:txBody>
          </p:sp>
        </p:grpSp>
        <p:sp>
          <p:nvSpPr>
            <p:cNvPr id="82" name="Oval 25">
              <a:extLst>
                <a:ext uri="{FF2B5EF4-FFF2-40B4-BE49-F238E27FC236}">
                  <a16:creationId xmlns:a16="http://schemas.microsoft.com/office/drawing/2014/main" id="{8425AFE8-89ED-1FF6-0E6E-53ACE5952CBC}"/>
                </a:ext>
              </a:extLst>
            </p:cNvPr>
            <p:cNvSpPr>
              <a:spLocks noChangeArrowheads="1"/>
            </p:cNvSpPr>
            <p:nvPr/>
          </p:nvSpPr>
          <p:spPr bwMode="auto">
            <a:xfrm>
              <a:off x="5259669" y="3690433"/>
              <a:ext cx="179368" cy="198755"/>
            </a:xfrm>
            <a:prstGeom prst="ellipse">
              <a:avLst/>
            </a:prstGeom>
            <a:gradFill flip="none" rotWithShape="1">
              <a:gsLst>
                <a:gs pos="17000">
                  <a:srgbClr val="C00000"/>
                </a:gs>
                <a:gs pos="56000">
                  <a:srgbClr val="F1995D"/>
                </a:gs>
                <a:gs pos="100000">
                  <a:srgbClr val="FFC000"/>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grpSp>
      <p:grpSp>
        <p:nvGrpSpPr>
          <p:cNvPr id="12" name="Group 11">
            <a:extLst>
              <a:ext uri="{FF2B5EF4-FFF2-40B4-BE49-F238E27FC236}">
                <a16:creationId xmlns:a16="http://schemas.microsoft.com/office/drawing/2014/main" id="{0FF2339F-73F2-BCE8-E232-785449F9AF6F}"/>
              </a:ext>
            </a:extLst>
          </p:cNvPr>
          <p:cNvGrpSpPr/>
          <p:nvPr/>
        </p:nvGrpSpPr>
        <p:grpSpPr>
          <a:xfrm>
            <a:off x="432415" y="5085879"/>
            <a:ext cx="2435117" cy="1368963"/>
            <a:chOff x="432415" y="5085879"/>
            <a:chExt cx="2435117" cy="1368963"/>
          </a:xfrm>
        </p:grpSpPr>
        <p:grpSp>
          <p:nvGrpSpPr>
            <p:cNvPr id="53" name="Group 52">
              <a:extLst>
                <a:ext uri="{FF2B5EF4-FFF2-40B4-BE49-F238E27FC236}">
                  <a16:creationId xmlns:a16="http://schemas.microsoft.com/office/drawing/2014/main" id="{14FD2FC8-4752-E66E-7C4C-267D0E31A579}"/>
                </a:ext>
              </a:extLst>
            </p:cNvPr>
            <p:cNvGrpSpPr/>
            <p:nvPr/>
          </p:nvGrpSpPr>
          <p:grpSpPr>
            <a:xfrm>
              <a:off x="432415" y="5085879"/>
              <a:ext cx="2435117" cy="1368963"/>
              <a:chOff x="300660" y="5170197"/>
              <a:chExt cx="2435117" cy="1368963"/>
            </a:xfrm>
          </p:grpSpPr>
          <p:sp>
            <p:nvSpPr>
              <p:cNvPr id="54" name="Line 23">
                <a:extLst>
                  <a:ext uri="{FF2B5EF4-FFF2-40B4-BE49-F238E27FC236}">
                    <a16:creationId xmlns:a16="http://schemas.microsoft.com/office/drawing/2014/main" id="{33E580A6-1A22-83F3-3DAF-CECEC008F63B}"/>
                  </a:ext>
                </a:extLst>
              </p:cNvPr>
              <p:cNvSpPr>
                <a:spLocks noChangeShapeType="1"/>
              </p:cNvSpPr>
              <p:nvPr/>
            </p:nvSpPr>
            <p:spPr bwMode="auto">
              <a:xfrm flipV="1">
                <a:off x="1549628" y="5430264"/>
                <a:ext cx="558584" cy="308974"/>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5" name="Line 23">
                <a:extLst>
                  <a:ext uri="{FF2B5EF4-FFF2-40B4-BE49-F238E27FC236}">
                    <a16:creationId xmlns:a16="http://schemas.microsoft.com/office/drawing/2014/main" id="{A4F5823B-2206-6ABE-64C7-255BDACC6820}"/>
                  </a:ext>
                </a:extLst>
              </p:cNvPr>
              <p:cNvSpPr>
                <a:spLocks noChangeShapeType="1"/>
              </p:cNvSpPr>
              <p:nvPr/>
            </p:nvSpPr>
            <p:spPr bwMode="auto">
              <a:xfrm>
                <a:off x="1556408" y="5718442"/>
                <a:ext cx="487325" cy="359124"/>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6" name="Text Box 12">
                <a:extLst>
                  <a:ext uri="{FF2B5EF4-FFF2-40B4-BE49-F238E27FC236}">
                    <a16:creationId xmlns:a16="http://schemas.microsoft.com/office/drawing/2014/main" id="{01E8A2B2-0459-7FF6-54A8-B148EEC1D3E1}"/>
                  </a:ext>
                </a:extLst>
              </p:cNvPr>
              <p:cNvSpPr txBox="1">
                <a:spLocks noChangeArrowheads="1"/>
              </p:cNvSpPr>
              <p:nvPr/>
            </p:nvSpPr>
            <p:spPr bwMode="auto">
              <a:xfrm>
                <a:off x="2177193" y="5170197"/>
                <a:ext cx="558584" cy="361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err="1">
                    <a:solidFill>
                      <a:schemeClr val="tx1"/>
                    </a:solidFill>
                    <a:latin typeface="Symbol" pitchFamily="2" charset="2"/>
                    <a:cs typeface="Times New Roman" panose="02020603050405020304" pitchFamily="18" charset="0"/>
                  </a:rPr>
                  <a:t>t</a:t>
                </a:r>
                <a:r>
                  <a:rPr lang="en-US" altLang="en-IT" sz="2000" baseline="-25000" err="1">
                    <a:solidFill>
                      <a:schemeClr val="tx1"/>
                    </a:solidFill>
                    <a:cs typeface="Times New Roman" panose="02020603050405020304" pitchFamily="18" charset="0"/>
                  </a:rPr>
                  <a:t>L</a:t>
                </a:r>
                <a:endParaRPr lang="en-US" altLang="en-IT" sz="2000" baseline="-25000">
                  <a:solidFill>
                    <a:schemeClr val="tx1"/>
                  </a:solidFill>
                </a:endParaRPr>
              </a:p>
            </p:txBody>
          </p:sp>
          <p:sp>
            <p:nvSpPr>
              <p:cNvPr id="57" name="Text Box 12">
                <a:extLst>
                  <a:ext uri="{FF2B5EF4-FFF2-40B4-BE49-F238E27FC236}">
                    <a16:creationId xmlns:a16="http://schemas.microsoft.com/office/drawing/2014/main" id="{3C88E632-5631-FF60-F1F3-815494CB2B14}"/>
                  </a:ext>
                </a:extLst>
              </p:cNvPr>
              <p:cNvSpPr txBox="1">
                <a:spLocks noChangeArrowheads="1"/>
              </p:cNvSpPr>
              <p:nvPr/>
            </p:nvSpPr>
            <p:spPr bwMode="auto">
              <a:xfrm>
                <a:off x="2117716" y="5932063"/>
                <a:ext cx="558584" cy="361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err="1">
                    <a:solidFill>
                      <a:schemeClr val="tx1"/>
                    </a:solidFill>
                    <a:latin typeface="Symbol" pitchFamily="2" charset="2"/>
                    <a:cs typeface="Times New Roman" panose="02020603050405020304" pitchFamily="18" charset="0"/>
                  </a:rPr>
                  <a:t>n</a:t>
                </a:r>
                <a:r>
                  <a:rPr lang="en-US" altLang="en-IT" sz="2000" baseline="-25000" err="1">
                    <a:solidFill>
                      <a:schemeClr val="tx1"/>
                    </a:solidFill>
                    <a:cs typeface="Times New Roman" panose="02020603050405020304" pitchFamily="18" charset="0"/>
                  </a:rPr>
                  <a:t>L</a:t>
                </a:r>
                <a:endParaRPr lang="en-US" altLang="en-IT" sz="2000" baseline="-25000">
                  <a:solidFill>
                    <a:schemeClr val="tx1"/>
                  </a:solidFill>
                </a:endParaRPr>
              </a:p>
            </p:txBody>
          </p:sp>
          <p:pic>
            <p:nvPicPr>
              <p:cNvPr id="58" name="Picture 57" descr="A green line with a white background&#10;&#10;Description automatically generated">
                <a:extLst>
                  <a:ext uri="{FF2B5EF4-FFF2-40B4-BE49-F238E27FC236}">
                    <a16:creationId xmlns:a16="http://schemas.microsoft.com/office/drawing/2014/main" id="{4AE38F57-EA8E-E0A9-AAB9-0314220507E0}"/>
                  </a:ext>
                </a:extLst>
              </p:cNvPr>
              <p:cNvPicPr>
                <a:picLocks noChangeAspect="1"/>
              </p:cNvPicPr>
              <p:nvPr/>
            </p:nvPicPr>
            <p:blipFill>
              <a:blip r:embed="rId6"/>
              <a:stretch>
                <a:fillRect/>
              </a:stretch>
            </p:blipFill>
            <p:spPr>
              <a:xfrm>
                <a:off x="300660" y="5638800"/>
                <a:ext cx="602489" cy="189547"/>
              </a:xfrm>
              <a:prstGeom prst="rect">
                <a:avLst/>
              </a:prstGeom>
            </p:spPr>
          </p:pic>
          <p:sp>
            <p:nvSpPr>
              <p:cNvPr id="59" name="Oval 58">
                <a:extLst>
                  <a:ext uri="{FF2B5EF4-FFF2-40B4-BE49-F238E27FC236}">
                    <a16:creationId xmlns:a16="http://schemas.microsoft.com/office/drawing/2014/main" id="{8590C86A-5D4B-C628-0FA3-B2657E0C96BB}"/>
                  </a:ext>
                </a:extLst>
              </p:cNvPr>
              <p:cNvSpPr/>
              <p:nvPr/>
            </p:nvSpPr>
            <p:spPr>
              <a:xfrm flipH="1">
                <a:off x="807725" y="5452648"/>
                <a:ext cx="723437" cy="555994"/>
              </a:xfrm>
              <a:prstGeom prst="ellipse">
                <a:avLst/>
              </a:prstGeom>
              <a:noFill/>
              <a:ln w="1905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Text Box 12">
                <a:extLst>
                  <a:ext uri="{FF2B5EF4-FFF2-40B4-BE49-F238E27FC236}">
                    <a16:creationId xmlns:a16="http://schemas.microsoft.com/office/drawing/2014/main" id="{02487043-A3EE-C473-03A9-3A68AD19AE4E}"/>
                  </a:ext>
                </a:extLst>
              </p:cNvPr>
              <p:cNvSpPr txBox="1">
                <a:spLocks noChangeArrowheads="1"/>
              </p:cNvSpPr>
              <p:nvPr/>
            </p:nvSpPr>
            <p:spPr bwMode="auto">
              <a:xfrm>
                <a:off x="440692" y="5305119"/>
                <a:ext cx="495494" cy="495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i="1">
                    <a:solidFill>
                      <a:srgbClr val="00B050"/>
                    </a:solidFill>
                    <a:cs typeface="Times New Roman" panose="02020603050405020304" pitchFamily="18" charset="0"/>
                  </a:rPr>
                  <a:t>W</a:t>
                </a:r>
                <a:endParaRPr lang="en-US" altLang="en-IT" sz="2400" i="1" baseline="-25000">
                  <a:solidFill>
                    <a:srgbClr val="00B050"/>
                  </a:solidFill>
                </a:endParaRPr>
              </a:p>
            </p:txBody>
          </p:sp>
          <p:sp>
            <p:nvSpPr>
              <p:cNvPr id="61" name="Text Box 12">
                <a:extLst>
                  <a:ext uri="{FF2B5EF4-FFF2-40B4-BE49-F238E27FC236}">
                    <a16:creationId xmlns:a16="http://schemas.microsoft.com/office/drawing/2014/main" id="{737BE727-CE34-761D-049A-F313DA748719}"/>
                  </a:ext>
                </a:extLst>
              </p:cNvPr>
              <p:cNvSpPr txBox="1">
                <a:spLocks noChangeArrowheads="1"/>
              </p:cNvSpPr>
              <p:nvPr/>
            </p:nvSpPr>
            <p:spPr bwMode="auto">
              <a:xfrm>
                <a:off x="690059" y="6195155"/>
                <a:ext cx="1030807" cy="3440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a:solidFill>
                      <a:schemeClr val="tx1"/>
                    </a:solidFill>
                    <a:latin typeface="Symbol" pitchFamily="2" charset="2"/>
                    <a:cs typeface="Times New Roman" panose="02020603050405020304" pitchFamily="18" charset="0"/>
                  </a:rPr>
                  <a:t>t</a:t>
                </a:r>
                <a:r>
                  <a:rPr lang="en-US" altLang="en-IT" sz="2000">
                    <a:solidFill>
                      <a:schemeClr val="tx1"/>
                    </a:solidFill>
                    <a:cs typeface="Times New Roman" panose="02020603050405020304" pitchFamily="18" charset="0"/>
                  </a:rPr>
                  <a:t> →</a:t>
                </a:r>
                <a:r>
                  <a:rPr lang="en-US" altLang="en-IT" sz="2000" err="1">
                    <a:solidFill>
                      <a:schemeClr val="tx1"/>
                    </a:solidFill>
                    <a:latin typeface="Symbol" pitchFamily="2" charset="2"/>
                    <a:cs typeface="Times New Roman" panose="02020603050405020304" pitchFamily="18" charset="0"/>
                  </a:rPr>
                  <a:t>mnn</a:t>
                </a:r>
                <a:r>
                  <a:rPr lang="en-US" altLang="en-IT" sz="2000">
                    <a:solidFill>
                      <a:schemeClr val="tx1"/>
                    </a:solidFill>
                    <a:latin typeface="Symbol" pitchFamily="2" charset="2"/>
                  </a:rPr>
                  <a:t>	</a:t>
                </a:r>
                <a:endParaRPr lang="en-US" altLang="en-IT" sz="2000" baseline="-25000">
                  <a:solidFill>
                    <a:schemeClr val="tx1"/>
                  </a:solidFill>
                </a:endParaRPr>
              </a:p>
            </p:txBody>
          </p:sp>
        </p:grpSp>
        <p:sp>
          <p:nvSpPr>
            <p:cNvPr id="83" name="Oval 25">
              <a:extLst>
                <a:ext uri="{FF2B5EF4-FFF2-40B4-BE49-F238E27FC236}">
                  <a16:creationId xmlns:a16="http://schemas.microsoft.com/office/drawing/2014/main" id="{92A53113-E88B-D189-BA49-67C82AEBEC34}"/>
                </a:ext>
              </a:extLst>
            </p:cNvPr>
            <p:cNvSpPr>
              <a:spLocks noChangeArrowheads="1"/>
            </p:cNvSpPr>
            <p:nvPr/>
          </p:nvSpPr>
          <p:spPr bwMode="auto">
            <a:xfrm>
              <a:off x="1580013" y="5546949"/>
              <a:ext cx="179368" cy="198755"/>
            </a:xfrm>
            <a:prstGeom prst="ellipse">
              <a:avLst/>
            </a:prstGeom>
            <a:gradFill flip="none" rotWithShape="1">
              <a:gsLst>
                <a:gs pos="17000">
                  <a:srgbClr val="C00000"/>
                </a:gs>
                <a:gs pos="56000">
                  <a:srgbClr val="F1995D"/>
                </a:gs>
                <a:gs pos="100000">
                  <a:srgbClr val="FFC000"/>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grpSp>
      <p:grpSp>
        <p:nvGrpSpPr>
          <p:cNvPr id="9" name="Group 8">
            <a:extLst>
              <a:ext uri="{FF2B5EF4-FFF2-40B4-BE49-F238E27FC236}">
                <a16:creationId xmlns:a16="http://schemas.microsoft.com/office/drawing/2014/main" id="{6D5FBF80-D41A-7613-4EC4-B41224AACEE1}"/>
              </a:ext>
            </a:extLst>
          </p:cNvPr>
          <p:cNvGrpSpPr/>
          <p:nvPr/>
        </p:nvGrpSpPr>
        <p:grpSpPr>
          <a:xfrm>
            <a:off x="2928864" y="5118138"/>
            <a:ext cx="1683147" cy="1446642"/>
            <a:chOff x="2928864" y="5118138"/>
            <a:chExt cx="1683147" cy="1446642"/>
          </a:xfrm>
        </p:grpSpPr>
        <p:grpSp>
          <p:nvGrpSpPr>
            <p:cNvPr id="22" name="Group 21">
              <a:extLst>
                <a:ext uri="{FF2B5EF4-FFF2-40B4-BE49-F238E27FC236}">
                  <a16:creationId xmlns:a16="http://schemas.microsoft.com/office/drawing/2014/main" id="{4B06AD90-21BD-B438-BB35-6E1759E816F6}"/>
                </a:ext>
              </a:extLst>
            </p:cNvPr>
            <p:cNvGrpSpPr/>
            <p:nvPr/>
          </p:nvGrpSpPr>
          <p:grpSpPr>
            <a:xfrm>
              <a:off x="2928864" y="5118138"/>
              <a:ext cx="1683147" cy="1446642"/>
              <a:chOff x="2946395" y="5203735"/>
              <a:chExt cx="1683147" cy="1446642"/>
            </a:xfrm>
          </p:grpSpPr>
          <p:sp>
            <p:nvSpPr>
              <p:cNvPr id="23" name="Text Box 12">
                <a:extLst>
                  <a:ext uri="{FF2B5EF4-FFF2-40B4-BE49-F238E27FC236}">
                    <a16:creationId xmlns:a16="http://schemas.microsoft.com/office/drawing/2014/main" id="{BC4E4828-34D3-A040-0E36-A76A03ADE241}"/>
                  </a:ext>
                </a:extLst>
              </p:cNvPr>
              <p:cNvSpPr txBox="1">
                <a:spLocks noChangeArrowheads="1"/>
              </p:cNvSpPr>
              <p:nvPr/>
            </p:nvSpPr>
            <p:spPr bwMode="auto">
              <a:xfrm>
                <a:off x="3216634" y="6288749"/>
                <a:ext cx="1238024" cy="361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a:solidFill>
                      <a:schemeClr val="tx1"/>
                    </a:solidFill>
                    <a:latin typeface="Symbol" pitchFamily="2" charset="2"/>
                    <a:cs typeface="Times New Roman" panose="02020603050405020304" pitchFamily="18" charset="0"/>
                  </a:rPr>
                  <a:t>s</a:t>
                </a:r>
                <a:r>
                  <a:rPr lang="en-US" altLang="en-IT" sz="2000">
                    <a:solidFill>
                      <a:schemeClr val="tx1"/>
                    </a:solidFill>
                    <a:cs typeface="Times New Roman" panose="02020603050405020304" pitchFamily="18" charset="0"/>
                  </a:rPr>
                  <a:t>(pp →</a:t>
                </a:r>
                <a:r>
                  <a:rPr lang="en-US" altLang="en-IT" sz="2000" err="1">
                    <a:solidFill>
                      <a:schemeClr val="tx1"/>
                    </a:solidFill>
                    <a:latin typeface="Symbol" pitchFamily="2" charset="2"/>
                    <a:cs typeface="Times New Roman" panose="02020603050405020304" pitchFamily="18" charset="0"/>
                  </a:rPr>
                  <a:t>tt</a:t>
                </a:r>
                <a:r>
                  <a:rPr lang="en-US" altLang="en-IT" sz="2000">
                    <a:solidFill>
                      <a:schemeClr val="tx1"/>
                    </a:solidFill>
                    <a:cs typeface="Times New Roman" panose="02020603050405020304" pitchFamily="18" charset="0"/>
                  </a:rPr>
                  <a:t>)</a:t>
                </a:r>
                <a:r>
                  <a:rPr lang="en-US" altLang="en-IT" sz="2000">
                    <a:solidFill>
                      <a:schemeClr val="tx1"/>
                    </a:solidFill>
                    <a:latin typeface="Symbol" pitchFamily="2" charset="2"/>
                  </a:rPr>
                  <a:t>	</a:t>
                </a:r>
                <a:endParaRPr lang="en-US" altLang="en-IT" sz="2000" baseline="-25000">
                  <a:solidFill>
                    <a:schemeClr val="tx1"/>
                  </a:solidFill>
                </a:endParaRPr>
              </a:p>
            </p:txBody>
          </p:sp>
          <p:sp>
            <p:nvSpPr>
              <p:cNvPr id="24" name="Text Box 12">
                <a:extLst>
                  <a:ext uri="{FF2B5EF4-FFF2-40B4-BE49-F238E27FC236}">
                    <a16:creationId xmlns:a16="http://schemas.microsoft.com/office/drawing/2014/main" id="{A7942BC1-A92E-376A-8909-EADD9224B85F}"/>
                  </a:ext>
                </a:extLst>
              </p:cNvPr>
              <p:cNvSpPr txBox="1">
                <a:spLocks noChangeArrowheads="1"/>
              </p:cNvSpPr>
              <p:nvPr/>
            </p:nvSpPr>
            <p:spPr bwMode="auto">
              <a:xfrm>
                <a:off x="2951500" y="5203735"/>
                <a:ext cx="280561" cy="3591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000" i="1" err="1">
                    <a:cs typeface="Times New Roman" panose="02020603050405020304" pitchFamily="18" charset="0"/>
                  </a:rPr>
                  <a:t>b</a:t>
                </a:r>
                <a:r>
                  <a:rPr lang="en-US" altLang="en-IT" sz="2000" i="1" baseline="-25000" err="1">
                    <a:cs typeface="Times New Roman" panose="02020603050405020304" pitchFamily="18" charset="0"/>
                  </a:rPr>
                  <a:t>L</a:t>
                </a:r>
                <a:endParaRPr lang="en-US" altLang="en-IT" sz="2000" i="1" baseline="-25000"/>
              </a:p>
            </p:txBody>
          </p:sp>
          <p:sp>
            <p:nvSpPr>
              <p:cNvPr id="25" name="Text Box 12">
                <a:extLst>
                  <a:ext uri="{FF2B5EF4-FFF2-40B4-BE49-F238E27FC236}">
                    <a16:creationId xmlns:a16="http://schemas.microsoft.com/office/drawing/2014/main" id="{D05F4985-5575-CFA4-4EEB-81644D9E639B}"/>
                  </a:ext>
                </a:extLst>
              </p:cNvPr>
              <p:cNvSpPr txBox="1">
                <a:spLocks noChangeArrowheads="1"/>
              </p:cNvSpPr>
              <p:nvPr/>
            </p:nvSpPr>
            <p:spPr bwMode="auto">
              <a:xfrm>
                <a:off x="2946395" y="5920357"/>
                <a:ext cx="256857" cy="3591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000" i="1" err="1">
                    <a:cs typeface="Times New Roman" panose="02020603050405020304" pitchFamily="18" charset="0"/>
                  </a:rPr>
                  <a:t>b</a:t>
                </a:r>
                <a:r>
                  <a:rPr lang="en-US" altLang="en-IT" sz="2000" i="1" baseline="-25000" err="1">
                    <a:cs typeface="Times New Roman" panose="02020603050405020304" pitchFamily="18" charset="0"/>
                  </a:rPr>
                  <a:t>L</a:t>
                </a:r>
                <a:endParaRPr lang="en-US" altLang="en-IT" sz="2000" i="1" baseline="-25000"/>
              </a:p>
            </p:txBody>
          </p:sp>
          <p:sp>
            <p:nvSpPr>
              <p:cNvPr id="26" name="Line 23">
                <a:extLst>
                  <a:ext uri="{FF2B5EF4-FFF2-40B4-BE49-F238E27FC236}">
                    <a16:creationId xmlns:a16="http://schemas.microsoft.com/office/drawing/2014/main" id="{8B260D40-3035-4882-5347-401C309E183B}"/>
                  </a:ext>
                </a:extLst>
              </p:cNvPr>
              <p:cNvSpPr>
                <a:spLocks noChangeShapeType="1"/>
              </p:cNvSpPr>
              <p:nvPr/>
            </p:nvSpPr>
            <p:spPr bwMode="auto">
              <a:xfrm>
                <a:off x="3230549" y="5362286"/>
                <a:ext cx="495495" cy="359124"/>
              </a:xfrm>
              <a:prstGeom prst="line">
                <a:avLst/>
              </a:prstGeom>
              <a:noFill/>
              <a:ln w="158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7" name="Line 23">
                <a:extLst>
                  <a:ext uri="{FF2B5EF4-FFF2-40B4-BE49-F238E27FC236}">
                    <a16:creationId xmlns:a16="http://schemas.microsoft.com/office/drawing/2014/main" id="{989FA604-9663-4282-71EB-237E97F5A966}"/>
                  </a:ext>
                </a:extLst>
              </p:cNvPr>
              <p:cNvSpPr>
                <a:spLocks noChangeShapeType="1"/>
              </p:cNvSpPr>
              <p:nvPr/>
            </p:nvSpPr>
            <p:spPr bwMode="auto">
              <a:xfrm flipV="1">
                <a:off x="3230549" y="5759813"/>
                <a:ext cx="495495" cy="288169"/>
              </a:xfrm>
              <a:prstGeom prst="line">
                <a:avLst/>
              </a:prstGeom>
              <a:noFill/>
              <a:ln w="1587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8" name="Line 23">
                <a:extLst>
                  <a:ext uri="{FF2B5EF4-FFF2-40B4-BE49-F238E27FC236}">
                    <a16:creationId xmlns:a16="http://schemas.microsoft.com/office/drawing/2014/main" id="{7763ECA3-FF89-4D88-8E2C-BD6255A69CB9}"/>
                  </a:ext>
                </a:extLst>
              </p:cNvPr>
              <p:cNvSpPr>
                <a:spLocks noChangeShapeType="1"/>
              </p:cNvSpPr>
              <p:nvPr/>
            </p:nvSpPr>
            <p:spPr bwMode="auto">
              <a:xfrm flipV="1">
                <a:off x="3727434" y="5423098"/>
                <a:ext cx="495495" cy="318032"/>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9" name="Line 23">
                <a:extLst>
                  <a:ext uri="{FF2B5EF4-FFF2-40B4-BE49-F238E27FC236}">
                    <a16:creationId xmlns:a16="http://schemas.microsoft.com/office/drawing/2014/main" id="{42DF078A-1CBE-899F-3F0B-3DBD9EBB5483}"/>
                  </a:ext>
                </a:extLst>
              </p:cNvPr>
              <p:cNvSpPr>
                <a:spLocks noChangeShapeType="1"/>
              </p:cNvSpPr>
              <p:nvPr/>
            </p:nvSpPr>
            <p:spPr bwMode="auto">
              <a:xfrm>
                <a:off x="3734214" y="5720334"/>
                <a:ext cx="487325" cy="359124"/>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 name="Text Box 12">
                <a:extLst>
                  <a:ext uri="{FF2B5EF4-FFF2-40B4-BE49-F238E27FC236}">
                    <a16:creationId xmlns:a16="http://schemas.microsoft.com/office/drawing/2014/main" id="{5F6C9861-18A2-1395-4574-E7BE225588ED}"/>
                  </a:ext>
                </a:extLst>
              </p:cNvPr>
              <p:cNvSpPr txBox="1">
                <a:spLocks noChangeArrowheads="1"/>
              </p:cNvSpPr>
              <p:nvPr/>
            </p:nvSpPr>
            <p:spPr bwMode="auto">
              <a:xfrm>
                <a:off x="4281202" y="5216311"/>
                <a:ext cx="280561" cy="361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err="1">
                    <a:solidFill>
                      <a:schemeClr val="tx1"/>
                    </a:solidFill>
                    <a:latin typeface="Symbol" pitchFamily="2" charset="2"/>
                    <a:cs typeface="Times New Roman" panose="02020603050405020304" pitchFamily="18" charset="0"/>
                  </a:rPr>
                  <a:t>t</a:t>
                </a:r>
                <a:r>
                  <a:rPr lang="en-US" altLang="en-IT" sz="2000" baseline="-25000" err="1">
                    <a:solidFill>
                      <a:schemeClr val="tx1"/>
                    </a:solidFill>
                    <a:cs typeface="Times New Roman" panose="02020603050405020304" pitchFamily="18" charset="0"/>
                  </a:rPr>
                  <a:t>L</a:t>
                </a:r>
                <a:endParaRPr lang="en-US" altLang="en-IT" sz="2000" baseline="-25000">
                  <a:solidFill>
                    <a:schemeClr val="tx1"/>
                  </a:solidFill>
                </a:endParaRPr>
              </a:p>
            </p:txBody>
          </p:sp>
          <p:sp>
            <p:nvSpPr>
              <p:cNvPr id="31" name="Text Box 12">
                <a:extLst>
                  <a:ext uri="{FF2B5EF4-FFF2-40B4-BE49-F238E27FC236}">
                    <a16:creationId xmlns:a16="http://schemas.microsoft.com/office/drawing/2014/main" id="{846E1984-E1AB-BF8F-FCAB-8543BDDF6236}"/>
                  </a:ext>
                </a:extLst>
              </p:cNvPr>
              <p:cNvSpPr txBox="1">
                <a:spLocks noChangeArrowheads="1"/>
              </p:cNvSpPr>
              <p:nvPr/>
            </p:nvSpPr>
            <p:spPr bwMode="auto">
              <a:xfrm>
                <a:off x="4286840" y="5932061"/>
                <a:ext cx="342702" cy="361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err="1">
                    <a:solidFill>
                      <a:schemeClr val="tx1"/>
                    </a:solidFill>
                    <a:latin typeface="Symbol" pitchFamily="2" charset="2"/>
                    <a:cs typeface="Times New Roman" panose="02020603050405020304" pitchFamily="18" charset="0"/>
                  </a:rPr>
                  <a:t>t</a:t>
                </a:r>
                <a:r>
                  <a:rPr lang="en-US" altLang="en-IT" sz="2000" baseline="-25000" err="1">
                    <a:solidFill>
                      <a:schemeClr val="tx1"/>
                    </a:solidFill>
                    <a:cs typeface="Times New Roman" panose="02020603050405020304" pitchFamily="18" charset="0"/>
                  </a:rPr>
                  <a:t>L</a:t>
                </a:r>
                <a:endParaRPr lang="en-US" altLang="en-IT" sz="2000" baseline="-25000">
                  <a:solidFill>
                    <a:schemeClr val="tx1"/>
                  </a:solidFill>
                </a:endParaRPr>
              </a:p>
            </p:txBody>
          </p:sp>
        </p:grpSp>
        <p:sp>
          <p:nvSpPr>
            <p:cNvPr id="84" name="Oval 25">
              <a:extLst>
                <a:ext uri="{FF2B5EF4-FFF2-40B4-BE49-F238E27FC236}">
                  <a16:creationId xmlns:a16="http://schemas.microsoft.com/office/drawing/2014/main" id="{6C9CFA8A-A3F6-21F7-9D05-CD7BA51D24A6}"/>
                </a:ext>
              </a:extLst>
            </p:cNvPr>
            <p:cNvSpPr>
              <a:spLocks noChangeArrowheads="1"/>
            </p:cNvSpPr>
            <p:nvPr/>
          </p:nvSpPr>
          <p:spPr bwMode="auto">
            <a:xfrm>
              <a:off x="3626304" y="5565497"/>
              <a:ext cx="179368" cy="198755"/>
            </a:xfrm>
            <a:prstGeom prst="ellipse">
              <a:avLst/>
            </a:prstGeom>
            <a:gradFill flip="none" rotWithShape="1">
              <a:gsLst>
                <a:gs pos="17000">
                  <a:srgbClr val="C00000"/>
                </a:gs>
                <a:gs pos="56000">
                  <a:srgbClr val="F1995D"/>
                </a:gs>
                <a:gs pos="100000">
                  <a:srgbClr val="FFC000"/>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grpSp>
      <p:grpSp>
        <p:nvGrpSpPr>
          <p:cNvPr id="7" name="Group 6">
            <a:extLst>
              <a:ext uri="{FF2B5EF4-FFF2-40B4-BE49-F238E27FC236}">
                <a16:creationId xmlns:a16="http://schemas.microsoft.com/office/drawing/2014/main" id="{42B06243-9600-F8D4-B0DE-6DD8DD634CDD}"/>
              </a:ext>
            </a:extLst>
          </p:cNvPr>
          <p:cNvGrpSpPr/>
          <p:nvPr/>
        </p:nvGrpSpPr>
        <p:grpSpPr>
          <a:xfrm>
            <a:off x="5147191" y="5362402"/>
            <a:ext cx="3775103" cy="1073911"/>
            <a:chOff x="5147191" y="5362402"/>
            <a:chExt cx="3775103" cy="1073911"/>
          </a:xfrm>
        </p:grpSpPr>
        <p:grpSp>
          <p:nvGrpSpPr>
            <p:cNvPr id="62" name="Group 61">
              <a:extLst>
                <a:ext uri="{FF2B5EF4-FFF2-40B4-BE49-F238E27FC236}">
                  <a16:creationId xmlns:a16="http://schemas.microsoft.com/office/drawing/2014/main" id="{3CC68357-9718-A439-BD71-606DEBAB4928}"/>
                </a:ext>
              </a:extLst>
            </p:cNvPr>
            <p:cNvGrpSpPr/>
            <p:nvPr/>
          </p:nvGrpSpPr>
          <p:grpSpPr>
            <a:xfrm>
              <a:off x="5147191" y="5362402"/>
              <a:ext cx="3775103" cy="1073911"/>
              <a:chOff x="5147191" y="5395652"/>
              <a:chExt cx="3775103" cy="1073911"/>
            </a:xfrm>
          </p:grpSpPr>
          <p:sp>
            <p:nvSpPr>
              <p:cNvPr id="63" name="Line 23">
                <a:extLst>
                  <a:ext uri="{FF2B5EF4-FFF2-40B4-BE49-F238E27FC236}">
                    <a16:creationId xmlns:a16="http://schemas.microsoft.com/office/drawing/2014/main" id="{79C90F1F-030A-0F10-DC8F-EBB3BB71B776}"/>
                  </a:ext>
                </a:extLst>
              </p:cNvPr>
              <p:cNvSpPr>
                <a:spLocks noChangeShapeType="1"/>
              </p:cNvSpPr>
              <p:nvPr/>
            </p:nvSpPr>
            <p:spPr bwMode="auto">
              <a:xfrm flipV="1">
                <a:off x="6396159" y="5616543"/>
                <a:ext cx="558584" cy="308974"/>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4" name="Line 23">
                <a:extLst>
                  <a:ext uri="{FF2B5EF4-FFF2-40B4-BE49-F238E27FC236}">
                    <a16:creationId xmlns:a16="http://schemas.microsoft.com/office/drawing/2014/main" id="{40754DB2-AEFC-2FB8-94D1-E055C664654F}"/>
                  </a:ext>
                </a:extLst>
              </p:cNvPr>
              <p:cNvSpPr>
                <a:spLocks noChangeShapeType="1"/>
              </p:cNvSpPr>
              <p:nvPr/>
            </p:nvSpPr>
            <p:spPr bwMode="auto">
              <a:xfrm>
                <a:off x="6402939" y="5904721"/>
                <a:ext cx="487325" cy="359124"/>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5" name="Text Box 12">
                <a:extLst>
                  <a:ext uri="{FF2B5EF4-FFF2-40B4-BE49-F238E27FC236}">
                    <a16:creationId xmlns:a16="http://schemas.microsoft.com/office/drawing/2014/main" id="{3B4C25B8-B6A3-003B-C8EB-FCC97899C754}"/>
                  </a:ext>
                </a:extLst>
              </p:cNvPr>
              <p:cNvSpPr txBox="1">
                <a:spLocks noChangeArrowheads="1"/>
              </p:cNvSpPr>
              <p:nvPr/>
            </p:nvSpPr>
            <p:spPr bwMode="auto">
              <a:xfrm>
                <a:off x="7043041" y="5395652"/>
                <a:ext cx="862313" cy="361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err="1">
                    <a:solidFill>
                      <a:schemeClr val="tx1"/>
                    </a:solidFill>
                    <a:latin typeface="Symbol" pitchFamily="2" charset="2"/>
                    <a:cs typeface="Times New Roman" panose="02020603050405020304" pitchFamily="18" charset="0"/>
                  </a:rPr>
                  <a:t>t</a:t>
                </a:r>
                <a:r>
                  <a:rPr lang="en-US" altLang="en-IT" sz="2000" baseline="-25000" err="1">
                    <a:solidFill>
                      <a:schemeClr val="tx1"/>
                    </a:solidFill>
                    <a:cs typeface="Times New Roman" panose="02020603050405020304" pitchFamily="18" charset="0"/>
                  </a:rPr>
                  <a:t>L</a:t>
                </a:r>
                <a:r>
                  <a:rPr lang="en-US" altLang="en-IT" sz="2000">
                    <a:solidFill>
                      <a:schemeClr val="tx1"/>
                    </a:solidFill>
                    <a:latin typeface="Symbol" pitchFamily="2" charset="2"/>
                    <a:cs typeface="Times New Roman" panose="02020603050405020304" pitchFamily="18" charset="0"/>
                  </a:rPr>
                  <a:t>(</a:t>
                </a:r>
                <a:r>
                  <a:rPr lang="en-US" altLang="en-IT" sz="2000" err="1">
                    <a:solidFill>
                      <a:schemeClr val="tx1"/>
                    </a:solidFill>
                    <a:latin typeface="Symbol" pitchFamily="2" charset="2"/>
                    <a:cs typeface="Times New Roman" panose="02020603050405020304" pitchFamily="18" charset="0"/>
                  </a:rPr>
                  <a:t>n</a:t>
                </a:r>
                <a:r>
                  <a:rPr lang="en-US" altLang="en-IT" sz="2000" baseline="-25000" err="1">
                    <a:solidFill>
                      <a:schemeClr val="tx1"/>
                    </a:solidFill>
                    <a:cs typeface="Times New Roman" panose="02020603050405020304" pitchFamily="18" charset="0"/>
                  </a:rPr>
                  <a:t>L</a:t>
                </a:r>
                <a:r>
                  <a:rPr lang="en-US" altLang="en-IT" sz="2000">
                    <a:solidFill>
                      <a:schemeClr val="tx1"/>
                    </a:solidFill>
                    <a:latin typeface="Symbol" pitchFamily="2" charset="2"/>
                    <a:cs typeface="Times New Roman" panose="02020603050405020304" pitchFamily="18" charset="0"/>
                  </a:rPr>
                  <a:t>)</a:t>
                </a:r>
                <a:endParaRPr lang="en-US" altLang="en-IT" sz="2000" baseline="-25000">
                  <a:solidFill>
                    <a:schemeClr val="tx1"/>
                  </a:solidFill>
                </a:endParaRPr>
              </a:p>
            </p:txBody>
          </p:sp>
          <p:pic>
            <p:nvPicPr>
              <p:cNvPr id="66" name="Picture 65" descr="A green line with a white background&#10;&#10;Description automatically generated">
                <a:extLst>
                  <a:ext uri="{FF2B5EF4-FFF2-40B4-BE49-F238E27FC236}">
                    <a16:creationId xmlns:a16="http://schemas.microsoft.com/office/drawing/2014/main" id="{74E13291-4F6D-08AE-72C7-BB69F4F03B3F}"/>
                  </a:ext>
                </a:extLst>
              </p:cNvPr>
              <p:cNvPicPr>
                <a:picLocks noChangeAspect="1"/>
              </p:cNvPicPr>
              <p:nvPr/>
            </p:nvPicPr>
            <p:blipFill>
              <a:blip r:embed="rId6"/>
              <a:stretch>
                <a:fillRect/>
              </a:stretch>
            </p:blipFill>
            <p:spPr>
              <a:xfrm>
                <a:off x="5147191" y="5825079"/>
                <a:ext cx="602489" cy="189547"/>
              </a:xfrm>
              <a:prstGeom prst="rect">
                <a:avLst/>
              </a:prstGeom>
            </p:spPr>
          </p:pic>
          <p:sp>
            <p:nvSpPr>
              <p:cNvPr id="67" name="Oval 66">
                <a:extLst>
                  <a:ext uri="{FF2B5EF4-FFF2-40B4-BE49-F238E27FC236}">
                    <a16:creationId xmlns:a16="http://schemas.microsoft.com/office/drawing/2014/main" id="{EA3D7A7F-58EC-04BE-67D7-BE0CBD75DBCA}"/>
                  </a:ext>
                </a:extLst>
              </p:cNvPr>
              <p:cNvSpPr/>
              <p:nvPr/>
            </p:nvSpPr>
            <p:spPr>
              <a:xfrm flipH="1">
                <a:off x="5654256" y="5638927"/>
                <a:ext cx="723437" cy="555994"/>
              </a:xfrm>
              <a:prstGeom prst="ellipse">
                <a:avLst/>
              </a:prstGeom>
              <a:noFill/>
              <a:ln w="19050">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Text Box 12">
                <a:extLst>
                  <a:ext uri="{FF2B5EF4-FFF2-40B4-BE49-F238E27FC236}">
                    <a16:creationId xmlns:a16="http://schemas.microsoft.com/office/drawing/2014/main" id="{9C9AA9CD-1855-C233-CAF7-D6336309EDE4}"/>
                  </a:ext>
                </a:extLst>
              </p:cNvPr>
              <p:cNvSpPr txBox="1">
                <a:spLocks noChangeArrowheads="1"/>
              </p:cNvSpPr>
              <p:nvPr/>
            </p:nvSpPr>
            <p:spPr bwMode="auto">
              <a:xfrm>
                <a:off x="5230138" y="5446766"/>
                <a:ext cx="495494" cy="495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i="1">
                    <a:solidFill>
                      <a:srgbClr val="00B050"/>
                    </a:solidFill>
                    <a:cs typeface="Times New Roman" panose="02020603050405020304" pitchFamily="18" charset="0"/>
                  </a:rPr>
                  <a:t>Z</a:t>
                </a:r>
                <a:endParaRPr lang="en-US" altLang="en-IT" sz="2400" i="1" baseline="-25000">
                  <a:solidFill>
                    <a:srgbClr val="00B050"/>
                  </a:solidFill>
                </a:endParaRPr>
              </a:p>
            </p:txBody>
          </p:sp>
          <p:sp>
            <p:nvSpPr>
              <p:cNvPr id="69" name="Text Box 12">
                <a:extLst>
                  <a:ext uri="{FF2B5EF4-FFF2-40B4-BE49-F238E27FC236}">
                    <a16:creationId xmlns:a16="http://schemas.microsoft.com/office/drawing/2014/main" id="{4A57546A-D2D5-785E-8C6B-A96D4E0C66A0}"/>
                  </a:ext>
                </a:extLst>
              </p:cNvPr>
              <p:cNvSpPr txBox="1">
                <a:spLocks noChangeArrowheads="1"/>
              </p:cNvSpPr>
              <p:nvPr/>
            </p:nvSpPr>
            <p:spPr bwMode="auto">
              <a:xfrm>
                <a:off x="7006332" y="6107935"/>
                <a:ext cx="862313" cy="361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err="1">
                    <a:solidFill>
                      <a:schemeClr val="tx1"/>
                    </a:solidFill>
                    <a:latin typeface="Symbol" pitchFamily="2" charset="2"/>
                    <a:cs typeface="Times New Roman" panose="02020603050405020304" pitchFamily="18" charset="0"/>
                  </a:rPr>
                  <a:t>t</a:t>
                </a:r>
                <a:r>
                  <a:rPr lang="en-US" altLang="en-IT" sz="2000" baseline="-25000" err="1">
                    <a:solidFill>
                      <a:schemeClr val="tx1"/>
                    </a:solidFill>
                    <a:cs typeface="Times New Roman" panose="02020603050405020304" pitchFamily="18" charset="0"/>
                  </a:rPr>
                  <a:t>L</a:t>
                </a:r>
                <a:r>
                  <a:rPr lang="en-US" altLang="en-IT" sz="2000">
                    <a:solidFill>
                      <a:schemeClr val="tx1"/>
                    </a:solidFill>
                    <a:latin typeface="Symbol" pitchFamily="2" charset="2"/>
                    <a:cs typeface="Times New Roman" panose="02020603050405020304" pitchFamily="18" charset="0"/>
                  </a:rPr>
                  <a:t>(</a:t>
                </a:r>
                <a:r>
                  <a:rPr lang="en-US" altLang="en-IT" sz="2000" err="1">
                    <a:solidFill>
                      <a:schemeClr val="tx1"/>
                    </a:solidFill>
                    <a:latin typeface="Symbol" pitchFamily="2" charset="2"/>
                    <a:cs typeface="Times New Roman" panose="02020603050405020304" pitchFamily="18" charset="0"/>
                  </a:rPr>
                  <a:t>n</a:t>
                </a:r>
                <a:r>
                  <a:rPr lang="en-US" altLang="en-IT" sz="2000" baseline="-25000" err="1">
                    <a:solidFill>
                      <a:schemeClr val="tx1"/>
                    </a:solidFill>
                    <a:cs typeface="Times New Roman" panose="02020603050405020304" pitchFamily="18" charset="0"/>
                  </a:rPr>
                  <a:t>L</a:t>
                </a:r>
                <a:r>
                  <a:rPr lang="en-US" altLang="en-IT" sz="2000">
                    <a:solidFill>
                      <a:schemeClr val="tx1"/>
                    </a:solidFill>
                    <a:latin typeface="Symbol" pitchFamily="2" charset="2"/>
                    <a:cs typeface="Times New Roman" panose="02020603050405020304" pitchFamily="18" charset="0"/>
                  </a:rPr>
                  <a:t>)</a:t>
                </a:r>
                <a:endParaRPr lang="en-US" altLang="en-IT" sz="2000" baseline="-25000">
                  <a:solidFill>
                    <a:schemeClr val="tx1"/>
                  </a:solidFill>
                </a:endParaRPr>
              </a:p>
            </p:txBody>
          </p:sp>
          <p:sp>
            <p:nvSpPr>
              <p:cNvPr id="70" name="Text Box 12">
                <a:extLst>
                  <a:ext uri="{FF2B5EF4-FFF2-40B4-BE49-F238E27FC236}">
                    <a16:creationId xmlns:a16="http://schemas.microsoft.com/office/drawing/2014/main" id="{81AA768C-38AC-E4CC-1F4E-F289B804736C}"/>
                  </a:ext>
                </a:extLst>
              </p:cNvPr>
              <p:cNvSpPr txBox="1">
                <a:spLocks noChangeArrowheads="1"/>
              </p:cNvSpPr>
              <p:nvPr/>
            </p:nvSpPr>
            <p:spPr bwMode="auto">
              <a:xfrm>
                <a:off x="7891487" y="5806540"/>
                <a:ext cx="1030807" cy="217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a:solidFill>
                      <a:schemeClr val="tx1"/>
                    </a:solidFill>
                    <a:latin typeface="Symbol" pitchFamily="2" charset="2"/>
                    <a:cs typeface="Times New Roman" panose="02020603050405020304" pitchFamily="18" charset="0"/>
                  </a:rPr>
                  <a:t>Z</a:t>
                </a:r>
                <a:r>
                  <a:rPr lang="en-US" altLang="en-IT" sz="2000">
                    <a:solidFill>
                      <a:schemeClr val="tx1"/>
                    </a:solidFill>
                    <a:cs typeface="Times New Roman" panose="02020603050405020304" pitchFamily="18" charset="0"/>
                  </a:rPr>
                  <a:t> → </a:t>
                </a:r>
                <a:r>
                  <a:rPr lang="en-US" altLang="en-IT" sz="2000" err="1">
                    <a:solidFill>
                      <a:schemeClr val="tx1"/>
                    </a:solidFill>
                    <a:latin typeface="Symbol" pitchFamily="2" charset="2"/>
                    <a:cs typeface="Times New Roman" panose="02020603050405020304" pitchFamily="18" charset="0"/>
                  </a:rPr>
                  <a:t>tt</a:t>
                </a:r>
                <a:r>
                  <a:rPr lang="en-US" altLang="en-IT" sz="2000">
                    <a:solidFill>
                      <a:schemeClr val="tx1"/>
                    </a:solidFill>
                    <a:latin typeface="Symbol" pitchFamily="2" charset="2"/>
                    <a:cs typeface="Times New Roman" panose="02020603050405020304" pitchFamily="18" charset="0"/>
                  </a:rPr>
                  <a:t> (</a:t>
                </a:r>
                <a:r>
                  <a:rPr lang="en-US" altLang="en-IT" sz="2000" err="1">
                    <a:solidFill>
                      <a:schemeClr val="tx1"/>
                    </a:solidFill>
                    <a:latin typeface="Symbol" pitchFamily="2" charset="2"/>
                    <a:cs typeface="Times New Roman" panose="02020603050405020304" pitchFamily="18" charset="0"/>
                  </a:rPr>
                  <a:t>nn</a:t>
                </a:r>
                <a:r>
                  <a:rPr lang="en-US" altLang="en-IT" sz="2000">
                    <a:solidFill>
                      <a:schemeClr val="tx1"/>
                    </a:solidFill>
                    <a:latin typeface="Symbol" pitchFamily="2" charset="2"/>
                    <a:cs typeface="Times New Roman" panose="02020603050405020304" pitchFamily="18" charset="0"/>
                  </a:rPr>
                  <a:t>)</a:t>
                </a:r>
                <a:r>
                  <a:rPr lang="en-US" altLang="en-IT" sz="2000">
                    <a:solidFill>
                      <a:schemeClr val="tx1"/>
                    </a:solidFill>
                    <a:latin typeface="Symbol" pitchFamily="2" charset="2"/>
                  </a:rPr>
                  <a:t>	</a:t>
                </a:r>
                <a:endParaRPr lang="en-US" altLang="en-IT" sz="2000" baseline="-25000">
                  <a:solidFill>
                    <a:schemeClr val="tx1"/>
                  </a:solidFill>
                </a:endParaRPr>
              </a:p>
            </p:txBody>
          </p:sp>
        </p:grpSp>
        <p:sp>
          <p:nvSpPr>
            <p:cNvPr id="85" name="Oval 25">
              <a:extLst>
                <a:ext uri="{FF2B5EF4-FFF2-40B4-BE49-F238E27FC236}">
                  <a16:creationId xmlns:a16="http://schemas.microsoft.com/office/drawing/2014/main" id="{D7E78A04-092E-0BE6-66AD-E1EE8AE0B1A5}"/>
                </a:ext>
              </a:extLst>
            </p:cNvPr>
            <p:cNvSpPr>
              <a:spLocks noChangeArrowheads="1"/>
            </p:cNvSpPr>
            <p:nvPr/>
          </p:nvSpPr>
          <p:spPr bwMode="auto">
            <a:xfrm>
              <a:off x="6313255" y="5791829"/>
              <a:ext cx="179368" cy="198755"/>
            </a:xfrm>
            <a:prstGeom prst="ellipse">
              <a:avLst/>
            </a:prstGeom>
            <a:gradFill flip="none" rotWithShape="1">
              <a:gsLst>
                <a:gs pos="17000">
                  <a:srgbClr val="C00000"/>
                </a:gs>
                <a:gs pos="56000">
                  <a:srgbClr val="F1995D"/>
                </a:gs>
                <a:gs pos="100000">
                  <a:srgbClr val="FFC000"/>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grpSp>
    </p:spTree>
    <p:extLst>
      <p:ext uri="{BB962C8B-B14F-4D97-AF65-F5344CB8AC3E}">
        <p14:creationId xmlns:p14="http://schemas.microsoft.com/office/powerpoint/2010/main" val="176114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2" presetClass="entr" presetSubtype="4"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 calcmode="lin" valueType="num">
                                      <p:cBhvr additive="base">
                                        <p:cTn id="10" dur="500" fill="hold"/>
                                        <p:tgtEl>
                                          <p:spTgt spid="32"/>
                                        </p:tgtEl>
                                        <p:attrNameLst>
                                          <p:attrName>ppt_x</p:attrName>
                                        </p:attrNameLst>
                                      </p:cBhvr>
                                      <p:tavLst>
                                        <p:tav tm="0">
                                          <p:val>
                                            <p:strVal val="#ppt_x"/>
                                          </p:val>
                                        </p:tav>
                                        <p:tav tm="100000">
                                          <p:val>
                                            <p:strVal val="#ppt_x"/>
                                          </p:val>
                                        </p:tav>
                                      </p:tavLst>
                                    </p:anim>
                                    <p:anim calcmode="lin" valueType="num">
                                      <p:cBhvr additive="base">
                                        <p:cTn id="1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dissolve">
                                      <p:cBhvr>
                                        <p:cTn id="25" dur="500"/>
                                        <p:tgtEl>
                                          <p:spTgt spid="19"/>
                                        </p:tgtEl>
                                      </p:cBhvr>
                                    </p:animEffect>
                                  </p:childTnLst>
                                </p:cTn>
                              </p:par>
                              <p:par>
                                <p:cTn id="26" presetID="2" presetClass="entr" presetSubtype="4"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dissolve">
                                      <p:cBhvr>
                                        <p:cTn id="34" dur="500"/>
                                        <p:tgtEl>
                                          <p:spTgt spid="21"/>
                                        </p:tgtEl>
                                      </p:cBhvr>
                                    </p:animEffect>
                                  </p:childTnLst>
                                </p:cTn>
                              </p:par>
                              <p:par>
                                <p:cTn id="35" presetID="2" presetClass="entr" presetSubtype="4"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dissolve">
                                      <p:cBhvr>
                                        <p:cTn id="43" dur="500"/>
                                        <p:tgtEl>
                                          <p:spTgt spid="20"/>
                                        </p:tgtEl>
                                      </p:cBhvr>
                                    </p:animEffect>
                                  </p:childTnLst>
                                </p:cTn>
                              </p:par>
                              <p:par>
                                <p:cTn id="44" presetID="2" presetClass="entr" presetSubtype="4"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fill="hold"/>
                                        <p:tgtEl>
                                          <p:spTgt spid="6"/>
                                        </p:tgtEl>
                                        <p:attrNameLst>
                                          <p:attrName>ppt_x</p:attrName>
                                        </p:attrNameLst>
                                      </p:cBhvr>
                                      <p:tavLst>
                                        <p:tav tm="0">
                                          <p:val>
                                            <p:strVal val="#ppt_x"/>
                                          </p:val>
                                        </p:tav>
                                        <p:tav tm="100000">
                                          <p:val>
                                            <p:strVal val="#ppt_x"/>
                                          </p:val>
                                        </p:tav>
                                      </p:tavLst>
                                    </p:anim>
                                    <p:anim calcmode="lin" valueType="num">
                                      <p:cBhvr additive="base">
                                        <p:cTn id="4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2CE9CCD-E769-024B-7BF3-E753DFC27A5A}"/>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A630A72E-A6C6-AF85-74B3-DA8C39FB2A6D}"/>
              </a:ext>
            </a:extLst>
          </p:cNvPr>
          <p:cNvSpPr>
            <a:spLocks noGrp="1"/>
          </p:cNvSpPr>
          <p:nvPr>
            <p:ph type="title"/>
          </p:nvPr>
        </p:nvSpPr>
        <p:spPr>
          <a:xfrm>
            <a:off x="165761" y="-100433"/>
            <a:ext cx="10420349" cy="762000"/>
          </a:xfrm>
        </p:spPr>
        <p:txBody>
          <a:bodyPr/>
          <a:lstStyle/>
          <a:p>
            <a:r>
              <a:rPr lang="en-GB" dirty="0"/>
              <a:t>Examples of interplay in indirect NP searches </a:t>
            </a:r>
            <a:endParaRPr lang="en-GB" dirty="0">
              <a:solidFill>
                <a:srgbClr val="C00000"/>
              </a:solidFill>
            </a:endParaRPr>
          </a:p>
        </p:txBody>
      </p:sp>
      <p:sp>
        <p:nvSpPr>
          <p:cNvPr id="4" name="Footer Placeholder 5">
            <a:extLst>
              <a:ext uri="{FF2B5EF4-FFF2-40B4-BE49-F238E27FC236}">
                <a16:creationId xmlns:a16="http://schemas.microsoft.com/office/drawing/2014/main" id="{93B2DCB8-F875-8B58-FEBD-C899BFA9ACCC}"/>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
        <p:nvSpPr>
          <p:cNvPr id="5" name="Slide Number Placeholder 3">
            <a:extLst>
              <a:ext uri="{FF2B5EF4-FFF2-40B4-BE49-F238E27FC236}">
                <a16:creationId xmlns:a16="http://schemas.microsoft.com/office/drawing/2014/main" id="{7F633A31-B919-0D43-EEF3-3FE77DE3F153}"/>
              </a:ext>
            </a:extLst>
          </p:cNvPr>
          <p:cNvSpPr txBox="1">
            <a:spLocks/>
          </p:cNvSpPr>
          <p:nvPr/>
        </p:nvSpPr>
        <p:spPr bwMode="auto">
          <a:xfrm>
            <a:off x="10087588" y="6525344"/>
            <a:ext cx="196347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GB"/>
            </a:defPPr>
            <a:lvl1pPr algn="r" rtl="0" eaLnBrk="1" fontAlgn="base" hangingPunct="1">
              <a:spcBef>
                <a:spcPct val="0"/>
              </a:spcBef>
              <a:spcAft>
                <a:spcPct val="0"/>
              </a:spcAft>
              <a:defRPr sz="1000" kern="1200">
                <a:solidFill>
                  <a:srgbClr val="000000"/>
                </a:solidFill>
                <a:latin typeface="Helvetica"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defRPr/>
            </a:pPr>
            <a:fld id="{69465A80-0F57-5B4F-BE8A-6A68EE5F429F}" type="slidenum">
              <a:rPr lang="en-US" smtClean="0"/>
              <a:pPr>
                <a:defRPr/>
              </a:pPr>
              <a:t>54</a:t>
            </a:fld>
            <a:endParaRPr lang="en-US" dirty="0"/>
          </a:p>
        </p:txBody>
      </p:sp>
      <p:sp>
        <p:nvSpPr>
          <p:cNvPr id="13" name="Content Placeholder 1">
            <a:extLst>
              <a:ext uri="{FF2B5EF4-FFF2-40B4-BE49-F238E27FC236}">
                <a16:creationId xmlns:a16="http://schemas.microsoft.com/office/drawing/2014/main" id="{42C0AA5A-50F8-9B6D-040A-FDAC7CBB9696}"/>
              </a:ext>
            </a:extLst>
          </p:cNvPr>
          <p:cNvSpPr txBox="1">
            <a:spLocks/>
          </p:cNvSpPr>
          <p:nvPr/>
        </p:nvSpPr>
        <p:spPr bwMode="auto">
          <a:xfrm>
            <a:off x="133399" y="654740"/>
            <a:ext cx="11933991" cy="12003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marL="0" indent="0">
              <a:spcBef>
                <a:spcPts val="0"/>
              </a:spcBef>
              <a:buNone/>
            </a:pPr>
            <a:r>
              <a:rPr lang="en-GB" altLang="en-IT" sz="2400" dirty="0">
                <a:solidFill>
                  <a:schemeClr val="tx1"/>
                </a:solidFill>
              </a:rPr>
              <a:t>Looking at bounds from individual observables </a:t>
            </a:r>
            <a:r>
              <a:rPr lang="en-GB" altLang="en-IT" sz="2400" u="sng" dirty="0">
                <a:solidFill>
                  <a:schemeClr val="tx1"/>
                </a:solidFill>
              </a:rPr>
              <a:t>misses one of the key the main point of indirect NP searches</a:t>
            </a:r>
            <a:r>
              <a:rPr lang="en-GB" altLang="en-IT" sz="2400" dirty="0">
                <a:solidFill>
                  <a:schemeClr val="tx1"/>
                </a:solidFill>
              </a:rPr>
              <a:t>: the </a:t>
            </a:r>
            <a:r>
              <a:rPr lang="en-GB" altLang="en-IT" sz="2400" u="sng" dirty="0">
                <a:solidFill>
                  <a:srgbClr val="00B050"/>
                </a:solidFill>
              </a:rPr>
              <a:t>interplay of a large number of observables</a:t>
            </a:r>
            <a:r>
              <a:rPr lang="en-GB" altLang="en-IT" sz="2400" dirty="0">
                <a:solidFill>
                  <a:schemeClr val="tx1"/>
                </a:solidFill>
              </a:rPr>
              <a:t> in </a:t>
            </a:r>
            <a:r>
              <a:rPr lang="en-GB" altLang="en-IT" sz="2400" u="sng" dirty="0">
                <a:solidFill>
                  <a:srgbClr val="C00000"/>
                </a:solidFill>
              </a:rPr>
              <a:t>“decoding” the underlying theory</a:t>
            </a:r>
            <a:endParaRPr lang="en-GB" sz="2400" kern="0" dirty="0">
              <a:solidFill>
                <a:schemeClr val="tx1"/>
              </a:solidFill>
            </a:endParaRPr>
          </a:p>
        </p:txBody>
      </p:sp>
      <p:pic>
        <p:nvPicPr>
          <p:cNvPr id="8" name="Picture 7" descr="A diagram of a diagram&#10;&#10;Description automatically generated with medium confidence">
            <a:extLst>
              <a:ext uri="{FF2B5EF4-FFF2-40B4-BE49-F238E27FC236}">
                <a16:creationId xmlns:a16="http://schemas.microsoft.com/office/drawing/2014/main" id="{22A14178-15CC-DAA4-47F5-8346CC489663}"/>
              </a:ext>
            </a:extLst>
          </p:cNvPr>
          <p:cNvPicPr>
            <a:picLocks noChangeAspect="1"/>
          </p:cNvPicPr>
          <p:nvPr/>
        </p:nvPicPr>
        <p:blipFill>
          <a:blip r:embed="rId3"/>
          <a:stretch>
            <a:fillRect/>
          </a:stretch>
        </p:blipFill>
        <p:spPr>
          <a:xfrm>
            <a:off x="6371677" y="1744124"/>
            <a:ext cx="5379631" cy="3710293"/>
          </a:xfrm>
          <a:prstGeom prst="rect">
            <a:avLst/>
          </a:prstGeom>
        </p:spPr>
      </p:pic>
      <p:sp>
        <p:nvSpPr>
          <p:cNvPr id="71" name="Line 46">
            <a:extLst>
              <a:ext uri="{FF2B5EF4-FFF2-40B4-BE49-F238E27FC236}">
                <a16:creationId xmlns:a16="http://schemas.microsoft.com/office/drawing/2014/main" id="{77C2F449-B92F-5642-3614-3C8943FBFB07}"/>
              </a:ext>
            </a:extLst>
          </p:cNvPr>
          <p:cNvSpPr>
            <a:spLocks noChangeShapeType="1"/>
          </p:cNvSpPr>
          <p:nvPr/>
        </p:nvSpPr>
        <p:spPr bwMode="auto">
          <a:xfrm flipH="1" flipV="1">
            <a:off x="4402043" y="2398350"/>
            <a:ext cx="1784331" cy="197699"/>
          </a:xfrm>
          <a:prstGeom prst="line">
            <a:avLst/>
          </a:prstGeom>
          <a:noFill/>
          <a:ln w="54720"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sz="1632"/>
          </a:p>
        </p:txBody>
      </p:sp>
      <p:grpSp>
        <p:nvGrpSpPr>
          <p:cNvPr id="72" name="Group 71">
            <a:extLst>
              <a:ext uri="{FF2B5EF4-FFF2-40B4-BE49-F238E27FC236}">
                <a16:creationId xmlns:a16="http://schemas.microsoft.com/office/drawing/2014/main" id="{770A1ED0-DA0D-948C-58A5-BF9572C55571}"/>
              </a:ext>
            </a:extLst>
          </p:cNvPr>
          <p:cNvGrpSpPr/>
          <p:nvPr/>
        </p:nvGrpSpPr>
        <p:grpSpPr>
          <a:xfrm>
            <a:off x="1703512" y="1772816"/>
            <a:ext cx="2316169" cy="1332259"/>
            <a:chOff x="1710345" y="1513961"/>
            <a:chExt cx="2316169" cy="1332259"/>
          </a:xfrm>
        </p:grpSpPr>
        <p:sp>
          <p:nvSpPr>
            <p:cNvPr id="73" name="Line 23">
              <a:extLst>
                <a:ext uri="{FF2B5EF4-FFF2-40B4-BE49-F238E27FC236}">
                  <a16:creationId xmlns:a16="http://schemas.microsoft.com/office/drawing/2014/main" id="{541891A0-3ECD-96DB-5CC9-51AD1BD6B02B}"/>
                </a:ext>
              </a:extLst>
            </p:cNvPr>
            <p:cNvSpPr>
              <a:spLocks noChangeShapeType="1"/>
            </p:cNvSpPr>
            <p:nvPr/>
          </p:nvSpPr>
          <p:spPr bwMode="auto">
            <a:xfrm>
              <a:off x="2086458" y="1713373"/>
              <a:ext cx="742975" cy="445000"/>
            </a:xfrm>
            <a:prstGeom prst="line">
              <a:avLst/>
            </a:prstGeom>
            <a:noFill/>
            <a:ln w="2222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4" name="Line 23">
              <a:extLst>
                <a:ext uri="{FF2B5EF4-FFF2-40B4-BE49-F238E27FC236}">
                  <a16:creationId xmlns:a16="http://schemas.microsoft.com/office/drawing/2014/main" id="{834B5F7F-12A5-21F0-AD40-75A60AB9B8DC}"/>
                </a:ext>
              </a:extLst>
            </p:cNvPr>
            <p:cNvSpPr>
              <a:spLocks noChangeShapeType="1"/>
            </p:cNvSpPr>
            <p:nvPr/>
          </p:nvSpPr>
          <p:spPr bwMode="auto">
            <a:xfrm flipV="1">
              <a:off x="2875746" y="1757223"/>
              <a:ext cx="742974" cy="386122"/>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5" name="Line 23">
              <a:extLst>
                <a:ext uri="{FF2B5EF4-FFF2-40B4-BE49-F238E27FC236}">
                  <a16:creationId xmlns:a16="http://schemas.microsoft.com/office/drawing/2014/main" id="{E74925B8-7A82-9C4A-B491-251BD6D407AA}"/>
                </a:ext>
              </a:extLst>
            </p:cNvPr>
            <p:cNvSpPr>
              <a:spLocks noChangeShapeType="1"/>
            </p:cNvSpPr>
            <p:nvPr/>
          </p:nvSpPr>
          <p:spPr bwMode="auto">
            <a:xfrm>
              <a:off x="2841077" y="2143346"/>
              <a:ext cx="742975" cy="445000"/>
            </a:xfrm>
            <a:prstGeom prst="line">
              <a:avLst/>
            </a:prstGeom>
            <a:noFill/>
            <a:ln w="222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pic>
          <p:nvPicPr>
            <p:cNvPr id="76" name="Picture 75" descr="A close up of a number&#10;&#10;Description automatically generated">
              <a:extLst>
                <a:ext uri="{FF2B5EF4-FFF2-40B4-BE49-F238E27FC236}">
                  <a16:creationId xmlns:a16="http://schemas.microsoft.com/office/drawing/2014/main" id="{23AD1E63-89BF-FE71-CA88-B60444F3C8C9}"/>
                </a:ext>
              </a:extLst>
            </p:cNvPr>
            <p:cNvPicPr>
              <a:picLocks noChangeAspect="1"/>
            </p:cNvPicPr>
            <p:nvPr/>
          </p:nvPicPr>
          <p:blipFill>
            <a:blip r:embed="rId4"/>
            <a:stretch>
              <a:fillRect/>
            </a:stretch>
          </p:blipFill>
          <p:spPr>
            <a:xfrm>
              <a:off x="3705164" y="1513961"/>
              <a:ext cx="319900" cy="495330"/>
            </a:xfrm>
            <a:prstGeom prst="rect">
              <a:avLst/>
            </a:prstGeom>
          </p:spPr>
        </p:pic>
        <p:pic>
          <p:nvPicPr>
            <p:cNvPr id="77" name="Picture 76" descr="A close up of a number&#10;&#10;Description automatically generated">
              <a:extLst>
                <a:ext uri="{FF2B5EF4-FFF2-40B4-BE49-F238E27FC236}">
                  <a16:creationId xmlns:a16="http://schemas.microsoft.com/office/drawing/2014/main" id="{92CDD4DF-8519-75FC-6215-2634344477D3}"/>
                </a:ext>
              </a:extLst>
            </p:cNvPr>
            <p:cNvPicPr>
              <a:picLocks noChangeAspect="1"/>
            </p:cNvPicPr>
            <p:nvPr/>
          </p:nvPicPr>
          <p:blipFill>
            <a:blip r:embed="rId4"/>
            <a:stretch>
              <a:fillRect/>
            </a:stretch>
          </p:blipFill>
          <p:spPr>
            <a:xfrm>
              <a:off x="3706614" y="2350890"/>
              <a:ext cx="319900" cy="495330"/>
            </a:xfrm>
            <a:prstGeom prst="rect">
              <a:avLst/>
            </a:prstGeom>
          </p:spPr>
        </p:pic>
        <p:pic>
          <p:nvPicPr>
            <p:cNvPr id="78" name="Picture 77" descr="A black and blue number&#10;&#10;Description automatically generated">
              <a:extLst>
                <a:ext uri="{FF2B5EF4-FFF2-40B4-BE49-F238E27FC236}">
                  <a16:creationId xmlns:a16="http://schemas.microsoft.com/office/drawing/2014/main" id="{BD359DD2-CF51-D693-58C1-2C76B2D41E91}"/>
                </a:ext>
              </a:extLst>
            </p:cNvPr>
            <p:cNvPicPr>
              <a:picLocks noChangeAspect="1"/>
            </p:cNvPicPr>
            <p:nvPr/>
          </p:nvPicPr>
          <p:blipFill>
            <a:blip r:embed="rId5"/>
            <a:stretch>
              <a:fillRect/>
            </a:stretch>
          </p:blipFill>
          <p:spPr>
            <a:xfrm>
              <a:off x="1710345" y="1644281"/>
              <a:ext cx="329800" cy="423120"/>
            </a:xfrm>
            <a:prstGeom prst="rect">
              <a:avLst/>
            </a:prstGeom>
          </p:spPr>
        </p:pic>
        <p:sp>
          <p:nvSpPr>
            <p:cNvPr id="79" name="Line 23">
              <a:extLst>
                <a:ext uri="{FF2B5EF4-FFF2-40B4-BE49-F238E27FC236}">
                  <a16:creationId xmlns:a16="http://schemas.microsoft.com/office/drawing/2014/main" id="{C2EBCE2A-C525-1344-0726-A9DA177A2D90}"/>
                </a:ext>
              </a:extLst>
            </p:cNvPr>
            <p:cNvSpPr>
              <a:spLocks noChangeShapeType="1"/>
            </p:cNvSpPr>
            <p:nvPr/>
          </p:nvSpPr>
          <p:spPr bwMode="auto">
            <a:xfrm flipV="1">
              <a:off x="2086458" y="2182701"/>
              <a:ext cx="738183" cy="361629"/>
            </a:xfrm>
            <a:prstGeom prst="line">
              <a:avLst/>
            </a:prstGeom>
            <a:noFill/>
            <a:ln w="2222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0" name="Oval 25">
              <a:extLst>
                <a:ext uri="{FF2B5EF4-FFF2-40B4-BE49-F238E27FC236}">
                  <a16:creationId xmlns:a16="http://schemas.microsoft.com/office/drawing/2014/main" id="{6558DE31-2C60-EAF9-B6BB-7316012C727A}"/>
                </a:ext>
              </a:extLst>
            </p:cNvPr>
            <p:cNvSpPr>
              <a:spLocks noChangeArrowheads="1"/>
            </p:cNvSpPr>
            <p:nvPr/>
          </p:nvSpPr>
          <p:spPr bwMode="auto">
            <a:xfrm>
              <a:off x="2582596" y="1973421"/>
              <a:ext cx="495494" cy="359125"/>
            </a:xfrm>
            <a:prstGeom prst="ellipse">
              <a:avLst/>
            </a:prstGeom>
            <a:gradFill flip="none" rotWithShape="1">
              <a:gsLst>
                <a:gs pos="22000">
                  <a:srgbClr val="C00000"/>
                </a:gs>
                <a:gs pos="62000">
                  <a:srgbClr val="F1995D"/>
                </a:gs>
                <a:gs pos="100000">
                  <a:srgbClr val="FFE28B"/>
                </a:gs>
              </a:gsLst>
              <a:path path="circle">
                <a:fillToRect l="50000" t="50000" r="50000" b="50000"/>
              </a:path>
              <a:tileRect/>
            </a:gra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pic>
          <p:nvPicPr>
            <p:cNvPr id="81" name="Picture 80" descr="A black and blue number&#10;&#10;Description automatically generated">
              <a:extLst>
                <a:ext uri="{FF2B5EF4-FFF2-40B4-BE49-F238E27FC236}">
                  <a16:creationId xmlns:a16="http://schemas.microsoft.com/office/drawing/2014/main" id="{EBD36711-8FBB-757B-8ED9-3646BD68E6C6}"/>
                </a:ext>
              </a:extLst>
            </p:cNvPr>
            <p:cNvPicPr>
              <a:picLocks noChangeAspect="1"/>
            </p:cNvPicPr>
            <p:nvPr/>
          </p:nvPicPr>
          <p:blipFill>
            <a:blip r:embed="rId5"/>
            <a:stretch>
              <a:fillRect/>
            </a:stretch>
          </p:blipFill>
          <p:spPr>
            <a:xfrm>
              <a:off x="1711937" y="2273179"/>
              <a:ext cx="312741" cy="423120"/>
            </a:xfrm>
            <a:prstGeom prst="rect">
              <a:avLst/>
            </a:prstGeom>
          </p:spPr>
        </p:pic>
      </p:grpSp>
      <p:sp>
        <p:nvSpPr>
          <p:cNvPr id="6" name="Rectangle 2">
            <a:extLst>
              <a:ext uri="{FF2B5EF4-FFF2-40B4-BE49-F238E27FC236}">
                <a16:creationId xmlns:a16="http://schemas.microsoft.com/office/drawing/2014/main" id="{4BFA2086-87EE-2BE7-0882-704D70B2A60E}"/>
              </a:ext>
            </a:extLst>
          </p:cNvPr>
          <p:cNvSpPr txBox="1">
            <a:spLocks noChangeArrowheads="1"/>
          </p:cNvSpPr>
          <p:nvPr/>
        </p:nvSpPr>
        <p:spPr bwMode="auto">
          <a:xfrm>
            <a:off x="185670" y="4670956"/>
            <a:ext cx="8387644" cy="1484733"/>
          </a:xfrm>
          <a:prstGeom prst="rect">
            <a:avLst/>
          </a:prstGeom>
          <a:noFill/>
          <a:ln w="9525">
            <a:noFill/>
            <a:miter lim="800000"/>
            <a:headEnd/>
            <a:tailEnd/>
          </a:ln>
        </p:spPr>
        <p:txBody>
          <a:bodyPr vert="horz" wrap="square" lIns="91440" tIns="45720" rIns="91440" bIns="45720" numCol="1" rtlCol="0" anchor="b"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sz="2400" dirty="0">
                <a:solidFill>
                  <a:srgbClr val="0070C0"/>
                </a:solidFill>
                <a:latin typeface="Arial" panose="020B0604020202020204" pitchFamily="34" charset="0"/>
                <a:cs typeface="Arial" panose="020B0604020202020204" pitchFamily="34" charset="0"/>
              </a:rPr>
              <a:t> </a:t>
            </a:r>
          </a:p>
          <a:p>
            <a:pPr marL="342900" indent="-342900">
              <a:lnSpc>
                <a:spcPct val="100000"/>
              </a:lnSpc>
              <a:buClr>
                <a:srgbClr val="C00000"/>
              </a:buClr>
              <a:buSzPct val="50000"/>
              <a:buFont typeface="Wingdings" pitchFamily="2" charset="2"/>
              <a:buChar char="q"/>
              <a:defRPr/>
            </a:pPr>
            <a:r>
              <a:rPr lang="en-GB" sz="2400" dirty="0">
                <a:solidFill>
                  <a:srgbClr val="0070C0"/>
                </a:solidFill>
                <a:latin typeface="+mn-lt"/>
                <a:cs typeface="Arial" panose="020B0604020202020204" pitchFamily="34" charset="0"/>
              </a:rPr>
              <a:t>2 Wilson coefficients,        </a:t>
            </a:r>
          </a:p>
          <a:p>
            <a:pPr marL="342900" indent="-342900">
              <a:lnSpc>
                <a:spcPct val="100000"/>
              </a:lnSpc>
              <a:buClr>
                <a:srgbClr val="C00000"/>
              </a:buClr>
              <a:buSzPct val="50000"/>
              <a:buFont typeface="Wingdings" pitchFamily="2" charset="2"/>
              <a:buChar char="q"/>
              <a:defRPr/>
            </a:pPr>
            <a:endParaRPr lang="en-GB" sz="2400" dirty="0">
              <a:solidFill>
                <a:srgbClr val="0070C0"/>
              </a:solidFill>
              <a:latin typeface="Arial" panose="020B0604020202020204" pitchFamily="34" charset="0"/>
              <a:cs typeface="Arial" panose="020B0604020202020204" pitchFamily="34" charset="0"/>
            </a:endParaRPr>
          </a:p>
          <a:p>
            <a:pPr marL="342900" indent="-342900">
              <a:lnSpc>
                <a:spcPct val="150000"/>
              </a:lnSpc>
              <a:buClr>
                <a:srgbClr val="C00000"/>
              </a:buClr>
              <a:buSzPct val="50000"/>
              <a:buFont typeface="Wingdings" pitchFamily="2" charset="2"/>
              <a:buChar char="q"/>
              <a:defRPr/>
            </a:pPr>
            <a:r>
              <a:rPr lang="en-GB" sz="2400" dirty="0">
                <a:solidFill>
                  <a:srgbClr val="0070C0"/>
                </a:solidFill>
                <a:latin typeface="+mn-lt"/>
                <a:cs typeface="Arial" panose="020B0604020202020204" pitchFamily="34" charset="0"/>
              </a:rPr>
              <a:t>1 flavour-mixing parameter,  </a:t>
            </a:r>
            <a:r>
              <a:rPr lang="en-GB" sz="2400" dirty="0">
                <a:solidFill>
                  <a:srgbClr val="C00000"/>
                </a:solidFill>
                <a:latin typeface="Symbol" pitchFamily="2" charset="2"/>
                <a:cs typeface="Arial" panose="020B0604020202020204" pitchFamily="34" charset="0"/>
              </a:rPr>
              <a:t>e</a:t>
            </a:r>
            <a:r>
              <a:rPr lang="en-GB" sz="2400" dirty="0">
                <a:latin typeface="+mn-lt"/>
                <a:cs typeface="Arial" panose="020B0604020202020204" pitchFamily="34" charset="0"/>
              </a:rPr>
              <a:t> </a:t>
            </a:r>
            <a:r>
              <a:rPr lang="en-GB" sz="2400" dirty="0">
                <a:latin typeface="Times New Roman" panose="02020603050405020304" pitchFamily="18" charset="0"/>
                <a:cs typeface="Times New Roman" panose="02020603050405020304" pitchFamily="18" charset="0"/>
              </a:rPr>
              <a:t>= O(1):       = </a:t>
            </a:r>
            <a:r>
              <a:rPr lang="en-GB" sz="2400" i="1" dirty="0" err="1">
                <a:latin typeface="Times New Roman" panose="02020603050405020304" pitchFamily="18" charset="0"/>
                <a:cs typeface="Times New Roman" panose="02020603050405020304" pitchFamily="18" charset="0"/>
              </a:rPr>
              <a:t>b</a:t>
            </a:r>
            <a:r>
              <a:rPr lang="en-GB" sz="2400" i="1" baseline="-25000" dirty="0" err="1">
                <a:latin typeface="Times New Roman" panose="02020603050405020304" pitchFamily="18" charset="0"/>
                <a:cs typeface="Times New Roman" panose="02020603050405020304" pitchFamily="18" charset="0"/>
              </a:rPr>
              <a:t>L</a:t>
            </a:r>
            <a:r>
              <a:rPr lang="en-GB" sz="2400" i="1" baseline="-25000" dirty="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 </a:t>
            </a:r>
            <a:r>
              <a:rPr lang="en-GB" sz="2400" dirty="0">
                <a:solidFill>
                  <a:srgbClr val="C00000"/>
                </a:solidFill>
                <a:latin typeface="Symbol" pitchFamily="2" charset="2"/>
                <a:cs typeface="Arial" panose="020B0604020202020204" pitchFamily="34" charset="0"/>
              </a:rPr>
              <a:t>e</a:t>
            </a:r>
            <a:r>
              <a:rPr lang="en-GB" sz="2400" dirty="0">
                <a:latin typeface="Symbol" pitchFamily="2" charset="2"/>
                <a:cs typeface="Arial" panose="020B0604020202020204" pitchFamily="34" charset="0"/>
              </a:rPr>
              <a:t> </a:t>
            </a:r>
            <a:r>
              <a:rPr lang="en-GB" sz="2400" dirty="0">
                <a:latin typeface="Times New Roman" panose="02020603050405020304" pitchFamily="18" charset="0"/>
                <a:cs typeface="Times New Roman" panose="02020603050405020304" pitchFamily="18" charset="0"/>
              </a:rPr>
              <a:t>|</a:t>
            </a:r>
            <a:r>
              <a:rPr lang="en-GB" sz="2400" dirty="0" err="1">
                <a:latin typeface="Times New Roman" panose="02020603050405020304" pitchFamily="18" charset="0"/>
                <a:cs typeface="Times New Roman" panose="02020603050405020304" pitchFamily="18" charset="0"/>
              </a:rPr>
              <a:t>V</a:t>
            </a:r>
            <a:r>
              <a:rPr lang="en-GB" sz="2400" baseline="-25000" dirty="0" err="1">
                <a:latin typeface="Times New Roman" panose="02020603050405020304" pitchFamily="18" charset="0"/>
                <a:cs typeface="Times New Roman" panose="02020603050405020304" pitchFamily="18" charset="0"/>
              </a:rPr>
              <a:t>ts</a:t>
            </a:r>
            <a:r>
              <a:rPr lang="en-GB" sz="2400" dirty="0">
                <a:latin typeface="Times New Roman" panose="02020603050405020304" pitchFamily="18" charset="0"/>
                <a:cs typeface="Times New Roman" panose="02020603050405020304" pitchFamily="18" charset="0"/>
              </a:rPr>
              <a:t>| </a:t>
            </a:r>
            <a:r>
              <a:rPr lang="en-GB" sz="2400" i="1" dirty="0" err="1">
                <a:latin typeface="Times New Roman" panose="02020603050405020304" pitchFamily="18" charset="0"/>
                <a:cs typeface="Times New Roman" panose="02020603050405020304" pitchFamily="18" charset="0"/>
              </a:rPr>
              <a:t>s</a:t>
            </a:r>
            <a:r>
              <a:rPr lang="en-GB" sz="2400" i="1" baseline="-25000" dirty="0" err="1">
                <a:latin typeface="Times New Roman" panose="02020603050405020304" pitchFamily="18" charset="0"/>
                <a:cs typeface="Times New Roman" panose="02020603050405020304" pitchFamily="18" charset="0"/>
              </a:rPr>
              <a:t>L</a:t>
            </a:r>
            <a:r>
              <a:rPr lang="en-GB" sz="2400" dirty="0">
                <a:solidFill>
                  <a:srgbClr val="0070C0"/>
                </a:solidFill>
                <a:latin typeface="Arial" panose="020B0604020202020204" pitchFamily="34" charset="0"/>
                <a:cs typeface="Arial" panose="020B0604020202020204" pitchFamily="34" charset="0"/>
              </a:rPr>
              <a:t> </a:t>
            </a:r>
          </a:p>
        </p:txBody>
      </p:sp>
      <p:pic>
        <p:nvPicPr>
          <p:cNvPr id="7" name="Picture 6" descr="A black and blue number&#10;&#10;Description automatically generated">
            <a:extLst>
              <a:ext uri="{FF2B5EF4-FFF2-40B4-BE49-F238E27FC236}">
                <a16:creationId xmlns:a16="http://schemas.microsoft.com/office/drawing/2014/main" id="{7A3811A3-F293-1FA7-01E9-A7504638849B}"/>
              </a:ext>
            </a:extLst>
          </p:cNvPr>
          <p:cNvPicPr>
            <a:picLocks noChangeAspect="1"/>
          </p:cNvPicPr>
          <p:nvPr/>
        </p:nvPicPr>
        <p:blipFill>
          <a:blip r:embed="rId5"/>
          <a:stretch>
            <a:fillRect/>
          </a:stretch>
        </p:blipFill>
        <p:spPr>
          <a:xfrm>
            <a:off x="5808592" y="5766213"/>
            <a:ext cx="359416" cy="486269"/>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2D6C8573-F4EE-2FC4-A356-9D5601A8D8FC}"/>
              </a:ext>
            </a:extLst>
          </p:cNvPr>
          <p:cNvPicPr>
            <a:picLocks noChangeAspect="1"/>
          </p:cNvPicPr>
          <p:nvPr/>
        </p:nvPicPr>
        <p:blipFill>
          <a:blip r:embed="rId6"/>
          <a:stretch>
            <a:fillRect/>
          </a:stretch>
        </p:blipFill>
        <p:spPr>
          <a:xfrm>
            <a:off x="3359696" y="4742712"/>
            <a:ext cx="964678" cy="705511"/>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FFA578ED-3B56-DFA2-1CBA-58F0613BDAE5}"/>
              </a:ext>
            </a:extLst>
          </p:cNvPr>
          <p:cNvPicPr>
            <a:picLocks noChangeAspect="1"/>
          </p:cNvPicPr>
          <p:nvPr/>
        </p:nvPicPr>
        <p:blipFill>
          <a:blip r:embed="rId7"/>
          <a:stretch>
            <a:fillRect/>
          </a:stretch>
        </p:blipFill>
        <p:spPr>
          <a:xfrm rot="5400000">
            <a:off x="4051481" y="4676722"/>
            <a:ext cx="700186" cy="798212"/>
          </a:xfrm>
          <a:prstGeom prst="rect">
            <a:avLst/>
          </a:prstGeom>
        </p:spPr>
      </p:pic>
      <p:sp>
        <p:nvSpPr>
          <p:cNvPr id="14" name="TextBox 13">
            <a:extLst>
              <a:ext uri="{FF2B5EF4-FFF2-40B4-BE49-F238E27FC236}">
                <a16:creationId xmlns:a16="http://schemas.microsoft.com/office/drawing/2014/main" id="{B94B1F12-45C1-D1E4-5C23-E90B40BF2D92}"/>
              </a:ext>
            </a:extLst>
          </p:cNvPr>
          <p:cNvSpPr txBox="1"/>
          <p:nvPr/>
        </p:nvSpPr>
        <p:spPr>
          <a:xfrm>
            <a:off x="180222" y="3168051"/>
            <a:ext cx="5048437" cy="1200329"/>
          </a:xfrm>
          <a:prstGeom prst="rect">
            <a:avLst/>
          </a:prstGeom>
          <a:noFill/>
        </p:spPr>
        <p:txBody>
          <a:bodyPr wrap="square">
            <a:spAutoFit/>
          </a:bodyPr>
          <a:lstStyle/>
          <a:p>
            <a:pPr>
              <a:defRPr/>
            </a:pPr>
            <a:r>
              <a:rPr lang="en-GB" sz="2400" dirty="0">
                <a:latin typeface="+mn-lt"/>
                <a:cs typeface="Arial" panose="020B0604020202020204" pitchFamily="34" charset="0"/>
              </a:rPr>
              <a:t>A simple, consistent, description </a:t>
            </a:r>
          </a:p>
          <a:p>
            <a:pPr>
              <a:defRPr/>
            </a:pPr>
            <a:r>
              <a:rPr lang="en-GB" sz="2400" dirty="0">
                <a:latin typeface="+mn-lt"/>
                <a:cs typeface="Arial" panose="020B0604020202020204" pitchFamily="34" charset="0"/>
              </a:rPr>
              <a:t>of the system involves (</a:t>
            </a:r>
            <a:r>
              <a:rPr lang="en-GB" sz="2400" i="1" dirty="0">
                <a:latin typeface="+mn-lt"/>
                <a:cs typeface="Arial" panose="020B0604020202020204" pitchFamily="34" charset="0"/>
              </a:rPr>
              <a:t>at least</a:t>
            </a:r>
            <a:r>
              <a:rPr lang="en-GB" sz="2400" dirty="0">
                <a:latin typeface="+mn-lt"/>
                <a:cs typeface="Arial" panose="020B0604020202020204" pitchFamily="34" charset="0"/>
              </a:rPr>
              <a:t>)  </a:t>
            </a:r>
          </a:p>
          <a:p>
            <a:pPr>
              <a:defRPr/>
            </a:pPr>
            <a:r>
              <a:rPr lang="en-GB" sz="2400" dirty="0">
                <a:latin typeface="+mn-lt"/>
                <a:cs typeface="Arial" panose="020B0604020202020204" pitchFamily="34" charset="0"/>
              </a:rPr>
              <a:t>3 parameters</a:t>
            </a:r>
            <a:r>
              <a:rPr lang="en-GB" sz="2400" dirty="0">
                <a:solidFill>
                  <a:srgbClr val="0070C0"/>
                </a:solidFill>
                <a:latin typeface="+mn-lt"/>
                <a:cs typeface="Arial" panose="020B0604020202020204" pitchFamily="34" charset="0"/>
              </a:rPr>
              <a:t>:</a:t>
            </a:r>
          </a:p>
        </p:txBody>
      </p:sp>
      <p:sp>
        <p:nvSpPr>
          <p:cNvPr id="15" name="Rounded Rectangle 14">
            <a:extLst>
              <a:ext uri="{FF2B5EF4-FFF2-40B4-BE49-F238E27FC236}">
                <a16:creationId xmlns:a16="http://schemas.microsoft.com/office/drawing/2014/main" id="{56BAD66E-4E6F-F7EF-8C16-6630FEF0230E}"/>
              </a:ext>
            </a:extLst>
          </p:cNvPr>
          <p:cNvSpPr/>
          <p:nvPr/>
        </p:nvSpPr>
        <p:spPr>
          <a:xfrm>
            <a:off x="8403772" y="4670956"/>
            <a:ext cx="3601327" cy="1803937"/>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Group 15">
            <a:extLst>
              <a:ext uri="{FF2B5EF4-FFF2-40B4-BE49-F238E27FC236}">
                <a16:creationId xmlns:a16="http://schemas.microsoft.com/office/drawing/2014/main" id="{2AB38063-AFF1-A6CC-52C1-02C8F8C14F0A}"/>
              </a:ext>
            </a:extLst>
          </p:cNvPr>
          <p:cNvGrpSpPr/>
          <p:nvPr/>
        </p:nvGrpSpPr>
        <p:grpSpPr>
          <a:xfrm>
            <a:off x="8625972" y="4803834"/>
            <a:ext cx="3264483" cy="2228334"/>
            <a:chOff x="3782239" y="4930570"/>
            <a:chExt cx="3264483" cy="2228334"/>
          </a:xfrm>
        </p:grpSpPr>
        <p:sp>
          <p:nvSpPr>
            <p:cNvPr id="17" name="Pie 16">
              <a:extLst>
                <a:ext uri="{FF2B5EF4-FFF2-40B4-BE49-F238E27FC236}">
                  <a16:creationId xmlns:a16="http://schemas.microsoft.com/office/drawing/2014/main" id="{270AA2C8-4651-18D1-FA33-90F1A09DB2BA}"/>
                </a:ext>
              </a:extLst>
            </p:cNvPr>
            <p:cNvSpPr/>
            <p:nvPr/>
          </p:nvSpPr>
          <p:spPr>
            <a:xfrm>
              <a:off x="4616677" y="5750727"/>
              <a:ext cx="1267823" cy="1408177"/>
            </a:xfrm>
            <a:prstGeom prst="pie">
              <a:avLst>
                <a:gd name="adj1" fmla="val 15275989"/>
                <a:gd name="adj2" fmla="val 18866636"/>
              </a:avLst>
            </a:prstGeom>
            <a:solidFill>
              <a:srgbClr val="C00000">
                <a:alpha val="5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Line 11">
              <a:extLst>
                <a:ext uri="{FF2B5EF4-FFF2-40B4-BE49-F238E27FC236}">
                  <a16:creationId xmlns:a16="http://schemas.microsoft.com/office/drawing/2014/main" id="{6628E98F-2E60-2D37-C1DE-958A6BA87E6A}"/>
                </a:ext>
              </a:extLst>
            </p:cNvPr>
            <p:cNvSpPr>
              <a:spLocks noChangeShapeType="1"/>
            </p:cNvSpPr>
            <p:nvPr/>
          </p:nvSpPr>
          <p:spPr bwMode="auto">
            <a:xfrm flipV="1">
              <a:off x="5229237" y="5072848"/>
              <a:ext cx="544552" cy="1368195"/>
            </a:xfrm>
            <a:prstGeom prst="line">
              <a:avLst/>
            </a:prstGeom>
            <a:noFill/>
            <a:ln w="25400" cap="flat">
              <a:solidFill>
                <a:srgbClr val="0069FC"/>
              </a:solidFill>
              <a:round/>
              <a:headEnd type="none"/>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86" name="TextBox 85">
              <a:extLst>
                <a:ext uri="{FF2B5EF4-FFF2-40B4-BE49-F238E27FC236}">
                  <a16:creationId xmlns:a16="http://schemas.microsoft.com/office/drawing/2014/main" id="{0B0B09E8-FC5E-27CD-D964-A58629CDA365}"/>
                </a:ext>
              </a:extLst>
            </p:cNvPr>
            <p:cNvSpPr txBox="1"/>
            <p:nvPr/>
          </p:nvSpPr>
          <p:spPr>
            <a:xfrm>
              <a:off x="5128522" y="5353662"/>
              <a:ext cx="607869" cy="400110"/>
            </a:xfrm>
            <a:prstGeom prst="rect">
              <a:avLst/>
            </a:prstGeom>
            <a:noFill/>
          </p:spPr>
          <p:txBody>
            <a:bodyPr wrap="square">
              <a:spAutoFit/>
            </a:bodyPr>
            <a:lstStyle/>
            <a:p>
              <a:r>
                <a:rPr lang="en-GB" sz="2000" dirty="0">
                  <a:solidFill>
                    <a:srgbClr val="C00000"/>
                  </a:solidFill>
                  <a:latin typeface="Symbol" pitchFamily="2" charset="2"/>
                  <a:cs typeface="Arial" panose="020B0604020202020204" pitchFamily="34" charset="0"/>
                </a:rPr>
                <a:t>e</a:t>
              </a:r>
              <a:endParaRPr lang="en-GB" sz="2000" dirty="0"/>
            </a:p>
          </p:txBody>
        </p:sp>
        <p:cxnSp>
          <p:nvCxnSpPr>
            <p:cNvPr id="87" name="Straight Arrow Connector 86">
              <a:extLst>
                <a:ext uri="{FF2B5EF4-FFF2-40B4-BE49-F238E27FC236}">
                  <a16:creationId xmlns:a16="http://schemas.microsoft.com/office/drawing/2014/main" id="{5F44716A-1027-3E35-D005-C28F65B926DF}"/>
                </a:ext>
              </a:extLst>
            </p:cNvPr>
            <p:cNvCxnSpPr>
              <a:cxnSpLocks/>
              <a:endCxn id="98" idx="1"/>
            </p:cNvCxnSpPr>
            <p:nvPr/>
          </p:nvCxnSpPr>
          <p:spPr>
            <a:xfrm flipV="1">
              <a:off x="5222457" y="5811963"/>
              <a:ext cx="680145" cy="651932"/>
            </a:xfrm>
            <a:prstGeom prst="straightConnector1">
              <a:avLst/>
            </a:prstGeom>
            <a:ln w="31750">
              <a:solidFill>
                <a:srgbClr val="F1B400"/>
              </a:solidFill>
              <a:tailEnd type="triangle"/>
            </a:ln>
          </p:spPr>
          <p:style>
            <a:lnRef idx="1">
              <a:schemeClr val="accent1"/>
            </a:lnRef>
            <a:fillRef idx="0">
              <a:schemeClr val="accent1"/>
            </a:fillRef>
            <a:effectRef idx="0">
              <a:schemeClr val="accent1"/>
            </a:effectRef>
            <a:fontRef idx="minor">
              <a:schemeClr val="tx1"/>
            </a:fontRef>
          </p:style>
        </p:cxnSp>
        <p:sp>
          <p:nvSpPr>
            <p:cNvPr id="88" name="Text Box 12">
              <a:extLst>
                <a:ext uri="{FF2B5EF4-FFF2-40B4-BE49-F238E27FC236}">
                  <a16:creationId xmlns:a16="http://schemas.microsoft.com/office/drawing/2014/main" id="{B6650239-6576-E3CC-3702-4871B9E1ADD9}"/>
                </a:ext>
              </a:extLst>
            </p:cNvPr>
            <p:cNvSpPr txBox="1">
              <a:spLocks noChangeArrowheads="1"/>
            </p:cNvSpPr>
            <p:nvPr/>
          </p:nvSpPr>
          <p:spPr bwMode="auto">
            <a:xfrm>
              <a:off x="4653682" y="5872868"/>
              <a:ext cx="430762" cy="435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1800" dirty="0">
                  <a:solidFill>
                    <a:schemeClr val="tx1"/>
                  </a:solidFill>
                  <a:cs typeface="Times New Roman" panose="02020603050405020304" pitchFamily="18" charset="0"/>
                </a:rPr>
                <a:t>up</a:t>
              </a:r>
              <a:r>
                <a:rPr lang="en-US" altLang="en-IT" sz="2000" dirty="0">
                  <a:solidFill>
                    <a:schemeClr val="tx1"/>
                  </a:solidFill>
                  <a:latin typeface="Symbol" pitchFamily="2" charset="2"/>
                  <a:cs typeface="Times New Roman" panose="02020603050405020304" pitchFamily="18" charset="0"/>
                </a:rPr>
                <a:t> </a:t>
              </a:r>
              <a:r>
                <a:rPr lang="en-US" altLang="en-IT" sz="2000" dirty="0">
                  <a:solidFill>
                    <a:schemeClr val="tx1"/>
                  </a:solidFill>
                  <a:latin typeface="Symbol" pitchFamily="2" charset="2"/>
                </a:rPr>
                <a:t>	</a:t>
              </a:r>
              <a:endParaRPr lang="en-US" altLang="en-IT" sz="2000" baseline="-25000" dirty="0">
                <a:solidFill>
                  <a:schemeClr val="tx1"/>
                </a:solidFill>
              </a:endParaRPr>
            </a:p>
          </p:txBody>
        </p:sp>
        <p:sp>
          <p:nvSpPr>
            <p:cNvPr id="89" name="Text Box 12">
              <a:extLst>
                <a:ext uri="{FF2B5EF4-FFF2-40B4-BE49-F238E27FC236}">
                  <a16:creationId xmlns:a16="http://schemas.microsoft.com/office/drawing/2014/main" id="{0C76C997-2C68-A416-2A9C-D3C3A80973B6}"/>
                </a:ext>
              </a:extLst>
            </p:cNvPr>
            <p:cNvSpPr txBox="1">
              <a:spLocks noChangeArrowheads="1"/>
            </p:cNvSpPr>
            <p:nvPr/>
          </p:nvSpPr>
          <p:spPr bwMode="auto">
            <a:xfrm>
              <a:off x="5504799" y="6213365"/>
              <a:ext cx="618668" cy="386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1800" dirty="0">
                  <a:solidFill>
                    <a:schemeClr val="tx1"/>
                  </a:solidFill>
                  <a:cs typeface="Times New Roman" panose="02020603050405020304" pitchFamily="18" charset="0"/>
                </a:rPr>
                <a:t>down</a:t>
              </a:r>
              <a:r>
                <a:rPr lang="en-US" altLang="en-IT" sz="2000" dirty="0">
                  <a:solidFill>
                    <a:schemeClr val="tx1"/>
                  </a:solidFill>
                  <a:latin typeface="Symbol" pitchFamily="2" charset="2"/>
                  <a:cs typeface="Times New Roman" panose="02020603050405020304" pitchFamily="18" charset="0"/>
                </a:rPr>
                <a:t> </a:t>
              </a:r>
              <a:r>
                <a:rPr lang="en-US" altLang="en-IT" sz="2000" dirty="0">
                  <a:solidFill>
                    <a:schemeClr val="tx1"/>
                  </a:solidFill>
                  <a:latin typeface="Symbol" pitchFamily="2" charset="2"/>
                </a:rPr>
                <a:t>	</a:t>
              </a:r>
              <a:endParaRPr lang="en-US" altLang="en-IT" sz="2000" baseline="-25000" dirty="0">
                <a:solidFill>
                  <a:schemeClr val="tx1"/>
                </a:solidFill>
              </a:endParaRPr>
            </a:p>
          </p:txBody>
        </p:sp>
        <p:grpSp>
          <p:nvGrpSpPr>
            <p:cNvPr id="90" name="Group 89">
              <a:extLst>
                <a:ext uri="{FF2B5EF4-FFF2-40B4-BE49-F238E27FC236}">
                  <a16:creationId xmlns:a16="http://schemas.microsoft.com/office/drawing/2014/main" id="{6527CBAC-6AEC-5DA3-012C-ED94E9F62C69}"/>
                </a:ext>
              </a:extLst>
            </p:cNvPr>
            <p:cNvGrpSpPr/>
            <p:nvPr/>
          </p:nvGrpSpPr>
          <p:grpSpPr>
            <a:xfrm>
              <a:off x="5902602" y="5385188"/>
              <a:ext cx="1144120" cy="853550"/>
              <a:chOff x="5902602" y="5385188"/>
              <a:chExt cx="1144120" cy="853550"/>
            </a:xfrm>
          </p:grpSpPr>
          <p:pic>
            <p:nvPicPr>
              <p:cNvPr id="98" name="Picture 97" descr="A close-up of a white background&#10;&#10;Description automatically generated">
                <a:extLst>
                  <a:ext uri="{FF2B5EF4-FFF2-40B4-BE49-F238E27FC236}">
                    <a16:creationId xmlns:a16="http://schemas.microsoft.com/office/drawing/2014/main" id="{51E96595-E897-B02C-FA76-A6A2992622EA}"/>
                  </a:ext>
                </a:extLst>
              </p:cNvPr>
              <p:cNvPicPr>
                <a:picLocks noChangeAspect="1"/>
              </p:cNvPicPr>
              <p:nvPr/>
            </p:nvPicPr>
            <p:blipFill>
              <a:blip r:embed="rId8"/>
              <a:stretch>
                <a:fillRect/>
              </a:stretch>
            </p:blipFill>
            <p:spPr>
              <a:xfrm>
                <a:off x="5902602" y="5385188"/>
                <a:ext cx="1144120" cy="853550"/>
              </a:xfrm>
              <a:prstGeom prst="rect">
                <a:avLst/>
              </a:prstGeom>
            </p:spPr>
          </p:pic>
          <p:sp>
            <p:nvSpPr>
              <p:cNvPr id="99" name="Oval 98">
                <a:extLst>
                  <a:ext uri="{FF2B5EF4-FFF2-40B4-BE49-F238E27FC236}">
                    <a16:creationId xmlns:a16="http://schemas.microsoft.com/office/drawing/2014/main" id="{EF3B669A-4146-949E-06AE-317D6C70ED88}"/>
                  </a:ext>
                </a:extLst>
              </p:cNvPr>
              <p:cNvSpPr/>
              <p:nvPr/>
            </p:nvSpPr>
            <p:spPr>
              <a:xfrm>
                <a:off x="6226787" y="5750728"/>
                <a:ext cx="399823" cy="386266"/>
              </a:xfrm>
              <a:prstGeom prst="ellipse">
                <a:avLst/>
              </a:prstGeom>
              <a:solidFill>
                <a:srgbClr val="FFC000">
                  <a:alpha val="4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1" name="Group 90">
              <a:extLst>
                <a:ext uri="{FF2B5EF4-FFF2-40B4-BE49-F238E27FC236}">
                  <a16:creationId xmlns:a16="http://schemas.microsoft.com/office/drawing/2014/main" id="{2ACCB285-8965-D30D-E25F-E9426259196A}"/>
                </a:ext>
              </a:extLst>
            </p:cNvPr>
            <p:cNvGrpSpPr/>
            <p:nvPr/>
          </p:nvGrpSpPr>
          <p:grpSpPr>
            <a:xfrm>
              <a:off x="3782239" y="4930570"/>
              <a:ext cx="1147245" cy="881228"/>
              <a:chOff x="4497916" y="4336256"/>
              <a:chExt cx="1147245" cy="881228"/>
            </a:xfrm>
          </p:grpSpPr>
          <p:pic>
            <p:nvPicPr>
              <p:cNvPr id="93" name="Picture 92" descr="A black and blue number&#10;&#10;Description automatically generated">
                <a:extLst>
                  <a:ext uri="{FF2B5EF4-FFF2-40B4-BE49-F238E27FC236}">
                    <a16:creationId xmlns:a16="http://schemas.microsoft.com/office/drawing/2014/main" id="{86F0DCFB-A841-9281-787E-75652C42CB38}"/>
                  </a:ext>
                </a:extLst>
              </p:cNvPr>
              <p:cNvPicPr>
                <a:picLocks noChangeAspect="1"/>
              </p:cNvPicPr>
              <p:nvPr/>
            </p:nvPicPr>
            <p:blipFill>
              <a:blip r:embed="rId5"/>
              <a:stretch>
                <a:fillRect/>
              </a:stretch>
            </p:blipFill>
            <p:spPr>
              <a:xfrm>
                <a:off x="5179148" y="4794364"/>
                <a:ext cx="312741" cy="423120"/>
              </a:xfrm>
              <a:prstGeom prst="rect">
                <a:avLst/>
              </a:prstGeom>
            </p:spPr>
          </p:pic>
          <p:pic>
            <p:nvPicPr>
              <p:cNvPr id="94" name="Picture 93" descr="A black and white text&#10;&#10;Description automatically generated">
                <a:extLst>
                  <a:ext uri="{FF2B5EF4-FFF2-40B4-BE49-F238E27FC236}">
                    <a16:creationId xmlns:a16="http://schemas.microsoft.com/office/drawing/2014/main" id="{1F1E4C2E-84A5-B119-5387-4B37BC1B94ED}"/>
                  </a:ext>
                </a:extLst>
              </p:cNvPr>
              <p:cNvPicPr>
                <a:picLocks noChangeAspect="1"/>
              </p:cNvPicPr>
              <p:nvPr/>
            </p:nvPicPr>
            <p:blipFill>
              <a:blip r:embed="rId9"/>
              <a:stretch>
                <a:fillRect/>
              </a:stretch>
            </p:blipFill>
            <p:spPr>
              <a:xfrm>
                <a:off x="4497916" y="4336256"/>
                <a:ext cx="1147245" cy="853550"/>
              </a:xfrm>
              <a:prstGeom prst="rect">
                <a:avLst/>
              </a:prstGeom>
            </p:spPr>
          </p:pic>
          <p:sp>
            <p:nvSpPr>
              <p:cNvPr id="95" name="Oval 94">
                <a:extLst>
                  <a:ext uri="{FF2B5EF4-FFF2-40B4-BE49-F238E27FC236}">
                    <a16:creationId xmlns:a16="http://schemas.microsoft.com/office/drawing/2014/main" id="{F8B2F5C5-B95B-BAB5-8DCC-EE1244E6DEB5}"/>
                  </a:ext>
                </a:extLst>
              </p:cNvPr>
              <p:cNvSpPr/>
              <p:nvPr/>
            </p:nvSpPr>
            <p:spPr>
              <a:xfrm>
                <a:off x="4810657" y="4395395"/>
                <a:ext cx="399823" cy="386266"/>
              </a:xfrm>
              <a:prstGeom prst="ellipse">
                <a:avLst/>
              </a:prstGeom>
              <a:solidFill>
                <a:srgbClr val="FF000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a:extLst>
                  <a:ext uri="{FF2B5EF4-FFF2-40B4-BE49-F238E27FC236}">
                    <a16:creationId xmlns:a16="http://schemas.microsoft.com/office/drawing/2014/main" id="{7CFC5ADF-0BA0-366F-7D46-B82A99036F45}"/>
                  </a:ext>
                </a:extLst>
              </p:cNvPr>
              <p:cNvSpPr/>
              <p:nvPr/>
            </p:nvSpPr>
            <p:spPr>
              <a:xfrm>
                <a:off x="4952411" y="4886098"/>
                <a:ext cx="185834" cy="17486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97" name="Text Box 12">
                <a:extLst>
                  <a:ext uri="{FF2B5EF4-FFF2-40B4-BE49-F238E27FC236}">
                    <a16:creationId xmlns:a16="http://schemas.microsoft.com/office/drawing/2014/main" id="{E2DBDDF1-B8BF-1ADB-DF50-B792A6276C0E}"/>
                  </a:ext>
                </a:extLst>
              </p:cNvPr>
              <p:cNvSpPr txBox="1">
                <a:spLocks noChangeArrowheads="1"/>
              </p:cNvSpPr>
              <p:nvPr/>
            </p:nvSpPr>
            <p:spPr bwMode="auto">
              <a:xfrm>
                <a:off x="4989864" y="4704893"/>
                <a:ext cx="180670" cy="351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0000"/>
                  </a:lnSpc>
                  <a:spcAft>
                    <a:spcPts val="500"/>
                  </a:spcAft>
                </a:pPr>
                <a:r>
                  <a:rPr lang="en-US" altLang="en-IT" sz="2000" baseline="-25000" dirty="0" err="1">
                    <a:solidFill>
                      <a:schemeClr val="tx1"/>
                    </a:solidFill>
                    <a:cs typeface="Times New Roman" panose="02020603050405020304" pitchFamily="18" charset="0"/>
                  </a:rPr>
                  <a:t>ti</a:t>
                </a:r>
                <a:r>
                  <a:rPr lang="en-US" altLang="en-IT" sz="2000" dirty="0">
                    <a:solidFill>
                      <a:schemeClr val="tx1"/>
                    </a:solidFill>
                    <a:latin typeface="Symbol" pitchFamily="2" charset="2"/>
                  </a:rPr>
                  <a:t>	</a:t>
                </a:r>
                <a:endParaRPr lang="en-US" altLang="en-IT" sz="2000" baseline="-25000" dirty="0">
                  <a:solidFill>
                    <a:schemeClr val="tx1"/>
                  </a:solidFill>
                </a:endParaRPr>
              </a:p>
            </p:txBody>
          </p:sp>
        </p:grpSp>
        <p:cxnSp>
          <p:nvCxnSpPr>
            <p:cNvPr id="92" name="Straight Arrow Connector 91">
              <a:extLst>
                <a:ext uri="{FF2B5EF4-FFF2-40B4-BE49-F238E27FC236}">
                  <a16:creationId xmlns:a16="http://schemas.microsoft.com/office/drawing/2014/main" id="{34A050BD-1AEE-FC2C-2898-41FA2DDD754D}"/>
                </a:ext>
              </a:extLst>
            </p:cNvPr>
            <p:cNvCxnSpPr>
              <a:cxnSpLocks/>
            </p:cNvCxnSpPr>
            <p:nvPr/>
          </p:nvCxnSpPr>
          <p:spPr>
            <a:xfrm flipH="1" flipV="1">
              <a:off x="4924553" y="5285108"/>
              <a:ext cx="304684" cy="1155935"/>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632631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graph&#10;&#10;Description automatically generated">
            <a:extLst>
              <a:ext uri="{FF2B5EF4-FFF2-40B4-BE49-F238E27FC236}">
                <a16:creationId xmlns:a16="http://schemas.microsoft.com/office/drawing/2014/main" id="{D50DBEE1-3496-AB3D-92A5-7F930323BB77}"/>
              </a:ext>
            </a:extLst>
          </p:cNvPr>
          <p:cNvPicPr>
            <a:picLocks noChangeAspect="1"/>
          </p:cNvPicPr>
          <p:nvPr/>
        </p:nvPicPr>
        <p:blipFill>
          <a:blip r:embed="rId3"/>
          <a:stretch>
            <a:fillRect/>
          </a:stretch>
        </p:blipFill>
        <p:spPr>
          <a:xfrm>
            <a:off x="6300000" y="1080000"/>
            <a:ext cx="5594245" cy="5400000"/>
          </a:xfrm>
          <a:prstGeom prst="rect">
            <a:avLst/>
          </a:prstGeom>
        </p:spPr>
      </p:pic>
      <p:pic>
        <p:nvPicPr>
          <p:cNvPr id="8" name="Picture 7" descr="A diagram of a plane&#10;&#10;Description automatically generated with medium confidence">
            <a:extLst>
              <a:ext uri="{FF2B5EF4-FFF2-40B4-BE49-F238E27FC236}">
                <a16:creationId xmlns:a16="http://schemas.microsoft.com/office/drawing/2014/main" id="{11A5DFA2-F71E-FA16-11B0-7A6DEC2DEE3C}"/>
              </a:ext>
            </a:extLst>
          </p:cNvPr>
          <p:cNvPicPr>
            <a:picLocks noChangeAspect="1"/>
          </p:cNvPicPr>
          <p:nvPr/>
        </p:nvPicPr>
        <p:blipFill>
          <a:blip r:embed="rId4"/>
          <a:stretch>
            <a:fillRect/>
          </a:stretch>
        </p:blipFill>
        <p:spPr>
          <a:xfrm>
            <a:off x="360000" y="1080000"/>
            <a:ext cx="5624593" cy="5400000"/>
          </a:xfrm>
          <a:prstGeom prst="rect">
            <a:avLst/>
          </a:prstGeom>
        </p:spPr>
      </p:pic>
      <p:cxnSp>
        <p:nvCxnSpPr>
          <p:cNvPr id="3" name="Straight Connector 2">
            <a:extLst>
              <a:ext uri="{FF2B5EF4-FFF2-40B4-BE49-F238E27FC236}">
                <a16:creationId xmlns:a16="http://schemas.microsoft.com/office/drawing/2014/main" id="{E0AA93B0-76BF-9821-2FFD-71437A1D5649}"/>
              </a:ext>
            </a:extLst>
          </p:cNvPr>
          <p:cNvCxnSpPr>
            <a:cxnSpLocks/>
          </p:cNvCxnSpPr>
          <p:nvPr/>
        </p:nvCxnSpPr>
        <p:spPr>
          <a:xfrm flipV="1">
            <a:off x="7930827" y="1080000"/>
            <a:ext cx="0" cy="4820738"/>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EF2DBAE-291F-123A-0D00-FBED57BBC10C}"/>
              </a:ext>
            </a:extLst>
          </p:cNvPr>
          <p:cNvCxnSpPr>
            <a:cxnSpLocks/>
          </p:cNvCxnSpPr>
          <p:nvPr/>
        </p:nvCxnSpPr>
        <p:spPr>
          <a:xfrm flipV="1">
            <a:off x="7080836" y="5015455"/>
            <a:ext cx="4793381" cy="542"/>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E69137B-9DE2-B61A-9BA2-F4C7BD2E83E2}"/>
              </a:ext>
            </a:extLst>
          </p:cNvPr>
          <p:cNvCxnSpPr>
            <a:cxnSpLocks/>
          </p:cNvCxnSpPr>
          <p:nvPr/>
        </p:nvCxnSpPr>
        <p:spPr>
          <a:xfrm flipV="1">
            <a:off x="7095124" y="1778051"/>
            <a:ext cx="4098013" cy="4076832"/>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7" name="Rectangle 2">
            <a:extLst>
              <a:ext uri="{FF2B5EF4-FFF2-40B4-BE49-F238E27FC236}">
                <a16:creationId xmlns:a16="http://schemas.microsoft.com/office/drawing/2014/main" id="{1F5CC4A9-3A7D-9FBB-F6E3-BB3D17C04B5E}"/>
              </a:ext>
            </a:extLst>
          </p:cNvPr>
          <p:cNvSpPr txBox="1">
            <a:spLocks noChangeArrowheads="1"/>
          </p:cNvSpPr>
          <p:nvPr/>
        </p:nvSpPr>
        <p:spPr bwMode="auto">
          <a:xfrm>
            <a:off x="8055632" y="1169164"/>
            <a:ext cx="963338" cy="535854"/>
          </a:xfrm>
          <a:prstGeom prst="rect">
            <a:avLst/>
          </a:prstGeom>
          <a:noFill/>
          <a:ln w="9525">
            <a:noFill/>
            <a:miter lim="800000"/>
            <a:headEnd/>
            <a:tailEnd/>
          </a:ln>
        </p:spPr>
        <p:txBody>
          <a:bodyPr vert="horz" wrap="square" lIns="91440" tIns="45720" rIns="91440" bIns="45720" numCol="1" rtlCol="0" anchor="b"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sz="2800">
                <a:solidFill>
                  <a:srgbClr val="0070C0"/>
                </a:solidFill>
                <a:latin typeface="Arial" panose="020B0604020202020204" pitchFamily="34" charset="0"/>
                <a:cs typeface="Arial" panose="020B0604020202020204" pitchFamily="34" charset="0"/>
              </a:rPr>
              <a:t>W</a:t>
            </a:r>
            <a:r>
              <a:rPr lang="en-GB" sz="2800" baseline="-25000">
                <a:solidFill>
                  <a:srgbClr val="0070C0"/>
                </a:solidFill>
                <a:latin typeface="Arial" panose="020B0604020202020204" pitchFamily="34" charset="0"/>
                <a:cs typeface="Arial" panose="020B0604020202020204" pitchFamily="34" charset="0"/>
              </a:rPr>
              <a:t>i</a:t>
            </a:r>
            <a:r>
              <a:rPr lang="en-GB" sz="2800">
                <a:solidFill>
                  <a:srgbClr val="0070C0"/>
                </a:solidFill>
                <a:latin typeface="Arial" panose="020B0604020202020204" pitchFamily="34" charset="0"/>
                <a:cs typeface="Arial" panose="020B0604020202020204" pitchFamily="34" charset="0"/>
              </a:rPr>
              <a:t>’</a:t>
            </a:r>
          </a:p>
        </p:txBody>
      </p:sp>
      <p:sp>
        <p:nvSpPr>
          <p:cNvPr id="9" name="Rectangle 2">
            <a:extLst>
              <a:ext uri="{FF2B5EF4-FFF2-40B4-BE49-F238E27FC236}">
                <a16:creationId xmlns:a16="http://schemas.microsoft.com/office/drawing/2014/main" id="{7DAC48CC-995B-3BAD-AE73-15DCA55BC8CA}"/>
              </a:ext>
            </a:extLst>
          </p:cNvPr>
          <p:cNvSpPr txBox="1">
            <a:spLocks noChangeArrowheads="1"/>
          </p:cNvSpPr>
          <p:nvPr/>
        </p:nvSpPr>
        <p:spPr bwMode="auto">
          <a:xfrm>
            <a:off x="10881477" y="4406482"/>
            <a:ext cx="678357" cy="563118"/>
          </a:xfrm>
          <a:prstGeom prst="rect">
            <a:avLst/>
          </a:prstGeom>
          <a:noFill/>
          <a:ln w="9525">
            <a:noFill/>
            <a:miter lim="800000"/>
            <a:headEnd/>
            <a:tailEnd/>
          </a:ln>
        </p:spPr>
        <p:txBody>
          <a:bodyPr vert="horz" wrap="square" lIns="91440" tIns="45720" rIns="91440" bIns="45720" numCol="1" rtlCol="0" anchor="b"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sz="2800">
                <a:solidFill>
                  <a:srgbClr val="0070C0"/>
                </a:solidFill>
                <a:latin typeface="Arial" panose="020B0604020202020204" pitchFamily="34" charset="0"/>
                <a:cs typeface="Arial" panose="020B0604020202020204" pitchFamily="34" charset="0"/>
              </a:rPr>
              <a:t>Z’</a:t>
            </a:r>
          </a:p>
        </p:txBody>
      </p:sp>
      <p:sp>
        <p:nvSpPr>
          <p:cNvPr id="10" name="Rectangle 2">
            <a:extLst>
              <a:ext uri="{FF2B5EF4-FFF2-40B4-BE49-F238E27FC236}">
                <a16:creationId xmlns:a16="http://schemas.microsoft.com/office/drawing/2014/main" id="{17174E4F-C019-49EE-FE2C-5C6E83EC645B}"/>
              </a:ext>
            </a:extLst>
          </p:cNvPr>
          <p:cNvSpPr txBox="1">
            <a:spLocks noChangeArrowheads="1"/>
          </p:cNvSpPr>
          <p:nvPr/>
        </p:nvSpPr>
        <p:spPr bwMode="auto">
          <a:xfrm>
            <a:off x="10029831" y="1705018"/>
            <a:ext cx="963338" cy="535854"/>
          </a:xfrm>
          <a:prstGeom prst="rect">
            <a:avLst/>
          </a:prstGeom>
          <a:noFill/>
          <a:ln w="9525">
            <a:noFill/>
            <a:miter lim="800000"/>
            <a:headEnd/>
            <a:tailEnd/>
          </a:ln>
        </p:spPr>
        <p:txBody>
          <a:bodyPr vert="horz" wrap="square" lIns="91440" tIns="45720" rIns="91440" bIns="45720" numCol="1" rtlCol="0" anchor="b"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sz="2800">
                <a:solidFill>
                  <a:srgbClr val="0070C0"/>
                </a:solidFill>
                <a:latin typeface="Arial" panose="020B0604020202020204" pitchFamily="34" charset="0"/>
                <a:cs typeface="Arial" panose="020B0604020202020204" pitchFamily="34" charset="0"/>
              </a:rPr>
              <a:t>U</a:t>
            </a:r>
            <a:r>
              <a:rPr lang="en-GB" sz="2800" baseline="-25000">
                <a:solidFill>
                  <a:srgbClr val="0070C0"/>
                </a:solidFill>
                <a:latin typeface="Arial" panose="020B0604020202020204" pitchFamily="34" charset="0"/>
                <a:cs typeface="Arial" panose="020B0604020202020204" pitchFamily="34" charset="0"/>
              </a:rPr>
              <a:t>i</a:t>
            </a:r>
            <a:endParaRPr lang="en-GB" sz="2800">
              <a:solidFill>
                <a:srgbClr val="0070C0"/>
              </a:solidFill>
              <a:latin typeface="Arial" panose="020B0604020202020204" pitchFamily="34" charset="0"/>
              <a:cs typeface="Arial" panose="020B0604020202020204" pitchFamily="34" charset="0"/>
            </a:endParaRPr>
          </a:p>
        </p:txBody>
      </p:sp>
      <p:cxnSp>
        <p:nvCxnSpPr>
          <p:cNvPr id="11" name="Straight Connector 10">
            <a:extLst>
              <a:ext uri="{FF2B5EF4-FFF2-40B4-BE49-F238E27FC236}">
                <a16:creationId xmlns:a16="http://schemas.microsoft.com/office/drawing/2014/main" id="{CE4E70E3-46B3-CDF3-C6A2-6C167E716838}"/>
              </a:ext>
            </a:extLst>
          </p:cNvPr>
          <p:cNvCxnSpPr>
            <a:cxnSpLocks/>
          </p:cNvCxnSpPr>
          <p:nvPr/>
        </p:nvCxnSpPr>
        <p:spPr>
          <a:xfrm>
            <a:off x="7850459" y="2687444"/>
            <a:ext cx="80368"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12" name="Rectangle 2">
            <a:extLst>
              <a:ext uri="{FF2B5EF4-FFF2-40B4-BE49-F238E27FC236}">
                <a16:creationId xmlns:a16="http://schemas.microsoft.com/office/drawing/2014/main" id="{10E47B36-CED4-BB50-ABB6-12052CDAFDE7}"/>
              </a:ext>
            </a:extLst>
          </p:cNvPr>
          <p:cNvSpPr txBox="1">
            <a:spLocks noChangeArrowheads="1"/>
          </p:cNvSpPr>
          <p:nvPr/>
        </p:nvSpPr>
        <p:spPr bwMode="auto">
          <a:xfrm>
            <a:off x="7205211" y="2537798"/>
            <a:ext cx="701264" cy="300385"/>
          </a:xfrm>
          <a:prstGeom prst="rect">
            <a:avLst/>
          </a:prstGeom>
          <a:noFill/>
          <a:ln w="9525">
            <a:noFill/>
            <a:miter lim="800000"/>
            <a:headEnd/>
            <a:tailEnd/>
          </a:ln>
        </p:spPr>
        <p:txBody>
          <a:bodyPr vert="horz" wrap="square" lIns="91440" tIns="45720" rIns="91440" bIns="45720" numCol="1" rtlCol="0" anchor="b"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sz="1600">
                <a:solidFill>
                  <a:srgbClr val="C00000"/>
                </a:solidFill>
                <a:latin typeface="Arial" panose="020B0604020202020204" pitchFamily="34" charset="0"/>
                <a:cs typeface="Arial" panose="020B0604020202020204" pitchFamily="34" charset="0"/>
              </a:rPr>
              <a:t>1 </a:t>
            </a:r>
            <a:r>
              <a:rPr lang="en-GB" sz="1600" err="1">
                <a:solidFill>
                  <a:srgbClr val="C00000"/>
                </a:solidFill>
                <a:latin typeface="Arial" panose="020B0604020202020204" pitchFamily="34" charset="0"/>
                <a:cs typeface="Arial" panose="020B0604020202020204" pitchFamily="34" charset="0"/>
              </a:rPr>
              <a:t>TeV</a:t>
            </a:r>
            <a:endParaRPr lang="en-GB" sz="1600">
              <a:solidFill>
                <a:srgbClr val="C00000"/>
              </a:solidFill>
              <a:latin typeface="Arial" panose="020B0604020202020204" pitchFamily="34" charset="0"/>
              <a:cs typeface="Arial" panose="020B0604020202020204" pitchFamily="34" charset="0"/>
            </a:endParaRPr>
          </a:p>
        </p:txBody>
      </p:sp>
      <p:sp>
        <p:nvSpPr>
          <p:cNvPr id="13" name="Rectangle 2">
            <a:extLst>
              <a:ext uri="{FF2B5EF4-FFF2-40B4-BE49-F238E27FC236}">
                <a16:creationId xmlns:a16="http://schemas.microsoft.com/office/drawing/2014/main" id="{36BAB13C-579F-71FB-B03F-FC967E5E97DB}"/>
              </a:ext>
            </a:extLst>
          </p:cNvPr>
          <p:cNvSpPr txBox="1">
            <a:spLocks noChangeArrowheads="1"/>
          </p:cNvSpPr>
          <p:nvPr/>
        </p:nvSpPr>
        <p:spPr bwMode="auto">
          <a:xfrm>
            <a:off x="7036062" y="4191858"/>
            <a:ext cx="963338" cy="335551"/>
          </a:xfrm>
          <a:prstGeom prst="rect">
            <a:avLst/>
          </a:prstGeom>
          <a:noFill/>
          <a:ln w="9525">
            <a:noFill/>
            <a:miter lim="800000"/>
            <a:headEnd/>
            <a:tailEnd/>
          </a:ln>
        </p:spPr>
        <p:txBody>
          <a:bodyPr vert="horz" wrap="square" lIns="91440" tIns="45720" rIns="91440" bIns="45720" numCol="1" rtlCol="0" anchor="b"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sz="1600">
                <a:solidFill>
                  <a:srgbClr val="0070C0"/>
                </a:solidFill>
                <a:latin typeface="Arial" panose="020B0604020202020204" pitchFamily="34" charset="0"/>
                <a:cs typeface="Arial" panose="020B0604020202020204" pitchFamily="34" charset="0"/>
              </a:rPr>
              <a:t>   </a:t>
            </a:r>
            <a:r>
              <a:rPr lang="en-GB" sz="1600">
                <a:solidFill>
                  <a:srgbClr val="C00000"/>
                </a:solidFill>
                <a:latin typeface="Arial" panose="020B0604020202020204" pitchFamily="34" charset="0"/>
                <a:cs typeface="Arial" panose="020B0604020202020204" pitchFamily="34" charset="0"/>
              </a:rPr>
              <a:t>2 </a:t>
            </a:r>
            <a:r>
              <a:rPr lang="en-GB" sz="1600" err="1">
                <a:solidFill>
                  <a:srgbClr val="C00000"/>
                </a:solidFill>
                <a:latin typeface="Arial" panose="020B0604020202020204" pitchFamily="34" charset="0"/>
                <a:cs typeface="Arial" panose="020B0604020202020204" pitchFamily="34" charset="0"/>
              </a:rPr>
              <a:t>TeV</a:t>
            </a:r>
            <a:endParaRPr lang="en-GB" sz="1600">
              <a:solidFill>
                <a:srgbClr val="C00000"/>
              </a:solidFill>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AFD29309-6313-F68F-7099-FE571CE2B29C}"/>
              </a:ext>
            </a:extLst>
          </p:cNvPr>
          <p:cNvCxnSpPr>
            <a:cxnSpLocks/>
          </p:cNvCxnSpPr>
          <p:nvPr/>
        </p:nvCxnSpPr>
        <p:spPr>
          <a:xfrm>
            <a:off x="7850451" y="4368616"/>
            <a:ext cx="80368"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8EAB89E-3A48-CCD4-D256-D644E6F59106}"/>
              </a:ext>
            </a:extLst>
          </p:cNvPr>
          <p:cNvSpPr txBox="1"/>
          <p:nvPr/>
        </p:nvSpPr>
        <p:spPr>
          <a:xfrm>
            <a:off x="7229555" y="1587899"/>
            <a:ext cx="701264" cy="461665"/>
          </a:xfrm>
          <a:prstGeom prst="rect">
            <a:avLst/>
          </a:prstGeom>
          <a:noFill/>
        </p:spPr>
        <p:txBody>
          <a:bodyPr wrap="square">
            <a:spAutoFit/>
          </a:bodyPr>
          <a:lstStyle/>
          <a:p>
            <a:r>
              <a:rPr lang="en-GB" sz="2000">
                <a:solidFill>
                  <a:srgbClr val="C00000"/>
                </a:solidFill>
                <a:latin typeface="Arial" panose="020B0604020202020204" pitchFamily="34" charset="0"/>
                <a:cs typeface="Arial" panose="020B0604020202020204" pitchFamily="34" charset="0"/>
              </a:rPr>
              <a:t>g</a:t>
            </a:r>
            <a:r>
              <a:rPr lang="en-GB" sz="2400">
                <a:latin typeface="Arial" panose="020B0604020202020204" pitchFamily="34" charset="0"/>
                <a:cs typeface="Arial" panose="020B0604020202020204" pitchFamily="34" charset="0"/>
              </a:rPr>
              <a:t>/</a:t>
            </a:r>
            <a:r>
              <a:rPr lang="en-GB" sz="1800">
                <a:solidFill>
                  <a:srgbClr val="C00000"/>
                </a:solidFill>
                <a:latin typeface="Arial" panose="020B0604020202020204" pitchFamily="34" charset="0"/>
                <a:cs typeface="Arial" panose="020B0604020202020204" pitchFamily="34" charset="0"/>
              </a:rPr>
              <a:t>M</a:t>
            </a:r>
            <a:endParaRPr lang="en-GB"/>
          </a:p>
        </p:txBody>
      </p:sp>
      <p:sp>
        <p:nvSpPr>
          <p:cNvPr id="21" name="Rectangle 20">
            <a:extLst>
              <a:ext uri="{FF2B5EF4-FFF2-40B4-BE49-F238E27FC236}">
                <a16:creationId xmlns:a16="http://schemas.microsoft.com/office/drawing/2014/main" id="{EEE9E313-8A4E-6661-2FD2-CC7189056450}"/>
              </a:ext>
            </a:extLst>
          </p:cNvPr>
          <p:cNvSpPr/>
          <p:nvPr/>
        </p:nvSpPr>
        <p:spPr>
          <a:xfrm>
            <a:off x="1287298" y="1145572"/>
            <a:ext cx="1059061" cy="66888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descr="A logo with text on it&#10;&#10;Description automatically generated">
            <a:extLst>
              <a:ext uri="{FF2B5EF4-FFF2-40B4-BE49-F238E27FC236}">
                <a16:creationId xmlns:a16="http://schemas.microsoft.com/office/drawing/2014/main" id="{AA9833FB-FF8C-F4F8-8954-64731F86D811}"/>
              </a:ext>
            </a:extLst>
          </p:cNvPr>
          <p:cNvPicPr>
            <a:picLocks noChangeAspect="1"/>
          </p:cNvPicPr>
          <p:nvPr/>
        </p:nvPicPr>
        <p:blipFill>
          <a:blip r:embed="rId5"/>
          <a:stretch>
            <a:fillRect/>
          </a:stretch>
        </p:blipFill>
        <p:spPr>
          <a:xfrm>
            <a:off x="1127451" y="1113319"/>
            <a:ext cx="1378754" cy="727039"/>
          </a:xfrm>
          <a:prstGeom prst="rect">
            <a:avLst/>
          </a:prstGeom>
        </p:spPr>
      </p:pic>
      <p:sp>
        <p:nvSpPr>
          <p:cNvPr id="26" name="Rectangle 25">
            <a:extLst>
              <a:ext uri="{FF2B5EF4-FFF2-40B4-BE49-F238E27FC236}">
                <a16:creationId xmlns:a16="http://schemas.microsoft.com/office/drawing/2014/main" id="{018BAD83-6AFB-1784-5156-E7AE74B9D7AD}"/>
              </a:ext>
            </a:extLst>
          </p:cNvPr>
          <p:cNvSpPr/>
          <p:nvPr/>
        </p:nvSpPr>
        <p:spPr>
          <a:xfrm>
            <a:off x="10788411" y="1119672"/>
            <a:ext cx="1059061" cy="66888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descr="A logo with text on it&#10;&#10;Description automatically generated">
            <a:extLst>
              <a:ext uri="{FF2B5EF4-FFF2-40B4-BE49-F238E27FC236}">
                <a16:creationId xmlns:a16="http://schemas.microsoft.com/office/drawing/2014/main" id="{FB5DCA05-7709-309C-050D-6055E1872B26}"/>
              </a:ext>
            </a:extLst>
          </p:cNvPr>
          <p:cNvPicPr>
            <a:picLocks noChangeAspect="1"/>
          </p:cNvPicPr>
          <p:nvPr/>
        </p:nvPicPr>
        <p:blipFill>
          <a:blip r:embed="rId5"/>
          <a:stretch>
            <a:fillRect/>
          </a:stretch>
        </p:blipFill>
        <p:spPr>
          <a:xfrm>
            <a:off x="10628564" y="1087419"/>
            <a:ext cx="1378754" cy="727039"/>
          </a:xfrm>
          <a:prstGeom prst="rect">
            <a:avLst/>
          </a:prstGeom>
        </p:spPr>
      </p:pic>
      <p:cxnSp>
        <p:nvCxnSpPr>
          <p:cNvPr id="33" name="Straight Connector 32">
            <a:extLst>
              <a:ext uri="{FF2B5EF4-FFF2-40B4-BE49-F238E27FC236}">
                <a16:creationId xmlns:a16="http://schemas.microsoft.com/office/drawing/2014/main" id="{F1313DFE-F112-3914-DEBF-8BC86F23E57F}"/>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 name="Title 1">
            <a:extLst>
              <a:ext uri="{FF2B5EF4-FFF2-40B4-BE49-F238E27FC236}">
                <a16:creationId xmlns:a16="http://schemas.microsoft.com/office/drawing/2014/main" id="{D6798676-A984-8215-8F1B-FD4DE6F704A2}"/>
              </a:ext>
            </a:extLst>
          </p:cNvPr>
          <p:cNvSpPr>
            <a:spLocks noGrp="1"/>
          </p:cNvSpPr>
          <p:nvPr>
            <p:ph type="title"/>
          </p:nvPr>
        </p:nvSpPr>
        <p:spPr>
          <a:xfrm>
            <a:off x="165761" y="-100433"/>
            <a:ext cx="10420349" cy="762000"/>
          </a:xfrm>
        </p:spPr>
        <p:txBody>
          <a:bodyPr/>
          <a:lstStyle/>
          <a:p>
            <a:r>
              <a:rPr lang="en-GB" dirty="0"/>
              <a:t>Examples of interplay in indirect NP searches </a:t>
            </a:r>
            <a:endParaRPr lang="en-GB" dirty="0">
              <a:solidFill>
                <a:srgbClr val="C00000"/>
              </a:solidFill>
            </a:endParaRPr>
          </a:p>
        </p:txBody>
      </p:sp>
      <p:sp>
        <p:nvSpPr>
          <p:cNvPr id="2" name="Slide Number Placeholder 3">
            <a:extLst>
              <a:ext uri="{FF2B5EF4-FFF2-40B4-BE49-F238E27FC236}">
                <a16:creationId xmlns:a16="http://schemas.microsoft.com/office/drawing/2014/main" id="{0EFE55B6-4A00-9131-7ABF-AE8C4024061E}"/>
              </a:ext>
            </a:extLst>
          </p:cNvPr>
          <p:cNvSpPr txBox="1">
            <a:spLocks/>
          </p:cNvSpPr>
          <p:nvPr/>
        </p:nvSpPr>
        <p:spPr bwMode="auto">
          <a:xfrm>
            <a:off x="10087588" y="6525344"/>
            <a:ext cx="196347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GB"/>
            </a:defPPr>
            <a:lvl1pPr algn="r" rtl="0" eaLnBrk="1" fontAlgn="base" hangingPunct="1">
              <a:spcBef>
                <a:spcPct val="0"/>
              </a:spcBef>
              <a:spcAft>
                <a:spcPct val="0"/>
              </a:spcAft>
              <a:defRPr sz="1000" kern="1200">
                <a:solidFill>
                  <a:srgbClr val="000000"/>
                </a:solidFill>
                <a:latin typeface="Helvetica"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defRPr/>
            </a:pPr>
            <a:fld id="{69465A80-0F57-5B4F-BE8A-6A68EE5F429F}" type="slidenum">
              <a:rPr lang="en-US" smtClean="0"/>
              <a:pPr>
                <a:defRPr/>
              </a:pPr>
              <a:t>55</a:t>
            </a:fld>
            <a:endParaRPr lang="en-US" dirty="0"/>
          </a:p>
        </p:txBody>
      </p:sp>
    </p:spTree>
    <p:extLst>
      <p:ext uri="{BB962C8B-B14F-4D97-AF65-F5344CB8AC3E}">
        <p14:creationId xmlns:p14="http://schemas.microsoft.com/office/powerpoint/2010/main" val="145088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par>
                                <p:cTn id="23" presetID="9"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dissolve">
                                      <p:cBhvr>
                                        <p:cTn id="25" dur="500"/>
                                        <p:tgtEl>
                                          <p:spTgt spid="11"/>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500"/>
                                        <p:tgtEl>
                                          <p:spTgt spid="1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ssolve">
                                      <p:cBhvr>
                                        <p:cTn id="31" dur="500"/>
                                        <p:tgtEl>
                                          <p:spTgt spid="13"/>
                                        </p:tgtEl>
                                      </p:cBhvr>
                                    </p:animEffect>
                                  </p:childTnLst>
                                </p:cTn>
                              </p:par>
                              <p:par>
                                <p:cTn id="32" presetID="9"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dissolv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P spid="13" grpId="0"/>
      <p:bldP spid="1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diagram of a diagram&#10;&#10;Description automatically generated">
            <a:extLst>
              <a:ext uri="{FF2B5EF4-FFF2-40B4-BE49-F238E27FC236}">
                <a16:creationId xmlns:a16="http://schemas.microsoft.com/office/drawing/2014/main" id="{F76C373A-1B9F-8A98-F955-25ED08B97C2F}"/>
              </a:ext>
            </a:extLst>
          </p:cNvPr>
          <p:cNvPicPr>
            <a:picLocks noChangeAspect="1"/>
          </p:cNvPicPr>
          <p:nvPr/>
        </p:nvPicPr>
        <p:blipFill>
          <a:blip r:embed="rId2"/>
          <a:stretch>
            <a:fillRect/>
          </a:stretch>
        </p:blipFill>
        <p:spPr>
          <a:xfrm>
            <a:off x="6300000" y="1080000"/>
            <a:ext cx="5594245" cy="5400000"/>
          </a:xfrm>
          <a:prstGeom prst="rect">
            <a:avLst/>
          </a:prstGeom>
        </p:spPr>
      </p:pic>
      <p:pic>
        <p:nvPicPr>
          <p:cNvPr id="21" name="Picture 20" descr="A diagram of a graph&#10;&#10;Description automatically generated with medium confidence">
            <a:extLst>
              <a:ext uri="{FF2B5EF4-FFF2-40B4-BE49-F238E27FC236}">
                <a16:creationId xmlns:a16="http://schemas.microsoft.com/office/drawing/2014/main" id="{C37AE700-EC57-683F-5B2D-6DA77768BDBC}"/>
              </a:ext>
            </a:extLst>
          </p:cNvPr>
          <p:cNvPicPr>
            <a:picLocks noChangeAspect="1"/>
          </p:cNvPicPr>
          <p:nvPr/>
        </p:nvPicPr>
        <p:blipFill>
          <a:blip r:embed="rId3"/>
          <a:stretch>
            <a:fillRect/>
          </a:stretch>
        </p:blipFill>
        <p:spPr>
          <a:xfrm>
            <a:off x="360000" y="1080000"/>
            <a:ext cx="5624593" cy="5400000"/>
          </a:xfrm>
          <a:prstGeom prst="rect">
            <a:avLst/>
          </a:prstGeom>
        </p:spPr>
      </p:pic>
      <p:sp>
        <p:nvSpPr>
          <p:cNvPr id="3" name="Rectangle 2">
            <a:extLst>
              <a:ext uri="{FF2B5EF4-FFF2-40B4-BE49-F238E27FC236}">
                <a16:creationId xmlns:a16="http://schemas.microsoft.com/office/drawing/2014/main" id="{5C96F29A-006C-45E1-0DE1-236AF2C90B41}"/>
              </a:ext>
            </a:extLst>
          </p:cNvPr>
          <p:cNvSpPr/>
          <p:nvPr/>
        </p:nvSpPr>
        <p:spPr>
          <a:xfrm>
            <a:off x="1287298" y="1278604"/>
            <a:ext cx="1059061" cy="53585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87BF937F-D8AD-771B-C7F3-A828B98E3852}"/>
              </a:ext>
            </a:extLst>
          </p:cNvPr>
          <p:cNvSpPr/>
          <p:nvPr/>
        </p:nvSpPr>
        <p:spPr>
          <a:xfrm>
            <a:off x="1287298" y="1145572"/>
            <a:ext cx="1059061" cy="66888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logo with text on it&#10;&#10;Description automatically generated">
            <a:extLst>
              <a:ext uri="{FF2B5EF4-FFF2-40B4-BE49-F238E27FC236}">
                <a16:creationId xmlns:a16="http://schemas.microsoft.com/office/drawing/2014/main" id="{B61897DF-7305-D788-585E-0B7EE9504AF5}"/>
              </a:ext>
            </a:extLst>
          </p:cNvPr>
          <p:cNvPicPr>
            <a:picLocks noChangeAspect="1"/>
          </p:cNvPicPr>
          <p:nvPr/>
        </p:nvPicPr>
        <p:blipFill>
          <a:blip r:embed="rId4"/>
          <a:stretch>
            <a:fillRect/>
          </a:stretch>
        </p:blipFill>
        <p:spPr>
          <a:xfrm>
            <a:off x="1127451" y="1113319"/>
            <a:ext cx="1378754" cy="727039"/>
          </a:xfrm>
          <a:prstGeom prst="rect">
            <a:avLst/>
          </a:prstGeom>
        </p:spPr>
      </p:pic>
      <p:sp>
        <p:nvSpPr>
          <p:cNvPr id="10" name="Rectangle 9">
            <a:extLst>
              <a:ext uri="{FF2B5EF4-FFF2-40B4-BE49-F238E27FC236}">
                <a16:creationId xmlns:a16="http://schemas.microsoft.com/office/drawing/2014/main" id="{0B53B041-59F9-F031-F8F7-AF83B771BD5F}"/>
              </a:ext>
            </a:extLst>
          </p:cNvPr>
          <p:cNvSpPr/>
          <p:nvPr/>
        </p:nvSpPr>
        <p:spPr>
          <a:xfrm>
            <a:off x="10788411" y="1119672"/>
            <a:ext cx="1059061" cy="66888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descr="A logo with text on it&#10;&#10;Description automatically generated">
            <a:extLst>
              <a:ext uri="{FF2B5EF4-FFF2-40B4-BE49-F238E27FC236}">
                <a16:creationId xmlns:a16="http://schemas.microsoft.com/office/drawing/2014/main" id="{AF0D6D7C-A0FE-07B0-7C65-CB11BF539A84}"/>
              </a:ext>
            </a:extLst>
          </p:cNvPr>
          <p:cNvPicPr>
            <a:picLocks noChangeAspect="1"/>
          </p:cNvPicPr>
          <p:nvPr/>
        </p:nvPicPr>
        <p:blipFill>
          <a:blip r:embed="rId4"/>
          <a:stretch>
            <a:fillRect/>
          </a:stretch>
        </p:blipFill>
        <p:spPr>
          <a:xfrm>
            <a:off x="10628564" y="1087419"/>
            <a:ext cx="1378754" cy="727039"/>
          </a:xfrm>
          <a:prstGeom prst="rect">
            <a:avLst/>
          </a:prstGeom>
        </p:spPr>
      </p:pic>
      <p:cxnSp>
        <p:nvCxnSpPr>
          <p:cNvPr id="23" name="Straight Connector 22">
            <a:extLst>
              <a:ext uri="{FF2B5EF4-FFF2-40B4-BE49-F238E27FC236}">
                <a16:creationId xmlns:a16="http://schemas.microsoft.com/office/drawing/2014/main" id="{5C30391A-72BC-2663-E31A-A6FA630F11BA}"/>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Title 1">
            <a:extLst>
              <a:ext uri="{FF2B5EF4-FFF2-40B4-BE49-F238E27FC236}">
                <a16:creationId xmlns:a16="http://schemas.microsoft.com/office/drawing/2014/main" id="{5BE6351E-5F48-2DB4-AC35-0E8A2898DF48}"/>
              </a:ext>
            </a:extLst>
          </p:cNvPr>
          <p:cNvSpPr>
            <a:spLocks noGrp="1"/>
          </p:cNvSpPr>
          <p:nvPr>
            <p:ph type="title"/>
          </p:nvPr>
        </p:nvSpPr>
        <p:spPr>
          <a:xfrm>
            <a:off x="165761" y="-100433"/>
            <a:ext cx="10420349" cy="762000"/>
          </a:xfrm>
        </p:spPr>
        <p:txBody>
          <a:bodyPr/>
          <a:lstStyle/>
          <a:p>
            <a:r>
              <a:rPr lang="en-GB" dirty="0"/>
              <a:t>Examples of interplay in indirect NP searches </a:t>
            </a:r>
            <a:endParaRPr lang="en-GB" dirty="0">
              <a:solidFill>
                <a:srgbClr val="C00000"/>
              </a:solidFill>
            </a:endParaRPr>
          </a:p>
        </p:txBody>
      </p:sp>
      <p:sp>
        <p:nvSpPr>
          <p:cNvPr id="2" name="Slide Number Placeholder 3">
            <a:extLst>
              <a:ext uri="{FF2B5EF4-FFF2-40B4-BE49-F238E27FC236}">
                <a16:creationId xmlns:a16="http://schemas.microsoft.com/office/drawing/2014/main" id="{D7EC98E1-4AA6-9FDB-513C-C461FBB86425}"/>
              </a:ext>
            </a:extLst>
          </p:cNvPr>
          <p:cNvSpPr txBox="1">
            <a:spLocks/>
          </p:cNvSpPr>
          <p:nvPr/>
        </p:nvSpPr>
        <p:spPr bwMode="auto">
          <a:xfrm>
            <a:off x="10087588" y="6525344"/>
            <a:ext cx="196347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GB"/>
            </a:defPPr>
            <a:lvl1pPr algn="r" rtl="0" eaLnBrk="1" fontAlgn="base" hangingPunct="1">
              <a:spcBef>
                <a:spcPct val="0"/>
              </a:spcBef>
              <a:spcAft>
                <a:spcPct val="0"/>
              </a:spcAft>
              <a:defRPr sz="1000" kern="1200">
                <a:solidFill>
                  <a:srgbClr val="000000"/>
                </a:solidFill>
                <a:latin typeface="Helvetica"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defRPr/>
            </a:pPr>
            <a:fld id="{69465A80-0F57-5B4F-BE8A-6A68EE5F429F}" type="slidenum">
              <a:rPr lang="en-US" smtClean="0"/>
              <a:pPr>
                <a:defRPr/>
              </a:pPr>
              <a:t>56</a:t>
            </a:fld>
            <a:endParaRPr lang="en-US" dirty="0"/>
          </a:p>
        </p:txBody>
      </p:sp>
    </p:spTree>
    <p:extLst>
      <p:ext uri="{BB962C8B-B14F-4D97-AF65-F5344CB8AC3E}">
        <p14:creationId xmlns:p14="http://schemas.microsoft.com/office/powerpoint/2010/main" val="31048300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diagram of a graph&#10;&#10;Description automatically generated">
            <a:extLst>
              <a:ext uri="{FF2B5EF4-FFF2-40B4-BE49-F238E27FC236}">
                <a16:creationId xmlns:a16="http://schemas.microsoft.com/office/drawing/2014/main" id="{858F4DB7-F8E0-1CCB-2CA6-628975C63931}"/>
              </a:ext>
            </a:extLst>
          </p:cNvPr>
          <p:cNvPicPr>
            <a:picLocks noChangeAspect="1"/>
          </p:cNvPicPr>
          <p:nvPr/>
        </p:nvPicPr>
        <p:blipFill>
          <a:blip r:embed="rId2"/>
          <a:stretch>
            <a:fillRect/>
          </a:stretch>
        </p:blipFill>
        <p:spPr>
          <a:xfrm>
            <a:off x="6300000" y="1080000"/>
            <a:ext cx="5594245" cy="5400000"/>
          </a:xfrm>
          <a:prstGeom prst="rect">
            <a:avLst/>
          </a:prstGeom>
        </p:spPr>
      </p:pic>
      <p:pic>
        <p:nvPicPr>
          <p:cNvPr id="19" name="Picture 18" descr="A diagram of a graph&#10;&#10;Description automatically generated">
            <a:extLst>
              <a:ext uri="{FF2B5EF4-FFF2-40B4-BE49-F238E27FC236}">
                <a16:creationId xmlns:a16="http://schemas.microsoft.com/office/drawing/2014/main" id="{C5D1DC6D-7170-6DA1-93A4-AD26696A267B}"/>
              </a:ext>
            </a:extLst>
          </p:cNvPr>
          <p:cNvPicPr>
            <a:picLocks noChangeAspect="1"/>
          </p:cNvPicPr>
          <p:nvPr/>
        </p:nvPicPr>
        <p:blipFill>
          <a:blip r:embed="rId3"/>
          <a:stretch>
            <a:fillRect/>
          </a:stretch>
        </p:blipFill>
        <p:spPr>
          <a:xfrm>
            <a:off x="360000" y="1080000"/>
            <a:ext cx="5624593" cy="5400000"/>
          </a:xfrm>
          <a:prstGeom prst="rect">
            <a:avLst/>
          </a:prstGeom>
        </p:spPr>
      </p:pic>
      <p:sp>
        <p:nvSpPr>
          <p:cNvPr id="4" name="Rectangle 3">
            <a:extLst>
              <a:ext uri="{FF2B5EF4-FFF2-40B4-BE49-F238E27FC236}">
                <a16:creationId xmlns:a16="http://schemas.microsoft.com/office/drawing/2014/main" id="{69246C45-9B2D-DEA9-A660-4A42FAB6A556}"/>
              </a:ext>
            </a:extLst>
          </p:cNvPr>
          <p:cNvSpPr/>
          <p:nvPr/>
        </p:nvSpPr>
        <p:spPr>
          <a:xfrm>
            <a:off x="1287298" y="1145572"/>
            <a:ext cx="1059061" cy="66888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logo with text on it&#10;&#10;Description automatically generated">
            <a:extLst>
              <a:ext uri="{FF2B5EF4-FFF2-40B4-BE49-F238E27FC236}">
                <a16:creationId xmlns:a16="http://schemas.microsoft.com/office/drawing/2014/main" id="{6E502146-C2A5-2898-B796-B7777968BC6C}"/>
              </a:ext>
            </a:extLst>
          </p:cNvPr>
          <p:cNvPicPr>
            <a:picLocks noChangeAspect="1"/>
          </p:cNvPicPr>
          <p:nvPr/>
        </p:nvPicPr>
        <p:blipFill>
          <a:blip r:embed="rId4"/>
          <a:stretch>
            <a:fillRect/>
          </a:stretch>
        </p:blipFill>
        <p:spPr>
          <a:xfrm>
            <a:off x="1127451" y="1113319"/>
            <a:ext cx="1378754" cy="727039"/>
          </a:xfrm>
          <a:prstGeom prst="rect">
            <a:avLst/>
          </a:prstGeom>
        </p:spPr>
      </p:pic>
      <p:sp>
        <p:nvSpPr>
          <p:cNvPr id="8" name="Rectangle 7">
            <a:extLst>
              <a:ext uri="{FF2B5EF4-FFF2-40B4-BE49-F238E27FC236}">
                <a16:creationId xmlns:a16="http://schemas.microsoft.com/office/drawing/2014/main" id="{3E6A0C1A-66C5-120C-0E43-C36017A25474}"/>
              </a:ext>
            </a:extLst>
          </p:cNvPr>
          <p:cNvSpPr/>
          <p:nvPr/>
        </p:nvSpPr>
        <p:spPr>
          <a:xfrm>
            <a:off x="10788411" y="1119672"/>
            <a:ext cx="1059061" cy="66888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logo with text on it&#10;&#10;Description automatically generated">
            <a:extLst>
              <a:ext uri="{FF2B5EF4-FFF2-40B4-BE49-F238E27FC236}">
                <a16:creationId xmlns:a16="http://schemas.microsoft.com/office/drawing/2014/main" id="{4FC4E55C-03B2-4785-8279-43F05AB2969E}"/>
              </a:ext>
            </a:extLst>
          </p:cNvPr>
          <p:cNvPicPr>
            <a:picLocks noChangeAspect="1"/>
          </p:cNvPicPr>
          <p:nvPr/>
        </p:nvPicPr>
        <p:blipFill>
          <a:blip r:embed="rId4"/>
          <a:stretch>
            <a:fillRect/>
          </a:stretch>
        </p:blipFill>
        <p:spPr>
          <a:xfrm>
            <a:off x="10628564" y="1087419"/>
            <a:ext cx="1378754" cy="727039"/>
          </a:xfrm>
          <a:prstGeom prst="rect">
            <a:avLst/>
          </a:prstGeom>
        </p:spPr>
      </p:pic>
      <p:cxnSp>
        <p:nvCxnSpPr>
          <p:cNvPr id="10" name="Straight Connector 9">
            <a:extLst>
              <a:ext uri="{FF2B5EF4-FFF2-40B4-BE49-F238E27FC236}">
                <a16:creationId xmlns:a16="http://schemas.microsoft.com/office/drawing/2014/main" id="{58670305-445B-A914-79AA-10C0791C4F00}"/>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Title 1">
            <a:extLst>
              <a:ext uri="{FF2B5EF4-FFF2-40B4-BE49-F238E27FC236}">
                <a16:creationId xmlns:a16="http://schemas.microsoft.com/office/drawing/2014/main" id="{79BADCA4-5EB0-0EA5-424C-9C6B8A6A5716}"/>
              </a:ext>
            </a:extLst>
          </p:cNvPr>
          <p:cNvSpPr>
            <a:spLocks noGrp="1"/>
          </p:cNvSpPr>
          <p:nvPr>
            <p:ph type="title"/>
          </p:nvPr>
        </p:nvSpPr>
        <p:spPr>
          <a:xfrm>
            <a:off x="165761" y="-100433"/>
            <a:ext cx="10420349" cy="762000"/>
          </a:xfrm>
        </p:spPr>
        <p:txBody>
          <a:bodyPr/>
          <a:lstStyle/>
          <a:p>
            <a:r>
              <a:rPr lang="en-GB" dirty="0"/>
              <a:t>Examples of interplay in indirect NP searches </a:t>
            </a:r>
            <a:endParaRPr lang="en-GB" dirty="0">
              <a:solidFill>
                <a:srgbClr val="C00000"/>
              </a:solidFill>
            </a:endParaRPr>
          </a:p>
        </p:txBody>
      </p:sp>
      <p:sp>
        <p:nvSpPr>
          <p:cNvPr id="2" name="Slide Number Placeholder 3">
            <a:extLst>
              <a:ext uri="{FF2B5EF4-FFF2-40B4-BE49-F238E27FC236}">
                <a16:creationId xmlns:a16="http://schemas.microsoft.com/office/drawing/2014/main" id="{1561CE76-972F-6295-A87F-D1E15EA0896E}"/>
              </a:ext>
            </a:extLst>
          </p:cNvPr>
          <p:cNvSpPr txBox="1">
            <a:spLocks/>
          </p:cNvSpPr>
          <p:nvPr/>
        </p:nvSpPr>
        <p:spPr bwMode="auto">
          <a:xfrm>
            <a:off x="10087588" y="6525344"/>
            <a:ext cx="196347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GB"/>
            </a:defPPr>
            <a:lvl1pPr algn="r" rtl="0" eaLnBrk="1" fontAlgn="base" hangingPunct="1">
              <a:spcBef>
                <a:spcPct val="0"/>
              </a:spcBef>
              <a:spcAft>
                <a:spcPct val="0"/>
              </a:spcAft>
              <a:defRPr sz="1000" kern="1200">
                <a:solidFill>
                  <a:srgbClr val="000000"/>
                </a:solidFill>
                <a:latin typeface="Helvetica"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defRPr/>
            </a:pPr>
            <a:fld id="{69465A80-0F57-5B4F-BE8A-6A68EE5F429F}" type="slidenum">
              <a:rPr lang="en-US" smtClean="0"/>
              <a:pPr>
                <a:defRPr/>
              </a:pPr>
              <a:t>57</a:t>
            </a:fld>
            <a:endParaRPr lang="en-US" dirty="0"/>
          </a:p>
        </p:txBody>
      </p:sp>
    </p:spTree>
    <p:extLst>
      <p:ext uri="{BB962C8B-B14F-4D97-AF65-F5344CB8AC3E}">
        <p14:creationId xmlns:p14="http://schemas.microsoft.com/office/powerpoint/2010/main" val="22778055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C33C9-12FA-2185-CCF0-C4B8C9045AF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FAA28B9-20DB-2366-D047-5C415EC4CF01}"/>
              </a:ext>
            </a:extLst>
          </p:cNvPr>
          <p:cNvSpPr>
            <a:spLocks noGrp="1"/>
          </p:cNvSpPr>
          <p:nvPr>
            <p:ph type="sldNum" sz="quarter" idx="11"/>
          </p:nvPr>
        </p:nvSpPr>
        <p:spPr/>
        <p:txBody>
          <a:bodyPr/>
          <a:lstStyle/>
          <a:p>
            <a:pPr>
              <a:defRPr/>
            </a:pPr>
            <a:fld id="{69465A80-0F57-5B4F-BE8A-6A68EE5F429F}" type="slidenum">
              <a:rPr lang="en-US" smtClean="0"/>
              <a:pPr>
                <a:defRPr/>
              </a:pPr>
              <a:t>58</a:t>
            </a:fld>
            <a:endParaRPr lang="en-US" dirty="0"/>
          </a:p>
        </p:txBody>
      </p:sp>
      <p:sp>
        <p:nvSpPr>
          <p:cNvPr id="6" name="Footer Placeholder 5">
            <a:extLst>
              <a:ext uri="{FF2B5EF4-FFF2-40B4-BE49-F238E27FC236}">
                <a16:creationId xmlns:a16="http://schemas.microsoft.com/office/drawing/2014/main" id="{8E345A56-3347-6490-4B07-107476F6CB29}"/>
              </a:ext>
            </a:extLst>
          </p:cNvPr>
          <p:cNvSpPr>
            <a:spLocks noGrp="1"/>
          </p:cNvSpPr>
          <p:nvPr>
            <p:ph type="ftr" sz="quarter" idx="3"/>
          </p:nvPr>
        </p:nvSpPr>
        <p:spPr/>
        <p:txBody>
          <a:bodyPr/>
          <a:lstStyle/>
          <a:p>
            <a:pPr>
              <a:defRPr/>
            </a:pPr>
            <a:r>
              <a:rPr lang="de-DE"/>
              <a:t>G. Isidori - The discovery potential of FCC-ee</a:t>
            </a:r>
          </a:p>
        </p:txBody>
      </p:sp>
      <p:cxnSp>
        <p:nvCxnSpPr>
          <p:cNvPr id="13" name="Straight Connector 12">
            <a:extLst>
              <a:ext uri="{FF2B5EF4-FFF2-40B4-BE49-F238E27FC236}">
                <a16:creationId xmlns:a16="http://schemas.microsoft.com/office/drawing/2014/main" id="{02192A90-1B78-E9C5-C624-9956CEB204FB}"/>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3176139E-B376-99CC-D786-D96FDE926776}"/>
              </a:ext>
            </a:extLst>
          </p:cNvPr>
          <p:cNvSpPr>
            <a:spLocks noGrp="1"/>
          </p:cNvSpPr>
          <p:nvPr>
            <p:ph type="title"/>
          </p:nvPr>
        </p:nvSpPr>
        <p:spPr>
          <a:xfrm>
            <a:off x="165761" y="-100433"/>
            <a:ext cx="11304385" cy="762000"/>
          </a:xfrm>
        </p:spPr>
        <p:txBody>
          <a:bodyPr/>
          <a:lstStyle/>
          <a:p>
            <a:r>
              <a:rPr lang="en-GB" dirty="0"/>
              <a:t>Last but not least…[</a:t>
            </a:r>
            <a:r>
              <a:rPr lang="en-GB" sz="3600" dirty="0"/>
              <a:t>beyond indirect searches</a:t>
            </a:r>
            <a:r>
              <a:rPr lang="en-GB" dirty="0"/>
              <a:t>] </a:t>
            </a:r>
            <a:endParaRPr lang="en-GB" dirty="0">
              <a:solidFill>
                <a:srgbClr val="C00000"/>
              </a:solidFill>
            </a:endParaRPr>
          </a:p>
        </p:txBody>
      </p:sp>
      <p:cxnSp>
        <p:nvCxnSpPr>
          <p:cNvPr id="35" name="Straight Connector 34">
            <a:extLst>
              <a:ext uri="{FF2B5EF4-FFF2-40B4-BE49-F238E27FC236}">
                <a16:creationId xmlns:a16="http://schemas.microsoft.com/office/drawing/2014/main" id="{FAF67B4E-E0A0-D615-A160-114E5A8732A9}"/>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Content Placeholder 1">
            <a:extLst>
              <a:ext uri="{FF2B5EF4-FFF2-40B4-BE49-F238E27FC236}">
                <a16:creationId xmlns:a16="http://schemas.microsoft.com/office/drawing/2014/main" id="{F1D68160-076C-614F-3D08-903504CAB0CC}"/>
              </a:ext>
            </a:extLst>
          </p:cNvPr>
          <p:cNvSpPr txBox="1">
            <a:spLocks/>
          </p:cNvSpPr>
          <p:nvPr/>
        </p:nvSpPr>
        <p:spPr bwMode="auto">
          <a:xfrm>
            <a:off x="263351" y="789467"/>
            <a:ext cx="11787709" cy="22030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r>
              <a:rPr lang="en-US" altLang="en-IT" sz="2400" kern="0" dirty="0">
                <a:solidFill>
                  <a:srgbClr val="01366E"/>
                </a:solidFill>
              </a:rPr>
              <a:t>While heavy NP leads to contact interactions among SM fields, other classes of NP could lead to to new </a:t>
            </a:r>
            <a:r>
              <a:rPr lang="en-US" altLang="en-IT" sz="2400" kern="0" dirty="0">
                <a:solidFill>
                  <a:srgbClr val="C00000"/>
                </a:solidFill>
              </a:rPr>
              <a:t>light states </a:t>
            </a:r>
            <a:r>
              <a:rPr lang="en-US" altLang="en-IT" sz="2400" kern="0" dirty="0">
                <a:solidFill>
                  <a:srgbClr val="01366E"/>
                </a:solidFill>
              </a:rPr>
              <a:t>with </a:t>
            </a:r>
            <a:r>
              <a:rPr lang="en-US" altLang="en-IT" sz="2400" kern="0" dirty="0">
                <a:solidFill>
                  <a:srgbClr val="C00000"/>
                </a:solidFill>
              </a:rPr>
              <a:t>tiny interactions </a:t>
            </a:r>
            <a:r>
              <a:rPr lang="en-US" altLang="en-IT" sz="2400" kern="0" dirty="0">
                <a:solidFill>
                  <a:srgbClr val="01366E"/>
                </a:solidFill>
              </a:rPr>
              <a:t>to the SM fields (</a:t>
            </a:r>
            <a:r>
              <a:rPr lang="en-US" altLang="en-IT" sz="2400" i="1" kern="0" dirty="0">
                <a:solidFill>
                  <a:schemeClr val="accent6">
                    <a:lumMod val="75000"/>
                  </a:schemeClr>
                </a:solidFill>
              </a:rPr>
              <a:t>motivated by dark matter, neutrino physics, …</a:t>
            </a:r>
            <a:r>
              <a:rPr lang="en-US" altLang="en-IT" sz="2400" kern="0" dirty="0">
                <a:solidFill>
                  <a:srgbClr val="01366E"/>
                </a:solidFill>
              </a:rPr>
              <a:t>)</a:t>
            </a:r>
            <a:endParaRPr lang="en-GB" sz="2400" kern="0" dirty="0"/>
          </a:p>
        </p:txBody>
      </p:sp>
      <p:sp>
        <p:nvSpPr>
          <p:cNvPr id="2" name="Line 26">
            <a:extLst>
              <a:ext uri="{FF2B5EF4-FFF2-40B4-BE49-F238E27FC236}">
                <a16:creationId xmlns:a16="http://schemas.microsoft.com/office/drawing/2014/main" id="{68E10B3A-D2A9-2774-1DCB-0CC616990FBD}"/>
              </a:ext>
            </a:extLst>
          </p:cNvPr>
          <p:cNvSpPr>
            <a:spLocks noChangeShapeType="1"/>
          </p:cNvSpPr>
          <p:nvPr/>
        </p:nvSpPr>
        <p:spPr bwMode="auto">
          <a:xfrm>
            <a:off x="4223921" y="5273062"/>
            <a:ext cx="842886" cy="260350"/>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 name="Line 27">
            <a:extLst>
              <a:ext uri="{FF2B5EF4-FFF2-40B4-BE49-F238E27FC236}">
                <a16:creationId xmlns:a16="http://schemas.microsoft.com/office/drawing/2014/main" id="{607C91FF-CF20-F647-DD87-651CB022C2BA}"/>
              </a:ext>
            </a:extLst>
          </p:cNvPr>
          <p:cNvSpPr>
            <a:spLocks noChangeShapeType="1"/>
          </p:cNvSpPr>
          <p:nvPr/>
        </p:nvSpPr>
        <p:spPr bwMode="auto">
          <a:xfrm flipH="1">
            <a:off x="4223920" y="5949336"/>
            <a:ext cx="880986" cy="260349"/>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 name="Line 30">
            <a:extLst>
              <a:ext uri="{FF2B5EF4-FFF2-40B4-BE49-F238E27FC236}">
                <a16:creationId xmlns:a16="http://schemas.microsoft.com/office/drawing/2014/main" id="{24519693-E2F6-399F-376F-47CAF5EC5762}"/>
              </a:ext>
            </a:extLst>
          </p:cNvPr>
          <p:cNvSpPr>
            <a:spLocks noChangeShapeType="1"/>
          </p:cNvSpPr>
          <p:nvPr/>
        </p:nvSpPr>
        <p:spPr bwMode="auto">
          <a:xfrm flipH="1">
            <a:off x="5767673" y="5351035"/>
            <a:ext cx="797813" cy="209371"/>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 name="Line 31">
            <a:extLst>
              <a:ext uri="{FF2B5EF4-FFF2-40B4-BE49-F238E27FC236}">
                <a16:creationId xmlns:a16="http://schemas.microsoft.com/office/drawing/2014/main" id="{95CCEA09-B7B5-961F-B58B-0BA6163F132F}"/>
              </a:ext>
            </a:extLst>
          </p:cNvPr>
          <p:cNvSpPr>
            <a:spLocks noChangeShapeType="1"/>
          </p:cNvSpPr>
          <p:nvPr/>
        </p:nvSpPr>
        <p:spPr bwMode="auto">
          <a:xfrm>
            <a:off x="5739099" y="5976332"/>
            <a:ext cx="880986" cy="324306"/>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9" name="Oval 32">
            <a:extLst>
              <a:ext uri="{FF2B5EF4-FFF2-40B4-BE49-F238E27FC236}">
                <a16:creationId xmlns:a16="http://schemas.microsoft.com/office/drawing/2014/main" id="{8EFF5B07-212E-5D7B-F8B2-B25F6E335783}"/>
              </a:ext>
            </a:extLst>
          </p:cNvPr>
          <p:cNvSpPr>
            <a:spLocks noChangeArrowheads="1"/>
          </p:cNvSpPr>
          <p:nvPr/>
        </p:nvSpPr>
        <p:spPr bwMode="auto">
          <a:xfrm>
            <a:off x="4860433" y="5273062"/>
            <a:ext cx="1128019" cy="887420"/>
          </a:xfrm>
          <a:prstGeom prst="ellipse">
            <a:avLst/>
          </a:prstGeom>
          <a:gradFill rotWithShape="0">
            <a:gsLst>
              <a:gs pos="0">
                <a:srgbClr val="E6FF00"/>
              </a:gs>
              <a:gs pos="100000">
                <a:srgbClr val="FF3333"/>
              </a:gs>
            </a:gsLst>
            <a:path path="shape">
              <a:fillToRect l="50000" t="50000" r="50000" b="50000"/>
            </a:path>
          </a:gra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0" name="Text Box 33">
            <a:extLst>
              <a:ext uri="{FF2B5EF4-FFF2-40B4-BE49-F238E27FC236}">
                <a16:creationId xmlns:a16="http://schemas.microsoft.com/office/drawing/2014/main" id="{BF880739-3F1B-49AF-502B-DC1EDBEABEB1}"/>
              </a:ext>
            </a:extLst>
          </p:cNvPr>
          <p:cNvSpPr txBox="1">
            <a:spLocks noChangeArrowheads="1"/>
          </p:cNvSpPr>
          <p:nvPr/>
        </p:nvSpPr>
        <p:spPr bwMode="auto">
          <a:xfrm>
            <a:off x="4823829" y="5430232"/>
            <a:ext cx="1288532"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1800" dirty="0">
                <a:solidFill>
                  <a:srgbClr val="B80047"/>
                </a:solidFill>
                <a:latin typeface="+mn-lt"/>
              </a:rPr>
              <a:t>heavy </a:t>
            </a:r>
          </a:p>
          <a:p>
            <a:pPr algn="ctr" eaLnBrk="1">
              <a:spcAft>
                <a:spcPct val="0"/>
              </a:spcAft>
            </a:pPr>
            <a:r>
              <a:rPr lang="en-US" altLang="en-IT" sz="1800" dirty="0">
                <a:solidFill>
                  <a:srgbClr val="B80047"/>
                </a:solidFill>
                <a:latin typeface="+mn-lt"/>
              </a:rPr>
              <a:t>dynamics </a:t>
            </a:r>
          </a:p>
        </p:txBody>
      </p:sp>
      <p:pic>
        <p:nvPicPr>
          <p:cNvPr id="11" name="Picture 10" descr="A green line with a white background&#10;&#10;Description automatically generated">
            <a:extLst>
              <a:ext uri="{FF2B5EF4-FFF2-40B4-BE49-F238E27FC236}">
                <a16:creationId xmlns:a16="http://schemas.microsoft.com/office/drawing/2014/main" id="{DA1F8187-1F9E-4D51-290A-24917DFF58E5}"/>
              </a:ext>
            </a:extLst>
          </p:cNvPr>
          <p:cNvPicPr>
            <a:picLocks noChangeAspect="1"/>
          </p:cNvPicPr>
          <p:nvPr/>
        </p:nvPicPr>
        <p:blipFill>
          <a:blip r:embed="rId2"/>
          <a:stretch>
            <a:fillRect/>
          </a:stretch>
        </p:blipFill>
        <p:spPr>
          <a:xfrm>
            <a:off x="4033374" y="2581595"/>
            <a:ext cx="487364" cy="153328"/>
          </a:xfrm>
          <a:prstGeom prst="rect">
            <a:avLst/>
          </a:prstGeom>
        </p:spPr>
      </p:pic>
      <p:sp>
        <p:nvSpPr>
          <p:cNvPr id="12" name="Line 23">
            <a:extLst>
              <a:ext uri="{FF2B5EF4-FFF2-40B4-BE49-F238E27FC236}">
                <a16:creationId xmlns:a16="http://schemas.microsoft.com/office/drawing/2014/main" id="{F68DD7F7-901D-91DF-C428-B533C8BFB569}"/>
              </a:ext>
            </a:extLst>
          </p:cNvPr>
          <p:cNvSpPr>
            <a:spLocks noChangeShapeType="1"/>
          </p:cNvSpPr>
          <p:nvPr/>
        </p:nvSpPr>
        <p:spPr bwMode="auto">
          <a:xfrm>
            <a:off x="4468955" y="2622162"/>
            <a:ext cx="407709" cy="329411"/>
          </a:xfrm>
          <a:prstGeom prst="line">
            <a:avLst/>
          </a:prstGeom>
          <a:noFill/>
          <a:ln w="1836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5" name="Line 24">
            <a:extLst>
              <a:ext uri="{FF2B5EF4-FFF2-40B4-BE49-F238E27FC236}">
                <a16:creationId xmlns:a16="http://schemas.microsoft.com/office/drawing/2014/main" id="{F28D6C3A-CDF1-3534-51CD-37EBD080E8CE}"/>
              </a:ext>
            </a:extLst>
          </p:cNvPr>
          <p:cNvSpPr>
            <a:spLocks noChangeShapeType="1"/>
          </p:cNvSpPr>
          <p:nvPr/>
        </p:nvSpPr>
        <p:spPr bwMode="auto">
          <a:xfrm flipV="1">
            <a:off x="4488185" y="2348880"/>
            <a:ext cx="388479" cy="297197"/>
          </a:xfrm>
          <a:prstGeom prst="line">
            <a:avLst/>
          </a:prstGeom>
          <a:noFill/>
          <a:ln w="1836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6" name="Oval 25">
            <a:extLst>
              <a:ext uri="{FF2B5EF4-FFF2-40B4-BE49-F238E27FC236}">
                <a16:creationId xmlns:a16="http://schemas.microsoft.com/office/drawing/2014/main" id="{4694C6EE-DCD5-53E9-CF52-210A74E3C32B}"/>
              </a:ext>
            </a:extLst>
          </p:cNvPr>
          <p:cNvSpPr>
            <a:spLocks noChangeArrowheads="1"/>
          </p:cNvSpPr>
          <p:nvPr/>
        </p:nvSpPr>
        <p:spPr bwMode="auto">
          <a:xfrm>
            <a:off x="4444918" y="2590930"/>
            <a:ext cx="91729" cy="102481"/>
          </a:xfrm>
          <a:prstGeom prst="ellipse">
            <a:avLst/>
          </a:prstGeom>
          <a:solidFill>
            <a:srgbClr val="FFC00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17" name="Line 23">
            <a:extLst>
              <a:ext uri="{FF2B5EF4-FFF2-40B4-BE49-F238E27FC236}">
                <a16:creationId xmlns:a16="http://schemas.microsoft.com/office/drawing/2014/main" id="{C6347B99-84CE-429B-F70E-3E99275276A6}"/>
              </a:ext>
            </a:extLst>
          </p:cNvPr>
          <p:cNvSpPr>
            <a:spLocks noChangeShapeType="1"/>
          </p:cNvSpPr>
          <p:nvPr/>
        </p:nvSpPr>
        <p:spPr bwMode="auto">
          <a:xfrm>
            <a:off x="5404359" y="2645687"/>
            <a:ext cx="407709" cy="329411"/>
          </a:xfrm>
          <a:prstGeom prst="line">
            <a:avLst/>
          </a:prstGeom>
          <a:noFill/>
          <a:ln w="1836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8" name="Line 24">
            <a:extLst>
              <a:ext uri="{FF2B5EF4-FFF2-40B4-BE49-F238E27FC236}">
                <a16:creationId xmlns:a16="http://schemas.microsoft.com/office/drawing/2014/main" id="{1EE68D9D-2D1C-D1BF-957D-F7A82E24874F}"/>
              </a:ext>
            </a:extLst>
          </p:cNvPr>
          <p:cNvSpPr>
            <a:spLocks noChangeShapeType="1"/>
          </p:cNvSpPr>
          <p:nvPr/>
        </p:nvSpPr>
        <p:spPr bwMode="auto">
          <a:xfrm flipV="1">
            <a:off x="5423589" y="2372405"/>
            <a:ext cx="388479" cy="297197"/>
          </a:xfrm>
          <a:prstGeom prst="line">
            <a:avLst/>
          </a:prstGeom>
          <a:noFill/>
          <a:ln w="1836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9" name="Line 24">
            <a:extLst>
              <a:ext uri="{FF2B5EF4-FFF2-40B4-BE49-F238E27FC236}">
                <a16:creationId xmlns:a16="http://schemas.microsoft.com/office/drawing/2014/main" id="{5AF0A869-8FB3-D87F-26D1-FFBD5CCCF26F}"/>
              </a:ext>
            </a:extLst>
          </p:cNvPr>
          <p:cNvSpPr>
            <a:spLocks noChangeShapeType="1"/>
          </p:cNvSpPr>
          <p:nvPr/>
        </p:nvSpPr>
        <p:spPr bwMode="auto">
          <a:xfrm flipV="1">
            <a:off x="5015880" y="2658499"/>
            <a:ext cx="407710" cy="4694"/>
          </a:xfrm>
          <a:prstGeom prst="line">
            <a:avLst/>
          </a:prstGeom>
          <a:noFill/>
          <a:ln w="18360">
            <a:solidFill>
              <a:schemeClr val="tx1"/>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5" name="Oval 25">
            <a:extLst>
              <a:ext uri="{FF2B5EF4-FFF2-40B4-BE49-F238E27FC236}">
                <a16:creationId xmlns:a16="http://schemas.microsoft.com/office/drawing/2014/main" id="{26CCE309-4105-DB22-0822-DF35A9AA5D7D}"/>
              </a:ext>
            </a:extLst>
          </p:cNvPr>
          <p:cNvSpPr>
            <a:spLocks noChangeArrowheads="1"/>
          </p:cNvSpPr>
          <p:nvPr/>
        </p:nvSpPr>
        <p:spPr bwMode="auto">
          <a:xfrm>
            <a:off x="5380322" y="2614455"/>
            <a:ext cx="91729" cy="102481"/>
          </a:xfrm>
          <a:prstGeom prst="ellipse">
            <a:avLst/>
          </a:prstGeom>
          <a:solidFill>
            <a:srgbClr val="0070C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26" name="Line 23">
            <a:extLst>
              <a:ext uri="{FF2B5EF4-FFF2-40B4-BE49-F238E27FC236}">
                <a16:creationId xmlns:a16="http://schemas.microsoft.com/office/drawing/2014/main" id="{FA236B13-4453-12E0-AF45-B3A5CBF83B97}"/>
              </a:ext>
            </a:extLst>
          </p:cNvPr>
          <p:cNvSpPr>
            <a:spLocks noChangeShapeType="1"/>
          </p:cNvSpPr>
          <p:nvPr/>
        </p:nvSpPr>
        <p:spPr bwMode="auto">
          <a:xfrm>
            <a:off x="7981846" y="3099208"/>
            <a:ext cx="922338" cy="711201"/>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7" name="Line 24">
            <a:extLst>
              <a:ext uri="{FF2B5EF4-FFF2-40B4-BE49-F238E27FC236}">
                <a16:creationId xmlns:a16="http://schemas.microsoft.com/office/drawing/2014/main" id="{82BB59D8-2C06-72D5-97C0-E98A7408D079}"/>
              </a:ext>
            </a:extLst>
          </p:cNvPr>
          <p:cNvSpPr>
            <a:spLocks noChangeShapeType="1"/>
          </p:cNvSpPr>
          <p:nvPr/>
        </p:nvSpPr>
        <p:spPr bwMode="auto">
          <a:xfrm flipV="1">
            <a:off x="7981846" y="3097620"/>
            <a:ext cx="922338" cy="712789"/>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28" name="Oval 25">
            <a:extLst>
              <a:ext uri="{FF2B5EF4-FFF2-40B4-BE49-F238E27FC236}">
                <a16:creationId xmlns:a16="http://schemas.microsoft.com/office/drawing/2014/main" id="{764EF8ED-A481-E6AF-7585-FCC9FEB018DF}"/>
              </a:ext>
            </a:extLst>
          </p:cNvPr>
          <p:cNvSpPr>
            <a:spLocks noChangeArrowheads="1"/>
          </p:cNvSpPr>
          <p:nvPr/>
        </p:nvSpPr>
        <p:spPr bwMode="auto">
          <a:xfrm>
            <a:off x="8356496" y="3372259"/>
            <a:ext cx="150813" cy="177800"/>
          </a:xfrm>
          <a:prstGeom prst="ellipse">
            <a:avLst/>
          </a:prstGeom>
          <a:solidFill>
            <a:srgbClr val="C0000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37" name="Line 23">
            <a:extLst>
              <a:ext uri="{FF2B5EF4-FFF2-40B4-BE49-F238E27FC236}">
                <a16:creationId xmlns:a16="http://schemas.microsoft.com/office/drawing/2014/main" id="{6D5AAC38-DB2A-5B41-B2EE-B6EAD3621EDA}"/>
              </a:ext>
            </a:extLst>
          </p:cNvPr>
          <p:cNvSpPr>
            <a:spLocks noChangeShapeType="1"/>
          </p:cNvSpPr>
          <p:nvPr/>
        </p:nvSpPr>
        <p:spPr bwMode="auto">
          <a:xfrm>
            <a:off x="6888088" y="3186967"/>
            <a:ext cx="427500" cy="355601"/>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8" name="Line 24">
            <a:extLst>
              <a:ext uri="{FF2B5EF4-FFF2-40B4-BE49-F238E27FC236}">
                <a16:creationId xmlns:a16="http://schemas.microsoft.com/office/drawing/2014/main" id="{68160BD7-F6AE-8797-3CFC-954B0C5190F9}"/>
              </a:ext>
            </a:extLst>
          </p:cNvPr>
          <p:cNvSpPr>
            <a:spLocks noChangeShapeType="1"/>
          </p:cNvSpPr>
          <p:nvPr/>
        </p:nvSpPr>
        <p:spPr bwMode="auto">
          <a:xfrm flipV="1">
            <a:off x="6888088" y="3583594"/>
            <a:ext cx="427500" cy="314573"/>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9" name="Line 23">
            <a:extLst>
              <a:ext uri="{FF2B5EF4-FFF2-40B4-BE49-F238E27FC236}">
                <a16:creationId xmlns:a16="http://schemas.microsoft.com/office/drawing/2014/main" id="{F0AEF1F6-89ED-366C-E381-EDC6D12EAE59}"/>
              </a:ext>
            </a:extLst>
          </p:cNvPr>
          <p:cNvSpPr>
            <a:spLocks noChangeShapeType="1"/>
          </p:cNvSpPr>
          <p:nvPr/>
        </p:nvSpPr>
        <p:spPr bwMode="auto">
          <a:xfrm flipV="1">
            <a:off x="7338144" y="3206458"/>
            <a:ext cx="450057" cy="346597"/>
          </a:xfrm>
          <a:prstGeom prst="line">
            <a:avLst/>
          </a:prstGeom>
          <a:noFill/>
          <a:ln w="18360">
            <a:solidFill>
              <a:srgbClr val="000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0" name="Line 23">
            <a:extLst>
              <a:ext uri="{FF2B5EF4-FFF2-40B4-BE49-F238E27FC236}">
                <a16:creationId xmlns:a16="http://schemas.microsoft.com/office/drawing/2014/main" id="{05C881F0-1492-E355-39F2-E38FCCA94E53}"/>
              </a:ext>
            </a:extLst>
          </p:cNvPr>
          <p:cNvSpPr>
            <a:spLocks noChangeShapeType="1"/>
          </p:cNvSpPr>
          <p:nvPr/>
        </p:nvSpPr>
        <p:spPr bwMode="auto">
          <a:xfrm flipH="1" flipV="1">
            <a:off x="7351803" y="3576927"/>
            <a:ext cx="427500" cy="321239"/>
          </a:xfrm>
          <a:prstGeom prst="line">
            <a:avLst/>
          </a:prstGeom>
          <a:noFill/>
          <a:ln w="18360">
            <a:solidFill>
              <a:srgbClr val="000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1" name="Oval 25">
            <a:extLst>
              <a:ext uri="{FF2B5EF4-FFF2-40B4-BE49-F238E27FC236}">
                <a16:creationId xmlns:a16="http://schemas.microsoft.com/office/drawing/2014/main" id="{48AFF73C-35B9-F00F-C4C9-9CAE20517B4B}"/>
              </a:ext>
            </a:extLst>
          </p:cNvPr>
          <p:cNvSpPr>
            <a:spLocks noChangeArrowheads="1"/>
          </p:cNvSpPr>
          <p:nvPr/>
        </p:nvSpPr>
        <p:spPr bwMode="auto">
          <a:xfrm>
            <a:off x="7262738" y="3460018"/>
            <a:ext cx="150813" cy="177800"/>
          </a:xfrm>
          <a:prstGeom prst="ellipse">
            <a:avLst/>
          </a:prstGeom>
          <a:solidFill>
            <a:srgbClr val="C00000"/>
          </a:solidFill>
          <a:ln>
            <a:noFill/>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48" name="Line 9">
            <a:extLst>
              <a:ext uri="{FF2B5EF4-FFF2-40B4-BE49-F238E27FC236}">
                <a16:creationId xmlns:a16="http://schemas.microsoft.com/office/drawing/2014/main" id="{D09CFFF2-8F3E-8BC3-003E-ACD1FA5D80FB}"/>
              </a:ext>
            </a:extLst>
          </p:cNvPr>
          <p:cNvSpPr>
            <a:spLocks noChangeShapeType="1"/>
          </p:cNvSpPr>
          <p:nvPr/>
        </p:nvSpPr>
        <p:spPr bwMode="auto">
          <a:xfrm flipH="1" flipV="1">
            <a:off x="4670783" y="3150087"/>
            <a:ext cx="548090" cy="1865981"/>
          </a:xfrm>
          <a:prstGeom prst="line">
            <a:avLst/>
          </a:prstGeom>
          <a:noFill/>
          <a:ln w="31750" cap="flat">
            <a:solidFill>
              <a:srgbClr val="C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9" name="Line 9">
            <a:extLst>
              <a:ext uri="{FF2B5EF4-FFF2-40B4-BE49-F238E27FC236}">
                <a16:creationId xmlns:a16="http://schemas.microsoft.com/office/drawing/2014/main" id="{1E9D697C-2106-B6E3-2070-6D3FCD39A0B2}"/>
              </a:ext>
            </a:extLst>
          </p:cNvPr>
          <p:cNvSpPr>
            <a:spLocks noChangeShapeType="1"/>
          </p:cNvSpPr>
          <p:nvPr/>
        </p:nvSpPr>
        <p:spPr bwMode="auto">
          <a:xfrm flipV="1">
            <a:off x="6070600" y="4099155"/>
            <a:ext cx="1342951" cy="1009084"/>
          </a:xfrm>
          <a:prstGeom prst="line">
            <a:avLst/>
          </a:prstGeom>
          <a:noFill/>
          <a:ln w="31750" cap="flat">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50" name="Text Box 28">
            <a:extLst>
              <a:ext uri="{FF2B5EF4-FFF2-40B4-BE49-F238E27FC236}">
                <a16:creationId xmlns:a16="http://schemas.microsoft.com/office/drawing/2014/main" id="{EFD7A8E5-4F2D-9F42-542A-52346F080BB7}"/>
              </a:ext>
            </a:extLst>
          </p:cNvPr>
          <p:cNvSpPr txBox="1">
            <a:spLocks noChangeArrowheads="1"/>
          </p:cNvSpPr>
          <p:nvPr/>
        </p:nvSpPr>
        <p:spPr bwMode="auto">
          <a:xfrm>
            <a:off x="4836717" y="3572643"/>
            <a:ext cx="2140392" cy="9770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dirty="0" err="1">
                <a:latin typeface="+mn-lt"/>
              </a:rPr>
              <a:t>Renorm</a:t>
            </a:r>
            <a:r>
              <a:rPr lang="en-US" altLang="en-IT" sz="2000" dirty="0">
                <a:latin typeface="+mn-lt"/>
              </a:rPr>
              <a:t>.</a:t>
            </a:r>
          </a:p>
          <a:p>
            <a:pPr algn="ctr" eaLnBrk="1">
              <a:spcAft>
                <a:spcPct val="0"/>
              </a:spcAft>
            </a:pPr>
            <a:r>
              <a:rPr lang="en-US" altLang="en-IT" sz="2000" dirty="0">
                <a:latin typeface="+mn-lt"/>
              </a:rPr>
              <a:t>interactions</a:t>
            </a:r>
          </a:p>
          <a:p>
            <a:pPr algn="ctr" eaLnBrk="1">
              <a:spcAft>
                <a:spcPct val="0"/>
              </a:spcAft>
            </a:pPr>
            <a:r>
              <a:rPr lang="en-US" altLang="en-IT" sz="2000" dirty="0">
                <a:latin typeface="+mn-lt"/>
              </a:rPr>
              <a:t>(long-range)</a:t>
            </a:r>
          </a:p>
        </p:txBody>
      </p:sp>
      <p:sp>
        <p:nvSpPr>
          <p:cNvPr id="51" name="Text Box 28">
            <a:extLst>
              <a:ext uri="{FF2B5EF4-FFF2-40B4-BE49-F238E27FC236}">
                <a16:creationId xmlns:a16="http://schemas.microsoft.com/office/drawing/2014/main" id="{494EB24E-F6EA-4513-8213-E4FCC6517783}"/>
              </a:ext>
            </a:extLst>
          </p:cNvPr>
          <p:cNvSpPr txBox="1">
            <a:spLocks noChangeArrowheads="1"/>
          </p:cNvSpPr>
          <p:nvPr/>
        </p:nvSpPr>
        <p:spPr bwMode="auto">
          <a:xfrm>
            <a:off x="6712269" y="4799064"/>
            <a:ext cx="1685287" cy="9770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dirty="0">
                <a:latin typeface="+mn-lt"/>
              </a:rPr>
              <a:t>New contact </a:t>
            </a:r>
          </a:p>
          <a:p>
            <a:pPr algn="ctr" eaLnBrk="1">
              <a:spcAft>
                <a:spcPct val="0"/>
              </a:spcAft>
            </a:pPr>
            <a:r>
              <a:rPr lang="en-US" altLang="en-IT" sz="2000" dirty="0">
                <a:latin typeface="+mn-lt"/>
              </a:rPr>
              <a:t>interactions</a:t>
            </a:r>
          </a:p>
          <a:p>
            <a:pPr algn="ctr" eaLnBrk="1">
              <a:spcAft>
                <a:spcPct val="0"/>
              </a:spcAft>
            </a:pPr>
            <a:r>
              <a:rPr lang="en-US" altLang="en-IT" sz="2000" dirty="0">
                <a:latin typeface="+mn-lt"/>
              </a:rPr>
              <a:t>(short-range)</a:t>
            </a:r>
          </a:p>
        </p:txBody>
      </p:sp>
      <mc:AlternateContent xmlns:mc="http://schemas.openxmlformats.org/markup-compatibility/2006" xmlns:p14="http://schemas.microsoft.com/office/powerpoint/2010/main">
        <mc:Choice Requires="p14">
          <p:contentPart p14:bwMode="auto" r:id="rId3">
            <p14:nvContentPartPr>
              <p14:cNvPr id="52" name="Ink 51">
                <a:extLst>
                  <a:ext uri="{FF2B5EF4-FFF2-40B4-BE49-F238E27FC236}">
                    <a16:creationId xmlns:a16="http://schemas.microsoft.com/office/drawing/2014/main" id="{411B7EE9-9927-5564-7C98-BD7B1090A199}"/>
                  </a:ext>
                </a:extLst>
              </p14:cNvPr>
              <p14:cNvContentPartPr/>
              <p14:nvPr/>
            </p14:nvContentPartPr>
            <p14:xfrm>
              <a:off x="3503840" y="3233658"/>
              <a:ext cx="7632720" cy="133200"/>
            </p14:xfrm>
          </p:contentPart>
        </mc:Choice>
        <mc:Fallback xmlns="">
          <p:pic>
            <p:nvPicPr>
              <p:cNvPr id="52" name="Ink 51">
                <a:extLst>
                  <a:ext uri="{FF2B5EF4-FFF2-40B4-BE49-F238E27FC236}">
                    <a16:creationId xmlns:a16="http://schemas.microsoft.com/office/drawing/2014/main" id="{411B7EE9-9927-5564-7C98-BD7B1090A199}"/>
                  </a:ext>
                </a:extLst>
              </p:cNvPr>
              <p:cNvPicPr/>
              <p:nvPr/>
            </p:nvPicPr>
            <p:blipFill>
              <a:blip r:embed="rId4"/>
              <a:stretch>
                <a:fillRect/>
              </a:stretch>
            </p:blipFill>
            <p:spPr>
              <a:xfrm>
                <a:off x="3492680" y="3222528"/>
                <a:ext cx="7654680" cy="155101"/>
              </a:xfrm>
              <a:prstGeom prst="rect">
                <a:avLst/>
              </a:prstGeom>
            </p:spPr>
          </p:pic>
        </mc:Fallback>
      </mc:AlternateContent>
      <p:pic>
        <p:nvPicPr>
          <p:cNvPr id="53" name="Picture 52" descr="An iceberg in the water&#10;&#10;Description automatically generated">
            <a:extLst>
              <a:ext uri="{FF2B5EF4-FFF2-40B4-BE49-F238E27FC236}">
                <a16:creationId xmlns:a16="http://schemas.microsoft.com/office/drawing/2014/main" id="{743EACEF-1B26-9177-32DE-BBB8D05E06EC}"/>
              </a:ext>
            </a:extLst>
          </p:cNvPr>
          <p:cNvPicPr>
            <a:picLocks noChangeAspect="1"/>
          </p:cNvPicPr>
          <p:nvPr/>
        </p:nvPicPr>
        <p:blipFill>
          <a:blip r:embed="rId5"/>
          <a:stretch>
            <a:fillRect/>
          </a:stretch>
        </p:blipFill>
        <p:spPr>
          <a:xfrm>
            <a:off x="501430" y="2475896"/>
            <a:ext cx="3168352" cy="3680726"/>
          </a:xfrm>
          <a:prstGeom prst="rect">
            <a:avLst/>
          </a:prstGeom>
        </p:spPr>
      </p:pic>
      <p:sp>
        <p:nvSpPr>
          <p:cNvPr id="54" name="TextBox 53">
            <a:extLst>
              <a:ext uri="{FF2B5EF4-FFF2-40B4-BE49-F238E27FC236}">
                <a16:creationId xmlns:a16="http://schemas.microsoft.com/office/drawing/2014/main" id="{A4FFEBA5-4A10-9E01-A0A7-F380EE434985}"/>
              </a:ext>
            </a:extLst>
          </p:cNvPr>
          <p:cNvSpPr txBox="1"/>
          <p:nvPr/>
        </p:nvSpPr>
        <p:spPr>
          <a:xfrm>
            <a:off x="1724617" y="2624096"/>
            <a:ext cx="907068" cy="400110"/>
          </a:xfrm>
          <a:prstGeom prst="rect">
            <a:avLst/>
          </a:prstGeom>
          <a:noFill/>
        </p:spPr>
        <p:txBody>
          <a:bodyPr wrap="square">
            <a:spAutoFit/>
          </a:bodyPr>
          <a:lstStyle/>
          <a:p>
            <a:r>
              <a:rPr lang="en-US" altLang="en-IT" sz="2000" dirty="0">
                <a:solidFill>
                  <a:srgbClr val="C00000"/>
                </a:solidFill>
                <a:latin typeface="+mn-lt"/>
              </a:rPr>
              <a:t>SM</a:t>
            </a:r>
            <a:endParaRPr lang="en-GB" sz="2000" dirty="0">
              <a:solidFill>
                <a:srgbClr val="C00000"/>
              </a:solidFill>
              <a:latin typeface="+mn-lt"/>
            </a:endParaRPr>
          </a:p>
        </p:txBody>
      </p:sp>
      <p:sp>
        <p:nvSpPr>
          <p:cNvPr id="55" name="TextBox 54">
            <a:extLst>
              <a:ext uri="{FF2B5EF4-FFF2-40B4-BE49-F238E27FC236}">
                <a16:creationId xmlns:a16="http://schemas.microsoft.com/office/drawing/2014/main" id="{62DCF469-021E-4672-C53F-9884E466087F}"/>
              </a:ext>
            </a:extLst>
          </p:cNvPr>
          <p:cNvSpPr txBox="1"/>
          <p:nvPr/>
        </p:nvSpPr>
        <p:spPr>
          <a:xfrm>
            <a:off x="1199499" y="3564334"/>
            <a:ext cx="1678195" cy="707886"/>
          </a:xfrm>
          <a:prstGeom prst="rect">
            <a:avLst/>
          </a:prstGeom>
          <a:noFill/>
        </p:spPr>
        <p:txBody>
          <a:bodyPr wrap="square">
            <a:spAutoFit/>
          </a:bodyPr>
          <a:lstStyle/>
          <a:p>
            <a:pPr algn="ctr"/>
            <a:r>
              <a:rPr lang="en-US" altLang="en-IT" sz="2000">
                <a:latin typeface="+mn-lt"/>
              </a:rPr>
              <a:t>Ultraviolet completion</a:t>
            </a:r>
            <a:endParaRPr lang="en-GB" sz="2000">
              <a:latin typeface="+mn-lt"/>
            </a:endParaRPr>
          </a:p>
        </p:txBody>
      </p:sp>
      <p:pic>
        <p:nvPicPr>
          <p:cNvPr id="61" name="Picture 60">
            <a:extLst>
              <a:ext uri="{FF2B5EF4-FFF2-40B4-BE49-F238E27FC236}">
                <a16:creationId xmlns:a16="http://schemas.microsoft.com/office/drawing/2014/main" id="{87488583-162F-4DB8-652A-4CF414C0EA8C}"/>
              </a:ext>
            </a:extLst>
          </p:cNvPr>
          <p:cNvPicPr>
            <a:picLocks noChangeAspect="1"/>
          </p:cNvPicPr>
          <p:nvPr/>
        </p:nvPicPr>
        <p:blipFill>
          <a:blip r:embed="rId6"/>
          <a:stretch>
            <a:fillRect/>
          </a:stretch>
        </p:blipFill>
        <p:spPr>
          <a:xfrm>
            <a:off x="9696400" y="1728388"/>
            <a:ext cx="2050929" cy="1636379"/>
          </a:xfrm>
          <a:prstGeom prst="rect">
            <a:avLst/>
          </a:prstGeom>
        </p:spPr>
      </p:pic>
      <p:sp>
        <p:nvSpPr>
          <p:cNvPr id="64" name="Text Box 28">
            <a:extLst>
              <a:ext uri="{FF2B5EF4-FFF2-40B4-BE49-F238E27FC236}">
                <a16:creationId xmlns:a16="http://schemas.microsoft.com/office/drawing/2014/main" id="{C79CC21C-C6E9-2287-171A-8FBF78643C76}"/>
              </a:ext>
            </a:extLst>
          </p:cNvPr>
          <p:cNvSpPr txBox="1">
            <a:spLocks noChangeArrowheads="1"/>
          </p:cNvSpPr>
          <p:nvPr/>
        </p:nvSpPr>
        <p:spPr bwMode="auto">
          <a:xfrm>
            <a:off x="9730156" y="4889356"/>
            <a:ext cx="2126484" cy="671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000" dirty="0">
                <a:solidFill>
                  <a:srgbClr val="C00000"/>
                </a:solidFill>
                <a:latin typeface="+mn-lt"/>
              </a:rPr>
              <a:t>Exotic long-range</a:t>
            </a:r>
          </a:p>
          <a:p>
            <a:pPr algn="ctr" eaLnBrk="1">
              <a:spcAft>
                <a:spcPct val="0"/>
              </a:spcAft>
            </a:pPr>
            <a:r>
              <a:rPr lang="en-US" altLang="en-IT" sz="2000" dirty="0">
                <a:solidFill>
                  <a:srgbClr val="C00000"/>
                </a:solidFill>
                <a:latin typeface="+mn-lt"/>
              </a:rPr>
              <a:t>structure</a:t>
            </a:r>
          </a:p>
        </p:txBody>
      </p:sp>
      <p:sp>
        <p:nvSpPr>
          <p:cNvPr id="67" name="Line 31">
            <a:extLst>
              <a:ext uri="{FF2B5EF4-FFF2-40B4-BE49-F238E27FC236}">
                <a16:creationId xmlns:a16="http://schemas.microsoft.com/office/drawing/2014/main" id="{838B9B3C-4E2C-029B-0993-B5F497678B98}"/>
              </a:ext>
            </a:extLst>
          </p:cNvPr>
          <p:cNvSpPr>
            <a:spLocks noChangeShapeType="1"/>
          </p:cNvSpPr>
          <p:nvPr/>
        </p:nvSpPr>
        <p:spPr bwMode="auto">
          <a:xfrm>
            <a:off x="9699903" y="3745047"/>
            <a:ext cx="534406" cy="220920"/>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8" name="Line 31">
            <a:extLst>
              <a:ext uri="{FF2B5EF4-FFF2-40B4-BE49-F238E27FC236}">
                <a16:creationId xmlns:a16="http://schemas.microsoft.com/office/drawing/2014/main" id="{80C38E3F-6466-B736-1267-BB67168BD719}"/>
              </a:ext>
            </a:extLst>
          </p:cNvPr>
          <p:cNvSpPr>
            <a:spLocks noChangeShapeType="1"/>
          </p:cNvSpPr>
          <p:nvPr/>
        </p:nvSpPr>
        <p:spPr bwMode="auto">
          <a:xfrm flipV="1">
            <a:off x="9699903" y="4194848"/>
            <a:ext cx="686806" cy="324306"/>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9" name="Line 31">
            <a:extLst>
              <a:ext uri="{FF2B5EF4-FFF2-40B4-BE49-F238E27FC236}">
                <a16:creationId xmlns:a16="http://schemas.microsoft.com/office/drawing/2014/main" id="{3621C64A-32FA-276A-38AA-2952BA207B0D}"/>
              </a:ext>
            </a:extLst>
          </p:cNvPr>
          <p:cNvSpPr>
            <a:spLocks noChangeShapeType="1"/>
          </p:cNvSpPr>
          <p:nvPr/>
        </p:nvSpPr>
        <p:spPr bwMode="auto">
          <a:xfrm flipH="1" flipV="1">
            <a:off x="10776495" y="4131089"/>
            <a:ext cx="1274564" cy="22438"/>
          </a:xfrm>
          <a:prstGeom prst="line">
            <a:avLst/>
          </a:prstGeom>
          <a:noFill/>
          <a:ln w="22225">
            <a:solidFill>
              <a:srgbClr val="FF0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70" name="Oval 32">
            <a:extLst>
              <a:ext uri="{FF2B5EF4-FFF2-40B4-BE49-F238E27FC236}">
                <a16:creationId xmlns:a16="http://schemas.microsoft.com/office/drawing/2014/main" id="{C4C05FD9-2120-11FB-94FE-A003E7D69169}"/>
              </a:ext>
            </a:extLst>
          </p:cNvPr>
          <p:cNvSpPr>
            <a:spLocks noChangeArrowheads="1"/>
          </p:cNvSpPr>
          <p:nvPr/>
        </p:nvSpPr>
        <p:spPr bwMode="auto">
          <a:xfrm>
            <a:off x="10087588" y="3594613"/>
            <a:ext cx="1382558" cy="1009084"/>
          </a:xfrm>
          <a:prstGeom prst="ellipse">
            <a:avLst/>
          </a:prstGeom>
          <a:gradFill rotWithShape="0">
            <a:gsLst>
              <a:gs pos="0">
                <a:srgbClr val="E6FF00"/>
              </a:gs>
              <a:gs pos="100000">
                <a:srgbClr val="00B0F0"/>
              </a:gs>
            </a:gsLst>
            <a:path path="shape">
              <a:fillToRect l="50000" t="50000" r="50000" b="50000"/>
            </a:path>
          </a:gradFill>
          <a:ln w="18360">
            <a:solidFill>
              <a:srgbClr val="000000"/>
            </a:solidFill>
            <a:round/>
            <a:headEnd/>
            <a:tailEnd/>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71" name="Text Box 33">
            <a:extLst>
              <a:ext uri="{FF2B5EF4-FFF2-40B4-BE49-F238E27FC236}">
                <a16:creationId xmlns:a16="http://schemas.microsoft.com/office/drawing/2014/main" id="{03653292-4029-43CE-7AE7-B1A491A4C6C8}"/>
              </a:ext>
            </a:extLst>
          </p:cNvPr>
          <p:cNvSpPr txBox="1">
            <a:spLocks noChangeArrowheads="1"/>
          </p:cNvSpPr>
          <p:nvPr/>
        </p:nvSpPr>
        <p:spPr bwMode="auto">
          <a:xfrm>
            <a:off x="10181614" y="3854960"/>
            <a:ext cx="1288532"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1800" dirty="0">
                <a:solidFill>
                  <a:srgbClr val="B80047"/>
                </a:solidFill>
                <a:latin typeface="+mn-lt"/>
              </a:rPr>
              <a:t>Light New </a:t>
            </a:r>
          </a:p>
          <a:p>
            <a:pPr algn="ctr" eaLnBrk="1">
              <a:spcAft>
                <a:spcPct val="0"/>
              </a:spcAft>
            </a:pPr>
            <a:r>
              <a:rPr lang="en-US" altLang="en-IT" sz="1800" dirty="0">
                <a:solidFill>
                  <a:srgbClr val="B80047"/>
                </a:solidFill>
                <a:latin typeface="+mn-lt"/>
              </a:rPr>
              <a:t>Physics </a:t>
            </a:r>
          </a:p>
        </p:txBody>
      </p:sp>
    </p:spTree>
    <p:extLst>
      <p:ext uri="{BB962C8B-B14F-4D97-AF65-F5344CB8AC3E}">
        <p14:creationId xmlns:p14="http://schemas.microsoft.com/office/powerpoint/2010/main" val="954317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ppt_x"/>
                                          </p:val>
                                        </p:tav>
                                        <p:tav tm="100000">
                                          <p:val>
                                            <p:strVal val="#ppt_x"/>
                                          </p:val>
                                        </p:tav>
                                      </p:tavLst>
                                    </p:anim>
                                    <p:anim calcmode="lin" valueType="num">
                                      <p:cBhvr additive="base">
                                        <p:cTn id="12" dur="5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500" fill="hold"/>
                                        <p:tgtEl>
                                          <p:spTgt spid="68"/>
                                        </p:tgtEl>
                                        <p:attrNameLst>
                                          <p:attrName>ppt_x</p:attrName>
                                        </p:attrNameLst>
                                      </p:cBhvr>
                                      <p:tavLst>
                                        <p:tav tm="0">
                                          <p:val>
                                            <p:strVal val="#ppt_x"/>
                                          </p:val>
                                        </p:tav>
                                        <p:tav tm="100000">
                                          <p:val>
                                            <p:strVal val="#ppt_x"/>
                                          </p:val>
                                        </p:tav>
                                      </p:tavLst>
                                    </p:anim>
                                    <p:anim calcmode="lin" valueType="num">
                                      <p:cBhvr additive="base">
                                        <p:cTn id="16" dur="500" fill="hold"/>
                                        <p:tgtEl>
                                          <p:spTgt spid="6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additive="base">
                                        <p:cTn id="19" dur="500" fill="hold"/>
                                        <p:tgtEl>
                                          <p:spTgt spid="69"/>
                                        </p:tgtEl>
                                        <p:attrNameLst>
                                          <p:attrName>ppt_x</p:attrName>
                                        </p:attrNameLst>
                                      </p:cBhvr>
                                      <p:tavLst>
                                        <p:tav tm="0">
                                          <p:val>
                                            <p:strVal val="#ppt_x"/>
                                          </p:val>
                                        </p:tav>
                                        <p:tav tm="100000">
                                          <p:val>
                                            <p:strVal val="#ppt_x"/>
                                          </p:val>
                                        </p:tav>
                                      </p:tavLst>
                                    </p:anim>
                                    <p:anim calcmode="lin" valueType="num">
                                      <p:cBhvr additive="base">
                                        <p:cTn id="20" dur="500" fill="hold"/>
                                        <p:tgtEl>
                                          <p:spTgt spid="6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anim calcmode="lin" valueType="num">
                                      <p:cBhvr additive="base">
                                        <p:cTn id="23" dur="500" fill="hold"/>
                                        <p:tgtEl>
                                          <p:spTgt spid="70"/>
                                        </p:tgtEl>
                                        <p:attrNameLst>
                                          <p:attrName>ppt_x</p:attrName>
                                        </p:attrNameLst>
                                      </p:cBhvr>
                                      <p:tavLst>
                                        <p:tav tm="0">
                                          <p:val>
                                            <p:strVal val="#ppt_x"/>
                                          </p:val>
                                        </p:tav>
                                        <p:tav tm="100000">
                                          <p:val>
                                            <p:strVal val="#ppt_x"/>
                                          </p:val>
                                        </p:tav>
                                      </p:tavLst>
                                    </p:anim>
                                    <p:anim calcmode="lin" valueType="num">
                                      <p:cBhvr additive="base">
                                        <p:cTn id="24" dur="500" fill="hold"/>
                                        <p:tgtEl>
                                          <p:spTgt spid="7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500" fill="hold"/>
                                        <p:tgtEl>
                                          <p:spTgt spid="71"/>
                                        </p:tgtEl>
                                        <p:attrNameLst>
                                          <p:attrName>ppt_x</p:attrName>
                                        </p:attrNameLst>
                                      </p:cBhvr>
                                      <p:tavLst>
                                        <p:tav tm="0">
                                          <p:val>
                                            <p:strVal val="#ppt_x"/>
                                          </p:val>
                                        </p:tav>
                                        <p:tav tm="100000">
                                          <p:val>
                                            <p:strVal val="#ppt_x"/>
                                          </p:val>
                                        </p:tav>
                                      </p:tavLst>
                                    </p:anim>
                                    <p:anim calcmode="lin" valueType="num">
                                      <p:cBhvr additive="base">
                                        <p:cTn id="28" dur="500" fill="hold"/>
                                        <p:tgtEl>
                                          <p:spTgt spid="71"/>
                                        </p:tgtEl>
                                        <p:attrNameLst>
                                          <p:attrName>ppt_y</p:attrName>
                                        </p:attrNameLst>
                                      </p:cBhvr>
                                      <p:tavLst>
                                        <p:tav tm="0">
                                          <p:val>
                                            <p:strVal val="1+#ppt_h/2"/>
                                          </p:val>
                                        </p:tav>
                                        <p:tav tm="100000">
                                          <p:val>
                                            <p:strVal val="#ppt_y"/>
                                          </p:val>
                                        </p:tav>
                                      </p:tavLst>
                                    </p:anim>
                                  </p:childTnLst>
                                </p:cTn>
                              </p:par>
                              <p:par>
                                <p:cTn id="29" presetID="9" presetClass="entr" presetSubtype="0" fill="hold"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dissolve">
                                      <p:cBhvr>
                                        <p:cTn id="3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7" grpId="0" animBg="1"/>
      <p:bldP spid="68" grpId="0" animBg="1"/>
      <p:bldP spid="69" grpId="0" animBg="1"/>
      <p:bldP spid="70" grpId="0" animBg="1"/>
      <p:bldP spid="7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A02CB-8AC1-BAAC-414B-B7EE17438E6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2FF536E-47C8-C747-B3C1-4642C998A238}"/>
              </a:ext>
            </a:extLst>
          </p:cNvPr>
          <p:cNvSpPr>
            <a:spLocks noGrp="1"/>
          </p:cNvSpPr>
          <p:nvPr>
            <p:ph type="sldNum" sz="quarter" idx="11"/>
          </p:nvPr>
        </p:nvSpPr>
        <p:spPr/>
        <p:txBody>
          <a:bodyPr/>
          <a:lstStyle/>
          <a:p>
            <a:pPr>
              <a:defRPr/>
            </a:pPr>
            <a:fld id="{69465A80-0F57-5B4F-BE8A-6A68EE5F429F}" type="slidenum">
              <a:rPr lang="en-US" smtClean="0"/>
              <a:pPr>
                <a:defRPr/>
              </a:pPr>
              <a:t>59</a:t>
            </a:fld>
            <a:endParaRPr lang="en-US"/>
          </a:p>
        </p:txBody>
      </p:sp>
      <p:sp>
        <p:nvSpPr>
          <p:cNvPr id="6" name="Footer Placeholder 5">
            <a:extLst>
              <a:ext uri="{FF2B5EF4-FFF2-40B4-BE49-F238E27FC236}">
                <a16:creationId xmlns:a16="http://schemas.microsoft.com/office/drawing/2014/main" id="{7F23F7CE-814F-F208-141E-274986BA9E72}"/>
              </a:ext>
            </a:extLst>
          </p:cNvPr>
          <p:cNvSpPr>
            <a:spLocks noGrp="1"/>
          </p:cNvSpPr>
          <p:nvPr>
            <p:ph type="ftr" sz="quarter" idx="3"/>
          </p:nvPr>
        </p:nvSpPr>
        <p:spPr/>
        <p:txBody>
          <a:bodyPr/>
          <a:lstStyle/>
          <a:p>
            <a:pPr>
              <a:defRPr/>
            </a:pPr>
            <a:r>
              <a:rPr lang="de-DE"/>
              <a:t>G. Isidori - The discovery potential of FCC-ee</a:t>
            </a:r>
          </a:p>
        </p:txBody>
      </p:sp>
      <p:cxnSp>
        <p:nvCxnSpPr>
          <p:cNvPr id="13" name="Straight Connector 12">
            <a:extLst>
              <a:ext uri="{FF2B5EF4-FFF2-40B4-BE49-F238E27FC236}">
                <a16:creationId xmlns:a16="http://schemas.microsoft.com/office/drawing/2014/main" id="{FED5C52A-0619-9CF2-D09F-5910BDA231CC}"/>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 Box 7">
            <a:extLst>
              <a:ext uri="{FF2B5EF4-FFF2-40B4-BE49-F238E27FC236}">
                <a16:creationId xmlns:a16="http://schemas.microsoft.com/office/drawing/2014/main" id="{02A62B38-10DD-388C-2F5E-A40925D92AD5}"/>
              </a:ext>
            </a:extLst>
          </p:cNvPr>
          <p:cNvSpPr txBox="1">
            <a:spLocks noChangeArrowheads="1"/>
          </p:cNvSpPr>
          <p:nvPr/>
        </p:nvSpPr>
        <p:spPr bwMode="auto">
          <a:xfrm>
            <a:off x="7056728" y="4138396"/>
            <a:ext cx="4655896"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Bitstream Vera Sans" charset="0"/>
                <a:cs typeface="Bitstream Vera Sans" charset="0"/>
              </a:defRPr>
            </a:lvl9pPr>
          </a:lstStyle>
          <a:p>
            <a:pPr>
              <a:lnSpc>
                <a:spcPct val="102000"/>
              </a:lnSpc>
              <a:spcBef>
                <a:spcPts val="2275"/>
              </a:spcBef>
              <a:spcAft>
                <a:spcPts val="2275"/>
              </a:spcAft>
            </a:pPr>
            <a:r>
              <a:rPr lang="en-US" altLang="en-IT" sz="2600" i="1" dirty="0">
                <a:solidFill>
                  <a:srgbClr val="FA8000"/>
                </a:solidFill>
                <a:cs typeface="Times New Roman" panose="02020603050405020304" pitchFamily="18" charset="0"/>
              </a:rPr>
              <a:t>  </a:t>
            </a:r>
            <a:r>
              <a:rPr lang="en-US" altLang="en-IT" sz="2600" i="1" dirty="0" err="1">
                <a:solidFill>
                  <a:srgbClr val="FF0000"/>
                </a:solidFill>
                <a:cs typeface="Times New Roman" panose="02020603050405020304" pitchFamily="18" charset="0"/>
              </a:rPr>
              <a:t>a</a:t>
            </a:r>
            <a:r>
              <a:rPr lang="en-US" altLang="en-IT" sz="2600" dirty="0" err="1">
                <a:solidFill>
                  <a:schemeClr val="accent4"/>
                </a:solidFill>
                <a:cs typeface="Times New Roman" panose="02020603050405020304" pitchFamily="18" charset="0"/>
              </a:rPr>
              <a:t>F</a:t>
            </a:r>
            <a:r>
              <a:rPr lang="en-US" altLang="en-IT" sz="2600" baseline="-25000" dirty="0" err="1">
                <a:solidFill>
                  <a:schemeClr val="accent4"/>
                </a:solidFill>
                <a:latin typeface="Symbol" pitchFamily="2" charset="2"/>
                <a:cs typeface="Times New Roman" panose="02020603050405020304" pitchFamily="18" charset="0"/>
              </a:rPr>
              <a:t>mn</a:t>
            </a:r>
            <a:r>
              <a:rPr lang="en-US" altLang="en-IT" sz="2600" dirty="0" err="1">
                <a:solidFill>
                  <a:schemeClr val="accent4"/>
                </a:solidFill>
                <a:cs typeface="Times New Roman" panose="02020603050405020304" pitchFamily="18" charset="0"/>
              </a:rPr>
              <a:t>F</a:t>
            </a:r>
            <a:r>
              <a:rPr lang="en-US" altLang="en-IT" sz="2600" baseline="30000" dirty="0" err="1">
                <a:solidFill>
                  <a:schemeClr val="accent4"/>
                </a:solidFill>
                <a:latin typeface="Symbol" pitchFamily="2" charset="2"/>
                <a:cs typeface="Times New Roman" panose="02020603050405020304" pitchFamily="18" charset="0"/>
              </a:rPr>
              <a:t>mn</a:t>
            </a:r>
            <a:r>
              <a:rPr lang="en-US" altLang="en-IT" sz="2600" dirty="0">
                <a:solidFill>
                  <a:schemeClr val="accent4"/>
                </a:solidFill>
                <a:cs typeface="Times New Roman" panose="02020603050405020304" pitchFamily="18" charset="0"/>
              </a:rPr>
              <a:t> +</a:t>
            </a:r>
            <a:r>
              <a:rPr lang="en-US" altLang="en-IT" sz="2600" dirty="0"/>
              <a:t> </a:t>
            </a:r>
            <a:r>
              <a:rPr lang="en-US" altLang="en-IT" sz="2600" dirty="0" err="1">
                <a:solidFill>
                  <a:srgbClr val="00B0F0"/>
                </a:solidFill>
                <a:cs typeface="Times New Roman" panose="02020603050405020304" pitchFamily="18" charset="0"/>
              </a:rPr>
              <a:t>y</a:t>
            </a:r>
            <a:r>
              <a:rPr lang="en-US" altLang="en-IT" sz="2600" baseline="-25000" dirty="0" err="1">
                <a:solidFill>
                  <a:srgbClr val="00B0F0"/>
                </a:solidFill>
                <a:cs typeface="Times New Roman" panose="02020603050405020304" pitchFamily="18" charset="0"/>
              </a:rPr>
              <a:t>N</a:t>
            </a:r>
            <a:r>
              <a:rPr lang="en-US" altLang="en-IT" sz="2600" baseline="-25000" dirty="0">
                <a:solidFill>
                  <a:srgbClr val="00B0F0"/>
                </a:solidFill>
                <a:cs typeface="Times New Roman" panose="02020603050405020304" pitchFamily="18" charset="0"/>
              </a:rPr>
              <a:t> </a:t>
            </a:r>
            <a:r>
              <a:rPr lang="en-US" altLang="en-IT" sz="2600" dirty="0" err="1"/>
              <a:t>Lϕ</a:t>
            </a:r>
            <a:r>
              <a:rPr lang="en-US" altLang="en-IT" sz="2600" dirty="0" err="1">
                <a:solidFill>
                  <a:srgbClr val="FF0000"/>
                </a:solidFill>
              </a:rPr>
              <a:t>N</a:t>
            </a:r>
            <a:r>
              <a:rPr lang="en-US" altLang="en-IT" sz="2600" dirty="0">
                <a:solidFill>
                  <a:srgbClr val="FF0000"/>
                </a:solidFill>
              </a:rPr>
              <a:t> </a:t>
            </a:r>
            <a:r>
              <a:rPr lang="en-US" altLang="en-IT" sz="2600" dirty="0"/>
              <a:t>+ </a:t>
            </a:r>
            <a:r>
              <a:rPr lang="en-US" altLang="en-IT" sz="2600" dirty="0" err="1">
                <a:solidFill>
                  <a:srgbClr val="00B0F0"/>
                </a:solidFill>
                <a:cs typeface="Times New Roman" panose="02020603050405020304" pitchFamily="18" charset="0"/>
              </a:rPr>
              <a:t>δ</a:t>
            </a:r>
            <a:r>
              <a:rPr lang="en-US" altLang="en-IT" sz="2600" baseline="-25000" dirty="0" err="1">
                <a:solidFill>
                  <a:srgbClr val="00B0F0"/>
                </a:solidFill>
              </a:rPr>
              <a:t>χ</a:t>
            </a:r>
            <a:r>
              <a:rPr lang="en-US" altLang="en-IT" sz="2600" dirty="0"/>
              <a:t>(</a:t>
            </a:r>
            <a:r>
              <a:rPr lang="en-US" altLang="en-IT" sz="2600" dirty="0" err="1"/>
              <a:t>ϕ</a:t>
            </a:r>
            <a:r>
              <a:rPr lang="en-US" altLang="en-IT" sz="2600" baseline="30000" dirty="0" err="1"/>
              <a:t>+</a:t>
            </a:r>
            <a:r>
              <a:rPr lang="en-US" altLang="en-IT" sz="2600" dirty="0" err="1"/>
              <a:t>ϕ</a:t>
            </a:r>
            <a:r>
              <a:rPr lang="en-US" altLang="en-IT" sz="2600" dirty="0"/>
              <a:t>)</a:t>
            </a:r>
            <a:r>
              <a:rPr lang="en-US" altLang="en-IT" sz="2600" dirty="0" err="1">
                <a:solidFill>
                  <a:srgbClr val="FF0000"/>
                </a:solidFill>
              </a:rPr>
              <a:t>χ</a:t>
            </a:r>
            <a:r>
              <a:rPr lang="en-US" altLang="en-IT" sz="2600" baseline="30000" dirty="0" err="1">
                <a:solidFill>
                  <a:srgbClr val="FF0000"/>
                </a:solidFill>
              </a:rPr>
              <a:t>+</a:t>
            </a:r>
            <a:r>
              <a:rPr lang="en-US" altLang="en-IT" sz="2600" dirty="0" err="1">
                <a:solidFill>
                  <a:srgbClr val="FF0000"/>
                </a:solidFill>
              </a:rPr>
              <a:t>χ</a:t>
            </a:r>
            <a:r>
              <a:rPr lang="en-US" altLang="en-IT" sz="2600" dirty="0">
                <a:solidFill>
                  <a:srgbClr val="FF0000"/>
                </a:solidFill>
              </a:rPr>
              <a:t> </a:t>
            </a:r>
            <a:r>
              <a:rPr lang="en-US" altLang="en-IT" sz="2600" dirty="0"/>
              <a:t>+ … </a:t>
            </a:r>
            <a:endParaRPr lang="en-US" altLang="en-IT" sz="2600" dirty="0">
              <a:cs typeface="Times New Roman" panose="02020603050405020304" pitchFamily="18" charset="0"/>
            </a:endParaRPr>
          </a:p>
        </p:txBody>
      </p:sp>
      <p:sp>
        <p:nvSpPr>
          <p:cNvPr id="29" name="Text Box 2">
            <a:extLst>
              <a:ext uri="{FF2B5EF4-FFF2-40B4-BE49-F238E27FC236}">
                <a16:creationId xmlns:a16="http://schemas.microsoft.com/office/drawing/2014/main" id="{86FBFF5E-8F1C-46F6-213E-8FB3EE19380C}"/>
              </a:ext>
            </a:extLst>
          </p:cNvPr>
          <p:cNvSpPr txBox="1">
            <a:spLocks noChangeArrowheads="1"/>
          </p:cNvSpPr>
          <p:nvPr/>
        </p:nvSpPr>
        <p:spPr bwMode="auto">
          <a:xfrm>
            <a:off x="479376" y="4144684"/>
            <a:ext cx="6552728"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600" i="1" dirty="0">
                <a:latin typeface="StarSymbol" charset="0"/>
              </a:rPr>
              <a:t> </a:t>
            </a:r>
            <a:r>
              <a:rPr lang="en-US" altLang="en-IT" sz="2800" i="1" dirty="0">
                <a:latin typeface="StarSymbol" charset="0"/>
              </a:rPr>
              <a:t>ℒ</a:t>
            </a:r>
            <a:r>
              <a:rPr lang="en-US" altLang="en-IT" sz="2800" baseline="-30000" dirty="0">
                <a:solidFill>
                  <a:schemeClr val="tx1"/>
                </a:solidFill>
              </a:rPr>
              <a:t>NP</a:t>
            </a:r>
            <a:r>
              <a:rPr lang="en-US" altLang="en-IT" sz="2800" dirty="0"/>
              <a:t> = </a:t>
            </a:r>
            <a:r>
              <a:rPr lang="en-US" altLang="en-IT" sz="2800" i="1" dirty="0" err="1">
                <a:latin typeface="StarSymbol" charset="0"/>
              </a:rPr>
              <a:t>ℒ</a:t>
            </a:r>
            <a:r>
              <a:rPr lang="en-US" altLang="en-IT" sz="2800" baseline="-30000" dirty="0" err="1"/>
              <a:t>gauge</a:t>
            </a:r>
            <a:r>
              <a:rPr lang="en-US" altLang="en-IT" sz="2800" baseline="-30000" dirty="0"/>
              <a:t> </a:t>
            </a:r>
            <a:r>
              <a:rPr lang="en-US" altLang="en-IT" sz="2800" dirty="0"/>
              <a:t>+ </a:t>
            </a:r>
            <a:r>
              <a:rPr lang="en-US" altLang="en-IT" sz="2800" i="1" dirty="0" err="1">
                <a:latin typeface="StarSymbol" charset="0"/>
              </a:rPr>
              <a:t>ℒ</a:t>
            </a:r>
            <a:r>
              <a:rPr lang="en-US" altLang="en-IT" sz="2800" baseline="-30000" dirty="0" err="1"/>
              <a:t>Higgs</a:t>
            </a:r>
            <a:r>
              <a:rPr lang="en-US" altLang="en-IT" sz="2800" baseline="-30000" dirty="0"/>
              <a:t>   </a:t>
            </a:r>
            <a:r>
              <a:rPr lang="en-US" altLang="en-IT" sz="2800" dirty="0"/>
              <a:t>+                               + </a:t>
            </a:r>
            <a:endParaRPr lang="en-US" altLang="en-IT" sz="2800" dirty="0">
              <a:solidFill>
                <a:srgbClr val="0000FF"/>
              </a:solidFill>
            </a:endParaRPr>
          </a:p>
        </p:txBody>
      </p:sp>
      <p:sp>
        <p:nvSpPr>
          <p:cNvPr id="30" name="Text Box 12">
            <a:extLst>
              <a:ext uri="{FF2B5EF4-FFF2-40B4-BE49-F238E27FC236}">
                <a16:creationId xmlns:a16="http://schemas.microsoft.com/office/drawing/2014/main" id="{65AC45AE-1563-648B-E82F-CD229746DDA3}"/>
              </a:ext>
            </a:extLst>
          </p:cNvPr>
          <p:cNvSpPr txBox="1">
            <a:spLocks noChangeArrowheads="1"/>
          </p:cNvSpPr>
          <p:nvPr/>
        </p:nvSpPr>
        <p:spPr bwMode="auto">
          <a:xfrm>
            <a:off x="4943872" y="4181020"/>
            <a:ext cx="1962533" cy="423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lstStyle>
            <a:lvl1pPr>
              <a:lnSpc>
                <a:spcPct val="93000"/>
              </a:lnSpc>
              <a:spcAft>
                <a:spcPts val="142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rgbClr val="000000"/>
                </a:solidFill>
                <a:latin typeface="Times New Roman" panose="02020603050405020304" pitchFamily="18" charset="0"/>
                <a:ea typeface="Bitstream Vera Sans" charset="0"/>
                <a:cs typeface="Bitstream Vera Sans" charset="0"/>
              </a:defRPr>
            </a:lvl9pPr>
          </a:lstStyle>
          <a:p>
            <a:pPr eaLnBrk="1">
              <a:lnSpc>
                <a:spcPct val="102000"/>
              </a:lnSpc>
              <a:spcAft>
                <a:spcPct val="0"/>
              </a:spcAft>
            </a:pPr>
            <a:r>
              <a:rPr lang="en-US" altLang="en-IT" sz="2400" dirty="0">
                <a:cs typeface="Times New Roman" panose="02020603050405020304" pitchFamily="18" charset="0"/>
              </a:rPr>
              <a:t> O</a:t>
            </a:r>
            <a:r>
              <a:rPr lang="en-US" altLang="en-IT" sz="2400" baseline="-30000" dirty="0">
                <a:cs typeface="Times New Roman" panose="02020603050405020304" pitchFamily="18" charset="0"/>
              </a:rPr>
              <a:t>i</a:t>
            </a:r>
            <a:r>
              <a:rPr lang="en-US" altLang="en-IT" sz="2400" baseline="33000" dirty="0">
                <a:cs typeface="Times New Roman" panose="02020603050405020304" pitchFamily="18" charset="0"/>
              </a:rPr>
              <a:t>[d]</a:t>
            </a:r>
            <a:r>
              <a:rPr lang="en-US" altLang="en-IT" sz="2400" baseline="33000" dirty="0"/>
              <a:t> </a:t>
            </a:r>
            <a:r>
              <a:rPr lang="en-US" altLang="en-IT" sz="2400" dirty="0"/>
              <a:t>(</a:t>
            </a:r>
            <a:r>
              <a:rPr lang="en-US" altLang="en-IT" sz="2400" dirty="0" err="1">
                <a:cs typeface="Times New Roman" panose="02020603050405020304" pitchFamily="18" charset="0"/>
              </a:rPr>
              <a:t>ψ</a:t>
            </a:r>
            <a:r>
              <a:rPr lang="en-US" altLang="en-IT" sz="2400" baseline="-30000" dirty="0" err="1"/>
              <a:t>SM</a:t>
            </a:r>
            <a:r>
              <a:rPr lang="en-US" altLang="en-IT" sz="2400" dirty="0"/>
              <a:t>)  </a:t>
            </a:r>
          </a:p>
        </p:txBody>
      </p:sp>
      <p:sp>
        <p:nvSpPr>
          <p:cNvPr id="31" name="Text Box 34">
            <a:extLst>
              <a:ext uri="{FF2B5EF4-FFF2-40B4-BE49-F238E27FC236}">
                <a16:creationId xmlns:a16="http://schemas.microsoft.com/office/drawing/2014/main" id="{644087FF-C66D-A9BB-FC1D-5B7B2F775427}"/>
              </a:ext>
            </a:extLst>
          </p:cNvPr>
          <p:cNvSpPr txBox="1">
            <a:spLocks noChangeArrowheads="1"/>
          </p:cNvSpPr>
          <p:nvPr/>
        </p:nvSpPr>
        <p:spPr bwMode="auto">
          <a:xfrm>
            <a:off x="4392432" y="3913592"/>
            <a:ext cx="693518" cy="1003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dirty="0">
                <a:solidFill>
                  <a:srgbClr val="000000"/>
                </a:solidFill>
                <a:latin typeface="Times New Roman" panose="02020603050405020304" pitchFamily="18" charset="0"/>
                <a:cs typeface="Times New Roman" panose="02020603050405020304" pitchFamily="18" charset="0"/>
              </a:rPr>
              <a:t> c</a:t>
            </a:r>
            <a:r>
              <a:rPr lang="en-US" altLang="en-IT" baseline="-33000" dirty="0">
                <a:solidFill>
                  <a:srgbClr val="000000"/>
                </a:solidFill>
                <a:latin typeface="Times New Roman" panose="02020603050405020304" pitchFamily="18" charset="0"/>
                <a:cs typeface="Times New Roman" panose="02020603050405020304" pitchFamily="18" charset="0"/>
              </a:rPr>
              <a:t>i</a:t>
            </a:r>
            <a:r>
              <a:rPr lang="en-US" altLang="en-IT" baseline="33000" dirty="0">
                <a:solidFill>
                  <a:srgbClr val="000000"/>
                </a:solidFill>
                <a:latin typeface="Times New Roman" panose="02020603050405020304" pitchFamily="18" charset="0"/>
                <a:cs typeface="Times New Roman" panose="02020603050405020304" pitchFamily="18" charset="0"/>
              </a:rPr>
              <a:t>[d]</a:t>
            </a:r>
            <a:endParaRPr lang="en-US" altLang="en-IT" sz="2800" baseline="33000" dirty="0">
              <a:solidFill>
                <a:srgbClr val="C00000"/>
              </a:solidFill>
              <a:latin typeface="Times New Roman" panose="02020603050405020304" pitchFamily="18" charset="0"/>
              <a:cs typeface="Times New Roman" panose="02020603050405020304" pitchFamily="18" charset="0"/>
            </a:endParaRPr>
          </a:p>
          <a:p>
            <a:pPr eaLnBrk="1">
              <a:spcBef>
                <a:spcPts val="288"/>
              </a:spcBef>
              <a:spcAft>
                <a:spcPts val="288"/>
              </a:spcAft>
              <a:buClr>
                <a:srgbClr val="000000"/>
              </a:buClr>
              <a:buSzPct val="100000"/>
              <a:buFont typeface="Times New Roman" panose="02020603050405020304" pitchFamily="18" charset="0"/>
              <a:buNone/>
            </a:pPr>
            <a:r>
              <a:rPr lang="en-US" altLang="en-IT" sz="2800" dirty="0">
                <a:solidFill>
                  <a:srgbClr val="C00000"/>
                </a:solidFill>
                <a:latin typeface="Times New Roman" panose="02020603050405020304" pitchFamily="18" charset="0"/>
                <a:cs typeface="Times New Roman" panose="02020603050405020304" pitchFamily="18" charset="0"/>
              </a:rPr>
              <a:t>Λ</a:t>
            </a:r>
            <a:r>
              <a:rPr lang="en-US" altLang="en-IT" sz="2800" baseline="33000" dirty="0">
                <a:solidFill>
                  <a:srgbClr val="C00000"/>
                </a:solidFill>
                <a:latin typeface="Times New Roman" panose="02020603050405020304" pitchFamily="18" charset="0"/>
                <a:cs typeface="Times New Roman" panose="02020603050405020304" pitchFamily="18" charset="0"/>
              </a:rPr>
              <a:t>d-4</a:t>
            </a:r>
          </a:p>
        </p:txBody>
      </p:sp>
      <p:sp>
        <p:nvSpPr>
          <p:cNvPr id="32" name="Line 35">
            <a:extLst>
              <a:ext uri="{FF2B5EF4-FFF2-40B4-BE49-F238E27FC236}">
                <a16:creationId xmlns:a16="http://schemas.microsoft.com/office/drawing/2014/main" id="{732C43AA-95EB-9B52-A048-9D35BF9A9853}"/>
              </a:ext>
            </a:extLst>
          </p:cNvPr>
          <p:cNvSpPr>
            <a:spLocks noChangeShapeType="1"/>
          </p:cNvSpPr>
          <p:nvPr/>
        </p:nvSpPr>
        <p:spPr bwMode="auto">
          <a:xfrm>
            <a:off x="4367808" y="4360322"/>
            <a:ext cx="446088" cy="1588"/>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3" name="TextBox 32">
            <a:extLst>
              <a:ext uri="{FF2B5EF4-FFF2-40B4-BE49-F238E27FC236}">
                <a16:creationId xmlns:a16="http://schemas.microsoft.com/office/drawing/2014/main" id="{C9410BAB-D5DA-AA90-3ED1-60EE0BDB91BB}"/>
              </a:ext>
            </a:extLst>
          </p:cNvPr>
          <p:cNvSpPr txBox="1"/>
          <p:nvPr/>
        </p:nvSpPr>
        <p:spPr>
          <a:xfrm>
            <a:off x="3876409" y="4057607"/>
            <a:ext cx="437331" cy="523220"/>
          </a:xfrm>
          <a:prstGeom prst="rect">
            <a:avLst/>
          </a:prstGeom>
          <a:noFill/>
        </p:spPr>
        <p:txBody>
          <a:bodyPr wrap="square">
            <a:spAutoFit/>
          </a:bodyPr>
          <a:lstStyle/>
          <a:p>
            <a:r>
              <a:rPr lang="en-US" sz="2800">
                <a:latin typeface="Symbol" pitchFamily="2" charset="2"/>
                <a:cs typeface="Times New Roman" panose="02020603050405020304" pitchFamily="18" charset="0"/>
              </a:rPr>
              <a:t>S</a:t>
            </a:r>
            <a:endParaRPr lang="en-GB" sz="2800">
              <a:latin typeface="Symbol" pitchFamily="2" charset="2"/>
            </a:endParaRPr>
          </a:p>
        </p:txBody>
      </p:sp>
      <p:sp>
        <p:nvSpPr>
          <p:cNvPr id="34" name="Text Box 34">
            <a:extLst>
              <a:ext uri="{FF2B5EF4-FFF2-40B4-BE49-F238E27FC236}">
                <a16:creationId xmlns:a16="http://schemas.microsoft.com/office/drawing/2014/main" id="{DF1D35DA-05F7-2B99-14F4-E3780805D03A}"/>
              </a:ext>
            </a:extLst>
          </p:cNvPr>
          <p:cNvSpPr txBox="1">
            <a:spLocks noChangeArrowheads="1"/>
          </p:cNvSpPr>
          <p:nvPr/>
        </p:nvSpPr>
        <p:spPr bwMode="auto">
          <a:xfrm>
            <a:off x="3821027" y="4530085"/>
            <a:ext cx="598901" cy="2431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sz="2800" baseline="33000">
                <a:latin typeface="Times New Roman" panose="02020603050405020304" pitchFamily="18" charset="0"/>
                <a:cs typeface="Times New Roman" panose="02020603050405020304" pitchFamily="18" charset="0"/>
              </a:rPr>
              <a:t>d &gt; 4</a:t>
            </a:r>
          </a:p>
        </p:txBody>
      </p:sp>
      <p:cxnSp>
        <p:nvCxnSpPr>
          <p:cNvPr id="35" name="Straight Connector 34">
            <a:extLst>
              <a:ext uri="{FF2B5EF4-FFF2-40B4-BE49-F238E27FC236}">
                <a16:creationId xmlns:a16="http://schemas.microsoft.com/office/drawing/2014/main" id="{D993544E-43D9-46FD-77E6-2740B91D1580}"/>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Content Placeholder 1">
            <a:extLst>
              <a:ext uri="{FF2B5EF4-FFF2-40B4-BE49-F238E27FC236}">
                <a16:creationId xmlns:a16="http://schemas.microsoft.com/office/drawing/2014/main" id="{CD4F87FB-641D-9A1A-5968-812B17D9AA46}"/>
              </a:ext>
            </a:extLst>
          </p:cNvPr>
          <p:cNvSpPr txBox="1">
            <a:spLocks/>
          </p:cNvSpPr>
          <p:nvPr/>
        </p:nvSpPr>
        <p:spPr bwMode="auto">
          <a:xfrm>
            <a:off x="263351" y="789467"/>
            <a:ext cx="11787709" cy="22030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r>
              <a:rPr lang="en-US" altLang="en-IT" sz="2400" kern="0" dirty="0">
                <a:solidFill>
                  <a:srgbClr val="01366E"/>
                </a:solidFill>
              </a:rPr>
              <a:t>While heavy NP leads to contact interactions among SM fields, other classes of NP could lead to to new </a:t>
            </a:r>
            <a:r>
              <a:rPr lang="en-US" altLang="en-IT" sz="2400" kern="0" dirty="0">
                <a:solidFill>
                  <a:srgbClr val="C00000"/>
                </a:solidFill>
              </a:rPr>
              <a:t>light states </a:t>
            </a:r>
            <a:r>
              <a:rPr lang="en-US" altLang="en-IT" sz="2400" kern="0" dirty="0">
                <a:solidFill>
                  <a:srgbClr val="01366E"/>
                </a:solidFill>
              </a:rPr>
              <a:t>with </a:t>
            </a:r>
            <a:r>
              <a:rPr lang="en-US" altLang="en-IT" sz="2400" kern="0" dirty="0">
                <a:solidFill>
                  <a:srgbClr val="C00000"/>
                </a:solidFill>
              </a:rPr>
              <a:t>tiny interactions </a:t>
            </a:r>
            <a:r>
              <a:rPr lang="en-US" altLang="en-IT" sz="2400" kern="0" dirty="0">
                <a:solidFill>
                  <a:srgbClr val="01366E"/>
                </a:solidFill>
              </a:rPr>
              <a:t>to the SM fields (</a:t>
            </a:r>
            <a:r>
              <a:rPr lang="en-US" altLang="en-IT" sz="2400" i="1" kern="0" dirty="0">
                <a:solidFill>
                  <a:schemeClr val="accent6">
                    <a:lumMod val="75000"/>
                  </a:schemeClr>
                </a:solidFill>
              </a:rPr>
              <a:t>motivated by dark matter, neutrino physics, …</a:t>
            </a:r>
            <a:r>
              <a:rPr lang="en-US" altLang="en-IT" sz="2400" kern="0" dirty="0">
                <a:solidFill>
                  <a:srgbClr val="01366E"/>
                </a:solidFill>
              </a:rPr>
              <a:t>)</a:t>
            </a:r>
          </a:p>
          <a:p>
            <a:r>
              <a:rPr lang="en-US" altLang="en-IT" sz="2400" kern="0" dirty="0">
                <a:solidFill>
                  <a:srgbClr val="01366E"/>
                </a:solidFill>
              </a:rPr>
              <a:t>The smallness of such interactions (forced by data) naturally leads to consider the so-called </a:t>
            </a:r>
            <a:r>
              <a:rPr lang="en-US" altLang="en-IT" sz="2400" kern="0" dirty="0">
                <a:solidFill>
                  <a:srgbClr val="00B050"/>
                </a:solidFill>
              </a:rPr>
              <a:t>portals</a:t>
            </a:r>
            <a:r>
              <a:rPr lang="en-US" altLang="en-IT" sz="2400" kern="0" dirty="0">
                <a:solidFill>
                  <a:srgbClr val="01366E"/>
                </a:solidFill>
              </a:rPr>
              <a:t> </a:t>
            </a:r>
            <a:r>
              <a:rPr lang="en-US" altLang="en-IT" sz="2000" kern="0" dirty="0">
                <a:solidFill>
                  <a:schemeClr val="accent4"/>
                </a:solidFill>
              </a:rPr>
              <a:t>[ </a:t>
            </a:r>
            <a:r>
              <a:rPr lang="en-US" altLang="en-IT" sz="2200" kern="0" dirty="0">
                <a:solidFill>
                  <a:schemeClr val="accent4"/>
                </a:solidFill>
              </a:rPr>
              <a:t>= lowest-dim. operators involving the exotic fields </a:t>
            </a:r>
            <a:r>
              <a:rPr lang="en-US" altLang="en-IT" sz="2400" kern="0" dirty="0">
                <a:solidFill>
                  <a:srgbClr val="01366E"/>
                </a:solidFill>
              </a:rPr>
              <a:t>]</a:t>
            </a:r>
            <a:endParaRPr lang="en-GB" sz="2400" kern="0" dirty="0"/>
          </a:p>
        </p:txBody>
      </p:sp>
      <p:sp>
        <p:nvSpPr>
          <p:cNvPr id="37" name="Text Box 34">
            <a:extLst>
              <a:ext uri="{FF2B5EF4-FFF2-40B4-BE49-F238E27FC236}">
                <a16:creationId xmlns:a16="http://schemas.microsoft.com/office/drawing/2014/main" id="{10F716AC-2786-278B-ACCA-F00DB224B99B}"/>
              </a:ext>
            </a:extLst>
          </p:cNvPr>
          <p:cNvSpPr txBox="1">
            <a:spLocks noChangeArrowheads="1"/>
          </p:cNvSpPr>
          <p:nvPr/>
        </p:nvSpPr>
        <p:spPr bwMode="auto">
          <a:xfrm>
            <a:off x="6932967" y="3969892"/>
            <a:ext cx="243153" cy="886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1168" rIns="0" bIns="0"/>
          <a:lstStyle/>
          <a:p>
            <a:pPr eaLnBrk="1">
              <a:spcBef>
                <a:spcPts val="288"/>
              </a:spcBef>
              <a:spcAft>
                <a:spcPts val="288"/>
              </a:spcAft>
              <a:buClr>
                <a:srgbClr val="000000"/>
              </a:buClr>
              <a:buSzPct val="100000"/>
              <a:buFont typeface="Times New Roman" panose="02020603050405020304" pitchFamily="18" charset="0"/>
              <a:buNone/>
            </a:pPr>
            <a:r>
              <a:rPr lang="en-US" altLang="en-IT" dirty="0">
                <a:solidFill>
                  <a:srgbClr val="000000"/>
                </a:solidFill>
                <a:latin typeface="Times New Roman" panose="02020603050405020304" pitchFamily="18" charset="0"/>
                <a:cs typeface="Times New Roman" panose="02020603050405020304" pitchFamily="18" charset="0"/>
              </a:rPr>
              <a:t>1</a:t>
            </a:r>
          </a:p>
          <a:p>
            <a:pPr eaLnBrk="1">
              <a:spcBef>
                <a:spcPts val="288"/>
              </a:spcBef>
              <a:spcAft>
                <a:spcPts val="288"/>
              </a:spcAft>
              <a:buClr>
                <a:srgbClr val="000000"/>
              </a:buClr>
              <a:buSzPct val="100000"/>
              <a:buFont typeface="Times New Roman" panose="02020603050405020304" pitchFamily="18" charset="0"/>
              <a:buNone/>
            </a:pPr>
            <a:r>
              <a:rPr lang="en-US" altLang="en-IT" i="1" dirty="0">
                <a:solidFill>
                  <a:srgbClr val="00B0F0"/>
                </a:solidFill>
                <a:latin typeface="Times New Roman" panose="02020603050405020304" pitchFamily="18" charset="0"/>
                <a:cs typeface="Times New Roman" panose="02020603050405020304" pitchFamily="18" charset="0"/>
              </a:rPr>
              <a:t>f</a:t>
            </a:r>
          </a:p>
        </p:txBody>
      </p:sp>
      <p:sp>
        <p:nvSpPr>
          <p:cNvPr id="38" name="Line 35">
            <a:extLst>
              <a:ext uri="{FF2B5EF4-FFF2-40B4-BE49-F238E27FC236}">
                <a16:creationId xmlns:a16="http://schemas.microsoft.com/office/drawing/2014/main" id="{81ADE536-4011-5C2A-A2FF-7A6E227BF90E}"/>
              </a:ext>
            </a:extLst>
          </p:cNvPr>
          <p:cNvSpPr>
            <a:spLocks noChangeShapeType="1"/>
          </p:cNvSpPr>
          <p:nvPr/>
        </p:nvSpPr>
        <p:spPr bwMode="auto">
          <a:xfrm flipV="1">
            <a:off x="6862519" y="4372951"/>
            <a:ext cx="243152"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9" name="Line 26">
            <a:extLst>
              <a:ext uri="{FF2B5EF4-FFF2-40B4-BE49-F238E27FC236}">
                <a16:creationId xmlns:a16="http://schemas.microsoft.com/office/drawing/2014/main" id="{470FD2BF-CFF2-F38B-C541-53055817E186}"/>
              </a:ext>
            </a:extLst>
          </p:cNvPr>
          <p:cNvSpPr>
            <a:spLocks noChangeShapeType="1"/>
          </p:cNvSpPr>
          <p:nvPr/>
        </p:nvSpPr>
        <p:spPr bwMode="auto">
          <a:xfrm>
            <a:off x="3783416" y="5137728"/>
            <a:ext cx="842886" cy="260350"/>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0" name="Line 27">
            <a:extLst>
              <a:ext uri="{FF2B5EF4-FFF2-40B4-BE49-F238E27FC236}">
                <a16:creationId xmlns:a16="http://schemas.microsoft.com/office/drawing/2014/main" id="{5BEBE641-55F5-0C67-6CFF-ACD8976CEBDC}"/>
              </a:ext>
            </a:extLst>
          </p:cNvPr>
          <p:cNvSpPr>
            <a:spLocks noChangeShapeType="1"/>
          </p:cNvSpPr>
          <p:nvPr/>
        </p:nvSpPr>
        <p:spPr bwMode="auto">
          <a:xfrm flipH="1">
            <a:off x="3783415" y="5814002"/>
            <a:ext cx="880986" cy="260349"/>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1" name="Line 30">
            <a:extLst>
              <a:ext uri="{FF2B5EF4-FFF2-40B4-BE49-F238E27FC236}">
                <a16:creationId xmlns:a16="http://schemas.microsoft.com/office/drawing/2014/main" id="{58815AD0-BCED-202E-6687-E47DDBE058D1}"/>
              </a:ext>
            </a:extLst>
          </p:cNvPr>
          <p:cNvSpPr>
            <a:spLocks noChangeShapeType="1"/>
          </p:cNvSpPr>
          <p:nvPr/>
        </p:nvSpPr>
        <p:spPr bwMode="auto">
          <a:xfrm flipH="1">
            <a:off x="5327168" y="5215701"/>
            <a:ext cx="797813" cy="209371"/>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2" name="Line 31">
            <a:extLst>
              <a:ext uri="{FF2B5EF4-FFF2-40B4-BE49-F238E27FC236}">
                <a16:creationId xmlns:a16="http://schemas.microsoft.com/office/drawing/2014/main" id="{623904C2-3400-AE7E-70CA-79C6D3AF324A}"/>
              </a:ext>
            </a:extLst>
          </p:cNvPr>
          <p:cNvSpPr>
            <a:spLocks noChangeShapeType="1"/>
          </p:cNvSpPr>
          <p:nvPr/>
        </p:nvSpPr>
        <p:spPr bwMode="auto">
          <a:xfrm>
            <a:off x="5298594" y="5840998"/>
            <a:ext cx="880986" cy="324306"/>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43" name="Oval 32">
            <a:extLst>
              <a:ext uri="{FF2B5EF4-FFF2-40B4-BE49-F238E27FC236}">
                <a16:creationId xmlns:a16="http://schemas.microsoft.com/office/drawing/2014/main" id="{D3A89188-20FD-F369-F4C8-CC21CAA44F67}"/>
              </a:ext>
            </a:extLst>
          </p:cNvPr>
          <p:cNvSpPr>
            <a:spLocks noChangeArrowheads="1"/>
          </p:cNvSpPr>
          <p:nvPr/>
        </p:nvSpPr>
        <p:spPr bwMode="auto">
          <a:xfrm>
            <a:off x="4419928" y="5137728"/>
            <a:ext cx="1128019" cy="887420"/>
          </a:xfrm>
          <a:prstGeom prst="ellipse">
            <a:avLst/>
          </a:prstGeom>
          <a:gradFill rotWithShape="0">
            <a:gsLst>
              <a:gs pos="0">
                <a:srgbClr val="E6FF00"/>
              </a:gs>
              <a:gs pos="100000">
                <a:srgbClr val="FF3333"/>
              </a:gs>
            </a:gsLst>
            <a:path path="shape">
              <a:fillToRect l="50000" t="50000" r="50000" b="50000"/>
            </a:path>
          </a:gra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44" name="Text Box 33">
            <a:extLst>
              <a:ext uri="{FF2B5EF4-FFF2-40B4-BE49-F238E27FC236}">
                <a16:creationId xmlns:a16="http://schemas.microsoft.com/office/drawing/2014/main" id="{436B28B9-5F45-AD19-C40B-99D334B6AA62}"/>
              </a:ext>
            </a:extLst>
          </p:cNvPr>
          <p:cNvSpPr txBox="1">
            <a:spLocks noChangeArrowheads="1"/>
          </p:cNvSpPr>
          <p:nvPr/>
        </p:nvSpPr>
        <p:spPr bwMode="auto">
          <a:xfrm>
            <a:off x="4383324" y="5294898"/>
            <a:ext cx="1288532"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1800" dirty="0">
                <a:solidFill>
                  <a:srgbClr val="B80047"/>
                </a:solidFill>
                <a:latin typeface="+mn-lt"/>
              </a:rPr>
              <a:t>heavy </a:t>
            </a:r>
          </a:p>
          <a:p>
            <a:pPr algn="ctr" eaLnBrk="1">
              <a:spcAft>
                <a:spcPct val="0"/>
              </a:spcAft>
            </a:pPr>
            <a:r>
              <a:rPr lang="en-US" altLang="en-IT" sz="1800" dirty="0">
                <a:solidFill>
                  <a:srgbClr val="B80047"/>
                </a:solidFill>
                <a:latin typeface="+mn-lt"/>
              </a:rPr>
              <a:t>dynamics </a:t>
            </a:r>
          </a:p>
        </p:txBody>
      </p:sp>
      <p:sp>
        <p:nvSpPr>
          <p:cNvPr id="62" name="Line 31">
            <a:extLst>
              <a:ext uri="{FF2B5EF4-FFF2-40B4-BE49-F238E27FC236}">
                <a16:creationId xmlns:a16="http://schemas.microsoft.com/office/drawing/2014/main" id="{0A15B8DE-9D86-7B34-DC6D-455E527AE1C9}"/>
              </a:ext>
            </a:extLst>
          </p:cNvPr>
          <p:cNvSpPr>
            <a:spLocks noChangeShapeType="1"/>
          </p:cNvSpPr>
          <p:nvPr/>
        </p:nvSpPr>
        <p:spPr bwMode="auto">
          <a:xfrm>
            <a:off x="8156587" y="5306654"/>
            <a:ext cx="534406" cy="220920"/>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3" name="Line 31">
            <a:extLst>
              <a:ext uri="{FF2B5EF4-FFF2-40B4-BE49-F238E27FC236}">
                <a16:creationId xmlns:a16="http://schemas.microsoft.com/office/drawing/2014/main" id="{6CDBCA65-A20D-D9E2-A581-C0A06619FA28}"/>
              </a:ext>
            </a:extLst>
          </p:cNvPr>
          <p:cNvSpPr>
            <a:spLocks noChangeShapeType="1"/>
          </p:cNvSpPr>
          <p:nvPr/>
        </p:nvSpPr>
        <p:spPr bwMode="auto">
          <a:xfrm flipV="1">
            <a:off x="8156587" y="5756455"/>
            <a:ext cx="686806" cy="324306"/>
          </a:xfrm>
          <a:prstGeom prst="line">
            <a:avLst/>
          </a:prstGeom>
          <a:noFill/>
          <a:ln w="18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4" name="Line 31">
            <a:extLst>
              <a:ext uri="{FF2B5EF4-FFF2-40B4-BE49-F238E27FC236}">
                <a16:creationId xmlns:a16="http://schemas.microsoft.com/office/drawing/2014/main" id="{44783E0F-33E7-79DE-9280-1FAE5369E4C2}"/>
              </a:ext>
            </a:extLst>
          </p:cNvPr>
          <p:cNvSpPr>
            <a:spLocks noChangeShapeType="1"/>
          </p:cNvSpPr>
          <p:nvPr/>
        </p:nvSpPr>
        <p:spPr bwMode="auto">
          <a:xfrm flipH="1" flipV="1">
            <a:off x="9233179" y="5692696"/>
            <a:ext cx="1274564" cy="22438"/>
          </a:xfrm>
          <a:prstGeom prst="line">
            <a:avLst/>
          </a:prstGeom>
          <a:noFill/>
          <a:ln w="22225">
            <a:solidFill>
              <a:srgbClr val="FF0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65" name="Oval 32">
            <a:extLst>
              <a:ext uri="{FF2B5EF4-FFF2-40B4-BE49-F238E27FC236}">
                <a16:creationId xmlns:a16="http://schemas.microsoft.com/office/drawing/2014/main" id="{8DEC546E-684E-83EE-0DD7-82896C2755F8}"/>
              </a:ext>
            </a:extLst>
          </p:cNvPr>
          <p:cNvSpPr>
            <a:spLocks noChangeArrowheads="1"/>
          </p:cNvSpPr>
          <p:nvPr/>
        </p:nvSpPr>
        <p:spPr bwMode="auto">
          <a:xfrm>
            <a:off x="8544272" y="5156220"/>
            <a:ext cx="1382558" cy="1009084"/>
          </a:xfrm>
          <a:prstGeom prst="ellipse">
            <a:avLst/>
          </a:prstGeom>
          <a:gradFill rotWithShape="0">
            <a:gsLst>
              <a:gs pos="0">
                <a:srgbClr val="E6FF00"/>
              </a:gs>
              <a:gs pos="100000">
                <a:srgbClr val="00B0F0"/>
              </a:gs>
            </a:gsLst>
            <a:path path="shape">
              <a:fillToRect l="50000" t="50000" r="50000" b="50000"/>
            </a:path>
          </a:gradFill>
          <a:ln w="18360">
            <a:solidFill>
              <a:srgbClr val="000000"/>
            </a:solidFill>
            <a:round/>
            <a:headEnd/>
            <a:tailEnd/>
          </a:ln>
          <a:effectLst/>
        </p:spPr>
        <p:txBody>
          <a:bodyPr wrap="none" anchor="ctr"/>
          <a:lstStyle/>
          <a:p>
            <a:pPr eaLnBrk="1">
              <a:lnSpc>
                <a:spcPct val="93000"/>
              </a:lnSpc>
              <a:buClr>
                <a:srgbClr val="000000"/>
              </a:buClr>
              <a:buSzPct val="100000"/>
              <a:buFont typeface="Times New Roman" panose="02020603050405020304" pitchFamily="18" charset="0"/>
              <a:buNone/>
            </a:pPr>
            <a:endParaRPr lang="en-IT" altLang="en-IT"/>
          </a:p>
        </p:txBody>
      </p:sp>
      <p:sp>
        <p:nvSpPr>
          <p:cNvPr id="66" name="Text Box 33">
            <a:extLst>
              <a:ext uri="{FF2B5EF4-FFF2-40B4-BE49-F238E27FC236}">
                <a16:creationId xmlns:a16="http://schemas.microsoft.com/office/drawing/2014/main" id="{04A0894E-7176-24BE-0C1F-7BCB3D053BBA}"/>
              </a:ext>
            </a:extLst>
          </p:cNvPr>
          <p:cNvSpPr txBox="1">
            <a:spLocks noChangeArrowheads="1"/>
          </p:cNvSpPr>
          <p:nvPr/>
        </p:nvSpPr>
        <p:spPr bwMode="auto">
          <a:xfrm>
            <a:off x="8638298" y="5416567"/>
            <a:ext cx="1288532"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836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1800" dirty="0">
                <a:solidFill>
                  <a:srgbClr val="B80047"/>
                </a:solidFill>
                <a:latin typeface="+mn-lt"/>
              </a:rPr>
              <a:t>Light New </a:t>
            </a:r>
          </a:p>
          <a:p>
            <a:pPr algn="ctr" eaLnBrk="1">
              <a:spcAft>
                <a:spcPct val="0"/>
              </a:spcAft>
            </a:pPr>
            <a:r>
              <a:rPr lang="en-US" altLang="en-IT" sz="1800" dirty="0">
                <a:solidFill>
                  <a:srgbClr val="B80047"/>
                </a:solidFill>
                <a:latin typeface="+mn-lt"/>
              </a:rPr>
              <a:t>Physics </a:t>
            </a:r>
          </a:p>
        </p:txBody>
      </p:sp>
      <p:sp>
        <p:nvSpPr>
          <p:cNvPr id="68" name="Rectangle 67">
            <a:extLst>
              <a:ext uri="{FF2B5EF4-FFF2-40B4-BE49-F238E27FC236}">
                <a16:creationId xmlns:a16="http://schemas.microsoft.com/office/drawing/2014/main" id="{8DC01B88-1791-9E50-966D-06E585400CFC}"/>
              </a:ext>
            </a:extLst>
          </p:cNvPr>
          <p:cNvSpPr/>
          <p:nvPr/>
        </p:nvSpPr>
        <p:spPr bwMode="auto">
          <a:xfrm>
            <a:off x="1343472" y="3588084"/>
            <a:ext cx="4865237" cy="229137"/>
          </a:xfrm>
          <a:prstGeom prst="rect">
            <a:avLst/>
          </a:prstGeom>
          <a:solidFill>
            <a:schemeClr val="accent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69" name="Rectangle 68">
            <a:extLst>
              <a:ext uri="{FF2B5EF4-FFF2-40B4-BE49-F238E27FC236}">
                <a16:creationId xmlns:a16="http://schemas.microsoft.com/office/drawing/2014/main" id="{FC9AC61B-8B73-350A-8BBD-AA5934896023}"/>
              </a:ext>
            </a:extLst>
          </p:cNvPr>
          <p:cNvSpPr/>
          <p:nvPr/>
        </p:nvSpPr>
        <p:spPr bwMode="auto">
          <a:xfrm>
            <a:off x="983432" y="3740484"/>
            <a:ext cx="5377677" cy="196311"/>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70" name="Rectangle 69">
            <a:extLst>
              <a:ext uri="{FF2B5EF4-FFF2-40B4-BE49-F238E27FC236}">
                <a16:creationId xmlns:a16="http://schemas.microsoft.com/office/drawing/2014/main" id="{8F6B5C29-79A1-8113-6B78-9BDDF4C13240}"/>
              </a:ext>
            </a:extLst>
          </p:cNvPr>
          <p:cNvSpPr/>
          <p:nvPr/>
        </p:nvSpPr>
        <p:spPr bwMode="auto">
          <a:xfrm>
            <a:off x="6862519" y="3587214"/>
            <a:ext cx="4865237" cy="229137"/>
          </a:xfrm>
          <a:prstGeom prst="rect">
            <a:avLst/>
          </a:prstGeom>
          <a:solidFill>
            <a:schemeClr val="accent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71" name="Rectangle 70">
            <a:extLst>
              <a:ext uri="{FF2B5EF4-FFF2-40B4-BE49-F238E27FC236}">
                <a16:creationId xmlns:a16="http://schemas.microsoft.com/office/drawing/2014/main" id="{8283AD0E-3DFA-8AE6-DFE1-45EC0444FF41}"/>
              </a:ext>
            </a:extLst>
          </p:cNvPr>
          <p:cNvSpPr/>
          <p:nvPr/>
        </p:nvSpPr>
        <p:spPr bwMode="auto">
          <a:xfrm>
            <a:off x="6502479" y="3739614"/>
            <a:ext cx="5377677" cy="196311"/>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72" name="Text Box 28">
            <a:extLst>
              <a:ext uri="{FF2B5EF4-FFF2-40B4-BE49-F238E27FC236}">
                <a16:creationId xmlns:a16="http://schemas.microsoft.com/office/drawing/2014/main" id="{4A877A70-E661-30A1-BF07-9BFA88940056}"/>
              </a:ext>
            </a:extLst>
          </p:cNvPr>
          <p:cNvSpPr txBox="1">
            <a:spLocks noChangeArrowheads="1"/>
          </p:cNvSpPr>
          <p:nvPr/>
        </p:nvSpPr>
        <p:spPr bwMode="auto">
          <a:xfrm>
            <a:off x="2667000" y="3195939"/>
            <a:ext cx="1646740" cy="3050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400" dirty="0">
                <a:latin typeface="+mn-lt"/>
              </a:rPr>
              <a:t>SMEFT</a:t>
            </a:r>
          </a:p>
        </p:txBody>
      </p:sp>
      <p:sp>
        <p:nvSpPr>
          <p:cNvPr id="73" name="Text Box 28">
            <a:extLst>
              <a:ext uri="{FF2B5EF4-FFF2-40B4-BE49-F238E27FC236}">
                <a16:creationId xmlns:a16="http://schemas.microsoft.com/office/drawing/2014/main" id="{76743A48-E247-31C0-B556-985DD3D90942}"/>
              </a:ext>
            </a:extLst>
          </p:cNvPr>
          <p:cNvSpPr txBox="1">
            <a:spLocks noChangeArrowheads="1"/>
          </p:cNvSpPr>
          <p:nvPr/>
        </p:nvSpPr>
        <p:spPr bwMode="auto">
          <a:xfrm>
            <a:off x="8280090" y="3162571"/>
            <a:ext cx="1646740" cy="3050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5876" rIns="0" bIns="0"/>
          <a:lstStyle>
            <a:lvl1pPr>
              <a:lnSpc>
                <a:spcPct val="93000"/>
              </a:lnSpc>
              <a:spcAft>
                <a:spcPts val="1425"/>
              </a:spcAft>
              <a:buClr>
                <a:srgbClr val="000000"/>
              </a:buClr>
              <a:buSzPct val="100000"/>
              <a:buFont typeface="Times New Roman" panose="02020603050405020304" pitchFamily="18" charset="0"/>
              <a:tabLst>
                <a:tab pos="723900" algn="l"/>
              </a:tabLst>
              <a:defRPr sz="3200">
                <a:solidFill>
                  <a:srgbClr val="000000"/>
                </a:solidFill>
                <a:latin typeface="Times New Roman" panose="02020603050405020304" pitchFamily="18" charset="0"/>
                <a:ea typeface="Bitstream Vera Sans" charset="0"/>
                <a:cs typeface="Bitstream Vera Sans" charset="0"/>
              </a:defRPr>
            </a:lvl1pPr>
            <a:lvl2pPr>
              <a:lnSpc>
                <a:spcPct val="93000"/>
              </a:lnSpc>
              <a:spcAft>
                <a:spcPts val="1138"/>
              </a:spcAft>
              <a:buClr>
                <a:srgbClr val="000000"/>
              </a:buClr>
              <a:buSzPct val="100000"/>
              <a:buFont typeface="Times New Roman" panose="02020603050405020304" pitchFamily="18" charset="0"/>
              <a:tabLst>
                <a:tab pos="723900" algn="l"/>
              </a:tabLst>
              <a:defRPr sz="2800">
                <a:solidFill>
                  <a:srgbClr val="000000"/>
                </a:solidFill>
                <a:latin typeface="Times New Roman" panose="02020603050405020304" pitchFamily="18" charset="0"/>
                <a:ea typeface="Bitstream Vera Sans" charset="0"/>
                <a:cs typeface="Bitstream Vera Sans" charset="0"/>
              </a:defRPr>
            </a:lvl2pPr>
            <a:lvl3pPr>
              <a:lnSpc>
                <a:spcPct val="93000"/>
              </a:lnSpc>
              <a:spcAft>
                <a:spcPts val="850"/>
              </a:spcAft>
              <a:buClr>
                <a:srgbClr val="000000"/>
              </a:buClr>
              <a:buSzPct val="100000"/>
              <a:buFont typeface="Times New Roman" panose="02020603050405020304" pitchFamily="18" charset="0"/>
              <a:tabLst>
                <a:tab pos="723900" algn="l"/>
              </a:tabLst>
              <a:defRPr sz="2400">
                <a:solidFill>
                  <a:srgbClr val="000000"/>
                </a:solidFill>
                <a:latin typeface="Times New Roman" panose="02020603050405020304" pitchFamily="18" charset="0"/>
                <a:ea typeface="Bitstream Vera Sans" charset="0"/>
                <a:cs typeface="Bitstream Vera Sans" charset="0"/>
              </a:defRPr>
            </a:lvl3pPr>
            <a:lvl4pPr>
              <a:lnSpc>
                <a:spcPct val="93000"/>
              </a:lnSpc>
              <a:spcAft>
                <a:spcPts val="575"/>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4pPr>
            <a:lvl5pPr>
              <a:lnSpc>
                <a:spcPct val="93000"/>
              </a:lnSpc>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723900" algn="l"/>
              </a:tabLst>
              <a:defRPr sz="2000">
                <a:solidFill>
                  <a:srgbClr val="000000"/>
                </a:solidFill>
                <a:latin typeface="Times New Roman" panose="02020603050405020304" pitchFamily="18" charset="0"/>
                <a:ea typeface="Bitstream Vera Sans" charset="0"/>
                <a:cs typeface="Bitstream Vera Sans" charset="0"/>
              </a:defRPr>
            </a:lvl9pPr>
          </a:lstStyle>
          <a:p>
            <a:pPr algn="ctr" eaLnBrk="1">
              <a:spcAft>
                <a:spcPct val="0"/>
              </a:spcAft>
            </a:pPr>
            <a:r>
              <a:rPr lang="en-US" altLang="en-IT" sz="2400" dirty="0">
                <a:latin typeface="+mn-lt"/>
              </a:rPr>
              <a:t>Portals</a:t>
            </a:r>
          </a:p>
        </p:txBody>
      </p:sp>
      <p:sp>
        <p:nvSpPr>
          <p:cNvPr id="5" name="Title 1">
            <a:extLst>
              <a:ext uri="{FF2B5EF4-FFF2-40B4-BE49-F238E27FC236}">
                <a16:creationId xmlns:a16="http://schemas.microsoft.com/office/drawing/2014/main" id="{2D55BBA3-5299-4EF4-D34B-ED09BB9EA906}"/>
              </a:ext>
            </a:extLst>
          </p:cNvPr>
          <p:cNvSpPr>
            <a:spLocks noGrp="1"/>
          </p:cNvSpPr>
          <p:nvPr>
            <p:ph type="title"/>
          </p:nvPr>
        </p:nvSpPr>
        <p:spPr>
          <a:xfrm>
            <a:off x="165761" y="-100433"/>
            <a:ext cx="11304385" cy="762000"/>
          </a:xfrm>
        </p:spPr>
        <p:txBody>
          <a:bodyPr/>
          <a:lstStyle/>
          <a:p>
            <a:r>
              <a:rPr lang="en-GB" dirty="0"/>
              <a:t>Last but not least…[</a:t>
            </a:r>
            <a:r>
              <a:rPr lang="en-GB" sz="3600" dirty="0"/>
              <a:t>beyond indirect searches</a:t>
            </a:r>
            <a:r>
              <a:rPr lang="en-GB" dirty="0"/>
              <a:t>] </a:t>
            </a:r>
            <a:endParaRPr lang="en-GB" dirty="0">
              <a:solidFill>
                <a:srgbClr val="C00000"/>
              </a:solidFill>
            </a:endParaRPr>
          </a:p>
        </p:txBody>
      </p:sp>
    </p:spTree>
    <p:extLst>
      <p:ext uri="{BB962C8B-B14F-4D97-AF65-F5344CB8AC3E}">
        <p14:creationId xmlns:p14="http://schemas.microsoft.com/office/powerpoint/2010/main" val="311427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dissolve">
                                      <p:cBhvr>
                                        <p:cTn id="7" dur="500"/>
                                        <p:tgtEl>
                                          <p:spTgt spid="7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visible"/>
                                      </p:to>
                                    </p:set>
                                    <p:animEffect transition="in" filter="dissolve">
                                      <p:cBhvr>
                                        <p:cTn id="1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6EBB4D0-EB17-C0FD-E1F5-FC3823E3BF01}"/>
              </a:ext>
            </a:extLst>
          </p:cNvPr>
          <p:cNvSpPr>
            <a:spLocks noGrp="1"/>
          </p:cNvSpPr>
          <p:nvPr>
            <p:ph type="sldNum" sz="quarter" idx="11"/>
          </p:nvPr>
        </p:nvSpPr>
        <p:spPr/>
        <p:txBody>
          <a:bodyPr/>
          <a:lstStyle/>
          <a:p>
            <a:pPr>
              <a:defRPr/>
            </a:pPr>
            <a:fld id="{69465A80-0F57-5B4F-BE8A-6A68EE5F429F}" type="slidenum">
              <a:rPr lang="en-US" smtClean="0"/>
              <a:pPr>
                <a:defRPr/>
              </a:pPr>
              <a:t>60</a:t>
            </a:fld>
            <a:endParaRPr lang="en-US"/>
          </a:p>
        </p:txBody>
      </p:sp>
      <p:sp>
        <p:nvSpPr>
          <p:cNvPr id="6" name="Footer Placeholder 5">
            <a:extLst>
              <a:ext uri="{FF2B5EF4-FFF2-40B4-BE49-F238E27FC236}">
                <a16:creationId xmlns:a16="http://schemas.microsoft.com/office/drawing/2014/main" id="{F57901D6-D2B5-9630-54B3-A007B46B72D4}"/>
              </a:ext>
            </a:extLst>
          </p:cNvPr>
          <p:cNvSpPr>
            <a:spLocks noGrp="1"/>
          </p:cNvSpPr>
          <p:nvPr>
            <p:ph type="ftr" sz="quarter" idx="3"/>
          </p:nvPr>
        </p:nvSpPr>
        <p:spPr/>
        <p:txBody>
          <a:bodyPr/>
          <a:lstStyle/>
          <a:p>
            <a:pPr>
              <a:defRPr/>
            </a:pPr>
            <a:r>
              <a:rPr lang="de-DE"/>
              <a:t>G. Isidori - The discovery potential of FCC-ee</a:t>
            </a:r>
          </a:p>
        </p:txBody>
      </p:sp>
      <mc:AlternateContent xmlns:mc="http://schemas.openxmlformats.org/markup-compatibility/2006" xmlns:a14="http://schemas.microsoft.com/office/drawing/2010/main">
        <mc:Choice Requires="a14">
          <p:sp>
            <p:nvSpPr>
              <p:cNvPr id="12" name="Content Placeholder 4">
                <a:extLst>
                  <a:ext uri="{FF2B5EF4-FFF2-40B4-BE49-F238E27FC236}">
                    <a16:creationId xmlns:a16="http://schemas.microsoft.com/office/drawing/2014/main" id="{6E4DCBE2-C43C-E24A-0077-E2481F464080}"/>
                  </a:ext>
                </a:extLst>
              </p:cNvPr>
              <p:cNvSpPr>
                <a:spLocks noGrp="1"/>
              </p:cNvSpPr>
              <p:nvPr>
                <p:ph sz="half" idx="1"/>
              </p:nvPr>
            </p:nvSpPr>
            <p:spPr>
              <a:xfrm>
                <a:off x="262406" y="814263"/>
                <a:ext cx="11752042" cy="1102569"/>
              </a:xfrm>
            </p:spPr>
            <p:txBody>
              <a:bodyPr/>
              <a:lstStyle/>
              <a:p>
                <a:pPr marL="0" indent="0">
                  <a:buNone/>
                </a:pPr>
                <a:r>
                  <a:rPr lang="en-GB" sz="2400" dirty="0">
                    <a:solidFill>
                      <a:schemeClr val="tx1"/>
                    </a:solidFill>
                  </a:rPr>
                  <a:t>In this case the NP parameter range is much wider </a:t>
                </a:r>
                <a14:m>
                  <m:oMath xmlns:m="http://schemas.openxmlformats.org/officeDocument/2006/math">
                    <m:r>
                      <a:rPr lang="en-GB" sz="2400" i="1" smtClean="0">
                        <a:solidFill>
                          <a:schemeClr val="tx1"/>
                        </a:solidFill>
                        <a:latin typeface="Cambria Math" panose="02040503050406030204" pitchFamily="18" charset="0"/>
                        <a:ea typeface="Cambria Math" panose="02040503050406030204" pitchFamily="18" charset="0"/>
                      </a:rPr>
                      <m:t>→</m:t>
                    </m:r>
                  </m:oMath>
                </a14:m>
                <a:r>
                  <a:rPr lang="en-GB" sz="2400" dirty="0">
                    <a:solidFill>
                      <a:schemeClr val="tx1"/>
                    </a:solidFill>
                  </a:rPr>
                  <a:t> no hope for complete coverage with a single set-up. However, the high statistics &amp; clean environment provided by </a:t>
                </a:r>
                <a:r>
                  <a:rPr lang="en-GB" sz="2400" dirty="0">
                    <a:solidFill>
                      <a:srgbClr val="C00000"/>
                    </a:solidFill>
                  </a:rPr>
                  <a:t>FCC-ee</a:t>
                </a:r>
                <a:r>
                  <a:rPr lang="en-GB" sz="2400" dirty="0">
                    <a:solidFill>
                      <a:schemeClr val="accent4"/>
                    </a:solidFill>
                  </a:rPr>
                  <a:t> would allow us to </a:t>
                </a:r>
                <a:r>
                  <a:rPr lang="en-GB" sz="2400" dirty="0">
                    <a:solidFill>
                      <a:srgbClr val="C00000"/>
                    </a:solidFill>
                  </a:rPr>
                  <a:t>probe large unexplored regions</a:t>
                </a:r>
                <a:r>
                  <a:rPr lang="en-GB" sz="2400" dirty="0">
                    <a:solidFill>
                      <a:schemeClr val="tx1"/>
                    </a:solidFill>
                  </a:rPr>
                  <a:t>, e.g.:</a:t>
                </a:r>
                <a:endParaRPr lang="en-GB" sz="1600" dirty="0">
                  <a:solidFill>
                    <a:schemeClr val="tx1"/>
                  </a:solidFill>
                </a:endParaRPr>
              </a:p>
            </p:txBody>
          </p:sp>
        </mc:Choice>
        <mc:Fallback xmlns="">
          <p:sp>
            <p:nvSpPr>
              <p:cNvPr id="12" name="Content Placeholder 4">
                <a:extLst>
                  <a:ext uri="{FF2B5EF4-FFF2-40B4-BE49-F238E27FC236}">
                    <a16:creationId xmlns:a16="http://schemas.microsoft.com/office/drawing/2014/main" id="{6E4DCBE2-C43C-E24A-0077-E2481F464080}"/>
                  </a:ext>
                </a:extLst>
              </p:cNvPr>
              <p:cNvSpPr>
                <a:spLocks noGrp="1" noRot="1" noChangeAspect="1" noMove="1" noResize="1" noEditPoints="1" noAdjustHandles="1" noChangeArrowheads="1" noChangeShapeType="1" noTextEdit="1"/>
              </p:cNvSpPr>
              <p:nvPr>
                <p:ph sz="half" idx="1"/>
              </p:nvPr>
            </p:nvSpPr>
            <p:spPr>
              <a:xfrm>
                <a:off x="262406" y="814263"/>
                <a:ext cx="11752042" cy="1102569"/>
              </a:xfrm>
              <a:blipFill>
                <a:blip r:embed="rId2"/>
                <a:stretch>
                  <a:fillRect l="-863" t="-4598" r="-647" b="-21839"/>
                </a:stretch>
              </a:blipFill>
            </p:spPr>
            <p:txBody>
              <a:bodyPr/>
              <a:lstStyle/>
              <a:p>
                <a:r>
                  <a:rPr lang="en-GB">
                    <a:noFill/>
                  </a:rPr>
                  <a:t> </a:t>
                </a:r>
              </a:p>
            </p:txBody>
          </p:sp>
        </mc:Fallback>
      </mc:AlternateContent>
      <p:cxnSp>
        <p:nvCxnSpPr>
          <p:cNvPr id="13" name="Straight Connector 12">
            <a:extLst>
              <a:ext uri="{FF2B5EF4-FFF2-40B4-BE49-F238E27FC236}">
                <a16:creationId xmlns:a16="http://schemas.microsoft.com/office/drawing/2014/main" id="{30118D24-0A22-AE8F-BF93-F22351C88E54}"/>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F674DBF6-FB87-84AB-E9F4-1D7995189655}"/>
              </a:ext>
            </a:extLst>
          </p:cNvPr>
          <p:cNvPicPr>
            <a:picLocks noChangeAspect="1"/>
          </p:cNvPicPr>
          <p:nvPr/>
        </p:nvPicPr>
        <p:blipFill>
          <a:blip r:embed="rId3"/>
          <a:stretch>
            <a:fillRect/>
          </a:stretch>
        </p:blipFill>
        <p:spPr>
          <a:xfrm>
            <a:off x="-24680" y="2307853"/>
            <a:ext cx="6312024" cy="3929459"/>
          </a:xfrm>
          <a:prstGeom prst="rect">
            <a:avLst/>
          </a:prstGeom>
        </p:spPr>
      </p:pic>
      <p:pic>
        <p:nvPicPr>
          <p:cNvPr id="4" name="Picture 3">
            <a:extLst>
              <a:ext uri="{FF2B5EF4-FFF2-40B4-BE49-F238E27FC236}">
                <a16:creationId xmlns:a16="http://schemas.microsoft.com/office/drawing/2014/main" id="{21B5B1C8-2C34-5F39-F668-FDBCE1332C88}"/>
              </a:ext>
            </a:extLst>
          </p:cNvPr>
          <p:cNvPicPr>
            <a:picLocks noChangeAspect="1"/>
          </p:cNvPicPr>
          <p:nvPr/>
        </p:nvPicPr>
        <p:blipFill>
          <a:blip r:embed="rId4"/>
          <a:stretch>
            <a:fillRect/>
          </a:stretch>
        </p:blipFill>
        <p:spPr>
          <a:xfrm>
            <a:off x="6287344" y="2400190"/>
            <a:ext cx="5832647" cy="3787550"/>
          </a:xfrm>
          <a:prstGeom prst="rect">
            <a:avLst/>
          </a:prstGeom>
        </p:spPr>
      </p:pic>
      <p:sp>
        <p:nvSpPr>
          <p:cNvPr id="8" name="Rectangle 7">
            <a:extLst>
              <a:ext uri="{FF2B5EF4-FFF2-40B4-BE49-F238E27FC236}">
                <a16:creationId xmlns:a16="http://schemas.microsoft.com/office/drawing/2014/main" id="{CB5EF947-6F5D-2B88-CE79-7813EC343201}"/>
              </a:ext>
            </a:extLst>
          </p:cNvPr>
          <p:cNvSpPr/>
          <p:nvPr/>
        </p:nvSpPr>
        <p:spPr bwMode="auto">
          <a:xfrm>
            <a:off x="6215335" y="2276872"/>
            <a:ext cx="72009" cy="3353395"/>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9" name="Title 1">
            <a:extLst>
              <a:ext uri="{FF2B5EF4-FFF2-40B4-BE49-F238E27FC236}">
                <a16:creationId xmlns:a16="http://schemas.microsoft.com/office/drawing/2014/main" id="{387FE2B9-B6B9-DFDA-C9FA-6A086DDDDA8B}"/>
              </a:ext>
            </a:extLst>
          </p:cNvPr>
          <p:cNvSpPr>
            <a:spLocks noGrp="1"/>
          </p:cNvSpPr>
          <p:nvPr>
            <p:ph type="title"/>
          </p:nvPr>
        </p:nvSpPr>
        <p:spPr>
          <a:xfrm>
            <a:off x="165761" y="-100433"/>
            <a:ext cx="11304385" cy="762000"/>
          </a:xfrm>
        </p:spPr>
        <p:txBody>
          <a:bodyPr/>
          <a:lstStyle/>
          <a:p>
            <a:r>
              <a:rPr lang="en-GB" dirty="0"/>
              <a:t>Last but not least…[</a:t>
            </a:r>
            <a:r>
              <a:rPr lang="en-GB" sz="3600" dirty="0"/>
              <a:t>beyond indirect searches</a:t>
            </a:r>
            <a:r>
              <a:rPr lang="en-GB" dirty="0"/>
              <a:t>] </a:t>
            </a:r>
            <a:endParaRPr lang="en-GB" dirty="0">
              <a:solidFill>
                <a:srgbClr val="C00000"/>
              </a:solidFill>
            </a:endParaRPr>
          </a:p>
        </p:txBody>
      </p:sp>
    </p:spTree>
    <p:extLst>
      <p:ext uri="{BB962C8B-B14F-4D97-AF65-F5344CB8AC3E}">
        <p14:creationId xmlns:p14="http://schemas.microsoft.com/office/powerpoint/2010/main" val="16958803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9A4109-FAC5-7E9A-9803-9F0CDC247F70}"/>
              </a:ext>
            </a:extLst>
          </p:cNvPr>
          <p:cNvSpPr txBox="1">
            <a:spLocks/>
          </p:cNvSpPr>
          <p:nvPr/>
        </p:nvSpPr>
        <p:spPr bwMode="auto">
          <a:xfrm>
            <a:off x="484131" y="4041080"/>
            <a:ext cx="11229078" cy="14041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a:spcBef>
                <a:spcPts val="0"/>
              </a:spcBef>
              <a:spcAft>
                <a:spcPts val="800"/>
              </a:spcAft>
            </a:pPr>
            <a:r>
              <a:rPr lang="en-GB" altLang="en-IT" sz="2400" kern="0" dirty="0">
                <a:solidFill>
                  <a:schemeClr val="tx1"/>
                </a:solidFill>
              </a:rPr>
              <a:t>N</a:t>
            </a:r>
            <a:r>
              <a:rPr lang="en-GB" altLang="en-IT" sz="2400" dirty="0">
                <a:solidFill>
                  <a:schemeClr val="tx1"/>
                </a:solidFill>
              </a:rPr>
              <a:t>atural </a:t>
            </a:r>
            <a:r>
              <a:rPr lang="en-GB" altLang="en-IT" sz="2400" dirty="0">
                <a:solidFill>
                  <a:schemeClr val="accent4"/>
                </a:solidFill>
              </a:rPr>
              <a:t>synergy of the precision frontier with the data-driven searches for </a:t>
            </a:r>
            <a:r>
              <a:rPr lang="en-GB" sz="2400" kern="0" dirty="0">
                <a:solidFill>
                  <a:schemeClr val="tx1"/>
                </a:solidFill>
              </a:rPr>
              <a:t>“</a:t>
            </a:r>
            <a:r>
              <a:rPr lang="en-GB" altLang="en-IT" sz="2400" dirty="0">
                <a:solidFill>
                  <a:schemeClr val="accent4"/>
                </a:solidFill>
              </a:rPr>
              <a:t>exotic” NP models with </a:t>
            </a:r>
            <a:r>
              <a:rPr lang="en-GB" altLang="en-IT" sz="2400" u="sng" dirty="0">
                <a:solidFill>
                  <a:srgbClr val="0070C0"/>
                </a:solidFill>
              </a:rPr>
              <a:t>light weakly-coupled new particles</a:t>
            </a:r>
            <a:r>
              <a:rPr lang="en-GB" altLang="en-IT" sz="2400" dirty="0">
                <a:solidFill>
                  <a:schemeClr val="accent4"/>
                </a:solidFill>
              </a:rPr>
              <a:t> [</a:t>
            </a:r>
            <a:r>
              <a:rPr lang="en-GB" altLang="en-IT" sz="2400" i="1" dirty="0">
                <a:solidFill>
                  <a:schemeClr val="accent6">
                    <a:lumMod val="75000"/>
                  </a:schemeClr>
                </a:solidFill>
              </a:rPr>
              <a:t>high intensity is the driving factor</a:t>
            </a:r>
            <a:r>
              <a:rPr lang="en-GB" altLang="en-IT" sz="2400" dirty="0"/>
              <a:t>]</a:t>
            </a:r>
            <a:endParaRPr lang="en-GB" sz="2400" u="sng" kern="0" dirty="0">
              <a:solidFill>
                <a:schemeClr val="tx1"/>
              </a:solidFill>
            </a:endParaRPr>
          </a:p>
        </p:txBody>
      </p:sp>
      <p:cxnSp>
        <p:nvCxnSpPr>
          <p:cNvPr id="10" name="Straight Connector 9">
            <a:extLst>
              <a:ext uri="{FF2B5EF4-FFF2-40B4-BE49-F238E27FC236}">
                <a16:creationId xmlns:a16="http://schemas.microsoft.com/office/drawing/2014/main" id="{0553B909-1B0C-38A9-18E8-F03D2769D481}"/>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B43B2F24-294E-A730-C10C-8AA4E84BEB57}"/>
              </a:ext>
            </a:extLst>
          </p:cNvPr>
          <p:cNvSpPr>
            <a:spLocks noGrp="1"/>
          </p:cNvSpPr>
          <p:nvPr>
            <p:ph type="title"/>
          </p:nvPr>
        </p:nvSpPr>
        <p:spPr>
          <a:xfrm>
            <a:off x="165761" y="-100433"/>
            <a:ext cx="10420349" cy="762000"/>
          </a:xfrm>
        </p:spPr>
        <p:txBody>
          <a:bodyPr/>
          <a:lstStyle/>
          <a:p>
            <a:r>
              <a:rPr lang="en-GB" dirty="0"/>
              <a:t>Conclusions</a:t>
            </a:r>
            <a:endParaRPr lang="en-GB" dirty="0">
              <a:solidFill>
                <a:srgbClr val="C00000"/>
              </a:solidFill>
            </a:endParaRPr>
          </a:p>
        </p:txBody>
      </p:sp>
      <p:sp>
        <p:nvSpPr>
          <p:cNvPr id="13" name="Rounded Rectangle 12">
            <a:extLst>
              <a:ext uri="{FF2B5EF4-FFF2-40B4-BE49-F238E27FC236}">
                <a16:creationId xmlns:a16="http://schemas.microsoft.com/office/drawing/2014/main" id="{D3829AA8-A3D5-A201-EFC6-9BD6A681A7EE}"/>
              </a:ext>
            </a:extLst>
          </p:cNvPr>
          <p:cNvSpPr/>
          <p:nvPr/>
        </p:nvSpPr>
        <p:spPr bwMode="auto">
          <a:xfrm>
            <a:off x="623392" y="5445224"/>
            <a:ext cx="10801200" cy="936104"/>
          </a:xfrm>
          <a:prstGeom prst="roundRect">
            <a:avLst/>
          </a:prstGeom>
          <a:solidFill>
            <a:schemeClr val="accent2"/>
          </a:solid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4" name="Content Placeholder 1">
            <a:extLst>
              <a:ext uri="{FF2B5EF4-FFF2-40B4-BE49-F238E27FC236}">
                <a16:creationId xmlns:a16="http://schemas.microsoft.com/office/drawing/2014/main" id="{17ED2E79-5285-F268-F4A6-5C6AFB7AB761}"/>
              </a:ext>
            </a:extLst>
          </p:cNvPr>
          <p:cNvSpPr txBox="1">
            <a:spLocks/>
          </p:cNvSpPr>
          <p:nvPr/>
        </p:nvSpPr>
        <p:spPr bwMode="auto">
          <a:xfrm>
            <a:off x="410594" y="5661249"/>
            <a:ext cx="10826783" cy="6227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marL="457200" lvl="1" indent="0">
              <a:spcBef>
                <a:spcPts val="0"/>
              </a:spcBef>
              <a:spcAft>
                <a:spcPts val="600"/>
              </a:spcAft>
              <a:buNone/>
            </a:pPr>
            <a:r>
              <a:rPr lang="en-GB" altLang="en-IT" i="1" dirty="0">
                <a:solidFill>
                  <a:schemeClr val="tx1"/>
                </a:solidFill>
              </a:rPr>
              <a:t>In view of all these considerations, the FCC-</a:t>
            </a:r>
            <a:r>
              <a:rPr lang="en-GB" altLang="en-IT" i="1" dirty="0" err="1">
                <a:solidFill>
                  <a:schemeClr val="tx1"/>
                </a:solidFill>
              </a:rPr>
              <a:t>ee</a:t>
            </a:r>
            <a:r>
              <a:rPr lang="en-GB" altLang="en-IT" i="1" dirty="0">
                <a:solidFill>
                  <a:schemeClr val="tx1"/>
                </a:solidFill>
              </a:rPr>
              <a:t> program is very exciting !</a:t>
            </a:r>
            <a:endParaRPr lang="en-GB" sz="2400" i="1" u="sng" kern="0" dirty="0">
              <a:solidFill>
                <a:schemeClr val="tx1"/>
              </a:solidFill>
            </a:endParaRPr>
          </a:p>
        </p:txBody>
      </p:sp>
      <p:sp>
        <p:nvSpPr>
          <p:cNvPr id="3" name="Content Placeholder 1">
            <a:extLst>
              <a:ext uri="{FF2B5EF4-FFF2-40B4-BE49-F238E27FC236}">
                <a16:creationId xmlns:a16="http://schemas.microsoft.com/office/drawing/2014/main" id="{62A47C4D-F64B-8DAF-D5D6-1BF71B7B0791}"/>
              </a:ext>
            </a:extLst>
          </p:cNvPr>
          <p:cNvSpPr txBox="1">
            <a:spLocks/>
          </p:cNvSpPr>
          <p:nvPr/>
        </p:nvSpPr>
        <p:spPr bwMode="auto">
          <a:xfrm>
            <a:off x="478791" y="836718"/>
            <a:ext cx="11530249" cy="32403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75000"/>
              <a:buFont typeface="Wingdings" charset="2"/>
              <a:buChar char="n"/>
              <a:defRPr sz="2800">
                <a:solidFill>
                  <a:schemeClr val="tx2"/>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75000"/>
              <a:buFont typeface="Wingdings" charset="2"/>
              <a:buChar char="n"/>
              <a:defRPr sz="2400">
                <a:solidFill>
                  <a:schemeClr val="tx2"/>
                </a:solidFill>
                <a:latin typeface="+mn-lt"/>
                <a:ea typeface="ＭＳ Ｐゴシック" charset="-128"/>
              </a:defRPr>
            </a:lvl2pPr>
            <a:lvl3pPr marL="1143000" indent="-228600" algn="l" rtl="0" eaLnBrk="0" fontAlgn="base" hangingPunct="0">
              <a:spcBef>
                <a:spcPct val="20000"/>
              </a:spcBef>
              <a:spcAft>
                <a:spcPct val="0"/>
              </a:spcAft>
              <a:buClr>
                <a:schemeClr val="tx2"/>
              </a:buClr>
              <a:buFont typeface="Courier New" panose="02070309020205020404" pitchFamily="49" charset="0"/>
              <a:buChar char="o"/>
              <a:defRPr sz="2000">
                <a:solidFill>
                  <a:schemeClr val="tx2"/>
                </a:solidFill>
                <a:latin typeface="+mn-lt"/>
                <a:ea typeface="ＭＳ Ｐゴシック" charset="-128"/>
              </a:defRPr>
            </a:lvl3pPr>
            <a:lvl4pPr marL="1600200" indent="-228600" algn="l" rtl="0" eaLnBrk="0" fontAlgn="base" hangingPunct="0">
              <a:spcBef>
                <a:spcPct val="20000"/>
              </a:spcBef>
              <a:spcAft>
                <a:spcPct val="0"/>
              </a:spcAft>
              <a:buClr>
                <a:schemeClr val="hlink"/>
              </a:buClr>
              <a:buFont typeface="System Font Regular"/>
              <a:buChar char="-"/>
              <a:defRPr sz="1800">
                <a:solidFill>
                  <a:schemeClr val="tx2"/>
                </a:solidFill>
                <a:latin typeface="+mn-lt"/>
                <a:ea typeface="ＭＳ Ｐゴシック" charset="-128"/>
              </a:defRPr>
            </a:lvl4pPr>
            <a:lvl5pPr marL="2057400" indent="-228600" algn="l" rtl="0" eaLnBrk="0" fontAlgn="base" hangingPunct="0">
              <a:spcBef>
                <a:spcPct val="20000"/>
              </a:spcBef>
              <a:spcAft>
                <a:spcPct val="0"/>
              </a:spcAft>
              <a:buClr>
                <a:schemeClr val="tx1"/>
              </a:buClr>
              <a:buSzPct val="85000"/>
              <a:buChar char="•"/>
              <a:defRPr sz="1800">
                <a:solidFill>
                  <a:schemeClr val="tx2"/>
                </a:solidFill>
                <a:latin typeface="+mn-lt"/>
                <a:ea typeface="ＭＳ Ｐゴシック" charset="-128"/>
              </a:defRPr>
            </a:lvl5pPr>
            <a:lvl6pPr marL="25146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6pPr>
            <a:lvl7pPr marL="29718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7pPr>
            <a:lvl8pPr marL="34290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8pPr>
            <a:lvl9pPr marL="3886200" indent="-228600" algn="l" rtl="0" fontAlgn="base">
              <a:spcBef>
                <a:spcPct val="20000"/>
              </a:spcBef>
              <a:spcAft>
                <a:spcPct val="0"/>
              </a:spcAft>
              <a:buClr>
                <a:schemeClr val="tx1"/>
              </a:buClr>
              <a:buSzPct val="85000"/>
              <a:buChar char="•"/>
              <a:defRPr sz="1800">
                <a:solidFill>
                  <a:schemeClr val="tx2"/>
                </a:solidFill>
                <a:latin typeface="+mn-lt"/>
                <a:ea typeface="ＭＳ Ｐゴシック" charset="-128"/>
              </a:defRPr>
            </a:lvl9pPr>
          </a:lstStyle>
          <a:p>
            <a:pPr marL="0" indent="0">
              <a:spcBef>
                <a:spcPts val="0"/>
              </a:spcBef>
              <a:spcAft>
                <a:spcPts val="800"/>
              </a:spcAft>
              <a:buNone/>
            </a:pPr>
            <a:r>
              <a:rPr lang="en-GB" altLang="en-IT" sz="2400" dirty="0">
                <a:solidFill>
                  <a:schemeClr val="tx1"/>
                </a:solidFill>
              </a:rPr>
              <a:t>What I have illustrated at the end of this talk are specific examples, but the conclusions that can be drawn are very general:</a:t>
            </a:r>
          </a:p>
          <a:p>
            <a:pPr>
              <a:spcBef>
                <a:spcPts val="0"/>
              </a:spcBef>
              <a:spcAft>
                <a:spcPts val="800"/>
              </a:spcAft>
            </a:pPr>
            <a:r>
              <a:rPr lang="en-GB" sz="2400" kern="0" dirty="0">
                <a:solidFill>
                  <a:schemeClr val="tx1"/>
                </a:solidFill>
              </a:rPr>
              <a:t>In </a:t>
            </a:r>
            <a:r>
              <a:rPr lang="en-GB" sz="2400" u="sng" kern="0" dirty="0">
                <a:solidFill>
                  <a:srgbClr val="0070C0"/>
                </a:solidFill>
              </a:rPr>
              <a:t>motivated classes</a:t>
            </a:r>
            <a:r>
              <a:rPr lang="en-GB" sz="2400" kern="0" dirty="0">
                <a:solidFill>
                  <a:srgbClr val="0070C0"/>
                </a:solidFill>
              </a:rPr>
              <a:t> </a:t>
            </a:r>
            <a:r>
              <a:rPr lang="en-GB" sz="2400" kern="0" dirty="0">
                <a:solidFill>
                  <a:schemeClr val="tx1"/>
                </a:solidFill>
              </a:rPr>
              <a:t>of SM extensions </a:t>
            </a:r>
            <a:r>
              <a:rPr lang="en-GB" sz="2400" u="sng" kern="0" dirty="0">
                <a:solidFill>
                  <a:srgbClr val="0070C0"/>
                </a:solidFill>
              </a:rPr>
              <a:t>NP can still be around few TeV</a:t>
            </a:r>
            <a:r>
              <a:rPr lang="en-GB" sz="2400" u="sng" kern="0" dirty="0">
                <a:solidFill>
                  <a:schemeClr val="tx1"/>
                </a:solidFill>
              </a:rPr>
              <a:t>.</a:t>
            </a:r>
            <a:r>
              <a:rPr lang="en-GB" altLang="en-IT" sz="2400" dirty="0">
                <a:solidFill>
                  <a:schemeClr val="tx1"/>
                </a:solidFill>
              </a:rPr>
              <a:t> 		  To discover it, the </a:t>
            </a:r>
            <a:r>
              <a:rPr lang="en-GB" altLang="en-IT" sz="2400" u="sng" dirty="0">
                <a:solidFill>
                  <a:srgbClr val="0070C0"/>
                </a:solidFill>
              </a:rPr>
              <a:t>interplay of a large number of observables</a:t>
            </a:r>
            <a:r>
              <a:rPr lang="en-GB" altLang="en-IT" sz="2400" dirty="0">
                <a:solidFill>
                  <a:srgbClr val="0070C0"/>
                </a:solidFill>
              </a:rPr>
              <a:t> </a:t>
            </a:r>
            <a:r>
              <a:rPr lang="en-GB" altLang="en-IT" sz="2400" dirty="0">
                <a:solidFill>
                  <a:schemeClr val="tx1"/>
                </a:solidFill>
              </a:rPr>
              <a:t>is a key ingredient, </a:t>
            </a:r>
            <a:r>
              <a:rPr lang="en-GB" altLang="en-IT" sz="2400" dirty="0">
                <a:solidFill>
                  <a:schemeClr val="accent4"/>
                </a:solidFill>
              </a:rPr>
              <a:t>both to</a:t>
            </a:r>
            <a:r>
              <a:rPr lang="en-GB" altLang="en-IT" sz="2400" dirty="0">
                <a:solidFill>
                  <a:srgbClr val="C00000"/>
                </a:solidFill>
              </a:rPr>
              <a:t> “decode” </a:t>
            </a:r>
            <a:r>
              <a:rPr lang="en-GB" altLang="en-IT" sz="2400" dirty="0">
                <a:solidFill>
                  <a:schemeClr val="tx1"/>
                </a:solidFill>
              </a:rPr>
              <a:t>the underlying theory &amp; to </a:t>
            </a:r>
            <a:r>
              <a:rPr lang="en-GB" altLang="en-IT" sz="2400" dirty="0">
                <a:solidFill>
                  <a:srgbClr val="C00000"/>
                </a:solidFill>
              </a:rPr>
              <a:t>“validate” </a:t>
            </a:r>
            <a:r>
              <a:rPr lang="en-GB" altLang="en-IT" sz="2400" dirty="0">
                <a:solidFill>
                  <a:schemeClr val="tx1"/>
                </a:solidFill>
              </a:rPr>
              <a:t>possible discoveries</a:t>
            </a:r>
          </a:p>
          <a:p>
            <a:pPr>
              <a:spcBef>
                <a:spcPts val="0"/>
              </a:spcBef>
              <a:spcAft>
                <a:spcPts val="800"/>
              </a:spcAft>
            </a:pPr>
            <a:r>
              <a:rPr lang="en-GB" altLang="en-IT" sz="2400" dirty="0">
                <a:solidFill>
                  <a:schemeClr val="tx1"/>
                </a:solidFill>
              </a:rPr>
              <a:t>Precision </a:t>
            </a:r>
            <a:r>
              <a:rPr lang="en-GB" altLang="en-IT" sz="2400" dirty="0">
                <a:solidFill>
                  <a:srgbClr val="C00000"/>
                </a:solidFill>
              </a:rPr>
              <a:t>Higgs</a:t>
            </a:r>
            <a:r>
              <a:rPr lang="en-GB" altLang="en-IT" sz="2400" dirty="0">
                <a:solidFill>
                  <a:schemeClr val="tx1"/>
                </a:solidFill>
              </a:rPr>
              <a:t>, </a:t>
            </a:r>
            <a:r>
              <a:rPr lang="en-GB" altLang="en-IT" sz="2400" dirty="0">
                <a:solidFill>
                  <a:srgbClr val="00B050"/>
                </a:solidFill>
              </a:rPr>
              <a:t>electroweak</a:t>
            </a:r>
            <a:r>
              <a:rPr lang="en-GB" altLang="en-IT" sz="2400" dirty="0">
                <a:solidFill>
                  <a:schemeClr val="tx1"/>
                </a:solidFill>
              </a:rPr>
              <a:t>, and </a:t>
            </a:r>
            <a:r>
              <a:rPr lang="en-GB" altLang="en-IT" sz="2400" dirty="0">
                <a:solidFill>
                  <a:srgbClr val="0070C0"/>
                </a:solidFill>
              </a:rPr>
              <a:t>flavour physics </a:t>
            </a:r>
            <a:r>
              <a:rPr lang="en-GB" altLang="en-IT" sz="2400" dirty="0">
                <a:solidFill>
                  <a:schemeClr val="tx1"/>
                </a:solidFill>
              </a:rPr>
              <a:t>are three faces of the same strategy: their primary objective are indirect discoveries, and in realistic model with TeV-scale NP, they provide very complementary information</a:t>
            </a:r>
            <a:endParaRPr lang="en-GB" sz="2400" u="sng" kern="0" dirty="0">
              <a:solidFill>
                <a:schemeClr val="tx1"/>
              </a:solidFill>
            </a:endParaRPr>
          </a:p>
        </p:txBody>
      </p:sp>
      <p:sp>
        <p:nvSpPr>
          <p:cNvPr id="4" name="Slide Number Placeholder 3">
            <a:extLst>
              <a:ext uri="{FF2B5EF4-FFF2-40B4-BE49-F238E27FC236}">
                <a16:creationId xmlns:a16="http://schemas.microsoft.com/office/drawing/2014/main" id="{5B72188F-A669-C32C-20C1-51F2E3917B5E}"/>
              </a:ext>
            </a:extLst>
          </p:cNvPr>
          <p:cNvSpPr txBox="1">
            <a:spLocks/>
          </p:cNvSpPr>
          <p:nvPr/>
        </p:nvSpPr>
        <p:spPr bwMode="auto">
          <a:xfrm>
            <a:off x="10087588" y="6525344"/>
            <a:ext cx="1963473"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GB"/>
            </a:defPPr>
            <a:lvl1pPr algn="r" rtl="0" eaLnBrk="1" fontAlgn="base" hangingPunct="1">
              <a:spcBef>
                <a:spcPct val="0"/>
              </a:spcBef>
              <a:spcAft>
                <a:spcPct val="0"/>
              </a:spcAft>
              <a:defRPr sz="1000" kern="1200">
                <a:solidFill>
                  <a:srgbClr val="000000"/>
                </a:solidFill>
                <a:latin typeface="Helvetica"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defRPr/>
            </a:pPr>
            <a:fld id="{69465A80-0F57-5B4F-BE8A-6A68EE5F429F}" type="slidenum">
              <a:rPr lang="en-US" smtClean="0"/>
              <a:pPr>
                <a:defRPr/>
              </a:pPr>
              <a:t>61</a:t>
            </a:fld>
            <a:endParaRPr lang="en-US" dirty="0"/>
          </a:p>
        </p:txBody>
      </p:sp>
      <p:sp>
        <p:nvSpPr>
          <p:cNvPr id="5" name="Footer Placeholder 5">
            <a:extLst>
              <a:ext uri="{FF2B5EF4-FFF2-40B4-BE49-F238E27FC236}">
                <a16:creationId xmlns:a16="http://schemas.microsoft.com/office/drawing/2014/main" id="{EBAE2AE1-3E02-DD42-C9F4-EE3695FAEFD4}"/>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spTree>
    <p:extLst>
      <p:ext uri="{BB962C8B-B14F-4D97-AF65-F5344CB8AC3E}">
        <p14:creationId xmlns:p14="http://schemas.microsoft.com/office/powerpoint/2010/main" val="389946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animBg="1"/>
      <p:bldP spid="1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915317B-52DB-DEAD-370F-CEF17AC41C71}"/>
              </a:ext>
            </a:extLst>
          </p:cNvPr>
          <p:cNvCxnSpPr>
            <a:cxnSpLocks/>
          </p:cNvCxnSpPr>
          <p:nvPr/>
        </p:nvCxnSpPr>
        <p:spPr>
          <a:xfrm>
            <a:off x="0" y="620688"/>
            <a:ext cx="12192000"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3">
            <a:extLst>
              <a:ext uri="{FF2B5EF4-FFF2-40B4-BE49-F238E27FC236}">
                <a16:creationId xmlns:a16="http://schemas.microsoft.com/office/drawing/2014/main" id="{2227C981-5405-8505-FA9C-FDCC32B8D193}"/>
              </a:ext>
            </a:extLst>
          </p:cNvPr>
          <p:cNvSpPr>
            <a:spLocks noGrp="1"/>
          </p:cNvSpPr>
          <p:nvPr>
            <p:ph type="sldNum" sz="quarter" idx="11"/>
          </p:nvPr>
        </p:nvSpPr>
        <p:spPr>
          <a:xfrm>
            <a:off x="10087588" y="6525344"/>
            <a:ext cx="1963473" cy="342900"/>
          </a:xfrm>
        </p:spPr>
        <p:txBody>
          <a:bodyPr/>
          <a:lstStyle/>
          <a:p>
            <a:pPr>
              <a:defRPr/>
            </a:pPr>
            <a:fld id="{69465A80-0F57-5B4F-BE8A-6A68EE5F429F}" type="slidenum">
              <a:rPr lang="en-US" smtClean="0"/>
              <a:pPr>
                <a:defRPr/>
              </a:pPr>
              <a:t>62</a:t>
            </a:fld>
            <a:endParaRPr lang="en-US"/>
          </a:p>
        </p:txBody>
      </p:sp>
      <p:sp>
        <p:nvSpPr>
          <p:cNvPr id="9" name="Footer Placeholder 5">
            <a:extLst>
              <a:ext uri="{FF2B5EF4-FFF2-40B4-BE49-F238E27FC236}">
                <a16:creationId xmlns:a16="http://schemas.microsoft.com/office/drawing/2014/main" id="{D9181FF6-4C35-F7C0-74C7-F0A6E13D23CC}"/>
              </a:ext>
            </a:extLst>
          </p:cNvPr>
          <p:cNvSpPr>
            <a:spLocks noGrp="1"/>
          </p:cNvSpPr>
          <p:nvPr>
            <p:ph type="ftr" sz="quarter" idx="3"/>
          </p:nvPr>
        </p:nvSpPr>
        <p:spPr>
          <a:xfrm>
            <a:off x="2667000" y="6525344"/>
            <a:ext cx="6807200" cy="304800"/>
          </a:xfrm>
        </p:spPr>
        <p:txBody>
          <a:bodyPr/>
          <a:lstStyle/>
          <a:p>
            <a:pPr>
              <a:defRPr/>
            </a:pPr>
            <a:r>
              <a:rPr lang="de-DE" dirty="0"/>
              <a:t>G. </a:t>
            </a:r>
            <a:r>
              <a:rPr lang="de-DE" dirty="0" err="1"/>
              <a:t>Isidori</a:t>
            </a:r>
            <a:r>
              <a:rPr lang="de-DE" dirty="0"/>
              <a:t> - The </a:t>
            </a:r>
            <a:r>
              <a:rPr lang="de-DE" dirty="0" err="1"/>
              <a:t>discovery</a:t>
            </a:r>
            <a:r>
              <a:rPr lang="de-DE" dirty="0"/>
              <a:t> potential </a:t>
            </a:r>
            <a:r>
              <a:rPr lang="de-DE" dirty="0" err="1"/>
              <a:t>of</a:t>
            </a:r>
            <a:r>
              <a:rPr lang="de-DE" dirty="0"/>
              <a:t> FCC-</a:t>
            </a:r>
            <a:r>
              <a:rPr lang="de-DE" dirty="0" err="1"/>
              <a:t>ee</a:t>
            </a:r>
            <a:endParaRPr lang="de-DE" dirty="0"/>
          </a:p>
        </p:txBody>
      </p:sp>
      <p:pic>
        <p:nvPicPr>
          <p:cNvPr id="3" name="Picture 2">
            <a:extLst>
              <a:ext uri="{FF2B5EF4-FFF2-40B4-BE49-F238E27FC236}">
                <a16:creationId xmlns:a16="http://schemas.microsoft.com/office/drawing/2014/main" id="{497D9394-9A8C-9AC0-FAF1-50F49988E20B}"/>
              </a:ext>
            </a:extLst>
          </p:cNvPr>
          <p:cNvPicPr>
            <a:picLocks noChangeAspect="1"/>
          </p:cNvPicPr>
          <p:nvPr/>
        </p:nvPicPr>
        <p:blipFill>
          <a:blip r:embed="rId2"/>
          <a:stretch>
            <a:fillRect/>
          </a:stretch>
        </p:blipFill>
        <p:spPr>
          <a:xfrm>
            <a:off x="1055440" y="719021"/>
            <a:ext cx="10069710" cy="5734315"/>
          </a:xfrm>
          <a:prstGeom prst="rect">
            <a:avLst/>
          </a:prstGeom>
        </p:spPr>
      </p:pic>
      <p:sp>
        <p:nvSpPr>
          <p:cNvPr id="10" name="Title 1">
            <a:extLst>
              <a:ext uri="{FF2B5EF4-FFF2-40B4-BE49-F238E27FC236}">
                <a16:creationId xmlns:a16="http://schemas.microsoft.com/office/drawing/2014/main" id="{A71C67F8-7D9A-3101-642C-A4BFB133894E}"/>
              </a:ext>
            </a:extLst>
          </p:cNvPr>
          <p:cNvSpPr>
            <a:spLocks noGrp="1"/>
          </p:cNvSpPr>
          <p:nvPr>
            <p:ph type="title"/>
          </p:nvPr>
        </p:nvSpPr>
        <p:spPr>
          <a:xfrm>
            <a:off x="165761" y="-100433"/>
            <a:ext cx="10420349" cy="762000"/>
          </a:xfrm>
        </p:spPr>
        <p:txBody>
          <a:bodyPr/>
          <a:lstStyle/>
          <a:p>
            <a:r>
              <a:rPr lang="en-GB" dirty="0"/>
              <a:t>Conclusions</a:t>
            </a:r>
            <a:endParaRPr lang="en-GB" dirty="0">
              <a:solidFill>
                <a:srgbClr val="C00000"/>
              </a:solidFill>
            </a:endParaRPr>
          </a:p>
        </p:txBody>
      </p:sp>
    </p:spTree>
    <p:extLst>
      <p:ext uri="{BB962C8B-B14F-4D97-AF65-F5344CB8AC3E}">
        <p14:creationId xmlns:p14="http://schemas.microsoft.com/office/powerpoint/2010/main" val="4348861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5.2|5.2|3|6.3|21.1|9.2|5.5"/>
</p:tagLst>
</file>

<file path=ppt/tags/tag2.xml><?xml version="1.0" encoding="utf-8"?>
<p:tagLst xmlns:a="http://schemas.openxmlformats.org/drawingml/2006/main" xmlns:r="http://schemas.openxmlformats.org/officeDocument/2006/relationships" xmlns:p="http://schemas.openxmlformats.org/presentationml/2006/main">
  <p:tag name="TIMING" val="|28.9|10.8|33.7|1.8"/>
</p:tagLst>
</file>

<file path=ppt/tags/tag3.xml><?xml version="1.0" encoding="utf-8"?>
<p:tagLst xmlns:a="http://schemas.openxmlformats.org/drawingml/2006/main" xmlns:r="http://schemas.openxmlformats.org/officeDocument/2006/relationships" xmlns:p="http://schemas.openxmlformats.org/presentationml/2006/main">
  <p:tag name="TIMING" val="|28.9|10.8|33.7|1.8"/>
</p:tagLst>
</file>

<file path=ppt/tags/tag4.xml><?xml version="1.0" encoding="utf-8"?>
<p:tagLst xmlns:a="http://schemas.openxmlformats.org/drawingml/2006/main" xmlns:r="http://schemas.openxmlformats.org/officeDocument/2006/relationships" xmlns:p="http://schemas.openxmlformats.org/presentationml/2006/main">
  <p:tag name="TIMING" val="|55.1"/>
</p:tagLst>
</file>

<file path=ppt/tags/tag5.xml><?xml version="1.0" encoding="utf-8"?>
<p:tagLst xmlns:a="http://schemas.openxmlformats.org/drawingml/2006/main" xmlns:r="http://schemas.openxmlformats.org/officeDocument/2006/relationships" xmlns:p="http://schemas.openxmlformats.org/presentationml/2006/main">
  <p:tag name="TIMING" val="|0.9|10.2|18"/>
</p:tagLst>
</file>

<file path=ppt/tags/tag6.xml><?xml version="1.0" encoding="utf-8"?>
<p:tagLst xmlns:a="http://schemas.openxmlformats.org/drawingml/2006/main" xmlns:r="http://schemas.openxmlformats.org/officeDocument/2006/relationships" xmlns:p="http://schemas.openxmlformats.org/presentationml/2006/main">
  <p:tag name="TIMING" val="|28.9|10.8|33.7|1.8"/>
</p:tagLst>
</file>

<file path=ppt/tags/tag7.xml><?xml version="1.0" encoding="utf-8"?>
<p:tagLst xmlns:a="http://schemas.openxmlformats.org/drawingml/2006/main" xmlns:r="http://schemas.openxmlformats.org/officeDocument/2006/relationships" xmlns:p="http://schemas.openxmlformats.org/presentationml/2006/main">
  <p:tag name="TIMING" val="|57|18.6"/>
</p:tagLst>
</file>

<file path=ppt/tags/tag8.xml><?xml version="1.0" encoding="utf-8"?>
<p:tagLst xmlns:a="http://schemas.openxmlformats.org/drawingml/2006/main" xmlns:r="http://schemas.openxmlformats.org/officeDocument/2006/relationships" xmlns:p="http://schemas.openxmlformats.org/presentationml/2006/main">
  <p:tag name="TIMING" val="|61.1"/>
</p:tagLst>
</file>

<file path=ppt/tags/tag9.xml><?xml version="1.0" encoding="utf-8"?>
<p:tagLst xmlns:a="http://schemas.openxmlformats.org/drawingml/2006/main" xmlns:r="http://schemas.openxmlformats.org/officeDocument/2006/relationships" xmlns:p="http://schemas.openxmlformats.org/presentationml/2006/main">
  <p:tag name="TIMING" val="|30"/>
</p:tagLst>
</file>

<file path=ppt/tags/tag10.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Bold Stripes">
  <a:themeElements>
    <a:clrScheme name="Bold Stripes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fontScheme name="Bold Stripes">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old Stripes 1">
        <a:dk1>
          <a:srgbClr val="356677"/>
        </a:dk1>
        <a:lt1>
          <a:srgbClr val="FFFFFF"/>
        </a:lt1>
        <a:dk2>
          <a:srgbClr val="3E798E"/>
        </a:dk2>
        <a:lt2>
          <a:srgbClr val="FFFFCC"/>
        </a:lt2>
        <a:accent1>
          <a:srgbClr val="7FA0B1"/>
        </a:accent1>
        <a:accent2>
          <a:srgbClr val="3A7184"/>
        </a:accent2>
        <a:accent3>
          <a:srgbClr val="AFBEC6"/>
        </a:accent3>
        <a:accent4>
          <a:srgbClr val="DADADA"/>
        </a:accent4>
        <a:accent5>
          <a:srgbClr val="C0CDD5"/>
        </a:accent5>
        <a:accent6>
          <a:srgbClr val="346677"/>
        </a:accent6>
        <a:hlink>
          <a:srgbClr val="FFBF0B"/>
        </a:hlink>
        <a:folHlink>
          <a:srgbClr val="CC9900"/>
        </a:folHlink>
      </a:clrScheme>
      <a:clrMap bg1="dk2" tx1="lt1" bg2="dk1" tx2="lt2" accent1="accent1" accent2="accent2" accent3="accent3" accent4="accent4" accent5="accent5" accent6="accent6" hlink="hlink" folHlink="folHlink"/>
    </a:extraClrScheme>
    <a:extraClrScheme>
      <a:clrScheme name="Bold Stripes 2">
        <a:dk1>
          <a:srgbClr val="000000"/>
        </a:dk1>
        <a:lt1>
          <a:srgbClr val="EAEAEA"/>
        </a:lt1>
        <a:dk2>
          <a:srgbClr val="003366"/>
        </a:dk2>
        <a:lt2>
          <a:srgbClr val="EAEAEA"/>
        </a:lt2>
        <a:accent1>
          <a:srgbClr val="FFFFFF"/>
        </a:accent1>
        <a:accent2>
          <a:srgbClr val="DDDDDD"/>
        </a:accent2>
        <a:accent3>
          <a:srgbClr val="F3F3F3"/>
        </a:accent3>
        <a:accent4>
          <a:srgbClr val="000000"/>
        </a:accent4>
        <a:accent5>
          <a:srgbClr val="FFFFFF"/>
        </a:accent5>
        <a:accent6>
          <a:srgbClr val="C8C8C8"/>
        </a:accent6>
        <a:hlink>
          <a:srgbClr val="336699"/>
        </a:hlink>
        <a:folHlink>
          <a:srgbClr val="9A0000"/>
        </a:folHlink>
      </a:clrScheme>
      <a:clrMap bg1="lt1" tx1="dk1" bg2="lt2" tx2="dk2" accent1="accent1" accent2="accent2" accent3="accent3" accent4="accent4" accent5="accent5" accent6="accent6" hlink="hlink" folHlink="folHlink"/>
    </a:extraClrScheme>
    <a:extraClrScheme>
      <a:clrScheme name="Bold Stripes 3">
        <a:dk1>
          <a:srgbClr val="000000"/>
        </a:dk1>
        <a:lt1>
          <a:srgbClr val="EAEAEA"/>
        </a:lt1>
        <a:dk2>
          <a:srgbClr val="000000"/>
        </a:dk2>
        <a:lt2>
          <a:srgbClr val="EAEAEA"/>
        </a:lt2>
        <a:accent1>
          <a:srgbClr val="FFFFFF"/>
        </a:accent1>
        <a:accent2>
          <a:srgbClr val="DDDDDD"/>
        </a:accent2>
        <a:accent3>
          <a:srgbClr val="F3F3F3"/>
        </a:accent3>
        <a:accent4>
          <a:srgbClr val="000000"/>
        </a:accent4>
        <a:accent5>
          <a:srgbClr val="FFFFFF"/>
        </a:accent5>
        <a:accent6>
          <a:srgbClr val="C8C8C8"/>
        </a:accent6>
        <a:hlink>
          <a:srgbClr val="777777"/>
        </a:hlink>
        <a:folHlink>
          <a:srgbClr val="969696"/>
        </a:folHlink>
      </a:clrScheme>
      <a:clrMap bg1="lt1" tx1="dk1" bg2="lt2" tx2="dk2" accent1="accent1" accent2="accent2" accent3="accent3" accent4="accent4" accent5="accent5" accent6="accent6" hlink="hlink" folHlink="folHlink"/>
    </a:extraClrScheme>
    <a:extraClrScheme>
      <a:clrScheme name="Bold Stripes 4">
        <a:dk1>
          <a:srgbClr val="492417"/>
        </a:dk1>
        <a:lt1>
          <a:srgbClr val="D4D5C3"/>
        </a:lt1>
        <a:dk2>
          <a:srgbClr val="6E4900"/>
        </a:dk2>
        <a:lt2>
          <a:srgbClr val="B9BA9C"/>
        </a:lt2>
        <a:accent1>
          <a:srgbClr val="DBD8CF"/>
        </a:accent1>
        <a:accent2>
          <a:srgbClr val="C7C8B0"/>
        </a:accent2>
        <a:accent3>
          <a:srgbClr val="E6E7DE"/>
        </a:accent3>
        <a:accent4>
          <a:srgbClr val="3D1D12"/>
        </a:accent4>
        <a:accent5>
          <a:srgbClr val="EAE9E4"/>
        </a:accent5>
        <a:accent6>
          <a:srgbClr val="B4B59F"/>
        </a:accent6>
        <a:hlink>
          <a:srgbClr val="CC9900"/>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25394</TotalTime>
  <Words>6406</Words>
  <Application>Microsoft Macintosh PowerPoint</Application>
  <PresentationFormat>Widescreen</PresentationFormat>
  <Paragraphs>1413</Paragraphs>
  <Slides>62</Slides>
  <Notes>43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62</vt:i4>
      </vt:variant>
    </vt:vector>
  </HeadingPairs>
  <TitlesOfParts>
    <vt:vector size="73" baseType="lpstr">
      <vt:lpstr>Arial</vt:lpstr>
      <vt:lpstr>Cambria Math</vt:lpstr>
      <vt:lpstr>Courier New</vt:lpstr>
      <vt:lpstr>Helvetica</vt:lpstr>
      <vt:lpstr>Standard Symbols L</vt:lpstr>
      <vt:lpstr>StarSymbol</vt:lpstr>
      <vt:lpstr>Symbol</vt:lpstr>
      <vt:lpstr>System Font Regular</vt:lpstr>
      <vt:lpstr>Times New Roman</vt:lpstr>
      <vt:lpstr>Wingdings</vt:lpstr>
      <vt:lpstr>Bold Stripes</vt:lpstr>
      <vt:lpstr>PowerPoint Presentation</vt:lpstr>
      <vt:lpstr>Introduction</vt:lpstr>
      <vt:lpstr>Introduction</vt:lpstr>
      <vt:lpstr>PowerPoint Presentation</vt:lpstr>
      <vt:lpstr>PowerPoint Presentation</vt:lpstr>
      <vt:lpstr>PowerPoint Presentation</vt:lpstr>
      <vt:lpstr>PowerPoint Presentation</vt:lpstr>
      <vt:lpstr>Part I</vt:lpstr>
      <vt:lpstr>The SM as an effective theory</vt:lpstr>
      <vt:lpstr>The SM as an effective theory</vt:lpstr>
      <vt:lpstr>The SM as an effective theory</vt:lpstr>
      <vt:lpstr>The SM as an effective theory</vt:lpstr>
      <vt:lpstr>The SM as an effective theory</vt:lpstr>
      <vt:lpstr>The SM as an effective theory</vt:lpstr>
      <vt:lpstr>The SM as an effective theory</vt:lpstr>
      <vt:lpstr>The SM as an effective theory</vt:lpstr>
      <vt:lpstr>The SM as an effective theory</vt:lpstr>
      <vt:lpstr>PowerPoint Presentation</vt:lpstr>
      <vt:lpstr>Future prospects in Higgs, EW, and Flavour</vt:lpstr>
      <vt:lpstr>Future prospects in Higgs, EW, and Flavour</vt:lpstr>
      <vt:lpstr>Future prospects in Higgs, EW, and Flavour</vt:lpstr>
      <vt:lpstr>Future prospects in Higgs, EW, and Flavour</vt:lpstr>
      <vt:lpstr>Future prospects in Higgs, EW, and Flavour</vt:lpstr>
      <vt:lpstr>Future prospects in Higgs, EW, and Flavour</vt:lpstr>
      <vt:lpstr>Future prospects in Higgs, EW, and Flavour</vt:lpstr>
      <vt:lpstr>Future prospects in Higgs, EW, and Flavour</vt:lpstr>
      <vt:lpstr>Future prospects in Higgs, EW, and Flavour</vt:lpstr>
      <vt:lpstr>Future prospects in Higgs, EW, and Flavour</vt:lpstr>
      <vt:lpstr>Future prospects in Higgs, EW, and Flavour</vt:lpstr>
      <vt:lpstr>Future prospects in Higgs, EW, and Flavour</vt:lpstr>
      <vt:lpstr>Future prospects in Higgs, EW, and Flavour</vt:lpstr>
      <vt:lpstr>Future prospects in Higgs, EW, and Flavour</vt:lpstr>
      <vt:lpstr>Future prospects in Higgs, EW, and Flavour</vt:lpstr>
      <vt:lpstr>More about future prospects…</vt:lpstr>
      <vt:lpstr>More about future prospects…</vt:lpstr>
      <vt:lpstr>More about future prospects…</vt:lpstr>
      <vt:lpstr>More about future prospects…</vt:lpstr>
      <vt:lpstr>More about future prospects…</vt:lpstr>
      <vt:lpstr>More about future prospects…</vt:lpstr>
      <vt:lpstr>More about future prospects…</vt:lpstr>
      <vt:lpstr>More about future prospects…</vt:lpstr>
      <vt:lpstr>More about future prospects…</vt:lpstr>
      <vt:lpstr>Part III</vt:lpstr>
      <vt:lpstr>NP reach in “motivated models”</vt:lpstr>
      <vt:lpstr>NP reach in “motivated models”</vt:lpstr>
      <vt:lpstr>PowerPoint Presentation</vt:lpstr>
      <vt:lpstr>PowerPoint Presentation</vt:lpstr>
      <vt:lpstr>PowerPoint Presentation</vt:lpstr>
      <vt:lpstr>PowerPoint Presentation</vt:lpstr>
      <vt:lpstr>PowerPoint Presentation</vt:lpstr>
      <vt:lpstr>NP reach in “motivated models”</vt:lpstr>
      <vt:lpstr>Examples of interplay in indirect NP searches </vt:lpstr>
      <vt:lpstr>Examples of interplay in indirect NP searches </vt:lpstr>
      <vt:lpstr>Examples of interplay in indirect NP searches </vt:lpstr>
      <vt:lpstr>Examples of interplay in indirect NP searches </vt:lpstr>
      <vt:lpstr>Examples of interplay in indirect NP searches </vt:lpstr>
      <vt:lpstr>Examples of interplay in indirect NP searches </vt:lpstr>
      <vt:lpstr>Last but not least…[beyond indirect searches] </vt:lpstr>
      <vt:lpstr>Last but not least…[beyond indirect searches] </vt:lpstr>
      <vt:lpstr>Last but not least…[beyond indirect searches] </vt:lpstr>
      <vt:lpstr>Conclusions</vt:lpstr>
      <vt:lpstr>Conclusions</vt:lpstr>
    </vt:vector>
  </TitlesOfParts>
  <Manager/>
  <Company>ETH Zürich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Rainer Wallny</dc:creator>
  <cp:keywords/>
  <dc:description/>
  <cp:lastModifiedBy>Gino Isidori</cp:lastModifiedBy>
  <cp:revision>1450</cp:revision>
  <cp:lastPrinted>2025-04-10T13:29:48Z</cp:lastPrinted>
  <dcterms:created xsi:type="dcterms:W3CDTF">2010-11-28T12:59:28Z</dcterms:created>
  <dcterms:modified xsi:type="dcterms:W3CDTF">2026-09-18T06:38:09Z</dcterms:modified>
  <cp:category/>
</cp:coreProperties>
</file>