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72" r:id="rId2"/>
    <p:sldId id="383" r:id="rId3"/>
    <p:sldId id="385" r:id="rId4"/>
    <p:sldId id="380" r:id="rId5"/>
    <p:sldId id="398" r:id="rId6"/>
    <p:sldId id="399" r:id="rId7"/>
    <p:sldId id="400" r:id="rId8"/>
    <p:sldId id="386" r:id="rId9"/>
    <p:sldId id="389" r:id="rId10"/>
    <p:sldId id="384" r:id="rId11"/>
    <p:sldId id="390" r:id="rId12"/>
    <p:sldId id="324" r:id="rId13"/>
    <p:sldId id="358" r:id="rId14"/>
    <p:sldId id="402" r:id="rId15"/>
    <p:sldId id="382" r:id="rId16"/>
    <p:sldId id="387" r:id="rId17"/>
    <p:sldId id="401" r:id="rId18"/>
    <p:sldId id="403" r:id="rId19"/>
    <p:sldId id="404" r:id="rId20"/>
    <p:sldId id="405" r:id="rId21"/>
    <p:sldId id="407" r:id="rId22"/>
    <p:sldId id="406" r:id="rId23"/>
    <p:sldId id="408" r:id="rId2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D93D7EA2-6D06-4537-B818-1A1062919AE5}">
          <p14:sldIdLst>
            <p14:sldId id="372"/>
            <p14:sldId id="383"/>
            <p14:sldId id="385"/>
            <p14:sldId id="380"/>
            <p14:sldId id="398"/>
            <p14:sldId id="399"/>
            <p14:sldId id="400"/>
            <p14:sldId id="386"/>
            <p14:sldId id="389"/>
            <p14:sldId id="384"/>
            <p14:sldId id="390"/>
            <p14:sldId id="324"/>
            <p14:sldId id="358"/>
            <p14:sldId id="402"/>
            <p14:sldId id="382"/>
            <p14:sldId id="387"/>
            <p14:sldId id="401"/>
            <p14:sldId id="403"/>
            <p14:sldId id="404"/>
            <p14:sldId id="405"/>
            <p14:sldId id="407"/>
            <p14:sldId id="406"/>
            <p14:sldId id="40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cob Persson" initials="JP" lastIdx="1" clrIdx="0">
    <p:extLst>
      <p:ext uri="{19B8F6BF-5375-455C-9EA6-DF929625EA0E}">
        <p15:presenceInfo xmlns:p15="http://schemas.microsoft.com/office/powerpoint/2012/main" userId="S::jacob.persson@physics.uu.se::0c11aefa-b6a6-4bd4-8d15-cbd92b4e20f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93" autoAdjust="0"/>
    <p:restoredTop sz="90042" autoAdjust="0"/>
  </p:normalViewPr>
  <p:slideViewPr>
    <p:cSldViewPr snapToGrid="0">
      <p:cViewPr varScale="1">
        <p:scale>
          <a:sx n="99" d="100"/>
          <a:sy n="99" d="100"/>
        </p:scale>
        <p:origin x="73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Persson" userId="0c11aefa-b6a6-4bd4-8d15-cbd92b4e20fb" providerId="ADAL" clId="{7A99B2DA-06BF-4F7A-BA6D-1254C3D42D10}"/>
    <pc:docChg chg="undo redo custSel addSld delSld modSld sldOrd modSection">
      <pc:chgData name="Jacob Persson" userId="0c11aefa-b6a6-4bd4-8d15-cbd92b4e20fb" providerId="ADAL" clId="{7A99B2DA-06BF-4F7A-BA6D-1254C3D42D10}" dt="2026-09-17T07:59:12.580" v="3639" actId="20577"/>
      <pc:docMkLst>
        <pc:docMk/>
      </pc:docMkLst>
      <pc:sldChg chg="ord">
        <pc:chgData name="Jacob Persson" userId="0c11aefa-b6a6-4bd4-8d15-cbd92b4e20fb" providerId="ADAL" clId="{7A99B2DA-06BF-4F7A-BA6D-1254C3D42D10}" dt="2026-09-15T09:25:09.037" v="1687"/>
        <pc:sldMkLst>
          <pc:docMk/>
          <pc:sldMk cId="2346059049" sldId="324"/>
        </pc:sldMkLst>
      </pc:sldChg>
      <pc:sldChg chg="addSp delSp modSp mod ord">
        <pc:chgData name="Jacob Persson" userId="0c11aefa-b6a6-4bd4-8d15-cbd92b4e20fb" providerId="ADAL" clId="{7A99B2DA-06BF-4F7A-BA6D-1254C3D42D10}" dt="2026-09-15T13:34:29.425" v="3616" actId="478"/>
        <pc:sldMkLst>
          <pc:docMk/>
          <pc:sldMk cId="407244576" sldId="358"/>
        </pc:sldMkLst>
        <pc:spChg chg="mod">
          <ac:chgData name="Jacob Persson" userId="0c11aefa-b6a6-4bd4-8d15-cbd92b4e20fb" providerId="ADAL" clId="{7A99B2DA-06BF-4F7A-BA6D-1254C3D42D10}" dt="2026-09-15T09:26:26.409" v="1725" actId="20577"/>
          <ac:spMkLst>
            <pc:docMk/>
            <pc:sldMk cId="407244576" sldId="358"/>
            <ac:spMk id="3" creationId="{6224E54E-B706-4FC0-8F98-3C45E0BD35CF}"/>
          </ac:spMkLst>
        </pc:spChg>
        <pc:picChg chg="add mod">
          <ac:chgData name="Jacob Persson" userId="0c11aefa-b6a6-4bd4-8d15-cbd92b4e20fb" providerId="ADAL" clId="{7A99B2DA-06BF-4F7A-BA6D-1254C3D42D10}" dt="2026-09-15T09:26:34.936" v="1726" actId="1076"/>
          <ac:picMkLst>
            <pc:docMk/>
            <pc:sldMk cId="407244576" sldId="358"/>
            <ac:picMk id="5" creationId="{A9305A98-3583-57EA-8415-B754F4D3784F}"/>
          </ac:picMkLst>
        </pc:picChg>
      </pc:sldChg>
      <pc:sldChg chg="modSp mod">
        <pc:chgData name="Jacob Persson" userId="0c11aefa-b6a6-4bd4-8d15-cbd92b4e20fb" providerId="ADAL" clId="{7A99B2DA-06BF-4F7A-BA6D-1254C3D42D10}" dt="2026-09-15T07:36:55.406" v="132" actId="14100"/>
        <pc:sldMkLst>
          <pc:docMk/>
          <pc:sldMk cId="3145308187" sldId="372"/>
        </pc:sldMkLst>
        <pc:spChg chg="mod">
          <ac:chgData name="Jacob Persson" userId="0c11aefa-b6a6-4bd4-8d15-cbd92b4e20fb" providerId="ADAL" clId="{7A99B2DA-06BF-4F7A-BA6D-1254C3D42D10}" dt="2026-09-15T07:24:51.903" v="26" actId="14100"/>
          <ac:spMkLst>
            <pc:docMk/>
            <pc:sldMk cId="3145308187" sldId="372"/>
            <ac:spMk id="3" creationId="{66FE4E8E-E056-A5E3-7090-E0A4FF34B7FA}"/>
          </ac:spMkLst>
        </pc:spChg>
        <pc:spChg chg="mod">
          <ac:chgData name="Jacob Persson" userId="0c11aefa-b6a6-4bd4-8d15-cbd92b4e20fb" providerId="ADAL" clId="{7A99B2DA-06BF-4F7A-BA6D-1254C3D42D10}" dt="2026-09-15T07:26:38.988" v="49" actId="20577"/>
          <ac:spMkLst>
            <pc:docMk/>
            <pc:sldMk cId="3145308187" sldId="372"/>
            <ac:spMk id="4" creationId="{9D2EAC8A-01F9-F00A-AA53-567F3AB1E1D6}"/>
          </ac:spMkLst>
        </pc:spChg>
        <pc:picChg chg="mod">
          <ac:chgData name="Jacob Persson" userId="0c11aefa-b6a6-4bd4-8d15-cbd92b4e20fb" providerId="ADAL" clId="{7A99B2DA-06BF-4F7A-BA6D-1254C3D42D10}" dt="2026-09-15T07:36:55.406" v="132" actId="14100"/>
          <ac:picMkLst>
            <pc:docMk/>
            <pc:sldMk cId="3145308187" sldId="372"/>
            <ac:picMk id="17" creationId="{122A8FBC-0311-484B-9FF5-31214ADC1517}"/>
          </ac:picMkLst>
        </pc:picChg>
      </pc:sldChg>
      <pc:sldChg chg="modSp mod">
        <pc:chgData name="Jacob Persson" userId="0c11aefa-b6a6-4bd4-8d15-cbd92b4e20fb" providerId="ADAL" clId="{7A99B2DA-06BF-4F7A-BA6D-1254C3D42D10}" dt="2026-09-17T07:59:12.580" v="3639" actId="20577"/>
        <pc:sldMkLst>
          <pc:docMk/>
          <pc:sldMk cId="2641802377" sldId="380"/>
        </pc:sldMkLst>
        <pc:spChg chg="mod">
          <ac:chgData name="Jacob Persson" userId="0c11aefa-b6a6-4bd4-8d15-cbd92b4e20fb" providerId="ADAL" clId="{7A99B2DA-06BF-4F7A-BA6D-1254C3D42D10}" dt="2026-09-17T07:59:12.580" v="3639" actId="20577"/>
          <ac:spMkLst>
            <pc:docMk/>
            <pc:sldMk cId="2641802377" sldId="380"/>
            <ac:spMk id="3" creationId="{69994CF6-72F3-5C52-6A11-23DAA3C4709A}"/>
          </ac:spMkLst>
        </pc:spChg>
      </pc:sldChg>
      <pc:sldChg chg="ord">
        <pc:chgData name="Jacob Persson" userId="0c11aefa-b6a6-4bd4-8d15-cbd92b4e20fb" providerId="ADAL" clId="{7A99B2DA-06BF-4F7A-BA6D-1254C3D42D10}" dt="2026-09-15T09:29:44.723" v="1735"/>
        <pc:sldMkLst>
          <pc:docMk/>
          <pc:sldMk cId="3373330170" sldId="382"/>
        </pc:sldMkLst>
      </pc:sldChg>
      <pc:sldChg chg="modSp mod">
        <pc:chgData name="Jacob Persson" userId="0c11aefa-b6a6-4bd4-8d15-cbd92b4e20fb" providerId="ADAL" clId="{7A99B2DA-06BF-4F7A-BA6D-1254C3D42D10}" dt="2026-09-15T07:33:42.556" v="131" actId="20577"/>
        <pc:sldMkLst>
          <pc:docMk/>
          <pc:sldMk cId="2711196060" sldId="383"/>
        </pc:sldMkLst>
        <pc:spChg chg="mod">
          <ac:chgData name="Jacob Persson" userId="0c11aefa-b6a6-4bd4-8d15-cbd92b4e20fb" providerId="ADAL" clId="{7A99B2DA-06BF-4F7A-BA6D-1254C3D42D10}" dt="2026-09-15T07:33:42.556" v="131" actId="20577"/>
          <ac:spMkLst>
            <pc:docMk/>
            <pc:sldMk cId="2711196060" sldId="383"/>
            <ac:spMk id="2" creationId="{1DF766C4-B008-49C9-B52C-72D737FA9CFA}"/>
          </ac:spMkLst>
        </pc:spChg>
        <pc:spChg chg="mod">
          <ac:chgData name="Jacob Persson" userId="0c11aefa-b6a6-4bd4-8d15-cbd92b4e20fb" providerId="ADAL" clId="{7A99B2DA-06BF-4F7A-BA6D-1254C3D42D10}" dt="2026-09-15T07:30:55.713" v="62" actId="20577"/>
          <ac:spMkLst>
            <pc:docMk/>
            <pc:sldMk cId="2711196060" sldId="383"/>
            <ac:spMk id="3" creationId="{4C373BB9-C42E-47D9-A93E-40E1723EFA64}"/>
          </ac:spMkLst>
        </pc:spChg>
      </pc:sldChg>
      <pc:sldChg chg="ord">
        <pc:chgData name="Jacob Persson" userId="0c11aefa-b6a6-4bd4-8d15-cbd92b4e20fb" providerId="ADAL" clId="{7A99B2DA-06BF-4F7A-BA6D-1254C3D42D10}" dt="2026-09-15T09:20:39.692" v="1608"/>
        <pc:sldMkLst>
          <pc:docMk/>
          <pc:sldMk cId="2722754444" sldId="384"/>
        </pc:sldMkLst>
      </pc:sldChg>
      <pc:sldChg chg="modSp mod">
        <pc:chgData name="Jacob Persson" userId="0c11aefa-b6a6-4bd4-8d15-cbd92b4e20fb" providerId="ADAL" clId="{7A99B2DA-06BF-4F7A-BA6D-1254C3D42D10}" dt="2026-09-15T09:23:15.248" v="1662" actId="20577"/>
        <pc:sldMkLst>
          <pc:docMk/>
          <pc:sldMk cId="2537838744" sldId="386"/>
        </pc:sldMkLst>
        <pc:spChg chg="mod">
          <ac:chgData name="Jacob Persson" userId="0c11aefa-b6a6-4bd4-8d15-cbd92b4e20fb" providerId="ADAL" clId="{7A99B2DA-06BF-4F7A-BA6D-1254C3D42D10}" dt="2026-09-15T09:21:56.493" v="1648" actId="20577"/>
          <ac:spMkLst>
            <pc:docMk/>
            <pc:sldMk cId="2537838744" sldId="386"/>
            <ac:spMk id="2" creationId="{6CFEAFF6-8ACA-4BA4-8F64-4019172EB84D}"/>
          </ac:spMkLst>
        </pc:spChg>
        <pc:spChg chg="mod">
          <ac:chgData name="Jacob Persson" userId="0c11aefa-b6a6-4bd4-8d15-cbd92b4e20fb" providerId="ADAL" clId="{7A99B2DA-06BF-4F7A-BA6D-1254C3D42D10}" dt="2026-09-15T09:23:15.248" v="1662" actId="20577"/>
          <ac:spMkLst>
            <pc:docMk/>
            <pc:sldMk cId="2537838744" sldId="386"/>
            <ac:spMk id="3" creationId="{1BFDA5F7-2ABC-440F-B618-BB2CA3BE4834}"/>
          </ac:spMkLst>
        </pc:spChg>
      </pc:sldChg>
      <pc:sldChg chg="ord">
        <pc:chgData name="Jacob Persson" userId="0c11aefa-b6a6-4bd4-8d15-cbd92b4e20fb" providerId="ADAL" clId="{7A99B2DA-06BF-4F7A-BA6D-1254C3D42D10}" dt="2026-09-15T09:29:46.906" v="1737"/>
        <pc:sldMkLst>
          <pc:docMk/>
          <pc:sldMk cId="2804862760" sldId="387"/>
        </pc:sldMkLst>
      </pc:sldChg>
      <pc:sldChg chg="modSp mod ord">
        <pc:chgData name="Jacob Persson" userId="0c11aefa-b6a6-4bd4-8d15-cbd92b4e20fb" providerId="ADAL" clId="{7A99B2DA-06BF-4F7A-BA6D-1254C3D42D10}" dt="2026-09-15T13:40:56.369" v="3631" actId="27107"/>
        <pc:sldMkLst>
          <pc:docMk/>
          <pc:sldMk cId="3677187423" sldId="390"/>
        </pc:sldMkLst>
        <pc:spChg chg="mod">
          <ac:chgData name="Jacob Persson" userId="0c11aefa-b6a6-4bd4-8d15-cbd92b4e20fb" providerId="ADAL" clId="{7A99B2DA-06BF-4F7A-BA6D-1254C3D42D10}" dt="2026-09-15T13:40:56.369" v="3631" actId="27107"/>
          <ac:spMkLst>
            <pc:docMk/>
            <pc:sldMk cId="3677187423" sldId="390"/>
            <ac:spMk id="3" creationId="{69994CF6-72F3-5C52-6A11-23DAA3C4709A}"/>
          </ac:spMkLst>
        </pc:spChg>
      </pc:sldChg>
      <pc:sldChg chg="addSp delSp modSp new mod">
        <pc:chgData name="Jacob Persson" userId="0c11aefa-b6a6-4bd4-8d15-cbd92b4e20fb" providerId="ADAL" clId="{7A99B2DA-06BF-4F7A-BA6D-1254C3D42D10}" dt="2026-09-15T08:00:47.982" v="558" actId="1076"/>
        <pc:sldMkLst>
          <pc:docMk/>
          <pc:sldMk cId="3734344684" sldId="398"/>
        </pc:sldMkLst>
        <pc:spChg chg="mod">
          <ac:chgData name="Jacob Persson" userId="0c11aefa-b6a6-4bd4-8d15-cbd92b4e20fb" providerId="ADAL" clId="{7A99B2DA-06BF-4F7A-BA6D-1254C3D42D10}" dt="2026-09-15T07:48:39.214" v="270" actId="20577"/>
          <ac:spMkLst>
            <pc:docMk/>
            <pc:sldMk cId="3734344684" sldId="398"/>
            <ac:spMk id="2" creationId="{E4B300C1-BD2D-C882-DD81-B6712FE3B1D0}"/>
          </ac:spMkLst>
        </pc:spChg>
        <pc:spChg chg="mod">
          <ac:chgData name="Jacob Persson" userId="0c11aefa-b6a6-4bd4-8d15-cbd92b4e20fb" providerId="ADAL" clId="{7A99B2DA-06BF-4F7A-BA6D-1254C3D42D10}" dt="2026-09-15T08:00:38.844" v="556" actId="20577"/>
          <ac:spMkLst>
            <pc:docMk/>
            <pc:sldMk cId="3734344684" sldId="398"/>
            <ac:spMk id="3" creationId="{9E90AA41-A11F-A676-FEF1-FF08B0CFEBED}"/>
          </ac:spMkLst>
        </pc:spChg>
        <pc:spChg chg="add mod">
          <ac:chgData name="Jacob Persson" userId="0c11aefa-b6a6-4bd4-8d15-cbd92b4e20fb" providerId="ADAL" clId="{7A99B2DA-06BF-4F7A-BA6D-1254C3D42D10}" dt="2026-09-15T07:46:45.733" v="182" actId="14100"/>
          <ac:spMkLst>
            <pc:docMk/>
            <pc:sldMk cId="3734344684" sldId="398"/>
            <ac:spMk id="16" creationId="{1B7EE2E6-6EBA-98EB-614F-FA8438ACD81C}"/>
          </ac:spMkLst>
        </pc:spChg>
        <pc:picChg chg="add mod">
          <ac:chgData name="Jacob Persson" userId="0c11aefa-b6a6-4bd4-8d15-cbd92b4e20fb" providerId="ADAL" clId="{7A99B2DA-06BF-4F7A-BA6D-1254C3D42D10}" dt="2026-09-15T07:44:53.294" v="166" actId="1076"/>
          <ac:picMkLst>
            <pc:docMk/>
            <pc:sldMk cId="3734344684" sldId="398"/>
            <ac:picMk id="12" creationId="{49568338-8CC9-C863-27C6-2E41F5C1A1F9}"/>
          </ac:picMkLst>
        </pc:picChg>
        <pc:picChg chg="add mod">
          <ac:chgData name="Jacob Persson" userId="0c11aefa-b6a6-4bd4-8d15-cbd92b4e20fb" providerId="ADAL" clId="{7A99B2DA-06BF-4F7A-BA6D-1254C3D42D10}" dt="2026-09-15T07:46:51.651" v="183" actId="1076"/>
          <ac:picMkLst>
            <pc:docMk/>
            <pc:sldMk cId="3734344684" sldId="398"/>
            <ac:picMk id="14" creationId="{765F1771-C120-61E6-275D-995F4F53A3F2}"/>
          </ac:picMkLst>
        </pc:picChg>
        <pc:picChg chg="add mod">
          <ac:chgData name="Jacob Persson" userId="0c11aefa-b6a6-4bd4-8d15-cbd92b4e20fb" providerId="ADAL" clId="{7A99B2DA-06BF-4F7A-BA6D-1254C3D42D10}" dt="2026-09-15T07:58:32.039" v="439" actId="1076"/>
          <ac:picMkLst>
            <pc:docMk/>
            <pc:sldMk cId="3734344684" sldId="398"/>
            <ac:picMk id="23" creationId="{D9B83894-E0F5-199F-B930-72A08222F37D}"/>
          </ac:picMkLst>
        </pc:picChg>
        <pc:picChg chg="add mod">
          <ac:chgData name="Jacob Persson" userId="0c11aefa-b6a6-4bd4-8d15-cbd92b4e20fb" providerId="ADAL" clId="{7A99B2DA-06BF-4F7A-BA6D-1254C3D42D10}" dt="2026-09-15T08:00:47.982" v="558" actId="1076"/>
          <ac:picMkLst>
            <pc:docMk/>
            <pc:sldMk cId="3734344684" sldId="398"/>
            <ac:picMk id="27" creationId="{ABB62903-01F6-CA06-CAB8-B8E6F748823B}"/>
          </ac:picMkLst>
        </pc:picChg>
      </pc:sldChg>
      <pc:sldChg chg="addSp delSp modSp new mod">
        <pc:chgData name="Jacob Persson" userId="0c11aefa-b6a6-4bd4-8d15-cbd92b4e20fb" providerId="ADAL" clId="{7A99B2DA-06BF-4F7A-BA6D-1254C3D42D10}" dt="2026-09-15T11:29:00.308" v="1902" actId="1076"/>
        <pc:sldMkLst>
          <pc:docMk/>
          <pc:sldMk cId="3061425967" sldId="399"/>
        </pc:sldMkLst>
        <pc:spChg chg="mod">
          <ac:chgData name="Jacob Persson" userId="0c11aefa-b6a6-4bd4-8d15-cbd92b4e20fb" providerId="ADAL" clId="{7A99B2DA-06BF-4F7A-BA6D-1254C3D42D10}" dt="2026-09-15T08:04:01.716" v="582" actId="20577"/>
          <ac:spMkLst>
            <pc:docMk/>
            <pc:sldMk cId="3061425967" sldId="399"/>
            <ac:spMk id="2" creationId="{AC8B8D8F-D4F1-0527-5574-B5BF91F51217}"/>
          </ac:spMkLst>
        </pc:spChg>
        <pc:spChg chg="mod">
          <ac:chgData name="Jacob Persson" userId="0c11aefa-b6a6-4bd4-8d15-cbd92b4e20fb" providerId="ADAL" clId="{7A99B2DA-06BF-4F7A-BA6D-1254C3D42D10}" dt="2026-09-15T08:12:11.383" v="705" actId="14100"/>
          <ac:spMkLst>
            <pc:docMk/>
            <pc:sldMk cId="3061425967" sldId="399"/>
            <ac:spMk id="3" creationId="{6A9E61EF-9658-3E86-7688-24B8DE827680}"/>
          </ac:spMkLst>
        </pc:spChg>
        <pc:picChg chg="add mod">
          <ac:chgData name="Jacob Persson" userId="0c11aefa-b6a6-4bd4-8d15-cbd92b4e20fb" providerId="ADAL" clId="{7A99B2DA-06BF-4F7A-BA6D-1254C3D42D10}" dt="2026-09-15T08:08:33.934" v="652" actId="1076"/>
          <ac:picMkLst>
            <pc:docMk/>
            <pc:sldMk cId="3061425967" sldId="399"/>
            <ac:picMk id="7" creationId="{23720428-45FD-99C2-C5CA-AD0BCC911E43}"/>
          </ac:picMkLst>
        </pc:picChg>
        <pc:picChg chg="add mod">
          <ac:chgData name="Jacob Persson" userId="0c11aefa-b6a6-4bd4-8d15-cbd92b4e20fb" providerId="ADAL" clId="{7A99B2DA-06BF-4F7A-BA6D-1254C3D42D10}" dt="2026-09-15T08:07:57.836" v="644" actId="1076"/>
          <ac:picMkLst>
            <pc:docMk/>
            <pc:sldMk cId="3061425967" sldId="399"/>
            <ac:picMk id="11" creationId="{4EFC14E5-D1E7-123E-B392-172D701FB8D0}"/>
          </ac:picMkLst>
        </pc:picChg>
        <pc:picChg chg="add mod">
          <ac:chgData name="Jacob Persson" userId="0c11aefa-b6a6-4bd4-8d15-cbd92b4e20fb" providerId="ADAL" clId="{7A99B2DA-06BF-4F7A-BA6D-1254C3D42D10}" dt="2026-09-15T08:11:12.261" v="678" actId="1076"/>
          <ac:picMkLst>
            <pc:docMk/>
            <pc:sldMk cId="3061425967" sldId="399"/>
            <ac:picMk id="13" creationId="{C2C58476-634E-60C9-D416-F06426C087D9}"/>
          </ac:picMkLst>
        </pc:picChg>
        <pc:picChg chg="add mod">
          <ac:chgData name="Jacob Persson" userId="0c11aefa-b6a6-4bd4-8d15-cbd92b4e20fb" providerId="ADAL" clId="{7A99B2DA-06BF-4F7A-BA6D-1254C3D42D10}" dt="2026-09-15T08:11:03.738" v="677" actId="1076"/>
          <ac:picMkLst>
            <pc:docMk/>
            <pc:sldMk cId="3061425967" sldId="399"/>
            <ac:picMk id="17" creationId="{F969B918-ACE2-53A7-A6F8-D0E64045F582}"/>
          </ac:picMkLst>
        </pc:picChg>
        <pc:picChg chg="add mod">
          <ac:chgData name="Jacob Persson" userId="0c11aefa-b6a6-4bd4-8d15-cbd92b4e20fb" providerId="ADAL" clId="{7A99B2DA-06BF-4F7A-BA6D-1254C3D42D10}" dt="2026-09-15T08:12:19.805" v="707" actId="1076"/>
          <ac:picMkLst>
            <pc:docMk/>
            <pc:sldMk cId="3061425967" sldId="399"/>
            <ac:picMk id="19" creationId="{ED4A255D-9B24-A99F-6FF1-F89CF9F94E72}"/>
          </ac:picMkLst>
        </pc:picChg>
        <pc:picChg chg="add mod">
          <ac:chgData name="Jacob Persson" userId="0c11aefa-b6a6-4bd4-8d15-cbd92b4e20fb" providerId="ADAL" clId="{7A99B2DA-06BF-4F7A-BA6D-1254C3D42D10}" dt="2026-09-15T08:13:00.639" v="709" actId="1076"/>
          <ac:picMkLst>
            <pc:docMk/>
            <pc:sldMk cId="3061425967" sldId="399"/>
            <ac:picMk id="21" creationId="{789111AD-0419-C12D-DE70-A9E1910BDD02}"/>
          </ac:picMkLst>
        </pc:picChg>
        <pc:picChg chg="add mod">
          <ac:chgData name="Jacob Persson" userId="0c11aefa-b6a6-4bd4-8d15-cbd92b4e20fb" providerId="ADAL" clId="{7A99B2DA-06BF-4F7A-BA6D-1254C3D42D10}" dt="2026-09-15T11:29:00.308" v="1902" actId="1076"/>
          <ac:picMkLst>
            <pc:docMk/>
            <pc:sldMk cId="3061425967" sldId="399"/>
            <ac:picMk id="23" creationId="{AA5CF5CF-D159-2DC5-743E-64089FBDDBD5}"/>
          </ac:picMkLst>
        </pc:picChg>
      </pc:sldChg>
      <pc:sldChg chg="addSp delSp modSp add mod">
        <pc:chgData name="Jacob Persson" userId="0c11aefa-b6a6-4bd4-8d15-cbd92b4e20fb" providerId="ADAL" clId="{7A99B2DA-06BF-4F7A-BA6D-1254C3D42D10}" dt="2026-09-15T11:31:53.528" v="1909" actId="1076"/>
        <pc:sldMkLst>
          <pc:docMk/>
          <pc:sldMk cId="262588021" sldId="400"/>
        </pc:sldMkLst>
        <pc:spChg chg="mod">
          <ac:chgData name="Jacob Persson" userId="0c11aefa-b6a6-4bd4-8d15-cbd92b4e20fb" providerId="ADAL" clId="{7A99B2DA-06BF-4F7A-BA6D-1254C3D42D10}" dt="2026-09-15T08:52:37.470" v="752" actId="20577"/>
          <ac:spMkLst>
            <pc:docMk/>
            <pc:sldMk cId="262588021" sldId="400"/>
            <ac:spMk id="2" creationId="{2F1B3ECA-C9CC-9130-642B-70EA9CE073C3}"/>
          </ac:spMkLst>
        </pc:spChg>
        <pc:spChg chg="mod">
          <ac:chgData name="Jacob Persson" userId="0c11aefa-b6a6-4bd4-8d15-cbd92b4e20fb" providerId="ADAL" clId="{7A99B2DA-06BF-4F7A-BA6D-1254C3D42D10}" dt="2026-09-15T11:31:43.773" v="1908" actId="20577"/>
          <ac:spMkLst>
            <pc:docMk/>
            <pc:sldMk cId="262588021" sldId="400"/>
            <ac:spMk id="3" creationId="{B6189A57-D10E-7E5E-E0C9-E8EB12B561B6}"/>
          </ac:spMkLst>
        </pc:spChg>
        <pc:picChg chg="add mod">
          <ac:chgData name="Jacob Persson" userId="0c11aefa-b6a6-4bd4-8d15-cbd92b4e20fb" providerId="ADAL" clId="{7A99B2DA-06BF-4F7A-BA6D-1254C3D42D10}" dt="2026-09-15T11:31:53.528" v="1909" actId="1076"/>
          <ac:picMkLst>
            <pc:docMk/>
            <pc:sldMk cId="262588021" sldId="400"/>
            <ac:picMk id="5" creationId="{53DE6BBF-C92C-B39E-D4D7-7114E1AC6D99}"/>
          </ac:picMkLst>
        </pc:picChg>
      </pc:sldChg>
      <pc:sldChg chg="addSp delSp modSp new mod">
        <pc:chgData name="Jacob Persson" userId="0c11aefa-b6a6-4bd4-8d15-cbd92b4e20fb" providerId="ADAL" clId="{7A99B2DA-06BF-4F7A-BA6D-1254C3D42D10}" dt="2026-09-15T13:34:55.046" v="3619" actId="1076"/>
        <pc:sldMkLst>
          <pc:docMk/>
          <pc:sldMk cId="215038740" sldId="401"/>
        </pc:sldMkLst>
        <pc:spChg chg="mod">
          <ac:chgData name="Jacob Persson" userId="0c11aefa-b6a6-4bd4-8d15-cbd92b4e20fb" providerId="ADAL" clId="{7A99B2DA-06BF-4F7A-BA6D-1254C3D42D10}" dt="2026-09-15T11:38:51.408" v="1940" actId="20577"/>
          <ac:spMkLst>
            <pc:docMk/>
            <pc:sldMk cId="215038740" sldId="401"/>
            <ac:spMk id="2" creationId="{553BF31F-B9E6-5B91-FF59-BCD94A21799D}"/>
          </ac:spMkLst>
        </pc:spChg>
        <pc:spChg chg="mod">
          <ac:chgData name="Jacob Persson" userId="0c11aefa-b6a6-4bd4-8d15-cbd92b4e20fb" providerId="ADAL" clId="{7A99B2DA-06BF-4F7A-BA6D-1254C3D42D10}" dt="2026-09-15T11:46:51.152" v="2190" actId="27107"/>
          <ac:spMkLst>
            <pc:docMk/>
            <pc:sldMk cId="215038740" sldId="401"/>
            <ac:spMk id="3" creationId="{18DB5197-F830-0C57-0C73-EB25C5FBC020}"/>
          </ac:spMkLst>
        </pc:spChg>
        <pc:picChg chg="add mod">
          <ac:chgData name="Jacob Persson" userId="0c11aefa-b6a6-4bd4-8d15-cbd92b4e20fb" providerId="ADAL" clId="{7A99B2DA-06BF-4F7A-BA6D-1254C3D42D10}" dt="2026-09-15T11:39:45.126" v="1975" actId="1076"/>
          <ac:picMkLst>
            <pc:docMk/>
            <pc:sldMk cId="215038740" sldId="401"/>
            <ac:picMk id="5" creationId="{572BE986-E8DF-A0DD-7C52-AF73034F0949}"/>
          </ac:picMkLst>
        </pc:picChg>
        <pc:picChg chg="add mod">
          <ac:chgData name="Jacob Persson" userId="0c11aefa-b6a6-4bd4-8d15-cbd92b4e20fb" providerId="ADAL" clId="{7A99B2DA-06BF-4F7A-BA6D-1254C3D42D10}" dt="2026-09-15T13:34:50.117" v="3617" actId="1076"/>
          <ac:picMkLst>
            <pc:docMk/>
            <pc:sldMk cId="215038740" sldId="401"/>
            <ac:picMk id="7" creationId="{DF3BB2D6-DA58-4D0A-CBD4-B0547E88B44F}"/>
          </ac:picMkLst>
        </pc:picChg>
        <pc:picChg chg="add mod">
          <ac:chgData name="Jacob Persson" userId="0c11aefa-b6a6-4bd4-8d15-cbd92b4e20fb" providerId="ADAL" clId="{7A99B2DA-06BF-4F7A-BA6D-1254C3D42D10}" dt="2026-09-15T13:34:52.962" v="3618" actId="1076"/>
          <ac:picMkLst>
            <pc:docMk/>
            <pc:sldMk cId="215038740" sldId="401"/>
            <ac:picMk id="9" creationId="{01A35542-FCBC-84E2-6807-AF9C1A4F71FE}"/>
          </ac:picMkLst>
        </pc:picChg>
        <pc:picChg chg="add mod ord">
          <ac:chgData name="Jacob Persson" userId="0c11aefa-b6a6-4bd4-8d15-cbd92b4e20fb" providerId="ADAL" clId="{7A99B2DA-06BF-4F7A-BA6D-1254C3D42D10}" dt="2026-09-15T11:45:34.968" v="2130" actId="167"/>
          <ac:picMkLst>
            <pc:docMk/>
            <pc:sldMk cId="215038740" sldId="401"/>
            <ac:picMk id="11" creationId="{2BA432CF-4C09-2039-C780-910234131172}"/>
          </ac:picMkLst>
        </pc:picChg>
        <pc:picChg chg="add mod">
          <ac:chgData name="Jacob Persson" userId="0c11aefa-b6a6-4bd4-8d15-cbd92b4e20fb" providerId="ADAL" clId="{7A99B2DA-06BF-4F7A-BA6D-1254C3D42D10}" dt="2026-09-15T13:34:55.046" v="3619" actId="1076"/>
          <ac:picMkLst>
            <pc:docMk/>
            <pc:sldMk cId="215038740" sldId="401"/>
            <ac:picMk id="15" creationId="{3C5EF355-5D27-27E1-EBAA-1E5E2F1BC26B}"/>
          </ac:picMkLst>
        </pc:picChg>
        <pc:picChg chg="add mod">
          <ac:chgData name="Jacob Persson" userId="0c11aefa-b6a6-4bd4-8d15-cbd92b4e20fb" providerId="ADAL" clId="{7A99B2DA-06BF-4F7A-BA6D-1254C3D42D10}" dt="2026-09-15T11:46:40.165" v="2189" actId="1076"/>
          <ac:picMkLst>
            <pc:docMk/>
            <pc:sldMk cId="215038740" sldId="401"/>
            <ac:picMk id="17" creationId="{C93219DB-0482-CE97-B7A7-187C73904FE6}"/>
          </ac:picMkLst>
        </pc:picChg>
      </pc:sldChg>
      <pc:sldChg chg="addSp delSp modSp new mod">
        <pc:chgData name="Jacob Persson" userId="0c11aefa-b6a6-4bd4-8d15-cbd92b4e20fb" providerId="ADAL" clId="{7A99B2DA-06BF-4F7A-BA6D-1254C3D42D10}" dt="2026-09-15T13:34:10.631" v="3615" actId="1076"/>
        <pc:sldMkLst>
          <pc:docMk/>
          <pc:sldMk cId="1814201683" sldId="402"/>
        </pc:sldMkLst>
        <pc:spChg chg="mod">
          <ac:chgData name="Jacob Persson" userId="0c11aefa-b6a6-4bd4-8d15-cbd92b4e20fb" providerId="ADAL" clId="{7A99B2DA-06BF-4F7A-BA6D-1254C3D42D10}" dt="2026-09-15T09:30:53.580" v="1756" actId="20577"/>
          <ac:spMkLst>
            <pc:docMk/>
            <pc:sldMk cId="1814201683" sldId="402"/>
            <ac:spMk id="2" creationId="{21F399B3-0959-54BB-156A-12D3B7765339}"/>
          </ac:spMkLst>
        </pc:spChg>
        <pc:spChg chg="mod">
          <ac:chgData name="Jacob Persson" userId="0c11aefa-b6a6-4bd4-8d15-cbd92b4e20fb" providerId="ADAL" clId="{7A99B2DA-06BF-4F7A-BA6D-1254C3D42D10}" dt="2026-09-15T09:40:59.808" v="1896" actId="20577"/>
          <ac:spMkLst>
            <pc:docMk/>
            <pc:sldMk cId="1814201683" sldId="402"/>
            <ac:spMk id="3" creationId="{03AF4F81-50DA-F3DE-893F-71A7B37B147B}"/>
          </ac:spMkLst>
        </pc:spChg>
        <pc:spChg chg="add mod">
          <ac:chgData name="Jacob Persson" userId="0c11aefa-b6a6-4bd4-8d15-cbd92b4e20fb" providerId="ADAL" clId="{7A99B2DA-06BF-4F7A-BA6D-1254C3D42D10}" dt="2026-09-15T13:33:54.940" v="3614" actId="20577"/>
          <ac:spMkLst>
            <pc:docMk/>
            <pc:sldMk cId="1814201683" sldId="402"/>
            <ac:spMk id="33" creationId="{16B02F7B-B9BA-F411-3976-0BC514AD085B}"/>
          </ac:spMkLst>
        </pc:spChg>
        <pc:graphicFrameChg chg="add mod modGraphic">
          <ac:chgData name="Jacob Persson" userId="0c11aefa-b6a6-4bd4-8d15-cbd92b4e20fb" providerId="ADAL" clId="{7A99B2DA-06BF-4F7A-BA6D-1254C3D42D10}" dt="2026-09-15T11:34:55.599" v="1924" actId="1076"/>
          <ac:graphicFrameMkLst>
            <pc:docMk/>
            <pc:sldMk cId="1814201683" sldId="402"/>
            <ac:graphicFrameMk id="13" creationId="{4987F5DF-C72F-759C-A79B-EE3D9AA7483D}"/>
          </ac:graphicFrameMkLst>
        </pc:graphicFrameChg>
        <pc:picChg chg="add mod">
          <ac:chgData name="Jacob Persson" userId="0c11aefa-b6a6-4bd4-8d15-cbd92b4e20fb" providerId="ADAL" clId="{7A99B2DA-06BF-4F7A-BA6D-1254C3D42D10}" dt="2026-09-15T09:40:08.094" v="1864" actId="1076"/>
          <ac:picMkLst>
            <pc:docMk/>
            <pc:sldMk cId="1814201683" sldId="402"/>
            <ac:picMk id="11" creationId="{6FBB4713-FD86-488E-482D-D710A6709282}"/>
          </ac:picMkLst>
        </pc:picChg>
        <pc:picChg chg="add mod">
          <ac:chgData name="Jacob Persson" userId="0c11aefa-b6a6-4bd4-8d15-cbd92b4e20fb" providerId="ADAL" clId="{7A99B2DA-06BF-4F7A-BA6D-1254C3D42D10}" dt="2026-09-15T09:40:38.488" v="1866" actId="1076"/>
          <ac:picMkLst>
            <pc:docMk/>
            <pc:sldMk cId="1814201683" sldId="402"/>
            <ac:picMk id="15" creationId="{FF24F8FD-50F0-1EA9-D961-395DF7723E34}"/>
          </ac:picMkLst>
        </pc:picChg>
        <pc:picChg chg="add mod">
          <ac:chgData name="Jacob Persson" userId="0c11aefa-b6a6-4bd4-8d15-cbd92b4e20fb" providerId="ADAL" clId="{7A99B2DA-06BF-4F7A-BA6D-1254C3D42D10}" dt="2026-09-15T09:40:03.149" v="1863" actId="1076"/>
          <ac:picMkLst>
            <pc:docMk/>
            <pc:sldMk cId="1814201683" sldId="402"/>
            <ac:picMk id="17" creationId="{9195F052-C6DF-B280-260C-5E300FB45FC3}"/>
          </ac:picMkLst>
        </pc:picChg>
        <pc:picChg chg="add mod">
          <ac:chgData name="Jacob Persson" userId="0c11aefa-b6a6-4bd4-8d15-cbd92b4e20fb" providerId="ADAL" clId="{7A99B2DA-06BF-4F7A-BA6D-1254C3D42D10}" dt="2026-09-15T09:41:14.401" v="1898" actId="1076"/>
          <ac:picMkLst>
            <pc:docMk/>
            <pc:sldMk cId="1814201683" sldId="402"/>
            <ac:picMk id="19" creationId="{B6578134-E12A-BBA8-A3B0-BD6B61837231}"/>
          </ac:picMkLst>
        </pc:picChg>
        <pc:picChg chg="add mod">
          <ac:chgData name="Jacob Persson" userId="0c11aefa-b6a6-4bd4-8d15-cbd92b4e20fb" providerId="ADAL" clId="{7A99B2DA-06BF-4F7A-BA6D-1254C3D42D10}" dt="2026-09-15T11:34:28.388" v="1920" actId="1076"/>
          <ac:picMkLst>
            <pc:docMk/>
            <pc:sldMk cId="1814201683" sldId="402"/>
            <ac:picMk id="21" creationId="{5FAB9879-FE8B-2A81-C5A6-9BCA51C9D4F0}"/>
          </ac:picMkLst>
        </pc:picChg>
        <pc:picChg chg="add mod">
          <ac:chgData name="Jacob Persson" userId="0c11aefa-b6a6-4bd4-8d15-cbd92b4e20fb" providerId="ADAL" clId="{7A99B2DA-06BF-4F7A-BA6D-1254C3D42D10}" dt="2026-09-15T11:34:33.066" v="1921" actId="1076"/>
          <ac:picMkLst>
            <pc:docMk/>
            <pc:sldMk cId="1814201683" sldId="402"/>
            <ac:picMk id="25" creationId="{87FEDD14-8FEF-D80A-EA38-BB6653965F9C}"/>
          </ac:picMkLst>
        </pc:picChg>
        <pc:picChg chg="add mod">
          <ac:chgData name="Jacob Persson" userId="0c11aefa-b6a6-4bd4-8d15-cbd92b4e20fb" providerId="ADAL" clId="{7A99B2DA-06BF-4F7A-BA6D-1254C3D42D10}" dt="2026-09-15T11:35:02.478" v="1925" actId="1076"/>
          <ac:picMkLst>
            <pc:docMk/>
            <pc:sldMk cId="1814201683" sldId="402"/>
            <ac:picMk id="27" creationId="{99BB2606-F978-9ADA-C1B3-168C192C50E0}"/>
          </ac:picMkLst>
        </pc:picChg>
        <pc:picChg chg="add mod">
          <ac:chgData name="Jacob Persson" userId="0c11aefa-b6a6-4bd4-8d15-cbd92b4e20fb" providerId="ADAL" clId="{7A99B2DA-06BF-4F7A-BA6D-1254C3D42D10}" dt="2026-09-15T11:35:15.333" v="1927" actId="1076"/>
          <ac:picMkLst>
            <pc:docMk/>
            <pc:sldMk cId="1814201683" sldId="402"/>
            <ac:picMk id="29" creationId="{753849ED-BBC2-2FB4-D446-E6DBD4F1F319}"/>
          </ac:picMkLst>
        </pc:picChg>
        <pc:picChg chg="add mod ord">
          <ac:chgData name="Jacob Persson" userId="0c11aefa-b6a6-4bd4-8d15-cbd92b4e20fb" providerId="ADAL" clId="{7A99B2DA-06BF-4F7A-BA6D-1254C3D42D10}" dt="2026-09-15T13:34:10.631" v="3615" actId="1076"/>
          <ac:picMkLst>
            <pc:docMk/>
            <pc:sldMk cId="1814201683" sldId="402"/>
            <ac:picMk id="31" creationId="{E663107F-D186-42C1-99A7-30987831841F}"/>
          </ac:picMkLst>
        </pc:picChg>
      </pc:sldChg>
      <pc:sldChg chg="addSp delSp modSp new mod">
        <pc:chgData name="Jacob Persson" userId="0c11aefa-b6a6-4bd4-8d15-cbd92b4e20fb" providerId="ADAL" clId="{7A99B2DA-06BF-4F7A-BA6D-1254C3D42D10}" dt="2026-09-15T12:38:31.017" v="2274" actId="1076"/>
        <pc:sldMkLst>
          <pc:docMk/>
          <pc:sldMk cId="3428696821" sldId="403"/>
        </pc:sldMkLst>
        <pc:spChg chg="mod">
          <ac:chgData name="Jacob Persson" userId="0c11aefa-b6a6-4bd4-8d15-cbd92b4e20fb" providerId="ADAL" clId="{7A99B2DA-06BF-4F7A-BA6D-1254C3D42D10}" dt="2026-09-15T11:59:18.942" v="2208" actId="20577"/>
          <ac:spMkLst>
            <pc:docMk/>
            <pc:sldMk cId="3428696821" sldId="403"/>
            <ac:spMk id="2" creationId="{6A9DDE43-6025-E5C9-64CC-F9B691AA1B7E}"/>
          </ac:spMkLst>
        </pc:spChg>
        <pc:spChg chg="mod">
          <ac:chgData name="Jacob Persson" userId="0c11aefa-b6a6-4bd4-8d15-cbd92b4e20fb" providerId="ADAL" clId="{7A99B2DA-06BF-4F7A-BA6D-1254C3D42D10}" dt="2026-09-15T12:00:37.499" v="2258" actId="20577"/>
          <ac:spMkLst>
            <pc:docMk/>
            <pc:sldMk cId="3428696821" sldId="403"/>
            <ac:spMk id="3" creationId="{BD959D09-9C50-93C8-8641-24002864924B}"/>
          </ac:spMkLst>
        </pc:spChg>
        <pc:picChg chg="add mod">
          <ac:chgData name="Jacob Persson" userId="0c11aefa-b6a6-4bd4-8d15-cbd92b4e20fb" providerId="ADAL" clId="{7A99B2DA-06BF-4F7A-BA6D-1254C3D42D10}" dt="2026-09-15T11:59:55.485" v="2255" actId="1076"/>
          <ac:picMkLst>
            <pc:docMk/>
            <pc:sldMk cId="3428696821" sldId="403"/>
            <ac:picMk id="5" creationId="{ABAF1053-B336-74C2-1E70-53CBFD74B18D}"/>
          </ac:picMkLst>
        </pc:picChg>
        <pc:picChg chg="add del mod">
          <ac:chgData name="Jacob Persson" userId="0c11aefa-b6a6-4bd4-8d15-cbd92b4e20fb" providerId="ADAL" clId="{7A99B2DA-06BF-4F7A-BA6D-1254C3D42D10}" dt="2026-09-15T12:38:31.017" v="2274" actId="1076"/>
          <ac:picMkLst>
            <pc:docMk/>
            <pc:sldMk cId="3428696821" sldId="403"/>
            <ac:picMk id="11" creationId="{FE34D823-95AB-999E-8A11-38553C700ECC}"/>
          </ac:picMkLst>
        </pc:picChg>
      </pc:sldChg>
      <pc:sldChg chg="addSp delSp modSp add mod">
        <pc:chgData name="Jacob Persson" userId="0c11aefa-b6a6-4bd4-8d15-cbd92b4e20fb" providerId="ADAL" clId="{7A99B2DA-06BF-4F7A-BA6D-1254C3D42D10}" dt="2026-09-15T13:13:02.847" v="3433" actId="1076"/>
        <pc:sldMkLst>
          <pc:docMk/>
          <pc:sldMk cId="2400316420" sldId="404"/>
        </pc:sldMkLst>
        <pc:spChg chg="mod">
          <ac:chgData name="Jacob Persson" userId="0c11aefa-b6a6-4bd4-8d15-cbd92b4e20fb" providerId="ADAL" clId="{7A99B2DA-06BF-4F7A-BA6D-1254C3D42D10}" dt="2026-09-15T13:12:55.502" v="3431" actId="14100"/>
          <ac:spMkLst>
            <pc:docMk/>
            <pc:sldMk cId="2400316420" sldId="404"/>
            <ac:spMk id="3" creationId="{33E4ABA9-622F-E249-3509-55C84221A60C}"/>
          </ac:spMkLst>
        </pc:spChg>
        <pc:picChg chg="add mod">
          <ac:chgData name="Jacob Persson" userId="0c11aefa-b6a6-4bd4-8d15-cbd92b4e20fb" providerId="ADAL" clId="{7A99B2DA-06BF-4F7A-BA6D-1254C3D42D10}" dt="2026-09-15T13:12:59.840" v="3432" actId="1076"/>
          <ac:picMkLst>
            <pc:docMk/>
            <pc:sldMk cId="2400316420" sldId="404"/>
            <ac:picMk id="6" creationId="{39A5A863-D5D7-CF06-01F8-39922FF3F8E1}"/>
          </ac:picMkLst>
        </pc:picChg>
        <pc:picChg chg="add mod">
          <ac:chgData name="Jacob Persson" userId="0c11aefa-b6a6-4bd4-8d15-cbd92b4e20fb" providerId="ADAL" clId="{7A99B2DA-06BF-4F7A-BA6D-1254C3D42D10}" dt="2026-09-15T13:13:02.847" v="3433" actId="1076"/>
          <ac:picMkLst>
            <pc:docMk/>
            <pc:sldMk cId="2400316420" sldId="404"/>
            <ac:picMk id="8" creationId="{2DA0134E-2FD3-DE01-03C5-62FA43042C2A}"/>
          </ac:picMkLst>
        </pc:picChg>
      </pc:sldChg>
      <pc:sldChg chg="addSp delSp modSp add mod">
        <pc:chgData name="Jacob Persson" userId="0c11aefa-b6a6-4bd4-8d15-cbd92b4e20fb" providerId="ADAL" clId="{7A99B2DA-06BF-4F7A-BA6D-1254C3D42D10}" dt="2026-09-15T12:52:43.411" v="2872"/>
        <pc:sldMkLst>
          <pc:docMk/>
          <pc:sldMk cId="2552634097" sldId="405"/>
        </pc:sldMkLst>
        <pc:spChg chg="mod">
          <ac:chgData name="Jacob Persson" userId="0c11aefa-b6a6-4bd4-8d15-cbd92b4e20fb" providerId="ADAL" clId="{7A99B2DA-06BF-4F7A-BA6D-1254C3D42D10}" dt="2026-09-15T12:52:43.411" v="2872"/>
          <ac:spMkLst>
            <pc:docMk/>
            <pc:sldMk cId="2552634097" sldId="405"/>
            <ac:spMk id="3" creationId="{218ABB05-2E40-0CC1-A1D4-F41D2D119DFD}"/>
          </ac:spMkLst>
        </pc:spChg>
        <pc:picChg chg="add mod ord">
          <ac:chgData name="Jacob Persson" userId="0c11aefa-b6a6-4bd4-8d15-cbd92b4e20fb" providerId="ADAL" clId="{7A99B2DA-06BF-4F7A-BA6D-1254C3D42D10}" dt="2026-09-15T12:46:10.857" v="2595" actId="167"/>
          <ac:picMkLst>
            <pc:docMk/>
            <pc:sldMk cId="2552634097" sldId="405"/>
            <ac:picMk id="5" creationId="{A74599DD-6009-1276-0B29-71FA7AC9D5B0}"/>
          </ac:picMkLst>
        </pc:picChg>
        <pc:picChg chg="add mod ord">
          <ac:chgData name="Jacob Persson" userId="0c11aefa-b6a6-4bd4-8d15-cbd92b4e20fb" providerId="ADAL" clId="{7A99B2DA-06BF-4F7A-BA6D-1254C3D42D10}" dt="2026-09-15T12:46:47.351" v="2629" actId="1076"/>
          <ac:picMkLst>
            <pc:docMk/>
            <pc:sldMk cId="2552634097" sldId="405"/>
            <ac:picMk id="9" creationId="{692ED3DE-AD1D-9A52-0FA2-63DB7B2BA74B}"/>
          </ac:picMkLst>
        </pc:picChg>
      </pc:sldChg>
      <pc:sldChg chg="addSp modSp new mod">
        <pc:chgData name="Jacob Persson" userId="0c11aefa-b6a6-4bd4-8d15-cbd92b4e20fb" providerId="ADAL" clId="{7A99B2DA-06BF-4F7A-BA6D-1254C3D42D10}" dt="2026-09-15T13:11:54.644" v="3428" actId="20577"/>
        <pc:sldMkLst>
          <pc:docMk/>
          <pc:sldMk cId="2488466176" sldId="406"/>
        </pc:sldMkLst>
        <pc:spChg chg="mod">
          <ac:chgData name="Jacob Persson" userId="0c11aefa-b6a6-4bd4-8d15-cbd92b4e20fb" providerId="ADAL" clId="{7A99B2DA-06BF-4F7A-BA6D-1254C3D42D10}" dt="2026-09-15T13:11:54.644" v="3428" actId="20577"/>
          <ac:spMkLst>
            <pc:docMk/>
            <pc:sldMk cId="2488466176" sldId="406"/>
            <ac:spMk id="2" creationId="{1180B486-B9B1-4B3C-1B71-ACE4335163F9}"/>
          </ac:spMkLst>
        </pc:spChg>
        <pc:spChg chg="mod">
          <ac:chgData name="Jacob Persson" userId="0c11aefa-b6a6-4bd4-8d15-cbd92b4e20fb" providerId="ADAL" clId="{7A99B2DA-06BF-4F7A-BA6D-1254C3D42D10}" dt="2026-09-15T13:11:30.196" v="3424" actId="20577"/>
          <ac:spMkLst>
            <pc:docMk/>
            <pc:sldMk cId="2488466176" sldId="406"/>
            <ac:spMk id="3" creationId="{B4890C8A-6EC3-4A03-254C-3F0D5C2B2A0D}"/>
          </ac:spMkLst>
        </pc:spChg>
        <pc:picChg chg="add mod">
          <ac:chgData name="Jacob Persson" userId="0c11aefa-b6a6-4bd4-8d15-cbd92b4e20fb" providerId="ADAL" clId="{7A99B2DA-06BF-4F7A-BA6D-1254C3D42D10}" dt="2026-09-15T13:11:39.178" v="3426" actId="1076"/>
          <ac:picMkLst>
            <pc:docMk/>
            <pc:sldMk cId="2488466176" sldId="406"/>
            <ac:picMk id="5" creationId="{FA942653-8B6A-E9D3-CAAD-A1A845779A29}"/>
          </ac:picMkLst>
        </pc:picChg>
      </pc:sldChg>
      <pc:sldChg chg="addSp modSp add mod">
        <pc:chgData name="Jacob Persson" userId="0c11aefa-b6a6-4bd4-8d15-cbd92b4e20fb" providerId="ADAL" clId="{7A99B2DA-06BF-4F7A-BA6D-1254C3D42D10}" dt="2026-09-15T12:56:31.036" v="3247" actId="1076"/>
        <pc:sldMkLst>
          <pc:docMk/>
          <pc:sldMk cId="369968917" sldId="407"/>
        </pc:sldMkLst>
        <pc:spChg chg="mod">
          <ac:chgData name="Jacob Persson" userId="0c11aefa-b6a6-4bd4-8d15-cbd92b4e20fb" providerId="ADAL" clId="{7A99B2DA-06BF-4F7A-BA6D-1254C3D42D10}" dt="2026-09-15T12:55:57.002" v="3242" actId="20577"/>
          <ac:spMkLst>
            <pc:docMk/>
            <pc:sldMk cId="369968917" sldId="407"/>
            <ac:spMk id="3" creationId="{91C32244-1A72-A260-2500-B26B9FC1AB65}"/>
          </ac:spMkLst>
        </pc:spChg>
        <pc:picChg chg="mod">
          <ac:chgData name="Jacob Persson" userId="0c11aefa-b6a6-4bd4-8d15-cbd92b4e20fb" providerId="ADAL" clId="{7A99B2DA-06BF-4F7A-BA6D-1254C3D42D10}" dt="2026-09-15T12:55:12.639" v="3144" actId="1076"/>
          <ac:picMkLst>
            <pc:docMk/>
            <pc:sldMk cId="369968917" sldId="407"/>
            <ac:picMk id="5" creationId="{D36372F8-FFDB-6E0B-9B97-BC43D38EAEE4}"/>
          </ac:picMkLst>
        </pc:picChg>
        <pc:picChg chg="add mod">
          <ac:chgData name="Jacob Persson" userId="0c11aefa-b6a6-4bd4-8d15-cbd92b4e20fb" providerId="ADAL" clId="{7A99B2DA-06BF-4F7A-BA6D-1254C3D42D10}" dt="2026-09-15T12:56:19.413" v="3245" actId="1076"/>
          <ac:picMkLst>
            <pc:docMk/>
            <pc:sldMk cId="369968917" sldId="407"/>
            <ac:picMk id="6" creationId="{B2A38A32-174F-9BFD-08C6-D57F1B075561}"/>
          </ac:picMkLst>
        </pc:picChg>
        <pc:picChg chg="add mod">
          <ac:chgData name="Jacob Persson" userId="0c11aefa-b6a6-4bd4-8d15-cbd92b4e20fb" providerId="ADAL" clId="{7A99B2DA-06BF-4F7A-BA6D-1254C3D42D10}" dt="2026-09-15T12:56:31.036" v="3247" actId="1076"/>
          <ac:picMkLst>
            <pc:docMk/>
            <pc:sldMk cId="369968917" sldId="407"/>
            <ac:picMk id="8" creationId="{237B65DA-B1C8-1980-7567-39CF1A8CB637}"/>
          </ac:picMkLst>
        </pc:picChg>
      </pc:sldChg>
      <pc:sldChg chg="addSp delSp modSp add mod">
        <pc:chgData name="Jacob Persson" userId="0c11aefa-b6a6-4bd4-8d15-cbd92b4e20fb" providerId="ADAL" clId="{7A99B2DA-06BF-4F7A-BA6D-1254C3D42D10}" dt="2026-09-15T13:24:08.923" v="3580" actId="790"/>
        <pc:sldMkLst>
          <pc:docMk/>
          <pc:sldMk cId="3434787221" sldId="408"/>
        </pc:sldMkLst>
        <pc:spChg chg="mod">
          <ac:chgData name="Jacob Persson" userId="0c11aefa-b6a6-4bd4-8d15-cbd92b4e20fb" providerId="ADAL" clId="{7A99B2DA-06BF-4F7A-BA6D-1254C3D42D10}" dt="2026-09-15T13:14:28.130" v="3460" actId="20577"/>
          <ac:spMkLst>
            <pc:docMk/>
            <pc:sldMk cId="3434787221" sldId="408"/>
            <ac:spMk id="2" creationId="{13F4A273-5FB6-F351-96C0-4C5EEDB9670F}"/>
          </ac:spMkLst>
        </pc:spChg>
        <pc:spChg chg="mod">
          <ac:chgData name="Jacob Persson" userId="0c11aefa-b6a6-4bd4-8d15-cbd92b4e20fb" providerId="ADAL" clId="{7A99B2DA-06BF-4F7A-BA6D-1254C3D42D10}" dt="2026-09-15T13:24:08.923" v="3580" actId="790"/>
          <ac:spMkLst>
            <pc:docMk/>
            <pc:sldMk cId="3434787221" sldId="408"/>
            <ac:spMk id="3" creationId="{B68ED5AD-AFA3-A296-4BE8-F6737DE1CE57}"/>
          </ac:spMkLst>
        </pc:spChg>
        <pc:picChg chg="add mod">
          <ac:chgData name="Jacob Persson" userId="0c11aefa-b6a6-4bd4-8d15-cbd92b4e20fb" providerId="ADAL" clId="{7A99B2DA-06BF-4F7A-BA6D-1254C3D42D10}" dt="2026-09-15T13:15:15.796" v="3474" actId="1076"/>
          <ac:picMkLst>
            <pc:docMk/>
            <pc:sldMk cId="3434787221" sldId="408"/>
            <ac:picMk id="6" creationId="{6B134322-B0CE-43F0-7416-4883E31BA56E}"/>
          </ac:picMkLst>
        </pc:picChg>
        <pc:picChg chg="add mod">
          <ac:chgData name="Jacob Persson" userId="0c11aefa-b6a6-4bd4-8d15-cbd92b4e20fb" providerId="ADAL" clId="{7A99B2DA-06BF-4F7A-BA6D-1254C3D42D10}" dt="2026-09-15T13:15:37.729" v="3476" actId="1076"/>
          <ac:picMkLst>
            <pc:docMk/>
            <pc:sldMk cId="3434787221" sldId="408"/>
            <ac:picMk id="8" creationId="{4E4EEE24-2DB2-D06F-6A66-6CDB0D4E4294}"/>
          </ac:picMkLst>
        </pc:picChg>
        <pc:picChg chg="add mod">
          <ac:chgData name="Jacob Persson" userId="0c11aefa-b6a6-4bd4-8d15-cbd92b4e20fb" providerId="ADAL" clId="{7A99B2DA-06BF-4F7A-BA6D-1254C3D42D10}" dt="2026-09-15T13:21:33.820" v="3487" actId="1076"/>
          <ac:picMkLst>
            <pc:docMk/>
            <pc:sldMk cId="3434787221" sldId="408"/>
            <ac:picMk id="10" creationId="{D77BCF20-F02E-9EDB-7339-53D9B87E14A6}"/>
          </ac:picMkLst>
        </pc:picChg>
        <pc:picChg chg="add mod">
          <ac:chgData name="Jacob Persson" userId="0c11aefa-b6a6-4bd4-8d15-cbd92b4e20fb" providerId="ADAL" clId="{7A99B2DA-06BF-4F7A-BA6D-1254C3D42D10}" dt="2026-09-15T13:21:55.093" v="3489" actId="1076"/>
          <ac:picMkLst>
            <pc:docMk/>
            <pc:sldMk cId="3434787221" sldId="408"/>
            <ac:picMk id="12" creationId="{56C69C80-8C09-ED8D-FA4A-E20557006284}"/>
          </ac:picMkLst>
        </pc:picChg>
        <pc:picChg chg="add mod">
          <ac:chgData name="Jacob Persson" userId="0c11aefa-b6a6-4bd4-8d15-cbd92b4e20fb" providerId="ADAL" clId="{7A99B2DA-06BF-4F7A-BA6D-1254C3D42D10}" dt="2026-09-15T13:22:49.729" v="3536" actId="1076"/>
          <ac:picMkLst>
            <pc:docMk/>
            <pc:sldMk cId="3434787221" sldId="408"/>
            <ac:picMk id="14" creationId="{C01C09D9-BD87-7758-3415-C9AD962D368D}"/>
          </ac:picMkLst>
        </pc:picChg>
        <pc:picChg chg="add mod">
          <ac:chgData name="Jacob Persson" userId="0c11aefa-b6a6-4bd4-8d15-cbd92b4e20fb" providerId="ADAL" clId="{7A99B2DA-06BF-4F7A-BA6D-1254C3D42D10}" dt="2026-09-15T13:23:34.085" v="3579" actId="1076"/>
          <ac:picMkLst>
            <pc:docMk/>
            <pc:sldMk cId="3434787221" sldId="408"/>
            <ac:picMk id="16" creationId="{70B878D3-1FF8-223B-3AF5-2FA3F2364824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nse.corp.vattenfall.com\home\rab\A\ayr79\Documents\Kurser\Till&#228;mpad%20Reaktorfysik\2025\BA_X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BA!$BR$1</c:f>
              <c:strCache>
                <c:ptCount val="1"/>
                <c:pt idx="0">
                  <c:v>U-235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BA!$BS$8:$BS$435</c:f>
              <c:numCache>
                <c:formatCode>0.00E+00</c:formatCode>
                <c:ptCount val="428"/>
                <c:pt idx="0">
                  <c:v>1.0000000000000001E-5</c:v>
                </c:pt>
                <c:pt idx="1">
                  <c:v>1.05E-4</c:v>
                </c:pt>
                <c:pt idx="2">
                  <c:v>1.15E-4</c:v>
                </c:pt>
                <c:pt idx="3">
                  <c:v>1.2E-4</c:v>
                </c:pt>
                <c:pt idx="4">
                  <c:v>1.35E-4</c:v>
                </c:pt>
                <c:pt idx="5">
                  <c:v>1.4249999999999999E-4</c:v>
                </c:pt>
                <c:pt idx="6">
                  <c:v>1.6000000000000001E-4</c:v>
                </c:pt>
                <c:pt idx="7">
                  <c:v>1.7000000000000001E-4</c:v>
                </c:pt>
                <c:pt idx="8">
                  <c:v>1.9000000000000001E-4</c:v>
                </c:pt>
                <c:pt idx="9">
                  <c:v>2.0000000000000001E-4</c:v>
                </c:pt>
                <c:pt idx="10">
                  <c:v>2.2000000000000001E-4</c:v>
                </c:pt>
                <c:pt idx="11">
                  <c:v>2.3000000000000001E-4</c:v>
                </c:pt>
                <c:pt idx="12">
                  <c:v>2.5500000000000002E-4</c:v>
                </c:pt>
                <c:pt idx="13">
                  <c:v>2.7E-4</c:v>
                </c:pt>
                <c:pt idx="14">
                  <c:v>2.9999999999999997E-4</c:v>
                </c:pt>
                <c:pt idx="15">
                  <c:v>3.2000000000000003E-4</c:v>
                </c:pt>
                <c:pt idx="16">
                  <c:v>3.6000000000000002E-4</c:v>
                </c:pt>
                <c:pt idx="17">
                  <c:v>3.8000000000000002E-4</c:v>
                </c:pt>
                <c:pt idx="18">
                  <c:v>4.2499999999999998E-4</c:v>
                </c:pt>
                <c:pt idx="19">
                  <c:v>4.4999999999999999E-4</c:v>
                </c:pt>
                <c:pt idx="20">
                  <c:v>5.0000000000000001E-4</c:v>
                </c:pt>
                <c:pt idx="21">
                  <c:v>5.2499999999999997E-4</c:v>
                </c:pt>
                <c:pt idx="22">
                  <c:v>5.7499999999999999E-4</c:v>
                </c:pt>
                <c:pt idx="23">
                  <c:v>5.9999999999999995E-4</c:v>
                </c:pt>
                <c:pt idx="24">
                  <c:v>6.6E-4</c:v>
                </c:pt>
                <c:pt idx="25">
                  <c:v>6.8999999999999997E-4</c:v>
                </c:pt>
                <c:pt idx="26">
                  <c:v>7.6000000000000004E-4</c:v>
                </c:pt>
                <c:pt idx="27">
                  <c:v>8.0000000000000004E-4</c:v>
                </c:pt>
                <c:pt idx="28">
                  <c:v>8.8000000000000003E-4</c:v>
                </c:pt>
                <c:pt idx="29">
                  <c:v>9.2000000000000003E-4</c:v>
                </c:pt>
                <c:pt idx="30">
                  <c:v>1E-3</c:v>
                </c:pt>
                <c:pt idx="31">
                  <c:v>1.0499999999999999E-3</c:v>
                </c:pt>
                <c:pt idx="32">
                  <c:v>1.15E-3</c:v>
                </c:pt>
                <c:pt idx="33">
                  <c:v>1.1999999999999999E-3</c:v>
                </c:pt>
                <c:pt idx="34">
                  <c:v>1.3500000000000001E-3</c:v>
                </c:pt>
                <c:pt idx="35">
                  <c:v>1.4250000000000001E-3</c:v>
                </c:pt>
                <c:pt idx="36">
                  <c:v>1.6000000000000001E-3</c:v>
                </c:pt>
                <c:pt idx="37">
                  <c:v>1.6999999999999999E-3</c:v>
                </c:pt>
                <c:pt idx="38">
                  <c:v>1.9E-3</c:v>
                </c:pt>
                <c:pt idx="39">
                  <c:v>2E-3</c:v>
                </c:pt>
                <c:pt idx="40">
                  <c:v>2.2000000000000001E-3</c:v>
                </c:pt>
                <c:pt idx="41">
                  <c:v>2.3E-3</c:v>
                </c:pt>
                <c:pt idx="42">
                  <c:v>2.5500000000000002E-3</c:v>
                </c:pt>
                <c:pt idx="43">
                  <c:v>2.7000000000000001E-3</c:v>
                </c:pt>
                <c:pt idx="44">
                  <c:v>3.0000000000000001E-3</c:v>
                </c:pt>
                <c:pt idx="45">
                  <c:v>3.2000000000000002E-3</c:v>
                </c:pt>
                <c:pt idx="46">
                  <c:v>3.5999999999999999E-3</c:v>
                </c:pt>
                <c:pt idx="47">
                  <c:v>3.8E-3</c:v>
                </c:pt>
                <c:pt idx="48">
                  <c:v>4.2500000000000003E-3</c:v>
                </c:pt>
                <c:pt idx="49">
                  <c:v>4.4999999999999997E-3</c:v>
                </c:pt>
                <c:pt idx="50">
                  <c:v>5.0000000000000001E-3</c:v>
                </c:pt>
                <c:pt idx="51">
                  <c:v>5.2500000000000003E-3</c:v>
                </c:pt>
                <c:pt idx="52">
                  <c:v>5.7499999999999999E-3</c:v>
                </c:pt>
                <c:pt idx="53">
                  <c:v>6.0000000000000001E-3</c:v>
                </c:pt>
                <c:pt idx="54">
                  <c:v>6.6E-3</c:v>
                </c:pt>
                <c:pt idx="55">
                  <c:v>6.8999999999999999E-3</c:v>
                </c:pt>
                <c:pt idx="56">
                  <c:v>7.6E-3</c:v>
                </c:pt>
                <c:pt idx="57">
                  <c:v>8.0000000000000002E-3</c:v>
                </c:pt>
                <c:pt idx="58">
                  <c:v>8.8000000000000005E-3</c:v>
                </c:pt>
                <c:pt idx="59">
                  <c:v>9.1999999999999998E-3</c:v>
                </c:pt>
                <c:pt idx="60">
                  <c:v>0.01</c:v>
                </c:pt>
                <c:pt idx="61">
                  <c:v>1.0500000000000001E-2</c:v>
                </c:pt>
                <c:pt idx="62">
                  <c:v>1.15E-2</c:v>
                </c:pt>
                <c:pt idx="63">
                  <c:v>1.2E-2</c:v>
                </c:pt>
                <c:pt idx="64">
                  <c:v>1.35E-2</c:v>
                </c:pt>
                <c:pt idx="65">
                  <c:v>1.4250000000000001E-2</c:v>
                </c:pt>
                <c:pt idx="66">
                  <c:v>1.6E-2</c:v>
                </c:pt>
                <c:pt idx="67">
                  <c:v>1.7000000000000001E-2</c:v>
                </c:pt>
                <c:pt idx="68">
                  <c:v>1.9E-2</c:v>
                </c:pt>
                <c:pt idx="69">
                  <c:v>0.02</c:v>
                </c:pt>
                <c:pt idx="70">
                  <c:v>2.1999999999999999E-2</c:v>
                </c:pt>
                <c:pt idx="71">
                  <c:v>2.3E-2</c:v>
                </c:pt>
                <c:pt idx="72">
                  <c:v>2.5499999999999998E-2</c:v>
                </c:pt>
                <c:pt idx="73">
                  <c:v>2.7E-2</c:v>
                </c:pt>
                <c:pt idx="74">
                  <c:v>0.03</c:v>
                </c:pt>
                <c:pt idx="75">
                  <c:v>3.2000000000000001E-2</c:v>
                </c:pt>
                <c:pt idx="76">
                  <c:v>3.5999999999999997E-2</c:v>
                </c:pt>
                <c:pt idx="77">
                  <c:v>3.7999999999999999E-2</c:v>
                </c:pt>
                <c:pt idx="78">
                  <c:v>4.2500000000000003E-2</c:v>
                </c:pt>
                <c:pt idx="79">
                  <c:v>4.4999999999999998E-2</c:v>
                </c:pt>
                <c:pt idx="80">
                  <c:v>0.05</c:v>
                </c:pt>
                <c:pt idx="81">
                  <c:v>5.2499999999999998E-2</c:v>
                </c:pt>
                <c:pt idx="82">
                  <c:v>5.7500000000000002E-2</c:v>
                </c:pt>
                <c:pt idx="83">
                  <c:v>0.06</c:v>
                </c:pt>
                <c:pt idx="84">
                  <c:v>6.6000000000000003E-2</c:v>
                </c:pt>
                <c:pt idx="85">
                  <c:v>6.9000000000000006E-2</c:v>
                </c:pt>
                <c:pt idx="86">
                  <c:v>7.5999999999999998E-2</c:v>
                </c:pt>
                <c:pt idx="87">
                  <c:v>0.08</c:v>
                </c:pt>
                <c:pt idx="88">
                  <c:v>8.7999999999999995E-2</c:v>
                </c:pt>
                <c:pt idx="89">
                  <c:v>9.1999999999999998E-2</c:v>
                </c:pt>
                <c:pt idx="90">
                  <c:v>0.1</c:v>
                </c:pt>
                <c:pt idx="91">
                  <c:v>0.105</c:v>
                </c:pt>
                <c:pt idx="92">
                  <c:v>0.115</c:v>
                </c:pt>
                <c:pt idx="93">
                  <c:v>0.12</c:v>
                </c:pt>
                <c:pt idx="94">
                  <c:v>0.13500000000000001</c:v>
                </c:pt>
                <c:pt idx="95">
                  <c:v>0.14249999999999999</c:v>
                </c:pt>
                <c:pt idx="96">
                  <c:v>0.16</c:v>
                </c:pt>
                <c:pt idx="97">
                  <c:v>0.17</c:v>
                </c:pt>
                <c:pt idx="98">
                  <c:v>0.19</c:v>
                </c:pt>
                <c:pt idx="99">
                  <c:v>0.2</c:v>
                </c:pt>
                <c:pt idx="100">
                  <c:v>0.22</c:v>
                </c:pt>
                <c:pt idx="101">
                  <c:v>0.23</c:v>
                </c:pt>
                <c:pt idx="102">
                  <c:v>0.255</c:v>
                </c:pt>
                <c:pt idx="103">
                  <c:v>0.27</c:v>
                </c:pt>
                <c:pt idx="104">
                  <c:v>0.3</c:v>
                </c:pt>
                <c:pt idx="105">
                  <c:v>0.32</c:v>
                </c:pt>
                <c:pt idx="106">
                  <c:v>0.36</c:v>
                </c:pt>
                <c:pt idx="107">
                  <c:v>0.38</c:v>
                </c:pt>
                <c:pt idx="108">
                  <c:v>0.42499999999999999</c:v>
                </c:pt>
                <c:pt idx="109">
                  <c:v>0.45</c:v>
                </c:pt>
                <c:pt idx="110">
                  <c:v>0.5</c:v>
                </c:pt>
                <c:pt idx="111">
                  <c:v>0.52500000000000002</c:v>
                </c:pt>
                <c:pt idx="112">
                  <c:v>0.57499999999999996</c:v>
                </c:pt>
                <c:pt idx="113">
                  <c:v>0.6</c:v>
                </c:pt>
                <c:pt idx="114">
                  <c:v>0.66</c:v>
                </c:pt>
                <c:pt idx="115">
                  <c:v>0.69</c:v>
                </c:pt>
                <c:pt idx="116">
                  <c:v>0.76</c:v>
                </c:pt>
                <c:pt idx="117">
                  <c:v>0.8</c:v>
                </c:pt>
                <c:pt idx="118">
                  <c:v>0.88</c:v>
                </c:pt>
                <c:pt idx="119">
                  <c:v>0.92</c:v>
                </c:pt>
                <c:pt idx="120">
                  <c:v>1</c:v>
                </c:pt>
                <c:pt idx="121">
                  <c:v>1.05</c:v>
                </c:pt>
                <c:pt idx="122">
                  <c:v>1.1499999999999999</c:v>
                </c:pt>
                <c:pt idx="123">
                  <c:v>1.2</c:v>
                </c:pt>
                <c:pt idx="124">
                  <c:v>1.35</c:v>
                </c:pt>
                <c:pt idx="125">
                  <c:v>1.425</c:v>
                </c:pt>
                <c:pt idx="126">
                  <c:v>1.6</c:v>
                </c:pt>
                <c:pt idx="127">
                  <c:v>1.7</c:v>
                </c:pt>
                <c:pt idx="128">
                  <c:v>1.9</c:v>
                </c:pt>
                <c:pt idx="129">
                  <c:v>2</c:v>
                </c:pt>
                <c:pt idx="130">
                  <c:v>2.2000000000000002</c:v>
                </c:pt>
                <c:pt idx="131">
                  <c:v>2.2999999999999998</c:v>
                </c:pt>
                <c:pt idx="132">
                  <c:v>2.5499999999999998</c:v>
                </c:pt>
                <c:pt idx="133">
                  <c:v>2.7</c:v>
                </c:pt>
                <c:pt idx="134">
                  <c:v>3</c:v>
                </c:pt>
                <c:pt idx="135">
                  <c:v>3.2</c:v>
                </c:pt>
                <c:pt idx="136">
                  <c:v>3.6</c:v>
                </c:pt>
                <c:pt idx="137">
                  <c:v>3.8</c:v>
                </c:pt>
                <c:pt idx="138">
                  <c:v>4.25</c:v>
                </c:pt>
                <c:pt idx="139">
                  <c:v>4.5</c:v>
                </c:pt>
                <c:pt idx="140">
                  <c:v>5</c:v>
                </c:pt>
                <c:pt idx="141">
                  <c:v>5.25</c:v>
                </c:pt>
                <c:pt idx="142">
                  <c:v>5.75</c:v>
                </c:pt>
                <c:pt idx="143">
                  <c:v>6</c:v>
                </c:pt>
                <c:pt idx="144">
                  <c:v>6.6</c:v>
                </c:pt>
                <c:pt idx="145">
                  <c:v>6.9</c:v>
                </c:pt>
                <c:pt idx="146">
                  <c:v>7.6</c:v>
                </c:pt>
                <c:pt idx="147">
                  <c:v>8</c:v>
                </c:pt>
                <c:pt idx="148">
                  <c:v>8.8000000000000007</c:v>
                </c:pt>
                <c:pt idx="149">
                  <c:v>9.1999999999999993</c:v>
                </c:pt>
                <c:pt idx="150">
                  <c:v>10</c:v>
                </c:pt>
                <c:pt idx="151">
                  <c:v>10.5</c:v>
                </c:pt>
                <c:pt idx="152">
                  <c:v>11.5</c:v>
                </c:pt>
                <c:pt idx="153">
                  <c:v>12</c:v>
                </c:pt>
                <c:pt idx="154">
                  <c:v>13.5</c:v>
                </c:pt>
                <c:pt idx="155">
                  <c:v>14.25</c:v>
                </c:pt>
                <c:pt idx="156">
                  <c:v>16</c:v>
                </c:pt>
                <c:pt idx="157">
                  <c:v>17</c:v>
                </c:pt>
                <c:pt idx="158">
                  <c:v>19</c:v>
                </c:pt>
                <c:pt idx="159">
                  <c:v>20</c:v>
                </c:pt>
                <c:pt idx="160">
                  <c:v>22</c:v>
                </c:pt>
                <c:pt idx="161">
                  <c:v>23</c:v>
                </c:pt>
                <c:pt idx="162">
                  <c:v>25.5</c:v>
                </c:pt>
                <c:pt idx="163">
                  <c:v>27</c:v>
                </c:pt>
                <c:pt idx="164">
                  <c:v>30</c:v>
                </c:pt>
                <c:pt idx="165">
                  <c:v>32</c:v>
                </c:pt>
                <c:pt idx="166">
                  <c:v>36</c:v>
                </c:pt>
                <c:pt idx="167">
                  <c:v>38</c:v>
                </c:pt>
                <c:pt idx="168">
                  <c:v>42.5</c:v>
                </c:pt>
                <c:pt idx="169">
                  <c:v>45</c:v>
                </c:pt>
                <c:pt idx="170">
                  <c:v>50</c:v>
                </c:pt>
                <c:pt idx="171">
                  <c:v>52.5</c:v>
                </c:pt>
                <c:pt idx="172">
                  <c:v>57.5</c:v>
                </c:pt>
                <c:pt idx="173">
                  <c:v>60</c:v>
                </c:pt>
                <c:pt idx="174">
                  <c:v>66</c:v>
                </c:pt>
                <c:pt idx="175">
                  <c:v>69</c:v>
                </c:pt>
                <c:pt idx="176">
                  <c:v>76</c:v>
                </c:pt>
                <c:pt idx="177">
                  <c:v>80</c:v>
                </c:pt>
                <c:pt idx="178">
                  <c:v>88</c:v>
                </c:pt>
                <c:pt idx="179">
                  <c:v>92</c:v>
                </c:pt>
                <c:pt idx="180">
                  <c:v>100</c:v>
                </c:pt>
                <c:pt idx="181">
                  <c:v>105</c:v>
                </c:pt>
                <c:pt idx="182">
                  <c:v>115</c:v>
                </c:pt>
                <c:pt idx="183">
                  <c:v>120</c:v>
                </c:pt>
                <c:pt idx="184">
                  <c:v>135</c:v>
                </c:pt>
                <c:pt idx="185">
                  <c:v>142.5</c:v>
                </c:pt>
                <c:pt idx="186">
                  <c:v>160</c:v>
                </c:pt>
                <c:pt idx="187">
                  <c:v>170</c:v>
                </c:pt>
                <c:pt idx="188">
                  <c:v>190</c:v>
                </c:pt>
                <c:pt idx="189">
                  <c:v>200</c:v>
                </c:pt>
                <c:pt idx="190">
                  <c:v>220</c:v>
                </c:pt>
                <c:pt idx="191">
                  <c:v>230</c:v>
                </c:pt>
                <c:pt idx="192">
                  <c:v>255</c:v>
                </c:pt>
                <c:pt idx="193">
                  <c:v>270</c:v>
                </c:pt>
                <c:pt idx="194">
                  <c:v>300</c:v>
                </c:pt>
                <c:pt idx="195">
                  <c:v>320</c:v>
                </c:pt>
                <c:pt idx="196">
                  <c:v>360</c:v>
                </c:pt>
                <c:pt idx="197">
                  <c:v>380</c:v>
                </c:pt>
                <c:pt idx="198">
                  <c:v>425</c:v>
                </c:pt>
                <c:pt idx="199">
                  <c:v>450</c:v>
                </c:pt>
                <c:pt idx="200">
                  <c:v>500</c:v>
                </c:pt>
                <c:pt idx="201">
                  <c:v>525</c:v>
                </c:pt>
                <c:pt idx="202">
                  <c:v>575</c:v>
                </c:pt>
                <c:pt idx="203">
                  <c:v>600</c:v>
                </c:pt>
                <c:pt idx="204">
                  <c:v>660</c:v>
                </c:pt>
                <c:pt idx="205">
                  <c:v>690</c:v>
                </c:pt>
                <c:pt idx="206">
                  <c:v>760</c:v>
                </c:pt>
                <c:pt idx="207">
                  <c:v>800</c:v>
                </c:pt>
                <c:pt idx="208">
                  <c:v>880</c:v>
                </c:pt>
                <c:pt idx="209">
                  <c:v>920</c:v>
                </c:pt>
                <c:pt idx="210">
                  <c:v>1000</c:v>
                </c:pt>
                <c:pt idx="211">
                  <c:v>1050</c:v>
                </c:pt>
                <c:pt idx="212">
                  <c:v>1150</c:v>
                </c:pt>
                <c:pt idx="213">
                  <c:v>1200</c:v>
                </c:pt>
                <c:pt idx="214">
                  <c:v>1350</c:v>
                </c:pt>
                <c:pt idx="215">
                  <c:v>1425</c:v>
                </c:pt>
                <c:pt idx="216">
                  <c:v>1600</c:v>
                </c:pt>
                <c:pt idx="217">
                  <c:v>1700</c:v>
                </c:pt>
                <c:pt idx="218">
                  <c:v>1900</c:v>
                </c:pt>
                <c:pt idx="219">
                  <c:v>2000</c:v>
                </c:pt>
                <c:pt idx="220">
                  <c:v>2200</c:v>
                </c:pt>
                <c:pt idx="221">
                  <c:v>2300</c:v>
                </c:pt>
                <c:pt idx="222">
                  <c:v>2550</c:v>
                </c:pt>
                <c:pt idx="223">
                  <c:v>2700</c:v>
                </c:pt>
                <c:pt idx="224">
                  <c:v>3000</c:v>
                </c:pt>
                <c:pt idx="225">
                  <c:v>3200</c:v>
                </c:pt>
                <c:pt idx="226">
                  <c:v>3600</c:v>
                </c:pt>
                <c:pt idx="227">
                  <c:v>3800</c:v>
                </c:pt>
                <c:pt idx="228">
                  <c:v>4250</c:v>
                </c:pt>
                <c:pt idx="229">
                  <c:v>4500</c:v>
                </c:pt>
                <c:pt idx="230">
                  <c:v>5000</c:v>
                </c:pt>
                <c:pt idx="231">
                  <c:v>5250</c:v>
                </c:pt>
                <c:pt idx="232">
                  <c:v>5750</c:v>
                </c:pt>
                <c:pt idx="233">
                  <c:v>6000</c:v>
                </c:pt>
                <c:pt idx="234">
                  <c:v>6600</c:v>
                </c:pt>
                <c:pt idx="235">
                  <c:v>6900</c:v>
                </c:pt>
                <c:pt idx="236">
                  <c:v>7600</c:v>
                </c:pt>
                <c:pt idx="237">
                  <c:v>8000</c:v>
                </c:pt>
                <c:pt idx="238">
                  <c:v>8800</c:v>
                </c:pt>
                <c:pt idx="239">
                  <c:v>9200</c:v>
                </c:pt>
                <c:pt idx="240">
                  <c:v>10000</c:v>
                </c:pt>
                <c:pt idx="241">
                  <c:v>10500</c:v>
                </c:pt>
                <c:pt idx="242">
                  <c:v>11500</c:v>
                </c:pt>
                <c:pt idx="243">
                  <c:v>12000</c:v>
                </c:pt>
                <c:pt idx="244">
                  <c:v>13500</c:v>
                </c:pt>
                <c:pt idx="245">
                  <c:v>14250</c:v>
                </c:pt>
                <c:pt idx="246">
                  <c:v>16000</c:v>
                </c:pt>
                <c:pt idx="247">
                  <c:v>17000</c:v>
                </c:pt>
                <c:pt idx="248">
                  <c:v>19000</c:v>
                </c:pt>
                <c:pt idx="249">
                  <c:v>20000</c:v>
                </c:pt>
                <c:pt idx="250">
                  <c:v>22000</c:v>
                </c:pt>
                <c:pt idx="251">
                  <c:v>23000</c:v>
                </c:pt>
                <c:pt idx="252">
                  <c:v>25500</c:v>
                </c:pt>
                <c:pt idx="253">
                  <c:v>27000</c:v>
                </c:pt>
                <c:pt idx="254">
                  <c:v>30000</c:v>
                </c:pt>
                <c:pt idx="255">
                  <c:v>32000</c:v>
                </c:pt>
                <c:pt idx="256">
                  <c:v>36000</c:v>
                </c:pt>
                <c:pt idx="257">
                  <c:v>38000</c:v>
                </c:pt>
                <c:pt idx="258">
                  <c:v>42500</c:v>
                </c:pt>
                <c:pt idx="259">
                  <c:v>45000</c:v>
                </c:pt>
                <c:pt idx="260">
                  <c:v>50000</c:v>
                </c:pt>
                <c:pt idx="261">
                  <c:v>52500</c:v>
                </c:pt>
                <c:pt idx="262">
                  <c:v>57500</c:v>
                </c:pt>
                <c:pt idx="263">
                  <c:v>60000</c:v>
                </c:pt>
                <c:pt idx="264">
                  <c:v>66000</c:v>
                </c:pt>
                <c:pt idx="265">
                  <c:v>69000</c:v>
                </c:pt>
                <c:pt idx="266">
                  <c:v>76000</c:v>
                </c:pt>
                <c:pt idx="267">
                  <c:v>80000</c:v>
                </c:pt>
                <c:pt idx="268">
                  <c:v>88000</c:v>
                </c:pt>
                <c:pt idx="269">
                  <c:v>92000</c:v>
                </c:pt>
                <c:pt idx="270">
                  <c:v>100000</c:v>
                </c:pt>
                <c:pt idx="271">
                  <c:v>105000</c:v>
                </c:pt>
                <c:pt idx="272">
                  <c:v>115000</c:v>
                </c:pt>
                <c:pt idx="273">
                  <c:v>120000</c:v>
                </c:pt>
                <c:pt idx="274">
                  <c:v>135000</c:v>
                </c:pt>
                <c:pt idx="275">
                  <c:v>142500</c:v>
                </c:pt>
                <c:pt idx="276">
                  <c:v>160000</c:v>
                </c:pt>
                <c:pt idx="277">
                  <c:v>170000</c:v>
                </c:pt>
                <c:pt idx="278">
                  <c:v>190000</c:v>
                </c:pt>
                <c:pt idx="279">
                  <c:v>200000</c:v>
                </c:pt>
                <c:pt idx="280">
                  <c:v>220000</c:v>
                </c:pt>
                <c:pt idx="281">
                  <c:v>230000</c:v>
                </c:pt>
                <c:pt idx="282">
                  <c:v>255000</c:v>
                </c:pt>
                <c:pt idx="283">
                  <c:v>270000</c:v>
                </c:pt>
                <c:pt idx="284">
                  <c:v>300000</c:v>
                </c:pt>
                <c:pt idx="285">
                  <c:v>320000</c:v>
                </c:pt>
                <c:pt idx="286">
                  <c:v>360000</c:v>
                </c:pt>
                <c:pt idx="287">
                  <c:v>380000</c:v>
                </c:pt>
                <c:pt idx="288">
                  <c:v>425000</c:v>
                </c:pt>
                <c:pt idx="289">
                  <c:v>450000</c:v>
                </c:pt>
                <c:pt idx="290">
                  <c:v>500000</c:v>
                </c:pt>
                <c:pt idx="291">
                  <c:v>525000</c:v>
                </c:pt>
                <c:pt idx="292">
                  <c:v>575000</c:v>
                </c:pt>
                <c:pt idx="293">
                  <c:v>600000</c:v>
                </c:pt>
                <c:pt idx="294">
                  <c:v>660000</c:v>
                </c:pt>
                <c:pt idx="295">
                  <c:v>690000</c:v>
                </c:pt>
                <c:pt idx="296">
                  <c:v>760000</c:v>
                </c:pt>
                <c:pt idx="297">
                  <c:v>800000</c:v>
                </c:pt>
                <c:pt idx="298">
                  <c:v>880000</c:v>
                </c:pt>
                <c:pt idx="299">
                  <c:v>920000</c:v>
                </c:pt>
                <c:pt idx="300">
                  <c:v>1000000</c:v>
                </c:pt>
                <c:pt idx="301">
                  <c:v>1100000</c:v>
                </c:pt>
                <c:pt idx="302">
                  <c:v>1300000</c:v>
                </c:pt>
                <c:pt idx="303">
                  <c:v>1400000</c:v>
                </c:pt>
                <c:pt idx="304">
                  <c:v>1600000</c:v>
                </c:pt>
                <c:pt idx="305">
                  <c:v>1700000</c:v>
                </c:pt>
                <c:pt idx="306">
                  <c:v>1900000</c:v>
                </c:pt>
                <c:pt idx="307">
                  <c:v>2000000</c:v>
                </c:pt>
                <c:pt idx="308">
                  <c:v>2200000</c:v>
                </c:pt>
                <c:pt idx="309">
                  <c:v>2300000</c:v>
                </c:pt>
                <c:pt idx="310">
                  <c:v>2500000</c:v>
                </c:pt>
                <c:pt idx="311">
                  <c:v>2600000</c:v>
                </c:pt>
                <c:pt idx="312">
                  <c:v>2800000</c:v>
                </c:pt>
                <c:pt idx="313">
                  <c:v>2900000</c:v>
                </c:pt>
                <c:pt idx="314">
                  <c:v>3100000</c:v>
                </c:pt>
                <c:pt idx="315">
                  <c:v>3200000</c:v>
                </c:pt>
                <c:pt idx="316">
                  <c:v>3400000</c:v>
                </c:pt>
                <c:pt idx="317">
                  <c:v>3500000</c:v>
                </c:pt>
                <c:pt idx="318">
                  <c:v>3700000</c:v>
                </c:pt>
                <c:pt idx="319">
                  <c:v>3800000</c:v>
                </c:pt>
                <c:pt idx="320">
                  <c:v>4000000</c:v>
                </c:pt>
                <c:pt idx="321">
                  <c:v>4100000</c:v>
                </c:pt>
                <c:pt idx="322">
                  <c:v>4300000</c:v>
                </c:pt>
                <c:pt idx="323">
                  <c:v>4400000</c:v>
                </c:pt>
                <c:pt idx="324">
                  <c:v>4600000</c:v>
                </c:pt>
                <c:pt idx="325">
                  <c:v>4700000</c:v>
                </c:pt>
                <c:pt idx="326">
                  <c:v>4900000</c:v>
                </c:pt>
                <c:pt idx="327">
                  <c:v>5000000</c:v>
                </c:pt>
                <c:pt idx="328">
                  <c:v>5200000</c:v>
                </c:pt>
                <c:pt idx="329">
                  <c:v>5300000</c:v>
                </c:pt>
                <c:pt idx="330">
                  <c:v>5500000</c:v>
                </c:pt>
                <c:pt idx="331">
                  <c:v>5600000</c:v>
                </c:pt>
                <c:pt idx="332">
                  <c:v>5800000</c:v>
                </c:pt>
                <c:pt idx="333">
                  <c:v>5900000</c:v>
                </c:pt>
                <c:pt idx="334">
                  <c:v>6100000</c:v>
                </c:pt>
                <c:pt idx="335">
                  <c:v>6200000</c:v>
                </c:pt>
                <c:pt idx="336">
                  <c:v>6400000</c:v>
                </c:pt>
                <c:pt idx="337">
                  <c:v>6500000</c:v>
                </c:pt>
                <c:pt idx="338">
                  <c:v>6700000</c:v>
                </c:pt>
                <c:pt idx="339">
                  <c:v>6800000</c:v>
                </c:pt>
                <c:pt idx="340">
                  <c:v>7000000</c:v>
                </c:pt>
                <c:pt idx="341">
                  <c:v>7100000</c:v>
                </c:pt>
                <c:pt idx="342">
                  <c:v>7300000</c:v>
                </c:pt>
                <c:pt idx="343">
                  <c:v>7400000</c:v>
                </c:pt>
                <c:pt idx="344">
                  <c:v>7600000</c:v>
                </c:pt>
                <c:pt idx="345">
                  <c:v>7700000</c:v>
                </c:pt>
                <c:pt idx="346">
                  <c:v>7900000</c:v>
                </c:pt>
                <c:pt idx="347">
                  <c:v>8000000</c:v>
                </c:pt>
                <c:pt idx="348">
                  <c:v>8200000</c:v>
                </c:pt>
                <c:pt idx="349">
                  <c:v>8300000</c:v>
                </c:pt>
                <c:pt idx="350">
                  <c:v>8500000</c:v>
                </c:pt>
                <c:pt idx="351">
                  <c:v>8600000</c:v>
                </c:pt>
                <c:pt idx="352">
                  <c:v>8800000</c:v>
                </c:pt>
                <c:pt idx="353">
                  <c:v>8900000</c:v>
                </c:pt>
                <c:pt idx="354">
                  <c:v>9100000</c:v>
                </c:pt>
                <c:pt idx="355">
                  <c:v>9200000</c:v>
                </c:pt>
                <c:pt idx="356">
                  <c:v>9400000</c:v>
                </c:pt>
                <c:pt idx="357">
                  <c:v>9500000</c:v>
                </c:pt>
                <c:pt idx="358">
                  <c:v>9700000</c:v>
                </c:pt>
                <c:pt idx="359">
                  <c:v>9800000</c:v>
                </c:pt>
                <c:pt idx="360">
                  <c:v>10000000</c:v>
                </c:pt>
                <c:pt idx="361">
                  <c:v>10100000</c:v>
                </c:pt>
                <c:pt idx="362">
                  <c:v>10300000</c:v>
                </c:pt>
                <c:pt idx="363">
                  <c:v>10400000</c:v>
                </c:pt>
                <c:pt idx="364">
                  <c:v>10600000</c:v>
                </c:pt>
                <c:pt idx="365">
                  <c:v>10700000</c:v>
                </c:pt>
                <c:pt idx="366">
                  <c:v>10900000</c:v>
                </c:pt>
                <c:pt idx="367">
                  <c:v>11000000</c:v>
                </c:pt>
                <c:pt idx="368">
                  <c:v>11200000</c:v>
                </c:pt>
                <c:pt idx="369">
                  <c:v>11300000</c:v>
                </c:pt>
                <c:pt idx="370">
                  <c:v>11500000</c:v>
                </c:pt>
                <c:pt idx="371">
                  <c:v>11600000</c:v>
                </c:pt>
                <c:pt idx="372">
                  <c:v>11800000</c:v>
                </c:pt>
                <c:pt idx="373">
                  <c:v>11900000</c:v>
                </c:pt>
                <c:pt idx="374">
                  <c:v>12100000</c:v>
                </c:pt>
                <c:pt idx="375">
                  <c:v>12200000</c:v>
                </c:pt>
                <c:pt idx="376">
                  <c:v>12400000</c:v>
                </c:pt>
                <c:pt idx="377">
                  <c:v>12500000</c:v>
                </c:pt>
                <c:pt idx="378">
                  <c:v>12700000</c:v>
                </c:pt>
                <c:pt idx="379">
                  <c:v>12800000</c:v>
                </c:pt>
                <c:pt idx="380">
                  <c:v>13000000</c:v>
                </c:pt>
                <c:pt idx="381">
                  <c:v>13100000</c:v>
                </c:pt>
                <c:pt idx="382">
                  <c:v>13300000</c:v>
                </c:pt>
                <c:pt idx="383">
                  <c:v>13400000</c:v>
                </c:pt>
                <c:pt idx="384">
                  <c:v>13600000</c:v>
                </c:pt>
                <c:pt idx="385">
                  <c:v>13700000</c:v>
                </c:pt>
                <c:pt idx="386">
                  <c:v>13900000</c:v>
                </c:pt>
                <c:pt idx="387">
                  <c:v>14000000</c:v>
                </c:pt>
                <c:pt idx="388">
                  <c:v>14200000</c:v>
                </c:pt>
                <c:pt idx="389">
                  <c:v>14300000</c:v>
                </c:pt>
                <c:pt idx="390">
                  <c:v>14500000</c:v>
                </c:pt>
                <c:pt idx="391">
                  <c:v>14600000</c:v>
                </c:pt>
                <c:pt idx="392">
                  <c:v>14800000</c:v>
                </c:pt>
                <c:pt idx="393">
                  <c:v>14900000</c:v>
                </c:pt>
                <c:pt idx="394">
                  <c:v>15100000</c:v>
                </c:pt>
                <c:pt idx="395">
                  <c:v>15200000</c:v>
                </c:pt>
                <c:pt idx="396">
                  <c:v>15400000</c:v>
                </c:pt>
                <c:pt idx="397">
                  <c:v>15500000</c:v>
                </c:pt>
                <c:pt idx="398">
                  <c:v>15700000</c:v>
                </c:pt>
                <c:pt idx="399">
                  <c:v>15800000</c:v>
                </c:pt>
                <c:pt idx="400">
                  <c:v>16000000</c:v>
                </c:pt>
                <c:pt idx="401">
                  <c:v>16100000</c:v>
                </c:pt>
                <c:pt idx="402">
                  <c:v>16300000</c:v>
                </c:pt>
                <c:pt idx="403">
                  <c:v>16400000</c:v>
                </c:pt>
                <c:pt idx="404">
                  <c:v>16600000</c:v>
                </c:pt>
                <c:pt idx="405">
                  <c:v>16700000</c:v>
                </c:pt>
                <c:pt idx="406">
                  <c:v>16900000</c:v>
                </c:pt>
                <c:pt idx="407">
                  <c:v>17000000</c:v>
                </c:pt>
                <c:pt idx="408">
                  <c:v>17200000</c:v>
                </c:pt>
                <c:pt idx="409">
                  <c:v>17300000</c:v>
                </c:pt>
                <c:pt idx="410">
                  <c:v>17500000</c:v>
                </c:pt>
                <c:pt idx="411">
                  <c:v>17600000</c:v>
                </c:pt>
                <c:pt idx="412">
                  <c:v>17800000</c:v>
                </c:pt>
                <c:pt idx="413">
                  <c:v>17900000</c:v>
                </c:pt>
                <c:pt idx="414">
                  <c:v>18100000</c:v>
                </c:pt>
                <c:pt idx="415">
                  <c:v>18200000</c:v>
                </c:pt>
                <c:pt idx="416">
                  <c:v>18400000</c:v>
                </c:pt>
                <c:pt idx="417">
                  <c:v>18500000</c:v>
                </c:pt>
                <c:pt idx="418">
                  <c:v>18700000</c:v>
                </c:pt>
                <c:pt idx="419">
                  <c:v>18800000</c:v>
                </c:pt>
                <c:pt idx="420">
                  <c:v>19000000</c:v>
                </c:pt>
                <c:pt idx="421">
                  <c:v>19100000</c:v>
                </c:pt>
                <c:pt idx="422">
                  <c:v>19300000</c:v>
                </c:pt>
                <c:pt idx="423">
                  <c:v>19400000</c:v>
                </c:pt>
                <c:pt idx="424">
                  <c:v>19600000</c:v>
                </c:pt>
                <c:pt idx="425">
                  <c:v>19700000</c:v>
                </c:pt>
                <c:pt idx="426">
                  <c:v>19900000</c:v>
                </c:pt>
                <c:pt idx="427">
                  <c:v>20000000</c:v>
                </c:pt>
              </c:numCache>
            </c:numRef>
          </c:xVal>
          <c:yVal>
            <c:numRef>
              <c:f>BA!$BT$8:$BT$435</c:f>
              <c:numCache>
                <c:formatCode>0.00E+00</c:formatCode>
                <c:ptCount val="428"/>
                <c:pt idx="0">
                  <c:v>0</c:v>
                </c:pt>
                <c:pt idx="1">
                  <c:v>1820.8</c:v>
                </c:pt>
                <c:pt idx="2">
                  <c:v>1782.4</c:v>
                </c:pt>
                <c:pt idx="3">
                  <c:v>1702.2</c:v>
                </c:pt>
                <c:pt idx="4">
                  <c:v>1649</c:v>
                </c:pt>
                <c:pt idx="5">
                  <c:v>1564.2</c:v>
                </c:pt>
                <c:pt idx="6">
                  <c:v>1517.2</c:v>
                </c:pt>
                <c:pt idx="7">
                  <c:v>1428.5</c:v>
                </c:pt>
                <c:pt idx="8">
                  <c:v>1388</c:v>
                </c:pt>
                <c:pt idx="9">
                  <c:v>1318.6</c:v>
                </c:pt>
                <c:pt idx="10">
                  <c:v>1289.5</c:v>
                </c:pt>
                <c:pt idx="11">
                  <c:v>1235.9000000000001</c:v>
                </c:pt>
                <c:pt idx="12">
                  <c:v>1202.2</c:v>
                </c:pt>
                <c:pt idx="13">
                  <c:v>1140.8</c:v>
                </c:pt>
                <c:pt idx="14">
                  <c:v>1110.5999999999999</c:v>
                </c:pt>
                <c:pt idx="15">
                  <c:v>1040.7</c:v>
                </c:pt>
                <c:pt idx="16">
                  <c:v>1009.3</c:v>
                </c:pt>
                <c:pt idx="17">
                  <c:v>956.56</c:v>
                </c:pt>
                <c:pt idx="18">
                  <c:v>930.17</c:v>
                </c:pt>
                <c:pt idx="19">
                  <c:v>881.01</c:v>
                </c:pt>
                <c:pt idx="20">
                  <c:v>856.5</c:v>
                </c:pt>
                <c:pt idx="21">
                  <c:v>815.96</c:v>
                </c:pt>
                <c:pt idx="22">
                  <c:v>797.76</c:v>
                </c:pt>
                <c:pt idx="23">
                  <c:v>761.48</c:v>
                </c:pt>
                <c:pt idx="24">
                  <c:v>744.42</c:v>
                </c:pt>
                <c:pt idx="25">
                  <c:v>710.92</c:v>
                </c:pt>
                <c:pt idx="26">
                  <c:v>694.58</c:v>
                </c:pt>
                <c:pt idx="27">
                  <c:v>659.93</c:v>
                </c:pt>
                <c:pt idx="28">
                  <c:v>645.84</c:v>
                </c:pt>
                <c:pt idx="29">
                  <c:v>617.64</c:v>
                </c:pt>
                <c:pt idx="30">
                  <c:v>603.53</c:v>
                </c:pt>
                <c:pt idx="31">
                  <c:v>577.09</c:v>
                </c:pt>
                <c:pt idx="32">
                  <c:v>564.04</c:v>
                </c:pt>
                <c:pt idx="33">
                  <c:v>536.9</c:v>
                </c:pt>
                <c:pt idx="34">
                  <c:v>521.36</c:v>
                </c:pt>
                <c:pt idx="35">
                  <c:v>493.05</c:v>
                </c:pt>
                <c:pt idx="36">
                  <c:v>478.38</c:v>
                </c:pt>
                <c:pt idx="37">
                  <c:v>450.6</c:v>
                </c:pt>
                <c:pt idx="38">
                  <c:v>437.43</c:v>
                </c:pt>
                <c:pt idx="39">
                  <c:v>413.22</c:v>
                </c:pt>
                <c:pt idx="40">
                  <c:v>403.36</c:v>
                </c:pt>
                <c:pt idx="41">
                  <c:v>383.66</c:v>
                </c:pt>
                <c:pt idx="42">
                  <c:v>373.18</c:v>
                </c:pt>
                <c:pt idx="43">
                  <c:v>351.66</c:v>
                </c:pt>
                <c:pt idx="44">
                  <c:v>341.75</c:v>
                </c:pt>
                <c:pt idx="45">
                  <c:v>318.57</c:v>
                </c:pt>
                <c:pt idx="46">
                  <c:v>309.04000000000002</c:v>
                </c:pt>
                <c:pt idx="47">
                  <c:v>290.01</c:v>
                </c:pt>
                <c:pt idx="48">
                  <c:v>281.33</c:v>
                </c:pt>
                <c:pt idx="49">
                  <c:v>263.91000000000003</c:v>
                </c:pt>
                <c:pt idx="50">
                  <c:v>256.18</c:v>
                </c:pt>
                <c:pt idx="51">
                  <c:v>242.75</c:v>
                </c:pt>
                <c:pt idx="52">
                  <c:v>236.48</c:v>
                </c:pt>
                <c:pt idx="53">
                  <c:v>225.13</c:v>
                </c:pt>
                <c:pt idx="54">
                  <c:v>219.26</c:v>
                </c:pt>
                <c:pt idx="55">
                  <c:v>209.34</c:v>
                </c:pt>
                <c:pt idx="56">
                  <c:v>203.55</c:v>
                </c:pt>
                <c:pt idx="57">
                  <c:v>191.59</c:v>
                </c:pt>
                <c:pt idx="58">
                  <c:v>186.73</c:v>
                </c:pt>
                <c:pt idx="59">
                  <c:v>177.04</c:v>
                </c:pt>
                <c:pt idx="60">
                  <c:v>173.04</c:v>
                </c:pt>
                <c:pt idx="61">
                  <c:v>164.25</c:v>
                </c:pt>
                <c:pt idx="62">
                  <c:v>159.91999999999999</c:v>
                </c:pt>
                <c:pt idx="63">
                  <c:v>151.30000000000001</c:v>
                </c:pt>
                <c:pt idx="64">
                  <c:v>146.46</c:v>
                </c:pt>
                <c:pt idx="65">
                  <c:v>137.88999999999999</c:v>
                </c:pt>
                <c:pt idx="66">
                  <c:v>132.91</c:v>
                </c:pt>
                <c:pt idx="67">
                  <c:v>123.99</c:v>
                </c:pt>
                <c:pt idx="68">
                  <c:v>119.78</c:v>
                </c:pt>
                <c:pt idx="69">
                  <c:v>112.72</c:v>
                </c:pt>
                <c:pt idx="70">
                  <c:v>109.41</c:v>
                </c:pt>
                <c:pt idx="71">
                  <c:v>103.64</c:v>
                </c:pt>
                <c:pt idx="72">
                  <c:v>100.3</c:v>
                </c:pt>
                <c:pt idx="73">
                  <c:v>93.995000000000005</c:v>
                </c:pt>
                <c:pt idx="74">
                  <c:v>90.853999999999999</c:v>
                </c:pt>
                <c:pt idx="75">
                  <c:v>83.823999999999998</c:v>
                </c:pt>
                <c:pt idx="76">
                  <c:v>80.94</c:v>
                </c:pt>
                <c:pt idx="77">
                  <c:v>75.248999999999995</c:v>
                </c:pt>
                <c:pt idx="78">
                  <c:v>72.688999999999993</c:v>
                </c:pt>
                <c:pt idx="79">
                  <c:v>67.313000000000002</c:v>
                </c:pt>
                <c:pt idx="80">
                  <c:v>65.099999999999994</c:v>
                </c:pt>
                <c:pt idx="81">
                  <c:v>60.902000000000001</c:v>
                </c:pt>
                <c:pt idx="82">
                  <c:v>59.125999999999998</c:v>
                </c:pt>
                <c:pt idx="83">
                  <c:v>55.71</c:v>
                </c:pt>
                <c:pt idx="84">
                  <c:v>54.09</c:v>
                </c:pt>
                <c:pt idx="85">
                  <c:v>51.42</c:v>
                </c:pt>
                <c:pt idx="86">
                  <c:v>50.043999999999997</c:v>
                </c:pt>
                <c:pt idx="87">
                  <c:v>47.095999999999997</c:v>
                </c:pt>
                <c:pt idx="88">
                  <c:v>46.02</c:v>
                </c:pt>
                <c:pt idx="89">
                  <c:v>43.901000000000003</c:v>
                </c:pt>
                <c:pt idx="90">
                  <c:v>43.064</c:v>
                </c:pt>
                <c:pt idx="91">
                  <c:v>41.284999999999997</c:v>
                </c:pt>
                <c:pt idx="92">
                  <c:v>40.529000000000003</c:v>
                </c:pt>
                <c:pt idx="93">
                  <c:v>38.991</c:v>
                </c:pt>
                <c:pt idx="94">
                  <c:v>38.158999999999999</c:v>
                </c:pt>
                <c:pt idx="95">
                  <c:v>36.816000000000003</c:v>
                </c:pt>
                <c:pt idx="96">
                  <c:v>35.179000000000002</c:v>
                </c:pt>
                <c:pt idx="97">
                  <c:v>34.331000000000003</c:v>
                </c:pt>
                <c:pt idx="98">
                  <c:v>34.372</c:v>
                </c:pt>
                <c:pt idx="99">
                  <c:v>35.234999999999999</c:v>
                </c:pt>
                <c:pt idx="100">
                  <c:v>36.018999999999998</c:v>
                </c:pt>
                <c:pt idx="101">
                  <c:v>38.523000000000003</c:v>
                </c:pt>
                <c:pt idx="102">
                  <c:v>40.244</c:v>
                </c:pt>
                <c:pt idx="103">
                  <c:v>43.465000000000003</c:v>
                </c:pt>
                <c:pt idx="104">
                  <c:v>42.841000000000001</c:v>
                </c:pt>
                <c:pt idx="105">
                  <c:v>33.545000000000002</c:v>
                </c:pt>
                <c:pt idx="106">
                  <c:v>27.856999999999999</c:v>
                </c:pt>
                <c:pt idx="107">
                  <c:v>19.690999999999999</c:v>
                </c:pt>
                <c:pt idx="108">
                  <c:v>16.815000000000001</c:v>
                </c:pt>
                <c:pt idx="109">
                  <c:v>12.781000000000001</c:v>
                </c:pt>
                <c:pt idx="110">
                  <c:v>11.548</c:v>
                </c:pt>
                <c:pt idx="111">
                  <c:v>9.8302999999999994</c:v>
                </c:pt>
                <c:pt idx="112">
                  <c:v>9.2173999999999996</c:v>
                </c:pt>
                <c:pt idx="113">
                  <c:v>8.2654999999999994</c:v>
                </c:pt>
                <c:pt idx="114">
                  <c:v>7.8106999999999998</c:v>
                </c:pt>
                <c:pt idx="115">
                  <c:v>7.2859999999999996</c:v>
                </c:pt>
                <c:pt idx="116">
                  <c:v>7.0374999999999996</c:v>
                </c:pt>
                <c:pt idx="117">
                  <c:v>6.8956</c:v>
                </c:pt>
                <c:pt idx="118">
                  <c:v>7.0899000000000001</c:v>
                </c:pt>
                <c:pt idx="119">
                  <c:v>8.3272999999999993</c:v>
                </c:pt>
                <c:pt idx="120">
                  <c:v>9.84</c:v>
                </c:pt>
                <c:pt idx="121">
                  <c:v>20.774999999999999</c:v>
                </c:pt>
                <c:pt idx="122">
                  <c:v>31.071000000000002</c:v>
                </c:pt>
                <c:pt idx="123">
                  <c:v>15.015000000000001</c:v>
                </c:pt>
                <c:pt idx="124">
                  <c:v>7.7523999999999997</c:v>
                </c:pt>
                <c:pt idx="125">
                  <c:v>4.1174999999999997</c:v>
                </c:pt>
                <c:pt idx="126">
                  <c:v>3.4773999999999998</c:v>
                </c:pt>
                <c:pt idx="127">
                  <c:v>3.1316999999999999</c:v>
                </c:pt>
                <c:pt idx="128">
                  <c:v>3.7936999999999999</c:v>
                </c:pt>
                <c:pt idx="129">
                  <c:v>45.51</c:v>
                </c:pt>
                <c:pt idx="130">
                  <c:v>6.1074000000000002</c:v>
                </c:pt>
                <c:pt idx="131">
                  <c:v>2.3409</c:v>
                </c:pt>
                <c:pt idx="132">
                  <c:v>2.1730999999999998</c:v>
                </c:pt>
                <c:pt idx="133">
                  <c:v>3.661</c:v>
                </c:pt>
                <c:pt idx="134">
                  <c:v>3.8639999999999999</c:v>
                </c:pt>
                <c:pt idx="135">
                  <c:v>7.7159000000000004</c:v>
                </c:pt>
                <c:pt idx="136">
                  <c:v>19.001999999999999</c:v>
                </c:pt>
                <c:pt idx="137">
                  <c:v>3.4863</c:v>
                </c:pt>
                <c:pt idx="138">
                  <c:v>2.0257000000000001</c:v>
                </c:pt>
                <c:pt idx="139">
                  <c:v>5.4016000000000002</c:v>
                </c:pt>
                <c:pt idx="140">
                  <c:v>83.897999999999996</c:v>
                </c:pt>
                <c:pt idx="141">
                  <c:v>3.3774999999999999</c:v>
                </c:pt>
                <c:pt idx="142">
                  <c:v>3.5390000000000001</c:v>
                </c:pt>
                <c:pt idx="143">
                  <c:v>22.806999999999999</c:v>
                </c:pt>
                <c:pt idx="144">
                  <c:v>197</c:v>
                </c:pt>
                <c:pt idx="145">
                  <c:v>55.167000000000002</c:v>
                </c:pt>
                <c:pt idx="146">
                  <c:v>5.5646000000000004</c:v>
                </c:pt>
                <c:pt idx="147">
                  <c:v>6.0643000000000002</c:v>
                </c:pt>
                <c:pt idx="148">
                  <c:v>88.896000000000001</c:v>
                </c:pt>
                <c:pt idx="149">
                  <c:v>23.725000000000001</c:v>
                </c:pt>
                <c:pt idx="150">
                  <c:v>6.1048999999999998</c:v>
                </c:pt>
                <c:pt idx="151">
                  <c:v>2.6867999999999999</c:v>
                </c:pt>
                <c:pt idx="152">
                  <c:v>7.2422000000000004</c:v>
                </c:pt>
                <c:pt idx="153">
                  <c:v>135.01</c:v>
                </c:pt>
                <c:pt idx="154">
                  <c:v>8.7155000000000005</c:v>
                </c:pt>
                <c:pt idx="155">
                  <c:v>15.96</c:v>
                </c:pt>
                <c:pt idx="156">
                  <c:v>16.373000000000001</c:v>
                </c:pt>
                <c:pt idx="157">
                  <c:v>4.5039999999999996</c:v>
                </c:pt>
                <c:pt idx="158">
                  <c:v>14.512</c:v>
                </c:pt>
                <c:pt idx="159">
                  <c:v>22.164000000000001</c:v>
                </c:pt>
                <c:pt idx="160">
                  <c:v>70.143000000000001</c:v>
                </c:pt>
                <c:pt idx="161">
                  <c:v>62.820999999999998</c:v>
                </c:pt>
                <c:pt idx="162">
                  <c:v>12.68</c:v>
                </c:pt>
                <c:pt idx="163">
                  <c:v>14.505000000000001</c:v>
                </c:pt>
                <c:pt idx="164">
                  <c:v>6.7098000000000004</c:v>
                </c:pt>
                <c:pt idx="165">
                  <c:v>50.865000000000002</c:v>
                </c:pt>
                <c:pt idx="166">
                  <c:v>73.495000000000005</c:v>
                </c:pt>
                <c:pt idx="167">
                  <c:v>27.181999999999999</c:v>
                </c:pt>
                <c:pt idx="168">
                  <c:v>22.768000000000001</c:v>
                </c:pt>
                <c:pt idx="169">
                  <c:v>8.9217999999999993</c:v>
                </c:pt>
                <c:pt idx="170">
                  <c:v>25.428999999999998</c:v>
                </c:pt>
                <c:pt idx="171">
                  <c:v>7.4108000000000001</c:v>
                </c:pt>
                <c:pt idx="172">
                  <c:v>46.39</c:v>
                </c:pt>
                <c:pt idx="173">
                  <c:v>4.1641000000000004</c:v>
                </c:pt>
                <c:pt idx="174">
                  <c:v>12.141</c:v>
                </c:pt>
                <c:pt idx="175">
                  <c:v>10.233000000000001</c:v>
                </c:pt>
                <c:pt idx="176">
                  <c:v>12.51</c:v>
                </c:pt>
                <c:pt idx="177">
                  <c:v>12.853999999999999</c:v>
                </c:pt>
                <c:pt idx="178">
                  <c:v>4.9192</c:v>
                </c:pt>
                <c:pt idx="179">
                  <c:v>23.375</c:v>
                </c:pt>
                <c:pt idx="180">
                  <c:v>2.9182000000000001</c:v>
                </c:pt>
                <c:pt idx="181">
                  <c:v>20.934999999999999</c:v>
                </c:pt>
                <c:pt idx="182">
                  <c:v>5.3440000000000003</c:v>
                </c:pt>
                <c:pt idx="183">
                  <c:v>11.04</c:v>
                </c:pt>
                <c:pt idx="184">
                  <c:v>10.757</c:v>
                </c:pt>
                <c:pt idx="185">
                  <c:v>7.0563000000000002</c:v>
                </c:pt>
                <c:pt idx="186">
                  <c:v>10.3</c:v>
                </c:pt>
                <c:pt idx="187">
                  <c:v>10.67</c:v>
                </c:pt>
                <c:pt idx="188">
                  <c:v>6.6696999999999997</c:v>
                </c:pt>
                <c:pt idx="189">
                  <c:v>11.487</c:v>
                </c:pt>
                <c:pt idx="190">
                  <c:v>4.1148999999999996</c:v>
                </c:pt>
                <c:pt idx="191">
                  <c:v>7.7835000000000001</c:v>
                </c:pt>
                <c:pt idx="192">
                  <c:v>4.3099999999999996</c:v>
                </c:pt>
                <c:pt idx="193">
                  <c:v>9.4801000000000002</c:v>
                </c:pt>
                <c:pt idx="194">
                  <c:v>3.1177000000000001</c:v>
                </c:pt>
                <c:pt idx="195">
                  <c:v>7.6904000000000003</c:v>
                </c:pt>
                <c:pt idx="196">
                  <c:v>6.6624999999999996</c:v>
                </c:pt>
                <c:pt idx="197">
                  <c:v>5.4393000000000002</c:v>
                </c:pt>
                <c:pt idx="198">
                  <c:v>2.8433000000000002</c:v>
                </c:pt>
                <c:pt idx="199">
                  <c:v>3.6335000000000002</c:v>
                </c:pt>
                <c:pt idx="200">
                  <c:v>3.8748</c:v>
                </c:pt>
                <c:pt idx="201">
                  <c:v>5.6436999999999999</c:v>
                </c:pt>
                <c:pt idx="202">
                  <c:v>3.7378999999999998</c:v>
                </c:pt>
                <c:pt idx="203">
                  <c:v>3.9605999999999999</c:v>
                </c:pt>
                <c:pt idx="204">
                  <c:v>4.3720999999999997</c:v>
                </c:pt>
                <c:pt idx="205">
                  <c:v>3.0674999999999999</c:v>
                </c:pt>
                <c:pt idx="206">
                  <c:v>4.4787999999999997</c:v>
                </c:pt>
                <c:pt idx="207">
                  <c:v>3.6114999999999999</c:v>
                </c:pt>
                <c:pt idx="208">
                  <c:v>3.9706999999999999</c:v>
                </c:pt>
                <c:pt idx="209">
                  <c:v>3.8502999999999998</c:v>
                </c:pt>
                <c:pt idx="210">
                  <c:v>3.1040999999999999</c:v>
                </c:pt>
                <c:pt idx="211">
                  <c:v>4.4272</c:v>
                </c:pt>
                <c:pt idx="212">
                  <c:v>3.8033000000000001</c:v>
                </c:pt>
                <c:pt idx="213">
                  <c:v>2.9327999999999999</c:v>
                </c:pt>
                <c:pt idx="214">
                  <c:v>3.0524</c:v>
                </c:pt>
                <c:pt idx="215">
                  <c:v>2.2949999999999999</c:v>
                </c:pt>
                <c:pt idx="216">
                  <c:v>3.2749000000000001</c:v>
                </c:pt>
                <c:pt idx="217">
                  <c:v>2.5764999999999998</c:v>
                </c:pt>
                <c:pt idx="218">
                  <c:v>2.4354</c:v>
                </c:pt>
                <c:pt idx="219">
                  <c:v>3.4462000000000002</c:v>
                </c:pt>
                <c:pt idx="220">
                  <c:v>2.3595999999999999</c:v>
                </c:pt>
                <c:pt idx="221">
                  <c:v>1.9495</c:v>
                </c:pt>
                <c:pt idx="222">
                  <c:v>2.0434999999999999</c:v>
                </c:pt>
                <c:pt idx="223">
                  <c:v>1.7834000000000001</c:v>
                </c:pt>
                <c:pt idx="224">
                  <c:v>1.744</c:v>
                </c:pt>
                <c:pt idx="225">
                  <c:v>1.7319</c:v>
                </c:pt>
                <c:pt idx="226">
                  <c:v>1.6316999999999999</c:v>
                </c:pt>
                <c:pt idx="227">
                  <c:v>1.5666</c:v>
                </c:pt>
                <c:pt idx="228">
                  <c:v>1.4881</c:v>
                </c:pt>
                <c:pt idx="229">
                  <c:v>1.3467</c:v>
                </c:pt>
                <c:pt idx="230">
                  <c:v>1.2404999999999999</c:v>
                </c:pt>
                <c:pt idx="231">
                  <c:v>1.2686999999999999</c:v>
                </c:pt>
                <c:pt idx="232">
                  <c:v>1.272</c:v>
                </c:pt>
                <c:pt idx="233">
                  <c:v>1.2407999999999999</c:v>
                </c:pt>
                <c:pt idx="234">
                  <c:v>1.27</c:v>
                </c:pt>
                <c:pt idx="235">
                  <c:v>1.2896000000000001</c:v>
                </c:pt>
                <c:pt idx="236">
                  <c:v>1.1666000000000001</c:v>
                </c:pt>
                <c:pt idx="237">
                  <c:v>1.2057</c:v>
                </c:pt>
                <c:pt idx="238">
                  <c:v>1.3543000000000001</c:v>
                </c:pt>
                <c:pt idx="239">
                  <c:v>1.1724000000000001</c:v>
                </c:pt>
                <c:pt idx="240">
                  <c:v>1.0476000000000001</c:v>
                </c:pt>
                <c:pt idx="241">
                  <c:v>1.024</c:v>
                </c:pt>
                <c:pt idx="242">
                  <c:v>1.0232000000000001</c:v>
                </c:pt>
                <c:pt idx="243">
                  <c:v>0.89709000000000005</c:v>
                </c:pt>
                <c:pt idx="244">
                  <c:v>0.97985</c:v>
                </c:pt>
                <c:pt idx="245">
                  <c:v>0.92939000000000005</c:v>
                </c:pt>
                <c:pt idx="246">
                  <c:v>0.84389000000000003</c:v>
                </c:pt>
                <c:pt idx="247">
                  <c:v>0.81186999999999998</c:v>
                </c:pt>
                <c:pt idx="248">
                  <c:v>0.86131999999999997</c:v>
                </c:pt>
                <c:pt idx="249">
                  <c:v>0.74504000000000004</c:v>
                </c:pt>
                <c:pt idx="250">
                  <c:v>0.78205999999999998</c:v>
                </c:pt>
                <c:pt idx="251">
                  <c:v>0.72153</c:v>
                </c:pt>
                <c:pt idx="252">
                  <c:v>0.73321000000000003</c:v>
                </c:pt>
                <c:pt idx="253">
                  <c:v>0.69615000000000005</c:v>
                </c:pt>
                <c:pt idx="254">
                  <c:v>0.70633999999999997</c:v>
                </c:pt>
                <c:pt idx="255">
                  <c:v>0.67689999999999995</c:v>
                </c:pt>
                <c:pt idx="256">
                  <c:v>0.63195000000000001</c:v>
                </c:pt>
                <c:pt idx="257">
                  <c:v>0.60634999999999994</c:v>
                </c:pt>
                <c:pt idx="258">
                  <c:v>0.61907000000000001</c:v>
                </c:pt>
                <c:pt idx="259">
                  <c:v>0.57108000000000003</c:v>
                </c:pt>
                <c:pt idx="260">
                  <c:v>0.55379999999999996</c:v>
                </c:pt>
                <c:pt idx="261">
                  <c:v>0.56813999999999998</c:v>
                </c:pt>
                <c:pt idx="262">
                  <c:v>0.55989</c:v>
                </c:pt>
                <c:pt idx="263">
                  <c:v>0.53383999999999998</c:v>
                </c:pt>
                <c:pt idx="264">
                  <c:v>0.52044000000000001</c:v>
                </c:pt>
                <c:pt idx="265">
                  <c:v>0.49942999999999999</c:v>
                </c:pt>
                <c:pt idx="266">
                  <c:v>0.51343000000000005</c:v>
                </c:pt>
                <c:pt idx="267">
                  <c:v>0.46444000000000002</c:v>
                </c:pt>
                <c:pt idx="268">
                  <c:v>0.44102000000000002</c:v>
                </c:pt>
                <c:pt idx="269">
                  <c:v>0.42864000000000002</c:v>
                </c:pt>
                <c:pt idx="270">
                  <c:v>0.44730999999999999</c:v>
                </c:pt>
                <c:pt idx="271">
                  <c:v>0.41083999999999998</c:v>
                </c:pt>
                <c:pt idx="272">
                  <c:v>0.39964</c:v>
                </c:pt>
                <c:pt idx="273">
                  <c:v>0.37768000000000002</c:v>
                </c:pt>
                <c:pt idx="274">
                  <c:v>0.36571999999999999</c:v>
                </c:pt>
                <c:pt idx="275">
                  <c:v>0.34559000000000001</c:v>
                </c:pt>
                <c:pt idx="276">
                  <c:v>0.33565</c:v>
                </c:pt>
                <c:pt idx="277">
                  <c:v>0.31577</c:v>
                </c:pt>
                <c:pt idx="278">
                  <c:v>0.30614999999999998</c:v>
                </c:pt>
                <c:pt idx="279">
                  <c:v>0.28874</c:v>
                </c:pt>
                <c:pt idx="280">
                  <c:v>0.28042</c:v>
                </c:pt>
                <c:pt idx="281">
                  <c:v>0.26567000000000002</c:v>
                </c:pt>
                <c:pt idx="282">
                  <c:v>0.25735999999999998</c:v>
                </c:pt>
                <c:pt idx="283">
                  <c:v>0.23585999999999999</c:v>
                </c:pt>
                <c:pt idx="284">
                  <c:v>0.22886000000000001</c:v>
                </c:pt>
                <c:pt idx="285">
                  <c:v>0.21507000000000001</c:v>
                </c:pt>
                <c:pt idx="286">
                  <c:v>0.20826</c:v>
                </c:pt>
                <c:pt idx="287">
                  <c:v>0.19538</c:v>
                </c:pt>
                <c:pt idx="288">
                  <c:v>0.18848999999999999</c:v>
                </c:pt>
                <c:pt idx="289">
                  <c:v>0.1724</c:v>
                </c:pt>
                <c:pt idx="290">
                  <c:v>0.16603999999999999</c:v>
                </c:pt>
                <c:pt idx="291">
                  <c:v>0.15493999999999999</c:v>
                </c:pt>
                <c:pt idx="292">
                  <c:v>0.14987</c:v>
                </c:pt>
                <c:pt idx="293">
                  <c:v>0.14146</c:v>
                </c:pt>
                <c:pt idx="294">
                  <c:v>0.13741999999999999</c:v>
                </c:pt>
                <c:pt idx="295">
                  <c:v>0.12975</c:v>
                </c:pt>
                <c:pt idx="296">
                  <c:v>0.12576999999999999</c:v>
                </c:pt>
                <c:pt idx="297">
                  <c:v>0.11786000000000001</c:v>
                </c:pt>
                <c:pt idx="298">
                  <c:v>0.11513</c:v>
                </c:pt>
                <c:pt idx="299">
                  <c:v>0.11142000000000001</c:v>
                </c:pt>
                <c:pt idx="300">
                  <c:v>0.10921</c:v>
                </c:pt>
                <c:pt idx="301">
                  <c:v>0.10016</c:v>
                </c:pt>
                <c:pt idx="302">
                  <c:v>9.5398999999999998E-2</c:v>
                </c:pt>
                <c:pt idx="303">
                  <c:v>8.5758000000000001E-2</c:v>
                </c:pt>
                <c:pt idx="304">
                  <c:v>8.1055000000000002E-2</c:v>
                </c:pt>
                <c:pt idx="305">
                  <c:v>7.1633000000000002E-2</c:v>
                </c:pt>
                <c:pt idx="306">
                  <c:v>6.6576999999999997E-2</c:v>
                </c:pt>
                <c:pt idx="307">
                  <c:v>5.7202000000000003E-2</c:v>
                </c:pt>
                <c:pt idx="308">
                  <c:v>5.2914999999999997E-2</c:v>
                </c:pt>
                <c:pt idx="309">
                  <c:v>4.5713999999999998E-2</c:v>
                </c:pt>
                <c:pt idx="310">
                  <c:v>4.2604000000000003E-2</c:v>
                </c:pt>
                <c:pt idx="311">
                  <c:v>3.6252E-2</c:v>
                </c:pt>
                <c:pt idx="312">
                  <c:v>3.3355000000000003E-2</c:v>
                </c:pt>
                <c:pt idx="313">
                  <c:v>2.8459999999999999E-2</c:v>
                </c:pt>
                <c:pt idx="314">
                  <c:v>2.6297999999999998E-2</c:v>
                </c:pt>
                <c:pt idx="315">
                  <c:v>2.2245999999999998E-2</c:v>
                </c:pt>
                <c:pt idx="316">
                  <c:v>2.0219999999999998E-2</c:v>
                </c:pt>
                <c:pt idx="317">
                  <c:v>1.6438999999999999E-2</c:v>
                </c:pt>
                <c:pt idx="318">
                  <c:v>1.5136999999999999E-2</c:v>
                </c:pt>
                <c:pt idx="319">
                  <c:v>1.2893999999999999E-2</c:v>
                </c:pt>
                <c:pt idx="320">
                  <c:v>1.1771999999999999E-2</c:v>
                </c:pt>
                <c:pt idx="321">
                  <c:v>1.0122000000000001E-2</c:v>
                </c:pt>
                <c:pt idx="322">
                  <c:v>9.3966999999999992E-3</c:v>
                </c:pt>
                <c:pt idx="323">
                  <c:v>7.9466999999999993E-3</c:v>
                </c:pt>
                <c:pt idx="324">
                  <c:v>7.3407999999999998E-3</c:v>
                </c:pt>
                <c:pt idx="325">
                  <c:v>6.4190999999999996E-3</c:v>
                </c:pt>
                <c:pt idx="326">
                  <c:v>6.0295000000000001E-3</c:v>
                </c:pt>
                <c:pt idx="327">
                  <c:v>5.3090999999999998E-3</c:v>
                </c:pt>
                <c:pt idx="328">
                  <c:v>5.0384999999999996E-3</c:v>
                </c:pt>
                <c:pt idx="329">
                  <c:v>4.5326999999999998E-3</c:v>
                </c:pt>
                <c:pt idx="330">
                  <c:v>4.3115999999999996E-3</c:v>
                </c:pt>
                <c:pt idx="331">
                  <c:v>3.9494999999999999E-3</c:v>
                </c:pt>
                <c:pt idx="332">
                  <c:v>3.7845000000000001E-3</c:v>
                </c:pt>
                <c:pt idx="333">
                  <c:v>3.4922999999999998E-3</c:v>
                </c:pt>
                <c:pt idx="334">
                  <c:v>3.3649999999999999E-3</c:v>
                </c:pt>
                <c:pt idx="335">
                  <c:v>3.15E-3</c:v>
                </c:pt>
                <c:pt idx="336">
                  <c:v>3.0534999999999998E-3</c:v>
                </c:pt>
                <c:pt idx="337">
                  <c:v>2.8743000000000002E-3</c:v>
                </c:pt>
                <c:pt idx="338">
                  <c:v>2.8037000000000001E-3</c:v>
                </c:pt>
                <c:pt idx="339">
                  <c:v>2.6691000000000002E-3</c:v>
                </c:pt>
                <c:pt idx="340">
                  <c:v>2.6051E-3</c:v>
                </c:pt>
                <c:pt idx="341">
                  <c:v>2.5068999999999998E-3</c:v>
                </c:pt>
                <c:pt idx="342">
                  <c:v>2.4629999999999999E-3</c:v>
                </c:pt>
                <c:pt idx="343">
                  <c:v>2.3811000000000001E-3</c:v>
                </c:pt>
                <c:pt idx="344">
                  <c:v>2.3483000000000002E-3</c:v>
                </c:pt>
                <c:pt idx="345">
                  <c:v>2.2988000000000001E-3</c:v>
                </c:pt>
                <c:pt idx="346">
                  <c:v>2.2753999999999999E-3</c:v>
                </c:pt>
                <c:pt idx="347">
                  <c:v>2.2346000000000002E-3</c:v>
                </c:pt>
                <c:pt idx="348">
                  <c:v>2.2231E-3</c:v>
                </c:pt>
                <c:pt idx="349">
                  <c:v>2.2006E-3</c:v>
                </c:pt>
                <c:pt idx="350">
                  <c:v>2.1895999999999999E-3</c:v>
                </c:pt>
                <c:pt idx="351">
                  <c:v>2.1775000000000002E-3</c:v>
                </c:pt>
                <c:pt idx="352">
                  <c:v>2.173E-3</c:v>
                </c:pt>
                <c:pt idx="353">
                  <c:v>2.1646999999999999E-3</c:v>
                </c:pt>
                <c:pt idx="354">
                  <c:v>2.1619999999999999E-3</c:v>
                </c:pt>
                <c:pt idx="355">
                  <c:v>2.1595E-3</c:v>
                </c:pt>
                <c:pt idx="356">
                  <c:v>2.1586000000000001E-3</c:v>
                </c:pt>
                <c:pt idx="357">
                  <c:v>2.1565999999999998E-3</c:v>
                </c:pt>
                <c:pt idx="358">
                  <c:v>2.1559000000000001E-3</c:v>
                </c:pt>
                <c:pt idx="359">
                  <c:v>2.1545000000000002E-3</c:v>
                </c:pt>
                <c:pt idx="360">
                  <c:v>2.1538E-3</c:v>
                </c:pt>
                <c:pt idx="361">
                  <c:v>2.1375000000000001E-3</c:v>
                </c:pt>
                <c:pt idx="362">
                  <c:v>2.1267E-3</c:v>
                </c:pt>
                <c:pt idx="363">
                  <c:v>2.1066000000000001E-3</c:v>
                </c:pt>
                <c:pt idx="364">
                  <c:v>2.0899999999999998E-3</c:v>
                </c:pt>
                <c:pt idx="365">
                  <c:v>2.0436999999999999E-3</c:v>
                </c:pt>
                <c:pt idx="366">
                  <c:v>2.0219000000000001E-3</c:v>
                </c:pt>
                <c:pt idx="367">
                  <c:v>1.9756999999999999E-3</c:v>
                </c:pt>
                <c:pt idx="368">
                  <c:v>1.949E-3</c:v>
                </c:pt>
                <c:pt idx="369">
                  <c:v>1.8971000000000001E-3</c:v>
                </c:pt>
                <c:pt idx="370">
                  <c:v>1.8718000000000001E-3</c:v>
                </c:pt>
                <c:pt idx="371">
                  <c:v>1.8234E-3</c:v>
                </c:pt>
                <c:pt idx="372">
                  <c:v>1.7995999999999999E-3</c:v>
                </c:pt>
                <c:pt idx="373">
                  <c:v>1.7545E-3</c:v>
                </c:pt>
                <c:pt idx="374">
                  <c:v>1.7344000000000001E-3</c:v>
                </c:pt>
                <c:pt idx="375">
                  <c:v>1.6994E-3</c:v>
                </c:pt>
                <c:pt idx="376">
                  <c:v>1.6827999999999999E-3</c:v>
                </c:pt>
                <c:pt idx="377">
                  <c:v>1.6463000000000001E-3</c:v>
                </c:pt>
                <c:pt idx="378">
                  <c:v>1.6271E-3</c:v>
                </c:pt>
                <c:pt idx="379">
                  <c:v>1.5897999999999999E-3</c:v>
                </c:pt>
                <c:pt idx="380">
                  <c:v>1.5716E-3</c:v>
                </c:pt>
                <c:pt idx="381">
                  <c:v>1.5169999999999999E-3</c:v>
                </c:pt>
                <c:pt idx="382">
                  <c:v>1.4873E-3</c:v>
                </c:pt>
                <c:pt idx="383">
                  <c:v>1.4316000000000001E-3</c:v>
                </c:pt>
                <c:pt idx="384">
                  <c:v>1.3956999999999999E-3</c:v>
                </c:pt>
                <c:pt idx="385">
                  <c:v>1.3101E-3</c:v>
                </c:pt>
                <c:pt idx="386">
                  <c:v>1.2708999999999999E-3</c:v>
                </c:pt>
                <c:pt idx="387">
                  <c:v>1.1884E-3</c:v>
                </c:pt>
                <c:pt idx="388">
                  <c:v>1.1405E-3</c:v>
                </c:pt>
                <c:pt idx="389">
                  <c:v>1.0505E-3</c:v>
                </c:pt>
                <c:pt idx="390">
                  <c:v>1.0081999999999999E-3</c:v>
                </c:pt>
                <c:pt idx="391">
                  <c:v>9.2586000000000003E-4</c:v>
                </c:pt>
                <c:pt idx="392">
                  <c:v>8.8546999999999996E-4</c:v>
                </c:pt>
                <c:pt idx="393">
                  <c:v>8.1298999999999998E-4</c:v>
                </c:pt>
                <c:pt idx="394">
                  <c:v>7.7937000000000004E-4</c:v>
                </c:pt>
                <c:pt idx="395">
                  <c:v>7.1814000000000003E-4</c:v>
                </c:pt>
                <c:pt idx="396">
                  <c:v>6.9039999999999998E-4</c:v>
                </c:pt>
                <c:pt idx="397">
                  <c:v>6.3814000000000004E-4</c:v>
                </c:pt>
                <c:pt idx="398">
                  <c:v>6.1625999999999998E-4</c:v>
                </c:pt>
                <c:pt idx="399">
                  <c:v>5.7306999999999996E-4</c:v>
                </c:pt>
                <c:pt idx="400">
                  <c:v>5.5338999999999996E-4</c:v>
                </c:pt>
                <c:pt idx="401">
                  <c:v>5.2198000000000001E-4</c:v>
                </c:pt>
                <c:pt idx="402">
                  <c:v>5.0761000000000003E-4</c:v>
                </c:pt>
                <c:pt idx="403">
                  <c:v>4.7885000000000001E-4</c:v>
                </c:pt>
                <c:pt idx="404">
                  <c:v>4.6670000000000001E-4</c:v>
                </c:pt>
                <c:pt idx="405">
                  <c:v>4.4685999999999999E-4</c:v>
                </c:pt>
                <c:pt idx="406">
                  <c:v>4.3693999999999997E-4</c:v>
                </c:pt>
                <c:pt idx="407">
                  <c:v>4.1842000000000002E-4</c:v>
                </c:pt>
                <c:pt idx="408">
                  <c:v>4.1114E-4</c:v>
                </c:pt>
                <c:pt idx="409">
                  <c:v>3.9659999999999999E-4</c:v>
                </c:pt>
                <c:pt idx="410">
                  <c:v>3.8932000000000002E-4</c:v>
                </c:pt>
                <c:pt idx="411">
                  <c:v>3.7709000000000001E-4</c:v>
                </c:pt>
                <c:pt idx="412">
                  <c:v>3.7136E-4</c:v>
                </c:pt>
                <c:pt idx="413">
                  <c:v>3.5986999999999998E-4</c:v>
                </c:pt>
                <c:pt idx="414">
                  <c:v>3.5492E-4</c:v>
                </c:pt>
                <c:pt idx="415">
                  <c:v>3.4590000000000001E-4</c:v>
                </c:pt>
                <c:pt idx="416">
                  <c:v>3.4139000000000001E-4</c:v>
                </c:pt>
                <c:pt idx="417">
                  <c:v>3.3283E-4</c:v>
                </c:pt>
                <c:pt idx="418">
                  <c:v>3.2923000000000002E-4</c:v>
                </c:pt>
                <c:pt idx="419">
                  <c:v>3.2202000000000001E-4</c:v>
                </c:pt>
                <c:pt idx="420">
                  <c:v>3.1841999999999998E-4</c:v>
                </c:pt>
                <c:pt idx="421">
                  <c:v>3.1223999999999998E-4</c:v>
                </c:pt>
                <c:pt idx="422">
                  <c:v>3.0933000000000002E-4</c:v>
                </c:pt>
                <c:pt idx="423">
                  <c:v>3.0349000000000001E-4</c:v>
                </c:pt>
                <c:pt idx="424">
                  <c:v>3.0055000000000001E-4</c:v>
                </c:pt>
                <c:pt idx="425">
                  <c:v>2.9461999999999999E-4</c:v>
                </c:pt>
                <c:pt idx="426">
                  <c:v>2.9165000000000001E-4</c:v>
                </c:pt>
                <c:pt idx="427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504-4FEC-A6D1-FC079E4AC097}"/>
            </c:ext>
          </c:extLst>
        </c:ser>
        <c:ser>
          <c:idx val="1"/>
          <c:order val="1"/>
          <c:tx>
            <c:strRef>
              <c:f>BA!$CB$1</c:f>
              <c:strCache>
                <c:ptCount val="1"/>
                <c:pt idx="0">
                  <c:v>U-238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BA!$CC$8:$CC$435</c:f>
              <c:numCache>
                <c:formatCode>0.00E+00</c:formatCode>
                <c:ptCount val="428"/>
                <c:pt idx="0">
                  <c:v>1.0000000000000001E-5</c:v>
                </c:pt>
                <c:pt idx="1">
                  <c:v>1.05E-4</c:v>
                </c:pt>
                <c:pt idx="2">
                  <c:v>1.15E-4</c:v>
                </c:pt>
                <c:pt idx="3">
                  <c:v>1.2E-4</c:v>
                </c:pt>
                <c:pt idx="4">
                  <c:v>1.35E-4</c:v>
                </c:pt>
                <c:pt idx="5">
                  <c:v>1.4249999999999999E-4</c:v>
                </c:pt>
                <c:pt idx="6">
                  <c:v>1.6000000000000001E-4</c:v>
                </c:pt>
                <c:pt idx="7">
                  <c:v>1.7000000000000001E-4</c:v>
                </c:pt>
                <c:pt idx="8">
                  <c:v>1.9000000000000001E-4</c:v>
                </c:pt>
                <c:pt idx="9">
                  <c:v>2.0000000000000001E-4</c:v>
                </c:pt>
                <c:pt idx="10">
                  <c:v>2.2000000000000001E-4</c:v>
                </c:pt>
                <c:pt idx="11">
                  <c:v>2.3000000000000001E-4</c:v>
                </c:pt>
                <c:pt idx="12">
                  <c:v>2.5500000000000002E-4</c:v>
                </c:pt>
                <c:pt idx="13">
                  <c:v>2.7E-4</c:v>
                </c:pt>
                <c:pt idx="14">
                  <c:v>2.9999999999999997E-4</c:v>
                </c:pt>
                <c:pt idx="15">
                  <c:v>3.2000000000000003E-4</c:v>
                </c:pt>
                <c:pt idx="16">
                  <c:v>3.6000000000000002E-4</c:v>
                </c:pt>
                <c:pt idx="17">
                  <c:v>3.8000000000000002E-4</c:v>
                </c:pt>
                <c:pt idx="18">
                  <c:v>4.2499999999999998E-4</c:v>
                </c:pt>
                <c:pt idx="19">
                  <c:v>4.4999999999999999E-4</c:v>
                </c:pt>
                <c:pt idx="20">
                  <c:v>5.0000000000000001E-4</c:v>
                </c:pt>
                <c:pt idx="21">
                  <c:v>5.2499999999999997E-4</c:v>
                </c:pt>
                <c:pt idx="22">
                  <c:v>5.7499999999999999E-4</c:v>
                </c:pt>
                <c:pt idx="23">
                  <c:v>5.9999999999999995E-4</c:v>
                </c:pt>
                <c:pt idx="24">
                  <c:v>6.6E-4</c:v>
                </c:pt>
                <c:pt idx="25">
                  <c:v>6.8999999999999997E-4</c:v>
                </c:pt>
                <c:pt idx="26">
                  <c:v>7.6000000000000004E-4</c:v>
                </c:pt>
                <c:pt idx="27">
                  <c:v>8.0000000000000004E-4</c:v>
                </c:pt>
                <c:pt idx="28">
                  <c:v>8.8000000000000003E-4</c:v>
                </c:pt>
                <c:pt idx="29">
                  <c:v>9.2000000000000003E-4</c:v>
                </c:pt>
                <c:pt idx="30">
                  <c:v>1E-3</c:v>
                </c:pt>
                <c:pt idx="31">
                  <c:v>1.0499999999999999E-3</c:v>
                </c:pt>
                <c:pt idx="32">
                  <c:v>1.15E-3</c:v>
                </c:pt>
                <c:pt idx="33">
                  <c:v>1.1999999999999999E-3</c:v>
                </c:pt>
                <c:pt idx="34">
                  <c:v>1.3500000000000001E-3</c:v>
                </c:pt>
                <c:pt idx="35">
                  <c:v>1.4250000000000001E-3</c:v>
                </c:pt>
                <c:pt idx="36">
                  <c:v>1.6000000000000001E-3</c:v>
                </c:pt>
                <c:pt idx="37">
                  <c:v>1.6999999999999999E-3</c:v>
                </c:pt>
                <c:pt idx="38">
                  <c:v>1.9E-3</c:v>
                </c:pt>
                <c:pt idx="39">
                  <c:v>2E-3</c:v>
                </c:pt>
                <c:pt idx="40">
                  <c:v>2.2000000000000001E-3</c:v>
                </c:pt>
                <c:pt idx="41">
                  <c:v>2.3E-3</c:v>
                </c:pt>
                <c:pt idx="42">
                  <c:v>2.5500000000000002E-3</c:v>
                </c:pt>
                <c:pt idx="43">
                  <c:v>2.7000000000000001E-3</c:v>
                </c:pt>
                <c:pt idx="44">
                  <c:v>3.0000000000000001E-3</c:v>
                </c:pt>
                <c:pt idx="45">
                  <c:v>3.2000000000000002E-3</c:v>
                </c:pt>
                <c:pt idx="46">
                  <c:v>3.5999999999999999E-3</c:v>
                </c:pt>
                <c:pt idx="47">
                  <c:v>3.8E-3</c:v>
                </c:pt>
                <c:pt idx="48">
                  <c:v>4.2500000000000003E-3</c:v>
                </c:pt>
                <c:pt idx="49">
                  <c:v>4.4999999999999997E-3</c:v>
                </c:pt>
                <c:pt idx="50">
                  <c:v>5.0000000000000001E-3</c:v>
                </c:pt>
                <c:pt idx="51">
                  <c:v>5.2500000000000003E-3</c:v>
                </c:pt>
                <c:pt idx="52">
                  <c:v>5.7499999999999999E-3</c:v>
                </c:pt>
                <c:pt idx="53">
                  <c:v>6.0000000000000001E-3</c:v>
                </c:pt>
                <c:pt idx="54">
                  <c:v>6.6E-3</c:v>
                </c:pt>
                <c:pt idx="55">
                  <c:v>6.8999999999999999E-3</c:v>
                </c:pt>
                <c:pt idx="56">
                  <c:v>7.6E-3</c:v>
                </c:pt>
                <c:pt idx="57">
                  <c:v>8.0000000000000002E-3</c:v>
                </c:pt>
                <c:pt idx="58">
                  <c:v>8.8000000000000005E-3</c:v>
                </c:pt>
                <c:pt idx="59">
                  <c:v>9.1999999999999998E-3</c:v>
                </c:pt>
                <c:pt idx="60">
                  <c:v>0.01</c:v>
                </c:pt>
                <c:pt idx="61">
                  <c:v>1.0500000000000001E-2</c:v>
                </c:pt>
                <c:pt idx="62">
                  <c:v>1.15E-2</c:v>
                </c:pt>
                <c:pt idx="63">
                  <c:v>1.2E-2</c:v>
                </c:pt>
                <c:pt idx="64">
                  <c:v>1.35E-2</c:v>
                </c:pt>
                <c:pt idx="65">
                  <c:v>1.4250000000000001E-2</c:v>
                </c:pt>
                <c:pt idx="66">
                  <c:v>1.6E-2</c:v>
                </c:pt>
                <c:pt idx="67">
                  <c:v>1.7000000000000001E-2</c:v>
                </c:pt>
                <c:pt idx="68">
                  <c:v>1.9E-2</c:v>
                </c:pt>
                <c:pt idx="69">
                  <c:v>0.02</c:v>
                </c:pt>
                <c:pt idx="70">
                  <c:v>2.1999999999999999E-2</c:v>
                </c:pt>
                <c:pt idx="71">
                  <c:v>2.3E-2</c:v>
                </c:pt>
                <c:pt idx="72">
                  <c:v>2.5499999999999998E-2</c:v>
                </c:pt>
                <c:pt idx="73">
                  <c:v>2.7E-2</c:v>
                </c:pt>
                <c:pt idx="74">
                  <c:v>0.03</c:v>
                </c:pt>
                <c:pt idx="75">
                  <c:v>3.2000000000000001E-2</c:v>
                </c:pt>
                <c:pt idx="76">
                  <c:v>3.5999999999999997E-2</c:v>
                </c:pt>
                <c:pt idx="77">
                  <c:v>3.7999999999999999E-2</c:v>
                </c:pt>
                <c:pt idx="78">
                  <c:v>4.2500000000000003E-2</c:v>
                </c:pt>
                <c:pt idx="79">
                  <c:v>4.4999999999999998E-2</c:v>
                </c:pt>
                <c:pt idx="80">
                  <c:v>0.05</c:v>
                </c:pt>
                <c:pt idx="81">
                  <c:v>5.2499999999999998E-2</c:v>
                </c:pt>
                <c:pt idx="82">
                  <c:v>5.7500000000000002E-2</c:v>
                </c:pt>
                <c:pt idx="83">
                  <c:v>0.06</c:v>
                </c:pt>
                <c:pt idx="84">
                  <c:v>6.6000000000000003E-2</c:v>
                </c:pt>
                <c:pt idx="85">
                  <c:v>6.9000000000000006E-2</c:v>
                </c:pt>
                <c:pt idx="86">
                  <c:v>7.5999999999999998E-2</c:v>
                </c:pt>
                <c:pt idx="87">
                  <c:v>0.08</c:v>
                </c:pt>
                <c:pt idx="88">
                  <c:v>8.7999999999999995E-2</c:v>
                </c:pt>
                <c:pt idx="89">
                  <c:v>9.1999999999999998E-2</c:v>
                </c:pt>
                <c:pt idx="90">
                  <c:v>0.1</c:v>
                </c:pt>
                <c:pt idx="91">
                  <c:v>0.105</c:v>
                </c:pt>
                <c:pt idx="92">
                  <c:v>0.115</c:v>
                </c:pt>
                <c:pt idx="93">
                  <c:v>0.12</c:v>
                </c:pt>
                <c:pt idx="94">
                  <c:v>0.13500000000000001</c:v>
                </c:pt>
                <c:pt idx="95">
                  <c:v>0.14249999999999999</c:v>
                </c:pt>
                <c:pt idx="96">
                  <c:v>0.16</c:v>
                </c:pt>
                <c:pt idx="97">
                  <c:v>0.17</c:v>
                </c:pt>
                <c:pt idx="98">
                  <c:v>0.19</c:v>
                </c:pt>
                <c:pt idx="99">
                  <c:v>0.2</c:v>
                </c:pt>
                <c:pt idx="100">
                  <c:v>0.22</c:v>
                </c:pt>
                <c:pt idx="101">
                  <c:v>0.23</c:v>
                </c:pt>
                <c:pt idx="102">
                  <c:v>0.255</c:v>
                </c:pt>
                <c:pt idx="103">
                  <c:v>0.27</c:v>
                </c:pt>
                <c:pt idx="104">
                  <c:v>0.3</c:v>
                </c:pt>
                <c:pt idx="105">
                  <c:v>0.32</c:v>
                </c:pt>
                <c:pt idx="106">
                  <c:v>0.36</c:v>
                </c:pt>
                <c:pt idx="107">
                  <c:v>0.38</c:v>
                </c:pt>
                <c:pt idx="108">
                  <c:v>0.42499999999999999</c:v>
                </c:pt>
                <c:pt idx="109">
                  <c:v>0.45</c:v>
                </c:pt>
                <c:pt idx="110">
                  <c:v>0.5</c:v>
                </c:pt>
                <c:pt idx="111">
                  <c:v>0.52500000000000002</c:v>
                </c:pt>
                <c:pt idx="112">
                  <c:v>0.57499999999999996</c:v>
                </c:pt>
                <c:pt idx="113">
                  <c:v>0.6</c:v>
                </c:pt>
                <c:pt idx="114">
                  <c:v>0.66</c:v>
                </c:pt>
                <c:pt idx="115">
                  <c:v>0.69</c:v>
                </c:pt>
                <c:pt idx="116">
                  <c:v>0.76</c:v>
                </c:pt>
                <c:pt idx="117">
                  <c:v>0.8</c:v>
                </c:pt>
                <c:pt idx="118">
                  <c:v>0.88</c:v>
                </c:pt>
                <c:pt idx="119">
                  <c:v>0.92</c:v>
                </c:pt>
                <c:pt idx="120">
                  <c:v>1</c:v>
                </c:pt>
                <c:pt idx="121">
                  <c:v>1.05</c:v>
                </c:pt>
                <c:pt idx="122">
                  <c:v>1.1499999999999999</c:v>
                </c:pt>
                <c:pt idx="123">
                  <c:v>1.2</c:v>
                </c:pt>
                <c:pt idx="124">
                  <c:v>1.35</c:v>
                </c:pt>
                <c:pt idx="125">
                  <c:v>1.425</c:v>
                </c:pt>
                <c:pt idx="126">
                  <c:v>1.6</c:v>
                </c:pt>
                <c:pt idx="127">
                  <c:v>1.7</c:v>
                </c:pt>
                <c:pt idx="128">
                  <c:v>1.9</c:v>
                </c:pt>
                <c:pt idx="129">
                  <c:v>2</c:v>
                </c:pt>
                <c:pt idx="130">
                  <c:v>2.2000000000000002</c:v>
                </c:pt>
                <c:pt idx="131">
                  <c:v>2.2999999999999998</c:v>
                </c:pt>
                <c:pt idx="132">
                  <c:v>2.5499999999999998</c:v>
                </c:pt>
                <c:pt idx="133">
                  <c:v>2.7</c:v>
                </c:pt>
                <c:pt idx="134">
                  <c:v>3</c:v>
                </c:pt>
                <c:pt idx="135">
                  <c:v>3.2</c:v>
                </c:pt>
                <c:pt idx="136">
                  <c:v>3.6</c:v>
                </c:pt>
                <c:pt idx="137">
                  <c:v>3.8</c:v>
                </c:pt>
                <c:pt idx="138">
                  <c:v>4.25</c:v>
                </c:pt>
                <c:pt idx="139">
                  <c:v>4.5</c:v>
                </c:pt>
                <c:pt idx="140">
                  <c:v>5</c:v>
                </c:pt>
                <c:pt idx="141">
                  <c:v>5.25</c:v>
                </c:pt>
                <c:pt idx="142">
                  <c:v>5.75</c:v>
                </c:pt>
                <c:pt idx="143">
                  <c:v>6</c:v>
                </c:pt>
                <c:pt idx="144">
                  <c:v>6.6</c:v>
                </c:pt>
                <c:pt idx="145">
                  <c:v>6.9</c:v>
                </c:pt>
                <c:pt idx="146">
                  <c:v>7.6</c:v>
                </c:pt>
                <c:pt idx="147">
                  <c:v>8</c:v>
                </c:pt>
                <c:pt idx="148">
                  <c:v>8.8000000000000007</c:v>
                </c:pt>
                <c:pt idx="149">
                  <c:v>9.1999999999999993</c:v>
                </c:pt>
                <c:pt idx="150">
                  <c:v>10</c:v>
                </c:pt>
                <c:pt idx="151">
                  <c:v>10.5</c:v>
                </c:pt>
                <c:pt idx="152">
                  <c:v>11.5</c:v>
                </c:pt>
                <c:pt idx="153">
                  <c:v>12</c:v>
                </c:pt>
                <c:pt idx="154">
                  <c:v>13.5</c:v>
                </c:pt>
                <c:pt idx="155">
                  <c:v>14.25</c:v>
                </c:pt>
                <c:pt idx="156">
                  <c:v>16</c:v>
                </c:pt>
                <c:pt idx="157">
                  <c:v>17</c:v>
                </c:pt>
                <c:pt idx="158">
                  <c:v>19</c:v>
                </c:pt>
                <c:pt idx="159">
                  <c:v>20</c:v>
                </c:pt>
                <c:pt idx="160">
                  <c:v>22</c:v>
                </c:pt>
                <c:pt idx="161">
                  <c:v>23</c:v>
                </c:pt>
                <c:pt idx="162">
                  <c:v>25.5</c:v>
                </c:pt>
                <c:pt idx="163">
                  <c:v>27</c:v>
                </c:pt>
                <c:pt idx="164">
                  <c:v>30</c:v>
                </c:pt>
                <c:pt idx="165">
                  <c:v>32</c:v>
                </c:pt>
                <c:pt idx="166">
                  <c:v>36</c:v>
                </c:pt>
                <c:pt idx="167">
                  <c:v>38</c:v>
                </c:pt>
                <c:pt idx="168">
                  <c:v>42.5</c:v>
                </c:pt>
                <c:pt idx="169">
                  <c:v>45</c:v>
                </c:pt>
                <c:pt idx="170">
                  <c:v>50</c:v>
                </c:pt>
                <c:pt idx="171">
                  <c:v>52.5</c:v>
                </c:pt>
                <c:pt idx="172">
                  <c:v>57.5</c:v>
                </c:pt>
                <c:pt idx="173">
                  <c:v>60</c:v>
                </c:pt>
                <c:pt idx="174">
                  <c:v>66</c:v>
                </c:pt>
                <c:pt idx="175">
                  <c:v>69</c:v>
                </c:pt>
                <c:pt idx="176">
                  <c:v>76</c:v>
                </c:pt>
                <c:pt idx="177">
                  <c:v>80</c:v>
                </c:pt>
                <c:pt idx="178">
                  <c:v>88</c:v>
                </c:pt>
                <c:pt idx="179">
                  <c:v>92</c:v>
                </c:pt>
                <c:pt idx="180">
                  <c:v>100</c:v>
                </c:pt>
                <c:pt idx="181">
                  <c:v>105</c:v>
                </c:pt>
                <c:pt idx="182">
                  <c:v>115</c:v>
                </c:pt>
                <c:pt idx="183">
                  <c:v>120</c:v>
                </c:pt>
                <c:pt idx="184">
                  <c:v>135</c:v>
                </c:pt>
                <c:pt idx="185">
                  <c:v>142.5</c:v>
                </c:pt>
                <c:pt idx="186">
                  <c:v>160</c:v>
                </c:pt>
                <c:pt idx="187">
                  <c:v>170</c:v>
                </c:pt>
                <c:pt idx="188">
                  <c:v>190</c:v>
                </c:pt>
                <c:pt idx="189">
                  <c:v>200</c:v>
                </c:pt>
                <c:pt idx="190">
                  <c:v>220</c:v>
                </c:pt>
                <c:pt idx="191">
                  <c:v>230</c:v>
                </c:pt>
                <c:pt idx="192">
                  <c:v>255</c:v>
                </c:pt>
                <c:pt idx="193">
                  <c:v>270</c:v>
                </c:pt>
                <c:pt idx="194">
                  <c:v>300</c:v>
                </c:pt>
                <c:pt idx="195">
                  <c:v>320</c:v>
                </c:pt>
                <c:pt idx="196">
                  <c:v>360</c:v>
                </c:pt>
                <c:pt idx="197">
                  <c:v>380</c:v>
                </c:pt>
                <c:pt idx="198">
                  <c:v>425</c:v>
                </c:pt>
                <c:pt idx="199">
                  <c:v>450</c:v>
                </c:pt>
                <c:pt idx="200">
                  <c:v>500</c:v>
                </c:pt>
                <c:pt idx="201">
                  <c:v>525</c:v>
                </c:pt>
                <c:pt idx="202">
                  <c:v>575</c:v>
                </c:pt>
                <c:pt idx="203">
                  <c:v>600</c:v>
                </c:pt>
                <c:pt idx="204">
                  <c:v>660</c:v>
                </c:pt>
                <c:pt idx="205">
                  <c:v>690</c:v>
                </c:pt>
                <c:pt idx="206">
                  <c:v>760</c:v>
                </c:pt>
                <c:pt idx="207">
                  <c:v>800</c:v>
                </c:pt>
                <c:pt idx="208">
                  <c:v>880</c:v>
                </c:pt>
                <c:pt idx="209">
                  <c:v>920</c:v>
                </c:pt>
                <c:pt idx="210">
                  <c:v>1000</c:v>
                </c:pt>
                <c:pt idx="211">
                  <c:v>1050</c:v>
                </c:pt>
                <c:pt idx="212">
                  <c:v>1150</c:v>
                </c:pt>
                <c:pt idx="213">
                  <c:v>1200</c:v>
                </c:pt>
                <c:pt idx="214">
                  <c:v>1350</c:v>
                </c:pt>
                <c:pt idx="215">
                  <c:v>1425</c:v>
                </c:pt>
                <c:pt idx="216">
                  <c:v>1600</c:v>
                </c:pt>
                <c:pt idx="217">
                  <c:v>1700</c:v>
                </c:pt>
                <c:pt idx="218">
                  <c:v>1900</c:v>
                </c:pt>
                <c:pt idx="219">
                  <c:v>2000</c:v>
                </c:pt>
                <c:pt idx="220">
                  <c:v>2200</c:v>
                </c:pt>
                <c:pt idx="221">
                  <c:v>2300</c:v>
                </c:pt>
                <c:pt idx="222">
                  <c:v>2550</c:v>
                </c:pt>
                <c:pt idx="223">
                  <c:v>2700</c:v>
                </c:pt>
                <c:pt idx="224">
                  <c:v>3000</c:v>
                </c:pt>
                <c:pt idx="225">
                  <c:v>3200</c:v>
                </c:pt>
                <c:pt idx="226">
                  <c:v>3600</c:v>
                </c:pt>
                <c:pt idx="227">
                  <c:v>3800</c:v>
                </c:pt>
                <c:pt idx="228">
                  <c:v>4250</c:v>
                </c:pt>
                <c:pt idx="229">
                  <c:v>4500</c:v>
                </c:pt>
                <c:pt idx="230">
                  <c:v>5000</c:v>
                </c:pt>
                <c:pt idx="231">
                  <c:v>5250</c:v>
                </c:pt>
                <c:pt idx="232">
                  <c:v>5750</c:v>
                </c:pt>
                <c:pt idx="233">
                  <c:v>6000</c:v>
                </c:pt>
                <c:pt idx="234">
                  <c:v>6600</c:v>
                </c:pt>
                <c:pt idx="235">
                  <c:v>6900</c:v>
                </c:pt>
                <c:pt idx="236">
                  <c:v>7600</c:v>
                </c:pt>
                <c:pt idx="237">
                  <c:v>8000</c:v>
                </c:pt>
                <c:pt idx="238">
                  <c:v>8800</c:v>
                </c:pt>
                <c:pt idx="239">
                  <c:v>9200</c:v>
                </c:pt>
                <c:pt idx="240">
                  <c:v>10000</c:v>
                </c:pt>
                <c:pt idx="241">
                  <c:v>10500</c:v>
                </c:pt>
                <c:pt idx="242">
                  <c:v>11500</c:v>
                </c:pt>
                <c:pt idx="243">
                  <c:v>12000</c:v>
                </c:pt>
                <c:pt idx="244">
                  <c:v>13500</c:v>
                </c:pt>
                <c:pt idx="245">
                  <c:v>14250</c:v>
                </c:pt>
                <c:pt idx="246">
                  <c:v>16000</c:v>
                </c:pt>
                <c:pt idx="247">
                  <c:v>17000</c:v>
                </c:pt>
                <c:pt idx="248">
                  <c:v>19000</c:v>
                </c:pt>
                <c:pt idx="249">
                  <c:v>20000</c:v>
                </c:pt>
                <c:pt idx="250">
                  <c:v>22000</c:v>
                </c:pt>
                <c:pt idx="251">
                  <c:v>23000</c:v>
                </c:pt>
                <c:pt idx="252">
                  <c:v>25500</c:v>
                </c:pt>
                <c:pt idx="253">
                  <c:v>27000</c:v>
                </c:pt>
                <c:pt idx="254">
                  <c:v>30000</c:v>
                </c:pt>
                <c:pt idx="255">
                  <c:v>32000</c:v>
                </c:pt>
                <c:pt idx="256">
                  <c:v>36000</c:v>
                </c:pt>
                <c:pt idx="257">
                  <c:v>38000</c:v>
                </c:pt>
                <c:pt idx="258">
                  <c:v>42500</c:v>
                </c:pt>
                <c:pt idx="259">
                  <c:v>45000</c:v>
                </c:pt>
                <c:pt idx="260">
                  <c:v>50000</c:v>
                </c:pt>
                <c:pt idx="261">
                  <c:v>52500</c:v>
                </c:pt>
                <c:pt idx="262">
                  <c:v>57500</c:v>
                </c:pt>
                <c:pt idx="263">
                  <c:v>60000</c:v>
                </c:pt>
                <c:pt idx="264">
                  <c:v>66000</c:v>
                </c:pt>
                <c:pt idx="265">
                  <c:v>69000</c:v>
                </c:pt>
                <c:pt idx="266">
                  <c:v>76000</c:v>
                </c:pt>
                <c:pt idx="267">
                  <c:v>80000</c:v>
                </c:pt>
                <c:pt idx="268">
                  <c:v>88000</c:v>
                </c:pt>
                <c:pt idx="269">
                  <c:v>92000</c:v>
                </c:pt>
                <c:pt idx="270">
                  <c:v>100000</c:v>
                </c:pt>
                <c:pt idx="271">
                  <c:v>105000</c:v>
                </c:pt>
                <c:pt idx="272">
                  <c:v>115000</c:v>
                </c:pt>
                <c:pt idx="273">
                  <c:v>120000</c:v>
                </c:pt>
                <c:pt idx="274">
                  <c:v>135000</c:v>
                </c:pt>
                <c:pt idx="275">
                  <c:v>142500</c:v>
                </c:pt>
                <c:pt idx="276">
                  <c:v>160000</c:v>
                </c:pt>
                <c:pt idx="277">
                  <c:v>170000</c:v>
                </c:pt>
                <c:pt idx="278">
                  <c:v>190000</c:v>
                </c:pt>
                <c:pt idx="279">
                  <c:v>200000</c:v>
                </c:pt>
                <c:pt idx="280">
                  <c:v>220000</c:v>
                </c:pt>
                <c:pt idx="281">
                  <c:v>230000</c:v>
                </c:pt>
                <c:pt idx="282">
                  <c:v>255000</c:v>
                </c:pt>
                <c:pt idx="283">
                  <c:v>270000</c:v>
                </c:pt>
                <c:pt idx="284">
                  <c:v>300000</c:v>
                </c:pt>
                <c:pt idx="285">
                  <c:v>320000</c:v>
                </c:pt>
                <c:pt idx="286">
                  <c:v>360000</c:v>
                </c:pt>
                <c:pt idx="287">
                  <c:v>380000</c:v>
                </c:pt>
                <c:pt idx="288">
                  <c:v>425000</c:v>
                </c:pt>
                <c:pt idx="289">
                  <c:v>450000</c:v>
                </c:pt>
                <c:pt idx="290">
                  <c:v>500000</c:v>
                </c:pt>
                <c:pt idx="291">
                  <c:v>525000</c:v>
                </c:pt>
                <c:pt idx="292">
                  <c:v>575000</c:v>
                </c:pt>
                <c:pt idx="293">
                  <c:v>600000</c:v>
                </c:pt>
                <c:pt idx="294">
                  <c:v>660000</c:v>
                </c:pt>
                <c:pt idx="295">
                  <c:v>690000</c:v>
                </c:pt>
                <c:pt idx="296">
                  <c:v>760000</c:v>
                </c:pt>
                <c:pt idx="297">
                  <c:v>800000</c:v>
                </c:pt>
                <c:pt idx="298">
                  <c:v>880000</c:v>
                </c:pt>
                <c:pt idx="299">
                  <c:v>920000</c:v>
                </c:pt>
                <c:pt idx="300">
                  <c:v>1000000</c:v>
                </c:pt>
                <c:pt idx="301">
                  <c:v>1100000</c:v>
                </c:pt>
                <c:pt idx="302">
                  <c:v>1300000</c:v>
                </c:pt>
                <c:pt idx="303">
                  <c:v>1400000</c:v>
                </c:pt>
                <c:pt idx="304">
                  <c:v>1600000</c:v>
                </c:pt>
                <c:pt idx="305">
                  <c:v>1700000</c:v>
                </c:pt>
                <c:pt idx="306">
                  <c:v>1900000</c:v>
                </c:pt>
                <c:pt idx="307">
                  <c:v>2000000</c:v>
                </c:pt>
                <c:pt idx="308">
                  <c:v>2200000</c:v>
                </c:pt>
                <c:pt idx="309">
                  <c:v>2300000</c:v>
                </c:pt>
                <c:pt idx="310">
                  <c:v>2500000</c:v>
                </c:pt>
                <c:pt idx="311">
                  <c:v>2600000</c:v>
                </c:pt>
                <c:pt idx="312">
                  <c:v>2800000</c:v>
                </c:pt>
                <c:pt idx="313">
                  <c:v>2900000</c:v>
                </c:pt>
                <c:pt idx="314">
                  <c:v>3100000</c:v>
                </c:pt>
                <c:pt idx="315">
                  <c:v>3200000</c:v>
                </c:pt>
                <c:pt idx="316">
                  <c:v>3400000</c:v>
                </c:pt>
                <c:pt idx="317">
                  <c:v>3500000</c:v>
                </c:pt>
                <c:pt idx="318">
                  <c:v>3700000</c:v>
                </c:pt>
                <c:pt idx="319">
                  <c:v>3800000</c:v>
                </c:pt>
                <c:pt idx="320">
                  <c:v>4000000</c:v>
                </c:pt>
                <c:pt idx="321">
                  <c:v>4100000</c:v>
                </c:pt>
                <c:pt idx="322">
                  <c:v>4300000</c:v>
                </c:pt>
                <c:pt idx="323">
                  <c:v>4400000</c:v>
                </c:pt>
                <c:pt idx="324">
                  <c:v>4600000</c:v>
                </c:pt>
                <c:pt idx="325">
                  <c:v>4700000</c:v>
                </c:pt>
                <c:pt idx="326">
                  <c:v>4900000</c:v>
                </c:pt>
                <c:pt idx="327">
                  <c:v>5000000</c:v>
                </c:pt>
                <c:pt idx="328">
                  <c:v>5200000</c:v>
                </c:pt>
                <c:pt idx="329">
                  <c:v>5300000</c:v>
                </c:pt>
                <c:pt idx="330">
                  <c:v>5500000</c:v>
                </c:pt>
                <c:pt idx="331">
                  <c:v>5600000</c:v>
                </c:pt>
                <c:pt idx="332">
                  <c:v>5800000</c:v>
                </c:pt>
                <c:pt idx="333">
                  <c:v>5900000</c:v>
                </c:pt>
                <c:pt idx="334">
                  <c:v>6100000</c:v>
                </c:pt>
                <c:pt idx="335">
                  <c:v>6200000</c:v>
                </c:pt>
                <c:pt idx="336">
                  <c:v>6400000</c:v>
                </c:pt>
                <c:pt idx="337">
                  <c:v>6500000</c:v>
                </c:pt>
                <c:pt idx="338">
                  <c:v>6700000</c:v>
                </c:pt>
                <c:pt idx="339">
                  <c:v>6800000</c:v>
                </c:pt>
                <c:pt idx="340">
                  <c:v>7000000</c:v>
                </c:pt>
                <c:pt idx="341">
                  <c:v>7100000</c:v>
                </c:pt>
                <c:pt idx="342">
                  <c:v>7300000</c:v>
                </c:pt>
                <c:pt idx="343">
                  <c:v>7400000</c:v>
                </c:pt>
                <c:pt idx="344">
                  <c:v>7600000</c:v>
                </c:pt>
                <c:pt idx="345">
                  <c:v>7700000</c:v>
                </c:pt>
                <c:pt idx="346">
                  <c:v>7900000</c:v>
                </c:pt>
                <c:pt idx="347">
                  <c:v>8000000</c:v>
                </c:pt>
                <c:pt idx="348">
                  <c:v>8200000</c:v>
                </c:pt>
                <c:pt idx="349">
                  <c:v>8300000</c:v>
                </c:pt>
                <c:pt idx="350">
                  <c:v>8500000</c:v>
                </c:pt>
                <c:pt idx="351">
                  <c:v>8600000</c:v>
                </c:pt>
                <c:pt idx="352">
                  <c:v>8800000</c:v>
                </c:pt>
                <c:pt idx="353">
                  <c:v>8900000</c:v>
                </c:pt>
                <c:pt idx="354">
                  <c:v>9100000</c:v>
                </c:pt>
                <c:pt idx="355">
                  <c:v>9200000</c:v>
                </c:pt>
                <c:pt idx="356">
                  <c:v>9400000</c:v>
                </c:pt>
                <c:pt idx="357">
                  <c:v>9500000</c:v>
                </c:pt>
                <c:pt idx="358">
                  <c:v>9700000</c:v>
                </c:pt>
                <c:pt idx="359">
                  <c:v>9800000</c:v>
                </c:pt>
                <c:pt idx="360">
                  <c:v>10000000</c:v>
                </c:pt>
                <c:pt idx="361">
                  <c:v>10100000</c:v>
                </c:pt>
                <c:pt idx="362">
                  <c:v>10300000</c:v>
                </c:pt>
                <c:pt idx="363">
                  <c:v>10400000</c:v>
                </c:pt>
                <c:pt idx="364">
                  <c:v>10600000</c:v>
                </c:pt>
                <c:pt idx="365">
                  <c:v>10700000</c:v>
                </c:pt>
                <c:pt idx="366">
                  <c:v>10900000</c:v>
                </c:pt>
                <c:pt idx="367">
                  <c:v>11000000</c:v>
                </c:pt>
                <c:pt idx="368">
                  <c:v>11200000</c:v>
                </c:pt>
                <c:pt idx="369">
                  <c:v>11300000</c:v>
                </c:pt>
                <c:pt idx="370">
                  <c:v>11500000</c:v>
                </c:pt>
                <c:pt idx="371">
                  <c:v>11600000</c:v>
                </c:pt>
                <c:pt idx="372">
                  <c:v>11800000</c:v>
                </c:pt>
                <c:pt idx="373">
                  <c:v>11900000</c:v>
                </c:pt>
                <c:pt idx="374">
                  <c:v>12100000</c:v>
                </c:pt>
                <c:pt idx="375">
                  <c:v>12200000</c:v>
                </c:pt>
                <c:pt idx="376">
                  <c:v>12400000</c:v>
                </c:pt>
                <c:pt idx="377">
                  <c:v>12500000</c:v>
                </c:pt>
                <c:pt idx="378">
                  <c:v>12700000</c:v>
                </c:pt>
                <c:pt idx="379">
                  <c:v>12800000</c:v>
                </c:pt>
                <c:pt idx="380">
                  <c:v>13000000</c:v>
                </c:pt>
                <c:pt idx="381">
                  <c:v>13100000</c:v>
                </c:pt>
                <c:pt idx="382">
                  <c:v>13300000</c:v>
                </c:pt>
                <c:pt idx="383">
                  <c:v>13400000</c:v>
                </c:pt>
                <c:pt idx="384">
                  <c:v>13600000</c:v>
                </c:pt>
                <c:pt idx="385">
                  <c:v>13700000</c:v>
                </c:pt>
                <c:pt idx="386">
                  <c:v>13900000</c:v>
                </c:pt>
                <c:pt idx="387">
                  <c:v>14000000</c:v>
                </c:pt>
                <c:pt idx="388">
                  <c:v>14200000</c:v>
                </c:pt>
                <c:pt idx="389">
                  <c:v>14300000</c:v>
                </c:pt>
                <c:pt idx="390">
                  <c:v>14500000</c:v>
                </c:pt>
                <c:pt idx="391">
                  <c:v>14600000</c:v>
                </c:pt>
                <c:pt idx="392">
                  <c:v>14800000</c:v>
                </c:pt>
                <c:pt idx="393">
                  <c:v>14900000</c:v>
                </c:pt>
                <c:pt idx="394">
                  <c:v>15100000</c:v>
                </c:pt>
                <c:pt idx="395">
                  <c:v>15200000</c:v>
                </c:pt>
                <c:pt idx="396">
                  <c:v>15400000</c:v>
                </c:pt>
                <c:pt idx="397">
                  <c:v>15500000</c:v>
                </c:pt>
                <c:pt idx="398">
                  <c:v>15700000</c:v>
                </c:pt>
                <c:pt idx="399">
                  <c:v>15800000</c:v>
                </c:pt>
                <c:pt idx="400">
                  <c:v>16000000</c:v>
                </c:pt>
                <c:pt idx="401">
                  <c:v>16100000</c:v>
                </c:pt>
                <c:pt idx="402">
                  <c:v>16300000</c:v>
                </c:pt>
                <c:pt idx="403">
                  <c:v>16400000</c:v>
                </c:pt>
                <c:pt idx="404">
                  <c:v>16600000</c:v>
                </c:pt>
                <c:pt idx="405">
                  <c:v>16700000</c:v>
                </c:pt>
                <c:pt idx="406">
                  <c:v>16900000</c:v>
                </c:pt>
                <c:pt idx="407">
                  <c:v>17000000</c:v>
                </c:pt>
                <c:pt idx="408">
                  <c:v>17200000</c:v>
                </c:pt>
                <c:pt idx="409">
                  <c:v>17300000</c:v>
                </c:pt>
                <c:pt idx="410">
                  <c:v>17500000</c:v>
                </c:pt>
                <c:pt idx="411">
                  <c:v>17600000</c:v>
                </c:pt>
                <c:pt idx="412">
                  <c:v>17800000</c:v>
                </c:pt>
                <c:pt idx="413">
                  <c:v>17900000</c:v>
                </c:pt>
                <c:pt idx="414">
                  <c:v>18100000</c:v>
                </c:pt>
                <c:pt idx="415">
                  <c:v>18200000</c:v>
                </c:pt>
                <c:pt idx="416">
                  <c:v>18400000</c:v>
                </c:pt>
                <c:pt idx="417">
                  <c:v>18500000</c:v>
                </c:pt>
                <c:pt idx="418">
                  <c:v>18700000</c:v>
                </c:pt>
                <c:pt idx="419">
                  <c:v>18800000</c:v>
                </c:pt>
                <c:pt idx="420">
                  <c:v>19000000</c:v>
                </c:pt>
                <c:pt idx="421">
                  <c:v>19100000</c:v>
                </c:pt>
                <c:pt idx="422">
                  <c:v>19300000</c:v>
                </c:pt>
                <c:pt idx="423">
                  <c:v>19400000</c:v>
                </c:pt>
                <c:pt idx="424">
                  <c:v>19600000</c:v>
                </c:pt>
                <c:pt idx="425">
                  <c:v>19700000</c:v>
                </c:pt>
                <c:pt idx="426">
                  <c:v>19900000</c:v>
                </c:pt>
                <c:pt idx="427">
                  <c:v>20000000</c:v>
                </c:pt>
              </c:numCache>
            </c:numRef>
          </c:xVal>
          <c:yVal>
            <c:numRef>
              <c:f>BA!$CD$8:$CD$435</c:f>
              <c:numCache>
                <c:formatCode>0.00E+00</c:formatCode>
                <c:ptCount val="428"/>
                <c:pt idx="0">
                  <c:v>0</c:v>
                </c:pt>
                <c:pt idx="1">
                  <c:v>41.537999999999997</c:v>
                </c:pt>
                <c:pt idx="2">
                  <c:v>40.661999999999999</c:v>
                </c:pt>
                <c:pt idx="3">
                  <c:v>38.832000000000001</c:v>
                </c:pt>
                <c:pt idx="4">
                  <c:v>37.619</c:v>
                </c:pt>
                <c:pt idx="5">
                  <c:v>35.685000000000002</c:v>
                </c:pt>
                <c:pt idx="6">
                  <c:v>34.612000000000002</c:v>
                </c:pt>
                <c:pt idx="7">
                  <c:v>32.588999999999999</c:v>
                </c:pt>
                <c:pt idx="8">
                  <c:v>31.664999999999999</c:v>
                </c:pt>
                <c:pt idx="9">
                  <c:v>30.082000000000001</c:v>
                </c:pt>
                <c:pt idx="10">
                  <c:v>29.42</c:v>
                </c:pt>
                <c:pt idx="11">
                  <c:v>28.195</c:v>
                </c:pt>
                <c:pt idx="12">
                  <c:v>27.428000000000001</c:v>
                </c:pt>
                <c:pt idx="13">
                  <c:v>26.026</c:v>
                </c:pt>
                <c:pt idx="14">
                  <c:v>25.335999999999999</c:v>
                </c:pt>
                <c:pt idx="15">
                  <c:v>23.742000000000001</c:v>
                </c:pt>
                <c:pt idx="16">
                  <c:v>23.027000000000001</c:v>
                </c:pt>
                <c:pt idx="17">
                  <c:v>21.824000000000002</c:v>
                </c:pt>
                <c:pt idx="18">
                  <c:v>21.222000000000001</c:v>
                </c:pt>
                <c:pt idx="19">
                  <c:v>20.100000000000001</c:v>
                </c:pt>
                <c:pt idx="20">
                  <c:v>19.541</c:v>
                </c:pt>
                <c:pt idx="21">
                  <c:v>18.616</c:v>
                </c:pt>
                <c:pt idx="22">
                  <c:v>18.201000000000001</c:v>
                </c:pt>
                <c:pt idx="23">
                  <c:v>17.373000000000001</c:v>
                </c:pt>
                <c:pt idx="24">
                  <c:v>16.984000000000002</c:v>
                </c:pt>
                <c:pt idx="25">
                  <c:v>16.22</c:v>
                </c:pt>
                <c:pt idx="26">
                  <c:v>15.847</c:v>
                </c:pt>
                <c:pt idx="27">
                  <c:v>15.057</c:v>
                </c:pt>
                <c:pt idx="28">
                  <c:v>14.734999999999999</c:v>
                </c:pt>
                <c:pt idx="29">
                  <c:v>14.092000000000001</c:v>
                </c:pt>
                <c:pt idx="30">
                  <c:v>13.77</c:v>
                </c:pt>
                <c:pt idx="31">
                  <c:v>13.167999999999999</c:v>
                </c:pt>
                <c:pt idx="32">
                  <c:v>12.87</c:v>
                </c:pt>
                <c:pt idx="33">
                  <c:v>12.255000000000001</c:v>
                </c:pt>
                <c:pt idx="34">
                  <c:v>11.907</c:v>
                </c:pt>
                <c:pt idx="35">
                  <c:v>11.273</c:v>
                </c:pt>
                <c:pt idx="36">
                  <c:v>10.945</c:v>
                </c:pt>
                <c:pt idx="37">
                  <c:v>10.337</c:v>
                </c:pt>
                <c:pt idx="38">
                  <c:v>10.050000000000001</c:v>
                </c:pt>
                <c:pt idx="39">
                  <c:v>9.5251999999999999</c:v>
                </c:pt>
                <c:pt idx="40">
                  <c:v>9.3132000000000001</c:v>
                </c:pt>
                <c:pt idx="41">
                  <c:v>8.89</c:v>
                </c:pt>
                <c:pt idx="42">
                  <c:v>8.6683000000000003</c:v>
                </c:pt>
                <c:pt idx="43">
                  <c:v>8.2161000000000008</c:v>
                </c:pt>
                <c:pt idx="44">
                  <c:v>8.0068000000000001</c:v>
                </c:pt>
                <c:pt idx="45">
                  <c:v>7.5153999999999996</c:v>
                </c:pt>
                <c:pt idx="46">
                  <c:v>7.3118999999999996</c:v>
                </c:pt>
                <c:pt idx="47">
                  <c:v>6.9057000000000004</c:v>
                </c:pt>
                <c:pt idx="48">
                  <c:v>6.7192999999999996</c:v>
                </c:pt>
                <c:pt idx="49">
                  <c:v>6.3434999999999997</c:v>
                </c:pt>
                <c:pt idx="50">
                  <c:v>6.1761999999999997</c:v>
                </c:pt>
                <c:pt idx="51">
                  <c:v>5.8841000000000001</c:v>
                </c:pt>
                <c:pt idx="52">
                  <c:v>5.7477999999999998</c:v>
                </c:pt>
                <c:pt idx="53">
                  <c:v>5.5</c:v>
                </c:pt>
                <c:pt idx="54">
                  <c:v>5.3718000000000004</c:v>
                </c:pt>
                <c:pt idx="55">
                  <c:v>5.1555</c:v>
                </c:pt>
                <c:pt idx="56">
                  <c:v>5.0292000000000003</c:v>
                </c:pt>
                <c:pt idx="57">
                  <c:v>4.7680999999999996</c:v>
                </c:pt>
                <c:pt idx="58">
                  <c:v>4.6616999999999997</c:v>
                </c:pt>
                <c:pt idx="59">
                  <c:v>4.4496000000000002</c:v>
                </c:pt>
                <c:pt idx="60">
                  <c:v>4.3606999999999996</c:v>
                </c:pt>
                <c:pt idx="61">
                  <c:v>4.1641000000000004</c:v>
                </c:pt>
                <c:pt idx="62">
                  <c:v>4.0678999999999998</c:v>
                </c:pt>
                <c:pt idx="63">
                  <c:v>3.8803999999999998</c:v>
                </c:pt>
                <c:pt idx="64">
                  <c:v>3.7738</c:v>
                </c:pt>
                <c:pt idx="65">
                  <c:v>3.5827</c:v>
                </c:pt>
                <c:pt idx="66">
                  <c:v>3.4716999999999998</c:v>
                </c:pt>
                <c:pt idx="67">
                  <c:v>3.2726999999999999</c:v>
                </c:pt>
                <c:pt idx="68">
                  <c:v>3.1785999999999999</c:v>
                </c:pt>
                <c:pt idx="69">
                  <c:v>3.0226999999999999</c:v>
                </c:pt>
                <c:pt idx="70">
                  <c:v>2.9496000000000002</c:v>
                </c:pt>
                <c:pt idx="71">
                  <c:v>2.8229000000000002</c:v>
                </c:pt>
                <c:pt idx="72">
                  <c:v>2.7494000000000001</c:v>
                </c:pt>
                <c:pt idx="73">
                  <c:v>2.6114999999999999</c:v>
                </c:pt>
                <c:pt idx="74">
                  <c:v>2.5413999999999999</c:v>
                </c:pt>
                <c:pt idx="75">
                  <c:v>2.3841999999999999</c:v>
                </c:pt>
                <c:pt idx="76">
                  <c:v>2.3212000000000002</c:v>
                </c:pt>
                <c:pt idx="77">
                  <c:v>2.1987999999999999</c:v>
                </c:pt>
                <c:pt idx="78">
                  <c:v>2.1358999999999999</c:v>
                </c:pt>
                <c:pt idx="79">
                  <c:v>2.0205000000000002</c:v>
                </c:pt>
                <c:pt idx="80">
                  <c:v>1.9663999999999999</c:v>
                </c:pt>
                <c:pt idx="81">
                  <c:v>1.8755999999999999</c:v>
                </c:pt>
                <c:pt idx="82">
                  <c:v>1.8324</c:v>
                </c:pt>
                <c:pt idx="83">
                  <c:v>1.7548999999999999</c:v>
                </c:pt>
                <c:pt idx="84">
                  <c:v>1.7136</c:v>
                </c:pt>
                <c:pt idx="85">
                  <c:v>1.6405000000000001</c:v>
                </c:pt>
                <c:pt idx="86">
                  <c:v>1.605</c:v>
                </c:pt>
                <c:pt idx="87">
                  <c:v>1.5274000000000001</c:v>
                </c:pt>
                <c:pt idx="88">
                  <c:v>1.4895</c:v>
                </c:pt>
                <c:pt idx="89">
                  <c:v>1.4289000000000001</c:v>
                </c:pt>
                <c:pt idx="90">
                  <c:v>1.3993</c:v>
                </c:pt>
                <c:pt idx="91">
                  <c:v>1.3382000000000001</c:v>
                </c:pt>
                <c:pt idx="92">
                  <c:v>1.3088</c:v>
                </c:pt>
                <c:pt idx="93">
                  <c:v>1.2504999999999999</c:v>
                </c:pt>
                <c:pt idx="94">
                  <c:v>1.2148000000000001</c:v>
                </c:pt>
                <c:pt idx="95">
                  <c:v>1.1536</c:v>
                </c:pt>
                <c:pt idx="96">
                  <c:v>1.1246</c:v>
                </c:pt>
                <c:pt idx="97">
                  <c:v>1.0605</c:v>
                </c:pt>
                <c:pt idx="98">
                  <c:v>1.0335000000000001</c:v>
                </c:pt>
                <c:pt idx="99">
                  <c:v>0.98433999999999999</c:v>
                </c:pt>
                <c:pt idx="100">
                  <c:v>0.96296999999999999</c:v>
                </c:pt>
                <c:pt idx="101">
                  <c:v>0.92373000000000005</c:v>
                </c:pt>
                <c:pt idx="102">
                  <c:v>0.90283999999999998</c:v>
                </c:pt>
                <c:pt idx="103">
                  <c:v>0.86007999999999996</c:v>
                </c:pt>
                <c:pt idx="104">
                  <c:v>0.84248000000000001</c:v>
                </c:pt>
                <c:pt idx="105">
                  <c:v>0.79322000000000004</c:v>
                </c:pt>
                <c:pt idx="106">
                  <c:v>0.77370000000000005</c:v>
                </c:pt>
                <c:pt idx="107">
                  <c:v>0.73689000000000004</c:v>
                </c:pt>
                <c:pt idx="108">
                  <c:v>0.71992999999999996</c:v>
                </c:pt>
                <c:pt idx="109">
                  <c:v>0.68457999999999997</c:v>
                </c:pt>
                <c:pt idx="110">
                  <c:v>0.67012000000000005</c:v>
                </c:pt>
                <c:pt idx="111">
                  <c:v>0.64475000000000005</c:v>
                </c:pt>
                <c:pt idx="112">
                  <c:v>0.63388</c:v>
                </c:pt>
                <c:pt idx="113">
                  <c:v>0.61107</c:v>
                </c:pt>
                <c:pt idx="114">
                  <c:v>0.59936</c:v>
                </c:pt>
                <c:pt idx="115">
                  <c:v>0.58072999999999997</c:v>
                </c:pt>
                <c:pt idx="116">
                  <c:v>0.56991000000000003</c:v>
                </c:pt>
                <c:pt idx="117">
                  <c:v>0.55020999999999998</c:v>
                </c:pt>
                <c:pt idx="118">
                  <c:v>0.54100999999999999</c:v>
                </c:pt>
                <c:pt idx="119">
                  <c:v>0.52610000000000001</c:v>
                </c:pt>
                <c:pt idx="120">
                  <c:v>0.51915</c:v>
                </c:pt>
                <c:pt idx="121">
                  <c:v>0.50660000000000005</c:v>
                </c:pt>
                <c:pt idx="122">
                  <c:v>0.50053999999999998</c:v>
                </c:pt>
                <c:pt idx="123">
                  <c:v>0.48820000000000002</c:v>
                </c:pt>
                <c:pt idx="124">
                  <c:v>0.48259999999999997</c:v>
                </c:pt>
                <c:pt idx="125">
                  <c:v>0.47278999999999999</c:v>
                </c:pt>
                <c:pt idx="126">
                  <c:v>0.46925</c:v>
                </c:pt>
                <c:pt idx="127">
                  <c:v>0.46422000000000002</c:v>
                </c:pt>
                <c:pt idx="128">
                  <c:v>0.46332000000000001</c:v>
                </c:pt>
                <c:pt idx="129">
                  <c:v>0.46689999999999998</c:v>
                </c:pt>
                <c:pt idx="130">
                  <c:v>0.46886</c:v>
                </c:pt>
                <c:pt idx="131">
                  <c:v>0.47625000000000001</c:v>
                </c:pt>
                <c:pt idx="132">
                  <c:v>0.48401</c:v>
                </c:pt>
                <c:pt idx="133">
                  <c:v>0.50404000000000004</c:v>
                </c:pt>
                <c:pt idx="134">
                  <c:v>0.52066000000000001</c:v>
                </c:pt>
                <c:pt idx="135">
                  <c:v>0.57772999999999997</c:v>
                </c:pt>
                <c:pt idx="136">
                  <c:v>0.61436000000000002</c:v>
                </c:pt>
                <c:pt idx="137">
                  <c:v>0.72401000000000004</c:v>
                </c:pt>
                <c:pt idx="138">
                  <c:v>0.81579999999999997</c:v>
                </c:pt>
                <c:pt idx="139">
                  <c:v>1.1215999999999999</c:v>
                </c:pt>
                <c:pt idx="140">
                  <c:v>1.3678999999999999</c:v>
                </c:pt>
                <c:pt idx="141">
                  <c:v>2.3965999999999998</c:v>
                </c:pt>
                <c:pt idx="142">
                  <c:v>3.5261</c:v>
                </c:pt>
                <c:pt idx="143">
                  <c:v>14.038</c:v>
                </c:pt>
                <c:pt idx="144">
                  <c:v>120.82</c:v>
                </c:pt>
                <c:pt idx="145">
                  <c:v>28.064</c:v>
                </c:pt>
                <c:pt idx="146">
                  <c:v>6.7866</c:v>
                </c:pt>
                <c:pt idx="147">
                  <c:v>1.4807999999999999</c:v>
                </c:pt>
                <c:pt idx="148">
                  <c:v>0.95960999999999996</c:v>
                </c:pt>
                <c:pt idx="149">
                  <c:v>0.54090000000000005</c:v>
                </c:pt>
                <c:pt idx="150">
                  <c:v>0.45796999999999999</c:v>
                </c:pt>
                <c:pt idx="151">
                  <c:v>0.34148000000000001</c:v>
                </c:pt>
                <c:pt idx="152">
                  <c:v>0.58089999999999997</c:v>
                </c:pt>
                <c:pt idx="153">
                  <c:v>0.27705999999999997</c:v>
                </c:pt>
                <c:pt idx="154">
                  <c:v>0.28050000000000003</c:v>
                </c:pt>
                <c:pt idx="155">
                  <c:v>0.33206000000000002</c:v>
                </c:pt>
                <c:pt idx="156">
                  <c:v>0.3992</c:v>
                </c:pt>
                <c:pt idx="157">
                  <c:v>0.81984000000000001</c:v>
                </c:pt>
                <c:pt idx="158">
                  <c:v>1.5570999999999999</c:v>
                </c:pt>
                <c:pt idx="159">
                  <c:v>1301.2</c:v>
                </c:pt>
                <c:pt idx="160">
                  <c:v>51.052999999999997</c:v>
                </c:pt>
                <c:pt idx="161">
                  <c:v>1.1821999999999999</c:v>
                </c:pt>
                <c:pt idx="162">
                  <c:v>0.66925999999999997</c:v>
                </c:pt>
                <c:pt idx="163">
                  <c:v>0.36775999999999998</c:v>
                </c:pt>
                <c:pt idx="164">
                  <c:v>0.39006999999999997</c:v>
                </c:pt>
                <c:pt idx="165">
                  <c:v>1.2306999999999999</c:v>
                </c:pt>
                <c:pt idx="166">
                  <c:v>7.7290999999999999</c:v>
                </c:pt>
                <c:pt idx="167">
                  <c:v>3.1829000000000001</c:v>
                </c:pt>
                <c:pt idx="168">
                  <c:v>0.72760999999999998</c:v>
                </c:pt>
                <c:pt idx="169">
                  <c:v>0.26629000000000003</c:v>
                </c:pt>
                <c:pt idx="170">
                  <c:v>0.16495000000000001</c:v>
                </c:pt>
                <c:pt idx="171">
                  <c:v>0.10047</c:v>
                </c:pt>
                <c:pt idx="172">
                  <c:v>0.11369</c:v>
                </c:pt>
                <c:pt idx="173">
                  <c:v>0.36026999999999998</c:v>
                </c:pt>
                <c:pt idx="174">
                  <c:v>49.313000000000002</c:v>
                </c:pt>
                <c:pt idx="175">
                  <c:v>0.34955000000000003</c:v>
                </c:pt>
                <c:pt idx="176">
                  <c:v>0.17416999999999999</c:v>
                </c:pt>
                <c:pt idx="177">
                  <c:v>21.62</c:v>
                </c:pt>
                <c:pt idx="178">
                  <c:v>8.8419999999999999E-2</c:v>
                </c:pt>
                <c:pt idx="179">
                  <c:v>0.25130999999999998</c:v>
                </c:pt>
                <c:pt idx="180">
                  <c:v>0.72387999999999997</c:v>
                </c:pt>
                <c:pt idx="181">
                  <c:v>0.63961999999999997</c:v>
                </c:pt>
                <c:pt idx="182">
                  <c:v>0.43791999999999998</c:v>
                </c:pt>
                <c:pt idx="183">
                  <c:v>0.23213</c:v>
                </c:pt>
                <c:pt idx="184">
                  <c:v>7.0538000000000003E-2</c:v>
                </c:pt>
                <c:pt idx="185">
                  <c:v>3.0771999999999999</c:v>
                </c:pt>
                <c:pt idx="186">
                  <c:v>0.21687999999999999</c:v>
                </c:pt>
                <c:pt idx="187">
                  <c:v>0.20374</c:v>
                </c:pt>
                <c:pt idx="188">
                  <c:v>37.689</c:v>
                </c:pt>
                <c:pt idx="189">
                  <c:v>31.331</c:v>
                </c:pt>
                <c:pt idx="190">
                  <c:v>0.44775999999999999</c:v>
                </c:pt>
                <c:pt idx="191">
                  <c:v>21.832000000000001</c:v>
                </c:pt>
                <c:pt idx="192">
                  <c:v>0.37608000000000003</c:v>
                </c:pt>
                <c:pt idx="193">
                  <c:v>17.949000000000002</c:v>
                </c:pt>
                <c:pt idx="194">
                  <c:v>6.5057</c:v>
                </c:pt>
                <c:pt idx="195">
                  <c:v>0.14566999999999999</c:v>
                </c:pt>
                <c:pt idx="196">
                  <c:v>10.371</c:v>
                </c:pt>
                <c:pt idx="197">
                  <c:v>2.3959999999999999</c:v>
                </c:pt>
                <c:pt idx="198">
                  <c:v>4.4108000000000001</c:v>
                </c:pt>
                <c:pt idx="199">
                  <c:v>1.8796999999999999</c:v>
                </c:pt>
                <c:pt idx="200">
                  <c:v>1.5242</c:v>
                </c:pt>
                <c:pt idx="201">
                  <c:v>4.6597</c:v>
                </c:pt>
                <c:pt idx="202">
                  <c:v>0.29120000000000001</c:v>
                </c:pt>
                <c:pt idx="203">
                  <c:v>3.9952999999999999</c:v>
                </c:pt>
                <c:pt idx="204">
                  <c:v>0.15184</c:v>
                </c:pt>
                <c:pt idx="205">
                  <c:v>5.1106999999999996</c:v>
                </c:pt>
                <c:pt idx="206">
                  <c:v>0.55932000000000004</c:v>
                </c:pt>
                <c:pt idx="207">
                  <c:v>2.1152000000000002</c:v>
                </c:pt>
                <c:pt idx="208">
                  <c:v>4.7324999999999999</c:v>
                </c:pt>
                <c:pt idx="209">
                  <c:v>5.1562000000000001</c:v>
                </c:pt>
                <c:pt idx="210">
                  <c:v>2.4020999999999999</c:v>
                </c:pt>
                <c:pt idx="211">
                  <c:v>2.488</c:v>
                </c:pt>
                <c:pt idx="212">
                  <c:v>3.4430000000000001</c:v>
                </c:pt>
                <c:pt idx="213">
                  <c:v>2.8121999999999998</c:v>
                </c:pt>
                <c:pt idx="214">
                  <c:v>0.2616</c:v>
                </c:pt>
                <c:pt idx="215">
                  <c:v>1.5898000000000001</c:v>
                </c:pt>
                <c:pt idx="216">
                  <c:v>1.7044999999999999</c:v>
                </c:pt>
                <c:pt idx="217">
                  <c:v>2.3552</c:v>
                </c:pt>
                <c:pt idx="218">
                  <c:v>0.48171999999999998</c:v>
                </c:pt>
                <c:pt idx="219">
                  <c:v>1.6171</c:v>
                </c:pt>
                <c:pt idx="220">
                  <c:v>1.4651000000000001</c:v>
                </c:pt>
                <c:pt idx="221">
                  <c:v>1.3504</c:v>
                </c:pt>
                <c:pt idx="222">
                  <c:v>1.5195000000000001</c:v>
                </c:pt>
                <c:pt idx="223">
                  <c:v>1.2139</c:v>
                </c:pt>
                <c:pt idx="224">
                  <c:v>0.89959</c:v>
                </c:pt>
                <c:pt idx="225">
                  <c:v>1.3166</c:v>
                </c:pt>
                <c:pt idx="226">
                  <c:v>1.0115000000000001</c:v>
                </c:pt>
                <c:pt idx="227">
                  <c:v>0.95550000000000002</c:v>
                </c:pt>
                <c:pt idx="228">
                  <c:v>0.68001</c:v>
                </c:pt>
                <c:pt idx="229">
                  <c:v>0.88380999999999998</c:v>
                </c:pt>
                <c:pt idx="230">
                  <c:v>0.95645000000000002</c:v>
                </c:pt>
                <c:pt idx="231">
                  <c:v>0.79464000000000001</c:v>
                </c:pt>
                <c:pt idx="232">
                  <c:v>0.74239999999999995</c:v>
                </c:pt>
                <c:pt idx="233">
                  <c:v>0.94550999999999996</c:v>
                </c:pt>
                <c:pt idx="234">
                  <c:v>0.71828000000000003</c:v>
                </c:pt>
                <c:pt idx="235">
                  <c:v>0.76200000000000001</c:v>
                </c:pt>
                <c:pt idx="236">
                  <c:v>0.58530000000000004</c:v>
                </c:pt>
                <c:pt idx="237">
                  <c:v>0.56682999999999995</c:v>
                </c:pt>
                <c:pt idx="238">
                  <c:v>0.60570000000000002</c:v>
                </c:pt>
                <c:pt idx="239">
                  <c:v>0.50892000000000004</c:v>
                </c:pt>
                <c:pt idx="240">
                  <c:v>0.56850000000000001</c:v>
                </c:pt>
                <c:pt idx="241">
                  <c:v>0.69904999999999995</c:v>
                </c:pt>
                <c:pt idx="242">
                  <c:v>0.68598999999999999</c:v>
                </c:pt>
                <c:pt idx="243">
                  <c:v>0.65866999999999998</c:v>
                </c:pt>
                <c:pt idx="244">
                  <c:v>0.64288000000000001</c:v>
                </c:pt>
                <c:pt idx="245">
                  <c:v>0.61341999999999997</c:v>
                </c:pt>
                <c:pt idx="246">
                  <c:v>0.59802999999999995</c:v>
                </c:pt>
                <c:pt idx="247">
                  <c:v>0.56679000000000002</c:v>
                </c:pt>
                <c:pt idx="248">
                  <c:v>0.55273000000000005</c:v>
                </c:pt>
                <c:pt idx="249">
                  <c:v>0.52769999999999995</c:v>
                </c:pt>
                <c:pt idx="250">
                  <c:v>0.51663999999999999</c:v>
                </c:pt>
                <c:pt idx="251">
                  <c:v>0.49537999999999999</c:v>
                </c:pt>
                <c:pt idx="252">
                  <c:v>0.48386000000000001</c:v>
                </c:pt>
                <c:pt idx="253">
                  <c:v>0.46076</c:v>
                </c:pt>
                <c:pt idx="254">
                  <c:v>0.44938</c:v>
                </c:pt>
                <c:pt idx="255">
                  <c:v>0.4234</c:v>
                </c:pt>
                <c:pt idx="256">
                  <c:v>0.41149000000000002</c:v>
                </c:pt>
                <c:pt idx="257">
                  <c:v>0.39182</c:v>
                </c:pt>
                <c:pt idx="258">
                  <c:v>0.38212000000000002</c:v>
                </c:pt>
                <c:pt idx="259">
                  <c:v>0.35698000000000002</c:v>
                </c:pt>
                <c:pt idx="260">
                  <c:v>0.33506000000000002</c:v>
                </c:pt>
                <c:pt idx="261">
                  <c:v>0.30110999999999999</c:v>
                </c:pt>
                <c:pt idx="262">
                  <c:v>0.28731000000000001</c:v>
                </c:pt>
                <c:pt idx="263">
                  <c:v>0.26346000000000003</c:v>
                </c:pt>
                <c:pt idx="264">
                  <c:v>0.25263000000000002</c:v>
                </c:pt>
                <c:pt idx="265">
                  <c:v>0.23178000000000001</c:v>
                </c:pt>
                <c:pt idx="266">
                  <c:v>0.223</c:v>
                </c:pt>
                <c:pt idx="267">
                  <c:v>0.20466999999999999</c:v>
                </c:pt>
                <c:pt idx="268">
                  <c:v>0.19758999999999999</c:v>
                </c:pt>
                <c:pt idx="269">
                  <c:v>0.18522</c:v>
                </c:pt>
                <c:pt idx="270">
                  <c:v>0.17993000000000001</c:v>
                </c:pt>
                <c:pt idx="271">
                  <c:v>0.17044999999999999</c:v>
                </c:pt>
                <c:pt idx="272">
                  <c:v>0.16588</c:v>
                </c:pt>
                <c:pt idx="273">
                  <c:v>0.15684000000000001</c:v>
                </c:pt>
                <c:pt idx="274">
                  <c:v>0.15248</c:v>
                </c:pt>
                <c:pt idx="275">
                  <c:v>0.14466000000000001</c:v>
                </c:pt>
                <c:pt idx="276">
                  <c:v>0.14113000000000001</c:v>
                </c:pt>
                <c:pt idx="277">
                  <c:v>0.13452</c:v>
                </c:pt>
                <c:pt idx="278">
                  <c:v>0.13184999999999999</c:v>
                </c:pt>
                <c:pt idx="279">
                  <c:v>0.12753</c:v>
                </c:pt>
                <c:pt idx="280">
                  <c:v>0.12572</c:v>
                </c:pt>
                <c:pt idx="281">
                  <c:v>0.12234</c:v>
                </c:pt>
                <c:pt idx="282">
                  <c:v>0.12067</c:v>
                </c:pt>
                <c:pt idx="283">
                  <c:v>0.11749999999999999</c:v>
                </c:pt>
                <c:pt idx="284">
                  <c:v>0.11601</c:v>
                </c:pt>
                <c:pt idx="285">
                  <c:v>0.11398</c:v>
                </c:pt>
                <c:pt idx="286">
                  <c:v>0.11372</c:v>
                </c:pt>
                <c:pt idx="287">
                  <c:v>0.11226</c:v>
                </c:pt>
                <c:pt idx="288">
                  <c:v>0.11155</c:v>
                </c:pt>
                <c:pt idx="289">
                  <c:v>0.11020000000000001</c:v>
                </c:pt>
                <c:pt idx="290">
                  <c:v>0.10954999999999999</c:v>
                </c:pt>
                <c:pt idx="291">
                  <c:v>0.10997</c:v>
                </c:pt>
                <c:pt idx="292">
                  <c:v>0.11018</c:v>
                </c:pt>
                <c:pt idx="293">
                  <c:v>0.11269</c:v>
                </c:pt>
                <c:pt idx="294">
                  <c:v>0.11545</c:v>
                </c:pt>
                <c:pt idx="295">
                  <c:v>0.11884</c:v>
                </c:pt>
                <c:pt idx="296">
                  <c:v>0.11915000000000001</c:v>
                </c:pt>
                <c:pt idx="297">
                  <c:v>0.12096999999999999</c:v>
                </c:pt>
                <c:pt idx="298">
                  <c:v>0.12191</c:v>
                </c:pt>
                <c:pt idx="299">
                  <c:v>0.12482</c:v>
                </c:pt>
                <c:pt idx="300">
                  <c:v>0.12554000000000001</c:v>
                </c:pt>
                <c:pt idx="301">
                  <c:v>0.10718999999999999</c:v>
                </c:pt>
                <c:pt idx="302">
                  <c:v>9.3357999999999997E-2</c:v>
                </c:pt>
                <c:pt idx="303">
                  <c:v>7.4682999999999999E-2</c:v>
                </c:pt>
                <c:pt idx="304">
                  <c:v>6.7583000000000004E-2</c:v>
                </c:pt>
                <c:pt idx="305">
                  <c:v>5.8018E-2</c:v>
                </c:pt>
                <c:pt idx="306">
                  <c:v>5.3546000000000003E-2</c:v>
                </c:pt>
                <c:pt idx="307">
                  <c:v>4.3991000000000002E-2</c:v>
                </c:pt>
                <c:pt idx="308">
                  <c:v>3.9739999999999998E-2</c:v>
                </c:pt>
                <c:pt idx="309">
                  <c:v>3.2812000000000001E-2</c:v>
                </c:pt>
                <c:pt idx="310">
                  <c:v>2.9711999999999999E-2</c:v>
                </c:pt>
                <c:pt idx="311">
                  <c:v>2.4035000000000001E-2</c:v>
                </c:pt>
                <c:pt idx="312">
                  <c:v>2.1683999999999998E-2</c:v>
                </c:pt>
                <c:pt idx="313">
                  <c:v>1.7732999999999999E-2</c:v>
                </c:pt>
                <c:pt idx="314">
                  <c:v>1.6146000000000001E-2</c:v>
                </c:pt>
                <c:pt idx="315">
                  <c:v>1.3506000000000001E-2</c:v>
                </c:pt>
                <c:pt idx="316">
                  <c:v>1.2186000000000001E-2</c:v>
                </c:pt>
                <c:pt idx="317">
                  <c:v>9.7737999999999992E-3</c:v>
                </c:pt>
                <c:pt idx="318">
                  <c:v>8.9137999999999995E-3</c:v>
                </c:pt>
                <c:pt idx="319">
                  <c:v>7.1938999999999996E-3</c:v>
                </c:pt>
                <c:pt idx="320">
                  <c:v>6.3340000000000002E-3</c:v>
                </c:pt>
                <c:pt idx="321">
                  <c:v>5.1523000000000003E-3</c:v>
                </c:pt>
                <c:pt idx="322">
                  <c:v>4.6522999999999998E-3</c:v>
                </c:pt>
                <c:pt idx="323">
                  <c:v>3.6524000000000001E-3</c:v>
                </c:pt>
                <c:pt idx="324">
                  <c:v>3.2691999999999999E-3</c:v>
                </c:pt>
                <c:pt idx="325">
                  <c:v>2.7412000000000001E-3</c:v>
                </c:pt>
                <c:pt idx="326">
                  <c:v>2.4772000000000001E-3</c:v>
                </c:pt>
                <c:pt idx="327">
                  <c:v>2.0354000000000001E-3</c:v>
                </c:pt>
                <c:pt idx="328">
                  <c:v>1.9453999999999999E-3</c:v>
                </c:pt>
                <c:pt idx="329">
                  <c:v>1.7654000000000001E-3</c:v>
                </c:pt>
                <c:pt idx="330">
                  <c:v>1.6754000000000001E-3</c:v>
                </c:pt>
                <c:pt idx="331">
                  <c:v>1.5612E-3</c:v>
                </c:pt>
                <c:pt idx="332">
                  <c:v>1.5150999999999999E-3</c:v>
                </c:pt>
                <c:pt idx="333">
                  <c:v>1.4231999999999999E-3</c:v>
                </c:pt>
                <c:pt idx="334">
                  <c:v>1.3871000000000001E-3</c:v>
                </c:pt>
                <c:pt idx="335">
                  <c:v>1.335E-3</c:v>
                </c:pt>
                <c:pt idx="336">
                  <c:v>1.3091000000000001E-3</c:v>
                </c:pt>
                <c:pt idx="337">
                  <c:v>1.2570999999999999E-3</c:v>
                </c:pt>
                <c:pt idx="338">
                  <c:v>1.2310999999999999E-3</c:v>
                </c:pt>
                <c:pt idx="339">
                  <c:v>1.1791E-3</c:v>
                </c:pt>
                <c:pt idx="340">
                  <c:v>1.1531E-3</c:v>
                </c:pt>
                <c:pt idx="341">
                  <c:v>1.122E-3</c:v>
                </c:pt>
                <c:pt idx="342">
                  <c:v>1.1099E-3</c:v>
                </c:pt>
                <c:pt idx="343">
                  <c:v>1.0859999999999999E-3</c:v>
                </c:pt>
                <c:pt idx="344">
                  <c:v>1.0740000000000001E-3</c:v>
                </c:pt>
                <c:pt idx="345">
                  <c:v>1.0499000000000001E-3</c:v>
                </c:pt>
                <c:pt idx="346">
                  <c:v>1.0380000000000001E-3</c:v>
                </c:pt>
                <c:pt idx="347">
                  <c:v>1.0214E-3</c:v>
                </c:pt>
                <c:pt idx="348">
                  <c:v>1.0244E-3</c:v>
                </c:pt>
                <c:pt idx="349">
                  <c:v>1.0303999999999999E-3</c:v>
                </c:pt>
                <c:pt idx="350">
                  <c:v>1.0334000000000001E-3</c:v>
                </c:pt>
                <c:pt idx="351">
                  <c:v>1.0394E-3</c:v>
                </c:pt>
                <c:pt idx="352">
                  <c:v>1.0424E-3</c:v>
                </c:pt>
                <c:pt idx="353">
                  <c:v>1.0483999999999999E-3</c:v>
                </c:pt>
                <c:pt idx="354">
                  <c:v>1.0583000000000001E-3</c:v>
                </c:pt>
                <c:pt idx="355">
                  <c:v>1.0923E-3</c:v>
                </c:pt>
                <c:pt idx="356">
                  <c:v>1.1092999999999999E-3</c:v>
                </c:pt>
                <c:pt idx="357">
                  <c:v>1.1433000000000001E-3</c:v>
                </c:pt>
                <c:pt idx="358">
                  <c:v>1.1603E-3</c:v>
                </c:pt>
                <c:pt idx="359">
                  <c:v>1.1942999999999999E-3</c:v>
                </c:pt>
                <c:pt idx="360">
                  <c:v>1.2113E-3</c:v>
                </c:pt>
                <c:pt idx="361">
                  <c:v>1.2214000000000001E-3</c:v>
                </c:pt>
                <c:pt idx="362">
                  <c:v>1.2224E-3</c:v>
                </c:pt>
                <c:pt idx="363">
                  <c:v>1.2244000000000001E-3</c:v>
                </c:pt>
                <c:pt idx="364">
                  <c:v>1.2254E-3</c:v>
                </c:pt>
                <c:pt idx="365">
                  <c:v>1.2274E-3</c:v>
                </c:pt>
                <c:pt idx="366">
                  <c:v>1.2283999999999999E-3</c:v>
                </c:pt>
                <c:pt idx="367">
                  <c:v>1.2259E-3</c:v>
                </c:pt>
                <c:pt idx="368">
                  <c:v>1.2179000000000001E-3</c:v>
                </c:pt>
                <c:pt idx="369">
                  <c:v>1.2015999999999999E-3</c:v>
                </c:pt>
                <c:pt idx="370">
                  <c:v>1.1938999999999999E-3</c:v>
                </c:pt>
                <c:pt idx="371">
                  <c:v>1.1779E-3</c:v>
                </c:pt>
                <c:pt idx="372">
                  <c:v>1.1699E-3</c:v>
                </c:pt>
                <c:pt idx="373">
                  <c:v>1.1539E-3</c:v>
                </c:pt>
                <c:pt idx="374">
                  <c:v>1.1433999999999999E-3</c:v>
                </c:pt>
                <c:pt idx="375">
                  <c:v>1.1173999999999999E-3</c:v>
                </c:pt>
                <c:pt idx="376">
                  <c:v>1.1044E-3</c:v>
                </c:pt>
                <c:pt idx="377">
                  <c:v>1.0771000000000001E-3</c:v>
                </c:pt>
                <c:pt idx="378">
                  <c:v>1.0640999999999999E-3</c:v>
                </c:pt>
                <c:pt idx="379">
                  <c:v>1.0383E-3</c:v>
                </c:pt>
                <c:pt idx="380">
                  <c:v>1.0254000000000001E-3</c:v>
                </c:pt>
                <c:pt idx="381">
                  <c:v>9.9803000000000001E-4</c:v>
                </c:pt>
                <c:pt idx="382">
                  <c:v>9.8412E-4</c:v>
                </c:pt>
                <c:pt idx="383">
                  <c:v>9.5631000000000004E-4</c:v>
                </c:pt>
                <c:pt idx="384">
                  <c:v>9.4240999999999997E-4</c:v>
                </c:pt>
                <c:pt idx="385">
                  <c:v>9.1458999999999996E-4</c:v>
                </c:pt>
                <c:pt idx="386">
                  <c:v>9.0067999999999995E-4</c:v>
                </c:pt>
                <c:pt idx="387">
                  <c:v>8.7135999999999995E-4</c:v>
                </c:pt>
                <c:pt idx="388">
                  <c:v>8.5446000000000003E-4</c:v>
                </c:pt>
                <c:pt idx="389">
                  <c:v>8.2067000000000001E-4</c:v>
                </c:pt>
                <c:pt idx="390">
                  <c:v>8.0376999999999998E-4</c:v>
                </c:pt>
                <c:pt idx="391">
                  <c:v>7.6997000000000003E-4</c:v>
                </c:pt>
                <c:pt idx="392">
                  <c:v>7.5307E-4</c:v>
                </c:pt>
                <c:pt idx="393">
                  <c:v>7.1925999999999999E-4</c:v>
                </c:pt>
                <c:pt idx="394">
                  <c:v>7.0414000000000002E-4</c:v>
                </c:pt>
                <c:pt idx="395">
                  <c:v>6.7827999999999996E-4</c:v>
                </c:pt>
                <c:pt idx="396">
                  <c:v>6.6534999999999999E-4</c:v>
                </c:pt>
                <c:pt idx="397">
                  <c:v>6.3948E-4</c:v>
                </c:pt>
                <c:pt idx="398">
                  <c:v>6.2644000000000003E-4</c:v>
                </c:pt>
                <c:pt idx="399">
                  <c:v>5.9940999999999998E-4</c:v>
                </c:pt>
                <c:pt idx="400">
                  <c:v>5.8640999999999999E-4</c:v>
                </c:pt>
                <c:pt idx="401">
                  <c:v>5.6192000000000004E-4</c:v>
                </c:pt>
                <c:pt idx="402">
                  <c:v>5.4991999999999997E-4</c:v>
                </c:pt>
                <c:pt idx="403">
                  <c:v>5.2592000000000003E-4</c:v>
                </c:pt>
                <c:pt idx="404">
                  <c:v>5.1391999999999996E-4</c:v>
                </c:pt>
                <c:pt idx="405">
                  <c:v>4.8992000000000003E-4</c:v>
                </c:pt>
                <c:pt idx="406">
                  <c:v>4.7793E-4</c:v>
                </c:pt>
                <c:pt idx="407">
                  <c:v>4.5643000000000002E-4</c:v>
                </c:pt>
                <c:pt idx="408">
                  <c:v>4.4943000000000001E-4</c:v>
                </c:pt>
                <c:pt idx="409">
                  <c:v>4.3543E-4</c:v>
                </c:pt>
                <c:pt idx="410">
                  <c:v>4.2842999999999999E-4</c:v>
                </c:pt>
                <c:pt idx="411">
                  <c:v>4.1442999999999997E-4</c:v>
                </c:pt>
                <c:pt idx="412">
                  <c:v>4.0743000000000002E-4</c:v>
                </c:pt>
                <c:pt idx="413">
                  <c:v>3.9343000000000001E-4</c:v>
                </c:pt>
                <c:pt idx="414">
                  <c:v>3.8693000000000001E-4</c:v>
                </c:pt>
                <c:pt idx="415">
                  <c:v>3.7492999999999999E-4</c:v>
                </c:pt>
                <c:pt idx="416">
                  <c:v>3.6894E-4</c:v>
                </c:pt>
                <c:pt idx="417">
                  <c:v>3.5693999999999998E-4</c:v>
                </c:pt>
                <c:pt idx="418">
                  <c:v>3.5094E-4</c:v>
                </c:pt>
                <c:pt idx="419">
                  <c:v>3.3893999999999998E-4</c:v>
                </c:pt>
                <c:pt idx="420">
                  <c:v>3.3293999999999999E-4</c:v>
                </c:pt>
                <c:pt idx="421">
                  <c:v>3.2694000000000001E-4</c:v>
                </c:pt>
                <c:pt idx="422">
                  <c:v>3.2494000000000002E-4</c:v>
                </c:pt>
                <c:pt idx="423">
                  <c:v>3.2093999999999997E-4</c:v>
                </c:pt>
                <c:pt idx="424">
                  <c:v>3.1893999999999998E-4</c:v>
                </c:pt>
                <c:pt idx="425">
                  <c:v>3.1493999999999999E-4</c:v>
                </c:pt>
                <c:pt idx="426">
                  <c:v>3.1294E-4</c:v>
                </c:pt>
                <c:pt idx="427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504-4FEC-A6D1-FC079E4AC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7677128"/>
        <c:axId val="837680008"/>
      </c:scatterChart>
      <c:valAx>
        <c:axId val="837677128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 dirty="0"/>
                  <a:t>Energy [eV]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7680008"/>
        <c:crosses val="autoZero"/>
        <c:crossBetween val="midCat"/>
      </c:valAx>
      <c:valAx>
        <c:axId val="837680008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noProof="0" dirty="0"/>
                  <a:t>Capture cross section [barn]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76771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6E342-9392-4732-A118-368DC36E220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0BEA-7DED-4C83-ACFE-88903EE3AE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467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40BEA-7DED-4C83-ACFE-88903EE3AE2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69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40BEA-7DED-4C83-ACFE-88903EE3AE2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30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40BEA-7DED-4C83-ACFE-88903EE3AE2F}" type="slidenum">
              <a:rPr lang="en-GB" smtClean="0"/>
              <a:t>3</a:t>
            </a:fld>
            <a:endParaRPr lang="en-GB" dirty="0"/>
          </a:p>
        </p:txBody>
      </p:sp>
      <p:sp>
        <p:nvSpPr>
          <p:cNvPr id="6" name="Platshållare för anteckningar 5">
            <a:extLst>
              <a:ext uri="{FF2B5EF4-FFF2-40B4-BE49-F238E27FC236}">
                <a16:creationId xmlns:a16="http://schemas.microsoft.com/office/drawing/2014/main" id="{CCBC61D5-F2E5-4760-95F3-BCFD5D6A9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0577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40BEA-7DED-4C83-ACFE-88903EE3AE2F}" type="slidenum">
              <a:rPr lang="en-GB" smtClean="0"/>
              <a:t>4</a:t>
            </a:fld>
            <a:endParaRPr lang="en-GB"/>
          </a:p>
        </p:txBody>
      </p:sp>
      <p:sp>
        <p:nvSpPr>
          <p:cNvPr id="6" name="Platshållare för anteckningar 5">
            <a:extLst>
              <a:ext uri="{FF2B5EF4-FFF2-40B4-BE49-F238E27FC236}">
                <a16:creationId xmlns:a16="http://schemas.microsoft.com/office/drawing/2014/main" id="{FD60BA14-0C43-421F-A944-CFEEDC0E14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986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40BEA-7DED-4C83-ACFE-88903EE3AE2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515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40BEA-7DED-4C83-ACFE-88903EE3AE2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872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40BEA-7DED-4C83-ACFE-88903EE3AE2F}" type="slidenum">
              <a:rPr lang="en-GB" smtClean="0"/>
              <a:t>10</a:t>
            </a:fld>
            <a:endParaRPr lang="en-GB"/>
          </a:p>
        </p:txBody>
      </p:sp>
      <p:sp>
        <p:nvSpPr>
          <p:cNvPr id="6" name="Platshållare för anteckningar 5">
            <a:extLst>
              <a:ext uri="{FF2B5EF4-FFF2-40B4-BE49-F238E27FC236}">
                <a16:creationId xmlns:a16="http://schemas.microsoft.com/office/drawing/2014/main" id="{39EB0E15-C342-4FC0-969E-31706129D8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755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40BEA-7DED-4C83-ACFE-88903EE3AE2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542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40BEA-7DED-4C83-ACFE-88903EE3AE2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755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E14E2-4B22-48D9-9CCD-E9475B0EB65B}" type="slidenum">
              <a:rPr lang="en-GB" smtClean="0"/>
              <a:t>13</a:t>
            </a:fld>
            <a:endParaRPr lang="en-GB"/>
          </a:p>
        </p:txBody>
      </p:sp>
      <p:sp>
        <p:nvSpPr>
          <p:cNvPr id="6" name="Platshållare för anteckningar 5">
            <a:extLst>
              <a:ext uri="{FF2B5EF4-FFF2-40B4-BE49-F238E27FC236}">
                <a16:creationId xmlns:a16="http://schemas.microsoft.com/office/drawing/2014/main" id="{8BDFDB53-DB08-45CE-A720-372994E75F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385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40BEA-7DED-4C83-ACFE-88903EE3AE2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529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40BEA-7DED-4C83-ACFE-88903EE3AE2F}" type="slidenum">
              <a:rPr lang="en-GB" smtClean="0"/>
              <a:t>16</a:t>
            </a:fld>
            <a:endParaRPr lang="en-GB"/>
          </a:p>
        </p:txBody>
      </p:sp>
      <p:sp>
        <p:nvSpPr>
          <p:cNvPr id="6" name="Platshållare för anteckningar 5">
            <a:extLst>
              <a:ext uri="{FF2B5EF4-FFF2-40B4-BE49-F238E27FC236}">
                <a16:creationId xmlns:a16="http://schemas.microsoft.com/office/drawing/2014/main" id="{9D374D7F-5C1F-429C-A27E-BE8C84017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343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6EDF28-0A7A-11AB-0529-E214DE1F2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9AC0933-CF51-9E5F-7265-35681AAEF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BCFE98-1DF3-8A99-2BAF-7789AC80F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37375-701A-4EB8-88D8-F215084F826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8315213-1ABF-3C8E-B183-13BEAA5D1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9FD4358-3567-3F3F-4DC0-C19FDD2F9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DD0FD-BE6D-4225-80BB-39C0481DFF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40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6D3A72-815C-BF3F-FB38-6221476A8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E4DB7B-085F-54E7-638E-CA3F915DC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BB81102-766B-744C-4443-AE6339401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37375-701A-4EB8-88D8-F215084F826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F46884E-FAEB-F7F5-9156-2EBFFEC7D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82D670-F8CA-5A0B-20E0-67969282E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DD0FD-BE6D-4225-80BB-39C0481DFF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1860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CD77FE-392F-39E4-1F9A-68ADC9E28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C251B2B-1A43-3A64-4CDC-DF68527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DF9956-AFF2-9CAF-356B-D465BB474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37375-701A-4EB8-88D8-F215084F826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1812035-EB09-76C4-CDC4-40F779EEB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F2DDDC1-D7A1-AE8B-C2D9-20C7F7E14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DD0FD-BE6D-4225-80BB-39C0481DFF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982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DFD48B-2D66-8E4A-710A-5DF1B6633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7D6C129-4472-81B2-7502-0462F4064E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D2B3EFD-C192-6AEA-3EA0-40BDBD9AFC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96DD273-AAC3-E65D-C1AB-DBA60A86E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37375-701A-4EB8-88D8-F215084F826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2EE1DC3-F90E-134A-9963-D856A4C31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E3A6189-3DC2-42B0-FB79-7AD63CCA8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DD0FD-BE6D-4225-80BB-39C0481DFF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6425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CD65AC5-C02D-7CB3-3AA7-D4DF1A3B6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394C2B0-F73B-52A4-DA43-CB450C23D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FE38FDE-150B-515F-39EE-A9654FFD1F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DF74CBF-2A31-692A-FAE1-B479D404D8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DFCF24E-B021-4E28-49BB-8A2B09359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7F9A9ED-CC20-D57D-6892-E5F2CB369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37375-701A-4EB8-88D8-F215084F826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51695506-EABE-C291-A7EC-0D6B69859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237DF3C-5E45-A72F-6B99-360CF263A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DD0FD-BE6D-4225-80BB-39C0481DFF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5140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79946F-1659-B0A4-5CEF-0857072FF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CAFC5A9-4270-1EAC-A25C-240A7FF0E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37375-701A-4EB8-88D8-F215084F826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2DF31D9-DB98-522D-0AAB-7F34A26B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B008339-3C74-EA0B-BB7A-72B478DEC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DD0FD-BE6D-4225-80BB-39C0481DFF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5512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14014B8-9FC2-BAEE-4EAC-5034B4CC2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37375-701A-4EB8-88D8-F215084F826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7A5A06F-52E0-6F1F-292A-51008D97B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1713DD2-3297-0029-3B9D-BD93E7AD7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DD0FD-BE6D-4225-80BB-39C0481DFF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9323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70FE5D-C7CE-0C89-007C-F83628E20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CFEBADD-E511-488C-F3CA-A6CE699C9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FEC3CF6-0E3F-6511-1BA3-0BA1BFD4D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C26BD9D-9F27-BCE9-E160-FCD4D2CE1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37375-701A-4EB8-88D8-F215084F826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3BF6C61-3451-56D3-DD24-FC8983C23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A15D8E6-91DD-A939-108B-B3CA23CC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DD0FD-BE6D-4225-80BB-39C0481DFF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532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FFF44C-FED5-4CB5-8C79-9FE998658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B698315-8D97-55C0-FE4B-1586F91002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277DE54-75C4-703F-6F23-DA53B7EBB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7B03701-C038-85A8-5448-DC9EE0F42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37375-701A-4EB8-88D8-F215084F826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A19C9BE-291B-A1C4-AF0C-CD1F58ACE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3D905B6-CC3E-BE49-BDD3-5E67592DE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DD0FD-BE6D-4225-80BB-39C0481DFF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73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E2F186-8C01-AC55-DBA8-39CD5BF9E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27C838B-59BF-B5FA-3859-A689096060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71AFBA5-EE23-64F7-B3C5-FCD63459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37375-701A-4EB8-88D8-F215084F826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0917743-18FF-7375-5370-1BD78962F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FD63B3B-DF1B-6786-2332-6FEB91D65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DD0FD-BE6D-4225-80BB-39C0481DFF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7379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B1AC139-BB47-44C1-EE15-F996FF47D5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001F6A1-004F-0023-F5F2-440B1E554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136531E-0B68-4353-D3FD-3130F5A5A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37375-701A-4EB8-88D8-F215084F826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FE8822F-2297-17F8-F3A0-F7024857A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FC91100-C8A2-F899-F624-2A4F30A39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DD0FD-BE6D-4225-80BB-39C0481DFF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8633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9E7ADD4-63B4-64AD-1D4B-8A3DC58A7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F5281BD-0CED-8AD1-6E2B-BF29B6365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9E1CFF6-D76B-3EE3-B5EB-E066723AA8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37375-701A-4EB8-88D8-F215084F826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14CE246-FAB0-A3F9-5E8E-0F7FFFFBFC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572175-06CD-A52E-E11C-55F8A0DDB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DD0FD-BE6D-4225-80BB-39C0481DFF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6164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commons.wikimedia.org/wiki/File:PressurizedWaterReactor.gif" TargetMode="External"/><Relationship Id="rId4" Type="http://schemas.openxmlformats.org/officeDocument/2006/relationships/hyperlink" Target="https://commons.wikimedia.org/wiki/File:Kernspaltung.sv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://dx.doi.org/10.6180/jase.202508_28(8).0016" TargetMode="Externa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://dx.doi.org/10.6180/jase.202508_28(8).0016" TargetMode="Externa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hyperlink" Target="https://en.wikipedia.org/wiki/Neutron_transport#Neutron_transport_equatio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12" Type="http://schemas.openxmlformats.org/officeDocument/2006/relationships/hyperlink" Target="https://nds.iaea.org/exfor/endf.htm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chart" Target="../charts/chart1.xml"/><Relationship Id="rId9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4.png"/><Relationship Id="rId4" Type="http://schemas.openxmlformats.org/officeDocument/2006/relationships/image" Target="../media/image51.png"/><Relationship Id="rId9" Type="http://schemas.openxmlformats.org/officeDocument/2006/relationships/image" Target="../media/image3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2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CD3BB1-66C5-836C-D25E-04CC11258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41230"/>
            <a:ext cx="9144000" cy="1141901"/>
          </a:xfrm>
        </p:spPr>
        <p:txBody>
          <a:bodyPr>
            <a:normAutofit/>
          </a:bodyPr>
          <a:lstStyle/>
          <a:p>
            <a:r>
              <a:rPr lang="en-GB" sz="6000" b="1" dirty="0"/>
              <a:t>Field Theory for Neutronics</a:t>
            </a:r>
            <a:endParaRPr lang="en-GB" b="1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6FE4E8E-E056-A5E3-7090-E0A4FF34B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83131"/>
            <a:ext cx="9144000" cy="600769"/>
          </a:xfrm>
        </p:spPr>
        <p:txBody>
          <a:bodyPr>
            <a:normAutofit/>
          </a:bodyPr>
          <a:lstStyle/>
          <a:p>
            <a:r>
              <a:rPr lang="en-GB" b="1" dirty="0"/>
              <a:t>Partikeldagarna 2026</a:t>
            </a:r>
          </a:p>
        </p:txBody>
      </p:sp>
      <p:sp>
        <p:nvSpPr>
          <p:cNvPr id="4" name="Underrubrik 17">
            <a:extLst>
              <a:ext uri="{FF2B5EF4-FFF2-40B4-BE49-F238E27FC236}">
                <a16:creationId xmlns:a16="http://schemas.microsoft.com/office/drawing/2014/main" id="{9D2EAC8A-01F9-F00A-AA53-567F3AB1E1D6}"/>
              </a:ext>
            </a:extLst>
          </p:cNvPr>
          <p:cNvSpPr txBox="1">
            <a:spLocks/>
          </p:cNvSpPr>
          <p:nvPr/>
        </p:nvSpPr>
        <p:spPr>
          <a:xfrm>
            <a:off x="910541" y="3429000"/>
            <a:ext cx="10370917" cy="14785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/>
              <a:t>Jacob Persson</a:t>
            </a:r>
            <a:r>
              <a:rPr lang="en-GB" sz="1800" baseline="30000" dirty="0"/>
              <a:t>1</a:t>
            </a:r>
            <a:r>
              <a:rPr lang="en-GB" sz="1800" dirty="0"/>
              <a:t>, Eliel Camargo-Molina</a:t>
            </a:r>
            <a:r>
              <a:rPr lang="en-GB" sz="1800" baseline="30000" dirty="0"/>
              <a:t>1</a:t>
            </a:r>
            <a:r>
              <a:rPr lang="en-GB" sz="1800" dirty="0"/>
              <a:t>, Stefano Moretti</a:t>
            </a:r>
            <a:r>
              <a:rPr lang="en-GB" sz="1800" baseline="30000" dirty="0"/>
              <a:t>1</a:t>
            </a:r>
            <a:r>
              <a:rPr lang="en-GB" sz="1800" dirty="0"/>
              <a:t> and Andreas Solders</a:t>
            </a:r>
            <a:r>
              <a:rPr lang="en-GB" sz="1800" baseline="30000" dirty="0"/>
              <a:t>2</a:t>
            </a:r>
            <a:endParaRPr lang="en-GB" sz="1800" dirty="0"/>
          </a:p>
          <a:p>
            <a:r>
              <a:rPr lang="en-US" sz="1800" dirty="0"/>
              <a:t>High Energy Physics</a:t>
            </a:r>
            <a:r>
              <a:rPr lang="en-GB" sz="1800" baseline="30000" dirty="0"/>
              <a:t>1</a:t>
            </a:r>
            <a:r>
              <a:rPr lang="en-US" sz="1800" dirty="0"/>
              <a:t> and Applied Nuclear Physics</a:t>
            </a:r>
            <a:r>
              <a:rPr lang="en-GB" sz="1800" baseline="30000" dirty="0"/>
              <a:t>2</a:t>
            </a:r>
            <a:r>
              <a:rPr lang="en-US" sz="1800" dirty="0"/>
              <a:t>, Department of Physics and Astronomy, Uppsala University</a:t>
            </a:r>
          </a:p>
          <a:p>
            <a:r>
              <a:rPr lang="en-GB" sz="1800" i="0" dirty="0">
                <a:solidFill>
                  <a:srgbClr val="0F1818"/>
                </a:solidFill>
                <a:effectLst/>
              </a:rPr>
              <a:t>Lund University, Lund, Sweden</a:t>
            </a:r>
            <a:endParaRPr lang="en-GB" sz="1800" dirty="0"/>
          </a:p>
          <a:p>
            <a:r>
              <a:rPr lang="en-GB" sz="1800" dirty="0"/>
              <a:t>2026-09-17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2B4F23F8-217B-4C67-9171-C8584DC9115E}"/>
              </a:ext>
            </a:extLst>
          </p:cNvPr>
          <p:cNvSpPr txBox="1"/>
          <p:nvPr/>
        </p:nvSpPr>
        <p:spPr>
          <a:xfrm>
            <a:off x="423333" y="5913628"/>
            <a:ext cx="7975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Supported by Vattenfall Nuclear Fuel (VNF) and </a:t>
            </a:r>
            <a:r>
              <a:rPr lang="en-GB" sz="1400" dirty="0"/>
              <a:t>Swedish Centre for Nuclear Technology (SKC)</a:t>
            </a:r>
          </a:p>
          <a:p>
            <a:r>
              <a:rPr lang="en-GB" sz="1400" dirty="0"/>
              <a:t>In collaboration with Ringhals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540AE611-253F-4638-A40E-3077C6F019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7199" y="5913628"/>
            <a:ext cx="3691468" cy="56832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49571E82-4820-4424-9C2C-A9D816653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422" y="5156225"/>
            <a:ext cx="1377245" cy="508689"/>
          </a:xfrm>
          <a:prstGeom prst="rect">
            <a:avLst/>
          </a:prstGeom>
        </p:spPr>
      </p:pic>
      <p:pic>
        <p:nvPicPr>
          <p:cNvPr id="17" name="Bild 16">
            <a:extLst>
              <a:ext uri="{FF2B5EF4-FFF2-40B4-BE49-F238E27FC236}">
                <a16:creationId xmlns:a16="http://schemas.microsoft.com/office/drawing/2014/main" id="{122A8FBC-0311-484B-9FF5-31214ADC15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91421" y="69672"/>
            <a:ext cx="1377245" cy="137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08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F766C4-B008-49C9-B52C-72D737FA9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Purpose &amp; motivation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C373BB9-C42E-47D9-A93E-40E1723EF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r>
              <a:rPr lang="en-GB" sz="2200" dirty="0"/>
              <a:t>Interactions between neutrons and U-235 can cause fission which </a:t>
            </a:r>
            <a:r>
              <a:rPr lang="en-GB" sz="2200" dirty="0">
                <a:sym typeface="Wingdings" panose="05000000000000000000" pitchFamily="2" charset="2"/>
              </a:rPr>
              <a:t>release energy</a:t>
            </a:r>
          </a:p>
          <a:p>
            <a:r>
              <a:rPr lang="en-GB" sz="2200" dirty="0"/>
              <a:t>The modelling of neutron transport is important to many aspects of nuclear reactor operation</a:t>
            </a:r>
          </a:p>
          <a:p>
            <a:r>
              <a:rPr lang="en-GB" sz="2200" dirty="0"/>
              <a:t>We want to improve the model of neutron transport by including fluctuations and feedback effects using methods from statistical field theory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46EDA12B-C06E-409B-BEF7-E00D342D6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126456"/>
            <a:ext cx="5511622" cy="2848406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535605B9-E0AB-433B-A7B7-2F357B9CE9EA}"/>
              </a:ext>
            </a:extLst>
          </p:cNvPr>
          <p:cNvSpPr txBox="1"/>
          <p:nvPr/>
        </p:nvSpPr>
        <p:spPr>
          <a:xfrm>
            <a:off x="10814800" y="1247870"/>
            <a:ext cx="811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Stefan-</a:t>
            </a:r>
            <a:r>
              <a:rPr lang="en-GB" sz="800" dirty="0" err="1"/>
              <a:t>Xp</a:t>
            </a:r>
            <a:r>
              <a:rPr lang="en-GB" sz="800" dirty="0"/>
              <a:t>.  “Nuclear fission of uranium 235” commons.wikipedia.org. Accessed: 29 Jan. 2026. [Online]. Available: </a:t>
            </a:r>
            <a:r>
              <a:rPr lang="en-GB" sz="800" dirty="0">
                <a:hlinkClick r:id="rId4"/>
              </a:rPr>
              <a:t>https://commons.wikimedia.org/wiki/File:Kernspaltung.svg</a:t>
            </a:r>
            <a:r>
              <a:rPr lang="en-GB" sz="800" dirty="0"/>
              <a:t>.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79F146EE-57B6-4D95-9A26-1B3EE289FB7D}"/>
              </a:ext>
            </a:extLst>
          </p:cNvPr>
          <p:cNvSpPr txBox="1"/>
          <p:nvPr/>
        </p:nvSpPr>
        <p:spPr>
          <a:xfrm>
            <a:off x="6375013" y="5974862"/>
            <a:ext cx="3198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U.S.NRC. “Pressurized Water Reactor.” commons.wikipedia.org. Accessed: 29 Oct. 2025. [Online]. Available: </a:t>
            </a:r>
            <a:r>
              <a:rPr lang="en-GB" sz="800" dirty="0">
                <a:hlinkClick r:id="rId5"/>
              </a:rPr>
              <a:t>https://commons.wikimedia.org/wiki/File:PressurizedWaterReactor.gif</a:t>
            </a:r>
            <a:r>
              <a:rPr lang="en-GB" sz="800" dirty="0"/>
              <a:t>.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F5A02BC0-D057-423B-9236-27C41EA62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863" y="365125"/>
            <a:ext cx="4514386" cy="275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196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0F854A-9DBF-44F9-8791-0E70BC188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632569" cy="1325563"/>
          </a:xfrm>
        </p:spPr>
        <p:txBody>
          <a:bodyPr/>
          <a:lstStyle/>
          <a:p>
            <a:r>
              <a:rPr lang="en-GB" dirty="0"/>
              <a:t>Background</a:t>
            </a:r>
          </a:p>
        </p:txBody>
      </p:sp>
      <p:pic>
        <p:nvPicPr>
          <p:cNvPr id="6" name="42005_2021_654_MOESM2_ESM">
            <a:hlinkClick r:id="" action="ppaction://media"/>
            <a:extLst>
              <a:ext uri="{FF2B5EF4-FFF2-40B4-BE49-F238E27FC236}">
                <a16:creationId xmlns:a16="http://schemas.microsoft.com/office/drawing/2014/main" id="{31195483-8799-4847-8AB7-28AB7B37B1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52123" y="365125"/>
            <a:ext cx="6154883" cy="3471985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1ABC1574-1CBE-44ED-9555-256AE04093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2123" y="3837110"/>
            <a:ext cx="4820975" cy="2655765"/>
          </a:xfrm>
          <a:prstGeom prst="rect">
            <a:avLst/>
          </a:prstGeom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5174264F-F59C-46BB-85FF-3B92A0C681E0}"/>
              </a:ext>
            </a:extLst>
          </p:cNvPr>
          <p:cNvSpPr txBox="1"/>
          <p:nvPr/>
        </p:nvSpPr>
        <p:spPr>
          <a:xfrm>
            <a:off x="10570583" y="5313265"/>
            <a:ext cx="12353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Li, X., Cai, D., Wang, X., He, M., Li, Z., Zhao, C., &amp; Wang, X. (2025). Neutronic analysis of PWR fuel-assembly bowing based on measurement data. </a:t>
            </a:r>
            <a:r>
              <a:rPr lang="en-GB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Nuclear Engineering and Design</a:t>
            </a:r>
            <a:r>
              <a:rPr lang="en-GB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GB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443</a:t>
            </a:r>
            <a:r>
              <a:rPr lang="en-GB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114283.</a:t>
            </a:r>
            <a:endParaRPr lang="en-GB" sz="800" dirty="0"/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20A3AFC5-FDAE-49A5-BD0A-71E217CA81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131" y="1690182"/>
            <a:ext cx="4753638" cy="1152686"/>
          </a:xfrm>
          <a:prstGeom prst="rect">
            <a:avLst/>
          </a:prstGeom>
        </p:spPr>
      </p:pic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CBC3D678-C559-4C82-9B9A-6009544F158E}"/>
              </a:ext>
            </a:extLst>
          </p:cNvPr>
          <p:cNvSpPr txBox="1">
            <a:spLocks/>
          </p:cNvSpPr>
          <p:nvPr/>
        </p:nvSpPr>
        <p:spPr>
          <a:xfrm>
            <a:off x="717132" y="3015745"/>
            <a:ext cx="4820976" cy="2755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dirty="0"/>
              <a:t>Experiments have found connections between neutron fluctuations and spatial correlations of the neutron distribution</a:t>
            </a:r>
          </a:p>
          <a:p>
            <a:r>
              <a:rPr lang="en-GB" sz="2200" dirty="0"/>
              <a:t>This might contribute to the asymmetry of power distribution seen in large reactors</a:t>
            </a:r>
          </a:p>
        </p:txBody>
      </p:sp>
    </p:spTree>
    <p:extLst>
      <p:ext uri="{BB962C8B-B14F-4D97-AF65-F5344CB8AC3E}">
        <p14:creationId xmlns:p14="http://schemas.microsoft.com/office/powerpoint/2010/main" val="234069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E838F4-13C2-6E93-3952-1AE13A557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Neutron transport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69994CF6-72F3-5C52-6A11-23DAA3C470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6548295" cy="466725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Neutron diffusion equation (approximation of the neutron transport equation):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kern="100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28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𝑁</m:t>
                      </m:r>
                      <m:d>
                        <m:dPr>
                          <m:ctrlP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2800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sz="2800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𝐷</m:t>
                          </m:r>
                          <m:sSup>
                            <m:sSupPr>
                              <m:ctrlPr>
                                <a:rPr lang="sv-SE" sz="2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80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lang="sv-SE" sz="2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𝜌</m:t>
                          </m:r>
                        </m:e>
                      </m:d>
                      <m:r>
                        <a:rPr lang="en-GB" sz="28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𝑁</m:t>
                      </m:r>
                      <m:d>
                        <m:dPr>
                          <m:ctrlP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2800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18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sz="18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GB" sz="18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180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is the neutron density at position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and time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en-US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𝐷</m:t>
                    </m:r>
                  </m:oMath>
                </a14:m>
                <a:r>
                  <a:rPr lang="en-GB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denotes the diffusion coefficient and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</m:oMath>
                </a14:m>
                <a:r>
                  <a:rPr lang="en-US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the reactivity.</a:t>
                </a:r>
              </a:p>
              <a:p>
                <a:r>
                  <a:rPr lang="en-GB" dirty="0"/>
                  <a:t>We want to include </a:t>
                </a:r>
                <a:r>
                  <a:rPr lang="en-GB" dirty="0">
                    <a:solidFill>
                      <a:srgbClr val="FF0000"/>
                    </a:solidFill>
                  </a:rPr>
                  <a:t>fluctuations</a:t>
                </a:r>
                <a:r>
                  <a:rPr lang="en-GB" dirty="0"/>
                  <a:t> and </a:t>
                </a:r>
                <a:r>
                  <a:rPr lang="en-GB" dirty="0">
                    <a:solidFill>
                      <a:srgbClr val="0070C0"/>
                    </a:solidFill>
                  </a:rPr>
                  <a:t>feedback</a:t>
                </a:r>
                <a:r>
                  <a:rPr lang="en-GB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kern="100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28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𝑁</m:t>
                      </m:r>
                      <m:d>
                        <m:dPr>
                          <m:ctrlP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2800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sz="2800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𝐷</m:t>
                          </m:r>
                          <m:sSup>
                            <m:sSupPr>
                              <m:ctrlPr>
                                <a:rPr lang="sv-SE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lang="sv-SE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𝜌</m:t>
                          </m:r>
                        </m:e>
                      </m:d>
                      <m:r>
                        <a:rPr lang="en-GB" sz="28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𝑁</m:t>
                      </m:r>
                      <m:d>
                        <m:dPr>
                          <m:ctrlP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2800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2800" b="0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sv-SE" sz="28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𝜂</m:t>
                      </m:r>
                      <m:d>
                        <m:dPr>
                          <m:ctrlPr>
                            <a:rPr lang="en-GB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i="1" kern="1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 kern="1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GB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b="0" i="1" kern="1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sv-SE" b="0" i="1" kern="10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𝜎</m:t>
                      </m:r>
                      <m:sSup>
                        <m:sSupPr>
                          <m:ctrlPr>
                            <a:rPr lang="sv-SE" b="0" i="1" kern="10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i="1" kern="1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sv-SE" b="0" i="1" kern="10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GB" i="1" kern="10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i="1" kern="10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 kern="10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kern="10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GB" i="1" kern="10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Doppler effect (example of feedback): </a:t>
                </a:r>
              </a:p>
              <a:p>
                <a:pPr lvl="1"/>
                <a:r>
                  <a:rPr lang="en-GB" sz="2800" dirty="0"/>
                  <a:t>Higher neutron flux </a:t>
                </a:r>
                <a:r>
                  <a:rPr lang="en-GB" sz="2800" dirty="0">
                    <a:sym typeface="Wingdings" panose="05000000000000000000" pitchFamily="2" charset="2"/>
                  </a:rPr>
                  <a:t> more fission  higher temperature  faster vibration of U-238  broadening of the absorption cross section  more absorption  lower neutron flux</a:t>
                </a:r>
              </a:p>
            </p:txBody>
          </p:sp>
        </mc:Choice>
        <mc:Fallback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69994CF6-72F3-5C52-6A11-23DAA3C470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6548295" cy="4667250"/>
              </a:xfrm>
              <a:blipFill>
                <a:blip r:embed="rId3"/>
                <a:stretch>
                  <a:fillRect l="-1023" t="-26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objekt 5">
            <a:extLst>
              <a:ext uri="{FF2B5EF4-FFF2-40B4-BE49-F238E27FC236}">
                <a16:creationId xmlns:a16="http://schemas.microsoft.com/office/drawing/2014/main" id="{B5295688-DF56-46FE-A9E4-788879722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6494" y="365125"/>
            <a:ext cx="3639039" cy="2918863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3F5D1091-5DC2-4674-B5F0-2725464F0B4F}"/>
              </a:ext>
            </a:extLst>
          </p:cNvPr>
          <p:cNvSpPr txBox="1"/>
          <p:nvPr/>
        </p:nvSpPr>
        <p:spPr>
          <a:xfrm>
            <a:off x="7586785" y="3283988"/>
            <a:ext cx="3767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err="1"/>
              <a:t>Suescún</a:t>
            </a:r>
            <a:r>
              <a:rPr lang="en-GB" sz="800" dirty="0"/>
              <a:t>-Díaz, D., “Stochastic Neutron Population With Temperature Feedback Effects Using The Implicit Runge-</a:t>
            </a:r>
            <a:r>
              <a:rPr lang="en-GB" sz="800" dirty="0" err="1"/>
              <a:t>Kutta</a:t>
            </a:r>
            <a:r>
              <a:rPr lang="en-GB" sz="800" dirty="0"/>
              <a:t> Scheme,” </a:t>
            </a:r>
            <a:r>
              <a:rPr lang="en-GB" sz="800" i="1" dirty="0"/>
              <a:t>J. Appl. Sci. Eng.</a:t>
            </a:r>
            <a:r>
              <a:rPr lang="en-GB" sz="800" dirty="0"/>
              <a:t>, vol. 28, no. 8, pp. 1795-1803, Sept. 2024, </a:t>
            </a:r>
            <a:r>
              <a:rPr lang="en-GB" sz="800" dirty="0" err="1"/>
              <a:t>doi</a:t>
            </a:r>
            <a:r>
              <a:rPr lang="en-GB" sz="800" dirty="0"/>
              <a:t>: </a:t>
            </a:r>
            <a:r>
              <a:rPr lang="en-GB" sz="800" dirty="0">
                <a:hlinkClick r:id="rId5"/>
              </a:rPr>
              <a:t>http://dx.doi.org/10.6180/jase.202508_28(8).0016</a:t>
            </a:r>
            <a:r>
              <a:rPr lang="en-GB" sz="800" dirty="0"/>
              <a:t>.</a:t>
            </a:r>
            <a:endParaRPr lang="en-US" sz="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654AB9F-AFD1-4587-BF15-1567E8492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494" y="3929551"/>
            <a:ext cx="4501358" cy="230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415BE8E7-9ED9-4F8D-AB03-2B54C075CC18}"/>
              </a:ext>
            </a:extLst>
          </p:cNvPr>
          <p:cNvSpPr txBox="1"/>
          <p:nvPr/>
        </p:nvSpPr>
        <p:spPr>
          <a:xfrm>
            <a:off x="7586785" y="6233187"/>
            <a:ext cx="37670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dirty="0" err="1">
                <a:solidFill>
                  <a:srgbClr val="222222"/>
                </a:solidFill>
                <a:effectLst/>
              </a:rPr>
              <a:t>Qvist</a:t>
            </a:r>
            <a:r>
              <a:rPr lang="en-GB" sz="800" b="0" i="0" dirty="0">
                <a:solidFill>
                  <a:srgbClr val="222222"/>
                </a:solidFill>
                <a:effectLst/>
              </a:rPr>
              <a:t>, S. A. (2013). </a:t>
            </a:r>
            <a:r>
              <a:rPr lang="en-GB" sz="800" b="0" i="1" dirty="0">
                <a:solidFill>
                  <a:srgbClr val="222222"/>
                </a:solidFill>
                <a:effectLst/>
              </a:rPr>
              <a:t>Safety and core design of large liquid-metal cooled fast breeder reactors</a:t>
            </a:r>
            <a:r>
              <a:rPr lang="en-GB" sz="800" b="0" i="0" dirty="0">
                <a:solidFill>
                  <a:srgbClr val="222222"/>
                </a:solidFill>
                <a:effectLst/>
              </a:rPr>
              <a:t>. University of California, Berkeley.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641802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B300C1-BD2D-C882-DD81-B6712FE3B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Statistical field theory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E90AA41-A11F-A676-FEF1-FF08B0CFE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9"/>
            <a:ext cx="3623345" cy="4486274"/>
          </a:xfrm>
        </p:spPr>
        <p:txBody>
          <a:bodyPr>
            <a:normAutofit/>
          </a:bodyPr>
          <a:lstStyle/>
          <a:p>
            <a:r>
              <a:rPr lang="en-GB" sz="2200" dirty="0"/>
              <a:t>Write 1 such that it resembles field theory</a:t>
            </a:r>
          </a:p>
          <a:p>
            <a:r>
              <a:rPr lang="en-GB" sz="2200" dirty="0"/>
              <a:t>Insert into average</a:t>
            </a:r>
          </a:p>
          <a:p>
            <a:r>
              <a:rPr lang="en-GB" sz="2200" dirty="0"/>
              <a:t>Assume Gaussian noise with zero mean and covariance</a:t>
            </a:r>
            <a:br>
              <a:rPr lang="en-GB" sz="2200" dirty="0"/>
            </a:br>
            <a:br>
              <a:rPr lang="en-GB" sz="2200" dirty="0"/>
            </a:br>
            <a:endParaRPr lang="en-GB" sz="2200" dirty="0"/>
          </a:p>
          <a:p>
            <a:r>
              <a:rPr lang="en-GB" sz="2200" dirty="0"/>
              <a:t>Then, correlation functions can be written with the action as statistical weight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49568338-8CC9-C863-27C6-2E41F5C1A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545" y="1690688"/>
            <a:ext cx="7459116" cy="666843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765F1771-C120-61E6-275D-995F4F53A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601640"/>
            <a:ext cx="3762900" cy="704948"/>
          </a:xfrm>
          <a:prstGeom prst="rect">
            <a:avLst/>
          </a:prstGeom>
        </p:spPr>
      </p:pic>
      <p:sp>
        <p:nvSpPr>
          <p:cNvPr id="16" name="Höger klammerparentes 15">
            <a:extLst>
              <a:ext uri="{FF2B5EF4-FFF2-40B4-BE49-F238E27FC236}">
                <a16:creationId xmlns:a16="http://schemas.microsoft.com/office/drawing/2014/main" id="{1B7EE2E6-6EBA-98EB-614F-FA8438ACD81C}"/>
              </a:ext>
            </a:extLst>
          </p:cNvPr>
          <p:cNvSpPr/>
          <p:nvPr/>
        </p:nvSpPr>
        <p:spPr>
          <a:xfrm rot="5400000">
            <a:off x="8175894" y="-1020715"/>
            <a:ext cx="450828" cy="703870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Bildobjekt 22">
            <a:extLst>
              <a:ext uri="{FF2B5EF4-FFF2-40B4-BE49-F238E27FC236}">
                <a16:creationId xmlns:a16="http://schemas.microsoft.com/office/drawing/2014/main" id="{D9B83894-E0F5-199F-B930-72A08222F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27" y="3582506"/>
            <a:ext cx="5887272" cy="571580"/>
          </a:xfrm>
          <a:prstGeom prst="rect">
            <a:avLst/>
          </a:prstGeom>
        </p:spPr>
      </p:pic>
      <p:pic>
        <p:nvPicPr>
          <p:cNvPr id="27" name="Bildobjekt 26">
            <a:extLst>
              <a:ext uri="{FF2B5EF4-FFF2-40B4-BE49-F238E27FC236}">
                <a16:creationId xmlns:a16="http://schemas.microsoft.com/office/drawing/2014/main" id="{ABB62903-01F6-CA06-CAB8-B8E6F7488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8918" y="4509995"/>
            <a:ext cx="6897063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344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8B8D8F-D4F1-0527-5574-B5BF91F5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Feynman diagrams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9E61EF-9658-3E86-7688-24B8DE827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022456" cy="4351338"/>
          </a:xfrm>
        </p:spPr>
        <p:txBody>
          <a:bodyPr>
            <a:normAutofit/>
          </a:bodyPr>
          <a:lstStyle/>
          <a:p>
            <a:r>
              <a:rPr lang="en-GB" sz="2200" dirty="0"/>
              <a:t>The free response propagator:</a:t>
            </a:r>
          </a:p>
          <a:p>
            <a:endParaRPr lang="en-GB" sz="2200" dirty="0"/>
          </a:p>
          <a:p>
            <a:endParaRPr lang="en-GB" sz="2200" dirty="0"/>
          </a:p>
          <a:p>
            <a:r>
              <a:rPr lang="en-GB" sz="2200" dirty="0"/>
              <a:t> Vertices: </a:t>
            </a:r>
          </a:p>
          <a:p>
            <a:endParaRPr lang="en-GB" sz="2200" dirty="0"/>
          </a:p>
          <a:p>
            <a:endParaRPr lang="en-GB" sz="2200" dirty="0"/>
          </a:p>
          <a:p>
            <a:r>
              <a:rPr lang="en-GB" sz="2200" dirty="0"/>
              <a:t>Diagrams: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720428-45FD-99C2-C5CA-AD0BCC911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157" y="2271794"/>
            <a:ext cx="2534004" cy="809738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4EFC14E5-D1E7-123E-B392-172D701FB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281" y="2169417"/>
            <a:ext cx="2810267" cy="743054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C2C58476-634E-60C9-D416-F06426C08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751" y="3068645"/>
            <a:ext cx="2419688" cy="1057423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F969B918-ACE2-53A7-A6F8-D0E64045F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1311" y="3078172"/>
            <a:ext cx="2410161" cy="1038370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ED4A255D-9B24-A99F-6FF1-F89CF9F94E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9414" y="4071644"/>
            <a:ext cx="5658640" cy="2686425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789111AD-0419-C12D-DE70-A9E1910BDD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0161" y="3429000"/>
            <a:ext cx="2886478" cy="3162741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AA5CF5CF-D159-2DC5-743E-64089FBDDB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0657" y="1738320"/>
            <a:ext cx="4534533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25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9E229-F316-C6CF-3C94-F76CF6634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1B3ECA-C9CC-9130-642B-70EA9CE07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Critical exponents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B6189A57-D10E-7E5E-E0C9-E8EB12B561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119609" cy="4667250"/>
              </a:xfrm>
            </p:spPr>
            <p:txBody>
              <a:bodyPr>
                <a:normAutofit/>
              </a:bodyPr>
              <a:lstStyle/>
              <a:p>
                <a:r>
                  <a:rPr lang="en-GB" sz="2200" dirty="0"/>
                  <a:t>The loops are IR-divergent for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≤4</m:t>
                    </m:r>
                  </m:oMath>
                </a14:m>
                <a:r>
                  <a:rPr lang="en-GB" sz="2200" dirty="0"/>
                  <a:t> and UV-divergent for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r>
                  <a:rPr lang="en-GB" sz="2200" b="0" dirty="0"/>
                  <a:t> </a:t>
                </a:r>
              </a:p>
              <a:p>
                <a:r>
                  <a:rPr lang="en-GB" sz="2200" dirty="0"/>
                  <a:t>Renormalizing, making an epsilon expansion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=4−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GB" sz="2200" b="0" dirty="0"/>
                  <a:t> and applying the method of characteristics allows us to find the IR-stable fixed point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sSup>
                      <m:sSup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sv-SE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sz="22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sv-SE" sz="2200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</m:e>
                      <m:sup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sv-SE" sz="2200" b="0" dirty="0"/>
              </a:p>
              <a:p>
                <a:r>
                  <a:rPr lang="en-GB" sz="2200" b="0" dirty="0"/>
                  <a:t>At this point, the inverse of the response propagator is</a:t>
                </a:r>
                <a:br>
                  <a:rPr lang="en-GB" sz="2200" b="0" dirty="0"/>
                </a:br>
                <a:br>
                  <a:rPr lang="en-GB" sz="2200" b="0" dirty="0"/>
                </a:br>
                <a:br>
                  <a:rPr lang="en-GB" sz="2200" b="0" dirty="0"/>
                </a:br>
                <a:endParaRPr lang="en-GB" sz="2200" b="0" dirty="0"/>
              </a:p>
              <a:p>
                <a:r>
                  <a:rPr lang="en-GB" sz="2200" dirty="0"/>
                  <a:t>One-loop critical exponents at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200" dirty="0"/>
                  <a:t>: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≈−0.083</m:t>
                    </m:r>
                    <m:r>
                      <a:rPr lang="sv-SE" sz="2200" b="0" i="0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sz="22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=1.75, 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≈1.92</m:t>
                    </m:r>
                  </m:oMath>
                </a14:m>
                <a:r>
                  <a:rPr lang="en-GB" sz="2200" b="0" dirty="0"/>
                  <a:t> (c.f. mean field values: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=0,  </m:t>
                    </m:r>
                    <m:f>
                      <m:f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=2, 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2200" b="0" dirty="0"/>
                  <a:t>) in agreement with literature</a:t>
                </a:r>
              </a:p>
              <a:p>
                <a:r>
                  <a:rPr lang="en-US" sz="2200" b="0" dirty="0"/>
                  <a:t>Next step </a:t>
                </a:r>
                <a:r>
                  <a:rPr lang="en-US" sz="2200" b="0" noProof="0" dirty="0"/>
                  <a:t>is to evaluate at </a:t>
                </a:r>
                <a:r>
                  <a:rPr lang="en-US" sz="2200" b="0" dirty="0"/>
                  <a:t>the physical</a:t>
                </a:r>
                <a:r>
                  <a:rPr lang="en-US" sz="2200" dirty="0"/>
                  <a:t> point </a:t>
                </a:r>
                <a:r>
                  <a:rPr lang="en-GB" sz="2200" dirty="0"/>
                  <a:t> </a:t>
                </a:r>
                <a14:m>
                  <m:oMath xmlns:m="http://schemas.openxmlformats.org/officeDocument/2006/math">
                    <m:r>
                      <a:rPr lang="sv-SE" sz="22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sv-SE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v-SE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sz="2200" i="1">
                            <a:latin typeface="Cambria Math" panose="02040503050406030204" pitchFamily="18" charset="0"/>
                          </a:rPr>
                          <m:t>𝜎</m:t>
                        </m:r>
                        <m:sSub>
                          <m:sSubPr>
                            <m:ctrlPr>
                              <a:rPr lang="sv-SE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v-SE" sz="22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sv-SE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sv-SE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v-SE" sz="22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sv-SE" sz="2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200" b="0" dirty="0"/>
              </a:p>
              <a:p>
                <a:endParaRPr lang="sv-SE" sz="2200" b="0" dirty="0"/>
              </a:p>
            </p:txBody>
          </p:sp>
        </mc:Choice>
        <mc:Fallback xmlns="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B6189A57-D10E-7E5E-E0C9-E8EB12B561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119609" cy="4667250"/>
              </a:xfrm>
              <a:blipFill>
                <a:blip r:embed="rId2"/>
                <a:stretch>
                  <a:fillRect l="-723" t="-1436" r="-9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Bildobjekt 4">
            <a:extLst>
              <a:ext uri="{FF2B5EF4-FFF2-40B4-BE49-F238E27FC236}">
                <a16:creationId xmlns:a16="http://schemas.microsoft.com/office/drawing/2014/main" id="{53DE6BBF-C92C-B39E-D4D7-7114E1AC6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679" y="3566579"/>
            <a:ext cx="7468642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8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FEAFF6-8ACA-4BA4-8F64-4019172EB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1BFDA5F7-2ABC-440F-B618-BB2CA3BE48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Arial" panose="020B0604020202020204" pitchFamily="34" charset="0"/>
                  <a:buAutoNum type="arabicPeriod"/>
                </a:pPr>
                <a:r>
                  <a:rPr lang="en-GB" sz="2200" dirty="0"/>
                  <a:t>Find and evaluate at the physical point </a:t>
                </a:r>
                <a14:m>
                  <m:oMath xmlns:m="http://schemas.openxmlformats.org/officeDocument/2006/math">
                    <m:r>
                      <a:rPr lang="sv-SE" sz="22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GB" sz="2200" dirty="0"/>
              </a:p>
              <a:p>
                <a:pPr marL="514350" indent="-514350">
                  <a:buAutoNum type="arabicPeriod"/>
                </a:pPr>
                <a:r>
                  <a:rPr lang="en-GB" sz="2200" dirty="0"/>
                  <a:t>Improve the theoretical model</a:t>
                </a:r>
              </a:p>
              <a:p>
                <a:pPr lvl="1"/>
                <a:r>
                  <a:rPr lang="en-GB" sz="2200" dirty="0"/>
                  <a:t>Make the reactivity space and time dependent, </a:t>
                </a:r>
                <a14:m>
                  <m:oMath xmlns:m="http://schemas.openxmlformats.org/officeDocument/2006/math">
                    <m:r>
                      <a:rPr lang="sv-SE" sz="22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  <m:r>
                      <a:rPr lang="sv-SE" sz="22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sv-SE" sz="22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  <m:d>
                      <m:dPr>
                        <m:ctrlPr>
                          <a:rPr lang="en-GB" sz="2200" i="1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sz="2200" i="1" kern="10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GB" sz="2200" i="1" kern="10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GB" sz="22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GB" sz="2200" i="1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GB" sz="2200" dirty="0"/>
              </a:p>
              <a:p>
                <a:pPr lvl="1"/>
                <a:r>
                  <a:rPr lang="en-GB" sz="2200" dirty="0"/>
                  <a:t>Make the model of feedback more accurate</a:t>
                </a:r>
              </a:p>
              <a:p>
                <a:pPr lvl="1"/>
                <a:r>
                  <a:rPr lang="en-GB" sz="2200" dirty="0"/>
                  <a:t>Include delayed neutrons (from nuclear decay) in the same framework</a:t>
                </a:r>
              </a:p>
              <a:p>
                <a:pPr lvl="1"/>
                <a:r>
                  <a:rPr lang="en-GB" sz="2200" dirty="0"/>
                  <a:t>Introduce energy dependence/multiple energy groups to the neutron flux</a:t>
                </a:r>
              </a:p>
              <a:p>
                <a:pPr marL="514350" indent="-514350">
                  <a:buAutoNum type="arabicPeriod"/>
                </a:pPr>
                <a:r>
                  <a:rPr lang="en-GB" sz="2200" dirty="0"/>
                  <a:t>Estimate theoretical uncertainty</a:t>
                </a:r>
              </a:p>
              <a:p>
                <a:pPr marL="514350" indent="-514350">
                  <a:buAutoNum type="arabicPeriod"/>
                </a:pPr>
                <a:r>
                  <a:rPr lang="en-GB" sz="2200" dirty="0"/>
                  <a:t>Simulate the system numerically and compare </a:t>
                </a:r>
                <a:r>
                  <a:rPr lang="en-GB" sz="2200"/>
                  <a:t>with mainstream methods</a:t>
                </a:r>
                <a:endParaRPr lang="en-GB" sz="2200" dirty="0"/>
              </a:p>
              <a:p>
                <a:pPr marL="514350" indent="-514350">
                  <a:buAutoNum type="arabicPeriod"/>
                </a:pPr>
                <a:r>
                  <a:rPr lang="en-GB" sz="2200" dirty="0"/>
                  <a:t>Implement the improvements in established reactor physics code(s)</a:t>
                </a:r>
              </a:p>
              <a:p>
                <a:pPr marL="514350" indent="-514350">
                  <a:buAutoNum type="arabicPeriod"/>
                </a:pPr>
                <a:r>
                  <a:rPr lang="en-GB" sz="2200" dirty="0"/>
                  <a:t>Verify the results experimentally</a:t>
                </a:r>
              </a:p>
            </p:txBody>
          </p:sp>
        </mc:Choice>
        <mc:Fallback xmlns="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1BFDA5F7-2ABC-440F-B618-BB2CA3BE48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8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7838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4AC150-1297-4B64-BB59-E9A2E4C3F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Backups</a:t>
            </a:r>
          </a:p>
        </p:txBody>
      </p:sp>
    </p:spTree>
    <p:extLst>
      <p:ext uri="{BB962C8B-B14F-4D97-AF65-F5344CB8AC3E}">
        <p14:creationId xmlns:p14="http://schemas.microsoft.com/office/powerpoint/2010/main" val="748179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5F177E-BFCF-48BD-8489-FCAE1960C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Previous work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0622DCD-BD6A-4625-9841-2D66967BC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908" y="1690688"/>
            <a:ext cx="5934903" cy="4391638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311E2528-42B9-4647-BE49-C08FD7F52A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253" y="546941"/>
            <a:ext cx="5513713" cy="751225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ABA61F0-81BA-4365-827D-5F0072A619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5564" y="1324176"/>
            <a:ext cx="3997483" cy="1096655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0091BE11-6DBC-477A-9122-670EBD8996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6379" y="2285947"/>
            <a:ext cx="2169776" cy="795585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097A754F-644B-41BE-A895-BE856EE19C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1434" y="3081532"/>
            <a:ext cx="3991532" cy="34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54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E838F4-13C2-6E93-3952-1AE13A557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Neutron transport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69994CF6-72F3-5C52-6A11-23DAA3C470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6548295" cy="466725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Neutron diffusion equation (approximation of the neutron transport equation):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kern="100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28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𝑁</m:t>
                      </m:r>
                      <m:d>
                        <m:dPr>
                          <m:ctrlP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2800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sz="2800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𝐷</m:t>
                          </m:r>
                          <m:sSup>
                            <m:sSupPr>
                              <m:ctrlPr>
                                <a:rPr lang="sv-SE" sz="2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80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lang="sv-SE" sz="2800" b="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𝜌</m:t>
                          </m:r>
                        </m:e>
                      </m:d>
                      <m:r>
                        <a:rPr lang="en-GB" sz="28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𝑁</m:t>
                      </m:r>
                      <m:d>
                        <m:dPr>
                          <m:ctrlP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2800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18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sz="18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GB" sz="18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180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is the neutron </a:t>
                </a:r>
                <a:r>
                  <a:rPr lang="en-US" sz="1800" kern="1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density</a:t>
                </a:r>
                <a:r>
                  <a:rPr lang="en-US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at position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and time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en-US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𝐷</m:t>
                    </m:r>
                  </m:oMath>
                </a14:m>
                <a:r>
                  <a:rPr lang="en-GB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denotes the diffusion coefficient and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</m:oMath>
                </a14:m>
                <a:r>
                  <a:rPr lang="en-US" sz="1800" kern="1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the reactivity.</a:t>
                </a:r>
              </a:p>
              <a:p>
                <a:r>
                  <a:rPr lang="en-GB" dirty="0"/>
                  <a:t>We want to include </a:t>
                </a:r>
                <a:r>
                  <a:rPr lang="en-GB" dirty="0">
                    <a:solidFill>
                      <a:srgbClr val="FF0000"/>
                    </a:solidFill>
                  </a:rPr>
                  <a:t>fluctuations</a:t>
                </a:r>
                <a:r>
                  <a:rPr lang="en-GB" dirty="0"/>
                  <a:t> and </a:t>
                </a:r>
                <a:r>
                  <a:rPr lang="en-GB" dirty="0">
                    <a:solidFill>
                      <a:srgbClr val="0070C0"/>
                    </a:solidFill>
                  </a:rPr>
                  <a:t>feedback effects</a:t>
                </a:r>
                <a:r>
                  <a:rPr lang="en-GB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kern="100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28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𝑁</m:t>
                      </m:r>
                      <m:d>
                        <m:dPr>
                          <m:ctrlP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2800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sz="2800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𝐷</m:t>
                          </m:r>
                          <m:sSup>
                            <m:sSupPr>
                              <m:ctrlPr>
                                <a:rPr lang="sv-SE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lang="sv-SE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𝜌</m:t>
                          </m:r>
                        </m:e>
                      </m:d>
                      <m:r>
                        <a:rPr lang="en-GB" sz="28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𝑁</m:t>
                      </m:r>
                      <m:d>
                        <m:dPr>
                          <m:ctrlP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2800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GB" sz="28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2800" b="0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sv-SE" sz="28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𝜂</m:t>
                      </m:r>
                      <m:d>
                        <m:dPr>
                          <m:ctrlPr>
                            <a:rPr lang="en-GB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i="1" kern="1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 kern="1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GB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b="0" i="1" kern="1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sv-SE" b="0" i="1" kern="10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𝜎</m:t>
                      </m:r>
                      <m:sSup>
                        <m:sSupPr>
                          <m:ctrlPr>
                            <a:rPr lang="sv-SE" b="0" i="1" kern="10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i="1" kern="1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sv-SE" b="0" i="1" kern="10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GB" i="1" kern="10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i="1" kern="10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 kern="10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kern="10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GB" i="1" kern="10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Doppler effect (example of feedback): </a:t>
                </a:r>
              </a:p>
              <a:p>
                <a:pPr lvl="1"/>
                <a:r>
                  <a:rPr lang="en-GB" dirty="0"/>
                  <a:t>Higher neutron flux </a:t>
                </a:r>
                <a:r>
                  <a:rPr lang="en-GB" dirty="0">
                    <a:sym typeface="Wingdings" panose="05000000000000000000" pitchFamily="2" charset="2"/>
                  </a:rPr>
                  <a:t> more fission  higher temperature  faster vibration of U-238  broadening of the absorption cross section  more absorption  lower neutron flux</a:t>
                </a:r>
              </a:p>
              <a:p>
                <a:pPr lvl="2"/>
                <a:r>
                  <a:rPr lang="en-GB" dirty="0">
                    <a:sym typeface="Wingdings" panose="05000000000000000000" pitchFamily="2" charset="2"/>
                  </a:rPr>
                  <a:t>Heat generation: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sv-SE" sz="2000" b="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sv-SE" sz="2000" b="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</m:acc>
                    <m:r>
                      <a:rPr lang="sv-SE" sz="20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~</m:t>
                    </m:r>
                    <m:sSub>
                      <m:sSubPr>
                        <m:ctrlPr>
                          <a:rPr lang="sv-SE" sz="2000" b="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v-SE" sz="2000" b="0" i="0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Σ</m:t>
                        </m:r>
                      </m:e>
                      <m:sub>
                        <m:r>
                          <a:rPr lang="sv-SE" sz="2000" b="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</m:sub>
                    </m:sSub>
                    <m:r>
                      <a:rPr lang="sv-SE" sz="20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</m:t>
                    </m:r>
                  </m:oMath>
                </a14:m>
                <a:endParaRPr lang="en-GB" dirty="0">
                  <a:sym typeface="Wingdings" panose="05000000000000000000" pitchFamily="2" charset="2"/>
                </a:endParaRPr>
              </a:p>
              <a:p>
                <a:pPr lvl="2"/>
                <a:r>
                  <a:rPr lang="en-GB" dirty="0">
                    <a:sym typeface="Wingdings" panose="05000000000000000000" pitchFamily="2" charset="2"/>
                  </a:rPr>
                  <a:t>Heat transfer: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sv-SE" i="1" kern="10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sv-SE" i="1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</m:acc>
                    <m:r>
                      <a:rPr lang="sv-SE" b="0" i="1" kern="10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~</m:t>
                    </m:r>
                    <m:r>
                      <m:rPr>
                        <m:sty m:val="p"/>
                      </m:rPr>
                      <a:rPr lang="sv-SE" b="0" i="0" kern="10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Δ</m:t>
                    </m:r>
                    <m:r>
                      <a:rPr lang="sv-SE" b="0" i="1" kern="10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endParaRPr lang="sv-SE" sz="2000" b="0" i="1" kern="100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lvl="2"/>
                <a:r>
                  <a:rPr lang="en-GB" dirty="0">
                    <a:sym typeface="Wingdings" panose="05000000000000000000" pitchFamily="2" charset="2"/>
                  </a:rPr>
                  <a:t>Reactivity feedback: </a:t>
                </a:r>
                <a14:m>
                  <m:oMath xmlns:m="http://schemas.openxmlformats.org/officeDocument/2006/math">
                    <m:r>
                      <a:rPr lang="sv-SE" sz="20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𝜕𝜌</m:t>
                    </m:r>
                    <m:r>
                      <a:rPr lang="sv-SE" sz="20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~</m:t>
                    </m:r>
                    <m:r>
                      <a:rPr lang="sv-SE" sz="20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𝜕</m:t>
                    </m:r>
                    <m:r>
                      <a:rPr lang="sv-SE" sz="20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endParaRPr lang="en-GB" dirty="0">
                  <a:sym typeface="Wingdings" panose="05000000000000000000" pitchFamily="2" charset="2"/>
                </a:endParaRPr>
              </a:p>
              <a:p>
                <a:pPr lvl="2"/>
                <a:r>
                  <a:rPr lang="en-GB" dirty="0">
                    <a:sym typeface="Wingdings" panose="05000000000000000000" pitchFamily="2" charset="2"/>
                  </a:rPr>
                  <a:t>Neutron diffusion: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000" b="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2000" b="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b>
                        <m:r>
                          <a:rPr lang="sv-SE" sz="2000" b="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sub>
                    </m:sSub>
                    <m:r>
                      <a:rPr lang="sv-SE" sz="20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</m:t>
                    </m:r>
                    <m:r>
                      <a:rPr lang="sv-SE" sz="20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~</m:t>
                    </m:r>
                    <m:r>
                      <a:rPr lang="sv-SE" sz="20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𝜌</m:t>
                    </m:r>
                    <m:r>
                      <a:rPr lang="sv-SE" sz="20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</m:t>
                    </m:r>
                  </m:oMath>
                </a14:m>
                <a:endParaRPr lang="en-GB" dirty="0">
                  <a:sym typeface="Wingdings" panose="05000000000000000000" pitchFamily="2" charset="2"/>
                </a:endParaRPr>
              </a:p>
              <a:p>
                <a:pPr marL="914400" lvl="2" indent="0">
                  <a:buNone/>
                </a:pPr>
                <a:r>
                  <a:rPr lang="en-GB" dirty="0"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         </a:t>
                </a:r>
                <a:r>
                  <a:rPr lang="en-GB" sz="20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000" b="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2000" b="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b>
                        <m:r>
                          <a:rPr lang="sv-SE" sz="2000" b="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sub>
                    </m:sSub>
                    <m:r>
                      <a:rPr lang="en-GB" sz="20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</m:t>
                    </m:r>
                    <m:r>
                      <a:rPr lang="sv-SE" sz="20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~</m:t>
                    </m:r>
                    <m:sSup>
                      <m:sSupPr>
                        <m:ctrlPr>
                          <a:rPr lang="sv-SE" sz="2000" b="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sv-SE" sz="2000" b="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p>
                        <m:r>
                          <a:rPr lang="sv-SE" sz="2000" b="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69994CF6-72F3-5C52-6A11-23DAA3C470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6548295" cy="4667250"/>
              </a:xfrm>
              <a:blipFill>
                <a:blip r:embed="rId3"/>
                <a:stretch>
                  <a:fillRect l="-744" t="-23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objekt 5">
            <a:extLst>
              <a:ext uri="{FF2B5EF4-FFF2-40B4-BE49-F238E27FC236}">
                <a16:creationId xmlns:a16="http://schemas.microsoft.com/office/drawing/2014/main" id="{B5295688-DF56-46FE-A9E4-788879722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6494" y="365125"/>
            <a:ext cx="3639039" cy="2918863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3F5D1091-5DC2-4674-B5F0-2725464F0B4F}"/>
              </a:ext>
            </a:extLst>
          </p:cNvPr>
          <p:cNvSpPr txBox="1"/>
          <p:nvPr/>
        </p:nvSpPr>
        <p:spPr>
          <a:xfrm>
            <a:off x="7586785" y="3283988"/>
            <a:ext cx="3767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err="1"/>
              <a:t>Suescún</a:t>
            </a:r>
            <a:r>
              <a:rPr lang="en-GB" sz="800" dirty="0"/>
              <a:t>-Díaz, D., “Stochastic Neutron Population With Temperature Feedback Effects Using The Implicit Runge-</a:t>
            </a:r>
            <a:r>
              <a:rPr lang="en-GB" sz="800" dirty="0" err="1"/>
              <a:t>Kutta</a:t>
            </a:r>
            <a:r>
              <a:rPr lang="en-GB" sz="800" dirty="0"/>
              <a:t> Scheme,” </a:t>
            </a:r>
            <a:r>
              <a:rPr lang="en-GB" sz="800" i="1" dirty="0"/>
              <a:t>J. Appl. Sci. Eng.</a:t>
            </a:r>
            <a:r>
              <a:rPr lang="en-GB" sz="800" dirty="0"/>
              <a:t>, vol. 28, no. 8, pp. 1795-1803, Sept. 2024, </a:t>
            </a:r>
            <a:r>
              <a:rPr lang="en-GB" sz="800" dirty="0" err="1"/>
              <a:t>doi</a:t>
            </a:r>
            <a:r>
              <a:rPr lang="en-GB" sz="800" dirty="0"/>
              <a:t>: </a:t>
            </a:r>
            <a:r>
              <a:rPr lang="en-GB" sz="800" dirty="0">
                <a:hlinkClick r:id="rId5"/>
              </a:rPr>
              <a:t>http://dx.doi.org/10.6180/jase.202508_28(8).0016</a:t>
            </a:r>
            <a:r>
              <a:rPr lang="en-GB" sz="800" dirty="0"/>
              <a:t>.</a:t>
            </a:r>
            <a:endParaRPr lang="en-US" sz="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654AB9F-AFD1-4587-BF15-1567E8492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494" y="3929551"/>
            <a:ext cx="4501358" cy="230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415BE8E7-9ED9-4F8D-AB03-2B54C075CC18}"/>
              </a:ext>
            </a:extLst>
          </p:cNvPr>
          <p:cNvSpPr txBox="1"/>
          <p:nvPr/>
        </p:nvSpPr>
        <p:spPr>
          <a:xfrm>
            <a:off x="7586785" y="6233187"/>
            <a:ext cx="37670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dirty="0" err="1">
                <a:solidFill>
                  <a:srgbClr val="222222"/>
                </a:solidFill>
                <a:effectLst/>
              </a:rPr>
              <a:t>Qvist</a:t>
            </a:r>
            <a:r>
              <a:rPr lang="en-GB" sz="800" b="0" i="0" dirty="0">
                <a:solidFill>
                  <a:srgbClr val="222222"/>
                </a:solidFill>
                <a:effectLst/>
              </a:rPr>
              <a:t>, S. A. (2013). </a:t>
            </a:r>
            <a:r>
              <a:rPr lang="en-GB" sz="800" b="0" i="1" dirty="0">
                <a:solidFill>
                  <a:srgbClr val="222222"/>
                </a:solidFill>
                <a:effectLst/>
              </a:rPr>
              <a:t>Safety and core design of large liquid-metal cooled fast breeder reactors</a:t>
            </a:r>
            <a:r>
              <a:rPr lang="en-GB" sz="800" b="0" i="0" dirty="0">
                <a:solidFill>
                  <a:srgbClr val="222222"/>
                </a:solidFill>
                <a:effectLst/>
              </a:rPr>
              <a:t>. University of California, Berkeley.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677187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B69734A8-0A11-3C90-550B-726842E81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3779" y="0"/>
            <a:ext cx="5058221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EC98151D-1139-ECB7-7113-D519941D5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Neutron transport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ruta 6">
                <a:extLst>
                  <a:ext uri="{FF2B5EF4-FFF2-40B4-BE49-F238E27FC236}">
                    <a16:creationId xmlns:a16="http://schemas.microsoft.com/office/drawing/2014/main" id="{08EE6E6D-395F-96D9-500E-5B1F618B0FDF}"/>
                  </a:ext>
                </a:extLst>
              </p:cNvPr>
              <p:cNvSpPr txBox="1"/>
              <p:nvPr/>
            </p:nvSpPr>
            <p:spPr>
              <a:xfrm>
                <a:off x="1651660" y="1728001"/>
                <a:ext cx="5353931" cy="34804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den>
                          </m:f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𝛀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𝛀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𝛁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𝛀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e>
                      </m:nary>
                      <m:nary>
                        <m:naryPr>
                          <m:limLoc m:val="undOvr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𝛀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</m:nary>
                    </m:oMath>
                  </m:oMathPara>
                </a14:m>
                <a:endParaRPr lang="en-US" sz="16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nary>
                            <m:naryPr>
                              <m:limLoc m:val="undOvr"/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24"/>
                                    </m:r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sub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p>
                            <m:e>
                              <m:nary>
                                <m:naryPr>
                                  <m:limLoc m:val="undOvr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4"/>
                                    </m:r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Σ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𝒓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16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𝛀</m:t>
                                      </m:r>
                                    </m:e>
                                    <m:sup>
                                      <m:r>
                                        <a:rPr lang="en-US" sz="1600" b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sz="1600" b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</m:t>
                                  </m:r>
                                  <m:r>
                                    <a:rPr lang="en-US" sz="1600" b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𝛀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𝛀</m:t>
                              </m:r>
                            </m:e>
                            <m:sup>
                              <m:r>
                                <a:rPr lang="en-US" sz="1600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</m:e>
                      </m:d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</m:e>
                        <m:sup>
                          <m: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𝛀</m:t>
                          </m:r>
                        </m:e>
                        <m:sup>
                          <m:r>
                            <a:rPr lang="en-US" sz="16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dE</m:t>
                          </m:r>
                        </m:e>
                        <m:sup>
                          <m: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</m:e>
                        <m:sup>
                          <m: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𝐫</m:t>
                      </m:r>
                    </m:oMath>
                  </m:oMathPara>
                </a14:m>
                <a:endParaRPr lang="en-US" sz="16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[1−</m:t>
                          </m:r>
                          <m:acc>
                            <m:accPr>
                              <m:chr m:val="̃"/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  <m:nary>
                            <m:naryPr>
                              <m:limLoc m:val="undOvr"/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𝒓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𝐫</m:t>
                                  </m:r>
                                  <m:r>
                                    <a:rPr lang="en-US" sz="16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E</m:t>
                                      </m:r>
                                    </m:e>
                                    <m:sup>
                                      <m:r>
                                        <a:rPr lang="en-US" sz="16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sz="16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</m:d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</m:e>
                          </m:nary>
                        </m:e>
                      </m:nary>
                      <m:r>
                        <a:rPr 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sup>
                            <m:e>
                              <m:sSubSup>
                                <m:sSub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𝒓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</m:nary>
                      <m:r>
                        <a:rPr lang="sv-SE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sv-SE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sv-SE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sv-SE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sv-SE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sv-SE" sz="16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𝛀</m:t>
                      </m:r>
                      <m:r>
                        <a:rPr lang="sv-SE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sv-SE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</m:t>
                      </m:r>
                      <m:r>
                        <a:rPr lang="sv-SE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sv-SE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</m:t>
                      </m:r>
                      <m:r>
                        <a:rPr lang="sv-SE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ruta 6">
                <a:extLst>
                  <a:ext uri="{FF2B5EF4-FFF2-40B4-BE49-F238E27FC236}">
                    <a16:creationId xmlns:a16="http://schemas.microsoft.com/office/drawing/2014/main" id="{08EE6E6D-395F-96D9-500E-5B1F618B0F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660" y="1728001"/>
                <a:ext cx="5353931" cy="34804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ruta 9">
            <a:extLst>
              <a:ext uri="{FF2B5EF4-FFF2-40B4-BE49-F238E27FC236}">
                <a16:creationId xmlns:a16="http://schemas.microsoft.com/office/drawing/2014/main" id="{8559EF85-267E-BE06-DF56-70F9BF0E53C4}"/>
              </a:ext>
            </a:extLst>
          </p:cNvPr>
          <p:cNvSpPr txBox="1"/>
          <p:nvPr/>
        </p:nvSpPr>
        <p:spPr>
          <a:xfrm>
            <a:off x="8976263" y="1855352"/>
            <a:ext cx="1419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Fissile material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BED29537-BAC3-FAF7-4477-91EBD2D80B44}"/>
              </a:ext>
            </a:extLst>
          </p:cNvPr>
          <p:cNvSpPr txBox="1"/>
          <p:nvPr/>
        </p:nvSpPr>
        <p:spPr>
          <a:xfrm>
            <a:off x="9303509" y="3044194"/>
            <a:ext cx="985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Volume V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3993D9A7-1CBE-AACA-07CF-F40A6E5E1818}"/>
              </a:ext>
            </a:extLst>
          </p:cNvPr>
          <p:cNvSpPr txBox="1"/>
          <p:nvPr/>
        </p:nvSpPr>
        <p:spPr>
          <a:xfrm>
            <a:off x="7779848" y="2357431"/>
            <a:ext cx="1461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Outgoing neutron</a:t>
            </a:r>
          </a:p>
        </p:txBody>
      </p:sp>
      <p:cxnSp>
        <p:nvCxnSpPr>
          <p:cNvPr id="14" name="Rak pilkoppling 13">
            <a:extLst>
              <a:ext uri="{FF2B5EF4-FFF2-40B4-BE49-F238E27FC236}">
                <a16:creationId xmlns:a16="http://schemas.microsoft.com/office/drawing/2014/main" id="{3B1FDC83-C883-5DE4-3A3D-A11F196C1362}"/>
              </a:ext>
            </a:extLst>
          </p:cNvPr>
          <p:cNvCxnSpPr/>
          <p:nvPr/>
        </p:nvCxnSpPr>
        <p:spPr>
          <a:xfrm flipH="1" flipV="1">
            <a:off x="8701925" y="2931664"/>
            <a:ext cx="539799" cy="497336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k pilkoppling 15">
            <a:extLst>
              <a:ext uri="{FF2B5EF4-FFF2-40B4-BE49-F238E27FC236}">
                <a16:creationId xmlns:a16="http://schemas.microsoft.com/office/drawing/2014/main" id="{ACD14584-7663-BB17-B213-6D377D8EA46C}"/>
              </a:ext>
            </a:extLst>
          </p:cNvPr>
          <p:cNvCxnSpPr/>
          <p:nvPr/>
        </p:nvCxnSpPr>
        <p:spPr>
          <a:xfrm flipV="1">
            <a:off x="8320342" y="4616209"/>
            <a:ext cx="744551" cy="558412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ruta 16">
            <a:extLst>
              <a:ext uri="{FF2B5EF4-FFF2-40B4-BE49-F238E27FC236}">
                <a16:creationId xmlns:a16="http://schemas.microsoft.com/office/drawing/2014/main" id="{D3924D06-C6CE-45D8-00A2-2F5269A70B44}"/>
              </a:ext>
            </a:extLst>
          </p:cNvPr>
          <p:cNvSpPr txBox="1"/>
          <p:nvPr/>
        </p:nvSpPr>
        <p:spPr>
          <a:xfrm>
            <a:off x="7598198" y="5133739"/>
            <a:ext cx="1705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Incoming neutron</a:t>
            </a:r>
          </a:p>
        </p:txBody>
      </p:sp>
      <p:cxnSp>
        <p:nvCxnSpPr>
          <p:cNvPr id="19" name="Rak pilkoppling 18">
            <a:extLst>
              <a:ext uri="{FF2B5EF4-FFF2-40B4-BE49-F238E27FC236}">
                <a16:creationId xmlns:a16="http://schemas.microsoft.com/office/drawing/2014/main" id="{D07ACC64-938C-42BD-E161-1A1DAAE6ED41}"/>
              </a:ext>
            </a:extLst>
          </p:cNvPr>
          <p:cNvCxnSpPr>
            <a:cxnSpLocks/>
          </p:cNvCxnSpPr>
          <p:nvPr/>
        </p:nvCxnSpPr>
        <p:spPr>
          <a:xfrm>
            <a:off x="9706289" y="3850736"/>
            <a:ext cx="384241" cy="0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k pilkoppling 19">
            <a:extLst>
              <a:ext uri="{FF2B5EF4-FFF2-40B4-BE49-F238E27FC236}">
                <a16:creationId xmlns:a16="http://schemas.microsoft.com/office/drawing/2014/main" id="{FAEF0FFF-6C0F-C798-8E0E-150F2D5D7B65}"/>
              </a:ext>
            </a:extLst>
          </p:cNvPr>
          <p:cNvCxnSpPr>
            <a:cxnSpLocks/>
          </p:cNvCxnSpPr>
          <p:nvPr/>
        </p:nvCxnSpPr>
        <p:spPr>
          <a:xfrm flipV="1">
            <a:off x="10175322" y="3558218"/>
            <a:ext cx="301441" cy="248668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k pilkoppling 20">
            <a:extLst>
              <a:ext uri="{FF2B5EF4-FFF2-40B4-BE49-F238E27FC236}">
                <a16:creationId xmlns:a16="http://schemas.microsoft.com/office/drawing/2014/main" id="{C913FE19-FA42-DB3B-708A-B78080AC8E74}"/>
              </a:ext>
            </a:extLst>
          </p:cNvPr>
          <p:cNvCxnSpPr>
            <a:cxnSpLocks/>
          </p:cNvCxnSpPr>
          <p:nvPr/>
        </p:nvCxnSpPr>
        <p:spPr>
          <a:xfrm>
            <a:off x="10248748" y="3894341"/>
            <a:ext cx="300661" cy="167888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k pilkoppling 21">
            <a:extLst>
              <a:ext uri="{FF2B5EF4-FFF2-40B4-BE49-F238E27FC236}">
                <a16:creationId xmlns:a16="http://schemas.microsoft.com/office/drawing/2014/main" id="{1F106945-0579-EDCA-F9AF-B5DD103A9192}"/>
              </a:ext>
            </a:extLst>
          </p:cNvPr>
          <p:cNvCxnSpPr/>
          <p:nvPr/>
        </p:nvCxnSpPr>
        <p:spPr>
          <a:xfrm>
            <a:off x="10289848" y="3850736"/>
            <a:ext cx="301441" cy="0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 24">
            <a:extLst>
              <a:ext uri="{FF2B5EF4-FFF2-40B4-BE49-F238E27FC236}">
                <a16:creationId xmlns:a16="http://schemas.microsoft.com/office/drawing/2014/main" id="{59D2FF2F-CF82-6139-D871-3DDEA49069A5}"/>
              </a:ext>
            </a:extLst>
          </p:cNvPr>
          <p:cNvSpPr/>
          <p:nvPr/>
        </p:nvSpPr>
        <p:spPr>
          <a:xfrm>
            <a:off x="10075788" y="3756272"/>
            <a:ext cx="214059" cy="1960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741E50C2-2E3A-391F-913A-1FFD8B49BF0B}"/>
              </a:ext>
            </a:extLst>
          </p:cNvPr>
          <p:cNvSpPr txBox="1"/>
          <p:nvPr/>
        </p:nvSpPr>
        <p:spPr>
          <a:xfrm>
            <a:off x="9432207" y="3423488"/>
            <a:ext cx="748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Fission</a:t>
            </a:r>
          </a:p>
        </p:txBody>
      </p:sp>
      <p:cxnSp>
        <p:nvCxnSpPr>
          <p:cNvPr id="31" name="Rak pilkoppling 30">
            <a:extLst>
              <a:ext uri="{FF2B5EF4-FFF2-40B4-BE49-F238E27FC236}">
                <a16:creationId xmlns:a16="http://schemas.microsoft.com/office/drawing/2014/main" id="{941EB25A-DEC6-9A13-1E33-CABEDD00BBC8}"/>
              </a:ext>
            </a:extLst>
          </p:cNvPr>
          <p:cNvCxnSpPr>
            <a:cxnSpLocks/>
          </p:cNvCxnSpPr>
          <p:nvPr/>
        </p:nvCxnSpPr>
        <p:spPr>
          <a:xfrm>
            <a:off x="8876976" y="4340039"/>
            <a:ext cx="353776" cy="0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lips 31">
            <a:extLst>
              <a:ext uri="{FF2B5EF4-FFF2-40B4-BE49-F238E27FC236}">
                <a16:creationId xmlns:a16="http://schemas.microsoft.com/office/drawing/2014/main" id="{A3702CB9-A42E-A6F8-8AC8-08B5AA6DA1FA}"/>
              </a:ext>
            </a:extLst>
          </p:cNvPr>
          <p:cNvSpPr/>
          <p:nvPr/>
        </p:nvSpPr>
        <p:spPr>
          <a:xfrm>
            <a:off x="9216011" y="4245575"/>
            <a:ext cx="214059" cy="1960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5" name="textruta 34">
            <a:extLst>
              <a:ext uri="{FF2B5EF4-FFF2-40B4-BE49-F238E27FC236}">
                <a16:creationId xmlns:a16="http://schemas.microsoft.com/office/drawing/2014/main" id="{5F561D00-4A76-D2ED-DD8E-038013835B77}"/>
              </a:ext>
            </a:extLst>
          </p:cNvPr>
          <p:cNvSpPr txBox="1"/>
          <p:nvPr/>
        </p:nvSpPr>
        <p:spPr>
          <a:xfrm>
            <a:off x="8709924" y="3872858"/>
            <a:ext cx="11092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Absorption</a:t>
            </a:r>
          </a:p>
        </p:txBody>
      </p:sp>
      <p:cxnSp>
        <p:nvCxnSpPr>
          <p:cNvPr id="36" name="Rak pilkoppling 35">
            <a:extLst>
              <a:ext uri="{FF2B5EF4-FFF2-40B4-BE49-F238E27FC236}">
                <a16:creationId xmlns:a16="http://schemas.microsoft.com/office/drawing/2014/main" id="{D2F79578-B275-72BD-9216-8269FC0EB13A}"/>
              </a:ext>
            </a:extLst>
          </p:cNvPr>
          <p:cNvCxnSpPr>
            <a:cxnSpLocks/>
          </p:cNvCxnSpPr>
          <p:nvPr/>
        </p:nvCxnSpPr>
        <p:spPr>
          <a:xfrm>
            <a:off x="9520066" y="4865107"/>
            <a:ext cx="412844" cy="411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Ellips 36">
            <a:extLst>
              <a:ext uri="{FF2B5EF4-FFF2-40B4-BE49-F238E27FC236}">
                <a16:creationId xmlns:a16="http://schemas.microsoft.com/office/drawing/2014/main" id="{A6AD7D08-7071-6096-F37F-CB70FC132EF1}"/>
              </a:ext>
            </a:extLst>
          </p:cNvPr>
          <p:cNvSpPr/>
          <p:nvPr/>
        </p:nvSpPr>
        <p:spPr>
          <a:xfrm>
            <a:off x="9882792" y="4848965"/>
            <a:ext cx="214059" cy="1960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8" name="textruta 37">
            <a:extLst>
              <a:ext uri="{FF2B5EF4-FFF2-40B4-BE49-F238E27FC236}">
                <a16:creationId xmlns:a16="http://schemas.microsoft.com/office/drawing/2014/main" id="{39B36102-C74E-CA1E-D744-2EC2A990C6D7}"/>
              </a:ext>
            </a:extLst>
          </p:cNvPr>
          <p:cNvSpPr txBox="1"/>
          <p:nvPr/>
        </p:nvSpPr>
        <p:spPr>
          <a:xfrm>
            <a:off x="9045011" y="4451283"/>
            <a:ext cx="10175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Scattering</a:t>
            </a:r>
          </a:p>
        </p:txBody>
      </p:sp>
      <p:cxnSp>
        <p:nvCxnSpPr>
          <p:cNvPr id="39" name="Rak pilkoppling 38">
            <a:extLst>
              <a:ext uri="{FF2B5EF4-FFF2-40B4-BE49-F238E27FC236}">
                <a16:creationId xmlns:a16="http://schemas.microsoft.com/office/drawing/2014/main" id="{1E5F282F-B5BB-B485-4725-49DAC2E76E42}"/>
              </a:ext>
            </a:extLst>
          </p:cNvPr>
          <p:cNvCxnSpPr>
            <a:cxnSpLocks/>
          </p:cNvCxnSpPr>
          <p:nvPr/>
        </p:nvCxnSpPr>
        <p:spPr>
          <a:xfrm flipV="1">
            <a:off x="9925068" y="4616439"/>
            <a:ext cx="301441" cy="248668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ruta 42">
                <a:extLst>
                  <a:ext uri="{FF2B5EF4-FFF2-40B4-BE49-F238E27FC236}">
                    <a16:creationId xmlns:a16="http://schemas.microsoft.com/office/drawing/2014/main" id="{3B29B44D-3A65-C168-C16D-4C2B41D27817}"/>
                  </a:ext>
                </a:extLst>
              </p:cNvPr>
              <p:cNvSpPr txBox="1"/>
              <p:nvPr/>
            </p:nvSpPr>
            <p:spPr>
              <a:xfrm>
                <a:off x="575643" y="1228275"/>
                <a:ext cx="552035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600" dirty="0"/>
                  <a:t>How fast the neutron population with direction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𝛀</m:t>
                    </m:r>
                  </m:oMath>
                </a14:m>
                <a:r>
                  <a:rPr lang="en-US" sz="1600" dirty="0"/>
                  <a:t> and energy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600" dirty="0"/>
                  <a:t> changes in V</a:t>
                </a:r>
              </a:p>
            </p:txBody>
          </p:sp>
        </mc:Choice>
        <mc:Fallback xmlns="">
          <p:sp>
            <p:nvSpPr>
              <p:cNvPr id="43" name="textruta 42">
                <a:extLst>
                  <a:ext uri="{FF2B5EF4-FFF2-40B4-BE49-F238E27FC236}">
                    <a16:creationId xmlns:a16="http://schemas.microsoft.com/office/drawing/2014/main" id="{3B29B44D-3A65-C168-C16D-4C2B41D278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43" y="1228275"/>
                <a:ext cx="5520357" cy="584775"/>
              </a:xfrm>
              <a:prstGeom prst="rect">
                <a:avLst/>
              </a:prstGeom>
              <a:blipFill>
                <a:blip r:embed="rId5"/>
                <a:stretch>
                  <a:fillRect l="-552" t="-3125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Rak pilkoppling 44">
            <a:extLst>
              <a:ext uri="{FF2B5EF4-FFF2-40B4-BE49-F238E27FC236}">
                <a16:creationId xmlns:a16="http://schemas.microsoft.com/office/drawing/2014/main" id="{839BE208-2BA5-5FF1-2087-61DBB921E724}"/>
              </a:ext>
            </a:extLst>
          </p:cNvPr>
          <p:cNvCxnSpPr>
            <a:cxnSpLocks/>
          </p:cNvCxnSpPr>
          <p:nvPr/>
        </p:nvCxnSpPr>
        <p:spPr>
          <a:xfrm>
            <a:off x="2475628" y="1569109"/>
            <a:ext cx="0" cy="256915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ruta 49">
            <a:extLst>
              <a:ext uri="{FF2B5EF4-FFF2-40B4-BE49-F238E27FC236}">
                <a16:creationId xmlns:a16="http://schemas.microsoft.com/office/drawing/2014/main" id="{8F4E77EC-F4A8-A0F9-575A-7246425CE2D8}"/>
              </a:ext>
            </a:extLst>
          </p:cNvPr>
          <p:cNvSpPr txBox="1"/>
          <p:nvPr/>
        </p:nvSpPr>
        <p:spPr>
          <a:xfrm>
            <a:off x="105539" y="2283781"/>
            <a:ext cx="1699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Outgoing - incoming neutrons</a:t>
            </a:r>
          </a:p>
        </p:txBody>
      </p:sp>
      <p:cxnSp>
        <p:nvCxnSpPr>
          <p:cNvPr id="51" name="Rak pilkoppling 50">
            <a:extLst>
              <a:ext uri="{FF2B5EF4-FFF2-40B4-BE49-F238E27FC236}">
                <a16:creationId xmlns:a16="http://schemas.microsoft.com/office/drawing/2014/main" id="{46148287-EB46-3849-0FAD-2909A947A0D7}"/>
              </a:ext>
            </a:extLst>
          </p:cNvPr>
          <p:cNvCxnSpPr>
            <a:cxnSpLocks/>
            <a:endCxn id="50" idx="3"/>
          </p:cNvCxnSpPr>
          <p:nvPr/>
        </p:nvCxnSpPr>
        <p:spPr>
          <a:xfrm flipV="1">
            <a:off x="1167170" y="2699280"/>
            <a:ext cx="637944" cy="30119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ruta 52">
            <a:extLst>
              <a:ext uri="{FF2B5EF4-FFF2-40B4-BE49-F238E27FC236}">
                <a16:creationId xmlns:a16="http://schemas.microsoft.com/office/drawing/2014/main" id="{5E2373CE-B782-FEEB-721E-CC86FF9A2C89}"/>
              </a:ext>
            </a:extLst>
          </p:cNvPr>
          <p:cNvSpPr txBox="1"/>
          <p:nvPr/>
        </p:nvSpPr>
        <p:spPr>
          <a:xfrm>
            <a:off x="4718596" y="1648491"/>
            <a:ext cx="22869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Absorption + scattering</a:t>
            </a:r>
          </a:p>
        </p:txBody>
      </p:sp>
      <p:cxnSp>
        <p:nvCxnSpPr>
          <p:cNvPr id="54" name="Rak pilkoppling 53">
            <a:extLst>
              <a:ext uri="{FF2B5EF4-FFF2-40B4-BE49-F238E27FC236}">
                <a16:creationId xmlns:a16="http://schemas.microsoft.com/office/drawing/2014/main" id="{70E581FC-E339-BE6D-8613-3FAD88C097EF}"/>
              </a:ext>
            </a:extLst>
          </p:cNvPr>
          <p:cNvCxnSpPr>
            <a:cxnSpLocks/>
          </p:cNvCxnSpPr>
          <p:nvPr/>
        </p:nvCxnSpPr>
        <p:spPr>
          <a:xfrm>
            <a:off x="5453825" y="2040018"/>
            <a:ext cx="0" cy="412252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ruta 56">
            <a:extLst>
              <a:ext uri="{FF2B5EF4-FFF2-40B4-BE49-F238E27FC236}">
                <a16:creationId xmlns:a16="http://schemas.microsoft.com/office/drawing/2014/main" id="{219CFFC4-F62A-1AA5-D94F-AA0B175F10BC}"/>
              </a:ext>
            </a:extLst>
          </p:cNvPr>
          <p:cNvSpPr txBox="1"/>
          <p:nvPr/>
        </p:nvSpPr>
        <p:spPr>
          <a:xfrm>
            <a:off x="105540" y="3258073"/>
            <a:ext cx="1136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Scattering</a:t>
            </a:r>
          </a:p>
        </p:txBody>
      </p:sp>
      <p:cxnSp>
        <p:nvCxnSpPr>
          <p:cNvPr id="58" name="Rak pilkoppling 57">
            <a:extLst>
              <a:ext uri="{FF2B5EF4-FFF2-40B4-BE49-F238E27FC236}">
                <a16:creationId xmlns:a16="http://schemas.microsoft.com/office/drawing/2014/main" id="{A076441A-53CE-3652-E8A8-8BC613F5B6AE}"/>
              </a:ext>
            </a:extLst>
          </p:cNvPr>
          <p:cNvCxnSpPr>
            <a:cxnSpLocks/>
          </p:cNvCxnSpPr>
          <p:nvPr/>
        </p:nvCxnSpPr>
        <p:spPr>
          <a:xfrm flipV="1">
            <a:off x="1150677" y="3442738"/>
            <a:ext cx="350263" cy="10519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ruta 59">
            <a:extLst>
              <a:ext uri="{FF2B5EF4-FFF2-40B4-BE49-F238E27FC236}">
                <a16:creationId xmlns:a16="http://schemas.microsoft.com/office/drawing/2014/main" id="{81E4AE8F-212B-6039-13C1-532807EDBE9E}"/>
              </a:ext>
            </a:extLst>
          </p:cNvPr>
          <p:cNvSpPr txBox="1"/>
          <p:nvPr/>
        </p:nvSpPr>
        <p:spPr>
          <a:xfrm>
            <a:off x="168163" y="3872858"/>
            <a:ext cx="1136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Fission</a:t>
            </a:r>
          </a:p>
        </p:txBody>
      </p:sp>
      <p:cxnSp>
        <p:nvCxnSpPr>
          <p:cNvPr id="61" name="Rak pilkoppling 60">
            <a:extLst>
              <a:ext uri="{FF2B5EF4-FFF2-40B4-BE49-F238E27FC236}">
                <a16:creationId xmlns:a16="http://schemas.microsoft.com/office/drawing/2014/main" id="{13B0ACAA-C0CA-166D-F32B-91CE9F2FFB5A}"/>
              </a:ext>
            </a:extLst>
          </p:cNvPr>
          <p:cNvCxnSpPr>
            <a:cxnSpLocks/>
          </p:cNvCxnSpPr>
          <p:nvPr/>
        </p:nvCxnSpPr>
        <p:spPr>
          <a:xfrm>
            <a:off x="1056000" y="4057523"/>
            <a:ext cx="467472" cy="0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ruta 63">
            <a:extLst>
              <a:ext uri="{FF2B5EF4-FFF2-40B4-BE49-F238E27FC236}">
                <a16:creationId xmlns:a16="http://schemas.microsoft.com/office/drawing/2014/main" id="{00585B51-0EF8-78E4-2136-6E717D813B38}"/>
              </a:ext>
            </a:extLst>
          </p:cNvPr>
          <p:cNvSpPr txBox="1"/>
          <p:nvPr/>
        </p:nvSpPr>
        <p:spPr>
          <a:xfrm>
            <a:off x="263276" y="4515324"/>
            <a:ext cx="1136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Delayed neutrons</a:t>
            </a:r>
          </a:p>
        </p:txBody>
      </p:sp>
      <p:cxnSp>
        <p:nvCxnSpPr>
          <p:cNvPr id="65" name="Rak pilkoppling 64">
            <a:extLst>
              <a:ext uri="{FF2B5EF4-FFF2-40B4-BE49-F238E27FC236}">
                <a16:creationId xmlns:a16="http://schemas.microsoft.com/office/drawing/2014/main" id="{52D6350A-58BC-4A3B-F42A-F505C9179033}"/>
              </a:ext>
            </a:extLst>
          </p:cNvPr>
          <p:cNvCxnSpPr>
            <a:cxnSpLocks/>
          </p:cNvCxnSpPr>
          <p:nvPr/>
        </p:nvCxnSpPr>
        <p:spPr>
          <a:xfrm>
            <a:off x="1124086" y="4799744"/>
            <a:ext cx="444940" cy="7967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ruta 66">
                <a:extLst>
                  <a:ext uri="{FF2B5EF4-FFF2-40B4-BE49-F238E27FC236}">
                    <a16:creationId xmlns:a16="http://schemas.microsoft.com/office/drawing/2014/main" id="{C9A412F3-AD3D-6F8D-E3FC-609E61A11F1E}"/>
                  </a:ext>
                </a:extLst>
              </p:cNvPr>
              <p:cNvSpPr txBox="1"/>
              <p:nvPr/>
            </p:nvSpPr>
            <p:spPr>
              <a:xfrm>
                <a:off x="-339199" y="5250123"/>
                <a:ext cx="8145564" cy="967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</m:d>
                      <m:nary>
                        <m:naryPr>
                          <m:limLoc m:val="undOvr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 panose="02040503050406030204" pitchFamily="18" charset="0"/>
                                    </a:rPr>
                                    <m:t>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  <m:r>
                                    <a:rPr lang="en-US" sz="160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𝑑𝐸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</m:e>
                          </m:nary>
                        </m:e>
                      </m:nary>
                    </m:oMath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=1,…,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7" name="textruta 66">
                <a:extLst>
                  <a:ext uri="{FF2B5EF4-FFF2-40B4-BE49-F238E27FC236}">
                    <a16:creationId xmlns:a16="http://schemas.microsoft.com/office/drawing/2014/main" id="{C9A412F3-AD3D-6F8D-E3FC-609E61A11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39199" y="5250123"/>
                <a:ext cx="8145564" cy="967444"/>
              </a:xfrm>
              <a:prstGeom prst="rect">
                <a:avLst/>
              </a:prstGeom>
              <a:blipFill>
                <a:blip r:embed="rId6"/>
                <a:stretch>
                  <a:fillRect b="-31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Rak pilkoppling 67">
            <a:extLst>
              <a:ext uri="{FF2B5EF4-FFF2-40B4-BE49-F238E27FC236}">
                <a16:creationId xmlns:a16="http://schemas.microsoft.com/office/drawing/2014/main" id="{630CE195-6E65-677D-88B7-9E2C10F6FBA8}"/>
              </a:ext>
            </a:extLst>
          </p:cNvPr>
          <p:cNvCxnSpPr>
            <a:cxnSpLocks/>
            <a:stCxn id="64" idx="2"/>
          </p:cNvCxnSpPr>
          <p:nvPr/>
        </p:nvCxnSpPr>
        <p:spPr>
          <a:xfrm>
            <a:off x="831423" y="5100099"/>
            <a:ext cx="292663" cy="258366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ruta 8">
            <a:extLst>
              <a:ext uri="{FF2B5EF4-FFF2-40B4-BE49-F238E27FC236}">
                <a16:creationId xmlns:a16="http://schemas.microsoft.com/office/drawing/2014/main" id="{50EDA074-5FEC-F746-2FE9-CA557DB41110}"/>
              </a:ext>
            </a:extLst>
          </p:cNvPr>
          <p:cNvSpPr txBox="1"/>
          <p:nvPr/>
        </p:nvSpPr>
        <p:spPr>
          <a:xfrm>
            <a:off x="263276" y="6296822"/>
            <a:ext cx="82475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7"/>
              </a:rPr>
              <a:t>https://en.wikipedia.org/wiki/Neutron_transport#Neutron_transport_equation</a:t>
            </a:r>
            <a:r>
              <a:rPr lang="en-GB" dirty="0"/>
              <a:t> </a:t>
            </a: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CDC2388B-BF3C-4636-8352-A4FA8CC1B4C6}"/>
              </a:ext>
            </a:extLst>
          </p:cNvPr>
          <p:cNvSpPr txBox="1"/>
          <p:nvPr/>
        </p:nvSpPr>
        <p:spPr>
          <a:xfrm>
            <a:off x="6190876" y="4272378"/>
            <a:ext cx="1136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Source</a:t>
            </a:r>
          </a:p>
        </p:txBody>
      </p:sp>
      <p:cxnSp>
        <p:nvCxnSpPr>
          <p:cNvPr id="48" name="Rak pilkoppling 47">
            <a:extLst>
              <a:ext uri="{FF2B5EF4-FFF2-40B4-BE49-F238E27FC236}">
                <a16:creationId xmlns:a16="http://schemas.microsoft.com/office/drawing/2014/main" id="{F846DCC4-3836-47FB-B640-6E8C24D49695}"/>
              </a:ext>
            </a:extLst>
          </p:cNvPr>
          <p:cNvCxnSpPr>
            <a:cxnSpLocks/>
          </p:cNvCxnSpPr>
          <p:nvPr/>
        </p:nvCxnSpPr>
        <p:spPr>
          <a:xfrm flipH="1">
            <a:off x="5524186" y="4451283"/>
            <a:ext cx="603989" cy="209077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059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CE070D-D40D-4B78-BF46-95DCA6B07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Thermal hydraulics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6224E54E-B706-4FC0-8F98-3C45E0BD35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/>
              </a:bodyPr>
              <a:lstStyle/>
              <a:p>
                <a:r>
                  <a:rPr lang="en-GB" sz="1867" dirty="0"/>
                  <a:t>Power density of fission: </a:t>
                </a:r>
                <a:br>
                  <a:rPr lang="en-GB" sz="1867" dirty="0"/>
                </a:br>
                <a:endParaRPr lang="en-GB" sz="1867" dirty="0"/>
              </a:p>
              <a:p>
                <a:r>
                  <a:rPr lang="en-GB" sz="1867" dirty="0"/>
                  <a:t>Conduction: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𝜌</m:t>
                          </m:r>
                        </m:sub>
                      </m:sSub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sv-SE" sz="1867" i="1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f>
                        <m:f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1867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′′′</m:t>
                          </m:r>
                        </m:sup>
                      </m:sSup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1867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v-SE" sz="1867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sv-SE" sz="1867" i="1">
                          <a:latin typeface="Cambria Math" panose="02040503050406030204" pitchFamily="18" charset="0"/>
                        </a:rPr>
                        <m:t>⋅[</m:t>
                      </m:r>
                      <m:r>
                        <a:rPr lang="sv-SE" sz="1867" i="1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sv-SE" sz="1867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m:rPr>
                          <m:sty m:val="p"/>
                        </m:rPr>
                        <a:rPr lang="sv-SE" sz="1867">
                          <a:latin typeface="Cambria Math" panose="02040503050406030204" pitchFamily="18" charset="0"/>
                        </a:rPr>
                        <m:t>T</m:t>
                      </m:r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1867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GB" sz="1867" dirty="0"/>
              </a:p>
              <a:p>
                <a:r>
                  <a:rPr lang="en-GB" sz="1867" dirty="0"/>
                  <a:t>Convection: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867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1867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v-SE" sz="1867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sv-SE" sz="1867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sv-SE" sz="1867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sv-SE" sz="1867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1867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sv-SE" sz="1867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sv-SE" sz="1867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sz="1867" b="1" i="1"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p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1867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′′′</m:t>
                          </m:r>
                        </m:sup>
                      </m:sSup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1867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v-SE" sz="1867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sv-SE" sz="1867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sv-SE" sz="1867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1867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sv-SE" sz="1867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sv-SE" sz="1867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sv-SE" sz="1867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1867" i="1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sv-SE" sz="1867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sv-SE" sz="1867" b="1" i="1"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sv-SE" sz="1867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sv-SE" sz="1867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sv-SE" sz="1867" i="1"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sv-SE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1867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1867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GB" sz="1867" dirty="0"/>
              </a:p>
              <a:p>
                <a:r>
                  <a:rPr lang="en-GB" sz="2000" dirty="0"/>
                  <a:t>Conservation of mass: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sz="2000" b="0" i="1" smtClean="0"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sv-SE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sv-SE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sv-SE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20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v-SE" sz="2000" b="1" i="0" smtClean="0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sv-SE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sv-SE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20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sv-SE" sz="20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d>
                        <m:dPr>
                          <m:ctrlPr>
                            <a:rPr lang="sv-SE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20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/>
              </a:p>
              <a:p>
                <a:r>
                  <a:rPr lang="en-GB" sz="2000" dirty="0"/>
                  <a:t>Conservation of momentum: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sv-S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2000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d>
                        <m:dPr>
                          <m:ctrlPr>
                            <a:rPr lang="sv-SE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sv-SE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v-SE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sv-SE" sz="2000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num>
                            <m:den>
                              <m:r>
                                <a:rPr lang="sv-SE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sv-SE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d>
                            <m:dPr>
                              <m:ctrlPr>
                                <a:rPr lang="sv-SE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sz="2000" b="1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sv-SE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sv-SE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sv-SE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sv-SE" sz="20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  <m:d>
                            <m:dPr>
                              <m:ctrlPr>
                                <a:rPr lang="sv-SE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sz="2000" b="1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sv-SE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sv-SE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sv-SE" sz="20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sv-SE" sz="2000" b="1" i="0" smtClean="0">
                              <a:latin typeface="Cambria Math" panose="02040503050406030204" pitchFamily="18" charset="0"/>
                            </a:rPr>
                            <m:t>𝛁</m:t>
                          </m:r>
                          <m:r>
                            <a:rPr lang="sv-SE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sv-SE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  <m:d>
                            <m:dPr>
                              <m:ctrlPr>
                                <a:rPr lang="sv-SE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sz="2000" b="1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sv-SE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sv-SE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sv-SE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v-SE" sz="2000" b="1" i="0" smtClean="0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sv-SE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sv-SE" sz="2000" b="0" i="1" smtClean="0">
                          <a:latin typeface="Cambria Math" panose="02040503050406030204" pitchFamily="18" charset="0"/>
                        </a:rPr>
                        <m:t>𝜏</m:t>
                      </m:r>
                      <m:d>
                        <m:dPr>
                          <m:ctrlPr>
                            <a:rPr lang="sv-S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2000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sv-SE" sz="2000" b="1" i="0" smtClean="0">
                          <a:latin typeface="Cambria Math" panose="02040503050406030204" pitchFamily="18" charset="0"/>
                        </a:rPr>
                        <m:t>𝛁</m:t>
                      </m:r>
                      <m:r>
                        <m:rPr>
                          <m:sty m:val="p"/>
                        </m:rPr>
                        <a:rPr lang="sv-SE" sz="2000" b="0" i="0" smtClean="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sv-S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2000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v-SE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sv-S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sz="2000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sv-SE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sv-SE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v-SE" sz="2000" b="1" i="1" smtClean="0">
                          <a:latin typeface="Cambria Math" panose="02040503050406030204" pitchFamily="18" charset="0"/>
                        </a:rPr>
                        <m:t>𝒈</m:t>
                      </m:r>
                    </m:oMath>
                  </m:oMathPara>
                </a14:m>
                <a:endParaRPr lang="en-GB" sz="2000" dirty="0"/>
              </a:p>
              <a:p>
                <a:pPr marL="0" indent="0">
                  <a:buNone/>
                </a:pPr>
                <a:endParaRPr lang="en-GB" sz="1867" dirty="0"/>
              </a:p>
            </p:txBody>
          </p:sp>
        </mc:Choice>
        <mc:Fallback xmlns="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6224E54E-B706-4FC0-8F98-3C45E0BD35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3"/>
                <a:stretch>
                  <a:fillRect l="-522" t="-1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Bildobjekt 4">
            <a:extLst>
              <a:ext uri="{FF2B5EF4-FFF2-40B4-BE49-F238E27FC236}">
                <a16:creationId xmlns:a16="http://schemas.microsoft.com/office/drawing/2014/main" id="{A9305A98-3583-57EA-8415-B754F4D37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0787" y="1945546"/>
            <a:ext cx="3410426" cy="48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4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ildobjekt 30">
            <a:extLst>
              <a:ext uri="{FF2B5EF4-FFF2-40B4-BE49-F238E27FC236}">
                <a16:creationId xmlns:a16="http://schemas.microsoft.com/office/drawing/2014/main" id="{E663107F-D186-42C1-99A7-309878318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40" y="5311635"/>
            <a:ext cx="7497221" cy="1000265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21F399B3-0959-54BB-156A-12D3B7765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Doppler feedback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AF4F81-50DA-F3DE-893F-71A7B37B1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693170" cy="4351338"/>
          </a:xfrm>
        </p:spPr>
        <p:txBody>
          <a:bodyPr>
            <a:normAutofit/>
          </a:bodyPr>
          <a:lstStyle/>
          <a:p>
            <a:r>
              <a:rPr lang="en-GB" sz="2200" dirty="0"/>
              <a:t>Temperature coefficient of reactivity:</a:t>
            </a:r>
            <a:br>
              <a:rPr lang="en-GB" sz="2200" dirty="0"/>
            </a:br>
            <a:endParaRPr lang="en-GB" sz="2200" dirty="0"/>
          </a:p>
          <a:p>
            <a:r>
              <a:rPr lang="en-GB" sz="2200" dirty="0"/>
              <a:t>Resonance escape probability: </a:t>
            </a:r>
          </a:p>
          <a:p>
            <a:r>
              <a:rPr lang="en-GB" sz="2200" dirty="0"/>
              <a:t>Resonance integral: 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FBB4713-FD86-488E-482D-D710A6709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6956" y="1732486"/>
            <a:ext cx="1209844" cy="447737"/>
          </a:xfrm>
          <a:prstGeom prst="rect">
            <a:avLst/>
          </a:prstGeom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4987F5DF-C72F-759C-A79B-EE3D9AA748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5065719"/>
              </p:ext>
            </p:extLst>
          </p:nvPr>
        </p:nvGraphicFramePr>
        <p:xfrm>
          <a:off x="7449545" y="2642454"/>
          <a:ext cx="4377018" cy="33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5" name="Bildobjekt 14">
            <a:extLst>
              <a:ext uri="{FF2B5EF4-FFF2-40B4-BE49-F238E27FC236}">
                <a16:creationId xmlns:a16="http://schemas.microsoft.com/office/drawing/2014/main" id="{FF24F8FD-50F0-1EA9-D961-395DF7723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6101" y="2857498"/>
            <a:ext cx="2724530" cy="714475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9195F052-C6DF-B280-260C-5E300FB45F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8113" y="1531935"/>
            <a:ext cx="2781688" cy="895475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B6578134-E12A-BBA8-A3B0-BD6B618372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5015" y="2347138"/>
            <a:ext cx="1457528" cy="590632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5FAB9879-FE8B-2A81-C5A6-9BCA51C9D4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6101" y="3562864"/>
            <a:ext cx="2981741" cy="876422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87FEDD14-8FEF-D80A-EA38-BB6653965F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3990" y="4277339"/>
            <a:ext cx="4372585" cy="914528"/>
          </a:xfrm>
          <a:prstGeom prst="rect">
            <a:avLst/>
          </a:prstGeom>
        </p:spPr>
      </p:pic>
      <p:pic>
        <p:nvPicPr>
          <p:cNvPr id="27" name="Bildobjekt 26">
            <a:extLst>
              <a:ext uri="{FF2B5EF4-FFF2-40B4-BE49-F238E27FC236}">
                <a16:creationId xmlns:a16="http://schemas.microsoft.com/office/drawing/2014/main" id="{99BB2606-F978-9ADA-C1B3-168C192C50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98113" y="4372602"/>
            <a:ext cx="1724266" cy="724001"/>
          </a:xfrm>
          <a:prstGeom prst="rect">
            <a:avLst/>
          </a:prstGeom>
        </p:spPr>
      </p:pic>
      <p:pic>
        <p:nvPicPr>
          <p:cNvPr id="29" name="Bildobjekt 28">
            <a:extLst>
              <a:ext uri="{FF2B5EF4-FFF2-40B4-BE49-F238E27FC236}">
                <a16:creationId xmlns:a16="http://schemas.microsoft.com/office/drawing/2014/main" id="{753849ED-BBC2-2FB4-D446-E6DBD4F1F31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66176" y="3458075"/>
            <a:ext cx="2257740" cy="819264"/>
          </a:xfrm>
          <a:prstGeom prst="rect">
            <a:avLst/>
          </a:prstGeom>
        </p:spPr>
      </p:pic>
      <p:sp>
        <p:nvSpPr>
          <p:cNvPr id="33" name="textruta 32">
            <a:extLst>
              <a:ext uri="{FF2B5EF4-FFF2-40B4-BE49-F238E27FC236}">
                <a16:creationId xmlns:a16="http://schemas.microsoft.com/office/drawing/2014/main" id="{16B02F7B-B9BA-F411-3976-0BC514AD085B}"/>
              </a:ext>
            </a:extLst>
          </p:cNvPr>
          <p:cNvSpPr txBox="1"/>
          <p:nvPr/>
        </p:nvSpPr>
        <p:spPr>
          <a:xfrm>
            <a:off x="7830561" y="5827892"/>
            <a:ext cx="385015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0" i="0" dirty="0">
                <a:solidFill>
                  <a:srgbClr val="222222"/>
                </a:solidFill>
                <a:effectLst/>
              </a:rPr>
              <a:t>IAEA, </a:t>
            </a:r>
            <a:r>
              <a:rPr lang="en-GB" sz="800" b="0" i="1" dirty="0">
                <a:solidFill>
                  <a:srgbClr val="222222"/>
                </a:solidFill>
                <a:effectLst/>
              </a:rPr>
              <a:t>Evaluated Nuclear Data File (ENDF</a:t>
            </a:r>
            <a:r>
              <a:rPr lang="en-GB" sz="800" i="1" dirty="0">
                <a:solidFill>
                  <a:srgbClr val="222222"/>
                </a:solidFill>
              </a:rPr>
              <a:t>)</a:t>
            </a:r>
            <a:r>
              <a:rPr lang="en-GB" sz="800" dirty="0">
                <a:solidFill>
                  <a:srgbClr val="222222"/>
                </a:solidFill>
              </a:rPr>
              <a:t>, 2026, </a:t>
            </a:r>
            <a:r>
              <a:rPr lang="en-GB" sz="800" dirty="0">
                <a:solidFill>
                  <a:srgbClr val="222222"/>
                </a:solidFill>
                <a:hlinkClick r:id="rId12"/>
              </a:rPr>
              <a:t>https://nds.iaea.org/exfor/endf.htm</a:t>
            </a:r>
            <a:r>
              <a:rPr lang="en-GB" sz="800" dirty="0">
                <a:solidFill>
                  <a:srgbClr val="222222"/>
                </a:solidFill>
              </a:rPr>
              <a:t>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814201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5DF3FEDF-4337-4F36-9377-55C6E1BB3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603" y="1729054"/>
            <a:ext cx="2772162" cy="54300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34C042DD-4698-4EFA-BF09-13561D78ED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03" y="3290682"/>
            <a:ext cx="3000794" cy="552527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8E4EF1E3-BC81-474A-8161-31A6BC3290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5603" y="2567484"/>
            <a:ext cx="5087060" cy="762106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7C2AEA8A-7E27-4471-A936-C0AED2B3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Derivation – Langevin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01DA4F7D-0086-4E15-8581-02CF9E68DD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90322"/>
                <a:ext cx="10515600" cy="4351338"/>
              </a:xfrm>
            </p:spPr>
            <p:txBody>
              <a:bodyPr/>
              <a:lstStyle/>
              <a:p>
                <a:r>
                  <a:rPr lang="en-GB" dirty="0"/>
                  <a:t>Langevin equation:</a:t>
                </a:r>
              </a:p>
              <a:p>
                <a:pPr lvl="1"/>
                <a:r>
                  <a:rPr lang="en-GB" dirty="0"/>
                  <a:t>The noise </a:t>
                </a:r>
                <a14:m>
                  <m:oMath xmlns:m="http://schemas.openxmlformats.org/officeDocument/2006/math">
                    <m:r>
                      <a:rPr lang="sv-SE" b="0" i="1" smtClean="0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GB" dirty="0"/>
                  <a:t> varies faster than </a:t>
                </a:r>
                <a14:m>
                  <m:oMath xmlns:m="http://schemas.openxmlformats.org/officeDocument/2006/math">
                    <m:r>
                      <a:rPr lang="sv-SE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dirty="0"/>
                  <a:t> </a:t>
                </a:r>
              </a:p>
              <a:p>
                <a:r>
                  <a:rPr lang="en-GB" dirty="0"/>
                  <a:t>Expansion of unity:</a:t>
                </a:r>
              </a:p>
              <a:p>
                <a:r>
                  <a:rPr lang="en-GB" dirty="0"/>
                  <a:t>Average over noise:</a:t>
                </a:r>
              </a:p>
              <a:p>
                <a:r>
                  <a:rPr lang="en-GB" dirty="0"/>
                  <a:t>Assuming a forward discretization scheme and Gaussian noise with zero mean and covariance 					   that is independent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sv-SE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dirty="0">
                    <a:sym typeface="Wingdings" panose="05000000000000000000" pitchFamily="2" charset="2"/>
                  </a:rPr>
                  <a:t> </a:t>
                </a:r>
                <a:r>
                  <a:rPr lang="en-GB" dirty="0"/>
                  <a:t>   </a:t>
                </a:r>
              </a:p>
            </p:txBody>
          </p:sp>
        </mc:Choice>
        <mc:Fallback xmlns="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01DA4F7D-0086-4E15-8581-02CF9E68D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90322"/>
                <a:ext cx="10515600" cy="4351338"/>
              </a:xfrm>
              <a:blipFill>
                <a:blip r:embed="rId6"/>
                <a:stretch>
                  <a:fillRect l="-1043" t="-23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Bildobjekt 11">
            <a:extLst>
              <a:ext uri="{FF2B5EF4-FFF2-40B4-BE49-F238E27FC236}">
                <a16:creationId xmlns:a16="http://schemas.microsoft.com/office/drawing/2014/main" id="{51CB757A-A004-4C86-B018-1441060392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5603" y="4631748"/>
            <a:ext cx="3820058" cy="600159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5F8B4FEB-8CCD-459E-B040-795AA71768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1818" y="5231907"/>
            <a:ext cx="5992061" cy="590632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81090A1E-C41C-4F64-9F57-C9E7EBCF2E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8103" y="4186643"/>
            <a:ext cx="4182059" cy="25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330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143C3AB1-1CEB-42BF-8C32-8835E14BA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356" y="2193245"/>
            <a:ext cx="6525536" cy="562053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6C4348F4-8A9B-45A5-9594-6B259977E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021" y="2902853"/>
            <a:ext cx="4258269" cy="657317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5BF66841-6D7A-4AF2-A9E8-85C64B0D0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Derivation – Correlation functions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21D522-77D6-466F-9D3E-39A618C62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88015" cy="4192222"/>
          </a:xfrm>
        </p:spPr>
        <p:txBody>
          <a:bodyPr>
            <a:normAutofit/>
          </a:bodyPr>
          <a:lstStyle/>
          <a:p>
            <a:r>
              <a:rPr lang="en-GB" dirty="0"/>
              <a:t>Stochastic neutron diffusion equation:</a:t>
            </a:r>
          </a:p>
          <a:p>
            <a:pPr marL="457200" lvl="1" indent="0">
              <a:buNone/>
            </a:pPr>
            <a:r>
              <a:rPr lang="en-GB" dirty="0">
                <a:sym typeface="Wingdings" panose="05000000000000000000" pitchFamily="2" charset="2"/>
              </a:rPr>
              <a:t> </a:t>
            </a:r>
            <a:br>
              <a:rPr lang="sv-SE" b="0" i="1" dirty="0">
                <a:latin typeface="Cambria Math" panose="02040503050406030204" pitchFamily="18" charset="0"/>
              </a:rPr>
            </a:br>
            <a:endParaRPr lang="en-GB" dirty="0"/>
          </a:p>
          <a:p>
            <a:r>
              <a:rPr lang="en-GB" dirty="0"/>
              <a:t>Generating functional:</a:t>
            </a:r>
          </a:p>
          <a:p>
            <a:r>
              <a:rPr lang="en-GB" dirty="0"/>
              <a:t>Correlation functions: </a:t>
            </a:r>
            <a:br>
              <a:rPr lang="en-GB" dirty="0"/>
            </a:br>
            <a:br>
              <a:rPr lang="en-GB" dirty="0"/>
            </a:br>
            <a:endParaRPr lang="en-GB" dirty="0"/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 </a:t>
            </a:r>
            <a:br>
              <a:rPr lang="en-GB" dirty="0"/>
            </a:br>
            <a:endParaRPr lang="en-GB" sz="20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4740222-9D91-4BB1-BD6B-EB09BC336C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6654" y="1825625"/>
            <a:ext cx="3953427" cy="495369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9F780D6D-2618-482F-B648-E06229AE1B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6866" y="3513487"/>
            <a:ext cx="6154009" cy="14956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ruta 13">
                <a:extLst>
                  <a:ext uri="{FF2B5EF4-FFF2-40B4-BE49-F238E27FC236}">
                    <a16:creationId xmlns:a16="http://schemas.microsoft.com/office/drawing/2014/main" id="{AC86385F-C6F3-495B-AF88-F42BF91CC4AA}"/>
                  </a:ext>
                </a:extLst>
              </p:cNvPr>
              <p:cNvSpPr txBox="1"/>
              <p:nvPr/>
            </p:nvSpPr>
            <p:spPr>
              <a:xfrm>
                <a:off x="1320800" y="5357814"/>
                <a:ext cx="45430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800" dirty="0"/>
                  <a:t>(assuming that the noise is independent of </a:t>
                </a:r>
                <a14:m>
                  <m:oMath xmlns:m="http://schemas.openxmlformats.org/officeDocument/2006/math">
                    <m:r>
                      <a:rPr lang="sv-SE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1800" dirty="0"/>
                  <a:t>) </a:t>
                </a:r>
                <a:endParaRPr lang="en-GB" dirty="0"/>
              </a:p>
            </p:txBody>
          </p:sp>
        </mc:Choice>
        <mc:Fallback xmlns="">
          <p:sp>
            <p:nvSpPr>
              <p:cNvPr id="14" name="textruta 13">
                <a:extLst>
                  <a:ext uri="{FF2B5EF4-FFF2-40B4-BE49-F238E27FC236}">
                    <a16:creationId xmlns:a16="http://schemas.microsoft.com/office/drawing/2014/main" id="{AC86385F-C6F3-495B-AF88-F42BF91CC4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0800" y="5357814"/>
                <a:ext cx="4543039" cy="369332"/>
              </a:xfrm>
              <a:prstGeom prst="rect">
                <a:avLst/>
              </a:prstGeom>
              <a:blipFill>
                <a:blip r:embed="rId8"/>
                <a:stretch>
                  <a:fillRect l="-1208" t="-10000" r="-134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ruta 3">
                <a:extLst>
                  <a:ext uri="{FF2B5EF4-FFF2-40B4-BE49-F238E27FC236}">
                    <a16:creationId xmlns:a16="http://schemas.microsoft.com/office/drawing/2014/main" id="{8B831AB4-552E-4D7C-A23A-09D5F11DE708}"/>
                  </a:ext>
                </a:extLst>
              </p:cNvPr>
              <p:cNvSpPr txBox="1"/>
              <p:nvPr/>
            </p:nvSpPr>
            <p:spPr>
              <a:xfrm>
                <a:off x="1634161" y="2685985"/>
                <a:ext cx="328179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v-SE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sv-SE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v-SE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sv-SE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sv-SE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sv-SE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treated as a scalar field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4" name="textruta 3">
                <a:extLst>
                  <a:ext uri="{FF2B5EF4-FFF2-40B4-BE49-F238E27FC236}">
                    <a16:creationId xmlns:a16="http://schemas.microsoft.com/office/drawing/2014/main" id="{8B831AB4-552E-4D7C-A23A-09D5F11DE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161" y="2685985"/>
                <a:ext cx="3281796" cy="646331"/>
              </a:xfrm>
              <a:prstGeom prst="rect">
                <a:avLst/>
              </a:prstGeom>
              <a:blipFill>
                <a:blip r:embed="rId9"/>
                <a:stretch>
                  <a:fillRect t="-5660" r="-1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Bildobjekt 11">
            <a:extLst>
              <a:ext uri="{FF2B5EF4-FFF2-40B4-BE49-F238E27FC236}">
                <a16:creationId xmlns:a16="http://schemas.microsoft.com/office/drawing/2014/main" id="{0EA6920A-80BA-4B8B-B002-69D1444F7F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1714" y="4704278"/>
            <a:ext cx="3686689" cy="60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62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2BA432CF-4C09-2039-C780-910234131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8070" y="3333884"/>
            <a:ext cx="5153744" cy="514422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553BF31F-B9E6-5B91-FF59-BCD94A217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Self-energy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18DB5197-F830-0C57-0C73-EB25C5FBC0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200" dirty="0"/>
                  <a:t>Dyson equation: </a:t>
                </a:r>
                <a:br>
                  <a:rPr lang="en-GB" sz="2200" dirty="0"/>
                </a:br>
                <a:endParaRPr lang="en-GB" sz="2200" dirty="0"/>
              </a:p>
              <a:p>
                <a:r>
                  <a:rPr lang="en-GB" sz="2200" dirty="0"/>
                  <a:t>Self-energy: </a:t>
                </a:r>
              </a:p>
              <a:p>
                <a:pPr marL="0" indent="0">
                  <a:buNone/>
                </a:pPr>
                <a:endParaRPr lang="en-GB" sz="2200" dirty="0"/>
              </a:p>
              <a:p>
                <a:r>
                  <a:rPr lang="en-GB" sz="2200" dirty="0"/>
                  <a:t>Divergence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v-SE" sz="2200" b="0" i="0" smtClean="0">
                        <a:latin typeface="Cambria Math" panose="02040503050406030204" pitchFamily="18" charset="0"/>
                      </a:rPr>
                      <m:t>d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lang="en-GB" sz="2200" dirty="0"/>
                  <a:t>. Use additive renormalization:</a:t>
                </a:r>
                <a:br>
                  <a:rPr lang="en-GB" sz="2200" dirty="0"/>
                </a:br>
                <a:r>
                  <a:rPr lang="en-GB" sz="2200" dirty="0"/>
                  <a:t>where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GB" sz="2200" dirty="0"/>
                  <a:t> is the distance from criticality and the critical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GB" sz="2200" dirty="0"/>
                  <a:t> is defined such that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𝐺</m:t>
                    </m:r>
                    <m:sSup>
                      <m:sSup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sv-SE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sz="2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  <m:sup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2200" dirty="0"/>
                  <a:t>:</a:t>
                </a:r>
              </a:p>
            </p:txBody>
          </p:sp>
        </mc:Choice>
        <mc:Fallback xmlns="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18DB5197-F830-0C57-0C73-EB25C5FBC0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96" t="-16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Bildobjekt 4">
            <a:extLst>
              <a:ext uri="{FF2B5EF4-FFF2-40B4-BE49-F238E27FC236}">
                <a16:creationId xmlns:a16="http://schemas.microsoft.com/office/drawing/2014/main" id="{572BE986-E8DF-A0DD-7C52-AF73034F0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855" y="1731911"/>
            <a:ext cx="3153215" cy="543001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DF3BB2D6-DA58-4D0A-CBD4-B0547E88B4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8149" y="2274912"/>
            <a:ext cx="4039164" cy="866896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1A35542-FCBC-84E2-6807-AF9C1A4F71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5879" y="2274912"/>
            <a:ext cx="2838846" cy="809738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3C5EF355-5D27-27E1-EBAA-1E5E2F1BC2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7860" y="2522596"/>
            <a:ext cx="1200318" cy="371527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C93219DB-0482-CE97-B7A7-187C73904F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9308" y="4216411"/>
            <a:ext cx="3258005" cy="8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8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9DDE43-6025-E5C9-64CC-F9B691AA1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Renormalization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D959D09-9C50-93C8-8641-240028649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200" dirty="0"/>
              <a:t>Inverse of renormalized response propagator: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BAF1053-B336-74C2-1E70-53CBFD74B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1592" y="1825625"/>
            <a:ext cx="4115374" cy="42868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FE34D823-95AB-999E-8A11-38553C700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387" y="2254310"/>
            <a:ext cx="10031225" cy="328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696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1EC0E-26D1-3AD1-49DB-939B70B83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18ED60-E28C-109D-A2E9-D2EDE8807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Renormalization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33E4ABA9-622F-E249-3509-55C84221A6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2534587" cy="4351338"/>
              </a:xfrm>
            </p:spPr>
            <p:txBody>
              <a:bodyPr>
                <a:normAutofit/>
              </a:bodyPr>
              <a:lstStyle/>
              <a:p>
                <a:r>
                  <a:rPr lang="en-GB" sz="2200" dirty="0"/>
                  <a:t>Renormalization group equation:</a:t>
                </a:r>
                <a:br>
                  <a:rPr lang="en-GB" sz="2200" dirty="0"/>
                </a:br>
                <a:br>
                  <a:rPr lang="en-GB" sz="2200" dirty="0"/>
                </a:br>
                <a:br>
                  <a:rPr lang="en-GB" sz="2200" dirty="0"/>
                </a:br>
                <a:br>
                  <a:rPr lang="en-GB" sz="2200" dirty="0"/>
                </a:br>
                <a:br>
                  <a:rPr lang="en-GB" sz="2200" dirty="0"/>
                </a:br>
                <a:br>
                  <a:rPr lang="en-GB" sz="2200" dirty="0"/>
                </a:br>
                <a:br>
                  <a:rPr lang="en-GB" sz="2200" dirty="0"/>
                </a:br>
                <a:endParaRPr lang="en-GB" sz="2200" dirty="0"/>
              </a:p>
              <a:p>
                <a:r>
                  <a:rPr lang="en-GB" sz="2200" dirty="0"/>
                  <a:t>Epsilon-expansion,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GB" sz="2200" dirty="0"/>
                  <a:t>:  </a:t>
                </a:r>
              </a:p>
            </p:txBody>
          </p:sp>
        </mc:Choice>
        <mc:Fallback xmlns="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33E4ABA9-622F-E249-3509-55C84221A6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2534587" cy="4351338"/>
              </a:xfrm>
              <a:blipFill>
                <a:blip r:embed="rId2"/>
                <a:stretch>
                  <a:fillRect l="-2892" t="-1681" r="-53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objekt 5">
            <a:extLst>
              <a:ext uri="{FF2B5EF4-FFF2-40B4-BE49-F238E27FC236}">
                <a16:creationId xmlns:a16="http://schemas.microsoft.com/office/drawing/2014/main" id="{39A5A863-D5D7-CF06-01F8-39922FF3F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787" y="1825625"/>
            <a:ext cx="8497486" cy="2915057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2DA0134E-2FD3-DE01-03C5-62FA43042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2787" y="4740682"/>
            <a:ext cx="8173591" cy="142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316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5D3B3-9B45-050B-F67C-56160DD7A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74599DD-6009-1276-0B29-71FA7AC9D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203" y="2573347"/>
            <a:ext cx="7449590" cy="866896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329BD48-0529-176A-CEFB-C96CF0D78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Renormalization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218ABB05-2E40-0CC1-A1D4-F41D2D119D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GB" sz="2200" dirty="0"/>
                  <a:t>Solve RG equation by method of characteristics. Introduce running coupling and flowing dimensionless parameters such that</a:t>
                </a:r>
                <a:br>
                  <a:rPr lang="en-GB" sz="2200" dirty="0"/>
                </a:br>
                <a:br>
                  <a:rPr lang="en-GB" sz="2200" dirty="0"/>
                </a:br>
                <a:br>
                  <a:rPr lang="en-GB" sz="2200" dirty="0"/>
                </a:br>
                <a:endParaRPr lang="en-GB" sz="2200" dirty="0"/>
              </a:p>
              <a:p>
                <a:pPr marL="0" indent="0">
                  <a:buNone/>
                </a:pPr>
                <a:r>
                  <a:rPr lang="en-GB" sz="2200" dirty="0"/>
                  <a:t>where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2200" dirty="0"/>
                  <a:t> is the reference scale and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GB" sz="2200" dirty="0"/>
                  <a:t> is the infrared regime.</a:t>
                </a:r>
              </a:p>
              <a:p>
                <a:r>
                  <a:rPr lang="en-GB" sz="2200" dirty="0"/>
                  <a:t>The solution to the RG equation is</a:t>
                </a:r>
                <a:br>
                  <a:rPr lang="en-GB" sz="2200" dirty="0"/>
                </a:br>
                <a:br>
                  <a:rPr lang="en-GB" sz="2200" dirty="0"/>
                </a:br>
                <a:br>
                  <a:rPr lang="en-GB" sz="2200" dirty="0"/>
                </a:br>
                <a:endParaRPr lang="en-GB" sz="2200" dirty="0"/>
              </a:p>
              <a:p>
                <a:r>
                  <a:rPr lang="en-GB" sz="2200" dirty="0"/>
                  <a:t>The IR-stable fixed point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d>
                      <m:dPr>
                        <m:ctrlPr>
                          <a:rPr lang="sv-SE" sz="22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v-SE" sz="2200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</m:d>
                    <m:r>
                      <a:rPr lang="sv-SE" sz="2200" b="0" i="1" dirty="0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sv-SE" sz="22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v-SE" sz="2200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sv-SE" sz="2200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GB" sz="2200" dirty="0"/>
                  <a:t> is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sSup>
                          <m:sSupPr>
                            <m:ctrlPr>
                              <a:rPr lang="sv-SE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v-SE" sz="2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sv-SE" sz="22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b>
                    </m:sSub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=0,  </m:t>
                    </m:r>
                    <m:sSubSup>
                      <m:sSubSup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sSup>
                          <m:sSupPr>
                            <m:ctrlPr>
                              <a:rPr lang="sv-SE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v-SE" sz="2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sv-SE" sz="22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b>
                      <m:sup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sz="2200" dirty="0"/>
                  <a:t>. For our theory: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v-SE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v-SE" sz="22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sv-SE" sz="22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sv-SE" sz="22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sv-SE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v-SE" sz="22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sSup>
                      <m:sSupPr>
                        <m:ctrlPr>
                          <a:rPr lang="sv-SE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sv-SE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sz="22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sv-SE" sz="22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</m:e>
                      <m:sup>
                        <m:r>
                          <a:rPr lang="sv-SE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sv-SE" sz="2200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sv-SE" sz="2200" dirty="0"/>
              </a:p>
              <a:p>
                <a:endParaRPr lang="en-GB" sz="2200" dirty="0"/>
              </a:p>
            </p:txBody>
          </p:sp>
        </mc:Choice>
        <mc:Fallback xmlns="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218ABB05-2E40-0CC1-A1D4-F41D2D119D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515600" cy="4351338"/>
              </a:xfrm>
              <a:blipFill>
                <a:blip r:embed="rId3"/>
                <a:stretch>
                  <a:fillRect l="-696" t="-16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Bildobjekt 8">
            <a:extLst>
              <a:ext uri="{FF2B5EF4-FFF2-40B4-BE49-F238E27FC236}">
                <a16:creationId xmlns:a16="http://schemas.microsoft.com/office/drawing/2014/main" id="{692ED3DE-AD1D-9A52-0FA2-63DB7B2BA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0809" y="4351339"/>
            <a:ext cx="6830378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34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0F79F-F87F-F07E-D26D-2F3953A74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E6D4BDE-377B-A1BA-6B24-68F792D90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Critical exponents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91C32244-1A72-A260-2500-B26B9FC1AB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119609" cy="4667250"/>
              </a:xfrm>
            </p:spPr>
            <p:txBody>
              <a:bodyPr>
                <a:normAutofit/>
              </a:bodyPr>
              <a:lstStyle/>
              <a:p>
                <a:r>
                  <a:rPr lang="sv-SE" sz="2200" dirty="0"/>
                  <a:t>The </a:t>
                </a:r>
                <a:r>
                  <a:rPr lang="en-GB" sz="2200" b="0" dirty="0"/>
                  <a:t>inverse of the response propagator is found by solving the differential equations for the flowing parameters, choosing the matching condition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v-SE" sz="22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2200" b="0" dirty="0"/>
                  <a:t> and absorbing the leftover constants and the scaling parameter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𝑝h𝑦𝑠</m:t>
                        </m:r>
                      </m:sub>
                    </m:sSub>
                  </m:oMath>
                </a14:m>
                <a:r>
                  <a:rPr lang="en-GB" sz="2200" b="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𝑝h𝑦𝑠</m:t>
                        </m:r>
                      </m:sub>
                    </m:sSub>
                  </m:oMath>
                </a14:m>
                <a:r>
                  <a:rPr lang="en-GB" sz="2200" b="0" dirty="0"/>
                  <a:t>:</a:t>
                </a:r>
                <a:br>
                  <a:rPr lang="en-GB" sz="2200" b="0" dirty="0"/>
                </a:br>
                <a:br>
                  <a:rPr lang="en-GB" sz="2200" b="0" dirty="0"/>
                </a:br>
                <a:br>
                  <a:rPr lang="en-GB" sz="2200" b="0" dirty="0"/>
                </a:br>
                <a:endParaRPr lang="en-GB" sz="2200" b="0" dirty="0"/>
              </a:p>
              <a:p>
                <a:r>
                  <a:rPr lang="en-GB" sz="2200" dirty="0"/>
                  <a:t>One-loop critical exponents at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200" dirty="0"/>
                  <a:t>: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≈−0.083</m:t>
                    </m:r>
                    <m:r>
                      <a:rPr lang="sv-SE" sz="2200" b="0" i="0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sz="22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=1.75, 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≈1.92</m:t>
                    </m:r>
                  </m:oMath>
                </a14:m>
                <a:r>
                  <a:rPr lang="en-GB" sz="2200" b="0" dirty="0"/>
                  <a:t> (c.f. mean field values: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=0,  </m:t>
                    </m:r>
                    <m:f>
                      <m:fPr>
                        <m:ctrlPr>
                          <a:rPr lang="sv-SE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v-SE" sz="2200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=2, 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2200" b="0" dirty="0"/>
                  <a:t>) in agreement with literature</a:t>
                </a:r>
              </a:p>
              <a:p>
                <a:r>
                  <a:rPr lang="en-US" sz="2200" b="0" dirty="0"/>
                  <a:t>The universal bulk scaling function gives information about the shape of the response propagator:</a:t>
                </a:r>
              </a:p>
              <a:p>
                <a:endParaRPr lang="sv-SE" sz="2200" b="0" dirty="0"/>
              </a:p>
            </p:txBody>
          </p:sp>
        </mc:Choice>
        <mc:Fallback xmlns="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91C32244-1A72-A260-2500-B26B9FC1AB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119609" cy="4667250"/>
              </a:xfrm>
              <a:blipFill>
                <a:blip r:embed="rId2"/>
                <a:stretch>
                  <a:fillRect l="-723" t="-1567" r="-12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Bildobjekt 4">
            <a:extLst>
              <a:ext uri="{FF2B5EF4-FFF2-40B4-BE49-F238E27FC236}">
                <a16:creationId xmlns:a16="http://schemas.microsoft.com/office/drawing/2014/main" id="{D36372F8-FFDB-6E0B-9B97-BC43D38EA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679" y="2907012"/>
            <a:ext cx="7468642" cy="781159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B2A38A32-174F-9BFD-08C6-D57F1B0755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279" y="5483084"/>
            <a:ext cx="5458587" cy="100979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237B65DA-B1C8-1980-7567-39CF1A8CB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162" y="5568820"/>
            <a:ext cx="4210638" cy="83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8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180B486-B9B1-4B3C-1B71-ACE433516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Finite-size corrections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B4890C8A-6EC3-4A03-254C-3F0D5C2B2A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200" dirty="0"/>
                  <a:t>The finite-size scaling correction to first order in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GB" sz="2200" dirty="0"/>
                  <a:t>, assuming cubic geometry with length </a:t>
                </a:r>
                <a14:m>
                  <m:oMath xmlns:m="http://schemas.openxmlformats.org/officeDocument/2006/math">
                    <m:r>
                      <a:rPr lang="sv-SE" sz="22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GB" sz="2200" dirty="0"/>
                  <a:t> and periodic boundary conditions, is</a:t>
                </a:r>
              </a:p>
            </p:txBody>
          </p:sp>
        </mc:Choice>
        <mc:Fallback xmlns="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B4890C8A-6EC3-4A03-254C-3F0D5C2B2A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1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Bildobjekt 4">
            <a:extLst>
              <a:ext uri="{FF2B5EF4-FFF2-40B4-BE49-F238E27FC236}">
                <a16:creationId xmlns:a16="http://schemas.microsoft.com/office/drawing/2014/main" id="{FA942653-8B6A-E9D3-CAAD-A1A845779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257" y="2457448"/>
            <a:ext cx="8859486" cy="113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466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9D8D0-30CE-9572-1C60-6D8CFC86A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F4A273-5FB6-F351-96C0-4C5EEDB96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Space-dependent reactivity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68ED5AD-AFA3-A296-4BE8-F6737DE1C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200" dirty="0"/>
              <a:t>Eigenbasis:</a:t>
            </a:r>
          </a:p>
          <a:p>
            <a:r>
              <a:rPr lang="sv-SE" sz="2200" dirty="0"/>
              <a:t>Action: </a:t>
            </a:r>
          </a:p>
          <a:p>
            <a:endParaRPr lang="sv-SE" sz="2200" dirty="0"/>
          </a:p>
          <a:p>
            <a:endParaRPr lang="sv-SE" sz="2200" dirty="0"/>
          </a:p>
          <a:p>
            <a:r>
              <a:rPr lang="en-US" sz="2200" noProof="0" dirty="0"/>
              <a:t>Matrix Dyson equation in frequency space:</a:t>
            </a:r>
          </a:p>
          <a:p>
            <a:endParaRPr lang="en-US" sz="2200" noProof="0" dirty="0"/>
          </a:p>
          <a:p>
            <a:r>
              <a:rPr lang="en-US" sz="2200" noProof="0" dirty="0"/>
              <a:t>Self-energy:  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B134322-B0CE-43F0-7416-4883E31BA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858" y="1690688"/>
            <a:ext cx="2429214" cy="504895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4E4EEE24-2DB2-D06F-6A66-6CDB0D4E4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928" y="1690688"/>
            <a:ext cx="2896004" cy="581106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D77BCF20-F02E-9EDB-7339-53D9B87E1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7231" y="2271794"/>
            <a:ext cx="8097380" cy="847843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56C69C80-8C09-ED8D-FA4A-E205570062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7858" y="3121040"/>
            <a:ext cx="7983064" cy="400106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C01C09D9-BD87-7758-3415-C9AD962D36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5921" y="3500377"/>
            <a:ext cx="3258005" cy="600159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70B878D3-1FF8-223B-3AF5-2FA3F23648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4070" y="4209830"/>
            <a:ext cx="4115374" cy="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787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3888</TotalTime>
  <Words>1597</Words>
  <Application>Microsoft Office PowerPoint</Application>
  <PresentationFormat>Bredbild</PresentationFormat>
  <Paragraphs>168</Paragraphs>
  <Slides>23</Slides>
  <Notes>12</Notes>
  <HiddenSlides>0</HiddenSlides>
  <MMClips>1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Wingdings</vt:lpstr>
      <vt:lpstr>Office-tema</vt:lpstr>
      <vt:lpstr>Field Theory for Neutronics</vt:lpstr>
      <vt:lpstr>Purpose &amp; motivation</vt:lpstr>
      <vt:lpstr>Background</vt:lpstr>
      <vt:lpstr>Neutron transport</vt:lpstr>
      <vt:lpstr>Statistical field theory </vt:lpstr>
      <vt:lpstr>Feynman diagrams</vt:lpstr>
      <vt:lpstr>Critical exponents</vt:lpstr>
      <vt:lpstr>Plan</vt:lpstr>
      <vt:lpstr>Backups</vt:lpstr>
      <vt:lpstr>Previous work</vt:lpstr>
      <vt:lpstr>Neutron transport</vt:lpstr>
      <vt:lpstr>Neutron transport</vt:lpstr>
      <vt:lpstr>Thermal hydraulics</vt:lpstr>
      <vt:lpstr>Doppler feedback</vt:lpstr>
      <vt:lpstr>Derivation – Langevin equation</vt:lpstr>
      <vt:lpstr>Derivation – Correlation functions</vt:lpstr>
      <vt:lpstr>Self-energy</vt:lpstr>
      <vt:lpstr>Renormalization</vt:lpstr>
      <vt:lpstr>Renormalization</vt:lpstr>
      <vt:lpstr>Renormalization</vt:lpstr>
      <vt:lpstr>Critical exponents</vt:lpstr>
      <vt:lpstr>Finite-size corrections</vt:lpstr>
      <vt:lpstr>Space-dependent reactivity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Field Theory for Neutronics</dc:title>
  <dc:creator>Persson Jacob (GP-BH)</dc:creator>
  <cp:lastModifiedBy>Jacob Persson</cp:lastModifiedBy>
  <cp:revision>335</cp:revision>
  <dcterms:created xsi:type="dcterms:W3CDTF">2023-05-23T13:06:56Z</dcterms:created>
  <dcterms:modified xsi:type="dcterms:W3CDTF">2026-09-17T07:59:19Z</dcterms:modified>
</cp:coreProperties>
</file>