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59" r:id="rId5"/>
    <p:sldId id="260" r:id="rId6"/>
    <p:sldId id="261" r:id="rId7"/>
    <p:sldId id="281" r:id="rId8"/>
    <p:sldId id="263" r:id="rId9"/>
    <p:sldId id="276" r:id="rId10"/>
    <p:sldId id="277" r:id="rId11"/>
    <p:sldId id="278" r:id="rId12"/>
    <p:sldId id="282" r:id="rId13"/>
    <p:sldId id="279" r:id="rId14"/>
    <p:sldId id="264" r:id="rId15"/>
    <p:sldId id="285" r:id="rId16"/>
    <p:sldId id="286" r:id="rId17"/>
    <p:sldId id="287" r:id="rId18"/>
    <p:sldId id="289" r:id="rId19"/>
    <p:sldId id="290" r:id="rId2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C734A5-A53A-D7F0-9CF6-3302638A059D}" v="34" dt="2026-06-21T15:51:33.580"/>
    <p1510:client id="{269F8831-84CC-B3F3-9D61-B9621A901BC2}" v="29" dt="2026-06-21T14:13:02.169"/>
    <p1510:client id="{35E3CF9F-4863-964C-AA06-E561C3986A20}" v="262" dt="2026-06-22T06:31:43.828"/>
    <p1510:client id="{818F497A-D77A-5F1F-9BC9-40400BC8645D}" v="5" dt="2026-06-22T06:28:02.076"/>
    <p1510:client id="{EDCFE429-4254-7E0C-0759-F7366E2A1F5C}" v="22" dt="2026-06-21T15:57:00.77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0822"/>
  </p:normalViewPr>
  <p:slideViewPr>
    <p:cSldViewPr snapToGrid="0" showGuides="1">
      <p:cViewPr varScale="1">
        <p:scale>
          <a:sx n="50" d="100"/>
          <a:sy n="50" d="100"/>
        </p:scale>
        <p:origin x="1544" y="200"/>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LAS TORREIRA ABRAHAM ANTONIO" userId="S::abrahamantonio.gallas@usc.es::0a285835-1e75-4fde-a385-05a288509e5d" providerId="AD" clId="Web-{24C734A5-A53A-D7F0-9CF6-3302638A059D}"/>
    <pc:docChg chg="delSld modSld">
      <pc:chgData name="GALLAS TORREIRA ABRAHAM ANTONIO" userId="S::abrahamantonio.gallas@usc.es::0a285835-1e75-4fde-a385-05a288509e5d" providerId="AD" clId="Web-{24C734A5-A53A-D7F0-9CF6-3302638A059D}" dt="2026-06-21T15:51:33.580" v="29" actId="14100"/>
      <pc:docMkLst>
        <pc:docMk/>
      </pc:docMkLst>
      <pc:sldChg chg="modSp">
        <pc:chgData name="GALLAS TORREIRA ABRAHAM ANTONIO" userId="S::abrahamantonio.gallas@usc.es::0a285835-1e75-4fde-a385-05a288509e5d" providerId="AD" clId="Web-{24C734A5-A53A-D7F0-9CF6-3302638A059D}" dt="2026-06-21T15:44:34.422" v="21" actId="20577"/>
        <pc:sldMkLst>
          <pc:docMk/>
          <pc:sldMk cId="0" sldId="257"/>
        </pc:sldMkLst>
        <pc:spChg chg="mod">
          <ac:chgData name="GALLAS TORREIRA ABRAHAM ANTONIO" userId="S::abrahamantonio.gallas@usc.es::0a285835-1e75-4fde-a385-05a288509e5d" providerId="AD" clId="Web-{24C734A5-A53A-D7F0-9CF6-3302638A059D}" dt="2026-06-21T15:44:34.422" v="21" actId="20577"/>
          <ac:spMkLst>
            <pc:docMk/>
            <pc:sldMk cId="0" sldId="257"/>
            <ac:spMk id="308" creationId="{00000000-0000-0000-0000-000000000000}"/>
          </ac:spMkLst>
        </pc:spChg>
        <pc:spChg chg="mod">
          <ac:chgData name="GALLAS TORREIRA ABRAHAM ANTONIO" userId="S::abrahamantonio.gallas@usc.es::0a285835-1e75-4fde-a385-05a288509e5d" providerId="AD" clId="Web-{24C734A5-A53A-D7F0-9CF6-3302638A059D}" dt="2026-06-21T15:44:20.687" v="19" actId="20577"/>
          <ac:spMkLst>
            <pc:docMk/>
            <pc:sldMk cId="0" sldId="257"/>
            <ac:spMk id="315" creationId="{00000000-0000-0000-0000-000000000000}"/>
          </ac:spMkLst>
        </pc:spChg>
      </pc:sldChg>
      <pc:sldChg chg="modSp">
        <pc:chgData name="GALLAS TORREIRA ABRAHAM ANTONIO" userId="S::abrahamantonio.gallas@usc.es::0a285835-1e75-4fde-a385-05a288509e5d" providerId="AD" clId="Web-{24C734A5-A53A-D7F0-9CF6-3302638A059D}" dt="2026-06-21T15:50:38.296" v="26" actId="20577"/>
        <pc:sldMkLst>
          <pc:docMk/>
          <pc:sldMk cId="0" sldId="263"/>
        </pc:sldMkLst>
        <pc:spChg chg="mod">
          <ac:chgData name="GALLAS TORREIRA ABRAHAM ANTONIO" userId="S::abrahamantonio.gallas@usc.es::0a285835-1e75-4fde-a385-05a288509e5d" providerId="AD" clId="Web-{24C734A5-A53A-D7F0-9CF6-3302638A059D}" dt="2026-06-21T15:42:47.119" v="5" actId="20577"/>
          <ac:spMkLst>
            <pc:docMk/>
            <pc:sldMk cId="0" sldId="263"/>
            <ac:spMk id="387" creationId="{00000000-0000-0000-0000-000000000000}"/>
          </ac:spMkLst>
        </pc:spChg>
        <pc:spChg chg="mod">
          <ac:chgData name="GALLAS TORREIRA ABRAHAM ANTONIO" userId="S::abrahamantonio.gallas@usc.es::0a285835-1e75-4fde-a385-05a288509e5d" providerId="AD" clId="Web-{24C734A5-A53A-D7F0-9CF6-3302638A059D}" dt="2026-06-21T15:50:38.296" v="26" actId="20577"/>
          <ac:spMkLst>
            <pc:docMk/>
            <pc:sldMk cId="0" sldId="263"/>
            <ac:spMk id="389" creationId="{00000000-0000-0000-0000-000000000000}"/>
          </ac:spMkLst>
        </pc:spChg>
      </pc:sldChg>
      <pc:sldChg chg="modSp">
        <pc:chgData name="GALLAS TORREIRA ABRAHAM ANTONIO" userId="S::abrahamantonio.gallas@usc.es::0a285835-1e75-4fde-a385-05a288509e5d" providerId="AD" clId="Web-{24C734A5-A53A-D7F0-9CF6-3302638A059D}" dt="2026-06-21T15:51:33.580" v="29" actId="14100"/>
        <pc:sldMkLst>
          <pc:docMk/>
          <pc:sldMk cId="4002504308" sldId="276"/>
        </pc:sldMkLst>
        <pc:spChg chg="mod">
          <ac:chgData name="GALLAS TORREIRA ABRAHAM ANTONIO" userId="S::abrahamantonio.gallas@usc.es::0a285835-1e75-4fde-a385-05a288509e5d" providerId="AD" clId="Web-{24C734A5-A53A-D7F0-9CF6-3302638A059D}" dt="2026-06-21T15:51:33.580" v="29" actId="14100"/>
          <ac:spMkLst>
            <pc:docMk/>
            <pc:sldMk cId="4002504308" sldId="276"/>
            <ac:spMk id="2" creationId="{3C77CBA8-ACED-4BE2-2BB6-CE1AC0AF2DB4}"/>
          </ac:spMkLst>
        </pc:spChg>
      </pc:sldChg>
      <pc:sldChg chg="del">
        <pc:chgData name="GALLAS TORREIRA ABRAHAM ANTONIO" userId="S::abrahamantonio.gallas@usc.es::0a285835-1e75-4fde-a385-05a288509e5d" providerId="AD" clId="Web-{24C734A5-A53A-D7F0-9CF6-3302638A059D}" dt="2026-06-21T15:50:45.875" v="27"/>
        <pc:sldMkLst>
          <pc:docMk/>
          <pc:sldMk cId="107296023" sldId="280"/>
        </pc:sldMkLst>
      </pc:sldChg>
      <pc:sldChg chg="del">
        <pc:chgData name="GALLAS TORREIRA ABRAHAM ANTONIO" userId="S::abrahamantonio.gallas@usc.es::0a285835-1e75-4fde-a385-05a288509e5d" providerId="AD" clId="Web-{24C734A5-A53A-D7F0-9CF6-3302638A059D}" dt="2026-06-21T15:41:34.882" v="0"/>
        <pc:sldMkLst>
          <pc:docMk/>
          <pc:sldMk cId="2095911542" sldId="291"/>
        </pc:sldMkLst>
      </pc:sldChg>
    </pc:docChg>
  </pc:docChgLst>
  <pc:docChgLst>
    <pc:chgData name="FERNANDEZ PRIETO ANTONIO" userId="S::antonio.fernandez.prieto@usc.es::a4ad8a76-4186-4db1-b42e-e04af46dfeb4" providerId="AD" clId="Web-{45C924A5-98D0-B73F-0594-F11C07053309}"/>
    <pc:docChg chg="modSld">
      <pc:chgData name="FERNANDEZ PRIETO ANTONIO" userId="S::antonio.fernandez.prieto@usc.es::a4ad8a76-4186-4db1-b42e-e04af46dfeb4" providerId="AD" clId="Web-{45C924A5-98D0-B73F-0594-F11C07053309}" dt="2026-06-16T08:06:05.269" v="48" actId="1076"/>
      <pc:docMkLst>
        <pc:docMk/>
      </pc:docMkLst>
    </pc:docChg>
  </pc:docChgLst>
  <pc:docChgLst>
    <pc:chgData name="VIEITES DIAZ MARIA" userId="S::maria.vieites@usc.es::152a6831-58bb-4425-9e52-4dcfca28ece0" providerId="AD" clId="Web-{3C7228EB-DBFE-187B-46E6-8C21E254509B}"/>
    <pc:docChg chg="modSld">
      <pc:chgData name="VIEITES DIAZ MARIA" userId="S::maria.vieites@usc.es::152a6831-58bb-4425-9e52-4dcfca28ece0" providerId="AD" clId="Web-{3C7228EB-DBFE-187B-46E6-8C21E254509B}" dt="2026-06-10T17:33:05.423" v="1" actId="1076"/>
      <pc:docMkLst>
        <pc:docMk/>
      </pc:docMkLst>
      <pc:sldChg chg="modSp">
        <pc:chgData name="VIEITES DIAZ MARIA" userId="S::maria.vieites@usc.es::152a6831-58bb-4425-9e52-4dcfca28ece0" providerId="AD" clId="Web-{3C7228EB-DBFE-187B-46E6-8C21E254509B}" dt="2026-06-10T17:33:05.423" v="1" actId="1076"/>
        <pc:sldMkLst>
          <pc:docMk/>
          <pc:sldMk cId="0" sldId="264"/>
        </pc:sldMkLst>
        <pc:spChg chg="mod">
          <ac:chgData name="VIEITES DIAZ MARIA" userId="S::maria.vieites@usc.es::152a6831-58bb-4425-9e52-4dcfca28ece0" providerId="AD" clId="Web-{3C7228EB-DBFE-187B-46E6-8C21E254509B}" dt="2026-06-10T17:33:05.423" v="1" actId="1076"/>
          <ac:spMkLst>
            <pc:docMk/>
            <pc:sldMk cId="0" sldId="264"/>
            <ac:spMk id="396" creationId="{00000000-0000-0000-0000-000000000000}"/>
          </ac:spMkLst>
        </pc:spChg>
        <pc:picChg chg="mod">
          <ac:chgData name="VIEITES DIAZ MARIA" userId="S::maria.vieites@usc.es::152a6831-58bb-4425-9e52-4dcfca28ece0" providerId="AD" clId="Web-{3C7228EB-DBFE-187B-46E6-8C21E254509B}" dt="2026-06-10T17:32:58.094" v="0" actId="1076"/>
          <ac:picMkLst>
            <pc:docMk/>
            <pc:sldMk cId="0" sldId="264"/>
            <ac:picMk id="399" creationId="{00000000-0000-0000-0000-000000000000}"/>
          </ac:picMkLst>
        </pc:picChg>
      </pc:sldChg>
    </pc:docChg>
  </pc:docChgLst>
  <pc:docChgLst>
    <pc:chgData name="GALLAS TORREIRA ABRAHAM ANTONIO" userId="S::abrahamantonio.gallas@usc.es::0a285835-1e75-4fde-a385-05a288509e5d" providerId="AD" clId="Web-{EDCFE429-4254-7E0C-0759-F7366E2A1F5C}"/>
    <pc:docChg chg="modSld">
      <pc:chgData name="GALLAS TORREIRA ABRAHAM ANTONIO" userId="S::abrahamantonio.gallas@usc.es::0a285835-1e75-4fde-a385-05a288509e5d" providerId="AD" clId="Web-{EDCFE429-4254-7E0C-0759-F7366E2A1F5C}" dt="2026-06-21T15:57:00.777" v="19" actId="1076"/>
      <pc:docMkLst>
        <pc:docMk/>
      </pc:docMkLst>
      <pc:sldChg chg="modSp">
        <pc:chgData name="GALLAS TORREIRA ABRAHAM ANTONIO" userId="S::abrahamantonio.gallas@usc.es::0a285835-1e75-4fde-a385-05a288509e5d" providerId="AD" clId="Web-{EDCFE429-4254-7E0C-0759-F7366E2A1F5C}" dt="2026-06-21T15:56:11.244" v="15" actId="20577"/>
        <pc:sldMkLst>
          <pc:docMk/>
          <pc:sldMk cId="0" sldId="256"/>
        </pc:sldMkLst>
        <pc:spChg chg="mod">
          <ac:chgData name="GALLAS TORREIRA ABRAHAM ANTONIO" userId="S::abrahamantonio.gallas@usc.es::0a285835-1e75-4fde-a385-05a288509e5d" providerId="AD" clId="Web-{EDCFE429-4254-7E0C-0759-F7366E2A1F5C}" dt="2026-06-21T15:56:11.244" v="15" actId="20577"/>
          <ac:spMkLst>
            <pc:docMk/>
            <pc:sldMk cId="0" sldId="256"/>
            <ac:spMk id="298" creationId="{00000000-0000-0000-0000-000000000000}"/>
          </ac:spMkLst>
        </pc:spChg>
      </pc:sldChg>
      <pc:sldChg chg="modSp">
        <pc:chgData name="GALLAS TORREIRA ABRAHAM ANTONIO" userId="S::abrahamantonio.gallas@usc.es::0a285835-1e75-4fde-a385-05a288509e5d" providerId="AD" clId="Web-{EDCFE429-4254-7E0C-0759-F7366E2A1F5C}" dt="2026-06-21T15:53:58.129" v="3" actId="20577"/>
        <pc:sldMkLst>
          <pc:docMk/>
          <pc:sldMk cId="0" sldId="263"/>
        </pc:sldMkLst>
        <pc:spChg chg="mod">
          <ac:chgData name="GALLAS TORREIRA ABRAHAM ANTONIO" userId="S::abrahamantonio.gallas@usc.es::0a285835-1e75-4fde-a385-05a288509e5d" providerId="AD" clId="Web-{EDCFE429-4254-7E0C-0759-F7366E2A1F5C}" dt="2026-06-21T15:53:58.129" v="3" actId="20577"/>
          <ac:spMkLst>
            <pc:docMk/>
            <pc:sldMk cId="0" sldId="263"/>
            <ac:spMk id="387" creationId="{00000000-0000-0000-0000-000000000000}"/>
          </ac:spMkLst>
        </pc:spChg>
      </pc:sldChg>
      <pc:sldChg chg="modSp">
        <pc:chgData name="GALLAS TORREIRA ABRAHAM ANTONIO" userId="S::abrahamantonio.gallas@usc.es::0a285835-1e75-4fde-a385-05a288509e5d" providerId="AD" clId="Web-{EDCFE429-4254-7E0C-0759-F7366E2A1F5C}" dt="2026-06-21T15:54:13.896" v="4" actId="20577"/>
        <pc:sldMkLst>
          <pc:docMk/>
          <pc:sldMk cId="2121577144" sldId="277"/>
        </pc:sldMkLst>
        <pc:spChg chg="mod">
          <ac:chgData name="GALLAS TORREIRA ABRAHAM ANTONIO" userId="S::abrahamantonio.gallas@usc.es::0a285835-1e75-4fde-a385-05a288509e5d" providerId="AD" clId="Web-{EDCFE429-4254-7E0C-0759-F7366E2A1F5C}" dt="2026-06-21T15:53:32.238" v="1" actId="20577"/>
          <ac:spMkLst>
            <pc:docMk/>
            <pc:sldMk cId="2121577144" sldId="277"/>
            <ac:spMk id="11" creationId="{419C7704-3270-CCE1-02D4-EBEE6BDE91E1}"/>
          </ac:spMkLst>
        </pc:spChg>
        <pc:spChg chg="mod">
          <ac:chgData name="GALLAS TORREIRA ABRAHAM ANTONIO" userId="S::abrahamantonio.gallas@usc.es::0a285835-1e75-4fde-a385-05a288509e5d" providerId="AD" clId="Web-{EDCFE429-4254-7E0C-0759-F7366E2A1F5C}" dt="2026-06-21T15:54:13.896" v="4" actId="20577"/>
          <ac:spMkLst>
            <pc:docMk/>
            <pc:sldMk cId="2121577144" sldId="277"/>
            <ac:spMk id="385" creationId="{002AAC59-C720-CC18-1C52-8F3399A7A3DD}"/>
          </ac:spMkLst>
        </pc:spChg>
      </pc:sldChg>
      <pc:sldChg chg="modSp">
        <pc:chgData name="GALLAS TORREIRA ABRAHAM ANTONIO" userId="S::abrahamantonio.gallas@usc.es::0a285835-1e75-4fde-a385-05a288509e5d" providerId="AD" clId="Web-{EDCFE429-4254-7E0C-0759-F7366E2A1F5C}" dt="2026-06-21T15:55:43.383" v="13" actId="20577"/>
        <pc:sldMkLst>
          <pc:docMk/>
          <pc:sldMk cId="1164292061" sldId="278"/>
        </pc:sldMkLst>
        <pc:spChg chg="mod">
          <ac:chgData name="GALLAS TORREIRA ABRAHAM ANTONIO" userId="S::abrahamantonio.gallas@usc.es::0a285835-1e75-4fde-a385-05a288509e5d" providerId="AD" clId="Web-{EDCFE429-4254-7E0C-0759-F7366E2A1F5C}" dt="2026-06-21T15:55:43.383" v="13" actId="20577"/>
          <ac:spMkLst>
            <pc:docMk/>
            <pc:sldMk cId="1164292061" sldId="278"/>
            <ac:spMk id="3" creationId="{896B4401-4624-DFF5-59CF-2F35709F02C9}"/>
          </ac:spMkLst>
        </pc:spChg>
      </pc:sldChg>
      <pc:sldChg chg="modSp">
        <pc:chgData name="GALLAS TORREIRA ABRAHAM ANTONIO" userId="S::abrahamantonio.gallas@usc.es::0a285835-1e75-4fde-a385-05a288509e5d" providerId="AD" clId="Web-{EDCFE429-4254-7E0C-0759-F7366E2A1F5C}" dt="2026-06-21T15:57:00.777" v="19" actId="1076"/>
        <pc:sldMkLst>
          <pc:docMk/>
          <pc:sldMk cId="2963006299" sldId="279"/>
        </pc:sldMkLst>
        <pc:spChg chg="mod">
          <ac:chgData name="GALLAS TORREIRA ABRAHAM ANTONIO" userId="S::abrahamantonio.gallas@usc.es::0a285835-1e75-4fde-a385-05a288509e5d" providerId="AD" clId="Web-{EDCFE429-4254-7E0C-0759-F7366E2A1F5C}" dt="2026-06-21T15:57:00.777" v="19" actId="1076"/>
          <ac:spMkLst>
            <pc:docMk/>
            <pc:sldMk cId="2963006299" sldId="279"/>
            <ac:spMk id="4" creationId="{06182FCA-7824-D1C1-5E68-0A65D9B31267}"/>
          </ac:spMkLst>
        </pc:spChg>
        <pc:spChg chg="mod">
          <ac:chgData name="GALLAS TORREIRA ABRAHAM ANTONIO" userId="S::abrahamantonio.gallas@usc.es::0a285835-1e75-4fde-a385-05a288509e5d" providerId="AD" clId="Web-{EDCFE429-4254-7E0C-0759-F7366E2A1F5C}" dt="2026-06-21T15:56:54.495" v="18" actId="20577"/>
          <ac:spMkLst>
            <pc:docMk/>
            <pc:sldMk cId="2963006299" sldId="279"/>
            <ac:spMk id="385" creationId="{7EA761A2-76BD-13B6-9AC4-160071956F72}"/>
          </ac:spMkLst>
        </pc:spChg>
      </pc:sldChg>
      <pc:sldChg chg="modSp">
        <pc:chgData name="GALLAS TORREIRA ABRAHAM ANTONIO" userId="S::abrahamantonio.gallas@usc.es::0a285835-1e75-4fde-a385-05a288509e5d" providerId="AD" clId="Web-{EDCFE429-4254-7E0C-0759-F7366E2A1F5C}" dt="2026-06-21T15:56:26.463" v="17" actId="20577"/>
        <pc:sldMkLst>
          <pc:docMk/>
          <pc:sldMk cId="2192757432" sldId="282"/>
        </pc:sldMkLst>
        <pc:spChg chg="mod">
          <ac:chgData name="GALLAS TORREIRA ABRAHAM ANTONIO" userId="S::abrahamantonio.gallas@usc.es::0a285835-1e75-4fde-a385-05a288509e5d" providerId="AD" clId="Web-{EDCFE429-4254-7E0C-0759-F7366E2A1F5C}" dt="2026-06-21T15:56:26.463" v="17" actId="20577"/>
          <ac:spMkLst>
            <pc:docMk/>
            <pc:sldMk cId="2192757432" sldId="282"/>
            <ac:spMk id="2" creationId="{FD51C73E-7F77-46CF-3089-72AF87A178BF}"/>
          </ac:spMkLst>
        </pc:spChg>
      </pc:sldChg>
    </pc:docChg>
  </pc:docChgLst>
  <pc:docChgLst>
    <pc:chgData name="FERNANDEZ PRIETO ANTONIO" userId="S::antonio.fernandez.prieto@usc.es::a4ad8a76-4186-4db1-b42e-e04af46dfeb4" providerId="AD" clId="Web-{BC6CACD9-23C4-437A-7834-C2663768485F}"/>
    <pc:docChg chg="delSld modSld">
      <pc:chgData name="FERNANDEZ PRIETO ANTONIO" userId="S::antonio.fernandez.prieto@usc.es::a4ad8a76-4186-4db1-b42e-e04af46dfeb4" providerId="AD" clId="Web-{BC6CACD9-23C4-437A-7834-C2663768485F}" dt="2026-06-15T07:05:31.290" v="207" actId="20577"/>
      <pc:docMkLst>
        <pc:docMk/>
      </pc:docMkLst>
      <pc:sldChg chg="modSp">
        <pc:chgData name="FERNANDEZ PRIETO ANTONIO" userId="S::antonio.fernandez.prieto@usc.es::a4ad8a76-4186-4db1-b42e-e04af46dfeb4" providerId="AD" clId="Web-{BC6CACD9-23C4-437A-7834-C2663768485F}" dt="2026-06-15T07:05:24.274" v="204" actId="20577"/>
        <pc:sldMkLst>
          <pc:docMk/>
          <pc:sldMk cId="0" sldId="263"/>
        </pc:sldMkLst>
        <pc:spChg chg="mod">
          <ac:chgData name="FERNANDEZ PRIETO ANTONIO" userId="S::antonio.fernandez.prieto@usc.es::a4ad8a76-4186-4db1-b42e-e04af46dfeb4" providerId="AD" clId="Web-{BC6CACD9-23C4-437A-7834-C2663768485F}" dt="2026-06-15T07:05:24.274" v="204" actId="20577"/>
          <ac:spMkLst>
            <pc:docMk/>
            <pc:sldMk cId="0" sldId="263"/>
            <ac:spMk id="392" creationId="{00000000-0000-0000-0000-000000000000}"/>
          </ac:spMkLst>
        </pc:spChg>
      </pc:sldChg>
    </pc:docChg>
  </pc:docChgLst>
  <pc:docChgLst>
    <pc:chgData name="GALLAS TORREIRA ABRAHAM ANTONIO" userId="S::abrahamantonio.gallas@usc.es::0a285835-1e75-4fde-a385-05a288509e5d" providerId="AD" clId="Web-{F56C7047-3168-D735-38DD-DE6A7120D2AE}"/>
    <pc:docChg chg="modSld">
      <pc:chgData name="GALLAS TORREIRA ABRAHAM ANTONIO" userId="S::abrahamantonio.gallas@usc.es::0a285835-1e75-4fde-a385-05a288509e5d" providerId="AD" clId="Web-{F56C7047-3168-D735-38DD-DE6A7120D2AE}" dt="2026-06-11T08:47:52.179" v="77" actId="20577"/>
      <pc:docMkLst>
        <pc:docMk/>
      </pc:docMkLst>
      <pc:sldChg chg="modSp">
        <pc:chgData name="GALLAS TORREIRA ABRAHAM ANTONIO" userId="S::abrahamantonio.gallas@usc.es::0a285835-1e75-4fde-a385-05a288509e5d" providerId="AD" clId="Web-{F56C7047-3168-D735-38DD-DE6A7120D2AE}" dt="2026-06-11T08:47:52.179" v="77" actId="20577"/>
        <pc:sldMkLst>
          <pc:docMk/>
          <pc:sldMk cId="0" sldId="259"/>
        </pc:sldMkLst>
        <pc:spChg chg="mod">
          <ac:chgData name="GALLAS TORREIRA ABRAHAM ANTONIO" userId="S::abrahamantonio.gallas@usc.es::0a285835-1e75-4fde-a385-05a288509e5d" providerId="AD" clId="Web-{F56C7047-3168-D735-38DD-DE6A7120D2AE}" dt="2026-06-11T08:47:52.179" v="77" actId="20577"/>
          <ac:spMkLst>
            <pc:docMk/>
            <pc:sldMk cId="0" sldId="259"/>
            <ac:spMk id="353" creationId="{00000000-0000-0000-0000-000000000000}"/>
          </ac:spMkLst>
        </pc:spChg>
      </pc:sldChg>
    </pc:docChg>
  </pc:docChgLst>
  <pc:docChgLst>
    <pc:chgData name="RODRIGUEZ FERNANDEZ EMILIO XOSE" userId="S::emilioxoserodriguez.fernandez@usc.es::c4cfb86c-0bd6-4482-b147-b418f2cb5bb4" providerId="AD" clId="Web-{596D1271-90AE-8070-00DF-A410CEC62D7F}"/>
    <pc:docChg chg="addSld delSld modSld">
      <pc:chgData name="RODRIGUEZ FERNANDEZ EMILIO XOSE" userId="S::emilioxoserodriguez.fernandez@usc.es::c4cfb86c-0bd6-4482-b147-b418f2cb5bb4" providerId="AD" clId="Web-{596D1271-90AE-8070-00DF-A410CEC62D7F}" dt="2026-06-19T13:25:49.181" v="51"/>
      <pc:docMkLst>
        <pc:docMk/>
      </pc:docMkLst>
      <pc:sldChg chg="modSp">
        <pc:chgData name="RODRIGUEZ FERNANDEZ EMILIO XOSE" userId="S::emilioxoserodriguez.fernandez@usc.es::c4cfb86c-0bd6-4482-b147-b418f2cb5bb4" providerId="AD" clId="Web-{596D1271-90AE-8070-00DF-A410CEC62D7F}" dt="2026-06-19T11:21:42.941" v="34" actId="1076"/>
        <pc:sldMkLst>
          <pc:docMk/>
          <pc:sldMk cId="0" sldId="263"/>
        </pc:sldMkLst>
        <pc:spChg chg="mod">
          <ac:chgData name="RODRIGUEZ FERNANDEZ EMILIO XOSE" userId="S::emilioxoserodriguez.fernandez@usc.es::c4cfb86c-0bd6-4482-b147-b418f2cb5bb4" providerId="AD" clId="Web-{596D1271-90AE-8070-00DF-A410CEC62D7F}" dt="2026-06-19T11:21:42.941" v="34" actId="1076"/>
          <ac:spMkLst>
            <pc:docMk/>
            <pc:sldMk cId="0" sldId="263"/>
            <ac:spMk id="391" creationId="{00000000-0000-0000-0000-000000000000}"/>
          </ac:spMkLst>
        </pc:spChg>
      </pc:sldChg>
      <pc:sldChg chg="addSp delSp modSp add del">
        <pc:chgData name="RODRIGUEZ FERNANDEZ EMILIO XOSE" userId="S::emilioxoserodriguez.fernandez@usc.es::c4cfb86c-0bd6-4482-b147-b418f2cb5bb4" providerId="AD" clId="Web-{596D1271-90AE-8070-00DF-A410CEC62D7F}" dt="2026-06-19T13:25:49.181" v="51"/>
        <pc:sldMkLst>
          <pc:docMk/>
          <pc:sldMk cId="3065168668" sldId="281"/>
        </pc:sldMkLst>
        <pc:picChg chg="add mod">
          <ac:chgData name="RODRIGUEZ FERNANDEZ EMILIO XOSE" userId="S::emilioxoserodriguez.fernandez@usc.es::c4cfb86c-0bd6-4482-b147-b418f2cb5bb4" providerId="AD" clId="Web-{596D1271-90AE-8070-00DF-A410CEC62D7F}" dt="2026-06-19T13:20:22.915" v="46" actId="14100"/>
          <ac:picMkLst>
            <pc:docMk/>
            <pc:sldMk cId="3065168668" sldId="281"/>
            <ac:picMk id="2" creationId="{4F4AEBD5-337B-3A8B-6B29-FEC15DF52250}"/>
          </ac:picMkLst>
        </pc:picChg>
        <pc:picChg chg="add mod">
          <ac:chgData name="RODRIGUEZ FERNANDEZ EMILIO XOSE" userId="S::emilioxoserodriguez.fernandez@usc.es::c4cfb86c-0bd6-4482-b147-b418f2cb5bb4" providerId="AD" clId="Web-{596D1271-90AE-8070-00DF-A410CEC62D7F}" dt="2026-06-19T13:20:32.244" v="48" actId="14100"/>
          <ac:picMkLst>
            <pc:docMk/>
            <pc:sldMk cId="3065168668" sldId="281"/>
            <ac:picMk id="4" creationId="{27A5D5E6-8F4C-F95C-2863-0902E849EA04}"/>
          </ac:picMkLst>
        </pc:picChg>
        <pc:picChg chg="mod">
          <ac:chgData name="RODRIGUEZ FERNANDEZ EMILIO XOSE" userId="S::emilioxoserodriguez.fernandez@usc.es::c4cfb86c-0bd6-4482-b147-b418f2cb5bb4" providerId="AD" clId="Web-{596D1271-90AE-8070-00DF-A410CEC62D7F}" dt="2026-06-19T13:20:26.228" v="47" actId="14100"/>
          <ac:picMkLst>
            <pc:docMk/>
            <pc:sldMk cId="3065168668" sldId="281"/>
            <ac:picMk id="382" creationId="{74432DC9-571B-2EC6-00A3-74AEEFB73EF7}"/>
          </ac:picMkLst>
        </pc:picChg>
      </pc:sldChg>
      <pc:sldChg chg="new">
        <pc:chgData name="RODRIGUEZ FERNANDEZ EMILIO XOSE" userId="S::emilioxoserodriguez.fernandez@usc.es::c4cfb86c-0bd6-4482-b147-b418f2cb5bb4" providerId="AD" clId="Web-{596D1271-90AE-8070-00DF-A410CEC62D7F}" dt="2026-06-19T11:22:33.193" v="35"/>
        <pc:sldMkLst>
          <pc:docMk/>
          <pc:sldMk cId="2192757432" sldId="282"/>
        </pc:sldMkLst>
      </pc:sldChg>
    </pc:docChg>
  </pc:docChgLst>
  <pc:docChgLst>
    <pc:chgData name="GALLAS TORREIRA ABRAHAM ANTONIO" userId="S::abrahamantonio.gallas@usc.es::0a285835-1e75-4fde-a385-05a288509e5d" providerId="AD" clId="Web-{A0B92B30-2B0C-E8B0-8D33-49D8877C364F}"/>
    <pc:docChg chg="addSld modSld">
      <pc:chgData name="GALLAS TORREIRA ABRAHAM ANTONIO" userId="S::abrahamantonio.gallas@usc.es::0a285835-1e75-4fde-a385-05a288509e5d" providerId="AD" clId="Web-{A0B92B30-2B0C-E8B0-8D33-49D8877C364F}" dt="2026-06-18T16:40:35.265" v="16"/>
      <pc:docMkLst>
        <pc:docMk/>
      </pc:docMkLst>
    </pc:docChg>
  </pc:docChgLst>
  <pc:docChgLst>
    <pc:chgData name="VIEITES DIAZ MARIA" userId="S::maria.vieites@usc.es::152a6831-58bb-4425-9e52-4dcfca28ece0" providerId="AD" clId="Web-{F3E3FE2C-D7EA-63C2-116E-7475596D0067}"/>
    <pc:docChg chg="modSld">
      <pc:chgData name="VIEITES DIAZ MARIA" userId="S::maria.vieites@usc.es::152a6831-58bb-4425-9e52-4dcfca28ece0" providerId="AD" clId="Web-{F3E3FE2C-D7EA-63C2-116E-7475596D0067}" dt="2026-06-10T18:19:32.831" v="12" actId="14100"/>
      <pc:docMkLst>
        <pc:docMk/>
      </pc:docMkLst>
      <pc:sldChg chg="addSp delSp modSp">
        <pc:chgData name="VIEITES DIAZ MARIA" userId="S::maria.vieites@usc.es::152a6831-58bb-4425-9e52-4dcfca28ece0" providerId="AD" clId="Web-{F3E3FE2C-D7EA-63C2-116E-7475596D0067}" dt="2026-06-10T18:19:32.831" v="12" actId="14100"/>
        <pc:sldMkLst>
          <pc:docMk/>
          <pc:sldMk cId="0" sldId="256"/>
        </pc:sldMkLst>
        <pc:picChg chg="add mod">
          <ac:chgData name="VIEITES DIAZ MARIA" userId="S::maria.vieites@usc.es::152a6831-58bb-4425-9e52-4dcfca28ece0" providerId="AD" clId="Web-{F3E3FE2C-D7EA-63C2-116E-7475596D0067}" dt="2026-06-10T18:18:53.267" v="10" actId="1076"/>
          <ac:picMkLst>
            <pc:docMk/>
            <pc:sldMk cId="0" sldId="256"/>
            <ac:picMk id="2" creationId="{2DD20A27-0732-9EB9-2F96-98B8A287A1FC}"/>
          </ac:picMkLst>
        </pc:picChg>
        <pc:picChg chg="add mod">
          <ac:chgData name="VIEITES DIAZ MARIA" userId="S::maria.vieites@usc.es::152a6831-58bb-4425-9e52-4dcfca28ece0" providerId="AD" clId="Web-{F3E3FE2C-D7EA-63C2-116E-7475596D0067}" dt="2026-06-10T18:18:51.033" v="9" actId="1076"/>
          <ac:picMkLst>
            <pc:docMk/>
            <pc:sldMk cId="0" sldId="256"/>
            <ac:picMk id="3" creationId="{E31653E6-79A8-B788-B49B-45F201D9A0B3}"/>
          </ac:picMkLst>
        </pc:picChg>
        <pc:picChg chg="mod">
          <ac:chgData name="VIEITES DIAZ MARIA" userId="S::maria.vieites@usc.es::152a6831-58bb-4425-9e52-4dcfca28ece0" providerId="AD" clId="Web-{F3E3FE2C-D7EA-63C2-116E-7475596D0067}" dt="2026-06-10T18:19:32.831" v="12" actId="14100"/>
          <ac:picMkLst>
            <pc:docMk/>
            <pc:sldMk cId="0" sldId="256"/>
            <ac:picMk id="305" creationId="{00000000-0000-0000-0000-000000000000}"/>
          </ac:picMkLst>
        </pc:picChg>
      </pc:sldChg>
    </pc:docChg>
  </pc:docChgLst>
  <pc:docChgLst>
    <pc:chgData name="SANTAMARINA RIOS CIBRAN" userId="S::cibran.santamarina@usc.es::55999171-04e4-48ed-b0de-3110b07c9056" providerId="AD" clId="Web-{AC247DF8-69E4-1EDB-1B0D-CF8DF0F64DD3}"/>
    <pc:docChg chg="modSld">
      <pc:chgData name="SANTAMARINA RIOS CIBRAN" userId="S::cibran.santamarina@usc.es::55999171-04e4-48ed-b0de-3110b07c9056" providerId="AD" clId="Web-{AC247DF8-69E4-1EDB-1B0D-CF8DF0F64DD3}" dt="2026-06-10T15:44:16.413" v="9" actId="1076"/>
      <pc:docMkLst>
        <pc:docMk/>
      </pc:docMkLst>
      <pc:sldChg chg="modSp">
        <pc:chgData name="SANTAMARINA RIOS CIBRAN" userId="S::cibran.santamarina@usc.es::55999171-04e4-48ed-b0de-3110b07c9056" providerId="AD" clId="Web-{AC247DF8-69E4-1EDB-1B0D-CF8DF0F64DD3}" dt="2026-06-10T15:44:16.413" v="9" actId="1076"/>
        <pc:sldMkLst>
          <pc:docMk/>
          <pc:sldMk cId="0" sldId="257"/>
        </pc:sldMkLst>
        <pc:spChg chg="mod">
          <ac:chgData name="SANTAMARINA RIOS CIBRAN" userId="S::cibran.santamarina@usc.es::55999171-04e4-48ed-b0de-3110b07c9056" providerId="AD" clId="Web-{AC247DF8-69E4-1EDB-1B0D-CF8DF0F64DD3}" dt="2026-06-10T15:43:48.990" v="1" actId="20577"/>
          <ac:spMkLst>
            <pc:docMk/>
            <pc:sldMk cId="0" sldId="257"/>
            <ac:spMk id="319" creationId="{00000000-0000-0000-0000-000000000000}"/>
          </ac:spMkLst>
        </pc:spChg>
        <pc:spChg chg="mod">
          <ac:chgData name="SANTAMARINA RIOS CIBRAN" userId="S::cibran.santamarina@usc.es::55999171-04e4-48ed-b0de-3110b07c9056" providerId="AD" clId="Web-{AC247DF8-69E4-1EDB-1B0D-CF8DF0F64DD3}" dt="2026-06-10T15:44:16.413" v="9" actId="1076"/>
          <ac:spMkLst>
            <pc:docMk/>
            <pc:sldMk cId="0" sldId="257"/>
            <ac:spMk id="320" creationId="{00000000-0000-0000-0000-000000000000}"/>
          </ac:spMkLst>
        </pc:spChg>
      </pc:sldChg>
    </pc:docChg>
  </pc:docChgLst>
  <pc:docChgLst>
    <pc:chgData name="FERNANDEZ PRIETO ANTONIO" userId="S::antonio.fernandez.prieto@usc.es::a4ad8a76-4186-4db1-b42e-e04af46dfeb4" providerId="AD" clId="Web-{3871D917-DA50-FA1E-CFA7-CAB4567F989B}"/>
    <pc:docChg chg="modSld">
      <pc:chgData name="FERNANDEZ PRIETO ANTONIO" userId="S::antonio.fernandez.prieto@usc.es::a4ad8a76-4186-4db1-b42e-e04af46dfeb4" providerId="AD" clId="Web-{3871D917-DA50-FA1E-CFA7-CAB4567F989B}" dt="2026-06-18T07:32:36.959" v="213"/>
      <pc:docMkLst>
        <pc:docMk/>
      </pc:docMkLst>
      <pc:sldChg chg="addSp delSp modSp">
        <pc:chgData name="FERNANDEZ PRIETO ANTONIO" userId="S::antonio.fernandez.prieto@usc.es::a4ad8a76-4186-4db1-b42e-e04af46dfeb4" providerId="AD" clId="Web-{3871D917-DA50-FA1E-CFA7-CAB4567F989B}" dt="2026-06-18T07:16:38.127" v="4" actId="1076"/>
        <pc:sldMkLst>
          <pc:docMk/>
          <pc:sldMk cId="2121577144" sldId="277"/>
        </pc:sldMkLst>
        <pc:picChg chg="add mod">
          <ac:chgData name="FERNANDEZ PRIETO ANTONIO" userId="S::antonio.fernandez.prieto@usc.es::a4ad8a76-4186-4db1-b42e-e04af46dfeb4" providerId="AD" clId="Web-{3871D917-DA50-FA1E-CFA7-CAB4567F989B}" dt="2026-06-18T07:16:38.127" v="4" actId="1076"/>
          <ac:picMkLst>
            <pc:docMk/>
            <pc:sldMk cId="2121577144" sldId="277"/>
            <ac:picMk id="2" creationId="{ADD0710C-B78F-3A35-1518-787FEC0F673B}"/>
          </ac:picMkLst>
        </pc:picChg>
      </pc:sldChg>
      <pc:sldChg chg="addSp delSp modSp">
        <pc:chgData name="FERNANDEZ PRIETO ANTONIO" userId="S::antonio.fernandez.prieto@usc.es::a4ad8a76-4186-4db1-b42e-e04af46dfeb4" providerId="AD" clId="Web-{3871D917-DA50-FA1E-CFA7-CAB4567F989B}" dt="2026-06-18T07:32:36.959" v="213"/>
        <pc:sldMkLst>
          <pc:docMk/>
          <pc:sldMk cId="1164292061" sldId="278"/>
        </pc:sldMkLst>
        <pc:spChg chg="mod">
          <ac:chgData name="FERNANDEZ PRIETO ANTONIO" userId="S::antonio.fernandez.prieto@usc.es::a4ad8a76-4186-4db1-b42e-e04af46dfeb4" providerId="AD" clId="Web-{3871D917-DA50-FA1E-CFA7-CAB4567F989B}" dt="2026-06-18T07:32:01.630" v="208" actId="14100"/>
          <ac:spMkLst>
            <pc:docMk/>
            <pc:sldMk cId="1164292061" sldId="278"/>
            <ac:spMk id="3" creationId="{896B4401-4624-DFF5-59CF-2F35709F02C9}"/>
          </ac:spMkLst>
        </pc:spChg>
        <pc:grpChg chg="mod">
          <ac:chgData name="FERNANDEZ PRIETO ANTONIO" userId="S::antonio.fernandez.prieto@usc.es::a4ad8a76-4186-4db1-b42e-e04af46dfeb4" providerId="AD" clId="Web-{3871D917-DA50-FA1E-CFA7-CAB4567F989B}" dt="2026-06-18T07:21:27.809" v="18" actId="1076"/>
          <ac:grpSpMkLst>
            <pc:docMk/>
            <pc:sldMk cId="1164292061" sldId="278"/>
            <ac:grpSpMk id="8" creationId="{BF6B755C-10A6-2875-FBBF-B194774C019C}"/>
          </ac:grpSpMkLst>
        </pc:grpChg>
        <pc:picChg chg="add mod">
          <ac:chgData name="FERNANDEZ PRIETO ANTONIO" userId="S::antonio.fernandez.prieto@usc.es::a4ad8a76-4186-4db1-b42e-e04af46dfeb4" providerId="AD" clId="Web-{3871D917-DA50-FA1E-CFA7-CAB4567F989B}" dt="2026-06-18T07:32:13.255" v="211" actId="1076"/>
          <ac:picMkLst>
            <pc:docMk/>
            <pc:sldMk cId="1164292061" sldId="278"/>
            <ac:picMk id="2" creationId="{62E07BAB-BBB7-0D03-491D-70D8000E66CA}"/>
          </ac:picMkLst>
        </pc:picChg>
        <pc:cxnChg chg="add mod">
          <ac:chgData name="FERNANDEZ PRIETO ANTONIO" userId="S::antonio.fernandez.prieto@usc.es::a4ad8a76-4186-4db1-b42e-e04af46dfeb4" providerId="AD" clId="Web-{3871D917-DA50-FA1E-CFA7-CAB4567F989B}" dt="2026-06-18T07:21:53.279" v="22"/>
          <ac:cxnSpMkLst>
            <pc:docMk/>
            <pc:sldMk cId="1164292061" sldId="278"/>
            <ac:cxnSpMk id="5" creationId="{0B004241-42B0-5EC5-93AB-AFACACDA66E3}"/>
          </ac:cxnSpMkLst>
        </pc:cxnChg>
      </pc:sldChg>
      <pc:sldChg chg="modSp">
        <pc:chgData name="FERNANDEZ PRIETO ANTONIO" userId="S::antonio.fernandez.prieto@usc.es::a4ad8a76-4186-4db1-b42e-e04af46dfeb4" providerId="AD" clId="Web-{3871D917-DA50-FA1E-CFA7-CAB4567F989B}" dt="2026-06-18T07:23:49.674" v="70" actId="14100"/>
        <pc:sldMkLst>
          <pc:docMk/>
          <pc:sldMk cId="2963006299" sldId="279"/>
        </pc:sldMkLst>
        <pc:spChg chg="mod">
          <ac:chgData name="FERNANDEZ PRIETO ANTONIO" userId="S::antonio.fernandez.prieto@usc.es::a4ad8a76-4186-4db1-b42e-e04af46dfeb4" providerId="AD" clId="Web-{3871D917-DA50-FA1E-CFA7-CAB4567F989B}" dt="2026-06-18T07:23:41.908" v="68" actId="14100"/>
          <ac:spMkLst>
            <pc:docMk/>
            <pc:sldMk cId="2963006299" sldId="279"/>
            <ac:spMk id="4" creationId="{06182FCA-7824-D1C1-5E68-0A65D9B31267}"/>
          </ac:spMkLst>
        </pc:spChg>
        <pc:picChg chg="mod">
          <ac:chgData name="FERNANDEZ PRIETO ANTONIO" userId="S::antonio.fernandez.prieto@usc.es::a4ad8a76-4186-4db1-b42e-e04af46dfeb4" providerId="AD" clId="Web-{3871D917-DA50-FA1E-CFA7-CAB4567F989B}" dt="2026-06-18T07:23:49.674" v="70" actId="14100"/>
          <ac:picMkLst>
            <pc:docMk/>
            <pc:sldMk cId="2963006299" sldId="279"/>
            <ac:picMk id="2" creationId="{81AE69E6-E729-0981-BF81-B119BB1F6695}"/>
          </ac:picMkLst>
        </pc:picChg>
      </pc:sldChg>
    </pc:docChg>
  </pc:docChgLst>
  <pc:docChgLst>
    <pc:chgData name="GALLAS TORREIRA ABRAHAM ANTONIO" userId="S::abrahamantonio.gallas@usc.es::0a285835-1e75-4fde-a385-05a288509e5d" providerId="AD" clId="Web-{B20568F5-21E8-5DFF-3E34-76C35BF5165B}"/>
    <pc:docChg chg="addSld">
      <pc:chgData name="GALLAS TORREIRA ABRAHAM ANTONIO" userId="S::abrahamantonio.gallas@usc.es::0a285835-1e75-4fde-a385-05a288509e5d" providerId="AD" clId="Web-{B20568F5-21E8-5DFF-3E34-76C35BF5165B}" dt="2026-06-18T16:42:38.183" v="0"/>
      <pc:docMkLst>
        <pc:docMk/>
      </pc:docMkLst>
      <pc:sldChg chg="add replId">
        <pc:chgData name="GALLAS TORREIRA ABRAHAM ANTONIO" userId="S::abrahamantonio.gallas@usc.es::0a285835-1e75-4fde-a385-05a288509e5d" providerId="AD" clId="Web-{B20568F5-21E8-5DFF-3E34-76C35BF5165B}" dt="2026-06-18T16:42:38.183" v="0"/>
        <pc:sldMkLst>
          <pc:docMk/>
          <pc:sldMk cId="3065168668" sldId="281"/>
        </pc:sldMkLst>
      </pc:sldChg>
    </pc:docChg>
  </pc:docChgLst>
  <pc:docChgLst>
    <pc:chgData name="GALLAS TORREIRA ABRAHAM ANTONIO" userId="0a285835-1e75-4fde-a385-05a288509e5d" providerId="ADAL" clId="{66704406-DAFA-5EB5-8393-C3A06CBB0522}"/>
    <pc:docChg chg="undo custSel addSld delSld modSld sldOrd">
      <pc:chgData name="GALLAS TORREIRA ABRAHAM ANTONIO" userId="0a285835-1e75-4fde-a385-05a288509e5d" providerId="ADAL" clId="{66704406-DAFA-5EB5-8393-C3A06CBB0522}" dt="2026-06-22T06:31:43.828" v="697" actId="20577"/>
      <pc:docMkLst>
        <pc:docMk/>
      </pc:docMkLst>
      <pc:sldChg chg="modSp mod">
        <pc:chgData name="GALLAS TORREIRA ABRAHAM ANTONIO" userId="0a285835-1e75-4fde-a385-05a288509e5d" providerId="ADAL" clId="{66704406-DAFA-5EB5-8393-C3A06CBB0522}" dt="2026-06-21T10:25:36.845" v="59" actId="255"/>
        <pc:sldMkLst>
          <pc:docMk/>
          <pc:sldMk cId="0" sldId="256"/>
        </pc:sldMkLst>
        <pc:spChg chg="mod">
          <ac:chgData name="GALLAS TORREIRA ABRAHAM ANTONIO" userId="0a285835-1e75-4fde-a385-05a288509e5d" providerId="ADAL" clId="{66704406-DAFA-5EB5-8393-C3A06CBB0522}" dt="2026-06-21T10:25:36.845" v="59" actId="255"/>
          <ac:spMkLst>
            <pc:docMk/>
            <pc:sldMk cId="0" sldId="256"/>
            <ac:spMk id="298" creationId="{00000000-0000-0000-0000-000000000000}"/>
          </ac:spMkLst>
        </pc:spChg>
      </pc:sldChg>
      <pc:sldChg chg="modSp mod">
        <pc:chgData name="GALLAS TORREIRA ABRAHAM ANTONIO" userId="0a285835-1e75-4fde-a385-05a288509e5d" providerId="ADAL" clId="{66704406-DAFA-5EB5-8393-C3A06CBB0522}" dt="2026-06-21T15:30:07.821" v="650"/>
        <pc:sldMkLst>
          <pc:docMk/>
          <pc:sldMk cId="0" sldId="257"/>
        </pc:sldMkLst>
        <pc:spChg chg="mod">
          <ac:chgData name="GALLAS TORREIRA ABRAHAM ANTONIO" userId="0a285835-1e75-4fde-a385-05a288509e5d" providerId="ADAL" clId="{66704406-DAFA-5EB5-8393-C3A06CBB0522}" dt="2026-06-21T15:30:07.821" v="650"/>
          <ac:spMkLst>
            <pc:docMk/>
            <pc:sldMk cId="0" sldId="257"/>
            <ac:spMk id="308" creationId="{00000000-0000-0000-0000-000000000000}"/>
          </ac:spMkLst>
        </pc:spChg>
      </pc:sldChg>
      <pc:sldChg chg="modNotesTx">
        <pc:chgData name="GALLAS TORREIRA ABRAHAM ANTONIO" userId="0a285835-1e75-4fde-a385-05a288509e5d" providerId="ADAL" clId="{66704406-DAFA-5EB5-8393-C3A06CBB0522}" dt="2026-06-21T15:03:01.531" v="392" actId="20577"/>
        <pc:sldMkLst>
          <pc:docMk/>
          <pc:sldMk cId="0" sldId="259"/>
        </pc:sldMkLst>
      </pc:sldChg>
      <pc:sldChg chg="modSp mod">
        <pc:chgData name="GALLAS TORREIRA ABRAHAM ANTONIO" userId="0a285835-1e75-4fde-a385-05a288509e5d" providerId="ADAL" clId="{66704406-DAFA-5EB5-8393-C3A06CBB0522}" dt="2026-06-21T15:25:06.639" v="642" actId="14100"/>
        <pc:sldMkLst>
          <pc:docMk/>
          <pc:sldMk cId="0" sldId="261"/>
        </pc:sldMkLst>
        <pc:spChg chg="mod">
          <ac:chgData name="GALLAS TORREIRA ABRAHAM ANTONIO" userId="0a285835-1e75-4fde-a385-05a288509e5d" providerId="ADAL" clId="{66704406-DAFA-5EB5-8393-C3A06CBB0522}" dt="2026-06-17T16:39:25.611" v="3" actId="20577"/>
          <ac:spMkLst>
            <pc:docMk/>
            <pc:sldMk cId="0" sldId="261"/>
            <ac:spMk id="365" creationId="{00000000-0000-0000-0000-000000000000}"/>
          </ac:spMkLst>
        </pc:spChg>
        <pc:picChg chg="mod">
          <ac:chgData name="GALLAS TORREIRA ABRAHAM ANTONIO" userId="0a285835-1e75-4fde-a385-05a288509e5d" providerId="ADAL" clId="{66704406-DAFA-5EB5-8393-C3A06CBB0522}" dt="2026-06-21T15:25:06.639" v="642" actId="14100"/>
          <ac:picMkLst>
            <pc:docMk/>
            <pc:sldMk cId="0" sldId="261"/>
            <ac:picMk id="368" creationId="{00000000-0000-0000-0000-000000000000}"/>
          </ac:picMkLst>
        </pc:picChg>
      </pc:sldChg>
      <pc:sldChg chg="del">
        <pc:chgData name="GALLAS TORREIRA ABRAHAM ANTONIO" userId="0a285835-1e75-4fde-a385-05a288509e5d" providerId="ADAL" clId="{66704406-DAFA-5EB5-8393-C3A06CBB0522}" dt="2026-06-21T15:27:27.281" v="643" actId="2696"/>
        <pc:sldMkLst>
          <pc:docMk/>
          <pc:sldMk cId="0" sldId="262"/>
        </pc:sldMkLst>
      </pc:sldChg>
      <pc:sldChg chg="addSp modSp">
        <pc:chgData name="GALLAS TORREIRA ABRAHAM ANTONIO" userId="0a285835-1e75-4fde-a385-05a288509e5d" providerId="ADAL" clId="{66704406-DAFA-5EB5-8393-C3A06CBB0522}" dt="2026-06-21T14:22:45.489" v="73"/>
        <pc:sldMkLst>
          <pc:docMk/>
          <pc:sldMk cId="0" sldId="264"/>
        </pc:sldMkLst>
        <pc:spChg chg="add mod">
          <ac:chgData name="GALLAS TORREIRA ABRAHAM ANTONIO" userId="0a285835-1e75-4fde-a385-05a288509e5d" providerId="ADAL" clId="{66704406-DAFA-5EB5-8393-C3A06CBB0522}" dt="2026-06-21T14:22:45.489" v="73"/>
          <ac:spMkLst>
            <pc:docMk/>
            <pc:sldMk cId="0" sldId="264"/>
            <ac:spMk id="2" creationId="{44DD1FFF-4F1D-BD89-F2D4-CFC059F8CEDB}"/>
          </ac:spMkLst>
        </pc:spChg>
      </pc:sldChg>
      <pc:sldChg chg="addSp delSp modSp del mod">
        <pc:chgData name="GALLAS TORREIRA ABRAHAM ANTONIO" userId="0a285835-1e75-4fde-a385-05a288509e5d" providerId="ADAL" clId="{66704406-DAFA-5EB5-8393-C3A06CBB0522}" dt="2026-06-21T14:25:17.761" v="120" actId="2696"/>
        <pc:sldMkLst>
          <pc:docMk/>
          <pc:sldMk cId="307021843" sldId="273"/>
        </pc:sldMkLst>
        <pc:spChg chg="del">
          <ac:chgData name="GALLAS TORREIRA ABRAHAM ANTONIO" userId="0a285835-1e75-4fde-a385-05a288509e5d" providerId="ADAL" clId="{66704406-DAFA-5EB5-8393-C3A06CBB0522}" dt="2026-06-21T14:24:37.320" v="86" actId="21"/>
          <ac:spMkLst>
            <pc:docMk/>
            <pc:sldMk cId="307021843" sldId="273"/>
            <ac:spMk id="2" creationId="{EE69F694-E43F-82EA-6835-46CD99E77A5D}"/>
          </ac:spMkLst>
        </pc:spChg>
        <pc:spChg chg="add mod">
          <ac:chgData name="GALLAS TORREIRA ABRAHAM ANTONIO" userId="0a285835-1e75-4fde-a385-05a288509e5d" providerId="ADAL" clId="{66704406-DAFA-5EB5-8393-C3A06CBB0522}" dt="2026-06-21T14:24:37.320" v="86" actId="21"/>
          <ac:spMkLst>
            <pc:docMk/>
            <pc:sldMk cId="307021843" sldId="273"/>
            <ac:spMk id="4" creationId="{6318DE64-2DF9-3D8F-69C9-98463066DB9D}"/>
          </ac:spMkLst>
        </pc:spChg>
      </pc:sldChg>
      <pc:sldChg chg="addSp delSp del mod">
        <pc:chgData name="GALLAS TORREIRA ABRAHAM ANTONIO" userId="0a285835-1e75-4fde-a385-05a288509e5d" providerId="ADAL" clId="{66704406-DAFA-5EB5-8393-C3A06CBB0522}" dt="2026-06-21T14:27:59.748" v="134" actId="2696"/>
        <pc:sldMkLst>
          <pc:docMk/>
          <pc:sldMk cId="1927199418" sldId="275"/>
        </pc:sldMkLst>
        <pc:grpChg chg="add del">
          <ac:chgData name="GALLAS TORREIRA ABRAHAM ANTONIO" userId="0a285835-1e75-4fde-a385-05a288509e5d" providerId="ADAL" clId="{66704406-DAFA-5EB5-8393-C3A06CBB0522}" dt="2026-06-21T14:27:41.988" v="132" actId="21"/>
          <ac:grpSpMkLst>
            <pc:docMk/>
            <pc:sldMk cId="1927199418" sldId="275"/>
            <ac:grpSpMk id="3" creationId="{186DD665-B8DE-3788-29A3-92C20313F865}"/>
          </ac:grpSpMkLst>
        </pc:grpChg>
      </pc:sldChg>
      <pc:sldChg chg="addSp delSp modSp add mod">
        <pc:chgData name="GALLAS TORREIRA ABRAHAM ANTONIO" userId="0a285835-1e75-4fde-a385-05a288509e5d" providerId="ADAL" clId="{66704406-DAFA-5EB5-8393-C3A06CBB0522}" dt="2026-06-17T17:25:59.854" v="7"/>
        <pc:sldMkLst>
          <pc:docMk/>
          <pc:sldMk cId="4002504308" sldId="276"/>
        </pc:sldMkLst>
        <pc:spChg chg="add mod">
          <ac:chgData name="GALLAS TORREIRA ABRAHAM ANTONIO" userId="0a285835-1e75-4fde-a385-05a288509e5d" providerId="ADAL" clId="{66704406-DAFA-5EB5-8393-C3A06CBB0522}" dt="2026-06-17T17:25:59.854" v="7"/>
          <ac:spMkLst>
            <pc:docMk/>
            <pc:sldMk cId="4002504308" sldId="276"/>
            <ac:spMk id="2" creationId="{3C77CBA8-ACED-4BE2-2BB6-CE1AC0AF2DB4}"/>
          </ac:spMkLst>
        </pc:spChg>
        <pc:spChg chg="mod">
          <ac:chgData name="GALLAS TORREIRA ABRAHAM ANTONIO" userId="0a285835-1e75-4fde-a385-05a288509e5d" providerId="ADAL" clId="{66704406-DAFA-5EB5-8393-C3A06CBB0522}" dt="2026-06-17T17:25:23.720" v="5"/>
          <ac:spMkLst>
            <pc:docMk/>
            <pc:sldMk cId="4002504308" sldId="276"/>
            <ac:spMk id="385" creationId="{81400138-FFC1-87AF-D54B-BD89153BA890}"/>
          </ac:spMkLst>
        </pc:spChg>
        <pc:picChg chg="add mod">
          <ac:chgData name="GALLAS TORREIRA ABRAHAM ANTONIO" userId="0a285835-1e75-4fde-a385-05a288509e5d" providerId="ADAL" clId="{66704406-DAFA-5EB5-8393-C3A06CBB0522}" dt="2026-06-17T17:25:59.854" v="7"/>
          <ac:picMkLst>
            <pc:docMk/>
            <pc:sldMk cId="4002504308" sldId="276"/>
            <ac:picMk id="3" creationId="{E2BC3765-3116-E52A-77B3-CE8139BBDEDA}"/>
          </ac:picMkLst>
        </pc:picChg>
        <pc:picChg chg="add mod">
          <ac:chgData name="GALLAS TORREIRA ABRAHAM ANTONIO" userId="0a285835-1e75-4fde-a385-05a288509e5d" providerId="ADAL" clId="{66704406-DAFA-5EB5-8393-C3A06CBB0522}" dt="2026-06-17T17:25:59.854" v="7"/>
          <ac:picMkLst>
            <pc:docMk/>
            <pc:sldMk cId="4002504308" sldId="276"/>
            <ac:picMk id="4" creationId="{98833189-FB51-ECFA-EE26-250929CA2E3D}"/>
          </ac:picMkLst>
        </pc:picChg>
      </pc:sldChg>
      <pc:sldChg chg="addSp delSp modSp add mod">
        <pc:chgData name="GALLAS TORREIRA ABRAHAM ANTONIO" userId="0a285835-1e75-4fde-a385-05a288509e5d" providerId="ADAL" clId="{66704406-DAFA-5EB5-8393-C3A06CBB0522}" dt="2026-06-17T18:24:18.593" v="16"/>
        <pc:sldMkLst>
          <pc:docMk/>
          <pc:sldMk cId="2121577144" sldId="277"/>
        </pc:sldMkLst>
        <pc:spChg chg="add mod">
          <ac:chgData name="GALLAS TORREIRA ABRAHAM ANTONIO" userId="0a285835-1e75-4fde-a385-05a288509e5d" providerId="ADAL" clId="{66704406-DAFA-5EB5-8393-C3A06CBB0522}" dt="2026-06-17T18:24:18.593" v="16"/>
          <ac:spMkLst>
            <pc:docMk/>
            <pc:sldMk cId="2121577144" sldId="277"/>
            <ac:spMk id="11" creationId="{419C7704-3270-CCE1-02D4-EBEE6BDE91E1}"/>
          </ac:spMkLst>
        </pc:spChg>
        <pc:spChg chg="mod">
          <ac:chgData name="GALLAS TORREIRA ABRAHAM ANTONIO" userId="0a285835-1e75-4fde-a385-05a288509e5d" providerId="ADAL" clId="{66704406-DAFA-5EB5-8393-C3A06CBB0522}" dt="2026-06-17T18:24:05.880" v="15"/>
          <ac:spMkLst>
            <pc:docMk/>
            <pc:sldMk cId="2121577144" sldId="277"/>
            <ac:spMk id="385" creationId="{002AAC59-C720-CC18-1C52-8F3399A7A3DD}"/>
          </ac:spMkLst>
        </pc:spChg>
      </pc:sldChg>
      <pc:sldChg chg="addSp delSp modSp add mod">
        <pc:chgData name="GALLAS TORREIRA ABRAHAM ANTONIO" userId="0a285835-1e75-4fde-a385-05a288509e5d" providerId="ADAL" clId="{66704406-DAFA-5EB5-8393-C3A06CBB0522}" dt="2026-06-17T18:32:59.696" v="32" actId="20577"/>
        <pc:sldMkLst>
          <pc:docMk/>
          <pc:sldMk cId="1164292061" sldId="278"/>
        </pc:sldMkLst>
        <pc:spChg chg="add mod">
          <ac:chgData name="GALLAS TORREIRA ABRAHAM ANTONIO" userId="0a285835-1e75-4fde-a385-05a288509e5d" providerId="ADAL" clId="{66704406-DAFA-5EB5-8393-C3A06CBB0522}" dt="2026-06-17T18:32:59.696" v="32" actId="20577"/>
          <ac:spMkLst>
            <pc:docMk/>
            <pc:sldMk cId="1164292061" sldId="278"/>
            <ac:spMk id="3" creationId="{896B4401-4624-DFF5-59CF-2F35709F02C9}"/>
          </ac:spMkLst>
        </pc:spChg>
      </pc:sldChg>
      <pc:sldChg chg="addSp delSp modSp add mod">
        <pc:chgData name="GALLAS TORREIRA ABRAHAM ANTONIO" userId="0a285835-1e75-4fde-a385-05a288509e5d" providerId="ADAL" clId="{66704406-DAFA-5EB5-8393-C3A06CBB0522}" dt="2026-06-17T18:33:41.272" v="34" actId="313"/>
        <pc:sldMkLst>
          <pc:docMk/>
          <pc:sldMk cId="2963006299" sldId="279"/>
        </pc:sldMkLst>
        <pc:spChg chg="add mod">
          <ac:chgData name="GALLAS TORREIRA ABRAHAM ANTONIO" userId="0a285835-1e75-4fde-a385-05a288509e5d" providerId="ADAL" clId="{66704406-DAFA-5EB5-8393-C3A06CBB0522}" dt="2026-06-17T18:33:41.272" v="34" actId="313"/>
          <ac:spMkLst>
            <pc:docMk/>
            <pc:sldMk cId="2963006299" sldId="279"/>
            <ac:spMk id="4" creationId="{06182FCA-7824-D1C1-5E68-0A65D9B31267}"/>
          </ac:spMkLst>
        </pc:spChg>
        <pc:spChg chg="mod">
          <ac:chgData name="GALLAS TORREIRA ABRAHAM ANTONIO" userId="0a285835-1e75-4fde-a385-05a288509e5d" providerId="ADAL" clId="{66704406-DAFA-5EB5-8393-C3A06CBB0522}" dt="2026-06-17T18:29:01.525" v="28"/>
          <ac:spMkLst>
            <pc:docMk/>
            <pc:sldMk cId="2963006299" sldId="279"/>
            <ac:spMk id="385" creationId="{7EA761A2-76BD-13B6-9AC4-160071956F72}"/>
          </ac:spMkLst>
        </pc:spChg>
        <pc:picChg chg="add mod">
          <ac:chgData name="GALLAS TORREIRA ABRAHAM ANTONIO" userId="0a285835-1e75-4fde-a385-05a288509e5d" providerId="ADAL" clId="{66704406-DAFA-5EB5-8393-C3A06CBB0522}" dt="2026-06-17T18:29:31.592" v="29"/>
          <ac:picMkLst>
            <pc:docMk/>
            <pc:sldMk cId="2963006299" sldId="279"/>
            <ac:picMk id="2" creationId="{81AE69E6-E729-0981-BF81-B119BB1F6695}"/>
          </ac:picMkLst>
        </pc:picChg>
      </pc:sldChg>
      <pc:sldChg chg="modSp mod">
        <pc:chgData name="GALLAS TORREIRA ABRAHAM ANTONIO" userId="0a285835-1e75-4fde-a385-05a288509e5d" providerId="ADAL" clId="{66704406-DAFA-5EB5-8393-C3A06CBB0522}" dt="2026-06-21T15:29:25.862" v="649" actId="20577"/>
        <pc:sldMkLst>
          <pc:docMk/>
          <pc:sldMk cId="3065168668" sldId="281"/>
        </pc:sldMkLst>
        <pc:spChg chg="mod">
          <ac:chgData name="GALLAS TORREIRA ABRAHAM ANTONIO" userId="0a285835-1e75-4fde-a385-05a288509e5d" providerId="ADAL" clId="{66704406-DAFA-5EB5-8393-C3A06CBB0522}" dt="2026-06-21T15:29:25.862" v="649" actId="20577"/>
          <ac:spMkLst>
            <pc:docMk/>
            <pc:sldMk cId="3065168668" sldId="281"/>
            <ac:spMk id="5" creationId="{19FC8EE3-2FC7-78DA-8921-E805DC6EC89B}"/>
          </ac:spMkLst>
        </pc:spChg>
      </pc:sldChg>
      <pc:sldChg chg="addSp delSp modSp add del mod">
        <pc:chgData name="GALLAS TORREIRA ABRAHAM ANTONIO" userId="0a285835-1e75-4fde-a385-05a288509e5d" providerId="ADAL" clId="{66704406-DAFA-5EB5-8393-C3A06CBB0522}" dt="2026-06-21T14:28:06.552" v="135" actId="2696"/>
        <pc:sldMkLst>
          <pc:docMk/>
          <pc:sldMk cId="3785915372" sldId="283"/>
        </pc:sldMkLst>
        <pc:spChg chg="mod">
          <ac:chgData name="GALLAS TORREIRA ABRAHAM ANTONIO" userId="0a285835-1e75-4fde-a385-05a288509e5d" providerId="ADAL" clId="{66704406-DAFA-5EB5-8393-C3A06CBB0522}" dt="2026-06-21T14:21:10.260" v="63" actId="27636"/>
          <ac:spMkLst>
            <pc:docMk/>
            <pc:sldMk cId="3785915372" sldId="283"/>
            <ac:spMk id="2" creationId="{C0B51289-298B-AD5C-2260-46A64756D905}"/>
          </ac:spMkLst>
        </pc:spChg>
        <pc:spChg chg="add mod">
          <ac:chgData name="GALLAS TORREIRA ABRAHAM ANTONIO" userId="0a285835-1e75-4fde-a385-05a288509e5d" providerId="ADAL" clId="{66704406-DAFA-5EB5-8393-C3A06CBB0522}" dt="2026-06-21T14:22:24.283" v="72" actId="14100"/>
          <ac:spMkLst>
            <pc:docMk/>
            <pc:sldMk cId="3785915372" sldId="283"/>
            <ac:spMk id="3" creationId="{68563A41-05E1-D9C4-F18A-E191E09D2FFF}"/>
          </ac:spMkLst>
        </pc:spChg>
        <pc:spChg chg="del">
          <ac:chgData name="GALLAS TORREIRA ABRAHAM ANTONIO" userId="0a285835-1e75-4fde-a385-05a288509e5d" providerId="ADAL" clId="{66704406-DAFA-5EB5-8393-C3A06CBB0522}" dt="2026-06-21T14:21:17.246" v="66" actId="21"/>
          <ac:spMkLst>
            <pc:docMk/>
            <pc:sldMk cId="3785915372" sldId="283"/>
            <ac:spMk id="6" creationId="{F666CD0B-3DE8-4907-954C-7E861B21B73F}"/>
          </ac:spMkLst>
        </pc:spChg>
        <pc:spChg chg="del">
          <ac:chgData name="GALLAS TORREIRA ABRAHAM ANTONIO" userId="0a285835-1e75-4fde-a385-05a288509e5d" providerId="ADAL" clId="{66704406-DAFA-5EB5-8393-C3A06CBB0522}" dt="2026-06-21T14:21:20.087" v="67" actId="21"/>
          <ac:spMkLst>
            <pc:docMk/>
            <pc:sldMk cId="3785915372" sldId="283"/>
            <ac:spMk id="8" creationId="{AFAEB5AC-2092-9667-C9BB-6E6CD2018DFA}"/>
          </ac:spMkLst>
        </pc:spChg>
        <pc:picChg chg="del mod">
          <ac:chgData name="GALLAS TORREIRA ABRAHAM ANTONIO" userId="0a285835-1e75-4fde-a385-05a288509e5d" providerId="ADAL" clId="{66704406-DAFA-5EB5-8393-C3A06CBB0522}" dt="2026-06-21T14:21:13.368" v="65" actId="21"/>
          <ac:picMkLst>
            <pc:docMk/>
            <pc:sldMk cId="3785915372" sldId="283"/>
            <ac:picMk id="5" creationId="{CD43DC6E-BD43-7B95-2D84-F0EE9572B0D9}"/>
          </ac:picMkLst>
        </pc:picChg>
      </pc:sldChg>
      <pc:sldChg chg="new del">
        <pc:chgData name="GALLAS TORREIRA ABRAHAM ANTONIO" userId="0a285835-1e75-4fde-a385-05a288509e5d" providerId="ADAL" clId="{66704406-DAFA-5EB5-8393-C3A06CBB0522}" dt="2026-06-21T14:23:16.608" v="76" actId="2696"/>
        <pc:sldMkLst>
          <pc:docMk/>
          <pc:sldMk cId="1485825462" sldId="284"/>
        </pc:sldMkLst>
      </pc:sldChg>
      <pc:sldChg chg="addSp delSp modSp add mod ord">
        <pc:chgData name="GALLAS TORREIRA ABRAHAM ANTONIO" userId="0a285835-1e75-4fde-a385-05a288509e5d" providerId="ADAL" clId="{66704406-DAFA-5EB5-8393-C3A06CBB0522}" dt="2026-06-21T14:25:26.324" v="122" actId="20578"/>
        <pc:sldMkLst>
          <pc:docMk/>
          <pc:sldMk cId="2703234227" sldId="285"/>
        </pc:sldMkLst>
        <pc:spChg chg="add del mod">
          <ac:chgData name="GALLAS TORREIRA ABRAHAM ANTONIO" userId="0a285835-1e75-4fde-a385-05a288509e5d" providerId="ADAL" clId="{66704406-DAFA-5EB5-8393-C3A06CBB0522}" dt="2026-06-21T14:24:02.789" v="79" actId="21"/>
          <ac:spMkLst>
            <pc:docMk/>
            <pc:sldMk cId="2703234227" sldId="285"/>
            <ac:spMk id="3" creationId="{A608A09F-24B4-79FB-2C69-253F41D84D5F}"/>
          </ac:spMkLst>
        </pc:spChg>
        <pc:spChg chg="add mod">
          <ac:chgData name="GALLAS TORREIRA ABRAHAM ANTONIO" userId="0a285835-1e75-4fde-a385-05a288509e5d" providerId="ADAL" clId="{66704406-DAFA-5EB5-8393-C3A06CBB0522}" dt="2026-06-21T14:25:05.290" v="118" actId="255"/>
          <ac:spMkLst>
            <pc:docMk/>
            <pc:sldMk cId="2703234227" sldId="285"/>
            <ac:spMk id="4" creationId="{5E145D74-D209-9E8E-F612-3010708DD692}"/>
          </ac:spMkLst>
        </pc:spChg>
        <pc:spChg chg="del">
          <ac:chgData name="GALLAS TORREIRA ABRAHAM ANTONIO" userId="0a285835-1e75-4fde-a385-05a288509e5d" providerId="ADAL" clId="{66704406-DAFA-5EB5-8393-C3A06CBB0522}" dt="2026-06-21T14:24:01.180" v="77" actId="21"/>
          <ac:spMkLst>
            <pc:docMk/>
            <pc:sldMk cId="2703234227" sldId="285"/>
            <ac:spMk id="394" creationId="{EF990737-F9DE-59A4-76BD-B6564D96D483}"/>
          </ac:spMkLst>
        </pc:spChg>
        <pc:spChg chg="del">
          <ac:chgData name="GALLAS TORREIRA ABRAHAM ANTONIO" userId="0a285835-1e75-4fde-a385-05a288509e5d" providerId="ADAL" clId="{66704406-DAFA-5EB5-8393-C3A06CBB0522}" dt="2026-06-21T14:24:07.669" v="80" actId="21"/>
          <ac:spMkLst>
            <pc:docMk/>
            <pc:sldMk cId="2703234227" sldId="285"/>
            <ac:spMk id="396" creationId="{78AAF5E1-14D3-941D-32FE-EB1670D10A9B}"/>
          </ac:spMkLst>
        </pc:spChg>
        <pc:picChg chg="del">
          <ac:chgData name="GALLAS TORREIRA ABRAHAM ANTONIO" userId="0a285835-1e75-4fde-a385-05a288509e5d" providerId="ADAL" clId="{66704406-DAFA-5EB5-8393-C3A06CBB0522}" dt="2026-06-21T14:24:18.003" v="84" actId="21"/>
          <ac:picMkLst>
            <pc:docMk/>
            <pc:sldMk cId="2703234227" sldId="285"/>
            <ac:picMk id="397" creationId="{F7B8D1F5-17E1-A6C6-ADBA-672BD6ABC7B0}"/>
          </ac:picMkLst>
        </pc:picChg>
        <pc:picChg chg="del">
          <ac:chgData name="GALLAS TORREIRA ABRAHAM ANTONIO" userId="0a285835-1e75-4fde-a385-05a288509e5d" providerId="ADAL" clId="{66704406-DAFA-5EB5-8393-C3A06CBB0522}" dt="2026-06-21T14:24:16.114" v="83" actId="21"/>
          <ac:picMkLst>
            <pc:docMk/>
            <pc:sldMk cId="2703234227" sldId="285"/>
            <ac:picMk id="398" creationId="{D9CDFBD6-70AD-DC0B-D125-E10D74159FD6}"/>
          </ac:picMkLst>
        </pc:picChg>
        <pc:picChg chg="del">
          <ac:chgData name="GALLAS TORREIRA ABRAHAM ANTONIO" userId="0a285835-1e75-4fde-a385-05a288509e5d" providerId="ADAL" clId="{66704406-DAFA-5EB5-8393-C3A06CBB0522}" dt="2026-06-21T14:24:11.119" v="81" actId="21"/>
          <ac:picMkLst>
            <pc:docMk/>
            <pc:sldMk cId="2703234227" sldId="285"/>
            <ac:picMk id="399" creationId="{C16DA165-8F6B-DE90-C40D-E39AAD72631D}"/>
          </ac:picMkLst>
        </pc:picChg>
        <pc:picChg chg="del">
          <ac:chgData name="GALLAS TORREIRA ABRAHAM ANTONIO" userId="0a285835-1e75-4fde-a385-05a288509e5d" providerId="ADAL" clId="{66704406-DAFA-5EB5-8393-C3A06CBB0522}" dt="2026-06-21T14:24:15.064" v="82" actId="21"/>
          <ac:picMkLst>
            <pc:docMk/>
            <pc:sldMk cId="2703234227" sldId="285"/>
            <ac:picMk id="400" creationId="{15AD51FD-3B43-BC81-E425-986783B0FCC1}"/>
          </ac:picMkLst>
        </pc:picChg>
      </pc:sldChg>
      <pc:sldChg chg="add del">
        <pc:chgData name="GALLAS TORREIRA ABRAHAM ANTONIO" userId="0a285835-1e75-4fde-a385-05a288509e5d" providerId="ADAL" clId="{66704406-DAFA-5EB5-8393-C3A06CBB0522}" dt="2026-06-21T14:25:09.312" v="119" actId="2696"/>
        <pc:sldMkLst>
          <pc:docMk/>
          <pc:sldMk cId="386295609" sldId="286"/>
        </pc:sldMkLst>
      </pc:sldChg>
      <pc:sldChg chg="addSp delSp modSp add mod">
        <pc:chgData name="GALLAS TORREIRA ABRAHAM ANTONIO" userId="0a285835-1e75-4fde-a385-05a288509e5d" providerId="ADAL" clId="{66704406-DAFA-5EB5-8393-C3A06CBB0522}" dt="2026-06-21T14:27:46.212" v="133"/>
        <pc:sldMkLst>
          <pc:docMk/>
          <pc:sldMk cId="4139334972" sldId="286"/>
        </pc:sldMkLst>
        <pc:spChg chg="mod">
          <ac:chgData name="GALLAS TORREIRA ABRAHAM ANTONIO" userId="0a285835-1e75-4fde-a385-05a288509e5d" providerId="ADAL" clId="{66704406-DAFA-5EB5-8393-C3A06CBB0522}" dt="2026-06-21T14:27:46.212" v="133"/>
          <ac:spMkLst>
            <pc:docMk/>
            <pc:sldMk cId="4139334972" sldId="286"/>
            <ac:spMk id="4" creationId="{4A736044-9731-593D-C43F-DDE250A790A8}"/>
          </ac:spMkLst>
        </pc:spChg>
        <pc:spChg chg="mod">
          <ac:chgData name="GALLAS TORREIRA ABRAHAM ANTONIO" userId="0a285835-1e75-4fde-a385-05a288509e5d" providerId="ADAL" clId="{66704406-DAFA-5EB5-8393-C3A06CBB0522}" dt="2026-06-21T14:27:46.212" v="133"/>
          <ac:spMkLst>
            <pc:docMk/>
            <pc:sldMk cId="4139334972" sldId="286"/>
            <ac:spMk id="5" creationId="{0CF159C6-9FC0-42AA-587D-C2D7A3C9A6C3}"/>
          </ac:spMkLst>
        </pc:spChg>
        <pc:spChg chg="mod">
          <ac:chgData name="GALLAS TORREIRA ABRAHAM ANTONIO" userId="0a285835-1e75-4fde-a385-05a288509e5d" providerId="ADAL" clId="{66704406-DAFA-5EB5-8393-C3A06CBB0522}" dt="2026-06-21T14:27:04.771" v="124"/>
          <ac:spMkLst>
            <pc:docMk/>
            <pc:sldMk cId="4139334972" sldId="286"/>
            <ac:spMk id="394" creationId="{F2AA811C-0D5B-31A3-EB10-1B85B8E9AE26}"/>
          </ac:spMkLst>
        </pc:spChg>
        <pc:spChg chg="del">
          <ac:chgData name="GALLAS TORREIRA ABRAHAM ANTONIO" userId="0a285835-1e75-4fde-a385-05a288509e5d" providerId="ADAL" clId="{66704406-DAFA-5EB5-8393-C3A06CBB0522}" dt="2026-06-21T14:27:12.826" v="125" actId="21"/>
          <ac:spMkLst>
            <pc:docMk/>
            <pc:sldMk cId="4139334972" sldId="286"/>
            <ac:spMk id="396" creationId="{0D7688CB-414A-F74E-3B7B-FE2D02B59A99}"/>
          </ac:spMkLst>
        </pc:spChg>
        <pc:grpChg chg="add mod">
          <ac:chgData name="GALLAS TORREIRA ABRAHAM ANTONIO" userId="0a285835-1e75-4fde-a385-05a288509e5d" providerId="ADAL" clId="{66704406-DAFA-5EB5-8393-C3A06CBB0522}" dt="2026-06-21T14:27:46.212" v="133"/>
          <ac:grpSpMkLst>
            <pc:docMk/>
            <pc:sldMk cId="4139334972" sldId="286"/>
            <ac:grpSpMk id="2" creationId="{E41B8280-AF62-03D1-2572-C5A64ED5D68E}"/>
          </ac:grpSpMkLst>
        </pc:grpChg>
        <pc:picChg chg="mod">
          <ac:chgData name="GALLAS TORREIRA ABRAHAM ANTONIO" userId="0a285835-1e75-4fde-a385-05a288509e5d" providerId="ADAL" clId="{66704406-DAFA-5EB5-8393-C3A06CBB0522}" dt="2026-06-21T14:27:46.212" v="133"/>
          <ac:picMkLst>
            <pc:docMk/>
            <pc:sldMk cId="4139334972" sldId="286"/>
            <ac:picMk id="3" creationId="{7FB0039B-B2C5-1D0D-0C61-F9CCFCB750BE}"/>
          </ac:picMkLst>
        </pc:picChg>
        <pc:picChg chg="del">
          <ac:chgData name="GALLAS TORREIRA ABRAHAM ANTONIO" userId="0a285835-1e75-4fde-a385-05a288509e5d" providerId="ADAL" clId="{66704406-DAFA-5EB5-8393-C3A06CBB0522}" dt="2026-06-21T14:27:16.425" v="127" actId="21"/>
          <ac:picMkLst>
            <pc:docMk/>
            <pc:sldMk cId="4139334972" sldId="286"/>
            <ac:picMk id="397" creationId="{FE82F704-CC13-3276-9826-F7272BE7B17D}"/>
          </ac:picMkLst>
        </pc:picChg>
        <pc:picChg chg="del">
          <ac:chgData name="GALLAS TORREIRA ABRAHAM ANTONIO" userId="0a285835-1e75-4fde-a385-05a288509e5d" providerId="ADAL" clId="{66704406-DAFA-5EB5-8393-C3A06CBB0522}" dt="2026-06-21T14:27:18.697" v="128" actId="21"/>
          <ac:picMkLst>
            <pc:docMk/>
            <pc:sldMk cId="4139334972" sldId="286"/>
            <ac:picMk id="398" creationId="{A66A43DB-4C25-127E-24F7-19EA166EB7A5}"/>
          </ac:picMkLst>
        </pc:picChg>
        <pc:picChg chg="del">
          <ac:chgData name="GALLAS TORREIRA ABRAHAM ANTONIO" userId="0a285835-1e75-4fde-a385-05a288509e5d" providerId="ADAL" clId="{66704406-DAFA-5EB5-8393-C3A06CBB0522}" dt="2026-06-21T14:27:14.929" v="126" actId="21"/>
          <ac:picMkLst>
            <pc:docMk/>
            <pc:sldMk cId="4139334972" sldId="286"/>
            <ac:picMk id="399" creationId="{CAB38D44-3710-0648-119E-CBA6A61D840F}"/>
          </ac:picMkLst>
        </pc:picChg>
        <pc:picChg chg="del">
          <ac:chgData name="GALLAS TORREIRA ABRAHAM ANTONIO" userId="0a285835-1e75-4fde-a385-05a288509e5d" providerId="ADAL" clId="{66704406-DAFA-5EB5-8393-C3A06CBB0522}" dt="2026-06-21T14:27:19.729" v="129" actId="21"/>
          <ac:picMkLst>
            <pc:docMk/>
            <pc:sldMk cId="4139334972" sldId="286"/>
            <ac:picMk id="400" creationId="{D9E733CB-36FB-01DE-AED1-76CBB6FFA8D5}"/>
          </ac:picMkLst>
        </pc:picChg>
      </pc:sldChg>
      <pc:sldChg chg="addSp delSp modSp add mod">
        <pc:chgData name="GALLAS TORREIRA ABRAHAM ANTONIO" userId="0a285835-1e75-4fde-a385-05a288509e5d" providerId="ADAL" clId="{66704406-DAFA-5EB5-8393-C3A06CBB0522}" dt="2026-06-21T15:02:17.593" v="390" actId="20577"/>
        <pc:sldMkLst>
          <pc:docMk/>
          <pc:sldMk cId="3761923872" sldId="287"/>
        </pc:sldMkLst>
        <pc:spChg chg="add mod">
          <ac:chgData name="GALLAS TORREIRA ABRAHAM ANTONIO" userId="0a285835-1e75-4fde-a385-05a288509e5d" providerId="ADAL" clId="{66704406-DAFA-5EB5-8393-C3A06CBB0522}" dt="2026-06-21T14:33:45.390" v="143"/>
          <ac:spMkLst>
            <pc:docMk/>
            <pc:sldMk cId="3761923872" sldId="287"/>
            <ac:spMk id="6" creationId="{23662E17-EF9E-F59F-7668-8F97C63CBC57}"/>
          </ac:spMkLst>
        </pc:spChg>
        <pc:spChg chg="add del mod">
          <ac:chgData name="GALLAS TORREIRA ABRAHAM ANTONIO" userId="0a285835-1e75-4fde-a385-05a288509e5d" providerId="ADAL" clId="{66704406-DAFA-5EB5-8393-C3A06CBB0522}" dt="2026-06-21T14:35:13.941" v="148"/>
          <ac:spMkLst>
            <pc:docMk/>
            <pc:sldMk cId="3761923872" sldId="287"/>
            <ac:spMk id="8" creationId="{E811A23B-3848-48F8-0F4B-1EC142EC154D}"/>
          </ac:spMkLst>
        </pc:spChg>
        <pc:spChg chg="add mod">
          <ac:chgData name="GALLAS TORREIRA ABRAHAM ANTONIO" userId="0a285835-1e75-4fde-a385-05a288509e5d" providerId="ADAL" clId="{66704406-DAFA-5EB5-8393-C3A06CBB0522}" dt="2026-06-21T14:50:55.175" v="173" actId="14100"/>
          <ac:spMkLst>
            <pc:docMk/>
            <pc:sldMk cId="3761923872" sldId="287"/>
            <ac:spMk id="9" creationId="{1096E2D3-DA1E-A39A-952C-8BC62F94BF4E}"/>
          </ac:spMkLst>
        </pc:spChg>
        <pc:spChg chg="add mod">
          <ac:chgData name="GALLAS TORREIRA ABRAHAM ANTONIO" userId="0a285835-1e75-4fde-a385-05a288509e5d" providerId="ADAL" clId="{66704406-DAFA-5EB5-8393-C3A06CBB0522}" dt="2026-06-21T14:50:55.175" v="173" actId="14100"/>
          <ac:spMkLst>
            <pc:docMk/>
            <pc:sldMk cId="3761923872" sldId="287"/>
            <ac:spMk id="10" creationId="{D0068171-3EA7-CF88-D522-622AD8122996}"/>
          </ac:spMkLst>
        </pc:spChg>
        <pc:spChg chg="add mod">
          <ac:chgData name="GALLAS TORREIRA ABRAHAM ANTONIO" userId="0a285835-1e75-4fde-a385-05a288509e5d" providerId="ADAL" clId="{66704406-DAFA-5EB5-8393-C3A06CBB0522}" dt="2026-06-21T14:50:55.175" v="173" actId="14100"/>
          <ac:spMkLst>
            <pc:docMk/>
            <pc:sldMk cId="3761923872" sldId="287"/>
            <ac:spMk id="11" creationId="{B981204D-90AD-FD07-6FCD-21580A6923CC}"/>
          </ac:spMkLst>
        </pc:spChg>
        <pc:spChg chg="add mod">
          <ac:chgData name="GALLAS TORREIRA ABRAHAM ANTONIO" userId="0a285835-1e75-4fde-a385-05a288509e5d" providerId="ADAL" clId="{66704406-DAFA-5EB5-8393-C3A06CBB0522}" dt="2026-06-21T14:50:55.175" v="173" actId="14100"/>
          <ac:spMkLst>
            <pc:docMk/>
            <pc:sldMk cId="3761923872" sldId="287"/>
            <ac:spMk id="12" creationId="{88BDAF7C-AACD-9097-E3F0-C671F094039B}"/>
          </ac:spMkLst>
        </pc:spChg>
        <pc:spChg chg="add del mod">
          <ac:chgData name="GALLAS TORREIRA ABRAHAM ANTONIO" userId="0a285835-1e75-4fde-a385-05a288509e5d" providerId="ADAL" clId="{66704406-DAFA-5EB5-8393-C3A06CBB0522}" dt="2026-06-21T14:51:25.509" v="176"/>
          <ac:spMkLst>
            <pc:docMk/>
            <pc:sldMk cId="3761923872" sldId="287"/>
            <ac:spMk id="13" creationId="{DFB20E6F-696C-C8E8-087D-7D708046BA8E}"/>
          </ac:spMkLst>
        </pc:spChg>
        <pc:spChg chg="add mod">
          <ac:chgData name="GALLAS TORREIRA ABRAHAM ANTONIO" userId="0a285835-1e75-4fde-a385-05a288509e5d" providerId="ADAL" clId="{66704406-DAFA-5EB5-8393-C3A06CBB0522}" dt="2026-06-21T15:02:17.593" v="390" actId="20577"/>
          <ac:spMkLst>
            <pc:docMk/>
            <pc:sldMk cId="3761923872" sldId="287"/>
            <ac:spMk id="14" creationId="{F1F4F961-2433-B002-5C01-9014FC53F8AE}"/>
          </ac:spMkLst>
        </pc:spChg>
        <pc:spChg chg="add mod">
          <ac:chgData name="GALLAS TORREIRA ABRAHAM ANTONIO" userId="0a285835-1e75-4fde-a385-05a288509e5d" providerId="ADAL" clId="{66704406-DAFA-5EB5-8393-C3A06CBB0522}" dt="2026-06-21T14:55:47.987" v="310" actId="1037"/>
          <ac:spMkLst>
            <pc:docMk/>
            <pc:sldMk cId="3761923872" sldId="287"/>
            <ac:spMk id="15" creationId="{03AB8EC4-57A5-D525-5CF4-1F78B4D57430}"/>
          </ac:spMkLst>
        </pc:spChg>
        <pc:spChg chg="add mod">
          <ac:chgData name="GALLAS TORREIRA ABRAHAM ANTONIO" userId="0a285835-1e75-4fde-a385-05a288509e5d" providerId="ADAL" clId="{66704406-DAFA-5EB5-8393-C3A06CBB0522}" dt="2026-06-21T14:55:57.175" v="318" actId="1038"/>
          <ac:spMkLst>
            <pc:docMk/>
            <pc:sldMk cId="3761923872" sldId="287"/>
            <ac:spMk id="16" creationId="{CF1EAE64-18DC-1926-F6AB-260240E7860C}"/>
          </ac:spMkLst>
        </pc:spChg>
        <pc:spChg chg="add mod">
          <ac:chgData name="GALLAS TORREIRA ABRAHAM ANTONIO" userId="0a285835-1e75-4fde-a385-05a288509e5d" providerId="ADAL" clId="{66704406-DAFA-5EB5-8393-C3A06CBB0522}" dt="2026-06-21T14:55:20.902" v="301" actId="1035"/>
          <ac:spMkLst>
            <pc:docMk/>
            <pc:sldMk cId="3761923872" sldId="287"/>
            <ac:spMk id="17" creationId="{E2FA6615-5C7C-F0FA-373F-7DC079BA7972}"/>
          </ac:spMkLst>
        </pc:spChg>
        <pc:spChg chg="mod">
          <ac:chgData name="GALLAS TORREIRA ABRAHAM ANTONIO" userId="0a285835-1e75-4fde-a385-05a288509e5d" providerId="ADAL" clId="{66704406-DAFA-5EB5-8393-C3A06CBB0522}" dt="2026-06-21T14:32:59.219" v="142" actId="27636"/>
          <ac:spMkLst>
            <pc:docMk/>
            <pc:sldMk cId="3761923872" sldId="287"/>
            <ac:spMk id="394" creationId="{91945078-F390-B985-36F0-0E3C22DAA694}"/>
          </ac:spMkLst>
        </pc:spChg>
        <pc:grpChg chg="del">
          <ac:chgData name="GALLAS TORREIRA ABRAHAM ANTONIO" userId="0a285835-1e75-4fde-a385-05a288509e5d" providerId="ADAL" clId="{66704406-DAFA-5EB5-8393-C3A06CBB0522}" dt="2026-06-21T14:32:33.800" v="138" actId="21"/>
          <ac:grpSpMkLst>
            <pc:docMk/>
            <pc:sldMk cId="3761923872" sldId="287"/>
            <ac:grpSpMk id="2" creationId="{40BE5754-CD14-96CB-1FDE-6ADC44230019}"/>
          </ac:grpSpMkLst>
        </pc:grpChg>
        <pc:picChg chg="add del mod">
          <ac:chgData name="GALLAS TORREIRA ABRAHAM ANTONIO" userId="0a285835-1e75-4fde-a385-05a288509e5d" providerId="ADAL" clId="{66704406-DAFA-5EB5-8393-C3A06CBB0522}" dt="2026-06-21T14:34:05.785" v="145" actId="21"/>
          <ac:picMkLst>
            <pc:docMk/>
            <pc:sldMk cId="3761923872" sldId="287"/>
            <ac:picMk id="7" creationId="{9A6732FA-59DC-198D-DABB-365BA17B4521}"/>
          </ac:picMkLst>
        </pc:picChg>
      </pc:sldChg>
      <pc:sldChg chg="addSp delSp modSp add del mod">
        <pc:chgData name="GALLAS TORREIRA ABRAHAM ANTONIO" userId="0a285835-1e75-4fde-a385-05a288509e5d" providerId="ADAL" clId="{66704406-DAFA-5EB5-8393-C3A06CBB0522}" dt="2026-06-21T14:36:29.194" v="163" actId="2696"/>
        <pc:sldMkLst>
          <pc:docMk/>
          <pc:sldMk cId="4099945940" sldId="288"/>
        </pc:sldMkLst>
        <pc:spChg chg="add del mod">
          <ac:chgData name="GALLAS TORREIRA ABRAHAM ANTONIO" userId="0a285835-1e75-4fde-a385-05a288509e5d" providerId="ADAL" clId="{66704406-DAFA-5EB5-8393-C3A06CBB0522}" dt="2026-06-21T14:36:16.180" v="159" actId="21"/>
          <ac:spMkLst>
            <pc:docMk/>
            <pc:sldMk cId="4099945940" sldId="288"/>
            <ac:spMk id="2" creationId="{5A70E4CC-4562-B52A-39B8-691EA2932C25}"/>
          </ac:spMkLst>
        </pc:spChg>
        <pc:spChg chg="add del mod">
          <ac:chgData name="GALLAS TORREIRA ABRAHAM ANTONIO" userId="0a285835-1e75-4fde-a385-05a288509e5d" providerId="ADAL" clId="{66704406-DAFA-5EB5-8393-C3A06CBB0522}" dt="2026-06-21T14:36:20.189" v="160" actId="21"/>
          <ac:spMkLst>
            <pc:docMk/>
            <pc:sldMk cId="4099945940" sldId="288"/>
            <ac:spMk id="3" creationId="{CDF8633F-7A03-2E69-2F16-2CCA26FB7693}"/>
          </ac:spMkLst>
        </pc:spChg>
        <pc:spChg chg="add del mod">
          <ac:chgData name="GALLAS TORREIRA ABRAHAM ANTONIO" userId="0a285835-1e75-4fde-a385-05a288509e5d" providerId="ADAL" clId="{66704406-DAFA-5EB5-8393-C3A06CBB0522}" dt="2026-06-21T14:36:21.974" v="161" actId="21"/>
          <ac:spMkLst>
            <pc:docMk/>
            <pc:sldMk cId="4099945940" sldId="288"/>
            <ac:spMk id="4" creationId="{D9D3BFB4-FC17-6EF0-40FD-E7C590895B1D}"/>
          </ac:spMkLst>
        </pc:spChg>
        <pc:spChg chg="add del mod">
          <ac:chgData name="GALLAS TORREIRA ABRAHAM ANTONIO" userId="0a285835-1e75-4fde-a385-05a288509e5d" providerId="ADAL" clId="{66704406-DAFA-5EB5-8393-C3A06CBB0522}" dt="2026-06-21T14:36:24.552" v="162" actId="21"/>
          <ac:spMkLst>
            <pc:docMk/>
            <pc:sldMk cId="4099945940" sldId="288"/>
            <ac:spMk id="5" creationId="{EEC6E743-970D-21A1-6F4F-32ECE133D75D}"/>
          </ac:spMkLst>
        </pc:spChg>
      </pc:sldChg>
      <pc:sldChg chg="addSp modSp add mod">
        <pc:chgData name="GALLAS TORREIRA ABRAHAM ANTONIO" userId="0a285835-1e75-4fde-a385-05a288509e5d" providerId="ADAL" clId="{66704406-DAFA-5EB5-8393-C3A06CBB0522}" dt="2026-06-22T06:31:43.828" v="697" actId="20577"/>
        <pc:sldMkLst>
          <pc:docMk/>
          <pc:sldMk cId="2076579902" sldId="289"/>
        </pc:sldMkLst>
        <pc:spChg chg="add mod">
          <ac:chgData name="GALLAS TORREIRA ABRAHAM ANTONIO" userId="0a285835-1e75-4fde-a385-05a288509e5d" providerId="ADAL" clId="{66704406-DAFA-5EB5-8393-C3A06CBB0522}" dt="2026-06-22T06:31:43.828" v="697" actId="20577"/>
          <ac:spMkLst>
            <pc:docMk/>
            <pc:sldMk cId="2076579902" sldId="289"/>
            <ac:spMk id="2" creationId="{050E2BBB-CA23-83DE-0D54-5A832775327E}"/>
          </ac:spMkLst>
        </pc:spChg>
        <pc:spChg chg="mod">
          <ac:chgData name="GALLAS TORREIRA ABRAHAM ANTONIO" userId="0a285835-1e75-4fde-a385-05a288509e5d" providerId="ADAL" clId="{66704406-DAFA-5EB5-8393-C3A06CBB0522}" dt="2026-06-21T15:23:59.731" v="640" actId="207"/>
          <ac:spMkLst>
            <pc:docMk/>
            <pc:sldMk cId="2076579902" sldId="289"/>
            <ac:spMk id="394" creationId="{BF60EC5D-D270-AFA0-5292-EAA445AD40BA}"/>
          </ac:spMkLst>
        </pc:spChg>
      </pc:sldChg>
      <pc:sldChg chg="add">
        <pc:chgData name="GALLAS TORREIRA ABRAHAM ANTONIO" userId="0a285835-1e75-4fde-a385-05a288509e5d" providerId="ADAL" clId="{66704406-DAFA-5EB5-8393-C3A06CBB0522}" dt="2026-06-21T15:06:33.690" v="395"/>
        <pc:sldMkLst>
          <pc:docMk/>
          <pc:sldMk cId="765934417" sldId="290"/>
        </pc:sldMkLst>
      </pc:sldChg>
      <pc:sldChg chg="new del">
        <pc:chgData name="GALLAS TORREIRA ABRAHAM ANTONIO" userId="0a285835-1e75-4fde-a385-05a288509e5d" providerId="ADAL" clId="{66704406-DAFA-5EB5-8393-C3A06CBB0522}" dt="2026-06-21T15:06:26.967" v="394" actId="2696"/>
        <pc:sldMkLst>
          <pc:docMk/>
          <pc:sldMk cId="3731100887" sldId="290"/>
        </pc:sldMkLst>
      </pc:sldChg>
      <pc:sldChg chg="add">
        <pc:chgData name="GALLAS TORREIRA ABRAHAM ANTONIO" userId="0a285835-1e75-4fde-a385-05a288509e5d" providerId="ADAL" clId="{66704406-DAFA-5EB5-8393-C3A06CBB0522}" dt="2026-06-21T15:06:36.702" v="396"/>
        <pc:sldMkLst>
          <pc:docMk/>
          <pc:sldMk cId="2095911542" sldId="291"/>
        </pc:sldMkLst>
      </pc:sldChg>
      <pc:sldChg chg="add del">
        <pc:chgData name="GALLAS TORREIRA ABRAHAM ANTONIO" userId="0a285835-1e75-4fde-a385-05a288509e5d" providerId="ADAL" clId="{66704406-DAFA-5EB5-8393-C3A06CBB0522}" dt="2026-06-21T14:36:08.575" v="158"/>
        <pc:sldMkLst>
          <pc:docMk/>
          <pc:sldMk cId="1320550790" sldId="454"/>
        </pc:sldMkLst>
      </pc:sldChg>
      <pc:sldChg chg="add del">
        <pc:chgData name="GALLAS TORREIRA ABRAHAM ANTONIO" userId="0a285835-1e75-4fde-a385-05a288509e5d" providerId="ADAL" clId="{66704406-DAFA-5EB5-8393-C3A06CBB0522}" dt="2026-06-21T14:36:08.575" v="158"/>
        <pc:sldMkLst>
          <pc:docMk/>
          <pc:sldMk cId="419768517" sldId="469"/>
        </pc:sldMkLst>
      </pc:sldChg>
      <pc:sldChg chg="modSp add del mod">
        <pc:chgData name="GALLAS TORREIRA ABRAHAM ANTONIO" userId="0a285835-1e75-4fde-a385-05a288509e5d" providerId="ADAL" clId="{66704406-DAFA-5EB5-8393-C3A06CBB0522}" dt="2026-06-21T14:36:08.575" v="158"/>
        <pc:sldMkLst>
          <pc:docMk/>
          <pc:sldMk cId="2030043475" sldId="554"/>
        </pc:sldMkLst>
        <pc:spChg chg="mod">
          <ac:chgData name="GALLAS TORREIRA ABRAHAM ANTONIO" userId="0a285835-1e75-4fde-a385-05a288509e5d" providerId="ADAL" clId="{66704406-DAFA-5EB5-8393-C3A06CBB0522}" dt="2026-06-21T14:36:08.575" v="158"/>
          <ac:spMkLst>
            <pc:docMk/>
            <pc:sldMk cId="2030043475" sldId="554"/>
            <ac:spMk id="7" creationId="{17281EB4-82B0-552A-8031-EACF9355A2BC}"/>
          </ac:spMkLst>
        </pc:spChg>
      </pc:sldChg>
      <pc:sldChg chg="add del">
        <pc:chgData name="GALLAS TORREIRA ABRAHAM ANTONIO" userId="0a285835-1e75-4fde-a385-05a288509e5d" providerId="ADAL" clId="{66704406-DAFA-5EB5-8393-C3A06CBB0522}" dt="2026-06-21T14:36:08.575" v="158"/>
        <pc:sldMkLst>
          <pc:docMk/>
          <pc:sldMk cId="2023975081" sldId="575"/>
        </pc:sldMkLst>
      </pc:sldChg>
      <pc:sldChg chg="modSp add del mod">
        <pc:chgData name="GALLAS TORREIRA ABRAHAM ANTONIO" userId="0a285835-1e75-4fde-a385-05a288509e5d" providerId="ADAL" clId="{66704406-DAFA-5EB5-8393-C3A06CBB0522}" dt="2026-06-21T14:36:08.575" v="158"/>
        <pc:sldMkLst>
          <pc:docMk/>
          <pc:sldMk cId="2157720911" sldId="584"/>
        </pc:sldMkLst>
        <pc:spChg chg="mod">
          <ac:chgData name="GALLAS TORREIRA ABRAHAM ANTONIO" userId="0a285835-1e75-4fde-a385-05a288509e5d" providerId="ADAL" clId="{66704406-DAFA-5EB5-8393-C3A06CBB0522}" dt="2026-06-21T14:36:08.575" v="158"/>
          <ac:spMkLst>
            <pc:docMk/>
            <pc:sldMk cId="2157720911" sldId="584"/>
            <ac:spMk id="8" creationId="{6E005E5E-9E29-9B21-5011-71F09D478D2A}"/>
          </ac:spMkLst>
        </pc:spChg>
      </pc:sldChg>
      <pc:sldChg chg="modSp add del mod">
        <pc:chgData name="GALLAS TORREIRA ABRAHAM ANTONIO" userId="0a285835-1e75-4fde-a385-05a288509e5d" providerId="ADAL" clId="{66704406-DAFA-5EB5-8393-C3A06CBB0522}" dt="2026-06-21T14:36:08.575" v="158"/>
        <pc:sldMkLst>
          <pc:docMk/>
          <pc:sldMk cId="2347180018" sldId="587"/>
        </pc:sldMkLst>
        <pc:spChg chg="mod">
          <ac:chgData name="GALLAS TORREIRA ABRAHAM ANTONIO" userId="0a285835-1e75-4fde-a385-05a288509e5d" providerId="ADAL" clId="{66704406-DAFA-5EB5-8393-C3A06CBB0522}" dt="2026-06-21T14:36:08.575" v="158"/>
          <ac:spMkLst>
            <pc:docMk/>
            <pc:sldMk cId="2347180018" sldId="587"/>
            <ac:spMk id="3" creationId="{B34C5A06-0A53-5FB9-B580-9E279A05A8A7}"/>
          </ac:spMkLst>
        </pc:spChg>
        <pc:spChg chg="mod">
          <ac:chgData name="GALLAS TORREIRA ABRAHAM ANTONIO" userId="0a285835-1e75-4fde-a385-05a288509e5d" providerId="ADAL" clId="{66704406-DAFA-5EB5-8393-C3A06CBB0522}" dt="2026-06-21T14:36:08.575" v="158"/>
          <ac:spMkLst>
            <pc:docMk/>
            <pc:sldMk cId="2347180018" sldId="587"/>
            <ac:spMk id="6" creationId="{BD3F85EB-C5E2-F99E-5D44-CE74031B7152}"/>
          </ac:spMkLst>
        </pc:spChg>
      </pc:sldChg>
      <pc:sldChg chg="modSp add del mod">
        <pc:chgData name="GALLAS TORREIRA ABRAHAM ANTONIO" userId="0a285835-1e75-4fde-a385-05a288509e5d" providerId="ADAL" clId="{66704406-DAFA-5EB5-8393-C3A06CBB0522}" dt="2026-06-21T14:36:08.575" v="158"/>
        <pc:sldMkLst>
          <pc:docMk/>
          <pc:sldMk cId="225520952" sldId="589"/>
        </pc:sldMkLst>
        <pc:spChg chg="mod">
          <ac:chgData name="GALLAS TORREIRA ABRAHAM ANTONIO" userId="0a285835-1e75-4fde-a385-05a288509e5d" providerId="ADAL" clId="{66704406-DAFA-5EB5-8393-C3A06CBB0522}" dt="2026-06-21T14:36:08.575" v="158"/>
          <ac:spMkLst>
            <pc:docMk/>
            <pc:sldMk cId="225520952" sldId="589"/>
            <ac:spMk id="8" creationId="{4986BB50-2679-C4BA-0D30-ED24996FA109}"/>
          </ac:spMkLst>
        </pc:spChg>
      </pc:sldChg>
      <pc:sldChg chg="add del">
        <pc:chgData name="GALLAS TORREIRA ABRAHAM ANTONIO" userId="0a285835-1e75-4fde-a385-05a288509e5d" providerId="ADAL" clId="{66704406-DAFA-5EB5-8393-C3A06CBB0522}" dt="2026-06-21T14:36:08.575" v="158"/>
        <pc:sldMkLst>
          <pc:docMk/>
          <pc:sldMk cId="1436918542" sldId="766"/>
        </pc:sldMkLst>
      </pc:sldChg>
      <pc:sldChg chg="add del">
        <pc:chgData name="GALLAS TORREIRA ABRAHAM ANTONIO" userId="0a285835-1e75-4fde-a385-05a288509e5d" providerId="ADAL" clId="{66704406-DAFA-5EB5-8393-C3A06CBB0522}" dt="2026-06-21T14:36:08.575" v="158"/>
        <pc:sldMkLst>
          <pc:docMk/>
          <pc:sldMk cId="4258558433" sldId="767"/>
        </pc:sldMkLst>
      </pc:sldChg>
      <pc:sldChg chg="add del">
        <pc:chgData name="GALLAS TORREIRA ABRAHAM ANTONIO" userId="0a285835-1e75-4fde-a385-05a288509e5d" providerId="ADAL" clId="{66704406-DAFA-5EB5-8393-C3A06CBB0522}" dt="2026-06-21T14:36:08.575" v="158"/>
        <pc:sldMkLst>
          <pc:docMk/>
          <pc:sldMk cId="2152693113" sldId="2147196633"/>
        </pc:sldMkLst>
      </pc:sldChg>
      <pc:sldChg chg="add del">
        <pc:chgData name="GALLAS TORREIRA ABRAHAM ANTONIO" userId="0a285835-1e75-4fde-a385-05a288509e5d" providerId="ADAL" clId="{66704406-DAFA-5EB5-8393-C3A06CBB0522}" dt="2026-06-21T14:36:08.575" v="158"/>
        <pc:sldMkLst>
          <pc:docMk/>
          <pc:sldMk cId="3672054393" sldId="2147196634"/>
        </pc:sldMkLst>
      </pc:sldChg>
      <pc:sldChg chg="add del">
        <pc:chgData name="GALLAS TORREIRA ABRAHAM ANTONIO" userId="0a285835-1e75-4fde-a385-05a288509e5d" providerId="ADAL" clId="{66704406-DAFA-5EB5-8393-C3A06CBB0522}" dt="2026-06-21T14:36:08.575" v="158"/>
        <pc:sldMkLst>
          <pc:docMk/>
          <pc:sldMk cId="3557260062" sldId="2147196635"/>
        </pc:sldMkLst>
      </pc:sldChg>
      <pc:sldChg chg="add del">
        <pc:chgData name="GALLAS TORREIRA ABRAHAM ANTONIO" userId="0a285835-1e75-4fde-a385-05a288509e5d" providerId="ADAL" clId="{66704406-DAFA-5EB5-8393-C3A06CBB0522}" dt="2026-06-21T14:36:08.575" v="158"/>
        <pc:sldMkLst>
          <pc:docMk/>
          <pc:sldMk cId="1787657915" sldId="2147196638"/>
        </pc:sldMkLst>
      </pc:sldChg>
      <pc:sldChg chg="add del">
        <pc:chgData name="GALLAS TORREIRA ABRAHAM ANTONIO" userId="0a285835-1e75-4fde-a385-05a288509e5d" providerId="ADAL" clId="{66704406-DAFA-5EB5-8393-C3A06CBB0522}" dt="2026-06-21T14:36:08.575" v="158"/>
        <pc:sldMkLst>
          <pc:docMk/>
          <pc:sldMk cId="3909447169" sldId="2147196640"/>
        </pc:sldMkLst>
      </pc:sldChg>
      <pc:sldChg chg="add del">
        <pc:chgData name="GALLAS TORREIRA ABRAHAM ANTONIO" userId="0a285835-1e75-4fde-a385-05a288509e5d" providerId="ADAL" clId="{66704406-DAFA-5EB5-8393-C3A06CBB0522}" dt="2026-06-21T14:36:08.575" v="158"/>
        <pc:sldMkLst>
          <pc:docMk/>
          <pc:sldMk cId="2990418876" sldId="2147196643"/>
        </pc:sldMkLst>
      </pc:sldChg>
      <pc:sldChg chg="addSp delSp modSp add del mod">
        <pc:chgData name="GALLAS TORREIRA ABRAHAM ANTONIO" userId="0a285835-1e75-4fde-a385-05a288509e5d" providerId="ADAL" clId="{66704406-DAFA-5EB5-8393-C3A06CBB0522}" dt="2026-06-21T15:02:26.322" v="391" actId="2696"/>
        <pc:sldMkLst>
          <pc:docMk/>
          <pc:sldMk cId="3960113495" sldId="2147196643"/>
        </pc:sldMkLst>
        <pc:spChg chg="add mod">
          <ac:chgData name="GALLAS TORREIRA ABRAHAM ANTONIO" userId="0a285835-1e75-4fde-a385-05a288509e5d" providerId="ADAL" clId="{66704406-DAFA-5EB5-8393-C3A06CBB0522}" dt="2026-06-21T14:51:54.147" v="178" actId="21"/>
          <ac:spMkLst>
            <pc:docMk/>
            <pc:sldMk cId="3960113495" sldId="2147196643"/>
            <ac:spMk id="3" creationId="{121642E6-B467-9B5E-8C29-E9078FF86374}"/>
          </ac:spMkLst>
        </pc:spChg>
        <pc:spChg chg="del mod">
          <ac:chgData name="GALLAS TORREIRA ABRAHAM ANTONIO" userId="0a285835-1e75-4fde-a385-05a288509e5d" providerId="ADAL" clId="{66704406-DAFA-5EB5-8393-C3A06CBB0522}" dt="2026-06-21T14:51:54.147" v="178" actId="21"/>
          <ac:spMkLst>
            <pc:docMk/>
            <pc:sldMk cId="3960113495" sldId="2147196643"/>
            <ac:spMk id="6" creationId="{B32A2721-8D88-8D81-FCB0-E13F923D0CC0}"/>
          </ac:spMkLst>
        </pc:spChg>
        <pc:spChg chg="add del mod">
          <ac:chgData name="GALLAS TORREIRA ABRAHAM ANTONIO" userId="0a285835-1e75-4fde-a385-05a288509e5d" providerId="ADAL" clId="{66704406-DAFA-5EB5-8393-C3A06CBB0522}" dt="2026-06-21T14:51:59.434" v="179" actId="21"/>
          <ac:spMkLst>
            <pc:docMk/>
            <pc:sldMk cId="3960113495" sldId="2147196643"/>
            <ac:spMk id="14" creationId="{86716A9E-CE60-42AA-9704-DF079E11E0FC}"/>
          </ac:spMkLst>
        </pc:spChg>
        <pc:spChg chg="add del">
          <ac:chgData name="GALLAS TORREIRA ABRAHAM ANTONIO" userId="0a285835-1e75-4fde-a385-05a288509e5d" providerId="ADAL" clId="{66704406-DAFA-5EB5-8393-C3A06CBB0522}" dt="2026-06-21T14:54:12.183" v="213" actId="21"/>
          <ac:spMkLst>
            <pc:docMk/>
            <pc:sldMk cId="3960113495" sldId="2147196643"/>
            <ac:spMk id="15" creationId="{53AF5C1F-20C3-5A00-EA19-495ADB134FA7}"/>
          </ac:spMkLst>
        </pc:spChg>
        <pc:spChg chg="add del">
          <ac:chgData name="GALLAS TORREIRA ABRAHAM ANTONIO" userId="0a285835-1e75-4fde-a385-05a288509e5d" providerId="ADAL" clId="{66704406-DAFA-5EB5-8393-C3A06CBB0522}" dt="2026-06-21T14:54:12.183" v="213" actId="21"/>
          <ac:spMkLst>
            <pc:docMk/>
            <pc:sldMk cId="3960113495" sldId="2147196643"/>
            <ac:spMk id="16" creationId="{94F40B4A-8B17-EA57-65ED-38D1A5280A79}"/>
          </ac:spMkLst>
        </pc:spChg>
        <pc:spChg chg="add del">
          <ac:chgData name="GALLAS TORREIRA ABRAHAM ANTONIO" userId="0a285835-1e75-4fde-a385-05a288509e5d" providerId="ADAL" clId="{66704406-DAFA-5EB5-8393-C3A06CBB0522}" dt="2026-06-21T14:54:28.085" v="225" actId="21"/>
          <ac:spMkLst>
            <pc:docMk/>
            <pc:sldMk cId="3960113495" sldId="2147196643"/>
            <ac:spMk id="17" creationId="{77EB229D-9A8C-493B-18DD-E6573224D87E}"/>
          </ac:spMkLst>
        </pc:spChg>
      </pc:sldChg>
      <pc:sldChg chg="add del">
        <pc:chgData name="GALLAS TORREIRA ABRAHAM ANTONIO" userId="0a285835-1e75-4fde-a385-05a288509e5d" providerId="ADAL" clId="{66704406-DAFA-5EB5-8393-C3A06CBB0522}" dt="2026-06-21T14:36:08.575" v="158"/>
        <pc:sldMkLst>
          <pc:docMk/>
          <pc:sldMk cId="2606632983" sldId="2147196646"/>
        </pc:sldMkLst>
      </pc:sldChg>
      <pc:sldChg chg="add del">
        <pc:chgData name="GALLAS TORREIRA ABRAHAM ANTONIO" userId="0a285835-1e75-4fde-a385-05a288509e5d" providerId="ADAL" clId="{66704406-DAFA-5EB5-8393-C3A06CBB0522}" dt="2026-06-21T14:36:08.575" v="158"/>
        <pc:sldMkLst>
          <pc:docMk/>
          <pc:sldMk cId="2085562085" sldId="2147196647"/>
        </pc:sldMkLst>
      </pc:sldChg>
      <pc:sldChg chg="add del">
        <pc:chgData name="GALLAS TORREIRA ABRAHAM ANTONIO" userId="0a285835-1e75-4fde-a385-05a288509e5d" providerId="ADAL" clId="{66704406-DAFA-5EB5-8393-C3A06CBB0522}" dt="2026-06-21T14:36:08.575" v="158"/>
        <pc:sldMkLst>
          <pc:docMk/>
          <pc:sldMk cId="1557023751" sldId="2147196649"/>
        </pc:sldMkLst>
      </pc:sldChg>
      <pc:sldChg chg="add del">
        <pc:chgData name="GALLAS TORREIRA ABRAHAM ANTONIO" userId="0a285835-1e75-4fde-a385-05a288509e5d" providerId="ADAL" clId="{66704406-DAFA-5EB5-8393-C3A06CBB0522}" dt="2026-06-21T14:36:08.575" v="158"/>
        <pc:sldMkLst>
          <pc:docMk/>
          <pc:sldMk cId="1348507876" sldId="2147196650"/>
        </pc:sldMkLst>
      </pc:sldChg>
      <pc:sldChg chg="add del">
        <pc:chgData name="GALLAS TORREIRA ABRAHAM ANTONIO" userId="0a285835-1e75-4fde-a385-05a288509e5d" providerId="ADAL" clId="{66704406-DAFA-5EB5-8393-C3A06CBB0522}" dt="2026-06-21T14:36:08.575" v="158"/>
        <pc:sldMkLst>
          <pc:docMk/>
          <pc:sldMk cId="3951617886" sldId="2147196651"/>
        </pc:sldMkLst>
      </pc:sldChg>
      <pc:sldChg chg="add del">
        <pc:chgData name="GALLAS TORREIRA ABRAHAM ANTONIO" userId="0a285835-1e75-4fde-a385-05a288509e5d" providerId="ADAL" clId="{66704406-DAFA-5EB5-8393-C3A06CBB0522}" dt="2026-06-21T14:36:08.575" v="158"/>
        <pc:sldMkLst>
          <pc:docMk/>
          <pc:sldMk cId="1230842313" sldId="2147196652"/>
        </pc:sldMkLst>
      </pc:sldChg>
      <pc:sldMasterChg chg="delSldLayout">
        <pc:chgData name="GALLAS TORREIRA ABRAHAM ANTONIO" userId="0a285835-1e75-4fde-a385-05a288509e5d" providerId="ADAL" clId="{66704406-DAFA-5EB5-8393-C3A06CBB0522}" dt="2026-06-21T15:02:26.322" v="391" actId="2696"/>
        <pc:sldMasterMkLst>
          <pc:docMk/>
          <pc:sldMasterMk cId="0" sldId="2147483648"/>
        </pc:sldMasterMkLst>
        <pc:sldLayoutChg chg="del">
          <pc:chgData name="GALLAS TORREIRA ABRAHAM ANTONIO" userId="0a285835-1e75-4fde-a385-05a288509e5d" providerId="ADAL" clId="{66704406-DAFA-5EB5-8393-C3A06CBB0522}" dt="2026-06-21T15:02:26.322" v="391" actId="2696"/>
          <pc:sldLayoutMkLst>
            <pc:docMk/>
            <pc:sldMasterMk cId="0" sldId="2147483648"/>
            <pc:sldLayoutMk cId="1545020868" sldId="2147483677"/>
          </pc:sldLayoutMkLst>
        </pc:sldLayoutChg>
      </pc:sldMasterChg>
    </pc:docChg>
  </pc:docChgLst>
  <pc:docChgLst>
    <pc:chgData name="GALLAS TORREIRA ABRAHAM ANTONIO" userId="S::abrahamantonio.gallas@usc.es::0a285835-1e75-4fde-a385-05a288509e5d" providerId="AD" clId="Web-{064B50CC-1935-CA47-0417-42DEC0A4522B}"/>
    <pc:docChg chg="modSld">
      <pc:chgData name="GALLAS TORREIRA ABRAHAM ANTONIO" userId="S::abrahamantonio.gallas@usc.es::0a285835-1e75-4fde-a385-05a288509e5d" providerId="AD" clId="Web-{064B50CC-1935-CA47-0417-42DEC0A4522B}" dt="2026-06-10T16:20:45.631" v="16" actId="20577"/>
      <pc:docMkLst>
        <pc:docMk/>
      </pc:docMkLst>
      <pc:sldChg chg="modSp">
        <pc:chgData name="GALLAS TORREIRA ABRAHAM ANTONIO" userId="S::abrahamantonio.gallas@usc.es::0a285835-1e75-4fde-a385-05a288509e5d" providerId="AD" clId="Web-{064B50CC-1935-CA47-0417-42DEC0A4522B}" dt="2026-06-10T16:20:45.631" v="16" actId="20577"/>
        <pc:sldMkLst>
          <pc:docMk/>
          <pc:sldMk cId="0" sldId="257"/>
        </pc:sldMkLst>
        <pc:spChg chg="mod">
          <ac:chgData name="GALLAS TORREIRA ABRAHAM ANTONIO" userId="S::abrahamantonio.gallas@usc.es::0a285835-1e75-4fde-a385-05a288509e5d" providerId="AD" clId="Web-{064B50CC-1935-CA47-0417-42DEC0A4522B}" dt="2026-06-10T16:20:45.631" v="16" actId="20577"/>
          <ac:spMkLst>
            <pc:docMk/>
            <pc:sldMk cId="0" sldId="257"/>
            <ac:spMk id="308" creationId="{00000000-0000-0000-0000-000000000000}"/>
          </ac:spMkLst>
        </pc:spChg>
      </pc:sldChg>
    </pc:docChg>
  </pc:docChgLst>
  <pc:docChgLst>
    <pc:chgData name="GALLAS TORREIRA ABRAHAM ANTONIO" userId="S::abrahamantonio.gallas@usc.es::0a285835-1e75-4fde-a385-05a288509e5d" providerId="AD" clId="Web-{818F497A-D77A-5F1F-9BC9-40400BC8645D}"/>
    <pc:docChg chg="modSld">
      <pc:chgData name="GALLAS TORREIRA ABRAHAM ANTONIO" userId="S::abrahamantonio.gallas@usc.es::0a285835-1e75-4fde-a385-05a288509e5d" providerId="AD" clId="Web-{818F497A-D77A-5F1F-9BC9-40400BC8645D}" dt="2026-06-22T06:28:02.076" v="48" actId="20577"/>
      <pc:docMkLst>
        <pc:docMk/>
      </pc:docMkLst>
      <pc:sldChg chg="modNotes">
        <pc:chgData name="GALLAS TORREIRA ABRAHAM ANTONIO" userId="S::abrahamantonio.gallas@usc.es::0a285835-1e75-4fde-a385-05a288509e5d" providerId="AD" clId="Web-{818F497A-D77A-5F1F-9BC9-40400BC8645D}" dt="2026-06-22T06:15:37.100" v="32"/>
        <pc:sldMkLst>
          <pc:docMk/>
          <pc:sldMk cId="0" sldId="258"/>
        </pc:sldMkLst>
      </pc:sldChg>
      <pc:sldChg chg="modNotes">
        <pc:chgData name="GALLAS TORREIRA ABRAHAM ANTONIO" userId="S::abrahamantonio.gallas@usc.es::0a285835-1e75-4fde-a385-05a288509e5d" providerId="AD" clId="Web-{818F497A-D77A-5F1F-9BC9-40400BC8645D}" dt="2026-06-22T06:27:25.903" v="43"/>
        <pc:sldMkLst>
          <pc:docMk/>
          <pc:sldMk cId="2121577144" sldId="277"/>
        </pc:sldMkLst>
      </pc:sldChg>
      <pc:sldChg chg="modSp">
        <pc:chgData name="GALLAS TORREIRA ABRAHAM ANTONIO" userId="S::abrahamantonio.gallas@usc.es::0a285835-1e75-4fde-a385-05a288509e5d" providerId="AD" clId="Web-{818F497A-D77A-5F1F-9BC9-40400BC8645D}" dt="2026-06-22T06:28:02.076" v="48" actId="20577"/>
        <pc:sldMkLst>
          <pc:docMk/>
          <pc:sldMk cId="1164292061" sldId="278"/>
        </pc:sldMkLst>
        <pc:spChg chg="mod">
          <ac:chgData name="GALLAS TORREIRA ABRAHAM ANTONIO" userId="S::abrahamantonio.gallas@usc.es::0a285835-1e75-4fde-a385-05a288509e5d" providerId="AD" clId="Web-{818F497A-D77A-5F1F-9BC9-40400BC8645D}" dt="2026-06-22T06:28:02.076" v="48" actId="20577"/>
          <ac:spMkLst>
            <pc:docMk/>
            <pc:sldMk cId="1164292061" sldId="278"/>
            <ac:spMk id="3" creationId="{896B4401-4624-DFF5-59CF-2F35709F02C9}"/>
          </ac:spMkLst>
        </pc:spChg>
      </pc:sldChg>
    </pc:docChg>
  </pc:docChgLst>
  <pc:docChgLst>
    <pc:chgData name="GALLAS TORREIRA ABRAHAM ANTONIO" userId="S::abrahamantonio.gallas@usc.es::0a285835-1e75-4fde-a385-05a288509e5d" providerId="AD" clId="Web-{269F8831-84CC-B3F3-9D61-B9621A901BC2}"/>
    <pc:docChg chg="modSld">
      <pc:chgData name="GALLAS TORREIRA ABRAHAM ANTONIO" userId="S::abrahamantonio.gallas@usc.es::0a285835-1e75-4fde-a385-05a288509e5d" providerId="AD" clId="Web-{269F8831-84CC-B3F3-9D61-B9621A901BC2}" dt="2026-06-21T14:13:02.169" v="30" actId="20577"/>
      <pc:docMkLst>
        <pc:docMk/>
      </pc:docMkLst>
      <pc:sldChg chg="modSp">
        <pc:chgData name="GALLAS TORREIRA ABRAHAM ANTONIO" userId="S::abrahamantonio.gallas@usc.es::0a285835-1e75-4fde-a385-05a288509e5d" providerId="AD" clId="Web-{269F8831-84CC-B3F3-9D61-B9621A901BC2}" dt="2026-06-21T14:13:02.169" v="30" actId="20577"/>
        <pc:sldMkLst>
          <pc:docMk/>
          <pc:sldMk cId="0" sldId="260"/>
        </pc:sldMkLst>
        <pc:spChg chg="mod">
          <ac:chgData name="GALLAS TORREIRA ABRAHAM ANTONIO" userId="S::abrahamantonio.gallas@usc.es::0a285835-1e75-4fde-a385-05a288509e5d" providerId="AD" clId="Web-{269F8831-84CC-B3F3-9D61-B9621A901BC2}" dt="2026-06-21T14:13:02.169" v="30" actId="20577"/>
          <ac:spMkLst>
            <pc:docMk/>
            <pc:sldMk cId="0" sldId="260"/>
            <ac:spMk id="358" creationId="{00000000-0000-0000-0000-000000000000}"/>
          </ac:spMkLst>
        </pc:spChg>
      </pc:sldChg>
      <pc:sldChg chg="modNotes">
        <pc:chgData name="GALLAS TORREIRA ABRAHAM ANTONIO" userId="S::abrahamantonio.gallas@usc.es::0a285835-1e75-4fde-a385-05a288509e5d" providerId="AD" clId="Web-{269F8831-84CC-B3F3-9D61-B9621A901BC2}" dt="2026-06-21T14:09:55.225" v="1"/>
        <pc:sldMkLst>
          <pc:docMk/>
          <pc:sldMk cId="1927199418" sldId="275"/>
        </pc:sldMkLst>
      </pc:sldChg>
    </pc:docChg>
  </pc:docChgLst>
  <pc:docChgLst>
    <pc:chgData name="FERNANDEZ PRIETO ANTONIO" userId="S::antonio.fernandez.prieto@usc.es::a4ad8a76-4186-4db1-b42e-e04af46dfeb4" providerId="AD" clId="Web-{3F39ECA5-42E6-FC24-48FD-78E9C9259AB8}"/>
    <pc:docChg chg="modSld">
      <pc:chgData name="FERNANDEZ PRIETO ANTONIO" userId="S::antonio.fernandez.prieto@usc.es::a4ad8a76-4186-4db1-b42e-e04af46dfeb4" providerId="AD" clId="Web-{3F39ECA5-42E6-FC24-48FD-78E9C9259AB8}" dt="2026-06-16T06:05:01.880" v="26" actId="14100"/>
      <pc:docMkLst>
        <pc:docMk/>
      </pc:docMkLst>
      <pc:sldChg chg="modSp">
        <pc:chgData name="FERNANDEZ PRIETO ANTONIO" userId="S::antonio.fernandez.prieto@usc.es::a4ad8a76-4186-4db1-b42e-e04af46dfeb4" providerId="AD" clId="Web-{3F39ECA5-42E6-FC24-48FD-78E9C9259AB8}" dt="2026-06-16T06:05:01.880" v="26" actId="14100"/>
        <pc:sldMkLst>
          <pc:docMk/>
          <pc:sldMk cId="0" sldId="257"/>
        </pc:sldMkLst>
        <pc:spChg chg="mod">
          <ac:chgData name="FERNANDEZ PRIETO ANTONIO" userId="S::antonio.fernandez.prieto@usc.es::a4ad8a76-4186-4db1-b42e-e04af46dfeb4" providerId="AD" clId="Web-{3F39ECA5-42E6-FC24-48FD-78E9C9259AB8}" dt="2026-06-16T06:05:01.880" v="26" actId="14100"/>
          <ac:spMkLst>
            <pc:docMk/>
            <pc:sldMk cId="0" sldId="257"/>
            <ac:spMk id="320" creationId="{00000000-0000-0000-0000-000000000000}"/>
          </ac:spMkLst>
        </pc:spChg>
      </pc:sldChg>
    </pc:docChg>
  </pc:docChgLst>
  <pc:docChgLst>
    <pc:chgData name="FERNANDEZ PRIETO ANTONIO" userId="S::antonio.fernandez.prieto@usc.es::a4ad8a76-4186-4db1-b42e-e04af46dfeb4" providerId="AD" clId="Web-{D844DED0-8193-E17E-B6C7-CBECDCF65E38}"/>
    <pc:docChg chg="modSld">
      <pc:chgData name="FERNANDEZ PRIETO ANTONIO" userId="S::antonio.fernandez.prieto@usc.es::a4ad8a76-4186-4db1-b42e-e04af46dfeb4" providerId="AD" clId="Web-{D844DED0-8193-E17E-B6C7-CBECDCF65E38}" dt="2026-06-18T08:20:32.102" v="11" actId="1076"/>
      <pc:docMkLst>
        <pc:docMk/>
      </pc:docMkLst>
      <pc:sldChg chg="addSp modSp">
        <pc:chgData name="FERNANDEZ PRIETO ANTONIO" userId="S::antonio.fernandez.prieto@usc.es::a4ad8a76-4186-4db1-b42e-e04af46dfeb4" providerId="AD" clId="Web-{D844DED0-8193-E17E-B6C7-CBECDCF65E38}" dt="2026-06-18T08:20:32.102" v="11" actId="1076"/>
        <pc:sldMkLst>
          <pc:docMk/>
          <pc:sldMk cId="1164292061" sldId="278"/>
        </pc:sldMkLst>
        <pc:spChg chg="mod">
          <ac:chgData name="FERNANDEZ PRIETO ANTONIO" userId="S::antonio.fernandez.prieto@usc.es::a4ad8a76-4186-4db1-b42e-e04af46dfeb4" providerId="AD" clId="Web-{D844DED0-8193-E17E-B6C7-CBECDCF65E38}" dt="2026-06-18T08:20:17.210" v="7" actId="20577"/>
          <ac:spMkLst>
            <pc:docMk/>
            <pc:sldMk cId="1164292061" sldId="278"/>
            <ac:spMk id="3" creationId="{896B4401-4624-DFF5-59CF-2F35709F02C9}"/>
          </ac:spMkLst>
        </pc:spChg>
        <pc:picChg chg="mod ord">
          <ac:chgData name="FERNANDEZ PRIETO ANTONIO" userId="S::antonio.fernandez.prieto@usc.es::a4ad8a76-4186-4db1-b42e-e04af46dfeb4" providerId="AD" clId="Web-{D844DED0-8193-E17E-B6C7-CBECDCF65E38}" dt="2026-06-18T08:20:26.742" v="10"/>
          <ac:picMkLst>
            <pc:docMk/>
            <pc:sldMk cId="1164292061" sldId="278"/>
            <ac:picMk id="2" creationId="{62E07BAB-BBB7-0D03-491D-70D8000E66CA}"/>
          </ac:picMkLst>
        </pc:picChg>
        <pc:picChg chg="add mod modCrop">
          <ac:chgData name="FERNANDEZ PRIETO ANTONIO" userId="S::antonio.fernandez.prieto@usc.es::a4ad8a76-4186-4db1-b42e-e04af46dfeb4" providerId="AD" clId="Web-{D844DED0-8193-E17E-B6C7-CBECDCF65E38}" dt="2026-06-18T08:20:32.102" v="11" actId="1076"/>
          <ac:picMkLst>
            <pc:docMk/>
            <pc:sldMk cId="1164292061" sldId="278"/>
            <ac:picMk id="4" creationId="{4A14BFF5-2C84-8FF8-398F-912A28ED5D7A}"/>
          </ac:picMkLst>
        </pc:picChg>
      </pc:sldChg>
    </pc:docChg>
  </pc:docChgLst>
  <pc:docChgLst>
    <pc:chgData name="FERNANDEZ PRIETO ANTONIO" userId="S::antonio.fernandez.prieto@usc.es::a4ad8a76-4186-4db1-b42e-e04af46dfeb4" providerId="AD" clId="Web-{F5E86A9E-B390-524E-3E88-207459D941EB}"/>
    <pc:docChg chg="addSld delSld modSld">
      <pc:chgData name="FERNANDEZ PRIETO ANTONIO" userId="S::antonio.fernandez.prieto@usc.es::a4ad8a76-4186-4db1-b42e-e04af46dfeb4" providerId="AD" clId="Web-{F5E86A9E-B390-524E-3E88-207459D941EB}" dt="2026-06-12T13:35:54.950" v="211" actId="20577"/>
      <pc:docMkLst>
        <pc:docMk/>
      </pc:docMkLst>
      <pc:sldChg chg="modSp">
        <pc:chgData name="FERNANDEZ PRIETO ANTONIO" userId="S::antonio.fernandez.prieto@usc.es::a4ad8a76-4186-4db1-b42e-e04af46dfeb4" providerId="AD" clId="Web-{F5E86A9E-B390-524E-3E88-207459D941EB}" dt="2026-06-12T12:02:16.196" v="74" actId="20577"/>
        <pc:sldMkLst>
          <pc:docMk/>
          <pc:sldMk cId="0" sldId="263"/>
        </pc:sldMkLst>
        <pc:spChg chg="mod">
          <ac:chgData name="FERNANDEZ PRIETO ANTONIO" userId="S::antonio.fernandez.prieto@usc.es::a4ad8a76-4186-4db1-b42e-e04af46dfeb4" providerId="AD" clId="Web-{F5E86A9E-B390-524E-3E88-207459D941EB}" dt="2026-06-12T12:02:16.196" v="74" actId="20577"/>
          <ac:spMkLst>
            <pc:docMk/>
            <pc:sldMk cId="0" sldId="263"/>
            <ac:spMk id="387" creationId="{00000000-0000-0000-0000-000000000000}"/>
          </ac:spMkLst>
        </pc:spChg>
      </pc:sldChg>
      <pc:sldMasterChg chg="addSldLayout">
        <pc:chgData name="FERNANDEZ PRIETO ANTONIO" userId="S::antonio.fernandez.prieto@usc.es::a4ad8a76-4186-4db1-b42e-e04af46dfeb4" providerId="AD" clId="Web-{F5E86A9E-B390-524E-3E88-207459D941EB}" dt="2026-06-12T11:56:55.826" v="5"/>
        <pc:sldMasterMkLst>
          <pc:docMk/>
          <pc:sldMasterMk cId="0" sldId="2147483648"/>
        </pc:sldMasterMkLst>
        <pc:sldLayoutChg chg="add">
          <pc:chgData name="FERNANDEZ PRIETO ANTONIO" userId="S::antonio.fernandez.prieto@usc.es::a4ad8a76-4186-4db1-b42e-e04af46dfeb4" providerId="AD" clId="Web-{F5E86A9E-B390-524E-3E88-207459D941EB}" dt="2026-06-12T11:56:55.826" v="5"/>
          <pc:sldLayoutMkLst>
            <pc:docMk/>
            <pc:sldMasterMk cId="0" sldId="2147483648"/>
            <pc:sldLayoutMk cId="438889169" sldId="2147483676"/>
          </pc:sldLayoutMkLst>
        </pc:sldLayoutChg>
      </pc:sldMasterChg>
    </pc:docChg>
  </pc:docChgLst>
  <pc:docChgLst>
    <pc:chgData name="RODRIGUEZ FERNANDEZ EMILIO XOSE" userId="S::emilioxoserodriguez.fernandez@usc.es::c4cfb86c-0bd6-4482-b147-b418f2cb5bb4" providerId="AD" clId="Web-{103F7598-77E5-6DF1-2AAF-6CDE4EF4BC16}"/>
    <pc:docChg chg="modSld sldOrd">
      <pc:chgData name="RODRIGUEZ FERNANDEZ EMILIO XOSE" userId="S::emilioxoserodriguez.fernandez@usc.es::c4cfb86c-0bd6-4482-b147-b418f2cb5bb4" providerId="AD" clId="Web-{103F7598-77E5-6DF1-2AAF-6CDE4EF4BC16}" dt="2026-06-19T14:14:44.748" v="930" actId="1076"/>
      <pc:docMkLst>
        <pc:docMk/>
      </pc:docMkLst>
      <pc:sldChg chg="ord">
        <pc:chgData name="RODRIGUEZ FERNANDEZ EMILIO XOSE" userId="S::emilioxoserodriguez.fernandez@usc.es::c4cfb86c-0bd6-4482-b147-b418f2cb5bb4" providerId="AD" clId="Web-{103F7598-77E5-6DF1-2AAF-6CDE4EF4BC16}" dt="2026-06-19T13:48:54.708" v="514"/>
        <pc:sldMkLst>
          <pc:docMk/>
          <pc:sldMk cId="2963006299" sldId="279"/>
        </pc:sldMkLst>
      </pc:sldChg>
      <pc:sldChg chg="addSp delSp modSp">
        <pc:chgData name="RODRIGUEZ FERNANDEZ EMILIO XOSE" userId="S::emilioxoserodriguez.fernandez@usc.es::c4cfb86c-0bd6-4482-b147-b418f2cb5bb4" providerId="AD" clId="Web-{103F7598-77E5-6DF1-2AAF-6CDE4EF4BC16}" dt="2026-06-19T13:48:26.269" v="513" actId="20577"/>
        <pc:sldMkLst>
          <pc:docMk/>
          <pc:sldMk cId="3065168668" sldId="281"/>
        </pc:sldMkLst>
        <pc:spChg chg="add mod">
          <ac:chgData name="RODRIGUEZ FERNANDEZ EMILIO XOSE" userId="S::emilioxoserodriguez.fernandez@usc.es::c4cfb86c-0bd6-4482-b147-b418f2cb5bb4" providerId="AD" clId="Web-{103F7598-77E5-6DF1-2AAF-6CDE4EF4BC16}" dt="2026-06-19T13:28:48.945" v="5" actId="20577"/>
          <ac:spMkLst>
            <pc:docMk/>
            <pc:sldMk cId="3065168668" sldId="281"/>
            <ac:spMk id="3" creationId="{96FC3D32-0B60-A331-9EF0-D2FE54308BFE}"/>
          </ac:spMkLst>
        </pc:spChg>
        <pc:spChg chg="add mod">
          <ac:chgData name="RODRIGUEZ FERNANDEZ EMILIO XOSE" userId="S::emilioxoserodriguez.fernandez@usc.es::c4cfb86c-0bd6-4482-b147-b418f2cb5bb4" providerId="AD" clId="Web-{103F7598-77E5-6DF1-2AAF-6CDE4EF4BC16}" dt="2026-06-19T13:48:26.269" v="513" actId="20577"/>
          <ac:spMkLst>
            <pc:docMk/>
            <pc:sldMk cId="3065168668" sldId="281"/>
            <ac:spMk id="5" creationId="{19FC8EE3-2FC7-78DA-8921-E805DC6EC89B}"/>
          </ac:spMkLst>
        </pc:spChg>
        <pc:spChg chg="add mod">
          <ac:chgData name="RODRIGUEZ FERNANDEZ EMILIO XOSE" userId="S::emilioxoserodriguez.fernandez@usc.es::c4cfb86c-0bd6-4482-b147-b418f2cb5bb4" providerId="AD" clId="Web-{103F7598-77E5-6DF1-2AAF-6CDE4EF4BC16}" dt="2026-06-19T13:48:01.221" v="510" actId="20577"/>
          <ac:spMkLst>
            <pc:docMk/>
            <pc:sldMk cId="3065168668" sldId="281"/>
            <ac:spMk id="6" creationId="{E104A726-EBBE-B162-5958-18806C26F9DA}"/>
          </ac:spMkLst>
        </pc:spChg>
        <pc:spChg chg="add mod">
          <ac:chgData name="RODRIGUEZ FERNANDEZ EMILIO XOSE" userId="S::emilioxoserodriguez.fernandez@usc.es::c4cfb86c-0bd6-4482-b147-b418f2cb5bb4" providerId="AD" clId="Web-{103F7598-77E5-6DF1-2AAF-6CDE4EF4BC16}" dt="2026-06-19T13:48:07.112" v="511" actId="20577"/>
          <ac:spMkLst>
            <pc:docMk/>
            <pc:sldMk cId="3065168668" sldId="281"/>
            <ac:spMk id="7" creationId="{7A260BBD-F7D4-05E7-77F5-5FAA95FE24DE}"/>
          </ac:spMkLst>
        </pc:spChg>
        <pc:spChg chg="mod">
          <ac:chgData name="RODRIGUEZ FERNANDEZ EMILIO XOSE" userId="S::emilioxoserodriguez.fernandez@usc.es::c4cfb86c-0bd6-4482-b147-b418f2cb5bb4" providerId="AD" clId="Web-{103F7598-77E5-6DF1-2AAF-6CDE4EF4BC16}" dt="2026-06-19T13:32:12.906" v="139" actId="20577"/>
          <ac:spMkLst>
            <pc:docMk/>
            <pc:sldMk cId="3065168668" sldId="281"/>
            <ac:spMk id="376" creationId="{5E3F6D9D-A157-F27B-BFDF-AAF2DAEEFABA}"/>
          </ac:spMkLst>
        </pc:spChg>
        <pc:picChg chg="mod">
          <ac:chgData name="RODRIGUEZ FERNANDEZ EMILIO XOSE" userId="S::emilioxoserodriguez.fernandez@usc.es::c4cfb86c-0bd6-4482-b147-b418f2cb5bb4" providerId="AD" clId="Web-{103F7598-77E5-6DF1-2AAF-6CDE4EF4BC16}" dt="2026-06-19T13:34:00.503" v="168" actId="1076"/>
          <ac:picMkLst>
            <pc:docMk/>
            <pc:sldMk cId="3065168668" sldId="281"/>
            <ac:picMk id="2" creationId="{4F4AEBD5-337B-3A8B-6B29-FEC15DF52250}"/>
          </ac:picMkLst>
        </pc:picChg>
        <pc:picChg chg="mod">
          <ac:chgData name="RODRIGUEZ FERNANDEZ EMILIO XOSE" userId="S::emilioxoserodriguez.fernandez@usc.es::c4cfb86c-0bd6-4482-b147-b418f2cb5bb4" providerId="AD" clId="Web-{103F7598-77E5-6DF1-2AAF-6CDE4EF4BC16}" dt="2026-06-19T13:33:53.581" v="166" actId="14100"/>
          <ac:picMkLst>
            <pc:docMk/>
            <pc:sldMk cId="3065168668" sldId="281"/>
            <ac:picMk id="4" creationId="{27A5D5E6-8F4C-F95C-2863-0902E849EA04}"/>
          </ac:picMkLst>
        </pc:picChg>
        <pc:picChg chg="mod">
          <ac:chgData name="RODRIGUEZ FERNANDEZ EMILIO XOSE" userId="S::emilioxoserodriguez.fernandez@usc.es::c4cfb86c-0bd6-4482-b147-b418f2cb5bb4" providerId="AD" clId="Web-{103F7598-77E5-6DF1-2AAF-6CDE4EF4BC16}" dt="2026-06-19T13:33:27.127" v="156" actId="1076"/>
          <ac:picMkLst>
            <pc:docMk/>
            <pc:sldMk cId="3065168668" sldId="281"/>
            <ac:picMk id="382" creationId="{74432DC9-571B-2EC6-00A3-74AEEFB73EF7}"/>
          </ac:picMkLst>
        </pc:picChg>
      </pc:sldChg>
      <pc:sldChg chg="addSp delSp modSp">
        <pc:chgData name="RODRIGUEZ FERNANDEZ EMILIO XOSE" userId="S::emilioxoserodriguez.fernandez@usc.es::c4cfb86c-0bd6-4482-b147-b418f2cb5bb4" providerId="AD" clId="Web-{103F7598-77E5-6DF1-2AAF-6CDE4EF4BC16}" dt="2026-06-19T14:14:44.748" v="930" actId="1076"/>
        <pc:sldMkLst>
          <pc:docMk/>
          <pc:sldMk cId="2192757432" sldId="282"/>
        </pc:sldMkLst>
        <pc:spChg chg="mod">
          <ac:chgData name="RODRIGUEZ FERNANDEZ EMILIO XOSE" userId="S::emilioxoserodriguez.fernandez@usc.es::c4cfb86c-0bd6-4482-b147-b418f2cb5bb4" providerId="AD" clId="Web-{103F7598-77E5-6DF1-2AAF-6CDE4EF4BC16}" dt="2026-06-19T13:48:59.317" v="519" actId="20577"/>
          <ac:spMkLst>
            <pc:docMk/>
            <pc:sldMk cId="2192757432" sldId="282"/>
            <ac:spMk id="2" creationId="{FD51C73E-7F77-46CF-3089-72AF87A178BF}"/>
          </ac:spMkLst>
        </pc:spChg>
        <pc:spChg chg="mod">
          <ac:chgData name="RODRIGUEZ FERNANDEZ EMILIO XOSE" userId="S::emilioxoserodriguez.fernandez@usc.es::c4cfb86c-0bd6-4482-b147-b418f2cb5bb4" providerId="AD" clId="Web-{103F7598-77E5-6DF1-2AAF-6CDE4EF4BC16}" dt="2026-06-19T14:14:42.029" v="929" actId="1076"/>
          <ac:spMkLst>
            <pc:docMk/>
            <pc:sldMk cId="2192757432" sldId="282"/>
            <ac:spMk id="3" creationId="{18960A68-4E31-77D5-7760-95B5C67669D3}"/>
          </ac:spMkLst>
        </pc:spChg>
        <pc:spChg chg="add mod">
          <ac:chgData name="RODRIGUEZ FERNANDEZ EMILIO XOSE" userId="S::emilioxoserodriguez.fernandez@usc.es::c4cfb86c-0bd6-4482-b147-b418f2cb5bb4" providerId="AD" clId="Web-{103F7598-77E5-6DF1-2AAF-6CDE4EF4BC16}" dt="2026-06-19T14:14:31.716" v="928" actId="20577"/>
          <ac:spMkLst>
            <pc:docMk/>
            <pc:sldMk cId="2192757432" sldId="282"/>
            <ac:spMk id="8" creationId="{DB8510FC-6335-D811-CF11-CCC3CF7DFC63}"/>
          </ac:spMkLst>
        </pc:spChg>
        <pc:spChg chg="add mod">
          <ac:chgData name="RODRIGUEZ FERNANDEZ EMILIO XOSE" userId="S::emilioxoserodriguez.fernandez@usc.es::c4cfb86c-0bd6-4482-b147-b418f2cb5bb4" providerId="AD" clId="Web-{103F7598-77E5-6DF1-2AAF-6CDE4EF4BC16}" dt="2026-06-19T14:14:44.748" v="930" actId="1076"/>
          <ac:spMkLst>
            <pc:docMk/>
            <pc:sldMk cId="2192757432" sldId="282"/>
            <ac:spMk id="10" creationId="{99F3A499-CADB-4849-0466-E341F51B8216}"/>
          </ac:spMkLst>
        </pc:spChg>
        <pc:picChg chg="add mod">
          <ac:chgData name="RODRIGUEZ FERNANDEZ EMILIO XOSE" userId="S::emilioxoserodriguez.fernandez@usc.es::c4cfb86c-0bd6-4482-b147-b418f2cb5bb4" providerId="AD" clId="Web-{103F7598-77E5-6DF1-2AAF-6CDE4EF4BC16}" dt="2026-06-19T14:14:02.356" v="924" actId="14100"/>
          <ac:picMkLst>
            <pc:docMk/>
            <pc:sldMk cId="2192757432" sldId="282"/>
            <ac:picMk id="7" creationId="{B7B4A19F-030C-E6E3-12CE-D43ED2DD9DEB}"/>
          </ac:picMkLst>
        </pc:picChg>
        <pc:picChg chg="add mod">
          <ac:chgData name="RODRIGUEZ FERNANDEZ EMILIO XOSE" userId="S::emilioxoserodriguez.fernandez@usc.es::c4cfb86c-0bd6-4482-b147-b418f2cb5bb4" providerId="AD" clId="Web-{103F7598-77E5-6DF1-2AAF-6CDE4EF4BC16}" dt="2026-06-19T14:13:54.402" v="923" actId="1076"/>
          <ac:picMkLst>
            <pc:docMk/>
            <pc:sldMk cId="2192757432" sldId="282"/>
            <ac:picMk id="9" creationId="{E1F287DC-9BA3-6546-490D-E6A73B54E5DB}"/>
          </ac:picMkLst>
        </pc:picChg>
        <pc:picChg chg="add mod">
          <ac:chgData name="RODRIGUEZ FERNANDEZ EMILIO XOSE" userId="S::emilioxoserodriguez.fernandez@usc.es::c4cfb86c-0bd6-4482-b147-b418f2cb5bb4" providerId="AD" clId="Web-{103F7598-77E5-6DF1-2AAF-6CDE4EF4BC16}" dt="2026-06-19T14:13:31.292" v="917" actId="1076"/>
          <ac:picMkLst>
            <pc:docMk/>
            <pc:sldMk cId="2192757432" sldId="282"/>
            <ac:picMk id="11" creationId="{AC250C56-1597-97C1-E521-E75A9FB0D707}"/>
          </ac:picMkLst>
        </pc:picChg>
      </pc:sldChg>
    </pc:docChg>
  </pc:docChgLst>
  <pc:docChgLst>
    <pc:chgData name="GALLAS TORREIRA ABRAHAM ANTONIO" userId="S::abrahamantonio.gallas@usc.es::0a285835-1e75-4fde-a385-05a288509e5d" providerId="AD" clId="Web-{089BE471-C408-3F1F-C906-911B65E53E2E}"/>
    <pc:docChg chg="modSld">
      <pc:chgData name="GALLAS TORREIRA ABRAHAM ANTONIO" userId="S::abrahamantonio.gallas@usc.es::0a285835-1e75-4fde-a385-05a288509e5d" providerId="AD" clId="Web-{089BE471-C408-3F1F-C906-911B65E53E2E}" dt="2026-06-18T06:56:36.213" v="74" actId="1076"/>
      <pc:docMkLst>
        <pc:docMk/>
      </pc:docMkLst>
      <pc:sldChg chg="modSp">
        <pc:chgData name="GALLAS TORREIRA ABRAHAM ANTONIO" userId="S::abrahamantonio.gallas@usc.es::0a285835-1e75-4fde-a385-05a288509e5d" providerId="AD" clId="Web-{089BE471-C408-3F1F-C906-911B65E53E2E}" dt="2026-06-18T06:48:34.646" v="62" actId="20577"/>
        <pc:sldMkLst>
          <pc:docMk/>
          <pc:sldMk cId="4002504308" sldId="276"/>
        </pc:sldMkLst>
        <pc:spChg chg="mod">
          <ac:chgData name="GALLAS TORREIRA ABRAHAM ANTONIO" userId="S::abrahamantonio.gallas@usc.es::0a285835-1e75-4fde-a385-05a288509e5d" providerId="AD" clId="Web-{089BE471-C408-3F1F-C906-911B65E53E2E}" dt="2026-06-18T06:48:34.646" v="62" actId="20577"/>
          <ac:spMkLst>
            <pc:docMk/>
            <pc:sldMk cId="4002504308" sldId="276"/>
            <ac:spMk id="2" creationId="{3C77CBA8-ACED-4BE2-2BB6-CE1AC0AF2DB4}"/>
          </ac:spMkLst>
        </pc:spChg>
      </pc:sldChg>
      <pc:sldChg chg="modNotes">
        <pc:chgData name="GALLAS TORREIRA ABRAHAM ANTONIO" userId="S::abrahamantonio.gallas@usc.es::0a285835-1e75-4fde-a385-05a288509e5d" providerId="AD" clId="Web-{089BE471-C408-3F1F-C906-911B65E53E2E}" dt="2026-06-18T06:50:50.245" v="71"/>
        <pc:sldMkLst>
          <pc:docMk/>
          <pc:sldMk cId="2121577144" sldId="277"/>
        </pc:sldMkLst>
      </pc:sldChg>
      <pc:sldChg chg="modSp modNotes">
        <pc:chgData name="GALLAS TORREIRA ABRAHAM ANTONIO" userId="S::abrahamantonio.gallas@usc.es::0a285835-1e75-4fde-a385-05a288509e5d" providerId="AD" clId="Web-{089BE471-C408-3F1F-C906-911B65E53E2E}" dt="2026-06-18T06:56:36.213" v="74" actId="1076"/>
        <pc:sldMkLst>
          <pc:docMk/>
          <pc:sldMk cId="2963006299" sldId="279"/>
        </pc:sldMkLst>
        <pc:spChg chg="mod">
          <ac:chgData name="GALLAS TORREIRA ABRAHAM ANTONIO" userId="S::abrahamantonio.gallas@usc.es::0a285835-1e75-4fde-a385-05a288509e5d" providerId="AD" clId="Web-{089BE471-C408-3F1F-C906-911B65E53E2E}" dt="2026-06-18T06:56:36.213" v="74" actId="1076"/>
          <ac:spMkLst>
            <pc:docMk/>
            <pc:sldMk cId="2963006299" sldId="279"/>
            <ac:spMk id="4" creationId="{06182FCA-7824-D1C1-5E68-0A65D9B31267}"/>
          </ac:spMkLst>
        </pc:spChg>
        <pc:picChg chg="mod">
          <ac:chgData name="GALLAS TORREIRA ABRAHAM ANTONIO" userId="S::abrahamantonio.gallas@usc.es::0a285835-1e75-4fde-a385-05a288509e5d" providerId="AD" clId="Web-{089BE471-C408-3F1F-C906-911B65E53E2E}" dt="2026-06-18T06:56:22.431" v="73" actId="14100"/>
          <ac:picMkLst>
            <pc:docMk/>
            <pc:sldMk cId="2963006299" sldId="279"/>
            <ac:picMk id="2" creationId="{81AE69E6-E729-0981-BF81-B119BB1F6695}"/>
          </ac:picMkLst>
        </pc:picChg>
      </pc:sldChg>
    </pc:docChg>
  </pc:docChgLst>
  <pc:docChgLst>
    <pc:chgData name="GALLAS TORREIRA ABRAHAM ANTONIO" userId="S::abrahamantonio.gallas@usc.es::0a285835-1e75-4fde-a385-05a288509e5d" providerId="AD" clId="Web-{52541E01-CF68-0F9F-5483-13501A98CCF9}"/>
    <pc:docChg chg="addSld delSld modSld">
      <pc:chgData name="GALLAS TORREIRA ABRAHAM ANTONIO" userId="S::abrahamantonio.gallas@usc.es::0a285835-1e75-4fde-a385-05a288509e5d" providerId="AD" clId="Web-{52541E01-CF68-0F9F-5483-13501A98CCF9}" dt="2026-06-17T16:36:36.540" v="394"/>
      <pc:docMkLst>
        <pc:docMk/>
      </pc:docMkLst>
      <pc:sldChg chg="modSp modNotes">
        <pc:chgData name="GALLAS TORREIRA ABRAHAM ANTONIO" userId="S::abrahamantonio.gallas@usc.es::0a285835-1e75-4fde-a385-05a288509e5d" providerId="AD" clId="Web-{52541E01-CF68-0F9F-5483-13501A98CCF9}" dt="2026-06-17T14:58:01.674" v="49" actId="20577"/>
        <pc:sldMkLst>
          <pc:docMk/>
          <pc:sldMk cId="0" sldId="257"/>
        </pc:sldMkLst>
        <pc:spChg chg="mod">
          <ac:chgData name="GALLAS TORREIRA ABRAHAM ANTONIO" userId="S::abrahamantonio.gallas@usc.es::0a285835-1e75-4fde-a385-05a288509e5d" providerId="AD" clId="Web-{52541E01-CF68-0F9F-5483-13501A98CCF9}" dt="2026-06-17T14:46:07.332" v="4" actId="20577"/>
          <ac:spMkLst>
            <pc:docMk/>
            <pc:sldMk cId="0" sldId="257"/>
            <ac:spMk id="308" creationId="{00000000-0000-0000-0000-000000000000}"/>
          </ac:spMkLst>
        </pc:spChg>
        <pc:spChg chg="mod">
          <ac:chgData name="GALLAS TORREIRA ABRAHAM ANTONIO" userId="S::abrahamantonio.gallas@usc.es::0a285835-1e75-4fde-a385-05a288509e5d" providerId="AD" clId="Web-{52541E01-CF68-0F9F-5483-13501A98CCF9}" dt="2026-06-17T14:58:01.674" v="49" actId="20577"/>
          <ac:spMkLst>
            <pc:docMk/>
            <pc:sldMk cId="0" sldId="257"/>
            <ac:spMk id="319" creationId="{00000000-0000-0000-0000-000000000000}"/>
          </ac:spMkLst>
        </pc:spChg>
      </pc:sldChg>
      <pc:sldChg chg="modSp modNotes">
        <pc:chgData name="GALLAS TORREIRA ABRAHAM ANTONIO" userId="S::abrahamantonio.gallas@usc.es::0a285835-1e75-4fde-a385-05a288509e5d" providerId="AD" clId="Web-{52541E01-CF68-0F9F-5483-13501A98CCF9}" dt="2026-06-17T15:30:11.782" v="270"/>
        <pc:sldMkLst>
          <pc:docMk/>
          <pc:sldMk cId="0" sldId="258"/>
        </pc:sldMkLst>
        <pc:spChg chg="mod">
          <ac:chgData name="GALLAS TORREIRA ABRAHAM ANTONIO" userId="S::abrahamantonio.gallas@usc.es::0a285835-1e75-4fde-a385-05a288509e5d" providerId="AD" clId="Web-{52541E01-CF68-0F9F-5483-13501A98CCF9}" dt="2026-06-17T15:06:44.254" v="76" actId="20577"/>
          <ac:spMkLst>
            <pc:docMk/>
            <pc:sldMk cId="0" sldId="258"/>
            <ac:spMk id="326" creationId="{00000000-0000-0000-0000-000000000000}"/>
          </ac:spMkLst>
        </pc:spChg>
        <pc:picChg chg="mod">
          <ac:chgData name="GALLAS TORREIRA ABRAHAM ANTONIO" userId="S::abrahamantonio.gallas@usc.es::0a285835-1e75-4fde-a385-05a288509e5d" providerId="AD" clId="Web-{52541E01-CF68-0F9F-5483-13501A98CCF9}" dt="2026-06-17T15:28:29.853" v="263" actId="1076"/>
          <ac:picMkLst>
            <pc:docMk/>
            <pc:sldMk cId="0" sldId="258"/>
            <ac:picMk id="334" creationId="{00000000-0000-0000-0000-000000000000}"/>
          </ac:picMkLst>
        </pc:picChg>
      </pc:sldChg>
      <pc:sldChg chg="modSp modNotes">
        <pc:chgData name="GALLAS TORREIRA ABRAHAM ANTONIO" userId="S::abrahamantonio.gallas@usc.es::0a285835-1e75-4fde-a385-05a288509e5d" providerId="AD" clId="Web-{52541E01-CF68-0F9F-5483-13501A98CCF9}" dt="2026-06-17T16:35:17.021" v="377"/>
        <pc:sldMkLst>
          <pc:docMk/>
          <pc:sldMk cId="0" sldId="259"/>
        </pc:sldMkLst>
        <pc:picChg chg="mod">
          <ac:chgData name="GALLAS TORREIRA ABRAHAM ANTONIO" userId="S::abrahamantonio.gallas@usc.es::0a285835-1e75-4fde-a385-05a288509e5d" providerId="AD" clId="Web-{52541E01-CF68-0F9F-5483-13501A98CCF9}" dt="2026-06-17T15:31:14.723" v="272" actId="14100"/>
          <ac:picMkLst>
            <pc:docMk/>
            <pc:sldMk cId="0" sldId="259"/>
            <ac:picMk id="350" creationId="{00000000-0000-0000-0000-000000000000}"/>
          </ac:picMkLst>
        </pc:picChg>
      </pc:sldChg>
      <pc:sldChg chg="modSp modNotes">
        <pc:chgData name="GALLAS TORREIRA ABRAHAM ANTONIO" userId="S::abrahamantonio.gallas@usc.es::0a285835-1e75-4fde-a385-05a288509e5d" providerId="AD" clId="Web-{52541E01-CF68-0F9F-5483-13501A98CCF9}" dt="2026-06-17T16:36:36.540" v="394"/>
        <pc:sldMkLst>
          <pc:docMk/>
          <pc:sldMk cId="0" sldId="260"/>
        </pc:sldMkLst>
        <pc:spChg chg="mod">
          <ac:chgData name="GALLAS TORREIRA ABRAHAM ANTONIO" userId="S::abrahamantonio.gallas@usc.es::0a285835-1e75-4fde-a385-05a288509e5d" providerId="AD" clId="Web-{52541E01-CF68-0F9F-5483-13501A98CCF9}" dt="2026-06-17T16:36:30.243" v="392" actId="20577"/>
          <ac:spMkLst>
            <pc:docMk/>
            <pc:sldMk cId="0" sldId="260"/>
            <ac:spMk id="360" creationId="{00000000-0000-0000-0000-000000000000}"/>
          </ac:spMkLst>
        </pc:spChg>
      </pc:sldChg>
    </pc:docChg>
  </pc:docChgLst>
  <pc:docChgLst>
    <pc:chgData name="VIEITES DIAZ MARIA" userId="S::maria.vieites@usc.es::152a6831-58bb-4425-9e52-4dcfca28ece0" providerId="AD" clId="Web-{CA3E395F-2F75-724D-CA86-A0D6E4EDB68F}"/>
    <pc:docChg chg="modSld">
      <pc:chgData name="VIEITES DIAZ MARIA" userId="S::maria.vieites@usc.es::152a6831-58bb-4425-9e52-4dcfca28ece0" providerId="AD" clId="Web-{CA3E395F-2F75-724D-CA86-A0D6E4EDB68F}" dt="2026-06-10T18:16:38.946" v="9"/>
      <pc:docMkLst>
        <pc:docMk/>
      </pc:docMkLst>
      <pc:sldChg chg="addSp delSp modSp">
        <pc:chgData name="VIEITES DIAZ MARIA" userId="S::maria.vieites@usc.es::152a6831-58bb-4425-9e52-4dcfca28ece0" providerId="AD" clId="Web-{CA3E395F-2F75-724D-CA86-A0D6E4EDB68F}" dt="2026-06-10T18:16:38.946" v="9"/>
        <pc:sldMkLst>
          <pc:docMk/>
          <pc:sldMk cId="0" sldId="256"/>
        </pc:sldMkLst>
      </pc:sldChg>
    </pc:docChg>
  </pc:docChgLst>
  <pc:docChgLst>
    <pc:chgData name="GALLAS TORREIRA ABRAHAM ANTONIO" userId="S::abrahamantonio.gallas@usc.es::0a285835-1e75-4fde-a385-05a288509e5d" providerId="AD" clId="Web-{8E81B03A-9E06-5794-D00A-603721FE391A}"/>
    <pc:docChg chg="modSld">
      <pc:chgData name="GALLAS TORREIRA ABRAHAM ANTONIO" userId="S::abrahamantonio.gallas@usc.es::0a285835-1e75-4fde-a385-05a288509e5d" providerId="AD" clId="Web-{8E81B03A-9E06-5794-D00A-603721FE391A}" dt="2026-06-10T16:49:29.819" v="1" actId="20577"/>
      <pc:docMkLst>
        <pc:docMk/>
      </pc:docMkLst>
      <pc:sldChg chg="modSp">
        <pc:chgData name="GALLAS TORREIRA ABRAHAM ANTONIO" userId="S::abrahamantonio.gallas@usc.es::0a285835-1e75-4fde-a385-05a288509e5d" providerId="AD" clId="Web-{8E81B03A-9E06-5794-D00A-603721FE391A}" dt="2026-06-10T16:49:29.819" v="1" actId="20577"/>
        <pc:sldMkLst>
          <pc:docMk/>
          <pc:sldMk cId="0" sldId="257"/>
        </pc:sldMkLst>
        <pc:spChg chg="mod">
          <ac:chgData name="GALLAS TORREIRA ABRAHAM ANTONIO" userId="S::abrahamantonio.gallas@usc.es::0a285835-1e75-4fde-a385-05a288509e5d" providerId="AD" clId="Web-{8E81B03A-9E06-5794-D00A-603721FE391A}" dt="2026-06-10T16:49:29.819" v="1" actId="20577"/>
          <ac:spMkLst>
            <pc:docMk/>
            <pc:sldMk cId="0" sldId="257"/>
            <ac:spMk id="30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1143000" y="685800"/>
            <a:ext cx="4572000" cy="3429000"/>
          </a:xfrm>
          <a:prstGeom prst="rect">
            <a:avLst/>
          </a:prstGeom>
        </p:spPr>
        <p:txBody>
          <a:bodyPr/>
          <a:lstStyle/>
          <a:p>
            <a:endParaRPr/>
          </a:p>
        </p:txBody>
      </p:sp>
      <p:sp>
        <p:nvSpPr>
          <p:cNvPr id="294" name="Shape 29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xe de diapositiva 1"/>
          <p:cNvSpPr>
            <a:spLocks noGrp="1" noRot="1" noChangeAspect="1"/>
          </p:cNvSpPr>
          <p:nvPr>
            <p:ph type="sldImg"/>
          </p:nvPr>
        </p:nvSpPr>
        <p:spPr>
          <a:xfrm>
            <a:off x="381000" y="685800"/>
            <a:ext cx="6096000" cy="3429000"/>
          </a:xfrm>
        </p:spPr>
      </p:sp>
      <p:sp>
        <p:nvSpPr>
          <p:cNvPr id="3" name="Marcador de posición de notas 2"/>
          <p:cNvSpPr>
            <a:spLocks noGrp="1"/>
          </p:cNvSpPr>
          <p:nvPr>
            <p:ph type="body" idx="1"/>
          </p:nvPr>
        </p:nvSpPr>
        <p:spPr/>
        <p:txBody>
          <a:bodyPr/>
          <a:lstStyle/>
          <a:p>
            <a:r>
              <a:rPr lang="en-US" dirty="0">
                <a:latin typeface="Calibri"/>
                <a:ea typeface="Calibri"/>
                <a:cs typeface="Calibri"/>
              </a:rPr>
              <a:t>VUB : VRIJE UNIVERSITEIT BRUSSEL</a:t>
            </a:r>
          </a:p>
        </p:txBody>
      </p:sp>
    </p:spTree>
    <p:extLst>
      <p:ext uri="{BB962C8B-B14F-4D97-AF65-F5344CB8AC3E}">
        <p14:creationId xmlns:p14="http://schemas.microsoft.com/office/powerpoint/2010/main" val="2762616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xe de diapositiva 1"/>
          <p:cNvSpPr>
            <a:spLocks noGrp="1" noRot="1" noChangeAspect="1"/>
          </p:cNvSpPr>
          <p:nvPr>
            <p:ph type="sldImg"/>
          </p:nvPr>
        </p:nvSpPr>
        <p:spPr>
          <a:xfrm>
            <a:off x="381000" y="685800"/>
            <a:ext cx="6096000" cy="3429000"/>
          </a:xfrm>
        </p:spPr>
      </p:sp>
      <p:sp>
        <p:nvSpPr>
          <p:cNvPr id="3" name="Marcador de posición de notas 2"/>
          <p:cNvSpPr>
            <a:spLocks noGrp="1"/>
          </p:cNvSpPr>
          <p:nvPr>
            <p:ph type="body" idx="1"/>
          </p:nvPr>
        </p:nvSpPr>
        <p:spPr/>
        <p:txBody>
          <a:bodyPr/>
          <a:lstStyle/>
          <a:p>
            <a:r>
              <a:rPr lang="en-US" dirty="0">
                <a:latin typeface="Calibri"/>
                <a:ea typeface="Calibri"/>
                <a:cs typeface="Calibri"/>
              </a:rPr>
              <a:t>LHCb Run 3: Data with the new detector</a:t>
            </a:r>
            <a:br>
              <a:rPr lang="en-US" dirty="0">
                <a:solidFill>
                  <a:srgbClr val="000000"/>
                </a:solidFill>
                <a:latin typeface="Calibri"/>
                <a:ea typeface="Calibri"/>
                <a:cs typeface="Calibri"/>
              </a:rPr>
            </a:br>
            <a:r>
              <a:rPr lang="en-US" dirty="0">
                <a:solidFill>
                  <a:srgbClr val="000000"/>
                </a:solidFill>
                <a:latin typeface="Calibri"/>
                <a:ea typeface="Calibri"/>
                <a:cs typeface="Calibri"/>
              </a:rPr>
              <a:t>pp    2.4 TeV</a:t>
            </a:r>
            <a:r>
              <a:rPr lang="en-US">
                <a:solidFill>
                  <a:srgbClr val="000000"/>
                </a:solidFill>
                <a:latin typeface="Calibri"/>
                <a:ea typeface="Calibri"/>
                <a:cs typeface="Calibri"/>
              </a:rPr>
              <a:t>: </a:t>
            </a:r>
            <a:r>
              <a:rPr lang="en-US"/>
              <a:t>Special LHC Low Energy Run – LHCb goes to space: pH2 and pD2 antiproton production low sqrt(</a:t>
            </a:r>
            <a:r>
              <a:rPr lang="en-US" err="1"/>
              <a:t>sNN</a:t>
            </a:r>
            <a:r>
              <a:rPr lang="en-US"/>
              <a:t>) = 47.5GeV. </a:t>
            </a:r>
            <a:endParaRPr lang="gl-ES">
              <a:solidFill>
                <a:srgbClr val="000000"/>
              </a:solidFill>
              <a:ea typeface="Calibri"/>
              <a:cs typeface="Calibri"/>
            </a:endParaRPr>
          </a:p>
          <a:p>
            <a:r>
              <a:rPr lang="en-US"/>
              <a:t>A 2-day run – at 1.2 TeV instead of 6.8 TeV per beam – enables a range of unique physics measurements. The primary goal is to provide crucial input into the interpretation of measurements of antimatter production in cosmic rays from space-borne experiments such as AMS and PAMELA. Deviations from the expected antimatter abundances can serve as a test for </a:t>
            </a:r>
            <a:r>
              <a:rPr lang="en-US" err="1"/>
              <a:t>for</a:t>
            </a:r>
            <a:r>
              <a:rPr lang="en-US"/>
              <a:t> the presence of Dark Matter. However, reducing cross-section uncertainties in the theoretical inputs is essential to verify that such observations cannot be explained by standard astrophysical processes.</a:t>
            </a:r>
          </a:p>
          <a:p>
            <a:endParaRPr lang="en-US" dirty="0">
              <a:latin typeface="Calibri"/>
              <a:ea typeface="Calibri"/>
              <a:cs typeface="Calibri"/>
            </a:endParaRPr>
          </a:p>
        </p:txBody>
      </p:sp>
    </p:spTree>
    <p:extLst>
      <p:ext uri="{BB962C8B-B14F-4D97-AF65-F5344CB8AC3E}">
        <p14:creationId xmlns:p14="http://schemas.microsoft.com/office/powerpoint/2010/main" val="446528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xe de diapositiva 1"/>
          <p:cNvSpPr>
            <a:spLocks noGrp="1" noRot="1" noChangeAspect="1"/>
          </p:cNvSpPr>
          <p:nvPr>
            <p:ph type="sldImg"/>
          </p:nvPr>
        </p:nvSpPr>
        <p:spPr>
          <a:xfrm>
            <a:off x="381000" y="685800"/>
            <a:ext cx="6096000" cy="3429000"/>
          </a:xfrm>
        </p:spPr>
      </p:sp>
      <p:sp>
        <p:nvSpPr>
          <p:cNvPr id="3" name="Marcador de posición de notas 2"/>
          <p:cNvSpPr>
            <a:spLocks noGrp="1"/>
          </p:cNvSpPr>
          <p:nvPr>
            <p:ph type="body" idx="1"/>
          </p:nvPr>
        </p:nvSpPr>
        <p:spPr/>
        <p:txBody>
          <a:bodyPr/>
          <a:lstStyle/>
          <a:p>
            <a:pPr algn="l">
              <a:lnSpc>
                <a:spcPct val="100000"/>
              </a:lnSpc>
            </a:pPr>
            <a:endParaRPr lang="en-US" dirty="0"/>
          </a:p>
        </p:txBody>
      </p:sp>
    </p:spTree>
    <p:extLst>
      <p:ext uri="{BB962C8B-B14F-4D97-AF65-F5344CB8AC3E}">
        <p14:creationId xmlns:p14="http://schemas.microsoft.com/office/powerpoint/2010/main" val="63040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xe de diapositiva 1"/>
          <p:cNvSpPr>
            <a:spLocks noGrp="1" noRot="1" noChangeAspect="1"/>
          </p:cNvSpPr>
          <p:nvPr>
            <p:ph type="sldImg"/>
          </p:nvPr>
        </p:nvSpPr>
        <p:spPr>
          <a:xfrm>
            <a:off x="381000" y="685800"/>
            <a:ext cx="6096000" cy="3429000"/>
          </a:xfrm>
        </p:spPr>
      </p:sp>
      <p:sp>
        <p:nvSpPr>
          <p:cNvPr id="3" name="Marcador de posición de notas 2"/>
          <p:cNvSpPr>
            <a:spLocks noGrp="1"/>
          </p:cNvSpPr>
          <p:nvPr>
            <p:ph type="body" idx="1"/>
          </p:nvPr>
        </p:nvSpPr>
        <p:spPr/>
        <p:txBody>
          <a:bodyPr/>
          <a:lstStyle/>
          <a:p>
            <a:pPr algn="l">
              <a:lnSpc>
                <a:spcPct val="100000"/>
              </a:lnSpc>
            </a:pPr>
            <a:r>
              <a:rPr lang="gl-ES" dirty="0" err="1"/>
              <a:t>Ion</a:t>
            </a:r>
            <a:r>
              <a:rPr lang="gl-ES" dirty="0"/>
              <a:t> </a:t>
            </a:r>
            <a:r>
              <a:rPr lang="gl-ES" dirty="0" err="1"/>
              <a:t>Physics</a:t>
            </a:r>
            <a:r>
              <a:rPr lang="gl-ES" dirty="0"/>
              <a:t> </a:t>
            </a:r>
            <a:r>
              <a:rPr lang="gl-ES" dirty="0" err="1"/>
              <a:t>and</a:t>
            </a:r>
            <a:r>
              <a:rPr lang="gl-ES" dirty="0"/>
              <a:t> </a:t>
            </a:r>
            <a:r>
              <a:rPr lang="gl-ES" dirty="0" err="1"/>
              <a:t>Fixed</a:t>
            </a:r>
            <a:r>
              <a:rPr lang="gl-ES" dirty="0"/>
              <a:t> </a:t>
            </a:r>
            <a:r>
              <a:rPr lang="gl-ES" dirty="0" err="1"/>
              <a:t>Target</a:t>
            </a:r>
            <a:endParaRPr lang="gl-ES" dirty="0">
              <a:ea typeface="Calibri"/>
              <a:cs typeface="Calibri"/>
            </a:endParaRPr>
          </a:p>
        </p:txBody>
      </p:sp>
    </p:spTree>
    <p:extLst>
      <p:ext uri="{BB962C8B-B14F-4D97-AF65-F5344CB8AC3E}">
        <p14:creationId xmlns:p14="http://schemas.microsoft.com/office/powerpoint/2010/main" val="1465144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xe de diapositiva 1"/>
          <p:cNvSpPr>
            <a:spLocks noGrp="1" noRot="1" noChangeAspect="1"/>
          </p:cNvSpPr>
          <p:nvPr>
            <p:ph type="sldImg"/>
          </p:nvPr>
        </p:nvSpPr>
        <p:spPr>
          <a:xfrm>
            <a:off x="381000" y="685800"/>
            <a:ext cx="6096000" cy="3429000"/>
          </a:xfrm>
        </p:spPr>
      </p:sp>
      <p:sp>
        <p:nvSpPr>
          <p:cNvPr id="3" name="Marcador de posición de notas 2"/>
          <p:cNvSpPr>
            <a:spLocks noGrp="1"/>
          </p:cNvSpPr>
          <p:nvPr>
            <p:ph type="body" idx="1"/>
          </p:nvPr>
        </p:nvSpPr>
        <p:spPr/>
        <p:txBody>
          <a:bodyPr/>
          <a:lstStyle/>
          <a:p>
            <a:r>
              <a:rPr lang="en-US">
                <a:solidFill>
                  <a:srgbClr val="3F4350"/>
                </a:solidFill>
              </a:rPr>
              <a:t>On 17th June the CERN Research Board gave green light to go to TDR phase of Upgrade II </a:t>
            </a:r>
            <a:endParaRPr lang="gl-ES"/>
          </a:p>
        </p:txBody>
      </p:sp>
    </p:spTree>
    <p:extLst>
      <p:ext uri="{BB962C8B-B14F-4D97-AF65-F5344CB8AC3E}">
        <p14:creationId xmlns:p14="http://schemas.microsoft.com/office/powerpoint/2010/main" val="1174298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xe de diapositiva 1"/>
          <p:cNvSpPr>
            <a:spLocks noGrp="1" noRot="1" noChangeAspect="1"/>
          </p:cNvSpPr>
          <p:nvPr>
            <p:ph type="sldImg"/>
          </p:nvPr>
        </p:nvSpPr>
        <p:spPr>
          <a:xfrm>
            <a:off x="381000" y="685800"/>
            <a:ext cx="6096000" cy="3429000"/>
          </a:xfrm>
        </p:spPr>
      </p:sp>
      <p:sp>
        <p:nvSpPr>
          <p:cNvPr id="3" name="Marcador de posición de notas 2"/>
          <p:cNvSpPr>
            <a:spLocks noGrp="1"/>
          </p:cNvSpPr>
          <p:nvPr>
            <p:ph type="body" idx="1"/>
          </p:nvPr>
        </p:nvSpPr>
        <p:spPr/>
        <p:txBody>
          <a:bodyPr/>
          <a:lstStyle/>
          <a:p>
            <a:r>
              <a:rPr lang="en-US"/>
              <a:t>PMMA (</a:t>
            </a:r>
            <a:r>
              <a:rPr lang="en-US" b="1"/>
              <a:t>Poly(methyl methacrylate)</a:t>
            </a:r>
            <a:r>
              <a:rPr lang="en-US"/>
              <a:t>) </a:t>
            </a:r>
            <a:endParaRPr lang="gl-ES"/>
          </a:p>
        </p:txBody>
      </p:sp>
    </p:spTree>
    <p:extLst>
      <p:ext uri="{BB962C8B-B14F-4D97-AF65-F5344CB8AC3E}">
        <p14:creationId xmlns:p14="http://schemas.microsoft.com/office/powerpoint/2010/main" val="2829696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1_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96" name="532241774_2880x1920.jpg"/>
          <p:cNvSpPr>
            <a:spLocks noGrp="1"/>
          </p:cNvSpPr>
          <p:nvPr>
            <p:ph type="pic" idx="21"/>
          </p:nvPr>
        </p:nvSpPr>
        <p:spPr>
          <a:xfrm>
            <a:off x="-50800" y="-1270000"/>
            <a:ext cx="24485600" cy="16323734"/>
          </a:xfrm>
          <a:prstGeom prst="rect">
            <a:avLst/>
          </a:prstGeom>
        </p:spPr>
        <p:txBody>
          <a:bodyPr lIns="91439" tIns="45719" rIns="91439" bIns="45719" anchor="t">
            <a:noAutofit/>
          </a:bodyPr>
          <a:lstStyle/>
          <a:p>
            <a:endParaRPr/>
          </a:p>
        </p:txBody>
      </p:sp>
      <p:sp>
        <p:nvSpPr>
          <p:cNvPr id="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pic>
        <p:nvPicPr>
          <p:cNvPr id="104" name="Circle Circle" descr="Circle Circle"/>
          <p:cNvPicPr>
            <a:picLocks/>
          </p:cNvPicPr>
          <p:nvPr/>
        </p:nvPicPr>
        <p:blipFill>
          <a:blip r:embed="rId2">
            <a:alphaModFix amt="35780"/>
          </a:blip>
          <a:stretch>
            <a:fillRect/>
          </a:stretch>
        </p:blipFill>
        <p:spPr>
          <a:xfrm>
            <a:off x="23253459" y="12602032"/>
            <a:ext cx="1371601" cy="1371601"/>
          </a:xfrm>
          <a:prstGeom prst="rect">
            <a:avLst/>
          </a:prstGeom>
        </p:spPr>
      </p:pic>
      <p:sp>
        <p:nvSpPr>
          <p:cNvPr id="106" name="Slide Number"/>
          <p:cNvSpPr txBox="1">
            <a:spLocks noGrp="1"/>
          </p:cNvSpPr>
          <p:nvPr>
            <p:ph type="sldNum" sz="quarter" idx="2"/>
          </p:nvPr>
        </p:nvSpPr>
        <p:spPr>
          <a:xfrm>
            <a:off x="23708992" y="12991668"/>
            <a:ext cx="460535" cy="705486"/>
          </a:xfrm>
          <a:prstGeom prst="rect">
            <a:avLst/>
          </a:prstGeom>
        </p:spPr>
        <p:txBody>
          <a:bodyPr/>
          <a:lstStyle>
            <a:lvl1pPr>
              <a:defRPr>
                <a:solidFill>
                  <a:srgbClr val="5E5E5E"/>
                </a:solidFill>
                <a:latin typeface="Noteworthy Light"/>
                <a:ea typeface="Noteworthy Light"/>
                <a:cs typeface="Noteworthy Light"/>
                <a:sym typeface="Noteworthy Light"/>
              </a:defRPr>
            </a:lvl1pPr>
          </a:lstStyle>
          <a:p>
            <a:fld id="{86CB4B4D-7CA3-9044-876B-883B54F8677D}" type="slidenum">
              <a:t>‹#›</a:t>
            </a:fld>
            <a:endParaRPr/>
          </a:p>
        </p:txBody>
      </p:sp>
      <p:sp>
        <p:nvSpPr>
          <p:cNvPr id="107" name="M. Vieites Díaz"/>
          <p:cNvSpPr txBox="1"/>
          <p:nvPr/>
        </p:nvSpPr>
        <p:spPr>
          <a:xfrm>
            <a:off x="215949" y="13013766"/>
            <a:ext cx="2618995" cy="5481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0">
                <a:solidFill>
                  <a:srgbClr val="929292"/>
                </a:solidFill>
              </a:defRPr>
            </a:lvl1pPr>
          </a:lstStyle>
          <a:p>
            <a:r>
              <a:t>M. Vieites Díaz</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4" name="Title Text"/>
          <p:cNvSpPr txBox="1">
            <a:spLocks noGrp="1"/>
          </p:cNvSpPr>
          <p:nvPr>
            <p:ph type="title"/>
          </p:nvPr>
        </p:nvSpPr>
        <p:spPr>
          <a:xfrm>
            <a:off x="4833937" y="2303859"/>
            <a:ext cx="14716126" cy="4643438"/>
          </a:xfrm>
          <a:prstGeom prst="rect">
            <a:avLst/>
          </a:prstGeom>
        </p:spPr>
        <p:txBody>
          <a:bodyPr lIns="71437" tIns="71437" rIns="71437" bIns="71437" anchor="b"/>
          <a:lstStyle>
            <a:lvl1pPr defTabSz="821531"/>
          </a:lstStyle>
          <a:p>
            <a:r>
              <a:t>Title Text</a:t>
            </a:r>
          </a:p>
        </p:txBody>
      </p:sp>
      <p:sp>
        <p:nvSpPr>
          <p:cNvPr id="115" name="Body Level One…"/>
          <p:cNvSpPr txBox="1">
            <a:spLocks noGrp="1"/>
          </p:cNvSpPr>
          <p:nvPr>
            <p:ph type="body" sz="quarter" idx="1"/>
          </p:nvPr>
        </p:nvSpPr>
        <p:spPr>
          <a:xfrm>
            <a:off x="4833937" y="7090171"/>
            <a:ext cx="14716126" cy="1589486"/>
          </a:xfrm>
          <a:prstGeom prst="rect">
            <a:avLst/>
          </a:prstGeom>
        </p:spPr>
        <p:txBody>
          <a:bodyPr lIns="71437" tIns="71437" rIns="71437" bIns="71437" anchor="t"/>
          <a:lstStyle>
            <a:lvl1pPr marL="0" indent="0" algn="ctr" defTabSz="821531">
              <a:spcBef>
                <a:spcPts val="0"/>
              </a:spcBef>
              <a:buSzTx/>
              <a:buNone/>
            </a:lvl1pPr>
            <a:lvl2pPr marL="0" indent="0" algn="ctr" defTabSz="821531">
              <a:spcBef>
                <a:spcPts val="0"/>
              </a:spcBef>
              <a:buSzTx/>
              <a:buNone/>
            </a:lvl2pPr>
            <a:lvl3pPr marL="0" indent="0" algn="ctr" defTabSz="821531">
              <a:spcBef>
                <a:spcPts val="0"/>
              </a:spcBef>
              <a:buSzTx/>
              <a:buNone/>
            </a:lvl3pPr>
            <a:lvl4pPr marL="0" indent="0" algn="ctr" defTabSz="821531">
              <a:spcBef>
                <a:spcPts val="0"/>
              </a:spcBef>
              <a:buSzTx/>
              <a:buNone/>
            </a:lvl4pPr>
            <a:lvl5pPr marL="0" indent="0" algn="ctr" defTabSz="821531">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16" name="Slide Number"/>
          <p:cNvSpPr txBox="1">
            <a:spLocks noGrp="1"/>
          </p:cNvSpPr>
          <p:nvPr>
            <p:ph type="sldNum" sz="quarter" idx="2"/>
          </p:nvPr>
        </p:nvSpPr>
        <p:spPr>
          <a:xfrm>
            <a:off x="11954103" y="13073062"/>
            <a:ext cx="466269" cy="477671"/>
          </a:xfrm>
          <a:prstGeom prst="rect">
            <a:avLst/>
          </a:prstGeom>
        </p:spPr>
        <p:txBody>
          <a:bodyPr lIns="71437" tIns="71437" rIns="71437" bIns="71437"/>
          <a:lstStyle>
            <a:lvl1pPr defTabSz="821531">
              <a:defRPr sz="2200">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123" name="Image"/>
          <p:cNvSpPr>
            <a:spLocks noGrp="1"/>
          </p:cNvSpPr>
          <p:nvPr>
            <p:ph type="pic" sz="half" idx="21"/>
          </p:nvPr>
        </p:nvSpPr>
        <p:spPr>
          <a:xfrm>
            <a:off x="8794253" y="3637358"/>
            <a:ext cx="13260587" cy="8840392"/>
          </a:xfrm>
          <a:prstGeom prst="rect">
            <a:avLst/>
          </a:prstGeom>
        </p:spPr>
        <p:txBody>
          <a:bodyPr lIns="91439" tIns="45719" rIns="91439" bIns="45719" anchor="t">
            <a:noAutofit/>
          </a:bodyPr>
          <a:lstStyle/>
          <a:p>
            <a:endParaRPr/>
          </a:p>
        </p:txBody>
      </p:sp>
      <p:sp>
        <p:nvSpPr>
          <p:cNvPr id="124" name="Title Text"/>
          <p:cNvSpPr txBox="1">
            <a:spLocks noGrp="1"/>
          </p:cNvSpPr>
          <p:nvPr>
            <p:ph type="title"/>
          </p:nvPr>
        </p:nvSpPr>
        <p:spPr>
          <a:xfrm>
            <a:off x="4387453" y="357187"/>
            <a:ext cx="15609094" cy="3036095"/>
          </a:xfrm>
          <a:prstGeom prst="rect">
            <a:avLst/>
          </a:prstGeom>
        </p:spPr>
        <p:txBody>
          <a:bodyPr lIns="71437" tIns="71437" rIns="71437" bIns="71437"/>
          <a:lstStyle>
            <a:lvl1pPr defTabSz="821531"/>
          </a:lstStyle>
          <a:p>
            <a:r>
              <a:t>Title Text</a:t>
            </a:r>
          </a:p>
        </p:txBody>
      </p:sp>
      <p:sp>
        <p:nvSpPr>
          <p:cNvPr id="125" name="Body Level One…"/>
          <p:cNvSpPr txBox="1">
            <a:spLocks noGrp="1"/>
          </p:cNvSpPr>
          <p:nvPr>
            <p:ph type="body" sz="quarter" idx="1"/>
          </p:nvPr>
        </p:nvSpPr>
        <p:spPr>
          <a:xfrm>
            <a:off x="4387453" y="3643312"/>
            <a:ext cx="7500938" cy="8840392"/>
          </a:xfrm>
          <a:prstGeom prst="rect">
            <a:avLst/>
          </a:prstGeom>
        </p:spPr>
        <p:txBody>
          <a:bodyPr lIns="71437" tIns="71437" rIns="71437" bIns="71437"/>
          <a:lstStyle>
            <a:lvl1pPr marL="465364" indent="-465364" defTabSz="821531">
              <a:spcBef>
                <a:spcPts val="4500"/>
              </a:spcBef>
              <a:buSzPct val="145000"/>
              <a:defRPr sz="3800"/>
            </a:lvl1pPr>
            <a:lvl2pPr marL="808264" indent="-465364" defTabSz="821531">
              <a:spcBef>
                <a:spcPts val="4500"/>
              </a:spcBef>
              <a:buSzPct val="145000"/>
              <a:defRPr sz="3800"/>
            </a:lvl2pPr>
            <a:lvl3pPr marL="1151164" indent="-465364" defTabSz="821531">
              <a:spcBef>
                <a:spcPts val="4500"/>
              </a:spcBef>
              <a:buSzPct val="145000"/>
              <a:defRPr sz="3800"/>
            </a:lvl3pPr>
            <a:lvl4pPr marL="1494064" indent="-465364" defTabSz="821531">
              <a:spcBef>
                <a:spcPts val="4500"/>
              </a:spcBef>
              <a:buSzPct val="145000"/>
              <a:defRPr sz="3800"/>
            </a:lvl4pPr>
            <a:lvl5pPr marL="1836964" indent="-465364" defTabSz="821531">
              <a:spcBef>
                <a:spcPts val="4500"/>
              </a:spcBef>
              <a:buSzPct val="145000"/>
              <a:defRPr sz="3800"/>
            </a:lvl5pPr>
          </a:lstStyle>
          <a:p>
            <a:r>
              <a:t>Body Level One</a:t>
            </a:r>
          </a:p>
          <a:p>
            <a:pPr lvl="1"/>
            <a:r>
              <a:t>Body Level Two</a:t>
            </a:r>
          </a:p>
          <a:p>
            <a:pPr lvl="2"/>
            <a:r>
              <a:t>Body Level Three</a:t>
            </a:r>
          </a:p>
          <a:p>
            <a:pPr lvl="3"/>
            <a:r>
              <a:t>Body Level Four</a:t>
            </a:r>
          </a:p>
          <a:p>
            <a:pPr lvl="4"/>
            <a:r>
              <a:t>Body Level Five</a:t>
            </a:r>
          </a:p>
        </p:txBody>
      </p:sp>
      <p:sp>
        <p:nvSpPr>
          <p:cNvPr id="126" name="Slide Number"/>
          <p:cNvSpPr txBox="1">
            <a:spLocks noGrp="1"/>
          </p:cNvSpPr>
          <p:nvPr>
            <p:ph type="sldNum" sz="quarter" idx="2"/>
          </p:nvPr>
        </p:nvSpPr>
        <p:spPr>
          <a:xfrm>
            <a:off x="11954103" y="13073062"/>
            <a:ext cx="466269" cy="473076"/>
          </a:xfrm>
          <a:prstGeom prst="rect">
            <a:avLst/>
          </a:prstGeom>
        </p:spPr>
        <p:txBody>
          <a:bodyPr lIns="71437" tIns="71437" rIns="71437" bIns="71437"/>
          <a:lstStyle>
            <a:lvl1pPr defTabSz="821531">
              <a:defRPr sz="2200">
                <a:latin typeface="Helvetica Light"/>
                <a:ea typeface="Helvetica Light"/>
                <a:cs typeface="Helvetica Light"/>
                <a:sym typeface="Helvetica Light"/>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133" name="Agenda Title"/>
          <p:cNvSpPr txBox="1">
            <a:spLocks noGrp="1"/>
          </p:cNvSpPr>
          <p:nvPr>
            <p:ph type="title" hasCustomPrompt="1"/>
          </p:nvPr>
        </p:nvSpPr>
        <p:spPr>
          <a:xfrm>
            <a:off x="1219200" y="774700"/>
            <a:ext cx="21945600" cy="1727200"/>
          </a:xfrm>
          <a:prstGeom prst="rect">
            <a:avLst/>
          </a:prstGeom>
        </p:spPr>
        <p:txBody>
          <a:bodyPr anchor="t"/>
          <a:lstStyle>
            <a:lvl1pPr defTabSz="2438400">
              <a:lnSpc>
                <a:spcPct val="80000"/>
              </a:lnSpc>
              <a:defRPr sz="8400" spc="-84">
                <a:latin typeface="Canela Bold"/>
                <a:ea typeface="Canela Bold"/>
                <a:cs typeface="Canela Bold"/>
                <a:sym typeface="Canela Bold"/>
              </a:defRPr>
            </a:lvl1pPr>
          </a:lstStyle>
          <a:p>
            <a:r>
              <a:t>Agenda Title</a:t>
            </a:r>
          </a:p>
        </p:txBody>
      </p:sp>
      <p:sp>
        <p:nvSpPr>
          <p:cNvPr id="134" name="Body Level One…"/>
          <p:cNvSpPr txBox="1">
            <a:spLocks noGrp="1"/>
          </p:cNvSpPr>
          <p:nvPr>
            <p:ph type="body" idx="1" hasCustomPrompt="1"/>
          </p:nvPr>
        </p:nvSpPr>
        <p:spPr>
          <a:xfrm>
            <a:off x="1219200" y="4013200"/>
            <a:ext cx="21945600" cy="8385548"/>
          </a:xfrm>
          <a:prstGeom prst="rect">
            <a:avLst/>
          </a:prstGeom>
        </p:spPr>
        <p:txBody>
          <a:bodyPr anchor="t"/>
          <a:lstStyle>
            <a:lvl1pPr marL="0" indent="0">
              <a:spcBef>
                <a:spcPts val="2400"/>
              </a:spcBef>
              <a:buSzTx/>
              <a:buNone/>
              <a:defRPr sz="6800" spc="-136">
                <a:latin typeface="Canela Deck Regular"/>
                <a:ea typeface="Canela Deck Regular"/>
                <a:cs typeface="Canela Deck Regular"/>
                <a:sym typeface="Canela Deck Regular"/>
              </a:defRPr>
            </a:lvl1pPr>
            <a:lvl2pPr marL="0" indent="457200">
              <a:spcBef>
                <a:spcPts val="2400"/>
              </a:spcBef>
              <a:buSzTx/>
              <a:buNone/>
              <a:defRPr sz="6800" spc="-136">
                <a:latin typeface="Canela Deck Regular"/>
                <a:ea typeface="Canela Deck Regular"/>
                <a:cs typeface="Canela Deck Regular"/>
                <a:sym typeface="Canela Deck Regular"/>
              </a:defRPr>
            </a:lvl2pPr>
            <a:lvl3pPr marL="0" indent="914400">
              <a:spcBef>
                <a:spcPts val="2400"/>
              </a:spcBef>
              <a:buSzTx/>
              <a:buNone/>
              <a:defRPr sz="6800" spc="-136">
                <a:latin typeface="Canela Deck Regular"/>
                <a:ea typeface="Canela Deck Regular"/>
                <a:cs typeface="Canela Deck Regular"/>
                <a:sym typeface="Canela Deck Regular"/>
              </a:defRPr>
            </a:lvl3pPr>
            <a:lvl4pPr marL="0" indent="1371600">
              <a:spcBef>
                <a:spcPts val="2400"/>
              </a:spcBef>
              <a:buSzTx/>
              <a:buNone/>
              <a:defRPr sz="6800" spc="-136">
                <a:latin typeface="Canela Deck Regular"/>
                <a:ea typeface="Canela Deck Regular"/>
                <a:cs typeface="Canela Deck Regular"/>
                <a:sym typeface="Canela Deck Regular"/>
              </a:defRPr>
            </a:lvl4pPr>
            <a:lvl5pPr marL="0" indent="1828800">
              <a:spcBef>
                <a:spcPts val="2400"/>
              </a:spcBef>
              <a:buSzTx/>
              <a:buNone/>
              <a:defRPr sz="6800" spc="-136">
                <a:latin typeface="Canela Deck Regular"/>
                <a:ea typeface="Canela Deck Regular"/>
                <a:cs typeface="Canela Deck Regular"/>
                <a:sym typeface="Canela Deck Regular"/>
              </a:defRPr>
            </a:lvl5pPr>
          </a:lstStyle>
          <a:p>
            <a:r>
              <a:t>Agenda Topics</a:t>
            </a:r>
          </a:p>
          <a:p>
            <a:pPr lvl="1"/>
            <a:endParaRPr/>
          </a:p>
          <a:p>
            <a:pPr lvl="2"/>
            <a:endParaRPr/>
          </a:p>
          <a:p>
            <a:pPr lvl="3"/>
            <a:endParaRPr/>
          </a:p>
          <a:p>
            <a:pPr lvl="4"/>
            <a:endParaRPr/>
          </a:p>
        </p:txBody>
      </p:sp>
      <p:sp>
        <p:nvSpPr>
          <p:cNvPr id="135" name="Agenda Subtitle"/>
          <p:cNvSpPr txBox="1">
            <a:spLocks noGrp="1"/>
          </p:cNvSpPr>
          <p:nvPr>
            <p:ph type="body" sz="quarter" idx="21" hasCustomPrompt="1"/>
          </p:nvPr>
        </p:nvSpPr>
        <p:spPr>
          <a:xfrm>
            <a:off x="1219200" y="2387115"/>
            <a:ext cx="21945602" cy="832613"/>
          </a:xfrm>
          <a:prstGeom prst="rect">
            <a:avLst/>
          </a:prstGeom>
        </p:spPr>
        <p:txBody>
          <a:bodyPr anchor="t"/>
          <a:lstStyle>
            <a:lvl1pPr marL="0" indent="0" algn="ctr">
              <a:spcBef>
                <a:spcPts val="0"/>
              </a:spcBef>
              <a:buSzTx/>
              <a:buNone/>
              <a:defRPr sz="4400" spc="-44">
                <a:latin typeface="Graphik-SemiboldItalic"/>
                <a:ea typeface="Graphik-SemiboldItalic"/>
                <a:cs typeface="Graphik-SemiboldItalic"/>
                <a:sym typeface="Graphik Semibold"/>
              </a:defRPr>
            </a:lvl1pPr>
          </a:lstStyle>
          <a:p>
            <a:r>
              <a:t>Agenda Subtitle</a:t>
            </a:r>
          </a:p>
        </p:txBody>
      </p:sp>
      <p:sp>
        <p:nvSpPr>
          <p:cNvPr id="136" name="Slide Number"/>
          <p:cNvSpPr txBox="1">
            <a:spLocks noGrp="1"/>
          </p:cNvSpPr>
          <p:nvPr>
            <p:ph type="sldNum" sz="quarter" idx="2"/>
          </p:nvPr>
        </p:nvSpPr>
        <p:spPr>
          <a:xfrm>
            <a:off x="12001499" y="12700000"/>
            <a:ext cx="388621" cy="429261"/>
          </a:xfrm>
          <a:prstGeom prst="rect">
            <a:avLst/>
          </a:prstGeom>
        </p:spPr>
        <p:txBody>
          <a:bodyPr anchor="b"/>
          <a:lstStyle>
            <a:lvl1pPr defTabSz="584200">
              <a:defRPr sz="2000">
                <a:solidFill>
                  <a:srgbClr val="5E5E5E"/>
                </a:solidFill>
                <a:latin typeface="Graphik"/>
                <a:ea typeface="Graphik"/>
                <a:cs typeface="Graphik"/>
                <a:sym typeface="Graphik"/>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p:spTree>
      <p:nvGrpSpPr>
        <p:cNvPr id="1" name=""/>
        <p:cNvGrpSpPr/>
        <p:nvPr/>
      </p:nvGrpSpPr>
      <p:grpSpPr>
        <a:xfrm>
          <a:off x="0" y="0"/>
          <a:ext cx="0" cy="0"/>
          <a:chOff x="0" y="0"/>
          <a:chExt cx="0" cy="0"/>
        </a:xfrm>
      </p:grpSpPr>
      <p:sp>
        <p:nvSpPr>
          <p:cNvPr id="143"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nchor="t"/>
          <a:lstStyle>
            <a:lvl1pPr marL="0" indent="0">
              <a:spcBef>
                <a:spcPts val="0"/>
              </a:spcBef>
              <a:buSzTx/>
              <a:buNone/>
              <a:defRPr sz="3600" b="1"/>
            </a:lvl1pPr>
          </a:lstStyle>
          <a:p>
            <a:r>
              <a:t>Author and Date</a:t>
            </a:r>
          </a:p>
        </p:txBody>
      </p:sp>
      <p:sp>
        <p:nvSpPr>
          <p:cNvPr id="144" name="Presentation Title"/>
          <p:cNvSpPr txBox="1">
            <a:spLocks noGrp="1"/>
          </p:cNvSpPr>
          <p:nvPr>
            <p:ph type="title" hasCustomPrompt="1"/>
          </p:nvPr>
        </p:nvSpPr>
        <p:spPr>
          <a:xfrm>
            <a:off x="1206496" y="2574991"/>
            <a:ext cx="21971004" cy="4648201"/>
          </a:xfrm>
          <a:prstGeom prst="rect">
            <a:avLst/>
          </a:prstGeom>
        </p:spPr>
        <p:txBody>
          <a:bodyPr anchor="b"/>
          <a:lstStyle>
            <a:lvl1pPr algn="l" defTabSz="2438338">
              <a:lnSpc>
                <a:spcPct val="80000"/>
              </a:lnSpc>
              <a:defRPr sz="11600" b="1" spc="-232">
                <a:latin typeface="Helvetica Neue"/>
                <a:ea typeface="Helvetica Neue"/>
                <a:cs typeface="Helvetica Neue"/>
                <a:sym typeface="Helvetica Neue"/>
              </a:defRPr>
            </a:lvl1pPr>
          </a:lstStyle>
          <a:p>
            <a:r>
              <a:t>Presentation Title</a:t>
            </a:r>
          </a:p>
        </p:txBody>
      </p:sp>
      <p:sp>
        <p:nvSpPr>
          <p:cNvPr id="145" name="Body Level One…"/>
          <p:cNvSpPr txBox="1">
            <a:spLocks noGrp="1"/>
          </p:cNvSpPr>
          <p:nvPr>
            <p:ph type="body" sz="quarter" idx="1" hasCustomPrompt="1"/>
          </p:nvPr>
        </p:nvSpPr>
        <p:spPr>
          <a:xfrm>
            <a:off x="1201342" y="7223190"/>
            <a:ext cx="21971001" cy="1905001"/>
          </a:xfrm>
          <a:prstGeom prst="rect">
            <a:avLst/>
          </a:prstGeom>
        </p:spPr>
        <p:txBody>
          <a:bodyPr anchor="t"/>
          <a:lstStyle>
            <a:lvl1pPr marL="0" indent="0">
              <a:spcBef>
                <a:spcPts val="0"/>
              </a:spcBef>
              <a:buSzTx/>
              <a:buNone/>
              <a:defRPr sz="5500" b="1"/>
            </a:lvl1pPr>
            <a:lvl2pPr marL="0" indent="457200">
              <a:spcBef>
                <a:spcPts val="0"/>
              </a:spcBef>
              <a:buSzTx/>
              <a:buNone/>
              <a:defRPr sz="5500" b="1"/>
            </a:lvl2pPr>
            <a:lvl3pPr marL="0" indent="914400">
              <a:spcBef>
                <a:spcPts val="0"/>
              </a:spcBef>
              <a:buSzTx/>
              <a:buNone/>
              <a:defRPr sz="5500" b="1"/>
            </a:lvl3pPr>
            <a:lvl4pPr marL="0" indent="1371600">
              <a:spcBef>
                <a:spcPts val="0"/>
              </a:spcBef>
              <a:buSzTx/>
              <a:buNone/>
              <a:defRPr sz="5500" b="1"/>
            </a:lvl4pPr>
            <a:lvl5pPr marL="0" indent="1828800">
              <a:spcBef>
                <a:spcPts val="0"/>
              </a:spcBef>
              <a:buSzTx/>
              <a:buNone/>
              <a:defRPr sz="5500" b="1"/>
            </a:lvl5pPr>
          </a:lstStyle>
          <a:p>
            <a:r>
              <a:t>Presentation Subtitle</a:t>
            </a:r>
          </a:p>
          <a:p>
            <a:pPr lvl="1"/>
            <a:endParaRPr/>
          </a:p>
          <a:p>
            <a:pPr lvl="2"/>
            <a:endParaRPr/>
          </a:p>
          <a:p>
            <a:pPr lvl="3"/>
            <a:endParaRPr/>
          </a:p>
          <a:p>
            <a:pPr lvl="4"/>
            <a:endParaRPr/>
          </a:p>
        </p:txBody>
      </p:sp>
      <p:sp>
        <p:nvSpPr>
          <p:cNvPr id="146"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153" name="Body Level One…"/>
          <p:cNvSpPr txBox="1">
            <a:spLocks noGrp="1"/>
          </p:cNvSpPr>
          <p:nvPr>
            <p:ph type="body" idx="1" hasCustomPrompt="1"/>
          </p:nvPr>
        </p:nvSpPr>
        <p:spPr>
          <a:xfrm>
            <a:off x="1206500" y="4248504"/>
            <a:ext cx="21971000" cy="8256012"/>
          </a:xfrm>
          <a:prstGeom prst="rect">
            <a:avLst/>
          </a:prstGeom>
        </p:spPr>
        <p:txBody>
          <a:bodyPr numCol="2" spcCol="1098550" anchor="t"/>
          <a:lstStyle>
            <a:lvl1pPr marL="609600" indent="-609600" defTabSz="2438338">
              <a:lnSpc>
                <a:spcPct val="90000"/>
              </a:lnSpc>
              <a:spcBef>
                <a:spcPts val="4500"/>
              </a:spcBef>
              <a:buSzPct val="123000"/>
              <a:defRPr sz="4800"/>
            </a:lvl1pPr>
            <a:lvl2pPr marL="1219200" indent="-609600" defTabSz="2438338">
              <a:lnSpc>
                <a:spcPct val="90000"/>
              </a:lnSpc>
              <a:spcBef>
                <a:spcPts val="4500"/>
              </a:spcBef>
              <a:buSzPct val="123000"/>
              <a:defRPr sz="4800"/>
            </a:lvl2pPr>
            <a:lvl3pPr marL="1828800" indent="-609600" defTabSz="2438338">
              <a:lnSpc>
                <a:spcPct val="90000"/>
              </a:lnSpc>
              <a:spcBef>
                <a:spcPts val="4500"/>
              </a:spcBef>
              <a:buSzPct val="123000"/>
              <a:defRPr sz="4800"/>
            </a:lvl3pPr>
            <a:lvl4pPr marL="2438400" indent="-609600" defTabSz="2438338">
              <a:lnSpc>
                <a:spcPct val="90000"/>
              </a:lnSpc>
              <a:spcBef>
                <a:spcPts val="4500"/>
              </a:spcBef>
              <a:buSzPct val="123000"/>
              <a:defRPr sz="4800"/>
            </a:lvl4pPr>
            <a:lvl5pPr marL="3048000" indent="-609600" defTabSz="2438338">
              <a:lnSpc>
                <a:spcPct val="90000"/>
              </a:lnSpc>
              <a:spcBef>
                <a:spcPts val="4500"/>
              </a:spcBef>
              <a:buSzPct val="123000"/>
              <a:defRPr sz="4800"/>
            </a:lvl5pPr>
          </a:lstStyle>
          <a:p>
            <a:r>
              <a:t>Slide bullet text</a:t>
            </a:r>
          </a:p>
          <a:p>
            <a:pPr lvl="1"/>
            <a:endParaRPr/>
          </a:p>
          <a:p>
            <a:pPr lvl="2"/>
            <a:endParaRPr/>
          </a:p>
          <a:p>
            <a:pPr lvl="3"/>
            <a:endParaRPr/>
          </a:p>
          <a:p>
            <a:pPr lvl="4"/>
            <a:endParaRPr/>
          </a:p>
        </p:txBody>
      </p:sp>
      <p:sp>
        <p:nvSpPr>
          <p:cNvPr id="154" name="Slide Number"/>
          <p:cNvSpPr txBox="1">
            <a:spLocks noGrp="1"/>
          </p:cNvSpPr>
          <p:nvPr>
            <p:ph type="sldNum" sz="quarter" idx="2"/>
          </p:nvPr>
        </p:nvSpPr>
        <p:spPr>
          <a:xfrm>
            <a:off x="12001499" y="13080999"/>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161" name="Bowl with salmon cakes, salad and houmous"/>
          <p:cNvSpPr>
            <a:spLocks noGrp="1"/>
          </p:cNvSpPr>
          <p:nvPr>
            <p:ph type="pic" idx="21"/>
          </p:nvPr>
        </p:nvSpPr>
        <p:spPr>
          <a:xfrm>
            <a:off x="10972800" y="-203200"/>
            <a:ext cx="12144837" cy="14135100"/>
          </a:xfrm>
          <a:prstGeom prst="rect">
            <a:avLst/>
          </a:prstGeom>
        </p:spPr>
        <p:txBody>
          <a:bodyPr lIns="91439" tIns="45719" rIns="91439" bIns="45719" anchor="t">
            <a:noAutofit/>
          </a:bodyPr>
          <a:lstStyle/>
          <a:p>
            <a:endParaRPr/>
          </a:p>
        </p:txBody>
      </p:sp>
      <p:sp>
        <p:nvSpPr>
          <p:cNvPr id="162" name="Slide Title"/>
          <p:cNvSpPr txBox="1">
            <a:spLocks noGrp="1"/>
          </p:cNvSpPr>
          <p:nvPr>
            <p:ph type="title" hasCustomPrompt="1"/>
          </p:nvPr>
        </p:nvSpPr>
        <p:spPr>
          <a:xfrm>
            <a:off x="1206500" y="1270000"/>
            <a:ext cx="9779000" cy="5882273"/>
          </a:xfrm>
          <a:prstGeom prst="rect">
            <a:avLst/>
          </a:prstGeom>
        </p:spPr>
        <p:txBody>
          <a:bodyPr anchor="b"/>
          <a:lstStyle>
            <a:lvl1pPr algn="l" defTabSz="2438338">
              <a:lnSpc>
                <a:spcPct val="80000"/>
              </a:lnSpc>
              <a:defRPr sz="8500" b="1" spc="-170">
                <a:latin typeface="Helvetica Neue"/>
                <a:ea typeface="Helvetica Neue"/>
                <a:cs typeface="Helvetica Neue"/>
                <a:sym typeface="Helvetica Neue"/>
              </a:defRPr>
            </a:lvl1pPr>
          </a:lstStyle>
          <a:p>
            <a:r>
              <a:t>Slide Title</a:t>
            </a:r>
          </a:p>
        </p:txBody>
      </p:sp>
      <p:sp>
        <p:nvSpPr>
          <p:cNvPr id="163" name="Body Level One…"/>
          <p:cNvSpPr txBox="1">
            <a:spLocks noGrp="1"/>
          </p:cNvSpPr>
          <p:nvPr>
            <p:ph type="body" sz="quarter" idx="1" hasCustomPrompt="1"/>
          </p:nvPr>
        </p:nvSpPr>
        <p:spPr>
          <a:xfrm>
            <a:off x="1206500" y="7060576"/>
            <a:ext cx="9779000" cy="5385424"/>
          </a:xfrm>
          <a:prstGeom prst="rect">
            <a:avLst/>
          </a:prstGeom>
        </p:spPr>
        <p:txBody>
          <a:bodyPr anchor="t"/>
          <a:lstStyle>
            <a:lvl1pPr marL="0" indent="0">
              <a:spcBef>
                <a:spcPts val="0"/>
              </a:spcBef>
              <a:buSzTx/>
              <a:buNone/>
              <a:defRPr sz="5500" b="1"/>
            </a:lvl1pPr>
            <a:lvl2pPr marL="0" indent="457200">
              <a:spcBef>
                <a:spcPts val="0"/>
              </a:spcBef>
              <a:buSzTx/>
              <a:buNone/>
              <a:defRPr sz="5500" b="1"/>
            </a:lvl2pPr>
            <a:lvl3pPr marL="0" indent="914400">
              <a:spcBef>
                <a:spcPts val="0"/>
              </a:spcBef>
              <a:buSzTx/>
              <a:buNone/>
              <a:defRPr sz="5500" b="1"/>
            </a:lvl3pPr>
            <a:lvl4pPr marL="0" indent="1371600">
              <a:spcBef>
                <a:spcPts val="0"/>
              </a:spcBef>
              <a:buSzTx/>
              <a:buNone/>
              <a:defRPr sz="5500" b="1"/>
            </a:lvl4pPr>
            <a:lvl5pPr marL="0" indent="1828800">
              <a:spcBef>
                <a:spcPts val="0"/>
              </a:spcBef>
              <a:buSzTx/>
              <a:buNone/>
              <a:defRPr sz="5500" b="1"/>
            </a:lvl5pPr>
          </a:lstStyle>
          <a:p>
            <a:r>
              <a:t>Slide Subtitle</a:t>
            </a:r>
          </a:p>
          <a:p>
            <a:pPr lvl="1"/>
            <a:endParaRPr/>
          </a:p>
          <a:p>
            <a:pPr lvl="2"/>
            <a:endParaRPr/>
          </a:p>
          <a:p>
            <a:pPr lvl="3"/>
            <a:endParaRPr/>
          </a:p>
          <a:p>
            <a:pPr lvl="4"/>
            <a:endParaRPr/>
          </a:p>
        </p:txBody>
      </p:sp>
      <p:sp>
        <p:nvSpPr>
          <p:cNvPr id="164" name="Slide Number"/>
          <p:cNvSpPr txBox="1">
            <a:spLocks noGrp="1"/>
          </p:cNvSpPr>
          <p:nvPr>
            <p:ph type="sldNum" sz="quarter" idx="2"/>
          </p:nvPr>
        </p:nvSpPr>
        <p:spPr>
          <a:xfrm>
            <a:off x="12001499" y="13085233"/>
            <a:ext cx="368505" cy="374600"/>
          </a:xfrm>
          <a:prstGeom prst="rect">
            <a:avLst/>
          </a:prstGeom>
        </p:spPr>
        <p:txBody>
          <a:bodyPr anchor="b"/>
          <a:lstStyle>
            <a:lvl1pPr defTabSz="584200">
              <a:defRPr sz="1800">
                <a:latin typeface="Helvetica Neue"/>
                <a:ea typeface="Helvetica Neue"/>
                <a:cs typeface="Helvetica Neue"/>
                <a:sym typeface="Helvetica Neue"/>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71" name="Title Text"/>
          <p:cNvSpPr txBox="1">
            <a:spLocks noGrp="1"/>
          </p:cNvSpPr>
          <p:nvPr>
            <p:ph type="title"/>
          </p:nvPr>
        </p:nvSpPr>
        <p:spPr>
          <a:xfrm>
            <a:off x="1689100" y="25400"/>
            <a:ext cx="21082402" cy="1485299"/>
          </a:xfrm>
          <a:prstGeom prst="rect">
            <a:avLst/>
          </a:prstGeom>
        </p:spPr>
        <p:txBody>
          <a:bodyPr/>
          <a:lstStyle>
            <a:lvl1pPr>
              <a:defRPr sz="6000">
                <a:solidFill>
                  <a:srgbClr val="5E5E5E"/>
                </a:solidFill>
                <a:latin typeface="Helvetica Neue"/>
                <a:ea typeface="Helvetica Neue"/>
                <a:cs typeface="Helvetica Neue"/>
                <a:sym typeface="Helvetica Neue"/>
              </a:defRPr>
            </a:lvl1pPr>
          </a:lstStyle>
          <a:p>
            <a:r>
              <a:t>Title Text</a:t>
            </a:r>
          </a:p>
        </p:txBody>
      </p:sp>
      <p:sp>
        <p:nvSpPr>
          <p:cNvPr id="172"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173" name="Slide Number"/>
          <p:cNvSpPr txBox="1">
            <a:spLocks noGrp="1"/>
          </p:cNvSpPr>
          <p:nvPr>
            <p:ph type="sldNum" sz="quarter" idx="2"/>
          </p:nvPr>
        </p:nvSpPr>
        <p:spPr>
          <a:xfrm>
            <a:off x="23812911" y="13100539"/>
            <a:ext cx="521971" cy="584201"/>
          </a:xfrm>
          <a:prstGeom prst="rect">
            <a:avLst/>
          </a:prstGeom>
        </p:spPr>
        <p:txBody>
          <a:bodyPr/>
          <a:lstStyle/>
          <a:p>
            <a:fld id="{86CB4B4D-7CA3-9044-876B-883B54F8677D}" type="slidenum">
              <a:t>‹#›</a:t>
            </a:fld>
            <a:endParaRPr/>
          </a:p>
        </p:txBody>
      </p:sp>
      <p:pic>
        <p:nvPicPr>
          <p:cNvPr id="174" name="Oval Oval" descr="Oval Oval"/>
          <p:cNvPicPr>
            <a:picLocks/>
          </p:cNvPicPr>
          <p:nvPr/>
        </p:nvPicPr>
        <p:blipFill>
          <a:blip r:embed="rId2">
            <a:alphaModFix amt="35780"/>
          </a:blip>
          <a:stretch>
            <a:fillRect/>
          </a:stretch>
        </p:blipFill>
        <p:spPr>
          <a:xfrm>
            <a:off x="23522733" y="12933198"/>
            <a:ext cx="1102327" cy="1040435"/>
          </a:xfrm>
          <a:prstGeom prst="rect">
            <a:avLst/>
          </a:prstGeom>
        </p:spPr>
      </p:pic>
      <p:pic>
        <p:nvPicPr>
          <p:cNvPr id="176" name="Line Line" descr="Line Line"/>
          <p:cNvPicPr>
            <a:picLocks/>
          </p:cNvPicPr>
          <p:nvPr/>
        </p:nvPicPr>
        <p:blipFill>
          <a:blip r:embed="rId3">
            <a:alphaModFix amt="36030"/>
          </a:blip>
          <a:stretch>
            <a:fillRect/>
          </a:stretch>
        </p:blipFill>
        <p:spPr>
          <a:xfrm>
            <a:off x="5387532" y="1447800"/>
            <a:ext cx="14172056" cy="101600"/>
          </a:xfrm>
          <a:prstGeom prst="rect">
            <a:avLst/>
          </a:prstGeom>
        </p:spPr>
      </p:pic>
      <p:sp>
        <p:nvSpPr>
          <p:cNvPr id="178" name="22/06/2026"/>
          <p:cNvSpPr txBox="1"/>
          <p:nvPr/>
        </p:nvSpPr>
        <p:spPr>
          <a:xfrm>
            <a:off x="131393" y="13155784"/>
            <a:ext cx="2416296" cy="473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2500" b="0">
                <a:solidFill>
                  <a:srgbClr val="929292"/>
                </a:solidFill>
              </a:defRPr>
            </a:lvl1pPr>
          </a:lstStyle>
          <a:p>
            <a:r>
              <a:t>22/06/2026</a:t>
            </a: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185"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86" name="M. Vieites Díaz, LHCP, 5/05/2025"/>
          <p:cNvSpPr txBox="1"/>
          <p:nvPr/>
        </p:nvSpPr>
        <p:spPr>
          <a:xfrm>
            <a:off x="-306347" y="13155784"/>
            <a:ext cx="5721945" cy="473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2500" b="0">
                <a:solidFill>
                  <a:srgbClr val="929292"/>
                </a:solidFill>
              </a:defRPr>
            </a:lvl1pPr>
          </a:lstStyle>
          <a:p>
            <a:r>
              <a:t>M. Vieites Díaz, LHCP, 5/05/2025</a:t>
            </a:r>
          </a:p>
        </p:txBody>
      </p:sp>
      <p:pic>
        <p:nvPicPr>
          <p:cNvPr id="187" name="Line Line" descr="Line Line"/>
          <p:cNvPicPr>
            <a:picLocks/>
          </p:cNvPicPr>
          <p:nvPr/>
        </p:nvPicPr>
        <p:blipFill>
          <a:blip r:embed="rId2">
            <a:alphaModFix amt="36030"/>
          </a:blip>
          <a:stretch>
            <a:fillRect/>
          </a:stretch>
        </p:blipFill>
        <p:spPr>
          <a:xfrm>
            <a:off x="5387532" y="1447800"/>
            <a:ext cx="14172056" cy="101600"/>
          </a:xfrm>
          <a:prstGeom prst="rect">
            <a:avLst/>
          </a:prstGeom>
        </p:spPr>
      </p:pic>
      <p:sp>
        <p:nvSpPr>
          <p:cNvPr id="189" name="Rectangle"/>
          <p:cNvSpPr txBox="1"/>
          <p:nvPr/>
        </p:nvSpPr>
        <p:spPr>
          <a:xfrm>
            <a:off x="1689100" y="25400"/>
            <a:ext cx="21082402" cy="1485299"/>
          </a:xfrm>
          <a:prstGeom prst="rect">
            <a:avLst/>
          </a:prstGeom>
          <a:ln w="12700">
            <a:miter lim="400000"/>
          </a:ln>
        </p:spPr>
        <p:txBody>
          <a:bodyPr lIns="50800" tIns="50800" rIns="50800" bIns="50800" anchor="ctr">
            <a:normAutofit/>
          </a:bodyPr>
          <a:lstStyle/>
          <a:p>
            <a:pPr>
              <a:defRPr sz="7000" b="0">
                <a:solidFill>
                  <a:srgbClr val="5E5E5E"/>
                </a:solidFill>
                <a:latin typeface="+mn-lt"/>
                <a:ea typeface="+mn-ea"/>
                <a:cs typeface="+mn-cs"/>
                <a:sym typeface="Helvetica Neue Medium"/>
              </a:defRPr>
            </a:pPr>
            <a:endParaRPr/>
          </a:p>
        </p:txBody>
      </p:sp>
      <p:pic>
        <p:nvPicPr>
          <p:cNvPr id="190" name="Oval Oval" descr="Oval Oval"/>
          <p:cNvPicPr>
            <a:picLocks/>
          </p:cNvPicPr>
          <p:nvPr/>
        </p:nvPicPr>
        <p:blipFill>
          <a:blip r:embed="rId3">
            <a:alphaModFix amt="35780"/>
          </a:blip>
          <a:stretch>
            <a:fillRect/>
          </a:stretch>
        </p:blipFill>
        <p:spPr>
          <a:xfrm>
            <a:off x="23522733" y="12933198"/>
            <a:ext cx="1102327" cy="1040435"/>
          </a:xfrm>
          <a:prstGeom prst="rect">
            <a:avLst/>
          </a:prstGeom>
        </p:spPr>
      </p:pic>
      <p:sp>
        <p:nvSpPr>
          <p:cNvPr id="192" name="Text"/>
          <p:cNvSpPr txBox="1"/>
          <p:nvPr/>
        </p:nvSpPr>
        <p:spPr>
          <a:xfrm>
            <a:off x="23669655" y="13100539"/>
            <a:ext cx="808483" cy="584201"/>
          </a:xfrm>
          <a:prstGeom prst="rect">
            <a:avLst/>
          </a:prstGeom>
          <a:ln w="12700">
            <a:miter lim="400000"/>
          </a:ln>
        </p:spPr>
        <p:txBody>
          <a:bodyPr wrap="none" lIns="50800" tIns="50800" rIns="50800" bIns="50800">
            <a:spAutoFit/>
          </a:bodyPr>
          <a:lstStyle/>
          <a:p>
            <a:pPr>
              <a:defRPr b="0">
                <a:solidFill>
                  <a:srgbClr val="929292"/>
                </a:solidFill>
                <a:latin typeface="Bradley Hand ITC TT-Bold"/>
                <a:ea typeface="Bradley Hand ITC TT-Bold"/>
                <a:cs typeface="Bradley Hand ITC TT-Bold"/>
                <a:sym typeface="Bradley Hand ITC TT-Bold"/>
              </a:defRPr>
            </a:pPr>
            <a:endParaRPr/>
          </a:p>
        </p:txBody>
      </p:sp>
      <p:sp>
        <p:nvSpPr>
          <p:cNvPr id="193"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532241774_2880x1920.jpg"/>
          <p:cNvSpPr>
            <a:spLocks noGrp="1"/>
          </p:cNvSpPr>
          <p:nvPr>
            <p:ph type="pic" idx="21"/>
          </p:nvPr>
        </p:nvSpPr>
        <p:spPr>
          <a:xfrm>
            <a:off x="3125968" y="-393700"/>
            <a:ext cx="18135601" cy="12090400"/>
          </a:xfrm>
          <a:prstGeom prst="rect">
            <a:avLst/>
          </a:prstGeom>
        </p:spPr>
        <p:txBody>
          <a:bodyPr lIns="91439" tIns="45719" rIns="91439" bIns="45719" anchor="t">
            <a:noAutofit/>
          </a:bodyPr>
          <a:lstStyle/>
          <a:p>
            <a:endParaRPr/>
          </a:p>
        </p:txBody>
      </p:sp>
      <p:sp>
        <p:nvSpPr>
          <p:cNvPr id="21" name="Title Text"/>
          <p:cNvSpPr txBox="1">
            <a:spLocks noGrp="1"/>
          </p:cNvSpPr>
          <p:nvPr>
            <p:ph type="title"/>
          </p:nvPr>
        </p:nvSpPr>
        <p:spPr>
          <a:xfrm>
            <a:off x="635000" y="9512300"/>
            <a:ext cx="23114000" cy="2006600"/>
          </a:xfrm>
          <a:prstGeom prst="rect">
            <a:avLst/>
          </a:prstGeom>
        </p:spPr>
        <p:txBody>
          <a:bodyPr anchor="b"/>
          <a:lstStyle/>
          <a:p>
            <a:r>
              <a:t>Title Text</a:t>
            </a:r>
          </a:p>
        </p:txBody>
      </p:sp>
      <p:sp>
        <p:nvSpPr>
          <p:cNvPr id="22" name="Body Level One…"/>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0" name="Title Text"/>
          <p:cNvSpPr txBox="1">
            <a:spLocks noGrp="1"/>
          </p:cNvSpPr>
          <p:nvPr>
            <p:ph type="title"/>
          </p:nvPr>
        </p:nvSpPr>
        <p:spPr>
          <a:xfrm>
            <a:off x="1689100" y="25400"/>
            <a:ext cx="21082402" cy="1485299"/>
          </a:xfrm>
          <a:prstGeom prst="rect">
            <a:avLst/>
          </a:prstGeom>
        </p:spPr>
        <p:txBody>
          <a:bodyPr/>
          <a:lstStyle>
            <a:lvl1pPr>
              <a:defRPr sz="7000">
                <a:solidFill>
                  <a:srgbClr val="5E5E5E"/>
                </a:solidFill>
              </a:defRPr>
            </a:lvl1pPr>
          </a:lstStyle>
          <a:p>
            <a:r>
              <a:t>Title Text</a:t>
            </a:r>
          </a:p>
        </p:txBody>
      </p:sp>
      <p:sp>
        <p:nvSpPr>
          <p:cNvPr id="201"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202" name="Slide Number"/>
          <p:cNvSpPr txBox="1">
            <a:spLocks noGrp="1"/>
          </p:cNvSpPr>
          <p:nvPr>
            <p:ph type="sldNum" sz="quarter" idx="2"/>
          </p:nvPr>
        </p:nvSpPr>
        <p:spPr>
          <a:xfrm>
            <a:off x="23678274" y="13019428"/>
            <a:ext cx="521971" cy="584201"/>
          </a:xfrm>
          <a:prstGeom prst="rect">
            <a:avLst/>
          </a:prstGeom>
        </p:spPr>
        <p:txBody>
          <a:bodyPr/>
          <a:lstStyle/>
          <a:p>
            <a:fld id="{86CB4B4D-7CA3-9044-876B-883B54F8677D}" type="slidenum">
              <a:t>‹#›</a:t>
            </a:fld>
            <a:endParaRPr/>
          </a:p>
        </p:txBody>
      </p:sp>
      <p:sp>
        <p:nvSpPr>
          <p:cNvPr id="203" name="M. Vieites Díaz, BFA, 9/04/2025"/>
          <p:cNvSpPr txBox="1"/>
          <p:nvPr/>
        </p:nvSpPr>
        <p:spPr>
          <a:xfrm>
            <a:off x="190645" y="13037462"/>
            <a:ext cx="5721945" cy="5481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b="0">
                <a:solidFill>
                  <a:srgbClr val="929292"/>
                </a:solidFill>
              </a:defRPr>
            </a:lvl1pPr>
          </a:lstStyle>
          <a:p>
            <a:r>
              <a:t>M. Vieites Díaz, BFA, 9/04/2025</a:t>
            </a:r>
          </a:p>
        </p:txBody>
      </p:sp>
      <p:pic>
        <p:nvPicPr>
          <p:cNvPr id="204" name="Circle Circle" descr="Circle Circle"/>
          <p:cNvPicPr>
            <a:picLocks/>
          </p:cNvPicPr>
          <p:nvPr/>
        </p:nvPicPr>
        <p:blipFill>
          <a:blip r:embed="rId2">
            <a:alphaModFix amt="35780"/>
          </a:blip>
          <a:stretch>
            <a:fillRect/>
          </a:stretch>
        </p:blipFill>
        <p:spPr>
          <a:xfrm>
            <a:off x="23253459" y="12602032"/>
            <a:ext cx="1371601" cy="1371601"/>
          </a:xfrm>
          <a:prstGeom prst="rect">
            <a:avLst/>
          </a:prstGeom>
        </p:spPr>
      </p:pic>
      <p:pic>
        <p:nvPicPr>
          <p:cNvPr id="206" name="Line Line" descr="Line Line"/>
          <p:cNvPicPr>
            <a:picLocks/>
          </p:cNvPicPr>
          <p:nvPr/>
        </p:nvPicPr>
        <p:blipFill>
          <a:blip r:embed="rId3">
            <a:alphaModFix amt="36030"/>
          </a:blip>
          <a:stretch>
            <a:fillRect/>
          </a:stretch>
        </p:blipFill>
        <p:spPr>
          <a:xfrm>
            <a:off x="5387532" y="1447800"/>
            <a:ext cx="14172056" cy="101600"/>
          </a:xfrm>
          <a:prstGeom prst="rect">
            <a:avLst/>
          </a:prstGeom>
        </p:spPr>
      </p:pic>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214"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15"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
        <p:nvSpPr>
          <p:cNvPr id="216" name="F. Blanc, IMFP 08/10/2025"/>
          <p:cNvSpPr/>
          <p:nvPr/>
        </p:nvSpPr>
        <p:spPr>
          <a:xfrm>
            <a:off x="14661" y="13111402"/>
            <a:ext cx="3781893" cy="528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nchor="ctr">
            <a:spAutoFit/>
          </a:bodyPr>
          <a:lstStyle>
            <a:lvl1pPr defTabSz="822960">
              <a:defRPr sz="2400" b="0">
                <a:latin typeface="Arial"/>
                <a:ea typeface="Arial"/>
                <a:cs typeface="Arial"/>
                <a:sym typeface="Arial"/>
              </a:defRPr>
            </a:lvl1pPr>
          </a:lstStyle>
          <a:p>
            <a:r>
              <a:t>F. Blanc, IMFP 08/10/2025</a:t>
            </a:r>
          </a:p>
        </p:txBody>
      </p:sp>
      <p:sp>
        <p:nvSpPr>
          <p:cNvPr id="217" name="Title Text"/>
          <p:cNvSpPr>
            <a:spLocks noGrp="1"/>
          </p:cNvSpPr>
          <p:nvPr>
            <p:ph type="title"/>
          </p:nvPr>
        </p:nvSpPr>
        <p:spPr>
          <a:xfrm>
            <a:off x="4831080" y="365760"/>
            <a:ext cx="14721840" cy="1325881"/>
          </a:xfrm>
          <a:prstGeom prst="rect">
            <a:avLst/>
          </a:prstGeom>
        </p:spPr>
        <p:txBody>
          <a:bodyPr lIns="68580" tIns="68580" rIns="68580" bIns="68580">
            <a:noAutofit/>
          </a:bodyPr>
          <a:lstStyle>
            <a:lvl1pPr defTabSz="822960">
              <a:defRPr sz="6000" u="sng">
                <a:latin typeface="Arial"/>
                <a:ea typeface="Arial"/>
                <a:cs typeface="Arial"/>
                <a:sym typeface="Arial"/>
              </a:defRPr>
            </a:lvl1pPr>
          </a:lstStyle>
          <a:p>
            <a:r>
              <a:t>Title Text</a:t>
            </a:r>
          </a:p>
        </p:txBody>
      </p:sp>
      <p:pic>
        <p:nvPicPr>
          <p:cNvPr id="218" name="logo-300dpi.tiff" descr="logo-300dpi.tiff"/>
          <p:cNvPicPr>
            <a:picLocks noChangeAspect="1"/>
          </p:cNvPicPr>
          <p:nvPr/>
        </p:nvPicPr>
        <p:blipFill>
          <a:blip r:embed="rId2"/>
          <a:stretch>
            <a:fillRect/>
          </a:stretch>
        </p:blipFill>
        <p:spPr>
          <a:xfrm>
            <a:off x="170064" y="57369"/>
            <a:ext cx="2200808" cy="1503970"/>
          </a:xfrm>
          <a:prstGeom prst="rect">
            <a:avLst/>
          </a:prstGeom>
          <a:ln w="12700">
            <a:miter lim="400000"/>
          </a:ln>
        </p:spPr>
      </p:pic>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225"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26"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
        <p:nvSpPr>
          <p:cNvPr id="227" name="F. Blanc, PPG 30/01/2025"/>
          <p:cNvSpPr/>
          <p:nvPr/>
        </p:nvSpPr>
        <p:spPr>
          <a:xfrm>
            <a:off x="16001" y="13111402"/>
            <a:ext cx="3703013" cy="528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nchor="ctr">
            <a:spAutoFit/>
          </a:bodyPr>
          <a:lstStyle>
            <a:lvl1pPr defTabSz="822960">
              <a:defRPr sz="2400" b="0">
                <a:latin typeface="Arial"/>
                <a:ea typeface="Arial"/>
                <a:cs typeface="Arial"/>
                <a:sym typeface="Arial"/>
              </a:defRPr>
            </a:lvl1pPr>
          </a:lstStyle>
          <a:p>
            <a:r>
              <a:t>F. Blanc, PPG 30/01/2025</a:t>
            </a:r>
          </a:p>
        </p:txBody>
      </p:sp>
      <p:sp>
        <p:nvSpPr>
          <p:cNvPr id="228" name="Title Text"/>
          <p:cNvSpPr>
            <a:spLocks noGrp="1"/>
          </p:cNvSpPr>
          <p:nvPr>
            <p:ph type="title"/>
          </p:nvPr>
        </p:nvSpPr>
        <p:spPr>
          <a:xfrm>
            <a:off x="4831080" y="365760"/>
            <a:ext cx="14721840" cy="1325881"/>
          </a:xfrm>
          <a:prstGeom prst="rect">
            <a:avLst/>
          </a:prstGeom>
        </p:spPr>
        <p:txBody>
          <a:bodyPr lIns="68580" tIns="68580" rIns="68580" bIns="68580">
            <a:noAutofit/>
          </a:bodyPr>
          <a:lstStyle>
            <a:lvl1pPr defTabSz="822960">
              <a:defRPr sz="6000" u="sng">
                <a:latin typeface="Arial"/>
                <a:ea typeface="Arial"/>
                <a:cs typeface="Arial"/>
                <a:sym typeface="Arial"/>
              </a:defRPr>
            </a:lvl1pPr>
          </a:lstStyle>
          <a:p>
            <a:r>
              <a:t>Title Text</a:t>
            </a:r>
          </a:p>
        </p:txBody>
      </p:sp>
      <p:pic>
        <p:nvPicPr>
          <p:cNvPr id="229" name="logo-300dpi.tiff" descr="logo-300dpi.tiff"/>
          <p:cNvPicPr>
            <a:picLocks noChangeAspect="1"/>
          </p:cNvPicPr>
          <p:nvPr/>
        </p:nvPicPr>
        <p:blipFill>
          <a:blip r:embed="rId2"/>
          <a:stretch>
            <a:fillRect/>
          </a:stretch>
        </p:blipFill>
        <p:spPr>
          <a:xfrm>
            <a:off x="170064" y="57369"/>
            <a:ext cx="2200808" cy="1503970"/>
          </a:xfrm>
          <a:prstGeom prst="rect">
            <a:avLst/>
          </a:prstGeom>
          <a:ln w="12700">
            <a:miter lim="400000"/>
          </a:ln>
        </p:spPr>
      </p:pic>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236"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37"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
        <p:nvSpPr>
          <p:cNvPr id="238" name="Title Text"/>
          <p:cNvSpPr>
            <a:spLocks noGrp="1"/>
          </p:cNvSpPr>
          <p:nvPr>
            <p:ph type="title"/>
          </p:nvPr>
        </p:nvSpPr>
        <p:spPr>
          <a:xfrm>
            <a:off x="4831080" y="365760"/>
            <a:ext cx="14721840" cy="1325881"/>
          </a:xfrm>
          <a:prstGeom prst="rect">
            <a:avLst/>
          </a:prstGeom>
        </p:spPr>
        <p:txBody>
          <a:bodyPr lIns="68580" tIns="68580" rIns="68580" bIns="68580">
            <a:noAutofit/>
          </a:bodyPr>
          <a:lstStyle>
            <a:lvl1pPr defTabSz="822960">
              <a:defRPr sz="6000" u="sng">
                <a:latin typeface="Arial"/>
                <a:ea typeface="Arial"/>
                <a:cs typeface="Arial"/>
                <a:sym typeface="Arial"/>
              </a:defRPr>
            </a:lvl1pPr>
          </a:lstStyle>
          <a:p>
            <a:r>
              <a:t>Title Text</a:t>
            </a:r>
          </a:p>
        </p:txBody>
      </p:sp>
      <p:pic>
        <p:nvPicPr>
          <p:cNvPr id="239" name="logo-300dpi.tiff" descr="logo-300dpi.tiff"/>
          <p:cNvPicPr>
            <a:picLocks noChangeAspect="1"/>
          </p:cNvPicPr>
          <p:nvPr/>
        </p:nvPicPr>
        <p:blipFill>
          <a:blip r:embed="rId2"/>
          <a:stretch>
            <a:fillRect/>
          </a:stretch>
        </p:blipFill>
        <p:spPr>
          <a:xfrm>
            <a:off x="170064" y="57369"/>
            <a:ext cx="2200808" cy="1503970"/>
          </a:xfrm>
          <a:prstGeom prst="rect">
            <a:avLst/>
          </a:prstGeom>
          <a:ln w="12700">
            <a:miter lim="400000"/>
          </a:ln>
        </p:spPr>
      </p:pic>
      <p:sp>
        <p:nvSpPr>
          <p:cNvPr id="240" name="M. Vieites Díaz, 1-2-1 17/09/2025"/>
          <p:cNvSpPr/>
          <p:nvPr/>
        </p:nvSpPr>
        <p:spPr>
          <a:xfrm>
            <a:off x="75133" y="13105145"/>
            <a:ext cx="4730672" cy="528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nchor="ctr">
            <a:spAutoFit/>
          </a:bodyPr>
          <a:lstStyle>
            <a:lvl1pPr defTabSz="822960">
              <a:defRPr sz="2400" b="0">
                <a:latin typeface="Arial"/>
                <a:ea typeface="Arial"/>
                <a:cs typeface="Arial"/>
                <a:sym typeface="Arial"/>
              </a:defRPr>
            </a:lvl1pPr>
          </a:lstStyle>
          <a:p>
            <a:r>
              <a:t>M. Vieites Díaz, 1-2-1 17/09/2025</a:t>
            </a: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247"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48"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
        <p:nvSpPr>
          <p:cNvPr id="249" name="Title Text"/>
          <p:cNvSpPr>
            <a:spLocks noGrp="1"/>
          </p:cNvSpPr>
          <p:nvPr>
            <p:ph type="title"/>
          </p:nvPr>
        </p:nvSpPr>
        <p:spPr>
          <a:xfrm>
            <a:off x="4831080" y="365760"/>
            <a:ext cx="14721840" cy="1325881"/>
          </a:xfrm>
          <a:prstGeom prst="rect">
            <a:avLst/>
          </a:prstGeom>
        </p:spPr>
        <p:txBody>
          <a:bodyPr lIns="68580" tIns="68580" rIns="68580" bIns="68580">
            <a:noAutofit/>
          </a:bodyPr>
          <a:lstStyle>
            <a:lvl1pPr defTabSz="822960">
              <a:defRPr sz="6000" u="sng">
                <a:latin typeface="Arial"/>
                <a:ea typeface="Arial"/>
                <a:cs typeface="Arial"/>
                <a:sym typeface="Arial"/>
              </a:defRPr>
            </a:lvl1pPr>
          </a:lstStyle>
          <a:p>
            <a:r>
              <a:t>Title Text</a:t>
            </a:r>
          </a:p>
        </p:txBody>
      </p:sp>
      <p:pic>
        <p:nvPicPr>
          <p:cNvPr id="250" name="logo-300dpi.tiff" descr="logo-300dpi.tiff"/>
          <p:cNvPicPr>
            <a:picLocks noChangeAspect="1"/>
          </p:cNvPicPr>
          <p:nvPr/>
        </p:nvPicPr>
        <p:blipFill>
          <a:blip r:embed="rId2"/>
          <a:stretch>
            <a:fillRect/>
          </a:stretch>
        </p:blipFill>
        <p:spPr>
          <a:xfrm>
            <a:off x="170064" y="57369"/>
            <a:ext cx="2200808" cy="1503970"/>
          </a:xfrm>
          <a:prstGeom prst="rect">
            <a:avLst/>
          </a:prstGeom>
          <a:ln w="12700">
            <a:miter lim="400000"/>
          </a:ln>
        </p:spPr>
      </p:pic>
      <p:sp>
        <p:nvSpPr>
          <p:cNvPr id="251" name="M. Vieites Díaz, 1-2-1 25/04/2025"/>
          <p:cNvSpPr/>
          <p:nvPr/>
        </p:nvSpPr>
        <p:spPr>
          <a:xfrm>
            <a:off x="75133" y="13105145"/>
            <a:ext cx="4730672" cy="528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nchor="ctr">
            <a:spAutoFit/>
          </a:bodyPr>
          <a:lstStyle>
            <a:lvl1pPr defTabSz="822960">
              <a:defRPr sz="2400" b="0">
                <a:latin typeface="Arial"/>
                <a:ea typeface="Arial"/>
                <a:cs typeface="Arial"/>
                <a:sym typeface="Arial"/>
              </a:defRPr>
            </a:lvl1pPr>
          </a:lstStyle>
          <a:p>
            <a:r>
              <a:t>M. Vieites Díaz, 1-2-1 25/04/2025</a:t>
            </a: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58" name="Title Text"/>
          <p:cNvSpPr txBox="1">
            <a:spLocks noGrp="1"/>
          </p:cNvSpPr>
          <p:nvPr>
            <p:ph type="title"/>
          </p:nvPr>
        </p:nvSpPr>
        <p:spPr>
          <a:prstGeom prst="rect">
            <a:avLst/>
          </a:prstGeom>
        </p:spPr>
        <p:txBody>
          <a:bodyPr/>
          <a:lstStyle>
            <a:lvl1pPr>
              <a:defRPr sz="8000">
                <a:solidFill>
                  <a:srgbClr val="5E5E5E"/>
                </a:solidFill>
              </a:defRPr>
            </a:lvl1pPr>
          </a:lstStyle>
          <a:p>
            <a:r>
              <a:t>Title Text</a:t>
            </a:r>
          </a:p>
        </p:txBody>
      </p:sp>
      <p:sp>
        <p:nvSpPr>
          <p:cNvPr id="259"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260" name="Slide Number"/>
          <p:cNvSpPr txBox="1">
            <a:spLocks noGrp="1"/>
          </p:cNvSpPr>
          <p:nvPr>
            <p:ph type="sldNum" sz="quarter" idx="2"/>
          </p:nvPr>
        </p:nvSpPr>
        <p:spPr>
          <a:xfrm>
            <a:off x="23678274" y="13019428"/>
            <a:ext cx="521971" cy="584201"/>
          </a:xfrm>
          <a:prstGeom prst="rect">
            <a:avLst/>
          </a:prstGeom>
        </p:spPr>
        <p:txBody>
          <a:bodyPr/>
          <a:lstStyle/>
          <a:p>
            <a:fld id="{86CB4B4D-7CA3-9044-876B-883B54F8677D}" type="slidenum">
              <a:t>‹#›</a:t>
            </a:fld>
            <a:endParaRPr/>
          </a:p>
        </p:txBody>
      </p:sp>
      <p:sp>
        <p:nvSpPr>
          <p:cNvPr id="261" name="M. Vieites Díaz, CERN"/>
          <p:cNvSpPr txBox="1"/>
          <p:nvPr/>
        </p:nvSpPr>
        <p:spPr>
          <a:xfrm>
            <a:off x="177775" y="13013766"/>
            <a:ext cx="3874771" cy="5481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b="0">
                <a:solidFill>
                  <a:srgbClr val="929292"/>
                </a:solidFill>
              </a:defRPr>
            </a:lvl1pPr>
          </a:lstStyle>
          <a:p>
            <a:r>
              <a:t>M. Vieites Díaz, CERN</a:t>
            </a:r>
          </a:p>
        </p:txBody>
      </p:sp>
      <p:pic>
        <p:nvPicPr>
          <p:cNvPr id="262" name="Circle Circle" descr="Circle Circle"/>
          <p:cNvPicPr>
            <a:picLocks/>
          </p:cNvPicPr>
          <p:nvPr/>
        </p:nvPicPr>
        <p:blipFill>
          <a:blip r:embed="rId2">
            <a:alphaModFix amt="35780"/>
          </a:blip>
          <a:stretch>
            <a:fillRect/>
          </a:stretch>
        </p:blipFill>
        <p:spPr>
          <a:xfrm>
            <a:off x="23253459" y="12602032"/>
            <a:ext cx="1371601" cy="1371601"/>
          </a:xfrm>
          <a:prstGeom prst="rect">
            <a:avLst/>
          </a:prstGeom>
        </p:spPr>
      </p:pic>
      <p:pic>
        <p:nvPicPr>
          <p:cNvPr id="264" name="Line Line" descr="Line Line"/>
          <p:cNvPicPr>
            <a:picLocks/>
          </p:cNvPicPr>
          <p:nvPr/>
        </p:nvPicPr>
        <p:blipFill>
          <a:blip r:embed="rId3">
            <a:alphaModFix amt="36030"/>
          </a:blip>
          <a:stretch>
            <a:fillRect/>
          </a:stretch>
        </p:blipFill>
        <p:spPr>
          <a:xfrm>
            <a:off x="5105973" y="2323692"/>
            <a:ext cx="14172055" cy="101601"/>
          </a:xfrm>
          <a:prstGeom prst="rect">
            <a:avLst/>
          </a:prstGeom>
        </p:spPr>
      </p:pic>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272"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73"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
        <p:nvSpPr>
          <p:cNvPr id="274" name="Title Text"/>
          <p:cNvSpPr>
            <a:spLocks noGrp="1"/>
          </p:cNvSpPr>
          <p:nvPr>
            <p:ph type="title"/>
          </p:nvPr>
        </p:nvSpPr>
        <p:spPr>
          <a:xfrm>
            <a:off x="4831080" y="365760"/>
            <a:ext cx="14721840" cy="1325881"/>
          </a:xfrm>
          <a:prstGeom prst="rect">
            <a:avLst/>
          </a:prstGeom>
        </p:spPr>
        <p:txBody>
          <a:bodyPr lIns="68580" tIns="68580" rIns="68580" bIns="68580">
            <a:noAutofit/>
          </a:bodyPr>
          <a:lstStyle>
            <a:lvl1pPr defTabSz="822960">
              <a:defRPr sz="6000" u="sng">
                <a:latin typeface="Arial"/>
                <a:ea typeface="Arial"/>
                <a:cs typeface="Arial"/>
                <a:sym typeface="Arial"/>
              </a:defRPr>
            </a:lvl1pPr>
          </a:lstStyle>
          <a:p>
            <a:r>
              <a:t>Title Text</a:t>
            </a:r>
          </a:p>
        </p:txBody>
      </p:sp>
      <p:pic>
        <p:nvPicPr>
          <p:cNvPr id="275" name="logo-300dpi.tiff" descr="logo-300dpi.tiff"/>
          <p:cNvPicPr>
            <a:picLocks noChangeAspect="1"/>
          </p:cNvPicPr>
          <p:nvPr/>
        </p:nvPicPr>
        <p:blipFill>
          <a:blip r:embed="rId2"/>
          <a:stretch>
            <a:fillRect/>
          </a:stretch>
        </p:blipFill>
        <p:spPr>
          <a:xfrm>
            <a:off x="170064" y="57369"/>
            <a:ext cx="2200808" cy="1503970"/>
          </a:xfrm>
          <a:prstGeom prst="rect">
            <a:avLst/>
          </a:prstGeom>
          <a:ln w="12700">
            <a:miter lim="400000"/>
          </a:ln>
        </p:spPr>
      </p:pic>
      <p:sp>
        <p:nvSpPr>
          <p:cNvPr id="276" name="F. Blanc, Physics Highlights 02/09/2025"/>
          <p:cNvSpPr/>
          <p:nvPr/>
        </p:nvSpPr>
        <p:spPr>
          <a:xfrm>
            <a:off x="15629" y="13111402"/>
            <a:ext cx="5532557" cy="528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nchor="ctr">
            <a:spAutoFit/>
          </a:bodyPr>
          <a:lstStyle>
            <a:lvl1pPr defTabSz="822960">
              <a:defRPr sz="2400" b="0">
                <a:latin typeface="Arial"/>
                <a:ea typeface="Arial"/>
                <a:cs typeface="Arial"/>
                <a:sym typeface="Arial"/>
              </a:defRPr>
            </a:lvl1pPr>
          </a:lstStyle>
          <a:p>
            <a:r>
              <a:t>F. Blanc, Physics Highlights 02/09/2025</a:t>
            </a: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1-column">
    <p:spTree>
      <p:nvGrpSpPr>
        <p:cNvPr id="1" name=""/>
        <p:cNvGrpSpPr/>
        <p:nvPr/>
      </p:nvGrpSpPr>
      <p:grpSpPr>
        <a:xfrm>
          <a:off x="0" y="0"/>
          <a:ext cx="0" cy="0"/>
          <a:chOff x="0" y="0"/>
          <a:chExt cx="0" cy="0"/>
        </a:xfrm>
      </p:grpSpPr>
      <p:sp>
        <p:nvSpPr>
          <p:cNvPr id="283" name="Body Level One…"/>
          <p:cNvSpPr>
            <a:spLocks noGrp="1"/>
          </p:cNvSpPr>
          <p:nvPr>
            <p:ph type="body" idx="1"/>
          </p:nvPr>
        </p:nvSpPr>
        <p:spPr>
          <a:xfrm>
            <a:off x="1014634" y="1807472"/>
            <a:ext cx="22354732" cy="11051540"/>
          </a:xfrm>
          <a:prstGeom prst="rect">
            <a:avLst/>
          </a:prstGeom>
        </p:spPr>
        <p:txBody>
          <a:bodyPr lIns="68580" tIns="68580" rIns="68580" bIns="68580" anchor="t"/>
          <a:lstStyle>
            <a:lvl1pPr marL="618727" indent="-438727" defTabSz="822960">
              <a:spcBef>
                <a:spcPts val="1000"/>
              </a:spcBef>
              <a:buSzPct val="80000"/>
              <a:defRPr sz="4400">
                <a:latin typeface="Arial"/>
                <a:ea typeface="Arial"/>
                <a:cs typeface="Arial"/>
                <a:sym typeface="Arial"/>
              </a:defRPr>
            </a:lvl1pPr>
            <a:lvl2pPr marL="863999" indent="-323999" defTabSz="822960">
              <a:spcBef>
                <a:spcPts val="900"/>
              </a:spcBef>
              <a:buSzPct val="100000"/>
              <a:buChar char="-"/>
              <a:defRPr sz="4200">
                <a:latin typeface="Arial"/>
                <a:ea typeface="Arial"/>
                <a:cs typeface="Arial"/>
                <a:sym typeface="Arial"/>
              </a:defRPr>
            </a:lvl2pPr>
            <a:lvl3pPr marL="1220000" indent="-320000" defTabSz="822960">
              <a:spcBef>
                <a:spcPts val="900"/>
              </a:spcBef>
              <a:buSzPct val="100000"/>
              <a:buChar char="-"/>
              <a:defRPr sz="3800">
                <a:latin typeface="Arial"/>
                <a:ea typeface="Arial"/>
                <a:cs typeface="Arial"/>
                <a:sym typeface="Arial"/>
              </a:defRPr>
            </a:lvl3pPr>
            <a:lvl4pPr marL="0" indent="1079999" defTabSz="822960">
              <a:spcBef>
                <a:spcPts val="900"/>
              </a:spcBef>
              <a:buSzTx/>
              <a:buNone/>
              <a:defRPr sz="3400">
                <a:latin typeface="Arial"/>
                <a:ea typeface="Arial"/>
                <a:cs typeface="Arial"/>
                <a:sym typeface="Arial"/>
              </a:defRPr>
            </a:lvl4pPr>
            <a:lvl5pPr marL="0" indent="1439999" defTabSz="822960">
              <a:spcBef>
                <a:spcPts val="900"/>
              </a:spcBef>
              <a:buSzTx/>
              <a:buNone/>
              <a:defRPr sz="3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84" name="Slide Number"/>
          <p:cNvSpPr>
            <a:spLocks noGrp="1"/>
          </p:cNvSpPr>
          <p:nvPr>
            <p:ph type="sldNum" sz="quarter" idx="2"/>
          </p:nvPr>
        </p:nvSpPr>
        <p:spPr>
          <a:xfrm>
            <a:off x="23483616" y="13154676"/>
            <a:ext cx="545397" cy="531927"/>
          </a:xfrm>
          <a:prstGeom prst="rect">
            <a:avLst/>
          </a:prstGeom>
        </p:spPr>
        <p:txBody>
          <a:bodyPr lIns="68580" tIns="68580" rIns="68580" bIns="68580"/>
          <a:lstStyle>
            <a:lvl1pPr defTabSz="822960">
              <a:defRPr sz="2800">
                <a:solidFill>
                  <a:srgbClr val="000000"/>
                </a:solidFill>
                <a:latin typeface="Arial"/>
                <a:ea typeface="Arial"/>
                <a:cs typeface="Arial"/>
                <a:sym typeface="Arial"/>
              </a:defRPr>
            </a:lvl1pPr>
          </a:lstStyle>
          <a:p>
            <a:fld id="{86CB4B4D-7CA3-9044-876B-883B54F8677D}" type="slidenum">
              <a:t>‹#›</a:t>
            </a:fld>
            <a:endParaRPr/>
          </a:p>
        </p:txBody>
      </p:sp>
      <p:sp>
        <p:nvSpPr>
          <p:cNvPr id="285" name="F. Blanc, CKM 15/09/2025"/>
          <p:cNvSpPr/>
          <p:nvPr/>
        </p:nvSpPr>
        <p:spPr>
          <a:xfrm>
            <a:off x="37283" y="13111402"/>
            <a:ext cx="3736649" cy="528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tIns="91439" bIns="91439" anchor="ctr">
            <a:spAutoFit/>
          </a:bodyPr>
          <a:lstStyle>
            <a:lvl1pPr defTabSz="822960">
              <a:defRPr sz="2400" b="0">
                <a:latin typeface="Arial"/>
                <a:ea typeface="Arial"/>
                <a:cs typeface="Arial"/>
                <a:sym typeface="Arial"/>
              </a:defRPr>
            </a:lvl1pPr>
          </a:lstStyle>
          <a:p>
            <a:r>
              <a:t>F. Blanc, CKM 15/09/2025</a:t>
            </a:r>
          </a:p>
        </p:txBody>
      </p:sp>
      <p:sp>
        <p:nvSpPr>
          <p:cNvPr id="286" name="Title Text"/>
          <p:cNvSpPr>
            <a:spLocks noGrp="1"/>
          </p:cNvSpPr>
          <p:nvPr>
            <p:ph type="title"/>
          </p:nvPr>
        </p:nvSpPr>
        <p:spPr>
          <a:xfrm>
            <a:off x="4831080" y="365760"/>
            <a:ext cx="14721840" cy="1325881"/>
          </a:xfrm>
          <a:prstGeom prst="rect">
            <a:avLst/>
          </a:prstGeom>
        </p:spPr>
        <p:txBody>
          <a:bodyPr lIns="68580" tIns="68580" rIns="68580" bIns="68580">
            <a:noAutofit/>
          </a:bodyPr>
          <a:lstStyle>
            <a:lvl1pPr defTabSz="822960">
              <a:defRPr sz="6000" u="sng">
                <a:latin typeface="Arial"/>
                <a:ea typeface="Arial"/>
                <a:cs typeface="Arial"/>
                <a:sym typeface="Arial"/>
              </a:defRPr>
            </a:lvl1pPr>
          </a:lstStyle>
          <a:p>
            <a:r>
              <a:t>Title Text</a:t>
            </a:r>
          </a:p>
        </p:txBody>
      </p:sp>
      <p:pic>
        <p:nvPicPr>
          <p:cNvPr id="287" name="logo-300dpi.tiff" descr="logo-300dpi.tiff"/>
          <p:cNvPicPr>
            <a:picLocks noChangeAspect="1"/>
          </p:cNvPicPr>
          <p:nvPr/>
        </p:nvPicPr>
        <p:blipFill>
          <a:blip r:embed="rId2"/>
          <a:stretch>
            <a:fillRect/>
          </a:stretch>
        </p:blipFill>
        <p:spPr>
          <a:xfrm>
            <a:off x="170064" y="57369"/>
            <a:ext cx="2200808" cy="1503970"/>
          </a:xfrm>
          <a:prstGeom prst="rect">
            <a:avLst/>
          </a:prstGeom>
          <a:ln w="12700">
            <a:miter lim="400000"/>
          </a:ln>
        </p:spPr>
      </p:pic>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8A7DE-64A6-790C-56DB-0F05386F29CF}"/>
              </a:ext>
            </a:extLst>
          </p:cNvPr>
          <p:cNvSpPr txBox="1">
            <a:spLocks noGrp="1"/>
          </p:cNvSpPr>
          <p:nvPr>
            <p:ph type="title"/>
          </p:nvPr>
        </p:nvSpPr>
        <p:spPr>
          <a:xfrm>
            <a:off x="1663694" y="2952287"/>
            <a:ext cx="21031200" cy="1717790"/>
          </a:xfrm>
        </p:spPr>
        <p:txBody>
          <a:bodyPr anchor="b"/>
          <a:lstStyle>
            <a:lvl1pPr>
              <a:defRPr sz="5600"/>
            </a:lvl1pPr>
          </a:lstStyle>
          <a:p>
            <a:pPr lvl="0"/>
            <a:r>
              <a:rPr lang="es-ES"/>
              <a:t>Haga clic para modificar el estilo de título del patrón</a:t>
            </a:r>
          </a:p>
        </p:txBody>
      </p:sp>
      <p:sp>
        <p:nvSpPr>
          <p:cNvPr id="3" name="Marcador de texto 2">
            <a:extLst>
              <a:ext uri="{FF2B5EF4-FFF2-40B4-BE49-F238E27FC236}">
                <a16:creationId xmlns:a16="http://schemas.microsoft.com/office/drawing/2014/main" id="{B418FF04-ECF7-1BAD-4D06-BDAB23118F05}"/>
              </a:ext>
            </a:extLst>
          </p:cNvPr>
          <p:cNvSpPr txBox="1">
            <a:spLocks noGrp="1"/>
          </p:cNvSpPr>
          <p:nvPr>
            <p:ph type="body" idx="1"/>
          </p:nvPr>
        </p:nvSpPr>
        <p:spPr>
          <a:xfrm>
            <a:off x="1663694" y="4670078"/>
            <a:ext cx="21031200" cy="7509216"/>
          </a:xfrm>
        </p:spPr>
        <p:txBody>
          <a:bodyPr/>
          <a:lstStyle>
            <a:lvl1pPr>
              <a:defRPr sz="4800"/>
            </a:lvl1pPr>
          </a:lstStyle>
          <a:p>
            <a:pPr lvl="0"/>
            <a:r>
              <a:rPr lang="es-ES"/>
              <a:t>Haga clic para modificar los estilos de texto del patrón</a:t>
            </a:r>
          </a:p>
        </p:txBody>
      </p:sp>
      <p:pic>
        <p:nvPicPr>
          <p:cNvPr id="7" name="Imagen 6" descr="Logotipo&#10;&#10;Descripción generada automáticamente">
            <a:extLst>
              <a:ext uri="{FF2B5EF4-FFF2-40B4-BE49-F238E27FC236}">
                <a16:creationId xmlns:a16="http://schemas.microsoft.com/office/drawing/2014/main" id="{9A3D47AB-31A6-0337-3716-18C1EC4EB042}"/>
              </a:ext>
            </a:extLst>
          </p:cNvPr>
          <p:cNvPicPr>
            <a:picLocks noChangeAspect="1"/>
          </p:cNvPicPr>
          <p:nvPr/>
        </p:nvPicPr>
        <p:blipFill>
          <a:blip r:embed="rId2"/>
          <a:stretch>
            <a:fillRect/>
          </a:stretch>
        </p:blipFill>
        <p:spPr>
          <a:xfrm>
            <a:off x="7511228" y="12823636"/>
            <a:ext cx="1847068" cy="610764"/>
          </a:xfrm>
          <a:prstGeom prst="rect">
            <a:avLst/>
          </a:prstGeom>
          <a:noFill/>
          <a:ln cap="flat">
            <a:noFill/>
          </a:ln>
        </p:spPr>
      </p:pic>
      <p:pic>
        <p:nvPicPr>
          <p:cNvPr id="8" name="Gráfico 7">
            <a:extLst>
              <a:ext uri="{FF2B5EF4-FFF2-40B4-BE49-F238E27FC236}">
                <a16:creationId xmlns:a16="http://schemas.microsoft.com/office/drawing/2014/main" id="{543F4119-2531-C421-A329-288A86BA22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56938" y="12776325"/>
            <a:ext cx="3000364" cy="631246"/>
          </a:xfrm>
          <a:prstGeom prst="rect">
            <a:avLst/>
          </a:prstGeom>
          <a:noFill/>
          <a:ln cap="flat">
            <a:noFill/>
          </a:ln>
        </p:spPr>
      </p:pic>
    </p:spTree>
    <p:extLst>
      <p:ext uri="{BB962C8B-B14F-4D97-AF65-F5344CB8AC3E}">
        <p14:creationId xmlns:p14="http://schemas.microsoft.com/office/powerpoint/2010/main" val="438889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M. Vieites Díaz, CPAN, 21/11/2025"/>
          <p:cNvSpPr txBox="1"/>
          <p:nvPr/>
        </p:nvSpPr>
        <p:spPr>
          <a:xfrm>
            <a:off x="-306347" y="13155784"/>
            <a:ext cx="5721945" cy="4737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defRPr sz="2500" b="0">
                <a:solidFill>
                  <a:srgbClr val="929292"/>
                </a:solidFill>
              </a:defRPr>
            </a:lvl1pPr>
          </a:lstStyle>
          <a:p>
            <a:r>
              <a:t>M. Vieites Díaz, CPAN, 21/11/2025</a:t>
            </a:r>
          </a:p>
        </p:txBody>
      </p:sp>
      <p:pic>
        <p:nvPicPr>
          <p:cNvPr id="32" name="Oval Oval" descr="Oval Oval"/>
          <p:cNvPicPr>
            <a:picLocks/>
          </p:cNvPicPr>
          <p:nvPr/>
        </p:nvPicPr>
        <p:blipFill>
          <a:blip r:embed="rId2">
            <a:alphaModFix amt="35780"/>
          </a:blip>
          <a:stretch>
            <a:fillRect/>
          </a:stretch>
        </p:blipFill>
        <p:spPr>
          <a:xfrm>
            <a:off x="23522733" y="12933198"/>
            <a:ext cx="1102327" cy="1040435"/>
          </a:xfrm>
          <a:prstGeom prst="rect">
            <a:avLst/>
          </a:prstGeom>
        </p:spPr>
      </p:pic>
      <p:sp>
        <p:nvSpPr>
          <p:cNvPr id="34" name="Slide Number"/>
          <p:cNvSpPr txBox="1">
            <a:spLocks noGrp="1"/>
          </p:cNvSpPr>
          <p:nvPr>
            <p:ph type="sldNum" sz="quarter" idx="2"/>
          </p:nvPr>
        </p:nvSpPr>
        <p:spPr>
          <a:xfrm>
            <a:off x="23812911" y="13161316"/>
            <a:ext cx="521971" cy="5842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41" name="532204087_1355x1355.jpg"/>
          <p:cNvSpPr>
            <a:spLocks noGrp="1"/>
          </p:cNvSpPr>
          <p:nvPr>
            <p:ph type="pic" sz="half" idx="21"/>
          </p:nvPr>
        </p:nvSpPr>
        <p:spPr>
          <a:xfrm>
            <a:off x="12827000" y="952500"/>
            <a:ext cx="11468100" cy="11468100"/>
          </a:xfrm>
          <a:prstGeom prst="rect">
            <a:avLst/>
          </a:prstGeom>
        </p:spPr>
        <p:txBody>
          <a:bodyPr lIns="91439" tIns="45719" rIns="91439" bIns="45719" anchor="t">
            <a:noAutofit/>
          </a:bodyPr>
          <a:lstStyle/>
          <a:p>
            <a:endParaRPr/>
          </a:p>
        </p:txBody>
      </p:sp>
      <p:sp>
        <p:nvSpPr>
          <p:cNvPr id="42"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3"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1" name="Title Text"/>
          <p:cNvSpPr txBox="1">
            <a:spLocks noGrp="1"/>
          </p:cNvSpPr>
          <p:nvPr>
            <p:ph type="title"/>
          </p:nvPr>
        </p:nvSpPr>
        <p:spPr>
          <a:prstGeom prst="rect">
            <a:avLst/>
          </a:prstGeom>
        </p:spPr>
        <p:txBody>
          <a:bodyPr/>
          <a:lstStyle/>
          <a:p>
            <a:r>
              <a:t>Title Text</a:t>
            </a:r>
          </a:p>
        </p:txBody>
      </p:sp>
      <p:sp>
        <p:nvSpPr>
          <p:cNvPr id="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_Title, Bullets &amp; Photo">
    <p:spTree>
      <p:nvGrpSpPr>
        <p:cNvPr id="1" name=""/>
        <p:cNvGrpSpPr/>
        <p:nvPr/>
      </p:nvGrpSpPr>
      <p:grpSpPr>
        <a:xfrm>
          <a:off x="0" y="0"/>
          <a:ext cx="0" cy="0"/>
          <a:chOff x="0" y="0"/>
          <a:chExt cx="0" cy="0"/>
        </a:xfrm>
      </p:grpSpPr>
      <p:sp>
        <p:nvSpPr>
          <p:cNvPr id="59" name="532205080_1647x1098.jpg"/>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0" name="Title Text"/>
          <p:cNvSpPr txBox="1">
            <a:spLocks noGrp="1"/>
          </p:cNvSpPr>
          <p:nvPr>
            <p:ph type="title"/>
          </p:nvPr>
        </p:nvSpPr>
        <p:spPr>
          <a:prstGeom prst="rect">
            <a:avLst/>
          </a:prstGeom>
        </p:spPr>
        <p:txBody>
          <a:bodyPr/>
          <a:lstStyle/>
          <a:p>
            <a:r>
              <a:t>Title Text</a:t>
            </a:r>
          </a:p>
        </p:txBody>
      </p:sp>
      <p:sp>
        <p:nvSpPr>
          <p:cNvPr id="61"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1_Bullets">
    <p:spTree>
      <p:nvGrpSpPr>
        <p:cNvPr id="1" name=""/>
        <p:cNvGrpSpPr/>
        <p:nvPr/>
      </p:nvGrpSpPr>
      <p:grpSpPr>
        <a:xfrm>
          <a:off x="0" y="0"/>
          <a:ext cx="0" cy="0"/>
          <a:chOff x="0" y="0"/>
          <a:chExt cx="0" cy="0"/>
        </a:xfrm>
      </p:grpSpPr>
      <p:sp>
        <p:nvSpPr>
          <p:cNvPr id="69"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77" name="532205080_1647x1098.jpg"/>
          <p:cNvSpPr>
            <a:spLocks noGrp="1"/>
          </p:cNvSpPr>
          <p:nvPr>
            <p:ph type="pic" sz="quarter" idx="21"/>
          </p:nvPr>
        </p:nvSpPr>
        <p:spPr>
          <a:xfrm>
            <a:off x="15300325" y="7048500"/>
            <a:ext cx="8324850" cy="5549900"/>
          </a:xfrm>
          <a:prstGeom prst="rect">
            <a:avLst/>
          </a:prstGeom>
        </p:spPr>
        <p:txBody>
          <a:bodyPr lIns="91439" tIns="45719" rIns="91439" bIns="45719" anchor="t">
            <a:noAutofit/>
          </a:bodyPr>
          <a:lstStyle/>
          <a:p>
            <a:endParaRPr/>
          </a:p>
        </p:txBody>
      </p:sp>
      <p:sp>
        <p:nvSpPr>
          <p:cNvPr id="78" name="532204087_1355x1355.jpg"/>
          <p:cNvSpPr>
            <a:spLocks noGrp="1"/>
          </p:cNvSpPr>
          <p:nvPr>
            <p:ph type="pic" sz="quarter" idx="22"/>
          </p:nvPr>
        </p:nvSpPr>
        <p:spPr>
          <a:xfrm>
            <a:off x="15760700" y="863600"/>
            <a:ext cx="7404100" cy="7404100"/>
          </a:xfrm>
          <a:prstGeom prst="rect">
            <a:avLst/>
          </a:prstGeom>
        </p:spPr>
        <p:txBody>
          <a:bodyPr lIns="91439" tIns="45719" rIns="91439" bIns="45719" anchor="t">
            <a:noAutofit/>
          </a:bodyPr>
          <a:lstStyle/>
          <a:p>
            <a:endParaRPr/>
          </a:p>
        </p:txBody>
      </p:sp>
      <p:sp>
        <p:nvSpPr>
          <p:cNvPr id="79" name="532241774_2880x1920.jpg"/>
          <p:cNvSpPr>
            <a:spLocks noGrp="1"/>
          </p:cNvSpPr>
          <p:nvPr>
            <p:ph type="pic" idx="23"/>
          </p:nvPr>
        </p:nvSpPr>
        <p:spPr>
          <a:xfrm>
            <a:off x="-990600" y="1130300"/>
            <a:ext cx="17202150" cy="11468100"/>
          </a:xfrm>
          <a:prstGeom prst="rect">
            <a:avLst/>
          </a:prstGeom>
        </p:spPr>
        <p:txBody>
          <a:bodyPr lIns="91439" tIns="45719" rIns="91439" bIns="45719" anchor="t">
            <a:noAutofit/>
          </a:bodyPr>
          <a:lstStyle/>
          <a:p>
            <a:endParaRP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87"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88"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8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Slide Number"/>
          <p:cNvSpPr txBox="1">
            <a:spLocks noGrp="1"/>
          </p:cNvSpPr>
          <p:nvPr>
            <p:ph type="sldNum" sz="quarter" idx="2"/>
          </p:nvPr>
        </p:nvSpPr>
        <p:spPr>
          <a:xfrm>
            <a:off x="11924664" y="13081000"/>
            <a:ext cx="521971" cy="584200"/>
          </a:xfrm>
          <a:prstGeom prst="rect">
            <a:avLst/>
          </a:prstGeom>
          <a:ln w="12700">
            <a:miter lim="400000"/>
          </a:ln>
        </p:spPr>
        <p:txBody>
          <a:bodyPr wrap="none" lIns="50800" tIns="50800" rIns="50800" bIns="50800">
            <a:spAutoFit/>
          </a:bodyPr>
          <a:lstStyle>
            <a:lvl1pPr>
              <a:defRPr b="0">
                <a:solidFill>
                  <a:srgbClr val="929292"/>
                </a:solidFill>
                <a:latin typeface="Bradley Hand ITC TT-Bold"/>
                <a:ea typeface="Bradley Hand ITC TT-Bold"/>
                <a:cs typeface="Bradley Hand ITC TT-Bold"/>
                <a:sym typeface="Bradley Hand ITC TT-Bold"/>
              </a:defRPr>
            </a:lvl1pPr>
          </a:lstStyle>
          <a:p>
            <a:fld id="{86CB4B4D-7CA3-9044-876B-883B54F8677D}" type="slidenum">
              <a:t>‹#›</a:t>
            </a:fld>
            <a:endParaRPr/>
          </a:p>
        </p:txBody>
      </p:sp>
      <p:sp>
        <p:nvSpPr>
          <p:cNvPr id="4"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1pPr>
      <a:lvl2pPr marL="0" marR="0" indent="4572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2pPr>
      <a:lvl3pPr marL="0" marR="0" indent="9144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3pPr>
      <a:lvl4pPr marL="0" marR="0" indent="13716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4pPr>
      <a:lvl5pPr marL="0" marR="0" indent="18288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5pPr>
      <a:lvl6pPr marL="0" marR="0" indent="22860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6pPr>
      <a:lvl7pPr marL="0" marR="0" indent="27432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7pPr>
      <a:lvl8pPr marL="0" marR="0" indent="32004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8pPr>
      <a:lvl9pPr marL="0" marR="0" indent="3657600" algn="ctr" defTabSz="825500" rtl="0" latinLnBrk="0">
        <a:lnSpc>
          <a:spcPct val="100000"/>
        </a:lnSpc>
        <a:spcBef>
          <a:spcPts val="0"/>
        </a:spcBef>
        <a:spcAft>
          <a:spcPts val="0"/>
        </a:spcAft>
        <a:buClrTx/>
        <a:buSzTx/>
        <a:buFontTx/>
        <a:buNone/>
        <a:tabLst/>
        <a:defRPr sz="3000" b="0" i="0" u="none" strike="noStrike" cap="none" spc="0" baseline="0">
          <a:solidFill>
            <a:schemeClr val="tx1"/>
          </a:solidFill>
          <a:uFillTx/>
          <a:latin typeface="+mn-lt"/>
          <a:ea typeface="+mn-ea"/>
          <a:cs typeface="+mn-cs"/>
          <a:sym typeface="Bradley Hand ITC TT-Bold"/>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s://www.sciencedirect.com/science/article/pii/S0168900225010368"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18.xml"/><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hyperlink" Target="https://iopscience.iop.org/article/10.1088/1748-0221/20/11/P11016"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eg"/><Relationship Id="rId1" Type="http://schemas.openxmlformats.org/officeDocument/2006/relationships/slideLayout" Target="../slideLayouts/slideLayout18.xml"/><Relationship Id="rId5" Type="http://schemas.openxmlformats.org/officeDocument/2006/relationships/image" Target="../media/image11.jpe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1.tif"/><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8.xml"/><Relationship Id="rId5" Type="http://schemas.openxmlformats.org/officeDocument/2006/relationships/image" Target="../media/image32.pn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Screenshot 2025-05-01 at 16.41.18.png" descr="Screenshot 2025-05-01 at 16.41.18.png"/>
          <p:cNvPicPr>
            <a:picLocks noChangeAspect="1"/>
          </p:cNvPicPr>
          <p:nvPr/>
        </p:nvPicPr>
        <p:blipFill>
          <a:blip r:embed="rId2"/>
          <a:stretch>
            <a:fillRect/>
          </a:stretch>
        </p:blipFill>
        <p:spPr>
          <a:xfrm>
            <a:off x="-4066241" y="-2826452"/>
            <a:ext cx="31443964" cy="18306243"/>
          </a:xfrm>
          <a:prstGeom prst="rect">
            <a:avLst/>
          </a:prstGeom>
          <a:ln w="12700">
            <a:miter lim="400000"/>
          </a:ln>
        </p:spPr>
      </p:pic>
      <p:sp>
        <p:nvSpPr>
          <p:cNvPr id="297" name="Rounded Rectangle"/>
          <p:cNvSpPr/>
          <p:nvPr/>
        </p:nvSpPr>
        <p:spPr>
          <a:xfrm>
            <a:off x="4609779" y="4252890"/>
            <a:ext cx="15208956" cy="5496675"/>
          </a:xfrm>
          <a:prstGeom prst="roundRect">
            <a:avLst>
              <a:gd name="adj" fmla="val 23107"/>
            </a:avLst>
          </a:prstGeom>
          <a:solidFill>
            <a:srgbClr val="FFFFFF">
              <a:alpha val="70130"/>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GB" noProof="1"/>
          </a:p>
        </p:txBody>
      </p:sp>
      <p:sp>
        <p:nvSpPr>
          <p:cNvPr id="298" name="LHCb and Codex-b IGFAE-USC"/>
          <p:cNvSpPr txBox="1">
            <a:spLocks noGrp="1"/>
          </p:cNvSpPr>
          <p:nvPr>
            <p:ph type="title"/>
          </p:nvPr>
        </p:nvSpPr>
        <p:spPr>
          <a:xfrm>
            <a:off x="5086180" y="4712377"/>
            <a:ext cx="14618831" cy="1776645"/>
          </a:xfrm>
          <a:prstGeom prst="rect">
            <a:avLst/>
          </a:prstGeom>
        </p:spPr>
        <p:txBody>
          <a:bodyPr>
            <a:normAutofit/>
          </a:bodyPr>
          <a:lstStyle>
            <a:lvl1pPr defTabSz="706516">
              <a:defRPr sz="7740"/>
            </a:lvl1pPr>
          </a:lstStyle>
          <a:p>
            <a:r>
              <a:rPr lang="en-GB" sz="7700" noProof="1"/>
              <a:t>LHCb and Codex-</a:t>
            </a:r>
            <a:r>
              <a:rPr lang="el-GR" sz="7000"/>
              <a:t>β</a:t>
            </a:r>
            <a:r>
              <a:rPr lang="en-GB" sz="7700" noProof="1"/>
              <a:t> IGFAE-USC</a:t>
            </a:r>
          </a:p>
        </p:txBody>
      </p:sp>
      <p:sp>
        <p:nvSpPr>
          <p:cNvPr id="299" name="IGFAE-USC…"/>
          <p:cNvSpPr txBox="1">
            <a:spLocks noGrp="1"/>
          </p:cNvSpPr>
          <p:nvPr>
            <p:ph type="body" sz="quarter" idx="1"/>
          </p:nvPr>
        </p:nvSpPr>
        <p:spPr>
          <a:xfrm>
            <a:off x="5649054" y="6641266"/>
            <a:ext cx="13493083" cy="3049374"/>
          </a:xfrm>
          <a:prstGeom prst="rect">
            <a:avLst/>
          </a:prstGeom>
        </p:spPr>
        <p:txBody>
          <a:bodyPr/>
          <a:lstStyle/>
          <a:p>
            <a:pPr defTabSz="624363">
              <a:defRPr sz="3952"/>
            </a:pPr>
            <a:endParaRPr lang="en-GB" noProof="1"/>
          </a:p>
          <a:p>
            <a:pPr defTabSz="624363">
              <a:defRPr sz="3192"/>
            </a:pPr>
            <a:r>
              <a:rPr lang="en-GB" noProof="1"/>
              <a:t>IGFAE-USC</a:t>
            </a:r>
            <a:endParaRPr lang="en-GB" u="sng" noProof="1"/>
          </a:p>
          <a:p>
            <a:pPr defTabSz="624363">
              <a:defRPr sz="3952"/>
            </a:pPr>
            <a:endParaRPr lang="en-GB" u="sng" noProof="1"/>
          </a:p>
          <a:p>
            <a:pPr defTabSz="624363">
              <a:defRPr sz="3952"/>
            </a:pPr>
            <a:r>
              <a:rPr lang="en-GB" noProof="1"/>
              <a:t>IGFAE retreat 2026</a:t>
            </a:r>
          </a:p>
          <a:p>
            <a:pPr defTabSz="624363">
              <a:defRPr sz="3952"/>
            </a:pPr>
            <a:r>
              <a:rPr lang="en-GB" noProof="1"/>
              <a:t>22 June 2026</a:t>
            </a:r>
          </a:p>
        </p:txBody>
      </p:sp>
      <p:pic>
        <p:nvPicPr>
          <p:cNvPr id="300" name="usclogo.jpg" descr="usclogo.jpg"/>
          <p:cNvPicPr>
            <a:picLocks noChangeAspect="1"/>
          </p:cNvPicPr>
          <p:nvPr/>
        </p:nvPicPr>
        <p:blipFill>
          <a:blip r:embed="rId3"/>
          <a:stretch>
            <a:fillRect/>
          </a:stretch>
        </p:blipFill>
        <p:spPr>
          <a:xfrm>
            <a:off x="4495734" y="10060168"/>
            <a:ext cx="3536653" cy="2291353"/>
          </a:xfrm>
          <a:prstGeom prst="rect">
            <a:avLst/>
          </a:prstGeom>
          <a:ln w="12700">
            <a:miter lim="400000"/>
          </a:ln>
        </p:spPr>
      </p:pic>
      <p:pic>
        <p:nvPicPr>
          <p:cNvPr id="301" name="Screenshot 2025-05-01 at 16.48.28.png" descr="Screenshot 2025-05-01 at 16.48.28.png"/>
          <p:cNvPicPr>
            <a:picLocks noChangeAspect="1"/>
          </p:cNvPicPr>
          <p:nvPr/>
        </p:nvPicPr>
        <p:blipFill>
          <a:blip r:embed="rId4"/>
          <a:stretch>
            <a:fillRect/>
          </a:stretch>
        </p:blipFill>
        <p:spPr>
          <a:xfrm>
            <a:off x="22319609" y="12788569"/>
            <a:ext cx="2054979" cy="560449"/>
          </a:xfrm>
          <a:prstGeom prst="rect">
            <a:avLst/>
          </a:prstGeom>
          <a:ln w="12700">
            <a:miter lim="400000"/>
          </a:ln>
        </p:spPr>
      </p:pic>
      <p:sp>
        <p:nvSpPr>
          <p:cNvPr id="302" name="https://lhcb-eventdisplay.web.cern.ch/"/>
          <p:cNvSpPr txBox="1"/>
          <p:nvPr/>
        </p:nvSpPr>
        <p:spPr>
          <a:xfrm>
            <a:off x="19884798" y="13297930"/>
            <a:ext cx="4479799" cy="3992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000" b="0">
                <a:solidFill>
                  <a:srgbClr val="929292"/>
                </a:solidFill>
              </a:defRPr>
            </a:lvl1pPr>
          </a:lstStyle>
          <a:p>
            <a:r>
              <a:rPr lang="en-GB" noProof="1"/>
              <a:t>https://lhcb-eventdisplay.web.cern.ch/</a:t>
            </a:r>
          </a:p>
        </p:txBody>
      </p:sp>
      <p:pic>
        <p:nvPicPr>
          <p:cNvPr id="304" name="IGFAE_VERSIONES-02_azul escuro (2).png" descr="IGFAE_VERSIONES-02_azul escuro (2).png"/>
          <p:cNvPicPr>
            <a:picLocks noChangeAspect="1"/>
          </p:cNvPicPr>
          <p:nvPr/>
        </p:nvPicPr>
        <p:blipFill>
          <a:blip r:embed="rId5"/>
          <a:stretch>
            <a:fillRect/>
          </a:stretch>
        </p:blipFill>
        <p:spPr>
          <a:xfrm>
            <a:off x="12048459" y="10657741"/>
            <a:ext cx="10604045" cy="1096208"/>
          </a:xfrm>
          <a:prstGeom prst="rect">
            <a:avLst/>
          </a:prstGeom>
          <a:ln w="12700">
            <a:miter lim="400000"/>
          </a:ln>
        </p:spPr>
      </p:pic>
      <p:pic>
        <p:nvPicPr>
          <p:cNvPr id="305" name="lhcblogo.jpg" descr="lhcblogo.jpg"/>
          <p:cNvPicPr>
            <a:picLocks noChangeAspect="1"/>
          </p:cNvPicPr>
          <p:nvPr/>
        </p:nvPicPr>
        <p:blipFill>
          <a:blip r:embed="rId6"/>
          <a:stretch>
            <a:fillRect/>
          </a:stretch>
        </p:blipFill>
        <p:spPr>
          <a:xfrm>
            <a:off x="-3488267" y="-2367466"/>
            <a:ext cx="3276598" cy="2301318"/>
          </a:xfrm>
          <a:prstGeom prst="rect">
            <a:avLst/>
          </a:prstGeom>
          <a:ln w="12700">
            <a:miter lim="400000"/>
          </a:ln>
        </p:spPr>
      </p:pic>
      <p:pic>
        <p:nvPicPr>
          <p:cNvPr id="2" name="Picture 1" descr="A close-up of a yellow and black object&#10;&#10;AI-generated content may be incorrect.">
            <a:extLst>
              <a:ext uri="{FF2B5EF4-FFF2-40B4-BE49-F238E27FC236}">
                <a16:creationId xmlns:a16="http://schemas.microsoft.com/office/drawing/2014/main" id="{2DD20A27-0732-9EB9-2F96-98B8A287A1FC}"/>
              </a:ext>
            </a:extLst>
          </p:cNvPr>
          <p:cNvPicPr>
            <a:picLocks noChangeAspect="1"/>
          </p:cNvPicPr>
          <p:nvPr/>
        </p:nvPicPr>
        <p:blipFill>
          <a:blip r:embed="rId7"/>
          <a:stretch>
            <a:fillRect/>
          </a:stretch>
        </p:blipFill>
        <p:spPr>
          <a:xfrm>
            <a:off x="3280863" y="13826329"/>
            <a:ext cx="24091748" cy="1185029"/>
          </a:xfrm>
          <a:prstGeom prst="rect">
            <a:avLst/>
          </a:prstGeom>
        </p:spPr>
      </p:pic>
      <p:pic>
        <p:nvPicPr>
          <p:cNvPr id="3" name="Picture 2" descr="A close-up of a sign&#10;&#10;AI-generated content may be incorrect.">
            <a:extLst>
              <a:ext uri="{FF2B5EF4-FFF2-40B4-BE49-F238E27FC236}">
                <a16:creationId xmlns:a16="http://schemas.microsoft.com/office/drawing/2014/main" id="{E31653E6-79A8-B788-B49B-45F201D9A0B3}"/>
              </a:ext>
            </a:extLst>
          </p:cNvPr>
          <p:cNvPicPr>
            <a:picLocks noChangeAspect="1"/>
          </p:cNvPicPr>
          <p:nvPr/>
        </p:nvPicPr>
        <p:blipFill>
          <a:blip r:embed="rId8"/>
          <a:stretch>
            <a:fillRect/>
          </a:stretch>
        </p:blipFill>
        <p:spPr>
          <a:xfrm>
            <a:off x="-3837602" y="13701542"/>
            <a:ext cx="7143750" cy="131445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EB69A-8FAE-DE45-3DA3-7AD048B0B964}"/>
            </a:ext>
          </a:extLst>
        </p:cNvPr>
        <p:cNvGrpSpPr/>
        <p:nvPr/>
      </p:nvGrpSpPr>
      <p:grpSpPr>
        <a:xfrm>
          <a:off x="0" y="0"/>
          <a:ext cx="0" cy="0"/>
          <a:chOff x="0" y="0"/>
          <a:chExt cx="0" cy="0"/>
        </a:xfrm>
      </p:grpSpPr>
      <p:sp>
        <p:nvSpPr>
          <p:cNvPr id="385" name="Instrumentation: LHCb Upgrade and CODEX-b">
            <a:extLst>
              <a:ext uri="{FF2B5EF4-FFF2-40B4-BE49-F238E27FC236}">
                <a16:creationId xmlns:a16="http://schemas.microsoft.com/office/drawing/2014/main" id="{002AAC59-C720-CC18-1C52-8F3399A7A3DD}"/>
              </a:ext>
            </a:extLst>
          </p:cNvPr>
          <p:cNvSpPr txBox="1">
            <a:spLocks noGrp="1"/>
          </p:cNvSpPr>
          <p:nvPr>
            <p:ph type="title"/>
          </p:nvPr>
        </p:nvSpPr>
        <p:spPr>
          <a:prstGeom prst="rect">
            <a:avLst/>
          </a:prstGeom>
        </p:spPr>
        <p:txBody>
          <a:bodyPr/>
          <a:lstStyle/>
          <a:p>
            <a:r>
              <a:rPr lang="en-GB"/>
              <a:t>VELO Upgrade II</a:t>
            </a:r>
            <a:endParaRPr lang="en-GB" noProof="1"/>
          </a:p>
        </p:txBody>
      </p:sp>
      <p:sp>
        <p:nvSpPr>
          <p:cNvPr id="386" name="Slide Number">
            <a:extLst>
              <a:ext uri="{FF2B5EF4-FFF2-40B4-BE49-F238E27FC236}">
                <a16:creationId xmlns:a16="http://schemas.microsoft.com/office/drawing/2014/main" id="{98AD5066-6A39-B337-4246-DD21CB0458B7}"/>
              </a:ext>
            </a:extLst>
          </p:cNvPr>
          <p:cNvSpPr txBox="1">
            <a:spLocks noGrp="1"/>
          </p:cNvSpPr>
          <p:nvPr>
            <p:ph type="sldNum" sz="quarter" idx="2"/>
          </p:nvPr>
        </p:nvSpPr>
        <p:spPr>
          <a:xfrm>
            <a:off x="23909113" y="13100539"/>
            <a:ext cx="32956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10</a:t>
            </a:fld>
            <a:endParaRPr lang="en-GB" noProof="1"/>
          </a:p>
        </p:txBody>
      </p:sp>
      <p:sp>
        <p:nvSpPr>
          <p:cNvPr id="11" name="Marcador de texto 4">
            <a:extLst>
              <a:ext uri="{FF2B5EF4-FFF2-40B4-BE49-F238E27FC236}">
                <a16:creationId xmlns:a16="http://schemas.microsoft.com/office/drawing/2014/main" id="{419C7704-3270-CCE1-02D4-EBEE6BDE91E1}"/>
              </a:ext>
            </a:extLst>
          </p:cNvPr>
          <p:cNvSpPr txBox="1">
            <a:spLocks/>
          </p:cNvSpPr>
          <p:nvPr/>
        </p:nvSpPr>
        <p:spPr>
          <a:xfrm>
            <a:off x="1744980" y="2356368"/>
            <a:ext cx="13411200" cy="949273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ctr">
            <a:noAutofit/>
          </a:bodyPr>
          <a:lstStyle>
            <a:defPPr>
              <a:defRPr lang="es-ES"/>
            </a:defPPr>
            <a:lvl1pPr marL="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1pPr>
            <a:lvl2pPr marL="9144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2pPr>
            <a:lvl3pPr marL="18288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3pPr>
            <a:lvl4pPr marL="27432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4pPr>
            <a:lvl5pPr marL="36576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5pPr>
            <a:lvl6pPr marL="45720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6pPr>
            <a:lvl7pPr marL="54864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7pPr>
            <a:lvl8pPr marL="64008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8pPr>
            <a:lvl9pPr marL="73152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9pPr>
          </a:lstStyle>
          <a:p>
            <a:pPr indent="0">
              <a:spcBef>
                <a:spcPts val="0"/>
              </a:spcBef>
              <a:buNone/>
            </a:pPr>
            <a:r>
              <a:rPr lang="en-GB">
                <a:latin typeface="Helvetica Neue Medium"/>
                <a:ea typeface="Calibri"/>
                <a:cs typeface="Calibri"/>
              </a:rPr>
              <a:t>Converging different R&amp;D lines towards TDR (Q1 2027)</a:t>
            </a:r>
            <a:endParaRPr lang="en-GB"/>
          </a:p>
          <a:p>
            <a:pPr marL="685800">
              <a:spcBef>
                <a:spcPts val="3000"/>
              </a:spcBef>
              <a:buFont typeface="Courier New"/>
              <a:buChar char="-"/>
            </a:pPr>
            <a:r>
              <a:rPr lang="en-GB">
                <a:latin typeface="Helvetica Neue Medium"/>
                <a:ea typeface="Calibri"/>
                <a:cs typeface="Calibri"/>
              </a:rPr>
              <a:t>Mechanics: Considered detector on primary vacuum. Now evaluating secondary vacuum with  300</a:t>
            </a:r>
            <a:r>
              <a:rPr lang="en-GB">
                <a:latin typeface="Symbol"/>
                <a:ea typeface="Calibri"/>
                <a:cs typeface="Calibri"/>
                <a:sym typeface="Symbol"/>
              </a:rPr>
              <a:t>m</a:t>
            </a:r>
            <a:r>
              <a:rPr lang="en-GB">
                <a:latin typeface="Helvetica Neue Medium"/>
                <a:ea typeface="Calibri"/>
                <a:cs typeface="Calibri"/>
              </a:rPr>
              <a:t>m Beryllium box</a:t>
            </a:r>
            <a:endParaRPr lang="en-GB"/>
          </a:p>
          <a:p>
            <a:pPr marL="685800">
              <a:spcBef>
                <a:spcPts val="3000"/>
              </a:spcBef>
              <a:buFont typeface="Courier New"/>
              <a:buChar char="-"/>
            </a:pPr>
            <a:r>
              <a:rPr lang="en-GB">
                <a:latin typeface="Helvetica Neue Medium"/>
                <a:ea typeface="Calibri"/>
                <a:cs typeface="Calibri"/>
              </a:rPr>
              <a:t>Sensors: 3D</a:t>
            </a:r>
            <a:endParaRPr lang="en-GB"/>
          </a:p>
          <a:p>
            <a:pPr marL="685800">
              <a:spcBef>
                <a:spcPts val="3000"/>
              </a:spcBef>
              <a:buFont typeface="Courier New"/>
              <a:buChar char="-"/>
            </a:pPr>
            <a:r>
              <a:rPr lang="en-GB">
                <a:latin typeface="Helvetica Neue Medium"/>
                <a:ea typeface="Calibri"/>
                <a:cs typeface="Calibri"/>
              </a:rPr>
              <a:t>ASICs: New generation of ASICs taped out by TDR</a:t>
            </a:r>
            <a:endParaRPr lang="en-GB"/>
          </a:p>
          <a:p>
            <a:pPr marL="685800">
              <a:spcBef>
                <a:spcPts val="3000"/>
              </a:spcBef>
              <a:buFont typeface="Courier New"/>
              <a:buChar char="-"/>
            </a:pPr>
            <a:r>
              <a:rPr lang="en-GB">
                <a:latin typeface="Helvetica Neue Medium"/>
                <a:ea typeface="Calibri"/>
                <a:cs typeface="Calibri"/>
              </a:rPr>
              <a:t>Electronics: </a:t>
            </a:r>
          </a:p>
          <a:p>
            <a:pPr marL="1600200" lvl="1">
              <a:spcBef>
                <a:spcPts val="3000"/>
              </a:spcBef>
              <a:buFont typeface="Courier New"/>
              <a:buChar char="o"/>
            </a:pPr>
            <a:r>
              <a:rPr lang="en-GB">
                <a:latin typeface="Helvetica Neue Medium"/>
                <a:ea typeface="Calibri"/>
                <a:cs typeface="Calibri"/>
              </a:rPr>
              <a:t>Designing the first module prototypes</a:t>
            </a:r>
          </a:p>
          <a:p>
            <a:pPr marL="1600200" lvl="1">
              <a:spcBef>
                <a:spcPts val="3000"/>
              </a:spcBef>
              <a:buFont typeface="Courier New"/>
              <a:buChar char="o"/>
            </a:pPr>
            <a:r>
              <a:rPr lang="en-GB">
                <a:latin typeface="Helvetica Neue Medium"/>
                <a:ea typeface="Calibri"/>
                <a:cs typeface="Calibri"/>
              </a:rPr>
              <a:t>Silicon photonics readout preferable solution</a:t>
            </a:r>
            <a:endParaRPr lang="en-GB"/>
          </a:p>
          <a:p>
            <a:pPr marL="685800" indent="-685800">
              <a:spcBef>
                <a:spcPts val="0"/>
              </a:spcBef>
              <a:buFontTx/>
              <a:buChar char="-"/>
            </a:pPr>
            <a:endParaRPr lang="en-GB" sz="3200"/>
          </a:p>
        </p:txBody>
      </p:sp>
      <p:pic>
        <p:nvPicPr>
          <p:cNvPr id="2" name="Picture 1">
            <a:extLst>
              <a:ext uri="{FF2B5EF4-FFF2-40B4-BE49-F238E27FC236}">
                <a16:creationId xmlns:a16="http://schemas.microsoft.com/office/drawing/2014/main" id="{ADD0710C-B78F-3A35-1518-787FEC0F673B}"/>
              </a:ext>
            </a:extLst>
          </p:cNvPr>
          <p:cNvPicPr>
            <a:picLocks noChangeAspect="1"/>
          </p:cNvPicPr>
          <p:nvPr/>
        </p:nvPicPr>
        <p:blipFill>
          <a:blip r:embed="rId3"/>
          <a:stretch>
            <a:fillRect/>
          </a:stretch>
        </p:blipFill>
        <p:spPr>
          <a:xfrm>
            <a:off x="16628578" y="1753591"/>
            <a:ext cx="6781800" cy="10906125"/>
          </a:xfrm>
          <a:prstGeom prst="rect">
            <a:avLst/>
          </a:prstGeom>
        </p:spPr>
      </p:pic>
    </p:spTree>
    <p:extLst>
      <p:ext uri="{BB962C8B-B14F-4D97-AF65-F5344CB8AC3E}">
        <p14:creationId xmlns:p14="http://schemas.microsoft.com/office/powerpoint/2010/main" val="212157714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673BE-38AB-94B5-76DD-06215BCA7F00}"/>
            </a:ext>
          </a:extLst>
        </p:cNvPr>
        <p:cNvGrpSpPr/>
        <p:nvPr/>
      </p:nvGrpSpPr>
      <p:grpSpPr>
        <a:xfrm>
          <a:off x="0" y="0"/>
          <a:ext cx="0" cy="0"/>
          <a:chOff x="0" y="0"/>
          <a:chExt cx="0" cy="0"/>
        </a:xfrm>
      </p:grpSpPr>
      <p:sp>
        <p:nvSpPr>
          <p:cNvPr id="385" name="Instrumentation: LHCb Upgrade and CODEX-b">
            <a:extLst>
              <a:ext uri="{FF2B5EF4-FFF2-40B4-BE49-F238E27FC236}">
                <a16:creationId xmlns:a16="http://schemas.microsoft.com/office/drawing/2014/main" id="{57787D5A-0B54-C47F-4D3D-8EE13AED846F}"/>
              </a:ext>
            </a:extLst>
          </p:cNvPr>
          <p:cNvSpPr txBox="1">
            <a:spLocks noGrp="1"/>
          </p:cNvSpPr>
          <p:nvPr>
            <p:ph type="title"/>
          </p:nvPr>
        </p:nvSpPr>
        <p:spPr>
          <a:prstGeom prst="rect">
            <a:avLst/>
          </a:prstGeom>
        </p:spPr>
        <p:txBody>
          <a:bodyPr/>
          <a:lstStyle/>
          <a:p>
            <a:r>
              <a:rPr lang="en-GB" dirty="0"/>
              <a:t>VELO upgrade II</a:t>
            </a:r>
            <a:endParaRPr lang="en-GB" noProof="1"/>
          </a:p>
        </p:txBody>
      </p:sp>
      <p:sp>
        <p:nvSpPr>
          <p:cNvPr id="386" name="Slide Number">
            <a:extLst>
              <a:ext uri="{FF2B5EF4-FFF2-40B4-BE49-F238E27FC236}">
                <a16:creationId xmlns:a16="http://schemas.microsoft.com/office/drawing/2014/main" id="{83E39DB1-E133-070A-FB5F-B4CE17B5D1F5}"/>
              </a:ext>
            </a:extLst>
          </p:cNvPr>
          <p:cNvSpPr txBox="1">
            <a:spLocks noGrp="1"/>
          </p:cNvSpPr>
          <p:nvPr>
            <p:ph type="sldNum" sz="quarter" idx="2"/>
          </p:nvPr>
        </p:nvSpPr>
        <p:spPr>
          <a:xfrm>
            <a:off x="23909113" y="13100539"/>
            <a:ext cx="32956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11</a:t>
            </a:fld>
            <a:endParaRPr lang="en-GB" noProof="1"/>
          </a:p>
        </p:txBody>
      </p:sp>
      <p:grpSp>
        <p:nvGrpSpPr>
          <p:cNvPr id="8" name="Group 7">
            <a:extLst>
              <a:ext uri="{FF2B5EF4-FFF2-40B4-BE49-F238E27FC236}">
                <a16:creationId xmlns:a16="http://schemas.microsoft.com/office/drawing/2014/main" id="{BF6B755C-10A6-2875-FBBF-B194774C019C}"/>
              </a:ext>
            </a:extLst>
          </p:cNvPr>
          <p:cNvGrpSpPr/>
          <p:nvPr/>
        </p:nvGrpSpPr>
        <p:grpSpPr>
          <a:xfrm>
            <a:off x="16552986" y="7697086"/>
            <a:ext cx="7380210" cy="5842244"/>
            <a:chOff x="16170153" y="7512270"/>
            <a:chExt cx="7380210" cy="5842244"/>
          </a:xfrm>
        </p:grpSpPr>
        <p:pic>
          <p:nvPicPr>
            <p:cNvPr id="9" name="Imagen 7">
              <a:extLst>
                <a:ext uri="{FF2B5EF4-FFF2-40B4-BE49-F238E27FC236}">
                  <a16:creationId xmlns:a16="http://schemas.microsoft.com/office/drawing/2014/main" id="{ACD2C6B0-5EC0-BB32-0A12-CE3D43065E80}"/>
                </a:ext>
              </a:extLst>
            </p:cNvPr>
            <p:cNvPicPr>
              <a:picLocks noChangeAspect="1"/>
            </p:cNvPicPr>
            <p:nvPr/>
          </p:nvPicPr>
          <p:blipFill>
            <a:blip r:embed="rId2"/>
            <a:stretch>
              <a:fillRect/>
            </a:stretch>
          </p:blipFill>
          <p:spPr>
            <a:xfrm rot="16200000">
              <a:off x="17316106" y="7506541"/>
              <a:ext cx="4702020" cy="6993926"/>
            </a:xfrm>
            <a:prstGeom prst="rect">
              <a:avLst/>
            </a:prstGeom>
          </p:spPr>
        </p:pic>
        <p:pic>
          <p:nvPicPr>
            <p:cNvPr id="10" name="Imagen 8">
              <a:extLst>
                <a:ext uri="{FF2B5EF4-FFF2-40B4-BE49-F238E27FC236}">
                  <a16:creationId xmlns:a16="http://schemas.microsoft.com/office/drawing/2014/main" id="{8778DA92-39C2-2C1D-62FA-972A431C1A6B}"/>
                </a:ext>
              </a:extLst>
            </p:cNvPr>
            <p:cNvPicPr>
              <a:picLocks noChangeAspect="1"/>
            </p:cNvPicPr>
            <p:nvPr/>
          </p:nvPicPr>
          <p:blipFill>
            <a:blip r:embed="rId3"/>
            <a:stretch>
              <a:fillRect/>
            </a:stretch>
          </p:blipFill>
          <p:spPr>
            <a:xfrm>
              <a:off x="20580721" y="7512270"/>
              <a:ext cx="2969642" cy="2963324"/>
            </a:xfrm>
            <a:prstGeom prst="rect">
              <a:avLst/>
            </a:prstGeom>
            <a:ln w="28575">
              <a:solidFill>
                <a:srgbClr val="FF0000"/>
              </a:solidFill>
            </a:ln>
          </p:spPr>
        </p:pic>
      </p:grpSp>
      <p:sp>
        <p:nvSpPr>
          <p:cNvPr id="3" name="Marcador de texto 4">
            <a:extLst>
              <a:ext uri="{FF2B5EF4-FFF2-40B4-BE49-F238E27FC236}">
                <a16:creationId xmlns:a16="http://schemas.microsoft.com/office/drawing/2014/main" id="{896B4401-4624-DFF5-59CF-2F35709F02C9}"/>
              </a:ext>
            </a:extLst>
          </p:cNvPr>
          <p:cNvSpPr txBox="1">
            <a:spLocks/>
          </p:cNvSpPr>
          <p:nvPr/>
        </p:nvSpPr>
        <p:spPr>
          <a:xfrm>
            <a:off x="-3931" y="1207892"/>
            <a:ext cx="16780912" cy="12468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defPPr>
              <a:defRPr lang="es-ES"/>
            </a:defPPr>
            <a:lvl1pPr marL="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1pPr>
            <a:lvl2pPr marL="9144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2pPr>
            <a:lvl3pPr marL="18288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3pPr>
            <a:lvl4pPr marL="27432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4pPr>
            <a:lvl5pPr marL="36576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5pPr>
            <a:lvl6pPr marL="45720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6pPr>
            <a:lvl7pPr marL="54864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7pPr>
            <a:lvl8pPr marL="64008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8pPr>
            <a:lvl9pPr marL="7315200" marR="0" indent="-635000" algn="l" defTabSz="1828800" rtl="0" eaLnBrk="1" latinLnBrk="0" hangingPunct="1">
              <a:lnSpc>
                <a:spcPct val="100000"/>
              </a:lnSpc>
              <a:spcBef>
                <a:spcPts val="5900"/>
              </a:spcBef>
              <a:spcAft>
                <a:spcPts val="0"/>
              </a:spcAft>
              <a:buClrTx/>
              <a:buSzPct val="125000"/>
              <a:buFontTx/>
              <a:buChar char="•"/>
              <a:tabLst/>
              <a:defRPr sz="3600" b="0" i="0" u="none" strike="noStrike" kern="1200" cap="none" spc="0" baseline="0">
                <a:solidFill>
                  <a:schemeClr val="tx1"/>
                </a:solidFill>
                <a:uFillTx/>
                <a:latin typeface="+mn-lt"/>
                <a:ea typeface="+mn-ea"/>
                <a:cs typeface="+mn-cs"/>
                <a:sym typeface="Helvetica Neue"/>
              </a:defRPr>
            </a:lvl9pPr>
          </a:lstStyle>
          <a:p>
            <a:pPr indent="0">
              <a:spcBef>
                <a:spcPts val="0"/>
              </a:spcBef>
              <a:buNone/>
            </a:pPr>
            <a:endParaRPr lang="en-GB" sz="3200"/>
          </a:p>
          <a:p>
            <a:pPr indent="0">
              <a:spcBef>
                <a:spcPts val="0"/>
              </a:spcBef>
              <a:buNone/>
            </a:pPr>
            <a:r>
              <a:rPr lang="en-GB" sz="3200"/>
              <a:t>The role of IGFAE for VELO Upgrade II</a:t>
            </a:r>
            <a:endParaRPr lang="en-US" sz="3200"/>
          </a:p>
          <a:p>
            <a:pPr marL="1143000" indent="-685800">
              <a:spcBef>
                <a:spcPts val="3000"/>
              </a:spcBef>
              <a:buFont typeface="Arial"/>
              <a:buChar char="•"/>
            </a:pPr>
            <a:r>
              <a:rPr lang="en-GB" sz="3200"/>
              <a:t>Sensor development</a:t>
            </a:r>
          </a:p>
          <a:p>
            <a:pPr marL="2057400" lvl="1" indent="-685800">
              <a:spcBef>
                <a:spcPts val="3000"/>
              </a:spcBef>
              <a:buFontTx/>
              <a:buChar char="-"/>
            </a:pPr>
            <a:r>
              <a:rPr lang="en-GB" sz="3200"/>
              <a:t>3D sensor productions running in FBK and </a:t>
            </a:r>
            <a:r>
              <a:rPr lang="en-GB" sz="3200" err="1"/>
              <a:t>Sintef</a:t>
            </a:r>
            <a:endParaRPr lang="en-GB" sz="3200"/>
          </a:p>
          <a:p>
            <a:pPr marL="2057400" lvl="1" indent="-685800">
              <a:spcBef>
                <a:spcPts val="3000"/>
              </a:spcBef>
              <a:buFontTx/>
              <a:buChar char="-"/>
            </a:pPr>
            <a:r>
              <a:rPr lang="en-GB" sz="3200"/>
              <a:t>Sensor characterization.</a:t>
            </a:r>
            <a:br>
              <a:rPr lang="en-GB" sz="3200"/>
            </a:br>
            <a:r>
              <a:rPr lang="en-GB" sz="3200" err="1">
                <a:hlinkClick r:id="rId4"/>
              </a:rPr>
              <a:t>TimePix</a:t>
            </a:r>
            <a:r>
              <a:rPr lang="en-GB" sz="3200">
                <a:hlinkClick r:id="rId4"/>
              </a:rPr>
              <a:t> 4 beam telescope paper published on NIMA</a:t>
            </a:r>
            <a:endParaRPr lang="en-GB" sz="3200"/>
          </a:p>
          <a:p>
            <a:pPr marL="2057400" lvl="1" indent="-685800">
              <a:spcBef>
                <a:spcPts val="3000"/>
              </a:spcBef>
              <a:buFontTx/>
              <a:buChar char="-"/>
            </a:pPr>
            <a:r>
              <a:rPr lang="en-GB" sz="3200"/>
              <a:t>Exploring hybridization and sensor integration at INL (Braga)</a:t>
            </a:r>
          </a:p>
          <a:p>
            <a:pPr marL="2057400" lvl="1" indent="-685800">
              <a:spcBef>
                <a:spcPts val="3000"/>
              </a:spcBef>
              <a:buFontTx/>
              <a:buChar char="-"/>
            </a:pPr>
            <a:r>
              <a:rPr lang="en-GB" sz="3200"/>
              <a:t>Developing new sensors (</a:t>
            </a:r>
            <a:r>
              <a:rPr lang="en-GB" sz="3200" err="1"/>
              <a:t>SiEM</a:t>
            </a:r>
            <a:r>
              <a:rPr lang="en-GB" sz="3200"/>
              <a:t>). </a:t>
            </a:r>
            <a:r>
              <a:rPr lang="en-GB" sz="3200" i="1"/>
              <a:t>PhD Federico de Benedetti</a:t>
            </a:r>
            <a:r>
              <a:rPr lang="en-GB" sz="3200"/>
              <a:t> </a:t>
            </a:r>
          </a:p>
          <a:p>
            <a:pPr marL="1143000" indent="-685800">
              <a:spcBef>
                <a:spcPts val="3000"/>
              </a:spcBef>
              <a:buFont typeface="Arial"/>
              <a:buChar char="•"/>
            </a:pPr>
            <a:r>
              <a:rPr lang="en-GB" sz="3200"/>
              <a:t>Electronics</a:t>
            </a:r>
          </a:p>
          <a:p>
            <a:pPr marL="2057400" lvl="1" indent="-685800">
              <a:spcBef>
                <a:spcPts val="3000"/>
              </a:spcBef>
              <a:buFontTx/>
              <a:buChar char="-"/>
            </a:pPr>
            <a:r>
              <a:rPr lang="en-GB" sz="3200"/>
              <a:t>Setting the specs for ASIC design. Two LHCb technical notes</a:t>
            </a:r>
          </a:p>
          <a:p>
            <a:pPr marL="2057400" lvl="1" indent="-685800">
              <a:spcBef>
                <a:spcPts val="3000"/>
              </a:spcBef>
              <a:buFontTx/>
              <a:buChar char="-"/>
            </a:pPr>
            <a:r>
              <a:rPr lang="en-GB" sz="3200"/>
              <a:t>Developing control and DAQ electronics.</a:t>
            </a:r>
            <a:br>
              <a:rPr lang="en-GB" sz="3200"/>
            </a:br>
            <a:r>
              <a:rPr lang="en-GB" sz="3200"/>
              <a:t>Converging to module design</a:t>
            </a:r>
            <a:br>
              <a:rPr lang="en-GB" sz="3200"/>
            </a:br>
            <a:r>
              <a:rPr lang="en-GB" sz="3200" i="1"/>
              <a:t>PhD Francisco Piernas Díaz</a:t>
            </a:r>
            <a:endParaRPr lang="en-GB" sz="3200"/>
          </a:p>
          <a:p>
            <a:pPr marL="1143000" indent="-685800">
              <a:spcBef>
                <a:spcPts val="3000"/>
              </a:spcBef>
              <a:buFont typeface="Arial"/>
              <a:buChar char="•"/>
            </a:pPr>
            <a:r>
              <a:rPr lang="en-GB" sz="3200"/>
              <a:t>Vacuum compatibility</a:t>
            </a:r>
          </a:p>
          <a:p>
            <a:pPr marL="2057400" lvl="1" indent="-685800">
              <a:spcBef>
                <a:spcPts val="3000"/>
              </a:spcBef>
              <a:buFont typeface="Arial"/>
              <a:buChar char="-"/>
            </a:pPr>
            <a:r>
              <a:rPr lang="en-GB" sz="3200"/>
              <a:t>Outgassing setup: 10</a:t>
            </a:r>
            <a:r>
              <a:rPr lang="en-GB" sz="3200" baseline="30000"/>
              <a:t>-10 </a:t>
            </a:r>
            <a:r>
              <a:rPr lang="en-GB" sz="3200"/>
              <a:t>mbar, 230ºC, gas composition spectrometer (RGA) </a:t>
            </a:r>
          </a:p>
          <a:p>
            <a:pPr marL="2057400" lvl="1" indent="-685800">
              <a:spcBef>
                <a:spcPts val="3000"/>
              </a:spcBef>
              <a:buFont typeface="Arial"/>
              <a:buChar char="-"/>
            </a:pPr>
            <a:r>
              <a:rPr lang="en-GB" sz="3200"/>
              <a:t>To test: ceramics, optical fibres, feedthroughs, PCBs, foil samples, etc.</a:t>
            </a:r>
            <a:endParaRPr lang="en-GB"/>
          </a:p>
          <a:p>
            <a:pPr marL="2057400" lvl="1" indent="-685800">
              <a:spcBef>
                <a:spcPts val="0"/>
              </a:spcBef>
              <a:buFontTx/>
              <a:buChar char="-"/>
            </a:pPr>
            <a:endParaRPr lang="en-GB" sz="3200"/>
          </a:p>
        </p:txBody>
      </p:sp>
      <p:cxnSp>
        <p:nvCxnSpPr>
          <p:cNvPr id="5" name="Straight Arrow Connector 4">
            <a:extLst>
              <a:ext uri="{FF2B5EF4-FFF2-40B4-BE49-F238E27FC236}">
                <a16:creationId xmlns:a16="http://schemas.microsoft.com/office/drawing/2014/main" id="{0B004241-42B0-5EC5-93AB-AFACACDA66E3}"/>
              </a:ext>
            </a:extLst>
          </p:cNvPr>
          <p:cNvCxnSpPr/>
          <p:nvPr/>
        </p:nvCxnSpPr>
        <p:spPr>
          <a:xfrm flipH="1">
            <a:off x="19111545" y="9263269"/>
            <a:ext cx="1860019" cy="616354"/>
          </a:xfrm>
          <a:prstGeom prst="straightConnector1">
            <a:avLst/>
          </a:prstGeom>
          <a:noFill/>
          <a:ln w="25400" cap="flat">
            <a:solidFill>
              <a:srgbClr val="FF0000"/>
            </a:solidFill>
            <a:prstDash val="solid"/>
            <a:miter lim="400000"/>
            <a:tailEnd type="triangle"/>
          </a:ln>
          <a:effectLst/>
          <a:sp3d/>
        </p:spPr>
        <p:style>
          <a:lnRef idx="0">
            <a:scrgbClr r="0" g="0" b="0"/>
          </a:lnRef>
          <a:fillRef idx="0">
            <a:scrgbClr r="0" g="0" b="0"/>
          </a:fillRef>
          <a:effectRef idx="0">
            <a:scrgbClr r="0" g="0" b="0"/>
          </a:effectRef>
          <a:fontRef idx="none"/>
        </p:style>
      </p:cxnSp>
      <p:pic>
        <p:nvPicPr>
          <p:cNvPr id="4" name="Picture 3">
            <a:extLst>
              <a:ext uri="{FF2B5EF4-FFF2-40B4-BE49-F238E27FC236}">
                <a16:creationId xmlns:a16="http://schemas.microsoft.com/office/drawing/2014/main" id="{4A14BFF5-2C84-8FF8-398F-912A28ED5D7A}"/>
              </a:ext>
            </a:extLst>
          </p:cNvPr>
          <p:cNvPicPr>
            <a:picLocks noChangeAspect="1"/>
          </p:cNvPicPr>
          <p:nvPr/>
        </p:nvPicPr>
        <p:blipFill>
          <a:blip r:embed="rId5"/>
          <a:srcRect t="2986" b="7452"/>
          <a:stretch>
            <a:fillRect/>
          </a:stretch>
        </p:blipFill>
        <p:spPr>
          <a:xfrm>
            <a:off x="14237789" y="2252857"/>
            <a:ext cx="9728689" cy="4895733"/>
          </a:xfrm>
          <a:prstGeom prst="rect">
            <a:avLst/>
          </a:prstGeom>
        </p:spPr>
      </p:pic>
      <p:pic>
        <p:nvPicPr>
          <p:cNvPr id="2" name="Picture 1">
            <a:extLst>
              <a:ext uri="{FF2B5EF4-FFF2-40B4-BE49-F238E27FC236}">
                <a16:creationId xmlns:a16="http://schemas.microsoft.com/office/drawing/2014/main" id="{62E07BAB-BBB7-0D03-491D-70D8000E66CA}"/>
              </a:ext>
            </a:extLst>
          </p:cNvPr>
          <p:cNvPicPr>
            <a:picLocks noChangeAspect="1"/>
          </p:cNvPicPr>
          <p:nvPr/>
        </p:nvPicPr>
        <p:blipFill>
          <a:blip r:embed="rId6"/>
          <a:stretch>
            <a:fillRect/>
          </a:stretch>
        </p:blipFill>
        <p:spPr>
          <a:xfrm>
            <a:off x="19535392" y="24610"/>
            <a:ext cx="4780817" cy="3609974"/>
          </a:xfrm>
          <a:prstGeom prst="rect">
            <a:avLst/>
          </a:prstGeom>
        </p:spPr>
      </p:pic>
    </p:spTree>
    <p:extLst>
      <p:ext uri="{BB962C8B-B14F-4D97-AF65-F5344CB8AC3E}">
        <p14:creationId xmlns:p14="http://schemas.microsoft.com/office/powerpoint/2010/main" val="116429206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1C73E-7F77-46CF-3089-72AF87A178BF}"/>
              </a:ext>
            </a:extLst>
          </p:cNvPr>
          <p:cNvSpPr>
            <a:spLocks noGrp="1"/>
          </p:cNvSpPr>
          <p:nvPr>
            <p:ph type="title"/>
          </p:nvPr>
        </p:nvSpPr>
        <p:spPr/>
        <p:txBody>
          <a:bodyPr/>
          <a:lstStyle/>
          <a:p>
            <a:r>
              <a:rPr lang="en-GB"/>
              <a:t>CODEX-</a:t>
            </a:r>
            <a:r>
              <a:rPr lang="el-GR">
                <a:solidFill>
                  <a:srgbClr val="000000"/>
                </a:solidFill>
              </a:rPr>
              <a:t>β</a:t>
            </a:r>
            <a:endParaRPr lang="en-GB"/>
          </a:p>
        </p:txBody>
      </p:sp>
      <p:sp>
        <p:nvSpPr>
          <p:cNvPr id="3" name="Text Placeholder 2">
            <a:extLst>
              <a:ext uri="{FF2B5EF4-FFF2-40B4-BE49-F238E27FC236}">
                <a16:creationId xmlns:a16="http://schemas.microsoft.com/office/drawing/2014/main" id="{18960A68-4E31-77D5-7760-95B5C67669D3}"/>
              </a:ext>
            </a:extLst>
          </p:cNvPr>
          <p:cNvSpPr>
            <a:spLocks noGrp="1"/>
          </p:cNvSpPr>
          <p:nvPr>
            <p:ph type="body" idx="1"/>
          </p:nvPr>
        </p:nvSpPr>
        <p:spPr>
          <a:xfrm>
            <a:off x="5749036" y="5743170"/>
            <a:ext cx="8047935" cy="7291137"/>
          </a:xfrm>
        </p:spPr>
        <p:txBody>
          <a:bodyPr>
            <a:normAutofit/>
          </a:bodyPr>
          <a:lstStyle/>
          <a:p>
            <a:pPr marL="0" indent="0">
              <a:buNone/>
            </a:pPr>
            <a:endParaRPr lang="en-GB" sz="3200" dirty="0"/>
          </a:p>
          <a:p>
            <a:pPr>
              <a:buFont typeface="Arial"/>
              <a:buChar char="•"/>
            </a:pPr>
            <a:r>
              <a:rPr lang="en-GB" sz="3200"/>
              <a:t>Hardware:</a:t>
            </a:r>
            <a:endParaRPr lang="en-GB" sz="3200" dirty="0"/>
          </a:p>
          <a:p>
            <a:pPr lvl="1">
              <a:buFont typeface="Courier New"/>
              <a:buChar char="o"/>
            </a:pPr>
            <a:r>
              <a:rPr lang="en-GB" sz="3200"/>
              <a:t> RPC triplets installed and tested.</a:t>
            </a:r>
          </a:p>
          <a:p>
            <a:pPr lvl="1">
              <a:buFont typeface="Courier New"/>
              <a:buChar char="o"/>
            </a:pPr>
            <a:r>
              <a:rPr lang="en-GB" sz="3200" dirty="0"/>
              <a:t>Service routing (Low </a:t>
            </a:r>
            <a:r>
              <a:rPr lang="en-GB" sz="3200" dirty="0" err="1"/>
              <a:t>Voltaje</a:t>
            </a:r>
            <a:r>
              <a:rPr lang="en-GB" sz="3200" dirty="0"/>
              <a:t>/High </a:t>
            </a:r>
            <a:r>
              <a:rPr lang="en-GB" sz="3200" dirty="0" err="1"/>
              <a:t>Voltaje</a:t>
            </a:r>
            <a:r>
              <a:rPr lang="en-GB" sz="3200" dirty="0"/>
              <a:t>/Gas) completed.</a:t>
            </a:r>
            <a:endParaRPr lang="en-GB" sz="3200"/>
          </a:p>
          <a:p>
            <a:pPr lvl="1">
              <a:buFont typeface="Courier New"/>
              <a:buChar char="o"/>
            </a:pPr>
            <a:r>
              <a:rPr lang="en-GB" sz="3200"/>
              <a:t>DAQ units connected and integrated within LHCb readout.</a:t>
            </a:r>
          </a:p>
          <a:p>
            <a:pPr lvl="1">
              <a:buFont typeface="Courier New"/>
              <a:buChar char="o"/>
            </a:pPr>
            <a:endParaRPr lang="en-GB" sz="3200" dirty="0"/>
          </a:p>
          <a:p>
            <a:pPr marL="635000" lvl="1" indent="0">
              <a:buNone/>
            </a:pPr>
            <a:endParaRPr lang="en-GB" sz="3200" dirty="0"/>
          </a:p>
        </p:txBody>
      </p:sp>
      <p:pic>
        <p:nvPicPr>
          <p:cNvPr id="7" name="Picture 6" descr="A large metal box with wires and cables&#10;&#10;AI-generated content may be incorrect.">
            <a:extLst>
              <a:ext uri="{FF2B5EF4-FFF2-40B4-BE49-F238E27FC236}">
                <a16:creationId xmlns:a16="http://schemas.microsoft.com/office/drawing/2014/main" id="{B7B4A19F-030C-E6E3-12CE-D43ED2DD9DEB}"/>
              </a:ext>
            </a:extLst>
          </p:cNvPr>
          <p:cNvPicPr>
            <a:picLocks noChangeAspect="1"/>
          </p:cNvPicPr>
          <p:nvPr/>
        </p:nvPicPr>
        <p:blipFill>
          <a:blip r:embed="rId2"/>
          <a:stretch>
            <a:fillRect/>
          </a:stretch>
        </p:blipFill>
        <p:spPr>
          <a:xfrm>
            <a:off x="14297523" y="1540057"/>
            <a:ext cx="9329219" cy="6962320"/>
          </a:xfrm>
          <a:prstGeom prst="rect">
            <a:avLst/>
          </a:prstGeom>
        </p:spPr>
      </p:pic>
      <p:sp>
        <p:nvSpPr>
          <p:cNvPr id="8" name="TextBox 7">
            <a:extLst>
              <a:ext uri="{FF2B5EF4-FFF2-40B4-BE49-F238E27FC236}">
                <a16:creationId xmlns:a16="http://schemas.microsoft.com/office/drawing/2014/main" id="{DB8510FC-6335-D811-CF11-CCC3CF7DFC63}"/>
              </a:ext>
            </a:extLst>
          </p:cNvPr>
          <p:cNvSpPr txBox="1"/>
          <p:nvPr/>
        </p:nvSpPr>
        <p:spPr>
          <a:xfrm>
            <a:off x="14663657" y="9492718"/>
            <a:ext cx="8758343" cy="35189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457200" marR="0" indent="-457200" algn="l" defTabSz="825500" rtl="0" fontAlgn="auto" latinLnBrk="0" hangingPunct="0">
              <a:lnSpc>
                <a:spcPct val="100000"/>
              </a:lnSpc>
              <a:spcBef>
                <a:spcPts val="0"/>
              </a:spcBef>
              <a:spcAft>
                <a:spcPts val="0"/>
              </a:spcAft>
              <a:buClrTx/>
              <a:buSzTx/>
              <a:buFont typeface="Arial"/>
              <a:buChar char="•"/>
              <a:tabLst/>
            </a:pPr>
            <a:r>
              <a:rPr lang="en-GB" sz="3200" b="0"/>
              <a:t>Software:</a:t>
            </a:r>
            <a:endParaRPr lang="en-GB" sz="3200" b="0" dirty="0"/>
          </a:p>
          <a:p>
            <a:pPr marL="914400" lvl="1" indent="-457200" algn="l">
              <a:buFont typeface="Courier New"/>
              <a:buChar char="o"/>
            </a:pPr>
            <a:r>
              <a:rPr lang="en-GB" sz="3200" b="0" dirty="0"/>
              <a:t>Trigger and reconstruction implemented: time alignment in progre</a:t>
            </a:r>
            <a:r>
              <a:rPr lang="en-GB" sz="3200" b="0"/>
              <a:t>ss.</a:t>
            </a:r>
            <a:endParaRPr lang="en-GB" sz="3200" b="0" dirty="0"/>
          </a:p>
          <a:p>
            <a:pPr marL="914400" lvl="1" indent="-457200" algn="l">
              <a:buFont typeface="Courier New"/>
              <a:buChar char="o"/>
            </a:pPr>
            <a:r>
              <a:rPr lang="en-GB" sz="3200" b="0"/>
              <a:t>ECS integrated with LHCb.</a:t>
            </a:r>
            <a:endParaRPr lang="en-GB" sz="3200" b="0" dirty="0"/>
          </a:p>
          <a:p>
            <a:pPr marL="914400" lvl="1" indent="-457200" algn="l">
              <a:buFont typeface="Courier New"/>
              <a:buChar char="o"/>
            </a:pPr>
            <a:r>
              <a:rPr lang="en-GB" sz="3200" b="0" dirty="0"/>
              <a:t>Simulation </a:t>
            </a:r>
            <a:r>
              <a:rPr lang="en-GB" sz="3200" b="0"/>
              <a:t>software.</a:t>
            </a:r>
            <a:endParaRPr lang="en-GB" sz="3200" b="0" dirty="0"/>
          </a:p>
          <a:p>
            <a:pPr marL="914400" lvl="1" indent="-457200" algn="l">
              <a:buFont typeface="Courier New"/>
              <a:buChar char="o"/>
            </a:pPr>
            <a:r>
              <a:rPr lang="en-GB" sz="3200" b="0"/>
              <a:t>Offline analysis framework COBRA.</a:t>
            </a:r>
            <a:endParaRPr lang="en-GB" sz="3200" b="0" dirty="0"/>
          </a:p>
          <a:p>
            <a:pPr marL="457200" lvl="1" algn="l">
              <a:buFont typeface="Courier New"/>
              <a:buChar char="o"/>
            </a:pPr>
            <a:endParaRPr lang="en-GB" dirty="0"/>
          </a:p>
        </p:txBody>
      </p:sp>
      <p:pic>
        <p:nvPicPr>
          <p:cNvPr id="9" name="Picture 8">
            <a:extLst>
              <a:ext uri="{FF2B5EF4-FFF2-40B4-BE49-F238E27FC236}">
                <a16:creationId xmlns:a16="http://schemas.microsoft.com/office/drawing/2014/main" id="{E1F287DC-9BA3-6546-490D-E6A73B54E5DB}"/>
              </a:ext>
            </a:extLst>
          </p:cNvPr>
          <p:cNvPicPr>
            <a:picLocks noChangeAspect="1"/>
          </p:cNvPicPr>
          <p:nvPr/>
        </p:nvPicPr>
        <p:blipFill>
          <a:blip r:embed="rId3"/>
          <a:stretch>
            <a:fillRect/>
          </a:stretch>
        </p:blipFill>
        <p:spPr>
          <a:xfrm>
            <a:off x="2091" y="6012581"/>
            <a:ext cx="5585660" cy="7276097"/>
          </a:xfrm>
          <a:prstGeom prst="rect">
            <a:avLst/>
          </a:prstGeom>
        </p:spPr>
      </p:pic>
      <p:sp>
        <p:nvSpPr>
          <p:cNvPr id="10" name="TextBox 9">
            <a:extLst>
              <a:ext uri="{FF2B5EF4-FFF2-40B4-BE49-F238E27FC236}">
                <a16:creationId xmlns:a16="http://schemas.microsoft.com/office/drawing/2014/main" id="{99F3A499-CADB-4849-0466-E341F51B8216}"/>
              </a:ext>
            </a:extLst>
          </p:cNvPr>
          <p:cNvSpPr txBox="1"/>
          <p:nvPr/>
        </p:nvSpPr>
        <p:spPr>
          <a:xfrm>
            <a:off x="4109820" y="2867669"/>
            <a:ext cx="8981810" cy="10874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457200" indent="-457200" algn="l">
              <a:buFont typeface="Arial"/>
              <a:buChar char="•"/>
            </a:pPr>
            <a:r>
              <a:rPr lang="en-GB" sz="3200" b="0"/>
              <a:t>Installation of a reduced-size prototype CODEX-beta completed during Run 3.</a:t>
            </a:r>
            <a:endParaRPr lang="en-US" sz="3200"/>
          </a:p>
        </p:txBody>
      </p:sp>
      <p:pic>
        <p:nvPicPr>
          <p:cNvPr id="11" name="Picture 10" descr="A person working on a machine&#10;&#10;AI-generated content may be incorrect.">
            <a:extLst>
              <a:ext uri="{FF2B5EF4-FFF2-40B4-BE49-F238E27FC236}">
                <a16:creationId xmlns:a16="http://schemas.microsoft.com/office/drawing/2014/main" id="{AC250C56-1597-97C1-E521-E75A9FB0D707}"/>
              </a:ext>
            </a:extLst>
          </p:cNvPr>
          <p:cNvPicPr>
            <a:picLocks noChangeAspect="1"/>
          </p:cNvPicPr>
          <p:nvPr/>
        </p:nvPicPr>
        <p:blipFill>
          <a:blip r:embed="rId4"/>
          <a:stretch>
            <a:fillRect/>
          </a:stretch>
        </p:blipFill>
        <p:spPr>
          <a:xfrm>
            <a:off x="2136" y="29976"/>
            <a:ext cx="3269840" cy="5805238"/>
          </a:xfrm>
          <a:prstGeom prst="rect">
            <a:avLst/>
          </a:prstGeom>
        </p:spPr>
      </p:pic>
    </p:spTree>
    <p:extLst>
      <p:ext uri="{BB962C8B-B14F-4D97-AF65-F5344CB8AC3E}">
        <p14:creationId xmlns:p14="http://schemas.microsoft.com/office/powerpoint/2010/main" val="219275743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36313-644B-82BC-1491-DBB42C824DBB}"/>
            </a:ext>
          </a:extLst>
        </p:cNvPr>
        <p:cNvGrpSpPr/>
        <p:nvPr/>
      </p:nvGrpSpPr>
      <p:grpSpPr>
        <a:xfrm>
          <a:off x="0" y="0"/>
          <a:ext cx="0" cy="0"/>
          <a:chOff x="0" y="0"/>
          <a:chExt cx="0" cy="0"/>
        </a:xfrm>
      </p:grpSpPr>
      <p:sp>
        <p:nvSpPr>
          <p:cNvPr id="385" name="Instrumentation: LHCb Upgrade and CODEX-b">
            <a:extLst>
              <a:ext uri="{FF2B5EF4-FFF2-40B4-BE49-F238E27FC236}">
                <a16:creationId xmlns:a16="http://schemas.microsoft.com/office/drawing/2014/main" id="{7EA761A2-76BD-13B6-9AC4-160071956F72}"/>
              </a:ext>
            </a:extLst>
          </p:cNvPr>
          <p:cNvSpPr txBox="1">
            <a:spLocks noGrp="1"/>
          </p:cNvSpPr>
          <p:nvPr>
            <p:ph type="title"/>
          </p:nvPr>
        </p:nvSpPr>
        <p:spPr>
          <a:prstGeom prst="rect">
            <a:avLst/>
          </a:prstGeom>
        </p:spPr>
        <p:txBody>
          <a:bodyPr/>
          <a:lstStyle/>
          <a:p>
            <a:r>
              <a:rPr lang="en-GB"/>
              <a:t>Beyond LHCb </a:t>
            </a:r>
            <a:endParaRPr lang="en-GB" noProof="1"/>
          </a:p>
        </p:txBody>
      </p:sp>
      <p:sp>
        <p:nvSpPr>
          <p:cNvPr id="386" name="Slide Number">
            <a:extLst>
              <a:ext uri="{FF2B5EF4-FFF2-40B4-BE49-F238E27FC236}">
                <a16:creationId xmlns:a16="http://schemas.microsoft.com/office/drawing/2014/main" id="{CE7661B0-768D-7AD8-AA07-D594F8DC5594}"/>
              </a:ext>
            </a:extLst>
          </p:cNvPr>
          <p:cNvSpPr txBox="1">
            <a:spLocks noGrp="1"/>
          </p:cNvSpPr>
          <p:nvPr>
            <p:ph type="sldNum" sz="quarter" idx="2"/>
          </p:nvPr>
        </p:nvSpPr>
        <p:spPr>
          <a:xfrm>
            <a:off x="23909113" y="13100539"/>
            <a:ext cx="32956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13</a:t>
            </a:fld>
            <a:endParaRPr lang="en-GB" noProof="1"/>
          </a:p>
        </p:txBody>
      </p:sp>
      <p:pic>
        <p:nvPicPr>
          <p:cNvPr id="2" name="Picture 1">
            <a:extLst>
              <a:ext uri="{FF2B5EF4-FFF2-40B4-BE49-F238E27FC236}">
                <a16:creationId xmlns:a16="http://schemas.microsoft.com/office/drawing/2014/main" id="{81AE69E6-E729-0981-BF81-B119BB1F6695}"/>
              </a:ext>
            </a:extLst>
          </p:cNvPr>
          <p:cNvPicPr>
            <a:picLocks noChangeAspect="1"/>
          </p:cNvPicPr>
          <p:nvPr/>
        </p:nvPicPr>
        <p:blipFill>
          <a:blip r:embed="rId3"/>
          <a:srcRect l="3223" r="3850" b="116"/>
          <a:stretch>
            <a:fillRect/>
          </a:stretch>
        </p:blipFill>
        <p:spPr>
          <a:xfrm>
            <a:off x="15874876" y="1496900"/>
            <a:ext cx="8209589" cy="6954538"/>
          </a:xfrm>
          <a:prstGeom prst="rect">
            <a:avLst/>
          </a:prstGeom>
        </p:spPr>
      </p:pic>
      <p:sp>
        <p:nvSpPr>
          <p:cNvPr id="4" name="Text Placeholder 2">
            <a:extLst>
              <a:ext uri="{FF2B5EF4-FFF2-40B4-BE49-F238E27FC236}">
                <a16:creationId xmlns:a16="http://schemas.microsoft.com/office/drawing/2014/main" id="{06182FCA-7824-D1C1-5E68-0A65D9B31267}"/>
              </a:ext>
            </a:extLst>
          </p:cNvPr>
          <p:cNvSpPr>
            <a:spLocks noGrp="1"/>
          </p:cNvSpPr>
          <p:nvPr>
            <p:ph type="body" idx="1"/>
          </p:nvPr>
        </p:nvSpPr>
        <p:spPr>
          <a:xfrm>
            <a:off x="1013091" y="3730538"/>
            <a:ext cx="22245320" cy="9355014"/>
          </a:xfrm>
        </p:spPr>
        <p:txBody>
          <a:bodyPr lIns="50800" tIns="50800" rIns="50800" bIns="50800" anchor="ctr">
            <a:noAutofit/>
          </a:bodyPr>
          <a:lstStyle/>
          <a:p>
            <a:pPr marL="0" indent="0">
              <a:lnSpc>
                <a:spcPct val="0"/>
              </a:lnSpc>
              <a:spcBef>
                <a:spcPts val="3000"/>
              </a:spcBef>
              <a:buNone/>
            </a:pPr>
            <a:r>
              <a:rPr lang="en-GB" sz="3600">
                <a:cs typeface="Arial"/>
              </a:rPr>
              <a:t>Proton therapy. </a:t>
            </a:r>
            <a:r>
              <a:rPr lang="en-GB" sz="3600" i="1">
                <a:cs typeface="Arial"/>
              </a:rPr>
              <a:t>PhD Iris García Rivas</a:t>
            </a:r>
          </a:p>
          <a:p>
            <a:pPr>
              <a:lnSpc>
                <a:spcPct val="0"/>
              </a:lnSpc>
              <a:spcBef>
                <a:spcPts val="3000"/>
              </a:spcBef>
              <a:buFont typeface="Arial"/>
              <a:buChar char="•"/>
            </a:pPr>
            <a:r>
              <a:rPr lang="en-GB" sz="3600">
                <a:cs typeface="Arial"/>
              </a:rPr>
              <a:t>Proof of principle demonstrated</a:t>
            </a:r>
          </a:p>
          <a:p>
            <a:pPr lvl="1">
              <a:lnSpc>
                <a:spcPct val="0"/>
              </a:lnSpc>
              <a:spcBef>
                <a:spcPts val="3000"/>
              </a:spcBef>
              <a:buFont typeface="Courier New"/>
              <a:buChar char="o"/>
            </a:pPr>
            <a:r>
              <a:rPr lang="en-GB" sz="3600">
                <a:cs typeface="Arial"/>
              </a:rPr>
              <a:t>Publication of detector hardware on </a:t>
            </a:r>
            <a:r>
              <a:rPr lang="en-GB" sz="3600">
                <a:cs typeface="Arial"/>
                <a:hlinkClick r:id="rId4"/>
              </a:rPr>
              <a:t>JINST</a:t>
            </a:r>
            <a:r>
              <a:rPr lang="en-GB" sz="3600">
                <a:cs typeface="Arial"/>
              </a:rPr>
              <a:t> </a:t>
            </a:r>
          </a:p>
          <a:p>
            <a:pPr lvl="1">
              <a:lnSpc>
                <a:spcPct val="0"/>
              </a:lnSpc>
              <a:spcBef>
                <a:spcPts val="3000"/>
              </a:spcBef>
              <a:buFont typeface="Courier New"/>
              <a:buChar char="o"/>
            </a:pPr>
            <a:r>
              <a:rPr lang="en-GB" sz="3600">
                <a:cs typeface="Arial"/>
              </a:rPr>
              <a:t>Publication with clinical beam submitted in May 2026</a:t>
            </a:r>
            <a:br>
              <a:rPr lang="en-US"/>
            </a:br>
            <a:endParaRPr lang="en-US">
              <a:cs typeface="Arial"/>
            </a:endParaRPr>
          </a:p>
          <a:p>
            <a:pPr marL="635000" lvl="1" indent="0">
              <a:lnSpc>
                <a:spcPct val="0"/>
              </a:lnSpc>
              <a:spcBef>
                <a:spcPts val="3000"/>
              </a:spcBef>
              <a:buNone/>
            </a:pPr>
            <a:endParaRPr lang="en-US">
              <a:cs typeface="Arial"/>
            </a:endParaRPr>
          </a:p>
          <a:p>
            <a:pPr marL="0" indent="0">
              <a:lnSpc>
                <a:spcPct val="0"/>
              </a:lnSpc>
              <a:spcBef>
                <a:spcPts val="3000"/>
              </a:spcBef>
              <a:buNone/>
            </a:pPr>
            <a:r>
              <a:rPr lang="en-GB" sz="3600">
                <a:cs typeface="Arial"/>
              </a:rPr>
              <a:t>DRD3. IGFAE IGNITE. </a:t>
            </a:r>
          </a:p>
          <a:p>
            <a:pPr lvl="1" indent="0">
              <a:lnSpc>
                <a:spcPct val="0"/>
              </a:lnSpc>
              <a:spcBef>
                <a:spcPts val="3000"/>
              </a:spcBef>
              <a:buFont typeface="Courier New"/>
              <a:buChar char="o"/>
            </a:pPr>
            <a:r>
              <a:rPr lang="en-GB" sz="3600">
                <a:solidFill>
                  <a:schemeClr val="tx1"/>
                </a:solidFill>
                <a:cs typeface="Arial"/>
              </a:rPr>
              <a:t> Goal is to position the institute on key detector technologies towards FCC-ee </a:t>
            </a:r>
            <a:br>
              <a:rPr lang="en-GB" sz="3600">
                <a:cs typeface="Arial"/>
              </a:rPr>
            </a:br>
            <a:endParaRPr lang="en-GB" sz="3600">
              <a:solidFill>
                <a:schemeClr val="tx1"/>
              </a:solidFill>
              <a:cs typeface="Arial"/>
            </a:endParaRPr>
          </a:p>
          <a:p>
            <a:pPr lvl="1" indent="0">
              <a:lnSpc>
                <a:spcPct val="0"/>
              </a:lnSpc>
              <a:spcBef>
                <a:spcPts val="3000"/>
              </a:spcBef>
              <a:buNone/>
            </a:pPr>
            <a:r>
              <a:rPr lang="en-GB" sz="3600">
                <a:solidFill>
                  <a:schemeClr val="tx1"/>
                </a:solidFill>
                <a:cs typeface="Arial"/>
              </a:rPr>
              <a:t>    (Monolithic Active Pixel Sensors- DMAPS)</a:t>
            </a:r>
            <a:endParaRPr lang="en-GB">
              <a:solidFill>
                <a:schemeClr val="tx1"/>
              </a:solidFill>
            </a:endParaRPr>
          </a:p>
          <a:p>
            <a:pPr lvl="1" indent="0">
              <a:lnSpc>
                <a:spcPct val="0"/>
              </a:lnSpc>
              <a:spcBef>
                <a:spcPts val="3000"/>
              </a:spcBef>
              <a:buFont typeface="Courier New"/>
              <a:buChar char="o"/>
            </a:pPr>
            <a:r>
              <a:rPr lang="en-GB" sz="3600">
                <a:cs typeface="Arial"/>
              </a:rPr>
              <a:t> Collaboration with IFIC &amp; IFCA to build a telescope based on Belle II DMAPS ASICs</a:t>
            </a:r>
          </a:p>
          <a:p>
            <a:pPr lvl="1" indent="0">
              <a:lnSpc>
                <a:spcPct val="0"/>
              </a:lnSpc>
              <a:spcBef>
                <a:spcPts val="3000"/>
              </a:spcBef>
              <a:buFont typeface="Courier New"/>
              <a:buChar char="o"/>
            </a:pPr>
            <a:r>
              <a:rPr lang="en-GB" sz="3600">
                <a:cs typeface="Arial"/>
              </a:rPr>
              <a:t> IGFAE is focus on system integration and DAQ electronics</a:t>
            </a:r>
            <a:br>
              <a:rPr lang="en-GB" sz="3600">
                <a:cs typeface="Arial"/>
              </a:rPr>
            </a:br>
            <a:endParaRPr lang="en-GB" sz="3600">
              <a:cs typeface="Arial"/>
            </a:endParaRPr>
          </a:p>
          <a:p>
            <a:pPr lvl="1" indent="0">
              <a:lnSpc>
                <a:spcPct val="0"/>
              </a:lnSpc>
              <a:spcBef>
                <a:spcPts val="3000"/>
              </a:spcBef>
              <a:buNone/>
            </a:pPr>
            <a:endParaRPr lang="en-GB" sz="3600">
              <a:cs typeface="Arial"/>
            </a:endParaRPr>
          </a:p>
          <a:p>
            <a:pPr marL="0" indent="0">
              <a:lnSpc>
                <a:spcPct val="0"/>
              </a:lnSpc>
              <a:spcBef>
                <a:spcPts val="3000"/>
              </a:spcBef>
              <a:buNone/>
            </a:pPr>
            <a:r>
              <a:rPr lang="en-GB" sz="3600">
                <a:solidFill>
                  <a:schemeClr val="tx1"/>
                </a:solidFill>
                <a:cs typeface="Arial"/>
              </a:rPr>
              <a:t>DRD7. IGFAE IGNITE</a:t>
            </a:r>
            <a:endParaRPr lang="en-GB" sz="3600">
              <a:cs typeface="Arial"/>
            </a:endParaRPr>
          </a:p>
          <a:p>
            <a:pPr lvl="1" indent="0">
              <a:lnSpc>
                <a:spcPct val="0"/>
              </a:lnSpc>
              <a:spcBef>
                <a:spcPts val="3000"/>
              </a:spcBef>
              <a:buFont typeface="Courier New"/>
              <a:buChar char="o"/>
            </a:pPr>
            <a:r>
              <a:rPr lang="en-GB" sz="3600">
                <a:cs typeface="Arial"/>
              </a:rPr>
              <a:t> Goal is to develop the next gen. of radiation hard high-speed transceivers</a:t>
            </a:r>
          </a:p>
          <a:p>
            <a:pPr lvl="1" indent="0">
              <a:lnSpc>
                <a:spcPct val="0"/>
              </a:lnSpc>
              <a:spcBef>
                <a:spcPts val="3000"/>
              </a:spcBef>
              <a:buFont typeface="Courier New"/>
              <a:buChar char="o"/>
            </a:pPr>
            <a:r>
              <a:rPr lang="en-GB" sz="3600">
                <a:cs typeface="Arial"/>
              </a:rPr>
              <a:t> IGFAE is focus on the operation of these devices at extreme environments (like VELO)</a:t>
            </a:r>
            <a:endParaRPr lang="en-GB" sz="3600"/>
          </a:p>
        </p:txBody>
      </p:sp>
    </p:spTree>
    <p:extLst>
      <p:ext uri="{BB962C8B-B14F-4D97-AF65-F5344CB8AC3E}">
        <p14:creationId xmlns:p14="http://schemas.microsoft.com/office/powerpoint/2010/main" val="296300629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Summary"/>
          <p:cNvSpPr txBox="1">
            <a:spLocks noGrp="1"/>
          </p:cNvSpPr>
          <p:nvPr>
            <p:ph type="title"/>
          </p:nvPr>
        </p:nvSpPr>
        <p:spPr>
          <a:prstGeom prst="rect">
            <a:avLst/>
          </a:prstGeom>
        </p:spPr>
        <p:txBody>
          <a:bodyPr/>
          <a:lstStyle/>
          <a:p>
            <a:r>
              <a:rPr lang="en-GB" noProof="1"/>
              <a:t>Summary</a:t>
            </a:r>
          </a:p>
        </p:txBody>
      </p:sp>
      <p:sp>
        <p:nvSpPr>
          <p:cNvPr id="395" name="Slide Number"/>
          <p:cNvSpPr txBox="1">
            <a:spLocks noGrp="1"/>
          </p:cNvSpPr>
          <p:nvPr>
            <p:ph type="sldNum" sz="quarter" idx="2"/>
          </p:nvPr>
        </p:nvSpPr>
        <p:spPr>
          <a:xfrm>
            <a:off x="23912923" y="13100539"/>
            <a:ext cx="32194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14</a:t>
            </a:fld>
            <a:endParaRPr lang="en-GB" noProof="1"/>
          </a:p>
        </p:txBody>
      </p:sp>
      <p:sp>
        <p:nvSpPr>
          <p:cNvPr id="396" name="Very active group, broad physics programme…"/>
          <p:cNvSpPr/>
          <p:nvPr/>
        </p:nvSpPr>
        <p:spPr>
          <a:xfrm>
            <a:off x="550377" y="2543910"/>
            <a:ext cx="13259570" cy="6566312"/>
          </a:xfrm>
          <a:prstGeom prst="roundRect">
            <a:avLst>
              <a:gd name="adj" fmla="val 2951"/>
            </a:avLst>
          </a:prstGeom>
          <a:solidFill>
            <a:schemeClr val="accent3">
              <a:alpha val="20395"/>
            </a:schemeClr>
          </a:solidFill>
          <a:ln w="63500">
            <a:solidFill>
              <a:schemeClr val="accent3">
                <a:hueOff val="914337"/>
                <a:satOff val="31515"/>
                <a:lumOff val="-30790"/>
              </a:schemeClr>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marL="635000" indent="-635000" algn="l">
              <a:spcBef>
                <a:spcPts val="2500"/>
              </a:spcBef>
              <a:buSzPct val="125000"/>
              <a:buChar char="•"/>
              <a:defRPr sz="3300" b="0"/>
            </a:pPr>
            <a:r>
              <a:rPr lang="en-GB" noProof="1"/>
              <a:t>Very active group, broad physics programme </a:t>
            </a:r>
          </a:p>
          <a:p>
            <a:pPr marL="1270000" lvl="1" indent="-635000" algn="l">
              <a:spcBef>
                <a:spcPts val="2500"/>
              </a:spcBef>
              <a:buSzPct val="125000"/>
              <a:buChar char="•"/>
              <a:defRPr sz="3300" b="0"/>
            </a:pPr>
            <a:r>
              <a:rPr lang="en-GB" noProof="1"/>
              <a:t>Did not mention every single analysis on this talk, focused on describing strategic lines</a:t>
            </a:r>
          </a:p>
          <a:p>
            <a:pPr marL="1270000" lvl="1" indent="-635000" algn="l">
              <a:spcBef>
                <a:spcPts val="2500"/>
              </a:spcBef>
              <a:buSzPct val="125000"/>
              <a:buChar char="•"/>
              <a:defRPr sz="3300" b="0"/>
            </a:pPr>
            <a:r>
              <a:rPr lang="en-GB" noProof="1"/>
              <a:t>Physics-output oriented, many developments of tools and internal LHCb/Codex-b software not covered</a:t>
            </a:r>
          </a:p>
          <a:p>
            <a:pPr marL="635000" indent="-635000" algn="l">
              <a:spcBef>
                <a:spcPts val="2500"/>
              </a:spcBef>
              <a:buSzPct val="125000"/>
              <a:buChar char="•"/>
              <a:defRPr sz="3300" b="0"/>
            </a:pPr>
            <a:r>
              <a:rPr lang="en-GB" noProof="1"/>
              <a:t>Long-term planning and involvement in instrumentation, mainly, through the LHCb VELO system, but also participating in the DRD3 and DRD7 collaborations for future developments. </a:t>
            </a:r>
          </a:p>
        </p:txBody>
      </p:sp>
      <p:pic>
        <p:nvPicPr>
          <p:cNvPr id="397" name="usclogo.jpg" descr="usclogo.jpg"/>
          <p:cNvPicPr>
            <a:picLocks noChangeAspect="1"/>
          </p:cNvPicPr>
          <p:nvPr/>
        </p:nvPicPr>
        <p:blipFill>
          <a:blip r:embed="rId2"/>
          <a:stretch>
            <a:fillRect/>
          </a:stretch>
        </p:blipFill>
        <p:spPr>
          <a:xfrm>
            <a:off x="20088418" y="10328746"/>
            <a:ext cx="3536653" cy="2291353"/>
          </a:xfrm>
          <a:prstGeom prst="rect">
            <a:avLst/>
          </a:prstGeom>
          <a:ln w="12700">
            <a:miter lim="400000"/>
          </a:ln>
        </p:spPr>
      </p:pic>
      <p:pic>
        <p:nvPicPr>
          <p:cNvPr id="398" name="IGFAE_VERSIONES-02_azul escuro (2).png" descr="IGFAE_VERSIONES-02_azul escuro (2).png"/>
          <p:cNvPicPr>
            <a:picLocks noChangeAspect="1"/>
          </p:cNvPicPr>
          <p:nvPr/>
        </p:nvPicPr>
        <p:blipFill>
          <a:blip r:embed="rId3"/>
          <a:stretch>
            <a:fillRect/>
          </a:stretch>
        </p:blipFill>
        <p:spPr>
          <a:xfrm>
            <a:off x="7171538" y="10926319"/>
            <a:ext cx="10604045" cy="1096207"/>
          </a:xfrm>
          <a:prstGeom prst="rect">
            <a:avLst/>
          </a:prstGeom>
          <a:ln w="12700">
            <a:miter lim="400000"/>
          </a:ln>
        </p:spPr>
      </p:pic>
      <p:pic>
        <p:nvPicPr>
          <p:cNvPr id="399" name="csummaries_cpfs28_square_integrated_full-4.png" descr="csummaries_cpfs28_square_integrated_full-4.png"/>
          <p:cNvPicPr>
            <a:picLocks noChangeAspect="1"/>
          </p:cNvPicPr>
          <p:nvPr/>
        </p:nvPicPr>
        <p:blipFill>
          <a:blip r:embed="rId4"/>
          <a:stretch>
            <a:fillRect/>
          </a:stretch>
        </p:blipFill>
        <p:spPr>
          <a:xfrm>
            <a:off x="14383005" y="2031349"/>
            <a:ext cx="9868205" cy="7590927"/>
          </a:xfrm>
          <a:prstGeom prst="rect">
            <a:avLst/>
          </a:prstGeom>
          <a:ln w="12700">
            <a:miter lim="400000"/>
          </a:ln>
        </p:spPr>
      </p:pic>
      <p:pic>
        <p:nvPicPr>
          <p:cNvPr id="400" name="lhcblogo.jpg" descr="lhcblogo.jpg"/>
          <p:cNvPicPr>
            <a:picLocks noChangeAspect="1"/>
          </p:cNvPicPr>
          <p:nvPr/>
        </p:nvPicPr>
        <p:blipFill>
          <a:blip r:embed="rId5"/>
          <a:stretch>
            <a:fillRect/>
          </a:stretch>
        </p:blipFill>
        <p:spPr>
          <a:xfrm>
            <a:off x="1161126" y="10145308"/>
            <a:ext cx="3536653" cy="2357769"/>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9696-E3A4-1609-BF4E-392C05F13B54}"/>
            </a:ext>
          </a:extLst>
        </p:cNvPr>
        <p:cNvGrpSpPr/>
        <p:nvPr/>
      </p:nvGrpSpPr>
      <p:grpSpPr>
        <a:xfrm>
          <a:off x="0" y="0"/>
          <a:ext cx="0" cy="0"/>
          <a:chOff x="0" y="0"/>
          <a:chExt cx="0" cy="0"/>
        </a:xfrm>
      </p:grpSpPr>
      <p:sp>
        <p:nvSpPr>
          <p:cNvPr id="395" name="Slide Number">
            <a:extLst>
              <a:ext uri="{FF2B5EF4-FFF2-40B4-BE49-F238E27FC236}">
                <a16:creationId xmlns:a16="http://schemas.microsoft.com/office/drawing/2014/main" id="{1783AE92-DC9B-EE6D-AC53-967D4A046BC1}"/>
              </a:ext>
            </a:extLst>
          </p:cNvPr>
          <p:cNvSpPr txBox="1">
            <a:spLocks noGrp="1"/>
          </p:cNvSpPr>
          <p:nvPr>
            <p:ph type="sldNum" sz="quarter" idx="2"/>
          </p:nvPr>
        </p:nvSpPr>
        <p:spPr>
          <a:xfrm>
            <a:off x="23912923" y="13100539"/>
            <a:ext cx="32194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15</a:t>
            </a:fld>
            <a:endParaRPr lang="en-GB" noProof="1"/>
          </a:p>
        </p:txBody>
      </p:sp>
      <p:sp>
        <p:nvSpPr>
          <p:cNvPr id="4" name="Título 1">
            <a:extLst>
              <a:ext uri="{FF2B5EF4-FFF2-40B4-BE49-F238E27FC236}">
                <a16:creationId xmlns:a16="http://schemas.microsoft.com/office/drawing/2014/main" id="{5E145D74-D209-9E8E-F612-3010708DD692}"/>
              </a:ext>
            </a:extLst>
          </p:cNvPr>
          <p:cNvSpPr>
            <a:spLocks noGrp="1"/>
          </p:cNvSpPr>
          <p:nvPr>
            <p:ph type="title"/>
          </p:nvPr>
        </p:nvSpPr>
        <p:spPr>
          <a:xfrm>
            <a:off x="1651429" y="6093330"/>
            <a:ext cx="21082402" cy="1485299"/>
          </a:xfrm>
        </p:spPr>
        <p:txBody>
          <a:bodyPr>
            <a:normAutofit/>
          </a:bodyPr>
          <a:lstStyle/>
          <a:p>
            <a:r>
              <a:rPr lang="gl-ES" sz="6600" dirty="0" err="1"/>
              <a:t>Backup</a:t>
            </a:r>
            <a:r>
              <a:rPr lang="gl-ES" sz="6600" dirty="0"/>
              <a:t> </a:t>
            </a:r>
            <a:r>
              <a:rPr lang="gl-ES" sz="6600" dirty="0" err="1"/>
              <a:t>slides</a:t>
            </a:r>
            <a:endParaRPr lang="gl-ES" sz="6600" dirty="0"/>
          </a:p>
        </p:txBody>
      </p:sp>
    </p:spTree>
    <p:extLst>
      <p:ext uri="{BB962C8B-B14F-4D97-AF65-F5344CB8AC3E}">
        <p14:creationId xmlns:p14="http://schemas.microsoft.com/office/powerpoint/2010/main" val="27032342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4B76D-AF11-FCBB-576C-3167429DA35F}"/>
            </a:ext>
          </a:extLst>
        </p:cNvPr>
        <p:cNvGrpSpPr/>
        <p:nvPr/>
      </p:nvGrpSpPr>
      <p:grpSpPr>
        <a:xfrm>
          <a:off x="0" y="0"/>
          <a:ext cx="0" cy="0"/>
          <a:chOff x="0" y="0"/>
          <a:chExt cx="0" cy="0"/>
        </a:xfrm>
      </p:grpSpPr>
      <p:sp>
        <p:nvSpPr>
          <p:cNvPr id="394" name="Summary">
            <a:extLst>
              <a:ext uri="{FF2B5EF4-FFF2-40B4-BE49-F238E27FC236}">
                <a16:creationId xmlns:a16="http://schemas.microsoft.com/office/drawing/2014/main" id="{F2AA811C-0D5B-31A3-EB10-1B85B8E9AE26}"/>
              </a:ext>
            </a:extLst>
          </p:cNvPr>
          <p:cNvSpPr txBox="1">
            <a:spLocks noGrp="1"/>
          </p:cNvSpPr>
          <p:nvPr>
            <p:ph type="title"/>
          </p:nvPr>
        </p:nvSpPr>
        <p:spPr>
          <a:prstGeom prst="rect">
            <a:avLst/>
          </a:prstGeom>
        </p:spPr>
        <p:txBody>
          <a:bodyPr/>
          <a:lstStyle/>
          <a:p>
            <a:r>
              <a:rPr lang="gl-ES" dirty="0"/>
              <a:t>LHC Schedule </a:t>
            </a:r>
            <a:endParaRPr lang="en-GB" noProof="1"/>
          </a:p>
        </p:txBody>
      </p:sp>
      <p:sp>
        <p:nvSpPr>
          <p:cNvPr id="395" name="Slide Number">
            <a:extLst>
              <a:ext uri="{FF2B5EF4-FFF2-40B4-BE49-F238E27FC236}">
                <a16:creationId xmlns:a16="http://schemas.microsoft.com/office/drawing/2014/main" id="{73658885-95A2-B513-E9AC-DA107A94482D}"/>
              </a:ext>
            </a:extLst>
          </p:cNvPr>
          <p:cNvSpPr txBox="1">
            <a:spLocks noGrp="1"/>
          </p:cNvSpPr>
          <p:nvPr>
            <p:ph type="sldNum" sz="quarter" idx="2"/>
          </p:nvPr>
        </p:nvSpPr>
        <p:spPr>
          <a:xfrm>
            <a:off x="23912923" y="13100539"/>
            <a:ext cx="32194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16</a:t>
            </a:fld>
            <a:endParaRPr lang="en-GB" noProof="1"/>
          </a:p>
        </p:txBody>
      </p:sp>
      <p:grpSp>
        <p:nvGrpSpPr>
          <p:cNvPr id="2" name="Group 1">
            <a:extLst>
              <a:ext uri="{FF2B5EF4-FFF2-40B4-BE49-F238E27FC236}">
                <a16:creationId xmlns:a16="http://schemas.microsoft.com/office/drawing/2014/main" id="{E41B8280-AF62-03D1-2572-C5A64ED5D68E}"/>
              </a:ext>
            </a:extLst>
          </p:cNvPr>
          <p:cNvGrpSpPr/>
          <p:nvPr/>
        </p:nvGrpSpPr>
        <p:grpSpPr>
          <a:xfrm>
            <a:off x="776288" y="2234946"/>
            <a:ext cx="22858476" cy="9331452"/>
            <a:chOff x="776288" y="2234946"/>
            <a:chExt cx="22858476" cy="9331452"/>
          </a:xfrm>
        </p:grpSpPr>
        <p:pic>
          <p:nvPicPr>
            <p:cNvPr id="3" name="Imaxe 4" descr="Unha imaxe na que se mostra texto, captura de pantalla, diagrama, liña&#10;&#10;O contido xerado mediante IA pode ser incorrecto.">
              <a:extLst>
                <a:ext uri="{FF2B5EF4-FFF2-40B4-BE49-F238E27FC236}">
                  <a16:creationId xmlns:a16="http://schemas.microsoft.com/office/drawing/2014/main" id="{7FB0039B-B2C5-1D0D-0C61-F9CCFCB750BE}"/>
                </a:ext>
              </a:extLst>
            </p:cNvPr>
            <p:cNvPicPr>
              <a:picLocks noChangeAspect="1"/>
            </p:cNvPicPr>
            <p:nvPr/>
          </p:nvPicPr>
          <p:blipFill>
            <a:blip r:embed="rId2"/>
            <a:stretch>
              <a:fillRect/>
            </a:stretch>
          </p:blipFill>
          <p:spPr>
            <a:xfrm>
              <a:off x="776288" y="2234946"/>
              <a:ext cx="22858476" cy="9331452"/>
            </a:xfrm>
            <a:prstGeom prst="rect">
              <a:avLst/>
            </a:prstGeom>
          </p:spPr>
        </p:pic>
        <p:sp>
          <p:nvSpPr>
            <p:cNvPr id="4" name="Caixa de texto 5">
              <a:extLst>
                <a:ext uri="{FF2B5EF4-FFF2-40B4-BE49-F238E27FC236}">
                  <a16:creationId xmlns:a16="http://schemas.microsoft.com/office/drawing/2014/main" id="{4A736044-9731-593D-C43F-DDE250A790A8}"/>
                </a:ext>
              </a:extLst>
            </p:cNvPr>
            <p:cNvSpPr txBox="1"/>
            <p:nvPr/>
          </p:nvSpPr>
          <p:spPr>
            <a:xfrm>
              <a:off x="11258498" y="7817753"/>
              <a:ext cx="4600247" cy="441146"/>
            </a:xfrm>
            <a:prstGeom prst="rect">
              <a:avLst/>
            </a:prstGeom>
            <a:solidFill>
              <a:schemeClr val="accent1">
                <a:lumMod val="60000"/>
                <a:lumOff val="40000"/>
              </a:schemeClr>
            </a:solidFill>
            <a:ln w="57150"/>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a:r>
                <a:rPr lang="gl-ES" sz="2200">
                  <a:solidFill>
                    <a:srgbClr val="000000"/>
                  </a:solidFill>
                  <a:latin typeface="Helvetica Neue"/>
                  <a:ea typeface="Helvetica Neue"/>
                  <a:cs typeface="Helvetica Neue"/>
                </a:rPr>
                <a:t>  LHCb-II, ALICE3 upgrades (tbc)</a:t>
              </a:r>
              <a:endParaRPr lang="gl-ES" sz="2200" b="1" i="0" u="none" strike="noStrike" cap="none" spc="0" normalizeH="0" baseline="0">
                <a:ln>
                  <a:noFill/>
                </a:ln>
                <a:solidFill>
                  <a:srgbClr val="000000"/>
                </a:solidFill>
                <a:effectLst/>
                <a:uFillTx/>
                <a:latin typeface="Helvetica Neue"/>
                <a:ea typeface="Helvetica Neue"/>
                <a:cs typeface="Helvetica Neue"/>
              </a:endParaRPr>
            </a:p>
          </p:txBody>
        </p:sp>
        <p:sp>
          <p:nvSpPr>
            <p:cNvPr id="5" name="Caixa de texto 7">
              <a:extLst>
                <a:ext uri="{FF2B5EF4-FFF2-40B4-BE49-F238E27FC236}">
                  <a16:creationId xmlns:a16="http://schemas.microsoft.com/office/drawing/2014/main" id="{0CF159C6-9FC0-42AA-587D-C2D7A3C9A6C3}"/>
                </a:ext>
              </a:extLst>
            </p:cNvPr>
            <p:cNvSpPr txBox="1"/>
            <p:nvPr/>
          </p:nvSpPr>
          <p:spPr>
            <a:xfrm>
              <a:off x="16355089" y="4391779"/>
              <a:ext cx="6319286" cy="441146"/>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a:r>
                <a:rPr lang="gl-ES" sz="2200">
                  <a:solidFill>
                    <a:schemeClr val="tx1"/>
                  </a:solidFill>
                </a:rPr>
                <a:t>ATLAS, CMS UPGRADES. HL-LHC installation</a:t>
              </a:r>
              <a:endParaRPr lang="gl-ES" sz="2200" b="1" i="0" u="none" strike="noStrike" cap="none" spc="0" normalizeH="0" baseline="0">
                <a:ln>
                  <a:noFill/>
                </a:ln>
                <a:solidFill>
                  <a:schemeClr val="tx1"/>
                </a:solidFill>
                <a:effectLst/>
                <a:uFillTx/>
                <a:latin typeface="Helvetica Neue"/>
                <a:ea typeface="Helvetica Neue"/>
                <a:cs typeface="Helvetica Neue"/>
              </a:endParaRPr>
            </a:p>
          </p:txBody>
        </p:sp>
      </p:grpSp>
    </p:spTree>
    <p:extLst>
      <p:ext uri="{BB962C8B-B14F-4D97-AF65-F5344CB8AC3E}">
        <p14:creationId xmlns:p14="http://schemas.microsoft.com/office/powerpoint/2010/main" val="413933497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00994-C6D6-841C-5E4F-9DC57CACE1B7}"/>
            </a:ext>
          </a:extLst>
        </p:cNvPr>
        <p:cNvGrpSpPr/>
        <p:nvPr/>
      </p:nvGrpSpPr>
      <p:grpSpPr>
        <a:xfrm>
          <a:off x="0" y="0"/>
          <a:ext cx="0" cy="0"/>
          <a:chOff x="0" y="0"/>
          <a:chExt cx="0" cy="0"/>
        </a:xfrm>
      </p:grpSpPr>
      <p:sp>
        <p:nvSpPr>
          <p:cNvPr id="394" name="Summary">
            <a:extLst>
              <a:ext uri="{FF2B5EF4-FFF2-40B4-BE49-F238E27FC236}">
                <a16:creationId xmlns:a16="http://schemas.microsoft.com/office/drawing/2014/main" id="{91945078-F390-B985-36F0-0E3C22DAA694}"/>
              </a:ext>
            </a:extLst>
          </p:cNvPr>
          <p:cNvSpPr txBox="1">
            <a:spLocks noGrp="1"/>
          </p:cNvSpPr>
          <p:nvPr>
            <p:ph type="title"/>
          </p:nvPr>
        </p:nvSpPr>
        <p:spPr>
          <a:prstGeom prst="rect">
            <a:avLst/>
          </a:prstGeom>
        </p:spPr>
        <p:txBody>
          <a:bodyPr>
            <a:normAutofit fontScale="90000"/>
          </a:bodyPr>
          <a:lstStyle/>
          <a:p>
            <a:r>
              <a:rPr lang="en-GB" b="1" dirty="0">
                <a:latin typeface="Arial"/>
                <a:cs typeface="Arial"/>
              </a:rPr>
              <a:t>Measurement of R(D</a:t>
            </a:r>
            <a:r>
              <a:rPr lang="en-GB" b="1" baseline="30000" dirty="0">
                <a:latin typeface="Arial"/>
                <a:cs typeface="Arial"/>
              </a:rPr>
              <a:t>(*)0</a:t>
            </a:r>
            <a:r>
              <a:rPr lang="en-GB" b="1" dirty="0">
                <a:latin typeface="Arial"/>
                <a:cs typeface="Arial"/>
              </a:rPr>
              <a:t>) using 3-prong hadronic tau decays</a:t>
            </a:r>
            <a:endParaRPr lang="en-GB" noProof="1"/>
          </a:p>
        </p:txBody>
      </p:sp>
      <p:sp>
        <p:nvSpPr>
          <p:cNvPr id="395" name="Slide Number">
            <a:extLst>
              <a:ext uri="{FF2B5EF4-FFF2-40B4-BE49-F238E27FC236}">
                <a16:creationId xmlns:a16="http://schemas.microsoft.com/office/drawing/2014/main" id="{35257A21-0AC3-01E5-647F-BF6366E01774}"/>
              </a:ext>
            </a:extLst>
          </p:cNvPr>
          <p:cNvSpPr txBox="1">
            <a:spLocks noGrp="1"/>
          </p:cNvSpPr>
          <p:nvPr>
            <p:ph type="sldNum" sz="quarter" idx="2"/>
          </p:nvPr>
        </p:nvSpPr>
        <p:spPr>
          <a:xfrm>
            <a:off x="23912923" y="13100539"/>
            <a:ext cx="32194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17</a:t>
            </a:fld>
            <a:endParaRPr lang="en-GB" noProof="1"/>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1F4F961-2433-B002-5C01-9014FC53F8AE}"/>
                  </a:ext>
                </a:extLst>
              </p:cNvPr>
              <p:cNvSpPr txBox="1"/>
              <p:nvPr/>
            </p:nvSpPr>
            <p:spPr>
              <a:xfrm>
                <a:off x="85060" y="1623774"/>
                <a:ext cx="24234869" cy="12935272"/>
              </a:xfrm>
              <a:prstGeom prst="rect">
                <a:avLst/>
              </a:prstGeom>
              <a:noFill/>
            </p:spPr>
            <p:txBody>
              <a:bodyPr wrap="square" rtlCol="0">
                <a:spAutoFit/>
              </a:bodyPr>
              <a:lstStyle/>
              <a:p>
                <a:pPr marL="571488" indent="-571488" algn="l">
                  <a:buFont typeface="Arial" panose="020B0604020202020204" pitchFamily="34" charset="0"/>
                  <a:buChar char="•"/>
                </a:pPr>
                <a:r>
                  <a:rPr lang="en-GB" sz="3200" b="0" dirty="0"/>
                  <a:t>Ongoing analyses: </a:t>
                </a:r>
              </a:p>
              <a:p>
                <a:pPr marL="571488" indent="-571488" algn="l">
                  <a:buFont typeface="Arial" panose="020B0604020202020204" pitchFamily="34" charset="0"/>
                  <a:buChar char="•"/>
                </a:pPr>
                <a:endParaRPr lang="en-GB" b="0" dirty="0"/>
              </a:p>
              <a:p>
                <a:pPr lvl="1" algn="l"/>
                <a:r>
                  <a:rPr lang="en-GB" b="0" dirty="0"/>
                  <a:t>1) Simultaneous measurement of:</a:t>
                </a:r>
              </a:p>
              <a:p>
                <a:pPr marL="571488" indent="-571488" algn="l">
                  <a:buFont typeface="Arial" panose="020B0604020202020204" pitchFamily="34" charset="0"/>
                  <a:buChar char="•"/>
                </a:pPr>
                <a:endParaRPr lang="en-GB" b="0" dirty="0"/>
              </a:p>
              <a:p>
                <a:pPr marL="571488" indent="-571488" algn="l">
                  <a:buFont typeface="Arial" panose="020B0604020202020204" pitchFamily="34" charset="0"/>
                  <a:buChar char="•"/>
                </a:pPr>
                <a:endParaRPr lang="en-GB" b="0" dirty="0"/>
              </a:p>
              <a:p>
                <a:pPr marL="571488" indent="-571488" algn="l">
                  <a:buFont typeface="Arial" panose="020B0604020202020204" pitchFamily="34" charset="0"/>
                  <a:buChar char="•"/>
                </a:pPr>
                <a:endParaRPr lang="en-GB" b="0" dirty="0"/>
              </a:p>
              <a:p>
                <a:pPr marL="571488" indent="-571488" algn="l">
                  <a:buFont typeface="Arial" panose="020B0604020202020204" pitchFamily="34" charset="0"/>
                  <a:buChar char="•"/>
                </a:pPr>
                <a:endParaRPr lang="en-GB" b="0" dirty="0"/>
              </a:p>
              <a:p>
                <a:pPr marL="571488" indent="-571488" algn="l">
                  <a:buFont typeface="Arial" panose="020B0604020202020204" pitchFamily="34" charset="0"/>
                  <a:buChar char="•"/>
                </a:pPr>
                <a:endParaRPr lang="en-GB" b="0" dirty="0"/>
              </a:p>
              <a:p>
                <a:pPr marL="3009826" lvl="2" indent="-571488" algn="l">
                  <a:buFont typeface="Arial" panose="020B0604020202020204" pitchFamily="34" charset="0"/>
                  <a:buChar char="•"/>
                </a:pPr>
                <a:endParaRPr lang="en-GB" b="0" dirty="0"/>
              </a:p>
              <a:p>
                <a:pPr marL="3009826" lvl="2" indent="-571488" algn="l">
                  <a:buFont typeface="Arial" panose="020B0604020202020204" pitchFamily="34" charset="0"/>
                  <a:buChar char="•"/>
                </a:pPr>
                <a:r>
                  <a:rPr lang="en-GB" b="0" dirty="0"/>
                  <a:t>Using </a:t>
                </a:r>
                <a14:m>
                  <m:oMath xmlns:m="http://schemas.openxmlformats.org/officeDocument/2006/math">
                    <m:sSup>
                      <m:sSupPr>
                        <m:ctrlPr>
                          <a:rPr lang="en-GB" b="0" i="1">
                            <a:latin typeface="Cambria Math" panose="02040503050406030204" pitchFamily="18" charset="0"/>
                          </a:rPr>
                        </m:ctrlPr>
                      </m:sSupPr>
                      <m:e>
                        <m:r>
                          <a:rPr lang="es-ES" b="0" i="1" smtClean="0">
                            <a:latin typeface="Cambria Math" panose="02040503050406030204" pitchFamily="18" charset="0"/>
                          </a:rPr>
                          <m:t>𝐷</m:t>
                        </m:r>
                      </m:e>
                      <m:sup>
                        <m:r>
                          <a:rPr lang="es-ES" b="0" i="1" smtClean="0">
                            <a:latin typeface="Cambria Math" panose="02040503050406030204" pitchFamily="18" charset="0"/>
                          </a:rPr>
                          <m:t>0</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ea typeface="Cambria Math" panose="02040503050406030204" pitchFamily="18" charset="0"/>
                          </a:rPr>
                        </m:ctrlPr>
                      </m:sSupPr>
                      <m:e>
                        <m:r>
                          <a:rPr lang="es-ES" b="0" i="1" smtClean="0">
                            <a:latin typeface="Cambria Math" panose="02040503050406030204" pitchFamily="18" charset="0"/>
                            <a:ea typeface="Cambria Math" panose="02040503050406030204" pitchFamily="18" charset="0"/>
                          </a:rPr>
                          <m:t>𝐾</m:t>
                        </m:r>
                      </m:e>
                      <m:sup>
                        <m:r>
                          <a:rPr lang="es-ES" b="0" i="1" smtClean="0">
                            <a:latin typeface="Cambria Math" panose="02040503050406030204" pitchFamily="18" charset="0"/>
                            <a:ea typeface="Cambria Math" panose="02040503050406030204" pitchFamily="18" charset="0"/>
                          </a:rPr>
                          <m:t>−</m:t>
                        </m:r>
                      </m:sup>
                    </m:sSup>
                    <m:sSup>
                      <m:sSupPr>
                        <m:ctrlPr>
                          <a:rPr lang="en-GB" b="0" i="1">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𝜋</m:t>
                        </m:r>
                      </m:e>
                      <m:sup>
                        <m:r>
                          <a:rPr lang="es-ES" b="0" i="1" smtClean="0">
                            <a:latin typeface="Cambria Math" panose="02040503050406030204" pitchFamily="18" charset="0"/>
                            <a:ea typeface="Cambria Math" panose="02040503050406030204" pitchFamily="18" charset="0"/>
                          </a:rPr>
                          <m:t>+</m:t>
                        </m:r>
                      </m:sup>
                    </m:sSup>
                  </m:oMath>
                </a14:m>
                <a:r>
                  <a:rPr lang="en-GB" b="0" dirty="0"/>
                  <a:t> decays and 3-prong hadronic </a:t>
                </a:r>
                <a:r>
                  <a:rPr lang="en-GB" b="0" dirty="0">
                    <a:solidFill>
                      <a:srgbClr val="FF0000"/>
                    </a:solidFill>
                  </a:rPr>
                  <a:t>𝜏</a:t>
                </a:r>
                <a:r>
                  <a:rPr lang="en-GB" b="0" baseline="30000" dirty="0">
                    <a:solidFill>
                      <a:srgbClr val="FF0000"/>
                    </a:solidFill>
                    <a:ea typeface="Cambria Math" panose="02040503050406030204" pitchFamily="18" charset="0"/>
                  </a:rPr>
                  <a:t>−</a:t>
                </a:r>
                <a14:m>
                  <m:oMath xmlns:m="http://schemas.openxmlformats.org/officeDocument/2006/math">
                    <m:r>
                      <a:rPr lang="en-GB" b="0" i="1" smtClean="0">
                        <a:solidFill>
                          <a:srgbClr val="FF0000"/>
                        </a:solidFill>
                        <a:latin typeface="Cambria Math" panose="02040503050406030204" pitchFamily="18" charset="0"/>
                        <a:ea typeface="Cambria Math" panose="02040503050406030204" pitchFamily="18" charset="0"/>
                      </a:rPr>
                      <m:t>→ </m:t>
                    </m:r>
                  </m:oMath>
                </a14:m>
                <a:r>
                  <a:rPr lang="en-GB" b="0" dirty="0">
                    <a:solidFill>
                      <a:srgbClr val="FF0000"/>
                    </a:solidFill>
                  </a:rPr>
                  <a:t>𝜋</a:t>
                </a:r>
                <a:r>
                  <a:rPr lang="en-GB" b="0" baseline="30000" dirty="0">
                    <a:solidFill>
                      <a:srgbClr val="FF0000"/>
                    </a:solidFill>
                    <a:ea typeface="Cambria Math" panose="02040503050406030204" pitchFamily="18" charset="0"/>
                  </a:rPr>
                  <a:t>−</a:t>
                </a:r>
                <a:r>
                  <a:rPr lang="en-GB" b="0" dirty="0">
                    <a:solidFill>
                      <a:srgbClr val="FF0000"/>
                    </a:solidFill>
                  </a:rPr>
                  <a:t>𝜋</a:t>
                </a:r>
                <a:r>
                  <a:rPr lang="en-GB" b="0" baseline="30000" dirty="0">
                    <a:solidFill>
                      <a:srgbClr val="FF0000"/>
                    </a:solidFill>
                    <a:ea typeface="Cambria Math" panose="02040503050406030204" pitchFamily="18" charset="0"/>
                  </a:rPr>
                  <a:t>+</a:t>
                </a:r>
                <a:r>
                  <a:rPr lang="en-GB" b="0" dirty="0">
                    <a:solidFill>
                      <a:srgbClr val="FF0000"/>
                    </a:solidFill>
                  </a:rPr>
                  <a:t>𝜋</a:t>
                </a:r>
                <a:r>
                  <a:rPr lang="en-GB" b="0" baseline="30000" dirty="0">
                    <a:solidFill>
                      <a:srgbClr val="FF0000"/>
                    </a:solidFill>
                    <a:ea typeface="Cambria Math" panose="02040503050406030204" pitchFamily="18" charset="0"/>
                  </a:rPr>
                  <a:t>−</a:t>
                </a:r>
                <a:r>
                  <a:rPr lang="en-GB" b="0" dirty="0">
                    <a:solidFill>
                      <a:srgbClr val="FF0000"/>
                    </a:solidFill>
                  </a:rPr>
                  <a:t>𝜈</a:t>
                </a:r>
                <a:r>
                  <a:rPr lang="en-GB" b="0" baseline="-25000" dirty="0">
                    <a:solidFill>
                      <a:srgbClr val="FF0000"/>
                    </a:solidFill>
                  </a:rPr>
                  <a:t>𝜏</a:t>
                </a:r>
                <a:r>
                  <a:rPr lang="en-GB" b="0" dirty="0">
                    <a:solidFill>
                      <a:srgbClr val="FF0000"/>
                    </a:solidFill>
                  </a:rPr>
                  <a:t> </a:t>
                </a:r>
                <a:r>
                  <a:rPr lang="en-GB" b="0" dirty="0"/>
                  <a:t>decays.</a:t>
                </a:r>
              </a:p>
              <a:p>
                <a:pPr marL="3009826" lvl="2" indent="-571488" algn="l">
                  <a:buFont typeface="Arial" panose="020B0604020202020204" pitchFamily="34" charset="0"/>
                  <a:buChar char="•"/>
                </a:pPr>
                <a:r>
                  <a:rPr lang="en-GB" b="0" dirty="0"/>
                  <a:t>Measurement of </a:t>
                </a:r>
                <a14:m>
                  <m:oMath xmlns:m="http://schemas.openxmlformats.org/officeDocument/2006/math">
                    <m:r>
                      <a:rPr lang="en-GB" b="0" i="1" smtClean="0">
                        <a:latin typeface="Cambria Math" panose="02040503050406030204" pitchFamily="18" charset="0"/>
                        <a:ea typeface="Cambria Math" panose="02040503050406030204" pitchFamily="18" charset="0"/>
                      </a:rPr>
                      <m:t>ℬ</m:t>
                    </m:r>
                    <m:d>
                      <m:dPr>
                        <m:ctrlPr>
                          <a:rPr lang="en-GB" b="0" i="1">
                            <a:latin typeface="Cambria Math" panose="02040503050406030204" pitchFamily="18" charset="0"/>
                          </a:rPr>
                        </m:ctrlPr>
                      </m:dPr>
                      <m:e>
                        <m:sSup>
                          <m:sSupPr>
                            <m:ctrlPr>
                              <a:rPr lang="en-GB"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n-GB" b="1"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0</m:t>
                            </m:r>
                          </m:sup>
                        </m:sSup>
                        <m:r>
                          <a:rPr lang="en-GB" b="0" i="1" smtClean="0">
                            <a:latin typeface="Cambria Math" panose="02040503050406030204" pitchFamily="18" charset="0"/>
                          </a:rPr>
                          <m:t> </m:t>
                        </m:r>
                        <m:sSup>
                          <m:sSupPr>
                            <m:ctrlPr>
                              <a:rPr lang="en-GB" b="0" i="1">
                                <a:solidFill>
                                  <a:srgbClr val="FF0000"/>
                                </a:solidFill>
                                <a:latin typeface="Cambria Math" panose="02040503050406030204" pitchFamily="18" charset="0"/>
                                <a:ea typeface="Cambria Math" panose="02040503050406030204" pitchFamily="18" charset="0"/>
                              </a:rPr>
                            </m:ctrlPr>
                          </m:sSupPr>
                          <m:e>
                            <m:r>
                              <a:rPr lang="en-GB" b="0" i="1" smtClean="0">
                                <a:solidFill>
                                  <a:srgbClr val="FF0000"/>
                                </a:solidFill>
                                <a:latin typeface="Cambria Math" panose="02040503050406030204" pitchFamily="18" charset="0"/>
                                <a:ea typeface="Cambria Math" panose="02040503050406030204" pitchFamily="18" charset="0"/>
                              </a:rPr>
                              <m:t>𝜏</m:t>
                            </m:r>
                          </m:e>
                          <m:sup>
                            <m:r>
                              <a:rPr lang="en-GB" b="0" i="1" smtClean="0">
                                <a:solidFill>
                                  <a:srgbClr val="FF0000"/>
                                </a:solidFill>
                                <a:latin typeface="Cambria Math" panose="02040503050406030204" pitchFamily="18" charset="0"/>
                                <a:ea typeface="Cambria Math" panose="02040503050406030204" pitchFamily="18" charset="0"/>
                              </a:rPr>
                              <m:t>−</m:t>
                            </m:r>
                          </m:sup>
                        </m:sSup>
                        <m:r>
                          <a:rPr lang="en-GB" b="0" i="1" smtClean="0">
                            <a:solidFill>
                              <a:srgbClr val="FF0000"/>
                            </a:solidFill>
                            <a:latin typeface="Cambria Math" panose="02040503050406030204" pitchFamily="18" charset="0"/>
                            <a:ea typeface="Cambria Math" panose="02040503050406030204" pitchFamily="18" charset="0"/>
                          </a:rPr>
                          <m:t> </m:t>
                        </m:r>
                        <m:sSub>
                          <m:sSubPr>
                            <m:ctrlPr>
                              <a:rPr lang="en-GB" b="0" i="1">
                                <a:latin typeface="Cambria Math" panose="02040503050406030204" pitchFamily="18" charset="0"/>
                                <a:ea typeface="Cambria Math" panose="02040503050406030204" pitchFamily="18" charset="0"/>
                              </a:rPr>
                            </m:ctrlPr>
                          </m:sSubPr>
                          <m:e>
                            <m:acc>
                              <m:accPr>
                                <m:chr m:val="̅"/>
                                <m:ctrlPr>
                                  <a:rPr lang="en-GB" b="0" i="1">
                                    <a:latin typeface="Cambria Math" panose="02040503050406030204" pitchFamily="18" charset="0"/>
                                    <a:ea typeface="Cambria Math" panose="02040503050406030204" pitchFamily="18" charset="0"/>
                                  </a:rPr>
                                </m:ctrlPr>
                              </m:accPr>
                              <m:e>
                                <m:r>
                                  <a:rPr lang="en-GB" b="0" i="1" smtClean="0">
                                    <a:latin typeface="Cambria Math" panose="02040503050406030204" pitchFamily="18" charset="0"/>
                                    <a:ea typeface="Cambria Math" panose="02040503050406030204" pitchFamily="18" charset="0"/>
                                  </a:rPr>
                                  <m:t>𝜈</m:t>
                                </m:r>
                              </m:e>
                            </m:acc>
                          </m:e>
                          <m:sub>
                            <m:r>
                              <a:rPr lang="en-GB" b="0" i="1" smtClean="0">
                                <a:latin typeface="Cambria Math" panose="02040503050406030204" pitchFamily="18" charset="0"/>
                                <a:ea typeface="Cambria Math" panose="02040503050406030204" pitchFamily="18" charset="0"/>
                              </a:rPr>
                              <m:t>𝜏</m:t>
                            </m:r>
                          </m:sub>
                        </m:sSub>
                      </m:e>
                    </m:d>
                  </m:oMath>
                </a14:m>
                <a:r>
                  <a:rPr lang="en-GB" b="0" dirty="0"/>
                  <a:t> &amp; </a:t>
                </a:r>
                <a14:m>
                  <m:oMath xmlns:m="http://schemas.openxmlformats.org/officeDocument/2006/math">
                    <m:r>
                      <a:rPr lang="en-GB" b="0" i="1" smtClean="0">
                        <a:latin typeface="Cambria Math" panose="02040503050406030204" pitchFamily="18" charset="0"/>
                        <a:ea typeface="Cambria Math" panose="02040503050406030204" pitchFamily="18" charset="0"/>
                      </a:rPr>
                      <m:t>ℬ</m:t>
                    </m:r>
                    <m:d>
                      <m:dPr>
                        <m:ctrlPr>
                          <a:rPr lang="en-GB" b="0" i="1">
                            <a:latin typeface="Cambria Math" panose="02040503050406030204" pitchFamily="18" charset="0"/>
                          </a:rPr>
                        </m:ctrlPr>
                      </m:dPr>
                      <m:e>
                        <m:sSup>
                          <m:sSupPr>
                            <m:ctrlPr>
                              <a:rPr lang="en-GB"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n-GB" b="1"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∗0</m:t>
                            </m:r>
                          </m:sup>
                        </m:sSup>
                        <m:r>
                          <a:rPr lang="en-GB" b="0" i="1" smtClean="0">
                            <a:latin typeface="Cambria Math" panose="02040503050406030204" pitchFamily="18" charset="0"/>
                          </a:rPr>
                          <m:t> </m:t>
                        </m:r>
                        <m:sSup>
                          <m:sSupPr>
                            <m:ctrlPr>
                              <a:rPr lang="en-GB" b="0" i="1">
                                <a:solidFill>
                                  <a:srgbClr val="FF0000"/>
                                </a:solidFill>
                                <a:latin typeface="Cambria Math" panose="02040503050406030204" pitchFamily="18" charset="0"/>
                                <a:ea typeface="Cambria Math" panose="02040503050406030204" pitchFamily="18" charset="0"/>
                              </a:rPr>
                            </m:ctrlPr>
                          </m:sSupPr>
                          <m:e>
                            <m:r>
                              <a:rPr lang="en-GB" b="0" i="1" smtClean="0">
                                <a:solidFill>
                                  <a:srgbClr val="FF0000"/>
                                </a:solidFill>
                                <a:latin typeface="Cambria Math" panose="02040503050406030204" pitchFamily="18" charset="0"/>
                                <a:ea typeface="Cambria Math" panose="02040503050406030204" pitchFamily="18" charset="0"/>
                              </a:rPr>
                              <m:t>𝜏</m:t>
                            </m:r>
                          </m:e>
                          <m:sup>
                            <m:r>
                              <a:rPr lang="en-GB" b="0" i="1" smtClean="0">
                                <a:solidFill>
                                  <a:srgbClr val="FF0000"/>
                                </a:solidFill>
                                <a:latin typeface="Cambria Math" panose="02040503050406030204" pitchFamily="18" charset="0"/>
                                <a:ea typeface="Cambria Math" panose="02040503050406030204" pitchFamily="18" charset="0"/>
                              </a:rPr>
                              <m:t>−</m:t>
                            </m:r>
                          </m:sup>
                        </m:sSup>
                        <m:r>
                          <a:rPr lang="en-GB" b="0" i="1" smtClean="0">
                            <a:solidFill>
                              <a:srgbClr val="FF0000"/>
                            </a:solidFill>
                            <a:latin typeface="Cambria Math" panose="02040503050406030204" pitchFamily="18" charset="0"/>
                            <a:ea typeface="Cambria Math" panose="02040503050406030204" pitchFamily="18" charset="0"/>
                          </a:rPr>
                          <m:t> </m:t>
                        </m:r>
                        <m:sSub>
                          <m:sSubPr>
                            <m:ctrlPr>
                              <a:rPr lang="en-GB" b="0" i="1">
                                <a:latin typeface="Cambria Math" panose="02040503050406030204" pitchFamily="18" charset="0"/>
                                <a:ea typeface="Cambria Math" panose="02040503050406030204" pitchFamily="18" charset="0"/>
                              </a:rPr>
                            </m:ctrlPr>
                          </m:sSubPr>
                          <m:e>
                            <m:acc>
                              <m:accPr>
                                <m:chr m:val="̅"/>
                                <m:ctrlPr>
                                  <a:rPr lang="en-GB" b="0" i="1">
                                    <a:latin typeface="Cambria Math" panose="02040503050406030204" pitchFamily="18" charset="0"/>
                                    <a:ea typeface="Cambria Math" panose="02040503050406030204" pitchFamily="18" charset="0"/>
                                  </a:rPr>
                                </m:ctrlPr>
                              </m:accPr>
                              <m:e>
                                <m:r>
                                  <a:rPr lang="en-GB" b="0" i="1" smtClean="0">
                                    <a:latin typeface="Cambria Math" panose="02040503050406030204" pitchFamily="18" charset="0"/>
                                    <a:ea typeface="Cambria Math" panose="02040503050406030204" pitchFamily="18" charset="0"/>
                                  </a:rPr>
                                  <m:t>𝜈</m:t>
                                </m:r>
                              </m:e>
                            </m:acc>
                          </m:e>
                          <m:sub>
                            <m:r>
                              <a:rPr lang="en-GB" b="0" i="1" smtClean="0">
                                <a:latin typeface="Cambria Math" panose="02040503050406030204" pitchFamily="18" charset="0"/>
                                <a:ea typeface="Cambria Math" panose="02040503050406030204" pitchFamily="18" charset="0"/>
                              </a:rPr>
                              <m:t>𝜏</m:t>
                            </m:r>
                          </m:sub>
                        </m:sSub>
                      </m:e>
                    </m:d>
                  </m:oMath>
                </a14:m>
                <a:r>
                  <a:rPr lang="en-GB" b="0" dirty="0"/>
                  <a:t> with respect to the normalisation mode </a:t>
                </a:r>
                <a14:m>
                  <m:oMath xmlns:m="http://schemas.openxmlformats.org/officeDocument/2006/math">
                    <m:r>
                      <a:rPr lang="en-GB" b="0" i="1" smtClean="0">
                        <a:latin typeface="Cambria Math" panose="02040503050406030204" pitchFamily="18" charset="0"/>
                        <a:ea typeface="Cambria Math" panose="02040503050406030204" pitchFamily="18" charset="0"/>
                      </a:rPr>
                      <m:t>ℬ</m:t>
                    </m:r>
                  </m:oMath>
                </a14:m>
                <a:r>
                  <a:rPr lang="en-GB" b="0" dirty="0"/>
                  <a:t>(</a:t>
                </a:r>
                <a14:m>
                  <m:oMath xmlns:m="http://schemas.openxmlformats.org/officeDocument/2006/math">
                    <m:sSup>
                      <m:sSupPr>
                        <m:ctrlPr>
                          <a:rPr lang="en-GB" b="0"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n-GB" b="0"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0</m:t>
                        </m:r>
                      </m:sup>
                    </m:sSup>
                  </m:oMath>
                </a14:m>
                <a:r>
                  <a:rPr lang="en-GB" b="0" i="1" dirty="0"/>
                  <a:t>D</a:t>
                </a:r>
                <a:r>
                  <a:rPr lang="en-GB" b="0" i="1" baseline="-25000" dirty="0"/>
                  <a:t>s</a:t>
                </a:r>
                <a:r>
                  <a:rPr lang="en-GB" b="0" i="1" baseline="30000" dirty="0">
                    <a:ea typeface="Cambria Math" panose="02040503050406030204" pitchFamily="18" charset="0"/>
                  </a:rPr>
                  <a:t>−</a:t>
                </a:r>
                <a:r>
                  <a:rPr lang="en-GB" b="0" dirty="0"/>
                  <a:t>(</a:t>
                </a:r>
                <a14:m>
                  <m:oMath xmlns:m="http://schemas.openxmlformats.org/officeDocument/2006/math">
                    <m:r>
                      <a:rPr lang="en-GB" b="0" i="1" smtClean="0">
                        <a:latin typeface="Cambria Math" panose="02040503050406030204" pitchFamily="18" charset="0"/>
                        <a:ea typeface="Cambria Math" panose="02040503050406030204" pitchFamily="18" charset="0"/>
                      </a:rPr>
                      <m:t>→</m:t>
                    </m:r>
                    <m:r>
                      <m:rPr>
                        <m:nor/>
                      </m:rPr>
                      <a:rPr lang="en-GB" b="0" dirty="0"/>
                      <m:t>𝜋</m:t>
                    </m:r>
                    <m:r>
                      <m:rPr>
                        <m:nor/>
                      </m:rPr>
                      <a:rPr lang="en-GB" b="0" baseline="30000" dirty="0">
                        <a:ea typeface="Cambria Math" panose="02040503050406030204" pitchFamily="18" charset="0"/>
                      </a:rPr>
                      <m:t>−</m:t>
                    </m:r>
                    <m:r>
                      <m:rPr>
                        <m:nor/>
                      </m:rPr>
                      <a:rPr lang="en-GB" b="0" dirty="0"/>
                      <m:t>𝜋</m:t>
                    </m:r>
                    <m:r>
                      <m:rPr>
                        <m:nor/>
                      </m:rPr>
                      <a:rPr lang="en-GB" b="0" baseline="30000" dirty="0">
                        <a:ea typeface="Cambria Math" panose="02040503050406030204" pitchFamily="18" charset="0"/>
                      </a:rPr>
                      <m:t>+</m:t>
                    </m:r>
                    <m:r>
                      <m:rPr>
                        <m:nor/>
                      </m:rPr>
                      <a:rPr lang="en-GB" b="0" dirty="0"/>
                      <m:t>𝜋</m:t>
                    </m:r>
                    <m:r>
                      <m:rPr>
                        <m:nor/>
                      </m:rPr>
                      <a:rPr lang="en-GB" b="0" baseline="30000" dirty="0">
                        <a:ea typeface="Cambria Math" panose="02040503050406030204" pitchFamily="18" charset="0"/>
                      </a:rPr>
                      <m:t>−</m:t>
                    </m:r>
                  </m:oMath>
                </a14:m>
                <a:r>
                  <a:rPr lang="en-GB" b="0" dirty="0"/>
                  <a:t>)).</a:t>
                </a:r>
              </a:p>
              <a:p>
                <a:pPr marL="3009826" lvl="2" indent="-571488" algn="l">
                  <a:buFont typeface="Arial" panose="020B0604020202020204" pitchFamily="34" charset="0"/>
                  <a:buChar char="•"/>
                </a:pPr>
                <a:r>
                  <a:rPr lang="en-GB" b="0" dirty="0"/>
                  <a:t>Use the best-known values of </a:t>
                </a:r>
                <a14:m>
                  <m:oMath xmlns:m="http://schemas.openxmlformats.org/officeDocument/2006/math">
                    <m:r>
                      <a:rPr lang="en-GB" b="0" i="1" smtClean="0">
                        <a:latin typeface="Cambria Math" panose="02040503050406030204" pitchFamily="18" charset="0"/>
                        <a:ea typeface="Cambria Math" panose="02040503050406030204" pitchFamily="18" charset="0"/>
                      </a:rPr>
                      <m:t>ℬ</m:t>
                    </m:r>
                    <m:d>
                      <m:dPr>
                        <m:ctrlPr>
                          <a:rPr lang="en-GB" b="0" i="1">
                            <a:latin typeface="Cambria Math" panose="02040503050406030204" pitchFamily="18" charset="0"/>
                          </a:rPr>
                        </m:ctrlPr>
                      </m:dPr>
                      <m:e>
                        <m:sSup>
                          <m:sSupPr>
                            <m:ctrlPr>
                              <a:rPr lang="en-GB" b="0"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n-GB" b="0"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0</m:t>
                            </m:r>
                          </m:sup>
                        </m:sSup>
                        <m:sSubSup>
                          <m:sSubSupPr>
                            <m:ctrlPr>
                              <a:rPr lang="en-GB" b="0" i="1">
                                <a:latin typeface="Cambria Math" panose="02040503050406030204" pitchFamily="18" charset="0"/>
                              </a:rPr>
                            </m:ctrlPr>
                          </m:sSubSupPr>
                          <m:e>
                            <m:r>
                              <a:rPr lang="es-ES" b="0" i="1" smtClean="0">
                                <a:latin typeface="Cambria Math" panose="02040503050406030204" pitchFamily="18" charset="0"/>
                              </a:rPr>
                              <m:t>𝐷</m:t>
                            </m:r>
                          </m:e>
                          <m:sub>
                            <m:r>
                              <a:rPr lang="es-ES" b="0" i="1" smtClean="0">
                                <a:latin typeface="Cambria Math" panose="02040503050406030204" pitchFamily="18" charset="0"/>
                              </a:rPr>
                              <m:t>𝑠</m:t>
                            </m:r>
                          </m:sub>
                          <m:sup>
                            <m:r>
                              <a:rPr lang="es-ES" b="0" i="1" smtClean="0">
                                <a:latin typeface="Cambria Math" panose="02040503050406030204" pitchFamily="18" charset="0"/>
                              </a:rPr>
                              <m:t>−</m:t>
                            </m:r>
                          </m:sup>
                        </m:sSubSup>
                      </m:e>
                    </m:d>
                  </m:oMath>
                </a14:m>
                <a:r>
                  <a:rPr lang="en-GB" b="0" dirty="0"/>
                  <a:t> and</a:t>
                </a:r>
                <a:r>
                  <a:rPr lang="en-GB" b="0" dirty="0">
                    <a:ea typeface="Cambria Math" panose="02040503050406030204" pitchFamily="18" charset="0"/>
                  </a:rPr>
                  <a:t> </a:t>
                </a:r>
                <a14:m>
                  <m:oMath xmlns:m="http://schemas.openxmlformats.org/officeDocument/2006/math">
                    <m:r>
                      <a:rPr lang="en-GB" b="0" i="1" smtClean="0">
                        <a:latin typeface="Cambria Math" panose="02040503050406030204" pitchFamily="18" charset="0"/>
                        <a:ea typeface="Cambria Math" panose="02040503050406030204" pitchFamily="18" charset="0"/>
                      </a:rPr>
                      <m:t>ℬ</m:t>
                    </m:r>
                    <m:d>
                      <m:dPr>
                        <m:ctrlPr>
                          <a:rPr lang="en-GB" b="0" i="1">
                            <a:latin typeface="Cambria Math" panose="02040503050406030204" pitchFamily="18" charset="0"/>
                          </a:rPr>
                        </m:ctrlPr>
                      </m:dPr>
                      <m:e>
                        <m:sSup>
                          <m:sSupPr>
                            <m:ctrlPr>
                              <a:rPr lang="en-GB"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n-GB" b="1"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(∗)0</m:t>
                            </m:r>
                          </m:sup>
                        </m:sSup>
                        <m:sSup>
                          <m:sSupPr>
                            <m:ctrlPr>
                              <a:rPr lang="en-GB" b="0" i="1">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𝜇</m:t>
                            </m:r>
                          </m:e>
                          <m:sup>
                            <m:r>
                              <a:rPr lang="en-GB" b="0" i="1" smtClean="0">
                                <a:latin typeface="Cambria Math" panose="02040503050406030204" pitchFamily="18" charset="0"/>
                                <a:ea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 </m:t>
                        </m:r>
                        <m:sSub>
                          <m:sSubPr>
                            <m:ctrlPr>
                              <a:rPr lang="en-GB" b="0" i="1">
                                <a:latin typeface="Cambria Math" panose="02040503050406030204" pitchFamily="18" charset="0"/>
                                <a:ea typeface="Cambria Math" panose="02040503050406030204" pitchFamily="18" charset="0"/>
                              </a:rPr>
                            </m:ctrlPr>
                          </m:sSubPr>
                          <m:e>
                            <m:acc>
                              <m:accPr>
                                <m:chr m:val="̅"/>
                                <m:ctrlPr>
                                  <a:rPr lang="en-GB" b="0" i="1">
                                    <a:latin typeface="Cambria Math" panose="02040503050406030204" pitchFamily="18" charset="0"/>
                                    <a:ea typeface="Cambria Math" panose="02040503050406030204" pitchFamily="18" charset="0"/>
                                  </a:rPr>
                                </m:ctrlPr>
                              </m:accPr>
                              <m:e>
                                <m:r>
                                  <a:rPr lang="en-GB" b="0" i="1" smtClean="0">
                                    <a:latin typeface="Cambria Math" panose="02040503050406030204" pitchFamily="18" charset="0"/>
                                    <a:ea typeface="Cambria Math" panose="02040503050406030204" pitchFamily="18" charset="0"/>
                                  </a:rPr>
                                  <m:t>𝜈</m:t>
                                </m:r>
                              </m:e>
                            </m:acc>
                          </m:e>
                          <m:sub>
                            <m:r>
                              <a:rPr lang="en-GB" b="0" i="1" smtClean="0">
                                <a:latin typeface="Cambria Math" panose="02040503050406030204" pitchFamily="18" charset="0"/>
                                <a:ea typeface="Cambria Math" panose="02040503050406030204" pitchFamily="18" charset="0"/>
                              </a:rPr>
                              <m:t>𝜇</m:t>
                            </m:r>
                          </m:sub>
                        </m:sSub>
                      </m:e>
                    </m:d>
                  </m:oMath>
                </a14:m>
                <a:r>
                  <a:rPr lang="en-GB" b="0" dirty="0"/>
                  <a:t> to obtain </a:t>
                </a:r>
                <a14:m>
                  <m:oMath xmlns:m="http://schemas.openxmlformats.org/officeDocument/2006/math">
                    <m:r>
                      <a:rPr lang="en-GB" b="1" i="1" smtClean="0">
                        <a:latin typeface="Cambria Math" panose="02040503050406030204" pitchFamily="18" charset="0"/>
                      </a:rPr>
                      <m:t>𝑹</m:t>
                    </m:r>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b="1" i="1" smtClean="0">
                                <a:latin typeface="Cambria Math" panose="02040503050406030204" pitchFamily="18" charset="0"/>
                              </a:rPr>
                              <m:t>𝑫</m:t>
                            </m:r>
                          </m:e>
                          <m:sup>
                            <m:r>
                              <a:rPr lang="es-ES" b="1" i="1" smtClean="0">
                                <a:latin typeface="Cambria Math" panose="02040503050406030204" pitchFamily="18" charset="0"/>
                              </a:rPr>
                              <m:t>𝟎</m:t>
                            </m:r>
                          </m:sup>
                        </m:sSup>
                      </m:e>
                    </m:d>
                  </m:oMath>
                </a14:m>
                <a:r>
                  <a:rPr lang="en-GB" b="0" dirty="0"/>
                  <a:t> and </a:t>
                </a:r>
                <a14:m>
                  <m:oMath xmlns:m="http://schemas.openxmlformats.org/officeDocument/2006/math">
                    <m:r>
                      <a:rPr lang="en-GB" b="1" i="1" smtClean="0">
                        <a:latin typeface="Cambria Math" panose="02040503050406030204" pitchFamily="18" charset="0"/>
                      </a:rPr>
                      <m:t>𝑹</m:t>
                    </m:r>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b="1" i="1" smtClean="0">
                                <a:latin typeface="Cambria Math" panose="02040503050406030204" pitchFamily="18" charset="0"/>
                              </a:rPr>
                              <m:t>𝑫</m:t>
                            </m:r>
                          </m:e>
                          <m:sup>
                            <m:r>
                              <a:rPr lang="es-ES" b="1" i="1" smtClean="0">
                                <a:latin typeface="Cambria Math" panose="02040503050406030204" pitchFamily="18" charset="0"/>
                              </a:rPr>
                              <m:t>∗</m:t>
                            </m:r>
                            <m:r>
                              <a:rPr lang="es-ES" b="1" i="1" smtClean="0">
                                <a:latin typeface="Cambria Math" panose="02040503050406030204" pitchFamily="18" charset="0"/>
                              </a:rPr>
                              <m:t>𝟎</m:t>
                            </m:r>
                          </m:sup>
                        </m:sSup>
                      </m:e>
                    </m:d>
                  </m:oMath>
                </a14:m>
                <a:r>
                  <a:rPr lang="en-GB" b="0" dirty="0"/>
                  <a:t>.</a:t>
                </a:r>
              </a:p>
              <a:p>
                <a:pPr marL="3009826" lvl="2" indent="-571488" algn="l">
                  <a:buFont typeface="Arial" panose="020B0604020202020204" pitchFamily="34" charset="0"/>
                  <a:buChar char="•"/>
                </a:pPr>
                <a:r>
                  <a:rPr lang="en-GB" b="0" dirty="0"/>
                  <a:t>1 analysis using Run 2 data (advanced, in LHCb RC) and 1 analysis using Run 3 data. </a:t>
                </a:r>
              </a:p>
              <a:p>
                <a:pPr lvl="1" algn="l"/>
                <a:endParaRPr lang="en-GB" b="0" dirty="0"/>
              </a:p>
              <a:p>
                <a:pPr lvl="1" algn="l"/>
                <a:endParaRPr lang="en-GB" b="0" dirty="0"/>
              </a:p>
              <a:p>
                <a:pPr lvl="1" algn="l"/>
                <a:r>
                  <a:rPr lang="en-GB" b="0" dirty="0"/>
                  <a:t>2) Measurement of:</a:t>
                </a:r>
              </a:p>
              <a:p>
                <a:pPr lvl="1" algn="l"/>
                <a:endParaRPr lang="en-GB" b="0" dirty="0"/>
              </a:p>
              <a:p>
                <a:pPr lvl="1" algn="l"/>
                <a:endParaRPr lang="en-GB" b="0" dirty="0"/>
              </a:p>
              <a:p>
                <a:pPr lvl="1" algn="l"/>
                <a:endParaRPr lang="en-GB" b="0" dirty="0"/>
              </a:p>
              <a:p>
                <a:pPr lvl="1" algn="l"/>
                <a:endParaRPr lang="en-GB" b="0" dirty="0"/>
              </a:p>
              <a:p>
                <a:pPr lvl="1" algn="l"/>
                <a:endParaRPr lang="en-GB" b="0" dirty="0"/>
              </a:p>
              <a:p>
                <a:pPr marL="3200320" lvl="2" indent="-761980" algn="l">
                  <a:buFont typeface="Arial" panose="020B0604020202020204" pitchFamily="34" charset="0"/>
                  <a:buChar char="•"/>
                </a:pPr>
                <a:r>
                  <a:rPr lang="en-GB" b="0" dirty="0"/>
                  <a:t>Using </a:t>
                </a:r>
                <a14:m>
                  <m:oMath xmlns:m="http://schemas.openxmlformats.org/officeDocument/2006/math">
                    <m:sSup>
                      <m:sSupPr>
                        <m:ctrlPr>
                          <a:rPr lang="en-GB" b="0" i="1">
                            <a:latin typeface="Cambria Math" panose="02040503050406030204" pitchFamily="18" charset="0"/>
                          </a:rPr>
                        </m:ctrlPr>
                      </m:sSupPr>
                      <m:e>
                        <m:r>
                          <a:rPr lang="es-ES" b="0" i="1" smtClean="0">
                            <a:latin typeface="Cambria Math" panose="02040503050406030204" pitchFamily="18" charset="0"/>
                          </a:rPr>
                          <m:t>𝐷</m:t>
                        </m:r>
                      </m:e>
                      <m:sup>
                        <m:r>
                          <a:rPr lang="es-ES" b="0" i="1" smtClean="0">
                            <a:latin typeface="Cambria Math" panose="02040503050406030204" pitchFamily="18" charset="0"/>
                          </a:rPr>
                          <m:t>∗−</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s-ES" b="0" i="1" smtClean="0">
                            <a:latin typeface="Cambria Math" panose="02040503050406030204" pitchFamily="18" charset="0"/>
                          </a:rPr>
                          <m:t>𝐷</m:t>
                        </m:r>
                      </m:e>
                      <m:sup>
                        <m:r>
                          <a:rPr lang="es-ES" b="0" i="1" smtClean="0">
                            <a:latin typeface="Cambria Math" panose="02040503050406030204" pitchFamily="18" charset="0"/>
                          </a:rPr>
                          <m:t>0</m:t>
                        </m:r>
                      </m:sup>
                    </m:sSup>
                    <m:sSup>
                      <m:sSupPr>
                        <m:ctrlPr>
                          <a:rPr lang="en-GB" b="0" i="1">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𝜋</m:t>
                        </m:r>
                      </m:e>
                      <m:sup>
                        <m:r>
                          <a:rPr lang="es-ES" b="0" i="1" smtClean="0">
                            <a:latin typeface="Cambria Math" panose="02040503050406030204" pitchFamily="18" charset="0"/>
                            <a:ea typeface="Cambria Math" panose="02040503050406030204" pitchFamily="18" charset="0"/>
                          </a:rPr>
                          <m:t>−</m:t>
                        </m:r>
                      </m:sup>
                    </m:sSup>
                  </m:oMath>
                </a14:m>
                <a:r>
                  <a:rPr lang="en-GB" b="0" dirty="0"/>
                  <a:t> with </a:t>
                </a:r>
                <a14:m>
                  <m:oMath xmlns:m="http://schemas.openxmlformats.org/officeDocument/2006/math">
                    <m:sSup>
                      <m:sSupPr>
                        <m:ctrlPr>
                          <a:rPr lang="en-GB" b="0" i="1">
                            <a:latin typeface="Cambria Math" panose="02040503050406030204" pitchFamily="18" charset="0"/>
                          </a:rPr>
                        </m:ctrlPr>
                      </m:sSupPr>
                      <m:e>
                        <m:r>
                          <a:rPr lang="es-ES" b="0" i="1" smtClean="0">
                            <a:latin typeface="Cambria Math" panose="02040503050406030204" pitchFamily="18" charset="0"/>
                          </a:rPr>
                          <m:t> </m:t>
                        </m:r>
                        <m:r>
                          <a:rPr lang="es-ES" b="0" i="1" smtClean="0">
                            <a:latin typeface="Cambria Math" panose="02040503050406030204" pitchFamily="18" charset="0"/>
                          </a:rPr>
                          <m:t>𝐷</m:t>
                        </m:r>
                      </m:e>
                      <m:sup>
                        <m:r>
                          <a:rPr lang="es-ES" b="0" i="1" smtClean="0">
                            <a:latin typeface="Cambria Math" panose="02040503050406030204" pitchFamily="18" charset="0"/>
                          </a:rPr>
                          <m:t>0</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ea typeface="Cambria Math" panose="02040503050406030204" pitchFamily="18" charset="0"/>
                          </a:rPr>
                        </m:ctrlPr>
                      </m:sSupPr>
                      <m:e>
                        <m:r>
                          <a:rPr lang="es-ES" b="0" i="1" smtClean="0">
                            <a:latin typeface="Cambria Math" panose="02040503050406030204" pitchFamily="18" charset="0"/>
                            <a:ea typeface="Cambria Math" panose="02040503050406030204" pitchFamily="18" charset="0"/>
                          </a:rPr>
                          <m:t>𝐾</m:t>
                        </m:r>
                      </m:e>
                      <m:sup>
                        <m:r>
                          <a:rPr lang="es-ES" b="0" i="1" smtClean="0">
                            <a:latin typeface="Cambria Math" panose="02040503050406030204" pitchFamily="18" charset="0"/>
                            <a:ea typeface="Cambria Math" panose="02040503050406030204" pitchFamily="18" charset="0"/>
                          </a:rPr>
                          <m:t>−</m:t>
                        </m:r>
                      </m:sup>
                    </m:sSup>
                    <m:sSup>
                      <m:sSupPr>
                        <m:ctrlPr>
                          <a:rPr lang="en-GB" b="0" i="1">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𝜋</m:t>
                        </m:r>
                      </m:e>
                      <m:sup>
                        <m:r>
                          <a:rPr lang="es-ES" b="0" i="1" smtClean="0">
                            <a:latin typeface="Cambria Math" panose="02040503050406030204" pitchFamily="18" charset="0"/>
                            <a:ea typeface="Cambria Math" panose="02040503050406030204" pitchFamily="18" charset="0"/>
                          </a:rPr>
                          <m:t>+</m:t>
                        </m:r>
                      </m:sup>
                    </m:sSup>
                    <m:sSup>
                      <m:sSupPr>
                        <m:ctrlPr>
                          <a:rPr lang="en-GB" b="0" i="1">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𝜋</m:t>
                        </m:r>
                      </m:e>
                      <m:sup>
                        <m:r>
                          <a:rPr lang="es-ES" b="0" i="1" smtClean="0">
                            <a:latin typeface="Cambria Math" panose="02040503050406030204" pitchFamily="18" charset="0"/>
                            <a:ea typeface="Cambria Math" panose="02040503050406030204" pitchFamily="18" charset="0"/>
                          </a:rPr>
                          <m:t>−</m:t>
                        </m:r>
                      </m:sup>
                    </m:sSup>
                    <m:sSup>
                      <m:sSupPr>
                        <m:ctrlPr>
                          <a:rPr lang="en-GB" b="0" i="1">
                            <a:latin typeface="Cambria Math" panose="02040503050406030204" pitchFamily="18" charset="0"/>
                            <a:ea typeface="Cambria Math" panose="02040503050406030204" pitchFamily="18" charset="0"/>
                          </a:rPr>
                        </m:ctrlPr>
                      </m:sSupPr>
                      <m:e>
                        <m:r>
                          <a:rPr lang="en-GB" b="0" i="1" smtClean="0">
                            <a:latin typeface="Cambria Math" panose="02040503050406030204" pitchFamily="18" charset="0"/>
                            <a:ea typeface="Cambria Math" panose="02040503050406030204" pitchFamily="18" charset="0"/>
                          </a:rPr>
                          <m:t>𝜋</m:t>
                        </m:r>
                      </m:e>
                      <m:sup>
                        <m:r>
                          <a:rPr lang="es-ES" b="0" i="1" smtClean="0">
                            <a:latin typeface="Cambria Math" panose="02040503050406030204" pitchFamily="18" charset="0"/>
                            <a:ea typeface="Cambria Math" panose="02040503050406030204" pitchFamily="18" charset="0"/>
                          </a:rPr>
                          <m:t>+</m:t>
                        </m:r>
                      </m:sup>
                    </m:sSup>
                  </m:oMath>
                </a14:m>
                <a:r>
                  <a:rPr lang="en-GB" b="0" dirty="0"/>
                  <a:t> decays and 3-prong hadronic </a:t>
                </a:r>
                <a:r>
                  <a:rPr lang="en-GB" b="0" dirty="0">
                    <a:solidFill>
                      <a:srgbClr val="FF0000"/>
                    </a:solidFill>
                  </a:rPr>
                  <a:t>𝜏</a:t>
                </a:r>
                <a:r>
                  <a:rPr lang="en-GB" b="0" baseline="30000" dirty="0">
                    <a:solidFill>
                      <a:srgbClr val="FF0000"/>
                    </a:solidFill>
                    <a:ea typeface="Cambria Math" panose="02040503050406030204" pitchFamily="18" charset="0"/>
                  </a:rPr>
                  <a:t>−</a:t>
                </a:r>
                <a14:m>
                  <m:oMath xmlns:m="http://schemas.openxmlformats.org/officeDocument/2006/math">
                    <m:r>
                      <a:rPr lang="en-GB" b="0" i="1" smtClean="0">
                        <a:solidFill>
                          <a:srgbClr val="FF0000"/>
                        </a:solidFill>
                        <a:latin typeface="Cambria Math" panose="02040503050406030204" pitchFamily="18" charset="0"/>
                        <a:ea typeface="Cambria Math" panose="02040503050406030204" pitchFamily="18" charset="0"/>
                      </a:rPr>
                      <m:t>→ </m:t>
                    </m:r>
                  </m:oMath>
                </a14:m>
                <a:r>
                  <a:rPr lang="en-GB" b="0" dirty="0">
                    <a:solidFill>
                      <a:srgbClr val="FF0000"/>
                    </a:solidFill>
                  </a:rPr>
                  <a:t>𝜋</a:t>
                </a:r>
                <a:r>
                  <a:rPr lang="en-GB" b="0" baseline="30000" dirty="0">
                    <a:solidFill>
                      <a:srgbClr val="FF0000"/>
                    </a:solidFill>
                    <a:ea typeface="Cambria Math" panose="02040503050406030204" pitchFamily="18" charset="0"/>
                  </a:rPr>
                  <a:t>−</a:t>
                </a:r>
                <a:r>
                  <a:rPr lang="en-GB" b="0" dirty="0">
                    <a:solidFill>
                      <a:srgbClr val="FF0000"/>
                    </a:solidFill>
                  </a:rPr>
                  <a:t>𝜋</a:t>
                </a:r>
                <a:r>
                  <a:rPr lang="en-GB" b="0" baseline="30000" dirty="0">
                    <a:solidFill>
                      <a:srgbClr val="FF0000"/>
                    </a:solidFill>
                    <a:ea typeface="Cambria Math" panose="02040503050406030204" pitchFamily="18" charset="0"/>
                  </a:rPr>
                  <a:t>+</a:t>
                </a:r>
                <a:r>
                  <a:rPr lang="en-GB" b="0" dirty="0">
                    <a:solidFill>
                      <a:srgbClr val="FF0000"/>
                    </a:solidFill>
                  </a:rPr>
                  <a:t>𝜋</a:t>
                </a:r>
                <a:r>
                  <a:rPr lang="en-GB" b="0" baseline="30000" dirty="0">
                    <a:solidFill>
                      <a:srgbClr val="FF0000"/>
                    </a:solidFill>
                    <a:ea typeface="Cambria Math" panose="02040503050406030204" pitchFamily="18" charset="0"/>
                  </a:rPr>
                  <a:t>−</a:t>
                </a:r>
                <a:r>
                  <a:rPr lang="en-GB" b="0" dirty="0">
                    <a:solidFill>
                      <a:srgbClr val="FF0000"/>
                    </a:solidFill>
                  </a:rPr>
                  <a:t>𝜈</a:t>
                </a:r>
                <a:r>
                  <a:rPr lang="en-GB" b="0" baseline="-25000" dirty="0">
                    <a:solidFill>
                      <a:srgbClr val="FF0000"/>
                    </a:solidFill>
                  </a:rPr>
                  <a:t>𝜏</a:t>
                </a:r>
                <a:r>
                  <a:rPr lang="en-GB" b="0" dirty="0">
                    <a:solidFill>
                      <a:srgbClr val="FF0000"/>
                    </a:solidFill>
                  </a:rPr>
                  <a:t> </a:t>
                </a:r>
                <a:r>
                  <a:rPr lang="en-GB" b="0" dirty="0"/>
                  <a:t>decays. </a:t>
                </a:r>
              </a:p>
              <a:p>
                <a:pPr marL="3200320" lvl="2" indent="-761980" algn="l">
                  <a:buFont typeface="Arial" panose="020B0604020202020204" pitchFamily="34" charset="0"/>
                  <a:buChar char="•"/>
                </a:pPr>
                <a:r>
                  <a:rPr lang="en-GB" b="0" dirty="0"/>
                  <a:t>Measurement of </a:t>
                </a:r>
                <a14:m>
                  <m:oMath xmlns:m="http://schemas.openxmlformats.org/officeDocument/2006/math">
                    <m:r>
                      <a:rPr lang="en-GB" b="0" i="1" smtClean="0">
                        <a:latin typeface="Cambria Math" panose="02040503050406030204" pitchFamily="18" charset="0"/>
                        <a:ea typeface="Cambria Math" panose="02040503050406030204" pitchFamily="18" charset="0"/>
                      </a:rPr>
                      <m:t>ℬ</m:t>
                    </m:r>
                    <m:d>
                      <m:dPr>
                        <m:ctrlPr>
                          <a:rPr lang="en-GB" b="0" i="1">
                            <a:latin typeface="Cambria Math" panose="02040503050406030204" pitchFamily="18" charset="0"/>
                          </a:rPr>
                        </m:ctrlPr>
                      </m:dPr>
                      <m:e>
                        <m:sSup>
                          <m:sSupPr>
                            <m:ctrlPr>
                              <a:rPr lang="en-GB" b="0"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s-ES" b="0" i="1" smtClean="0">
                                <a:latin typeface="Cambria Math" panose="02040503050406030204" pitchFamily="18" charset="0"/>
                                <a:ea typeface="Cambria Math" panose="02040503050406030204" pitchFamily="18" charset="0"/>
                              </a:rPr>
                              <m:t>0</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m:t>
                            </m:r>
                          </m:sup>
                        </m:sSup>
                        <m:r>
                          <a:rPr lang="en-GB" b="0" i="1" smtClean="0">
                            <a:latin typeface="Cambria Math" panose="02040503050406030204" pitchFamily="18" charset="0"/>
                          </a:rPr>
                          <m:t> </m:t>
                        </m:r>
                        <m:sSup>
                          <m:sSupPr>
                            <m:ctrlPr>
                              <a:rPr lang="en-GB" b="0" i="1">
                                <a:solidFill>
                                  <a:srgbClr val="FF0000"/>
                                </a:solidFill>
                                <a:latin typeface="Cambria Math" panose="02040503050406030204" pitchFamily="18" charset="0"/>
                                <a:ea typeface="Cambria Math" panose="02040503050406030204" pitchFamily="18" charset="0"/>
                              </a:rPr>
                            </m:ctrlPr>
                          </m:sSupPr>
                          <m:e>
                            <m:r>
                              <a:rPr lang="en-GB" b="0" i="1" smtClean="0">
                                <a:solidFill>
                                  <a:srgbClr val="FF0000"/>
                                </a:solidFill>
                                <a:latin typeface="Cambria Math" panose="02040503050406030204" pitchFamily="18" charset="0"/>
                                <a:ea typeface="Cambria Math" panose="02040503050406030204" pitchFamily="18" charset="0"/>
                              </a:rPr>
                              <m:t>𝜏</m:t>
                            </m:r>
                          </m:e>
                          <m:sup>
                            <m:r>
                              <a:rPr lang="es-ES" b="0" i="1" smtClean="0">
                                <a:solidFill>
                                  <a:srgbClr val="FF0000"/>
                                </a:solidFill>
                                <a:latin typeface="Cambria Math" panose="02040503050406030204" pitchFamily="18" charset="0"/>
                                <a:ea typeface="Cambria Math" panose="02040503050406030204" pitchFamily="18" charset="0"/>
                              </a:rPr>
                              <m:t>+</m:t>
                            </m:r>
                          </m:sup>
                        </m:sSup>
                        <m:r>
                          <a:rPr lang="en-GB" b="0" i="1" smtClean="0">
                            <a:solidFill>
                              <a:srgbClr val="FF0000"/>
                            </a:solidFill>
                            <a:latin typeface="Cambria Math" panose="02040503050406030204" pitchFamily="18" charset="0"/>
                            <a:ea typeface="Cambria Math" panose="02040503050406030204" pitchFamily="18" charset="0"/>
                          </a:rPr>
                          <m:t> </m:t>
                        </m:r>
                        <m:sSub>
                          <m:sSubPr>
                            <m:ctrlPr>
                              <a:rPr lang="en-GB" b="0" i="1">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𝜈</m:t>
                            </m:r>
                          </m:e>
                          <m:sub>
                            <m:r>
                              <a:rPr lang="en-GB" b="0" i="1" smtClean="0">
                                <a:latin typeface="Cambria Math" panose="02040503050406030204" pitchFamily="18" charset="0"/>
                                <a:ea typeface="Cambria Math" panose="02040503050406030204" pitchFamily="18" charset="0"/>
                              </a:rPr>
                              <m:t>𝜏</m:t>
                            </m:r>
                          </m:sub>
                        </m:sSub>
                      </m:e>
                    </m:d>
                  </m:oMath>
                </a14:m>
                <a:r>
                  <a:rPr lang="en-GB" b="0" dirty="0"/>
                  <a:t> with respect to the normalisation mode </a:t>
                </a:r>
                <a14:m>
                  <m:oMath xmlns:m="http://schemas.openxmlformats.org/officeDocument/2006/math">
                    <m:r>
                      <a:rPr lang="en-GB" b="0" i="1" smtClean="0">
                        <a:latin typeface="Cambria Math" panose="02040503050406030204" pitchFamily="18" charset="0"/>
                        <a:ea typeface="Cambria Math" panose="02040503050406030204" pitchFamily="18" charset="0"/>
                      </a:rPr>
                      <m:t>ℬ</m:t>
                    </m:r>
                  </m:oMath>
                </a14:m>
                <a:r>
                  <a:rPr lang="en-GB" b="0" dirty="0"/>
                  <a:t>(</a:t>
                </a:r>
                <a14:m>
                  <m:oMath xmlns:m="http://schemas.openxmlformats.org/officeDocument/2006/math">
                    <m:sSup>
                      <m:sSupPr>
                        <m:ctrlPr>
                          <a:rPr lang="en-GB" b="0" i="1">
                            <a:latin typeface="Cambria Math" panose="02040503050406030204" pitchFamily="18" charset="0"/>
                            <a:ea typeface="Cambria Math" panose="02040503050406030204" pitchFamily="18" charset="0"/>
                          </a:rPr>
                        </m:ctrlPr>
                      </m:sSupPr>
                      <m:e>
                        <m:r>
                          <a:rPr lang="es-ES" b="1" i="1" smtClean="0">
                            <a:latin typeface="Cambria Math" panose="02040503050406030204" pitchFamily="18" charset="0"/>
                            <a:ea typeface="Cambria Math" panose="02040503050406030204" pitchFamily="18" charset="0"/>
                          </a:rPr>
                          <m:t>𝑩</m:t>
                        </m:r>
                      </m:e>
                      <m:sup>
                        <m:r>
                          <a:rPr lang="es-ES" b="0" i="1" smtClean="0">
                            <a:latin typeface="Cambria Math" panose="02040503050406030204" pitchFamily="18" charset="0"/>
                            <a:ea typeface="Cambria Math" panose="02040503050406030204" pitchFamily="18" charset="0"/>
                          </a:rPr>
                          <m:t>0</m:t>
                        </m:r>
                      </m:sup>
                    </m:sSup>
                    <m:r>
                      <a:rPr lang="en-GB" b="0" i="1" smtClean="0">
                        <a:latin typeface="Cambria Math" panose="02040503050406030204" pitchFamily="18" charset="0"/>
                        <a:ea typeface="Cambria Math" panose="02040503050406030204" pitchFamily="18" charset="0"/>
                      </a:rPr>
                      <m:t>→</m:t>
                    </m:r>
                    <m:sSup>
                      <m:sSupPr>
                        <m:ctrlPr>
                          <a:rPr lang="en-GB" b="0" i="1">
                            <a:latin typeface="Cambria Math" panose="02040503050406030204" pitchFamily="18" charset="0"/>
                          </a:rPr>
                        </m:ctrlPr>
                      </m:sSupPr>
                      <m:e>
                        <m:r>
                          <a:rPr lang="en-GB" b="0" i="1" smtClean="0">
                            <a:latin typeface="Cambria Math" panose="02040503050406030204" pitchFamily="18" charset="0"/>
                          </a:rPr>
                          <m:t>𝐷</m:t>
                        </m:r>
                      </m:e>
                      <m:sup>
                        <m:r>
                          <a:rPr lang="es-ES" b="0" i="1" smtClean="0">
                            <a:latin typeface="Cambria Math" panose="02040503050406030204" pitchFamily="18" charset="0"/>
                          </a:rPr>
                          <m:t>∗−</m:t>
                        </m:r>
                      </m:sup>
                    </m:sSup>
                    <m:r>
                      <m:rPr>
                        <m:nor/>
                      </m:rPr>
                      <a:rPr lang="en-GB" b="0" dirty="0"/>
                      <m:t>𝜋</m:t>
                    </m:r>
                    <m:r>
                      <m:rPr>
                        <m:nor/>
                      </m:rPr>
                      <a:rPr lang="en-GB" b="0" baseline="30000" dirty="0">
                        <a:ea typeface="Cambria Math" panose="02040503050406030204" pitchFamily="18" charset="0"/>
                      </a:rPr>
                      <m:t>−</m:t>
                    </m:r>
                    <m:r>
                      <m:rPr>
                        <m:nor/>
                      </m:rPr>
                      <a:rPr lang="en-GB" b="0" dirty="0"/>
                      <m:t>𝜋</m:t>
                    </m:r>
                    <m:r>
                      <m:rPr>
                        <m:nor/>
                      </m:rPr>
                      <a:rPr lang="en-GB" b="0" baseline="30000" dirty="0">
                        <a:ea typeface="Cambria Math" panose="02040503050406030204" pitchFamily="18" charset="0"/>
                      </a:rPr>
                      <m:t>+</m:t>
                    </m:r>
                    <m:r>
                      <m:rPr>
                        <m:nor/>
                      </m:rPr>
                      <a:rPr lang="en-GB" b="0" dirty="0"/>
                      <m:t>𝜋</m:t>
                    </m:r>
                    <m:r>
                      <m:rPr>
                        <m:nor/>
                      </m:rPr>
                      <a:rPr lang="en-GB" b="0" baseline="30000" dirty="0">
                        <a:ea typeface="Cambria Math" panose="02040503050406030204" pitchFamily="18" charset="0"/>
                      </a:rPr>
                      <m:t>−</m:t>
                    </m:r>
                  </m:oMath>
                </a14:m>
                <a:r>
                  <a:rPr lang="en-GB" b="0" dirty="0"/>
                  <a:t>).</a:t>
                </a:r>
              </a:p>
              <a:p>
                <a:pPr marL="3200320" lvl="2" indent="-761980" algn="l">
                  <a:buFont typeface="Arial" panose="020B0604020202020204" pitchFamily="34" charset="0"/>
                  <a:buChar char="•"/>
                </a:pPr>
                <a:r>
                  <a:rPr lang="en-GB" b="0" dirty="0"/>
                  <a:t>1 analysis using Run 2 data and 1 analysis using Run 3 data.</a:t>
                </a:r>
              </a:p>
              <a:p>
                <a:pPr marL="3200320" lvl="2" indent="-761980" algn="l">
                  <a:buFont typeface="Arial" panose="020B0604020202020204" pitchFamily="34" charset="0"/>
                  <a:buChar char="•"/>
                </a:pPr>
                <a:endParaRPr lang="en-GB" b="0" dirty="0"/>
              </a:p>
              <a:p>
                <a:pPr marL="1485864" lvl="1" indent="-571488">
                  <a:buFont typeface="Arial" panose="020B0604020202020204" pitchFamily="34" charset="0"/>
                  <a:buChar char="•"/>
                </a:pPr>
                <a:endParaRPr lang="en-GB" sz="4800" dirty="0"/>
              </a:p>
            </p:txBody>
          </p:sp>
        </mc:Choice>
        <mc:Fallback xmlns="">
          <p:sp>
            <p:nvSpPr>
              <p:cNvPr id="14" name="TextBox 13">
                <a:extLst>
                  <a:ext uri="{FF2B5EF4-FFF2-40B4-BE49-F238E27FC236}">
                    <a16:creationId xmlns:a16="http://schemas.microsoft.com/office/drawing/2014/main" id="{F1F4F961-2433-B002-5C01-9014FC53F8AE}"/>
                  </a:ext>
                </a:extLst>
              </p:cNvPr>
              <p:cNvSpPr txBox="1">
                <a:spLocks noRot="1" noChangeAspect="1" noMove="1" noResize="1" noEditPoints="1" noAdjustHandles="1" noChangeArrowheads="1" noChangeShapeType="1" noTextEdit="1"/>
              </p:cNvSpPr>
              <p:nvPr/>
            </p:nvSpPr>
            <p:spPr>
              <a:xfrm>
                <a:off x="85060" y="1623774"/>
                <a:ext cx="24234869" cy="12935272"/>
              </a:xfrm>
              <a:prstGeom prst="rect">
                <a:avLst/>
              </a:prstGeom>
              <a:blipFill>
                <a:blip r:embed="rId2"/>
                <a:stretch>
                  <a:fillRect l="-579" t="-6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CuadroTexto 5">
                <a:extLst>
                  <a:ext uri="{FF2B5EF4-FFF2-40B4-BE49-F238E27FC236}">
                    <a16:creationId xmlns:a16="http://schemas.microsoft.com/office/drawing/2014/main" id="{03AB8EC4-57A5-D525-5CF4-1F78B4D57430}"/>
                  </a:ext>
                </a:extLst>
              </p:cNvPr>
              <p:cNvSpPr txBox="1"/>
              <p:nvPr/>
            </p:nvSpPr>
            <p:spPr>
              <a:xfrm>
                <a:off x="3877547" y="3365845"/>
                <a:ext cx="7608108" cy="17486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800" i="1">
                          <a:latin typeface="Cambria Math" panose="02040503050406030204" pitchFamily="18" charset="0"/>
                        </a:rPr>
                        <m:t>𝑅</m:t>
                      </m:r>
                      <m:d>
                        <m:dPr>
                          <m:ctrlPr>
                            <a:rPr lang="en-GB" sz="4800" i="1">
                              <a:latin typeface="Cambria Math" panose="02040503050406030204" pitchFamily="18" charset="0"/>
                            </a:rPr>
                          </m:ctrlPr>
                        </m:dPr>
                        <m:e>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0</m:t>
                              </m:r>
                            </m:sup>
                          </m:sSup>
                        </m:e>
                      </m:d>
                      <m:r>
                        <a:rPr lang="en-GB" sz="4800" i="1">
                          <a:latin typeface="Cambria Math" panose="02040503050406030204" pitchFamily="18" charset="0"/>
                        </a:rPr>
                        <m:t>=</m:t>
                      </m:r>
                      <m:f>
                        <m:fPr>
                          <m:ctrlPr>
                            <a:rPr lang="en-GB" sz="4800" i="1">
                              <a:latin typeface="Cambria Math" panose="02040503050406030204" pitchFamily="18" charset="0"/>
                            </a:rPr>
                          </m:ctrlPr>
                        </m:fPr>
                        <m:num>
                          <m:r>
                            <a:rPr lang="en-GB" sz="4800" i="1">
                              <a:latin typeface="Cambria Math" panose="02040503050406030204" pitchFamily="18" charset="0"/>
                              <a:ea typeface="Cambria Math" panose="02040503050406030204" pitchFamily="18" charset="0"/>
                            </a:rPr>
                            <m:t>ℬ</m:t>
                          </m:r>
                          <m:d>
                            <m:dPr>
                              <m:ctrlPr>
                                <a:rPr lang="en-GB" sz="4800" i="1">
                                  <a:latin typeface="Cambria Math" panose="02040503050406030204" pitchFamily="18" charset="0"/>
                                </a:rPr>
                              </m:ctrlPr>
                            </m:dPr>
                            <m:e>
                              <m:sSup>
                                <m:sSupPr>
                                  <m:ctrlPr>
                                    <a:rPr lang="en-GB" sz="4800" i="1">
                                      <a:latin typeface="Cambria Math" panose="02040503050406030204" pitchFamily="18" charset="0"/>
                                      <a:ea typeface="Cambria Math" panose="02040503050406030204" pitchFamily="18" charset="0"/>
                                    </a:rPr>
                                  </m:ctrlPr>
                                </m:sSupPr>
                                <m:e>
                                  <m:r>
                                    <a:rPr lang="es-ES" sz="4800" i="1">
                                      <a:latin typeface="Cambria Math" panose="02040503050406030204" pitchFamily="18" charset="0"/>
                                      <a:ea typeface="Cambria Math" panose="02040503050406030204" pitchFamily="18" charset="0"/>
                                    </a:rPr>
                                    <m:t>𝑩</m:t>
                                  </m:r>
                                </m:e>
                                <m:sup>
                                  <m:r>
                                    <a:rPr lang="en-GB" sz="4800" i="1">
                                      <a:latin typeface="Cambria Math" panose="02040503050406030204" pitchFamily="18" charset="0"/>
                                      <a:ea typeface="Cambria Math" panose="02040503050406030204" pitchFamily="18" charset="0"/>
                                    </a:rPr>
                                    <m:t>−</m:t>
                                  </m:r>
                                </m:sup>
                              </m:sSup>
                              <m:r>
                                <a:rPr lang="en-GB" sz="4800" i="1">
                                  <a:latin typeface="Cambria Math" panose="02040503050406030204" pitchFamily="18" charset="0"/>
                                  <a:ea typeface="Cambria Math" panose="02040503050406030204" pitchFamily="18" charset="0"/>
                                </a:rPr>
                                <m:t>→</m:t>
                              </m:r>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0</m:t>
                                  </m:r>
                                </m:sup>
                              </m:sSup>
                              <m:r>
                                <a:rPr lang="en-GB" sz="4800" i="1">
                                  <a:latin typeface="Cambria Math" panose="02040503050406030204" pitchFamily="18" charset="0"/>
                                </a:rPr>
                                <m:t> </m:t>
                              </m:r>
                              <m:sSup>
                                <m:sSupPr>
                                  <m:ctrlPr>
                                    <a:rPr lang="en-GB" sz="4800" i="1">
                                      <a:solidFill>
                                        <a:srgbClr val="FF0000"/>
                                      </a:solidFill>
                                      <a:latin typeface="Cambria Math" panose="02040503050406030204" pitchFamily="18" charset="0"/>
                                      <a:ea typeface="Cambria Math" panose="02040503050406030204" pitchFamily="18" charset="0"/>
                                    </a:rPr>
                                  </m:ctrlPr>
                                </m:sSupPr>
                                <m:e>
                                  <m:r>
                                    <a:rPr lang="en-GB" sz="4800" i="1">
                                      <a:solidFill>
                                        <a:srgbClr val="FF0000"/>
                                      </a:solidFill>
                                      <a:latin typeface="Cambria Math" panose="02040503050406030204" pitchFamily="18" charset="0"/>
                                      <a:ea typeface="Cambria Math" panose="02040503050406030204" pitchFamily="18" charset="0"/>
                                    </a:rPr>
                                    <m:t>𝝉</m:t>
                                  </m:r>
                                </m:e>
                                <m:sup>
                                  <m:r>
                                    <a:rPr lang="en-GB" sz="4800" i="1">
                                      <a:solidFill>
                                        <a:srgbClr val="FF0000"/>
                                      </a:solidFill>
                                      <a:latin typeface="Cambria Math" panose="02040503050406030204" pitchFamily="18" charset="0"/>
                                      <a:ea typeface="Cambria Math" panose="02040503050406030204" pitchFamily="18" charset="0"/>
                                    </a:rPr>
                                    <m:t>−</m:t>
                                  </m:r>
                                </m:sup>
                              </m:sSup>
                              <m:r>
                                <a:rPr lang="en-GB" sz="4800" i="1">
                                  <a:solidFill>
                                    <a:srgbClr val="FF0000"/>
                                  </a:solidFill>
                                  <a:latin typeface="Cambria Math" panose="02040503050406030204" pitchFamily="18" charset="0"/>
                                  <a:ea typeface="Cambria Math" panose="02040503050406030204" pitchFamily="18" charset="0"/>
                                </a:rPr>
                                <m:t> </m:t>
                              </m:r>
                              <m:sSub>
                                <m:sSubPr>
                                  <m:ctrlPr>
                                    <a:rPr lang="en-GB" sz="4800" i="1">
                                      <a:latin typeface="Cambria Math" panose="02040503050406030204" pitchFamily="18" charset="0"/>
                                      <a:ea typeface="Cambria Math" panose="02040503050406030204" pitchFamily="18" charset="0"/>
                                    </a:rPr>
                                  </m:ctrlPr>
                                </m:sSubPr>
                                <m:e>
                                  <m:acc>
                                    <m:accPr>
                                      <m:chr m:val="̅"/>
                                      <m:ctrlPr>
                                        <a:rPr lang="en-GB" sz="4800" i="1">
                                          <a:latin typeface="Cambria Math" panose="02040503050406030204" pitchFamily="18" charset="0"/>
                                          <a:ea typeface="Cambria Math" panose="02040503050406030204" pitchFamily="18" charset="0"/>
                                        </a:rPr>
                                      </m:ctrlPr>
                                    </m:accPr>
                                    <m:e>
                                      <m:r>
                                        <a:rPr lang="en-GB" sz="4800" i="1">
                                          <a:latin typeface="Cambria Math" panose="02040503050406030204" pitchFamily="18" charset="0"/>
                                          <a:ea typeface="Cambria Math" panose="02040503050406030204" pitchFamily="18" charset="0"/>
                                        </a:rPr>
                                        <m:t>𝜈</m:t>
                                      </m:r>
                                    </m:e>
                                  </m:acc>
                                </m:e>
                                <m:sub>
                                  <m:r>
                                    <a:rPr lang="en-GB" sz="4800" i="1">
                                      <a:latin typeface="Cambria Math" panose="02040503050406030204" pitchFamily="18" charset="0"/>
                                      <a:ea typeface="Cambria Math" panose="02040503050406030204" pitchFamily="18" charset="0"/>
                                    </a:rPr>
                                    <m:t>𝜏</m:t>
                                  </m:r>
                                </m:sub>
                              </m:sSub>
                            </m:e>
                          </m:d>
                        </m:num>
                        <m:den>
                          <m:r>
                            <a:rPr lang="en-GB" sz="4800" i="1">
                              <a:latin typeface="Cambria Math" panose="02040503050406030204" pitchFamily="18" charset="0"/>
                              <a:ea typeface="Cambria Math" panose="02040503050406030204" pitchFamily="18" charset="0"/>
                            </a:rPr>
                            <m:t>ℬ</m:t>
                          </m:r>
                          <m:d>
                            <m:dPr>
                              <m:ctrlPr>
                                <a:rPr lang="en-GB" sz="4800" i="1">
                                  <a:latin typeface="Cambria Math" panose="02040503050406030204" pitchFamily="18" charset="0"/>
                                </a:rPr>
                              </m:ctrlPr>
                            </m:dPr>
                            <m:e>
                              <m:sSup>
                                <m:sSupPr>
                                  <m:ctrlPr>
                                    <a:rPr lang="en-GB" sz="4800" i="1">
                                      <a:latin typeface="Cambria Math" panose="02040503050406030204" pitchFamily="18" charset="0"/>
                                      <a:ea typeface="Cambria Math" panose="02040503050406030204" pitchFamily="18" charset="0"/>
                                    </a:rPr>
                                  </m:ctrlPr>
                                </m:sSupPr>
                                <m:e>
                                  <m:r>
                                    <a:rPr lang="es-ES" sz="4800" i="1">
                                      <a:latin typeface="Cambria Math" panose="02040503050406030204" pitchFamily="18" charset="0"/>
                                      <a:ea typeface="Cambria Math" panose="02040503050406030204" pitchFamily="18" charset="0"/>
                                    </a:rPr>
                                    <m:t>𝑩</m:t>
                                  </m:r>
                                </m:e>
                                <m:sup>
                                  <m:r>
                                    <a:rPr lang="en-GB" sz="4800" i="1">
                                      <a:latin typeface="Cambria Math" panose="02040503050406030204" pitchFamily="18" charset="0"/>
                                      <a:ea typeface="Cambria Math" panose="02040503050406030204" pitchFamily="18" charset="0"/>
                                    </a:rPr>
                                    <m:t>−</m:t>
                                  </m:r>
                                </m:sup>
                              </m:sSup>
                              <m:r>
                                <a:rPr lang="en-GB" sz="4800" i="1">
                                  <a:latin typeface="Cambria Math" panose="02040503050406030204" pitchFamily="18" charset="0"/>
                                  <a:ea typeface="Cambria Math" panose="02040503050406030204" pitchFamily="18" charset="0"/>
                                </a:rPr>
                                <m:t>→</m:t>
                              </m:r>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0</m:t>
                                  </m:r>
                                </m:sup>
                              </m:sSup>
                              <m:r>
                                <a:rPr lang="en-GB" sz="4800" i="1">
                                  <a:latin typeface="Cambria Math" panose="02040503050406030204" pitchFamily="18" charset="0"/>
                                </a:rPr>
                                <m:t> </m:t>
                              </m:r>
                              <m:sSup>
                                <m:sSupPr>
                                  <m:ctrlPr>
                                    <a:rPr lang="en-GB" sz="4800" i="1">
                                      <a:solidFill>
                                        <a:srgbClr val="4848E2"/>
                                      </a:solidFill>
                                      <a:latin typeface="Cambria Math" panose="02040503050406030204" pitchFamily="18" charset="0"/>
                                      <a:ea typeface="Cambria Math" panose="02040503050406030204" pitchFamily="18" charset="0"/>
                                    </a:rPr>
                                  </m:ctrlPr>
                                </m:sSupPr>
                                <m:e>
                                  <m:r>
                                    <a:rPr lang="en-GB" sz="4800" i="1">
                                      <a:solidFill>
                                        <a:srgbClr val="4848E2"/>
                                      </a:solidFill>
                                      <a:latin typeface="Cambria Math" panose="02040503050406030204" pitchFamily="18" charset="0"/>
                                      <a:ea typeface="Cambria Math" panose="02040503050406030204" pitchFamily="18" charset="0"/>
                                    </a:rPr>
                                    <m:t>𝝁</m:t>
                                  </m:r>
                                </m:e>
                                <m:sup>
                                  <m:r>
                                    <a:rPr lang="en-GB" sz="4800" i="1">
                                      <a:solidFill>
                                        <a:srgbClr val="4848E2"/>
                                      </a:solidFill>
                                      <a:latin typeface="Cambria Math" panose="02040503050406030204" pitchFamily="18" charset="0"/>
                                      <a:ea typeface="Cambria Math" panose="02040503050406030204" pitchFamily="18" charset="0"/>
                                    </a:rPr>
                                    <m:t>−</m:t>
                                  </m:r>
                                </m:sup>
                              </m:sSup>
                              <m:r>
                                <a:rPr lang="en-GB" sz="4800" i="1">
                                  <a:solidFill>
                                    <a:srgbClr val="4848E2"/>
                                  </a:solidFill>
                                  <a:latin typeface="Cambria Math" panose="02040503050406030204" pitchFamily="18" charset="0"/>
                                  <a:ea typeface="Cambria Math" panose="02040503050406030204" pitchFamily="18" charset="0"/>
                                </a:rPr>
                                <m:t> </m:t>
                              </m:r>
                              <m:sSub>
                                <m:sSubPr>
                                  <m:ctrlPr>
                                    <a:rPr lang="en-GB" sz="4800" i="1">
                                      <a:latin typeface="Cambria Math" panose="02040503050406030204" pitchFamily="18" charset="0"/>
                                      <a:ea typeface="Cambria Math" panose="02040503050406030204" pitchFamily="18" charset="0"/>
                                    </a:rPr>
                                  </m:ctrlPr>
                                </m:sSubPr>
                                <m:e>
                                  <m:acc>
                                    <m:accPr>
                                      <m:chr m:val="̅"/>
                                      <m:ctrlPr>
                                        <a:rPr lang="en-GB" sz="4800" i="1">
                                          <a:latin typeface="Cambria Math" panose="02040503050406030204" pitchFamily="18" charset="0"/>
                                          <a:ea typeface="Cambria Math" panose="02040503050406030204" pitchFamily="18" charset="0"/>
                                        </a:rPr>
                                      </m:ctrlPr>
                                    </m:accPr>
                                    <m:e>
                                      <m:r>
                                        <a:rPr lang="en-GB" sz="4800" i="1">
                                          <a:latin typeface="Cambria Math" panose="02040503050406030204" pitchFamily="18" charset="0"/>
                                          <a:ea typeface="Cambria Math" panose="02040503050406030204" pitchFamily="18" charset="0"/>
                                        </a:rPr>
                                        <m:t>𝜈</m:t>
                                      </m:r>
                                    </m:e>
                                  </m:acc>
                                </m:e>
                                <m:sub>
                                  <m:r>
                                    <a:rPr lang="en-GB" sz="4800" i="1">
                                      <a:latin typeface="Cambria Math" panose="02040503050406030204" pitchFamily="18" charset="0"/>
                                      <a:ea typeface="Cambria Math" panose="02040503050406030204" pitchFamily="18" charset="0"/>
                                    </a:rPr>
                                    <m:t>𝜇</m:t>
                                  </m:r>
                                </m:sub>
                              </m:sSub>
                            </m:e>
                          </m:d>
                        </m:den>
                      </m:f>
                    </m:oMath>
                  </m:oMathPara>
                </a14:m>
                <a:endParaRPr lang="en-US" sz="4800" dirty="0"/>
              </a:p>
            </p:txBody>
          </p:sp>
        </mc:Choice>
        <mc:Fallback xmlns="">
          <p:sp>
            <p:nvSpPr>
              <p:cNvPr id="15" name="CuadroTexto 5">
                <a:extLst>
                  <a:ext uri="{FF2B5EF4-FFF2-40B4-BE49-F238E27FC236}">
                    <a16:creationId xmlns:a16="http://schemas.microsoft.com/office/drawing/2014/main" id="{03AB8EC4-57A5-D525-5CF4-1F78B4D57430}"/>
                  </a:ext>
                </a:extLst>
              </p:cNvPr>
              <p:cNvSpPr txBox="1">
                <a:spLocks noRot="1" noChangeAspect="1" noMove="1" noResize="1" noEditPoints="1" noAdjustHandles="1" noChangeArrowheads="1" noChangeShapeType="1" noTextEdit="1"/>
              </p:cNvSpPr>
              <p:nvPr/>
            </p:nvSpPr>
            <p:spPr>
              <a:xfrm>
                <a:off x="3877547" y="3365845"/>
                <a:ext cx="7608108" cy="174868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CuadroTexto 5">
                <a:extLst>
                  <a:ext uri="{FF2B5EF4-FFF2-40B4-BE49-F238E27FC236}">
                    <a16:creationId xmlns:a16="http://schemas.microsoft.com/office/drawing/2014/main" id="{CF1EAE64-18DC-1926-F6AB-260240E7860C}"/>
                  </a:ext>
                </a:extLst>
              </p:cNvPr>
              <p:cNvSpPr txBox="1"/>
              <p:nvPr/>
            </p:nvSpPr>
            <p:spPr>
              <a:xfrm>
                <a:off x="12921755" y="3365845"/>
                <a:ext cx="8040919" cy="174868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800" i="1">
                          <a:latin typeface="Cambria Math" panose="02040503050406030204" pitchFamily="18" charset="0"/>
                        </a:rPr>
                        <m:t>𝑅</m:t>
                      </m:r>
                      <m:d>
                        <m:dPr>
                          <m:ctrlPr>
                            <a:rPr lang="en-GB" sz="4800" i="1">
                              <a:latin typeface="Cambria Math" panose="02040503050406030204" pitchFamily="18" charset="0"/>
                            </a:rPr>
                          </m:ctrlPr>
                        </m:dPr>
                        <m:e>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∗0</m:t>
                              </m:r>
                            </m:sup>
                          </m:sSup>
                        </m:e>
                      </m:d>
                      <m:r>
                        <a:rPr lang="en-GB" sz="4800" i="1">
                          <a:latin typeface="Cambria Math" panose="02040503050406030204" pitchFamily="18" charset="0"/>
                        </a:rPr>
                        <m:t>=</m:t>
                      </m:r>
                      <m:f>
                        <m:fPr>
                          <m:ctrlPr>
                            <a:rPr lang="en-GB" sz="4800" i="1">
                              <a:latin typeface="Cambria Math" panose="02040503050406030204" pitchFamily="18" charset="0"/>
                            </a:rPr>
                          </m:ctrlPr>
                        </m:fPr>
                        <m:num>
                          <m:r>
                            <a:rPr lang="en-GB" sz="4800" i="1">
                              <a:latin typeface="Cambria Math" panose="02040503050406030204" pitchFamily="18" charset="0"/>
                              <a:ea typeface="Cambria Math" panose="02040503050406030204" pitchFamily="18" charset="0"/>
                            </a:rPr>
                            <m:t>ℬ</m:t>
                          </m:r>
                          <m:d>
                            <m:dPr>
                              <m:ctrlPr>
                                <a:rPr lang="en-GB" sz="4800" i="1">
                                  <a:latin typeface="Cambria Math" panose="02040503050406030204" pitchFamily="18" charset="0"/>
                                </a:rPr>
                              </m:ctrlPr>
                            </m:dPr>
                            <m:e>
                              <m:sSup>
                                <m:sSupPr>
                                  <m:ctrlPr>
                                    <a:rPr lang="en-GB" sz="4800" i="1">
                                      <a:latin typeface="Cambria Math" panose="02040503050406030204" pitchFamily="18" charset="0"/>
                                      <a:ea typeface="Cambria Math" panose="02040503050406030204" pitchFamily="18" charset="0"/>
                                    </a:rPr>
                                  </m:ctrlPr>
                                </m:sSupPr>
                                <m:e>
                                  <m:r>
                                    <a:rPr lang="es-ES" sz="4800" i="1">
                                      <a:latin typeface="Cambria Math" panose="02040503050406030204" pitchFamily="18" charset="0"/>
                                      <a:ea typeface="Cambria Math" panose="02040503050406030204" pitchFamily="18" charset="0"/>
                                    </a:rPr>
                                    <m:t>𝑩</m:t>
                                  </m:r>
                                </m:e>
                                <m:sup>
                                  <m:r>
                                    <a:rPr lang="en-GB" sz="4800" i="1">
                                      <a:latin typeface="Cambria Math" panose="02040503050406030204" pitchFamily="18" charset="0"/>
                                      <a:ea typeface="Cambria Math" panose="02040503050406030204" pitchFamily="18" charset="0"/>
                                    </a:rPr>
                                    <m:t>−</m:t>
                                  </m:r>
                                </m:sup>
                              </m:sSup>
                              <m:r>
                                <a:rPr lang="en-GB" sz="4800" i="1">
                                  <a:latin typeface="Cambria Math" panose="02040503050406030204" pitchFamily="18" charset="0"/>
                                  <a:ea typeface="Cambria Math" panose="02040503050406030204" pitchFamily="18" charset="0"/>
                                </a:rPr>
                                <m:t>→</m:t>
                              </m:r>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∗0</m:t>
                                  </m:r>
                                </m:sup>
                              </m:sSup>
                              <m:r>
                                <a:rPr lang="en-GB" sz="4800" i="1">
                                  <a:latin typeface="Cambria Math" panose="02040503050406030204" pitchFamily="18" charset="0"/>
                                </a:rPr>
                                <m:t> </m:t>
                              </m:r>
                              <m:sSup>
                                <m:sSupPr>
                                  <m:ctrlPr>
                                    <a:rPr lang="en-GB" sz="4800" i="1">
                                      <a:solidFill>
                                        <a:srgbClr val="FF0000"/>
                                      </a:solidFill>
                                      <a:latin typeface="Cambria Math" panose="02040503050406030204" pitchFamily="18" charset="0"/>
                                      <a:ea typeface="Cambria Math" panose="02040503050406030204" pitchFamily="18" charset="0"/>
                                    </a:rPr>
                                  </m:ctrlPr>
                                </m:sSupPr>
                                <m:e>
                                  <m:r>
                                    <a:rPr lang="en-GB" sz="4800" i="1">
                                      <a:solidFill>
                                        <a:srgbClr val="FF0000"/>
                                      </a:solidFill>
                                      <a:latin typeface="Cambria Math" panose="02040503050406030204" pitchFamily="18" charset="0"/>
                                      <a:ea typeface="Cambria Math" panose="02040503050406030204" pitchFamily="18" charset="0"/>
                                    </a:rPr>
                                    <m:t>𝝉</m:t>
                                  </m:r>
                                </m:e>
                                <m:sup>
                                  <m:r>
                                    <a:rPr lang="en-GB" sz="4800" i="1">
                                      <a:solidFill>
                                        <a:srgbClr val="FF0000"/>
                                      </a:solidFill>
                                      <a:latin typeface="Cambria Math" panose="02040503050406030204" pitchFamily="18" charset="0"/>
                                      <a:ea typeface="Cambria Math" panose="02040503050406030204" pitchFamily="18" charset="0"/>
                                    </a:rPr>
                                    <m:t>−</m:t>
                                  </m:r>
                                </m:sup>
                              </m:sSup>
                              <m:r>
                                <a:rPr lang="en-GB" sz="4800" i="1">
                                  <a:solidFill>
                                    <a:srgbClr val="FF0000"/>
                                  </a:solidFill>
                                  <a:latin typeface="Cambria Math" panose="02040503050406030204" pitchFamily="18" charset="0"/>
                                  <a:ea typeface="Cambria Math" panose="02040503050406030204" pitchFamily="18" charset="0"/>
                                </a:rPr>
                                <m:t> </m:t>
                              </m:r>
                              <m:sSub>
                                <m:sSubPr>
                                  <m:ctrlPr>
                                    <a:rPr lang="en-GB" sz="4800" i="1">
                                      <a:latin typeface="Cambria Math" panose="02040503050406030204" pitchFamily="18" charset="0"/>
                                      <a:ea typeface="Cambria Math" panose="02040503050406030204" pitchFamily="18" charset="0"/>
                                    </a:rPr>
                                  </m:ctrlPr>
                                </m:sSubPr>
                                <m:e>
                                  <m:acc>
                                    <m:accPr>
                                      <m:chr m:val="̅"/>
                                      <m:ctrlPr>
                                        <a:rPr lang="en-GB" sz="4800" i="1">
                                          <a:latin typeface="Cambria Math" panose="02040503050406030204" pitchFamily="18" charset="0"/>
                                          <a:ea typeface="Cambria Math" panose="02040503050406030204" pitchFamily="18" charset="0"/>
                                        </a:rPr>
                                      </m:ctrlPr>
                                    </m:accPr>
                                    <m:e>
                                      <m:r>
                                        <a:rPr lang="en-GB" sz="4800" i="1">
                                          <a:latin typeface="Cambria Math" panose="02040503050406030204" pitchFamily="18" charset="0"/>
                                          <a:ea typeface="Cambria Math" panose="02040503050406030204" pitchFamily="18" charset="0"/>
                                        </a:rPr>
                                        <m:t>𝜈</m:t>
                                      </m:r>
                                    </m:e>
                                  </m:acc>
                                </m:e>
                                <m:sub>
                                  <m:r>
                                    <a:rPr lang="en-GB" sz="4800" i="1">
                                      <a:latin typeface="Cambria Math" panose="02040503050406030204" pitchFamily="18" charset="0"/>
                                      <a:ea typeface="Cambria Math" panose="02040503050406030204" pitchFamily="18" charset="0"/>
                                    </a:rPr>
                                    <m:t>𝜏</m:t>
                                  </m:r>
                                </m:sub>
                              </m:sSub>
                            </m:e>
                          </m:d>
                        </m:num>
                        <m:den>
                          <m:r>
                            <a:rPr lang="en-GB" sz="4800" i="1">
                              <a:latin typeface="Cambria Math" panose="02040503050406030204" pitchFamily="18" charset="0"/>
                              <a:ea typeface="Cambria Math" panose="02040503050406030204" pitchFamily="18" charset="0"/>
                            </a:rPr>
                            <m:t>ℬ</m:t>
                          </m:r>
                          <m:d>
                            <m:dPr>
                              <m:ctrlPr>
                                <a:rPr lang="en-GB" sz="4800" i="1">
                                  <a:latin typeface="Cambria Math" panose="02040503050406030204" pitchFamily="18" charset="0"/>
                                </a:rPr>
                              </m:ctrlPr>
                            </m:dPr>
                            <m:e>
                              <m:sSup>
                                <m:sSupPr>
                                  <m:ctrlPr>
                                    <a:rPr lang="en-GB" sz="4800" i="1">
                                      <a:latin typeface="Cambria Math" panose="02040503050406030204" pitchFamily="18" charset="0"/>
                                      <a:ea typeface="Cambria Math" panose="02040503050406030204" pitchFamily="18" charset="0"/>
                                    </a:rPr>
                                  </m:ctrlPr>
                                </m:sSupPr>
                                <m:e>
                                  <m:r>
                                    <a:rPr lang="es-ES" sz="4800" i="1">
                                      <a:latin typeface="Cambria Math" panose="02040503050406030204" pitchFamily="18" charset="0"/>
                                      <a:ea typeface="Cambria Math" panose="02040503050406030204" pitchFamily="18" charset="0"/>
                                    </a:rPr>
                                    <m:t>𝑩</m:t>
                                  </m:r>
                                </m:e>
                                <m:sup>
                                  <m:r>
                                    <a:rPr lang="en-GB" sz="4800" i="1">
                                      <a:latin typeface="Cambria Math" panose="02040503050406030204" pitchFamily="18" charset="0"/>
                                      <a:ea typeface="Cambria Math" panose="02040503050406030204" pitchFamily="18" charset="0"/>
                                    </a:rPr>
                                    <m:t>−</m:t>
                                  </m:r>
                                </m:sup>
                              </m:sSup>
                              <m:r>
                                <a:rPr lang="en-GB" sz="4800" i="1">
                                  <a:latin typeface="Cambria Math" panose="02040503050406030204" pitchFamily="18" charset="0"/>
                                  <a:ea typeface="Cambria Math" panose="02040503050406030204" pitchFamily="18" charset="0"/>
                                </a:rPr>
                                <m:t>→</m:t>
                              </m:r>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∗0</m:t>
                                  </m:r>
                                </m:sup>
                              </m:sSup>
                              <m:r>
                                <a:rPr lang="en-GB" sz="4800" i="1">
                                  <a:latin typeface="Cambria Math" panose="02040503050406030204" pitchFamily="18" charset="0"/>
                                </a:rPr>
                                <m:t> </m:t>
                              </m:r>
                              <m:sSup>
                                <m:sSupPr>
                                  <m:ctrlPr>
                                    <a:rPr lang="en-GB" sz="4800" i="1">
                                      <a:solidFill>
                                        <a:srgbClr val="4848E2"/>
                                      </a:solidFill>
                                      <a:latin typeface="Cambria Math" panose="02040503050406030204" pitchFamily="18" charset="0"/>
                                      <a:ea typeface="Cambria Math" panose="02040503050406030204" pitchFamily="18" charset="0"/>
                                    </a:rPr>
                                  </m:ctrlPr>
                                </m:sSupPr>
                                <m:e>
                                  <m:r>
                                    <a:rPr lang="en-GB" sz="4800" i="1">
                                      <a:solidFill>
                                        <a:srgbClr val="4848E2"/>
                                      </a:solidFill>
                                      <a:latin typeface="Cambria Math" panose="02040503050406030204" pitchFamily="18" charset="0"/>
                                      <a:ea typeface="Cambria Math" panose="02040503050406030204" pitchFamily="18" charset="0"/>
                                    </a:rPr>
                                    <m:t>𝝁</m:t>
                                  </m:r>
                                </m:e>
                                <m:sup>
                                  <m:r>
                                    <a:rPr lang="en-GB" sz="4800" i="1">
                                      <a:solidFill>
                                        <a:srgbClr val="4848E2"/>
                                      </a:solidFill>
                                      <a:latin typeface="Cambria Math" panose="02040503050406030204" pitchFamily="18" charset="0"/>
                                      <a:ea typeface="Cambria Math" panose="02040503050406030204" pitchFamily="18" charset="0"/>
                                    </a:rPr>
                                    <m:t>−</m:t>
                                  </m:r>
                                </m:sup>
                              </m:sSup>
                              <m:r>
                                <a:rPr lang="en-GB" sz="4800" i="1">
                                  <a:solidFill>
                                    <a:srgbClr val="4848E2"/>
                                  </a:solidFill>
                                  <a:latin typeface="Cambria Math" panose="02040503050406030204" pitchFamily="18" charset="0"/>
                                  <a:ea typeface="Cambria Math" panose="02040503050406030204" pitchFamily="18" charset="0"/>
                                </a:rPr>
                                <m:t> </m:t>
                              </m:r>
                              <m:sSub>
                                <m:sSubPr>
                                  <m:ctrlPr>
                                    <a:rPr lang="en-GB" sz="4800" i="1">
                                      <a:latin typeface="Cambria Math" panose="02040503050406030204" pitchFamily="18" charset="0"/>
                                      <a:ea typeface="Cambria Math" panose="02040503050406030204" pitchFamily="18" charset="0"/>
                                    </a:rPr>
                                  </m:ctrlPr>
                                </m:sSubPr>
                                <m:e>
                                  <m:acc>
                                    <m:accPr>
                                      <m:chr m:val="̅"/>
                                      <m:ctrlPr>
                                        <a:rPr lang="en-GB" sz="4800" i="1">
                                          <a:latin typeface="Cambria Math" panose="02040503050406030204" pitchFamily="18" charset="0"/>
                                          <a:ea typeface="Cambria Math" panose="02040503050406030204" pitchFamily="18" charset="0"/>
                                        </a:rPr>
                                      </m:ctrlPr>
                                    </m:accPr>
                                    <m:e>
                                      <m:r>
                                        <a:rPr lang="en-GB" sz="4800" i="1">
                                          <a:latin typeface="Cambria Math" panose="02040503050406030204" pitchFamily="18" charset="0"/>
                                          <a:ea typeface="Cambria Math" panose="02040503050406030204" pitchFamily="18" charset="0"/>
                                        </a:rPr>
                                        <m:t>𝜈</m:t>
                                      </m:r>
                                    </m:e>
                                  </m:acc>
                                </m:e>
                                <m:sub>
                                  <m:r>
                                    <a:rPr lang="en-GB" sz="4800" i="1">
                                      <a:latin typeface="Cambria Math" panose="02040503050406030204" pitchFamily="18" charset="0"/>
                                      <a:ea typeface="Cambria Math" panose="02040503050406030204" pitchFamily="18" charset="0"/>
                                    </a:rPr>
                                    <m:t>𝜇</m:t>
                                  </m:r>
                                </m:sub>
                              </m:sSub>
                            </m:e>
                          </m:d>
                        </m:den>
                      </m:f>
                    </m:oMath>
                  </m:oMathPara>
                </a14:m>
                <a:endParaRPr lang="en-US" sz="4800" dirty="0"/>
              </a:p>
            </p:txBody>
          </p:sp>
        </mc:Choice>
        <mc:Fallback xmlns="">
          <p:sp>
            <p:nvSpPr>
              <p:cNvPr id="16" name="CuadroTexto 5">
                <a:extLst>
                  <a:ext uri="{FF2B5EF4-FFF2-40B4-BE49-F238E27FC236}">
                    <a16:creationId xmlns:a16="http://schemas.microsoft.com/office/drawing/2014/main" id="{CF1EAE64-18DC-1926-F6AB-260240E7860C}"/>
                  </a:ext>
                </a:extLst>
              </p:cNvPr>
              <p:cNvSpPr txBox="1">
                <a:spLocks noRot="1" noChangeAspect="1" noMove="1" noResize="1" noEditPoints="1" noAdjustHandles="1" noChangeArrowheads="1" noChangeShapeType="1" noTextEdit="1"/>
              </p:cNvSpPr>
              <p:nvPr/>
            </p:nvSpPr>
            <p:spPr>
              <a:xfrm>
                <a:off x="12921755" y="3365845"/>
                <a:ext cx="8040919" cy="174868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CuadroTexto 5">
                <a:extLst>
                  <a:ext uri="{FF2B5EF4-FFF2-40B4-BE49-F238E27FC236}">
                    <a16:creationId xmlns:a16="http://schemas.microsoft.com/office/drawing/2014/main" id="{E2FA6615-5C7C-F0FA-373F-7DC079BA7972}"/>
                  </a:ext>
                </a:extLst>
              </p:cNvPr>
              <p:cNvSpPr txBox="1"/>
              <p:nvPr/>
            </p:nvSpPr>
            <p:spPr>
              <a:xfrm>
                <a:off x="8145250" y="9169698"/>
                <a:ext cx="8117863" cy="17907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4800" i="1">
                          <a:latin typeface="Cambria Math" panose="02040503050406030204" pitchFamily="18" charset="0"/>
                        </a:rPr>
                        <m:t>𝑅</m:t>
                      </m:r>
                      <m:d>
                        <m:dPr>
                          <m:ctrlPr>
                            <a:rPr lang="en-GB" sz="4800" i="1">
                              <a:latin typeface="Cambria Math" panose="02040503050406030204" pitchFamily="18" charset="0"/>
                            </a:rPr>
                          </m:ctrlPr>
                        </m:dPr>
                        <m:e>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m:t>
                              </m:r>
                            </m:sup>
                          </m:sSup>
                        </m:e>
                      </m:d>
                      <m:r>
                        <a:rPr lang="en-GB" sz="4800" i="1">
                          <a:latin typeface="Cambria Math" panose="02040503050406030204" pitchFamily="18" charset="0"/>
                        </a:rPr>
                        <m:t>=</m:t>
                      </m:r>
                      <m:f>
                        <m:fPr>
                          <m:ctrlPr>
                            <a:rPr lang="en-GB" sz="4800" i="1">
                              <a:latin typeface="Cambria Math" panose="02040503050406030204" pitchFamily="18" charset="0"/>
                            </a:rPr>
                          </m:ctrlPr>
                        </m:fPr>
                        <m:num>
                          <m:r>
                            <a:rPr lang="en-GB" sz="4800" i="1">
                              <a:latin typeface="Cambria Math" panose="02040503050406030204" pitchFamily="18" charset="0"/>
                              <a:ea typeface="Cambria Math" panose="02040503050406030204" pitchFamily="18" charset="0"/>
                            </a:rPr>
                            <m:t>ℬ</m:t>
                          </m:r>
                          <m:d>
                            <m:dPr>
                              <m:ctrlPr>
                                <a:rPr lang="en-GB" sz="4800" i="1">
                                  <a:latin typeface="Cambria Math" panose="02040503050406030204" pitchFamily="18" charset="0"/>
                                </a:rPr>
                              </m:ctrlPr>
                            </m:dPr>
                            <m:e>
                              <m:sSup>
                                <m:sSupPr>
                                  <m:ctrlPr>
                                    <a:rPr lang="en-GB" sz="4800" i="1">
                                      <a:latin typeface="Cambria Math" panose="02040503050406030204" pitchFamily="18" charset="0"/>
                                      <a:ea typeface="Cambria Math" panose="02040503050406030204" pitchFamily="18" charset="0"/>
                                    </a:rPr>
                                  </m:ctrlPr>
                                </m:sSupPr>
                                <m:e>
                                  <m:r>
                                    <a:rPr lang="es-ES" sz="4800" i="1">
                                      <a:latin typeface="Cambria Math" panose="02040503050406030204" pitchFamily="18" charset="0"/>
                                      <a:ea typeface="Cambria Math" panose="02040503050406030204" pitchFamily="18" charset="0"/>
                                    </a:rPr>
                                    <m:t>𝑩</m:t>
                                  </m:r>
                                </m:e>
                                <m:sup>
                                  <m:r>
                                    <a:rPr lang="es-ES" sz="4800" i="1">
                                      <a:latin typeface="Cambria Math" panose="02040503050406030204" pitchFamily="18" charset="0"/>
                                      <a:ea typeface="Cambria Math" panose="02040503050406030204" pitchFamily="18" charset="0"/>
                                    </a:rPr>
                                    <m:t>𝟎</m:t>
                                  </m:r>
                                </m:sup>
                              </m:sSup>
                              <m:r>
                                <a:rPr lang="en-GB" sz="4800" i="1">
                                  <a:latin typeface="Cambria Math" panose="02040503050406030204" pitchFamily="18" charset="0"/>
                                  <a:ea typeface="Cambria Math" panose="02040503050406030204" pitchFamily="18" charset="0"/>
                                </a:rPr>
                                <m:t>→</m:t>
                              </m:r>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m:t>
                                  </m:r>
                                </m:sup>
                              </m:sSup>
                              <m:r>
                                <a:rPr lang="en-GB" sz="4800" i="1">
                                  <a:latin typeface="Cambria Math" panose="02040503050406030204" pitchFamily="18" charset="0"/>
                                </a:rPr>
                                <m:t> </m:t>
                              </m:r>
                              <m:sSup>
                                <m:sSupPr>
                                  <m:ctrlPr>
                                    <a:rPr lang="en-GB" sz="4800" i="1">
                                      <a:solidFill>
                                        <a:srgbClr val="FF0000"/>
                                      </a:solidFill>
                                      <a:latin typeface="Cambria Math" panose="02040503050406030204" pitchFamily="18" charset="0"/>
                                      <a:ea typeface="Cambria Math" panose="02040503050406030204" pitchFamily="18" charset="0"/>
                                    </a:rPr>
                                  </m:ctrlPr>
                                </m:sSupPr>
                                <m:e>
                                  <m:r>
                                    <a:rPr lang="en-GB" sz="4800" i="1">
                                      <a:solidFill>
                                        <a:srgbClr val="FF0000"/>
                                      </a:solidFill>
                                      <a:latin typeface="Cambria Math" panose="02040503050406030204" pitchFamily="18" charset="0"/>
                                      <a:ea typeface="Cambria Math" panose="02040503050406030204" pitchFamily="18" charset="0"/>
                                    </a:rPr>
                                    <m:t>𝝉</m:t>
                                  </m:r>
                                </m:e>
                                <m:sup>
                                  <m:r>
                                    <a:rPr lang="es-ES" sz="4800" i="1">
                                      <a:solidFill>
                                        <a:srgbClr val="FF0000"/>
                                      </a:solidFill>
                                      <a:latin typeface="Cambria Math" panose="02040503050406030204" pitchFamily="18" charset="0"/>
                                      <a:ea typeface="Cambria Math" panose="02040503050406030204" pitchFamily="18" charset="0"/>
                                    </a:rPr>
                                    <m:t>+</m:t>
                                  </m:r>
                                </m:sup>
                              </m:sSup>
                              <m:r>
                                <a:rPr lang="en-GB" sz="4800" i="1">
                                  <a:solidFill>
                                    <a:srgbClr val="FF0000"/>
                                  </a:solidFill>
                                  <a:latin typeface="Cambria Math" panose="02040503050406030204" pitchFamily="18" charset="0"/>
                                  <a:ea typeface="Cambria Math" panose="02040503050406030204" pitchFamily="18" charset="0"/>
                                </a:rPr>
                                <m:t> </m:t>
                              </m:r>
                              <m:sSub>
                                <m:sSubPr>
                                  <m:ctrlPr>
                                    <a:rPr lang="en-GB" sz="4800" i="1">
                                      <a:latin typeface="Cambria Math" panose="02040503050406030204" pitchFamily="18" charset="0"/>
                                      <a:ea typeface="Cambria Math" panose="02040503050406030204" pitchFamily="18" charset="0"/>
                                    </a:rPr>
                                  </m:ctrlPr>
                                </m:sSubPr>
                                <m:e>
                                  <m:r>
                                    <a:rPr lang="en-GB" sz="4800" i="1">
                                      <a:latin typeface="Cambria Math" panose="02040503050406030204" pitchFamily="18" charset="0"/>
                                      <a:ea typeface="Cambria Math" panose="02040503050406030204" pitchFamily="18" charset="0"/>
                                    </a:rPr>
                                    <m:t>𝜈</m:t>
                                  </m:r>
                                </m:e>
                                <m:sub>
                                  <m:r>
                                    <a:rPr lang="en-GB" sz="4800" i="1">
                                      <a:latin typeface="Cambria Math" panose="02040503050406030204" pitchFamily="18" charset="0"/>
                                      <a:ea typeface="Cambria Math" panose="02040503050406030204" pitchFamily="18" charset="0"/>
                                    </a:rPr>
                                    <m:t>𝜏</m:t>
                                  </m:r>
                                </m:sub>
                              </m:sSub>
                            </m:e>
                          </m:d>
                        </m:num>
                        <m:den>
                          <m:r>
                            <a:rPr lang="en-GB" sz="4800" i="1">
                              <a:latin typeface="Cambria Math" panose="02040503050406030204" pitchFamily="18" charset="0"/>
                              <a:ea typeface="Cambria Math" panose="02040503050406030204" pitchFamily="18" charset="0"/>
                            </a:rPr>
                            <m:t>ℬ</m:t>
                          </m:r>
                          <m:d>
                            <m:dPr>
                              <m:ctrlPr>
                                <a:rPr lang="en-GB" sz="4800" i="1">
                                  <a:latin typeface="Cambria Math" panose="02040503050406030204" pitchFamily="18" charset="0"/>
                                </a:rPr>
                              </m:ctrlPr>
                            </m:dPr>
                            <m:e>
                              <m:sSup>
                                <m:sSupPr>
                                  <m:ctrlPr>
                                    <a:rPr lang="en-GB" sz="4800" i="1">
                                      <a:latin typeface="Cambria Math" panose="02040503050406030204" pitchFamily="18" charset="0"/>
                                      <a:ea typeface="Cambria Math" panose="02040503050406030204" pitchFamily="18" charset="0"/>
                                    </a:rPr>
                                  </m:ctrlPr>
                                </m:sSupPr>
                                <m:e>
                                  <m:r>
                                    <a:rPr lang="es-ES" sz="4800" i="1">
                                      <a:latin typeface="Cambria Math" panose="02040503050406030204" pitchFamily="18" charset="0"/>
                                      <a:ea typeface="Cambria Math" panose="02040503050406030204" pitchFamily="18" charset="0"/>
                                    </a:rPr>
                                    <m:t>𝑩</m:t>
                                  </m:r>
                                </m:e>
                                <m:sup>
                                  <m:r>
                                    <a:rPr lang="es-ES" sz="4800" i="1">
                                      <a:latin typeface="Cambria Math" panose="02040503050406030204" pitchFamily="18" charset="0"/>
                                      <a:ea typeface="Cambria Math" panose="02040503050406030204" pitchFamily="18" charset="0"/>
                                    </a:rPr>
                                    <m:t>𝟎</m:t>
                                  </m:r>
                                </m:sup>
                              </m:sSup>
                              <m:r>
                                <a:rPr lang="en-GB" sz="4800" i="1">
                                  <a:latin typeface="Cambria Math" panose="02040503050406030204" pitchFamily="18" charset="0"/>
                                  <a:ea typeface="Cambria Math" panose="02040503050406030204" pitchFamily="18" charset="0"/>
                                </a:rPr>
                                <m:t>→</m:t>
                              </m:r>
                              <m:sSup>
                                <m:sSupPr>
                                  <m:ctrlPr>
                                    <a:rPr lang="en-GB" sz="4800" i="1">
                                      <a:latin typeface="Cambria Math" panose="02040503050406030204" pitchFamily="18" charset="0"/>
                                    </a:rPr>
                                  </m:ctrlPr>
                                </m:sSupPr>
                                <m:e>
                                  <m:r>
                                    <a:rPr lang="en-GB" sz="4800" i="1">
                                      <a:latin typeface="Cambria Math" panose="02040503050406030204" pitchFamily="18" charset="0"/>
                                    </a:rPr>
                                    <m:t>𝐷</m:t>
                                  </m:r>
                                </m:e>
                                <m:sup>
                                  <m:r>
                                    <a:rPr lang="es-ES" sz="4800" i="1">
                                      <a:latin typeface="Cambria Math" panose="02040503050406030204" pitchFamily="18" charset="0"/>
                                    </a:rPr>
                                    <m:t>∗−</m:t>
                                  </m:r>
                                </m:sup>
                              </m:sSup>
                              <m:r>
                                <a:rPr lang="en-GB" sz="4800" i="1">
                                  <a:latin typeface="Cambria Math" panose="02040503050406030204" pitchFamily="18" charset="0"/>
                                </a:rPr>
                                <m:t> </m:t>
                              </m:r>
                              <m:sSup>
                                <m:sSupPr>
                                  <m:ctrlPr>
                                    <a:rPr lang="en-GB" sz="4800" i="1">
                                      <a:solidFill>
                                        <a:srgbClr val="4848E2"/>
                                      </a:solidFill>
                                      <a:latin typeface="Cambria Math" panose="02040503050406030204" pitchFamily="18" charset="0"/>
                                      <a:ea typeface="Cambria Math" panose="02040503050406030204" pitchFamily="18" charset="0"/>
                                    </a:rPr>
                                  </m:ctrlPr>
                                </m:sSupPr>
                                <m:e>
                                  <m:r>
                                    <a:rPr lang="en-GB" sz="4800" i="1">
                                      <a:solidFill>
                                        <a:srgbClr val="4848E2"/>
                                      </a:solidFill>
                                      <a:latin typeface="Cambria Math" panose="02040503050406030204" pitchFamily="18" charset="0"/>
                                      <a:ea typeface="Cambria Math" panose="02040503050406030204" pitchFamily="18" charset="0"/>
                                    </a:rPr>
                                    <m:t>𝝁</m:t>
                                  </m:r>
                                </m:e>
                                <m:sup>
                                  <m:r>
                                    <a:rPr lang="es-ES" sz="4800" i="1">
                                      <a:solidFill>
                                        <a:srgbClr val="4848E2"/>
                                      </a:solidFill>
                                      <a:latin typeface="Cambria Math" panose="02040503050406030204" pitchFamily="18" charset="0"/>
                                      <a:ea typeface="Cambria Math" panose="02040503050406030204" pitchFamily="18" charset="0"/>
                                    </a:rPr>
                                    <m:t>+</m:t>
                                  </m:r>
                                </m:sup>
                              </m:sSup>
                              <m:r>
                                <a:rPr lang="en-GB" sz="4800" i="1">
                                  <a:solidFill>
                                    <a:srgbClr val="4848E2"/>
                                  </a:solidFill>
                                  <a:latin typeface="Cambria Math" panose="02040503050406030204" pitchFamily="18" charset="0"/>
                                  <a:ea typeface="Cambria Math" panose="02040503050406030204" pitchFamily="18" charset="0"/>
                                </a:rPr>
                                <m:t> </m:t>
                              </m:r>
                              <m:sSub>
                                <m:sSubPr>
                                  <m:ctrlPr>
                                    <a:rPr lang="en-GB" sz="4800" i="1">
                                      <a:latin typeface="Cambria Math" panose="02040503050406030204" pitchFamily="18" charset="0"/>
                                      <a:ea typeface="Cambria Math" panose="02040503050406030204" pitchFamily="18" charset="0"/>
                                    </a:rPr>
                                  </m:ctrlPr>
                                </m:sSubPr>
                                <m:e>
                                  <m:r>
                                    <a:rPr lang="en-GB" sz="4800" i="1">
                                      <a:latin typeface="Cambria Math" panose="02040503050406030204" pitchFamily="18" charset="0"/>
                                      <a:ea typeface="Cambria Math" panose="02040503050406030204" pitchFamily="18" charset="0"/>
                                    </a:rPr>
                                    <m:t>𝜈</m:t>
                                  </m:r>
                                </m:e>
                                <m:sub>
                                  <m:r>
                                    <a:rPr lang="en-GB" sz="4800" i="1">
                                      <a:latin typeface="Cambria Math" panose="02040503050406030204" pitchFamily="18" charset="0"/>
                                      <a:ea typeface="Cambria Math" panose="02040503050406030204" pitchFamily="18" charset="0"/>
                                    </a:rPr>
                                    <m:t>𝜇</m:t>
                                  </m:r>
                                </m:sub>
                              </m:sSub>
                            </m:e>
                          </m:d>
                        </m:den>
                      </m:f>
                    </m:oMath>
                  </m:oMathPara>
                </a14:m>
                <a:endParaRPr lang="en-US" sz="4800" dirty="0"/>
              </a:p>
            </p:txBody>
          </p:sp>
        </mc:Choice>
        <mc:Fallback xmlns="">
          <p:sp>
            <p:nvSpPr>
              <p:cNvPr id="17" name="CuadroTexto 5">
                <a:extLst>
                  <a:ext uri="{FF2B5EF4-FFF2-40B4-BE49-F238E27FC236}">
                    <a16:creationId xmlns:a16="http://schemas.microsoft.com/office/drawing/2014/main" id="{E2FA6615-5C7C-F0FA-373F-7DC079BA7972}"/>
                  </a:ext>
                </a:extLst>
              </p:cNvPr>
              <p:cNvSpPr txBox="1">
                <a:spLocks noRot="1" noChangeAspect="1" noMove="1" noResize="1" noEditPoints="1" noAdjustHandles="1" noChangeArrowheads="1" noChangeShapeType="1" noTextEdit="1"/>
              </p:cNvSpPr>
              <p:nvPr/>
            </p:nvSpPr>
            <p:spPr>
              <a:xfrm>
                <a:off x="8145250" y="9169698"/>
                <a:ext cx="8117863" cy="1790747"/>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6192387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D75EA-C58E-ECCC-470B-E41B07CBDC01}"/>
            </a:ext>
          </a:extLst>
        </p:cNvPr>
        <p:cNvGrpSpPr/>
        <p:nvPr/>
      </p:nvGrpSpPr>
      <p:grpSpPr>
        <a:xfrm>
          <a:off x="0" y="0"/>
          <a:ext cx="0" cy="0"/>
          <a:chOff x="0" y="0"/>
          <a:chExt cx="0" cy="0"/>
        </a:xfrm>
      </p:grpSpPr>
      <p:sp>
        <p:nvSpPr>
          <p:cNvPr id="394" name="Summary">
            <a:extLst>
              <a:ext uri="{FF2B5EF4-FFF2-40B4-BE49-F238E27FC236}">
                <a16:creationId xmlns:a16="http://schemas.microsoft.com/office/drawing/2014/main" id="{BF60EC5D-D270-AFA0-5292-EAA445AD40BA}"/>
              </a:ext>
            </a:extLst>
          </p:cNvPr>
          <p:cNvSpPr txBox="1">
            <a:spLocks noGrp="1"/>
          </p:cNvSpPr>
          <p:nvPr>
            <p:ph type="title"/>
          </p:nvPr>
        </p:nvSpPr>
        <p:spPr>
          <a:prstGeom prst="rect">
            <a:avLst/>
          </a:prstGeom>
        </p:spPr>
        <p:txBody>
          <a:bodyPr/>
          <a:lstStyle/>
          <a:p>
            <a:r>
              <a:rPr lang="en-GB" dirty="0">
                <a:solidFill>
                  <a:schemeClr val="tx1"/>
                </a:solidFill>
              </a:rPr>
              <a:t>QCD and Heavy-Ion collisions and Spectroscopy</a:t>
            </a:r>
            <a:endParaRPr lang="en-GB" noProof="1">
              <a:solidFill>
                <a:schemeClr val="tx1"/>
              </a:solidFill>
            </a:endParaRPr>
          </a:p>
        </p:txBody>
      </p:sp>
      <p:sp>
        <p:nvSpPr>
          <p:cNvPr id="395" name="Slide Number">
            <a:extLst>
              <a:ext uri="{FF2B5EF4-FFF2-40B4-BE49-F238E27FC236}">
                <a16:creationId xmlns:a16="http://schemas.microsoft.com/office/drawing/2014/main" id="{0491DDDB-B461-9812-31C6-046469D9BD83}"/>
              </a:ext>
            </a:extLst>
          </p:cNvPr>
          <p:cNvSpPr txBox="1">
            <a:spLocks noGrp="1"/>
          </p:cNvSpPr>
          <p:nvPr>
            <p:ph type="sldNum" sz="quarter" idx="2"/>
          </p:nvPr>
        </p:nvSpPr>
        <p:spPr>
          <a:xfrm>
            <a:off x="23912923" y="13100539"/>
            <a:ext cx="32194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18</a:t>
            </a:fld>
            <a:endParaRPr lang="en-GB" noProof="1"/>
          </a:p>
        </p:txBody>
      </p: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050E2BBB-CA23-83DE-0D54-5A832775327E}"/>
                  </a:ext>
                </a:extLst>
              </p:cNvPr>
              <p:cNvSpPr txBox="1"/>
              <p:nvPr/>
            </p:nvSpPr>
            <p:spPr>
              <a:xfrm>
                <a:off x="0" y="1767811"/>
                <a:ext cx="24358600" cy="115202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indent="-457200" algn="l" hangingPunct="1">
                  <a:buFont typeface="Arial" panose="020B0604020202020204" pitchFamily="34" charset="0"/>
                  <a:buChar char="•"/>
                </a:pPr>
                <a14:m>
                  <m:oMath xmlns:m="http://schemas.openxmlformats.org/officeDocument/2006/math">
                    <m:r>
                      <a:rPr lang="en-ES" sz="3200" b="0" i="1" smtClean="0">
                        <a:latin typeface="Cambria Math" panose="02040503050406030204" pitchFamily="18" charset="0"/>
                      </a:rPr>
                      <m:t>𝐽</m:t>
                    </m:r>
                    <m:r>
                      <a:rPr lang="en-ES" sz="3200" b="0" i="1" smtClean="0">
                        <a:latin typeface="Cambria Math" panose="02040503050406030204" pitchFamily="18" charset="0"/>
                      </a:rPr>
                      <m:t>/</m:t>
                    </m:r>
                    <m:r>
                      <a:rPr lang="en-ES" sz="3200" b="0" i="1" smtClean="0">
                        <a:latin typeface="Cambria Math" panose="02040503050406030204" pitchFamily="18" charset="0"/>
                      </a:rPr>
                      <m:t>𝜓</m:t>
                    </m:r>
                  </m:oMath>
                </a14:m>
                <a:r>
                  <a:rPr lang="en-GB" sz="3200" b="0" dirty="0"/>
                  <a:t> and dimuon pair CEP </a:t>
                </a:r>
                <a14:m>
                  <m:oMath xmlns:m="http://schemas.openxmlformats.org/officeDocument/2006/math">
                    <m:r>
                      <a:rPr lang="en-ES" sz="3200" b="0">
                        <a:latin typeface="Cambria Math" panose="02040503050406030204" pitchFamily="18" charset="0"/>
                      </a:rPr>
                      <m:t>𝑝</m:t>
                    </m:r>
                  </m:oMath>
                </a14:m>
                <a:r>
                  <a:rPr lang="en-GB" sz="3200" b="0" dirty="0"/>
                  <a:t>Pb collisions at </a:t>
                </a:r>
                <a14:m>
                  <m:oMath xmlns:m="http://schemas.openxmlformats.org/officeDocument/2006/math">
                    <m:rad>
                      <m:radPr>
                        <m:degHide m:val="on"/>
                        <m:ctrlPr>
                          <a:rPr lang="en-ES" sz="3200" b="0" i="1">
                            <a:latin typeface="Cambria Math" panose="02040503050406030204" pitchFamily="18" charset="0"/>
                          </a:rPr>
                        </m:ctrlPr>
                      </m:radPr>
                      <m:deg/>
                      <m:e>
                        <m:sSub>
                          <m:sSubPr>
                            <m:ctrlPr>
                              <a:rPr lang="en-ES" sz="3200" b="0" i="1">
                                <a:latin typeface="Cambria Math" panose="02040503050406030204" pitchFamily="18" charset="0"/>
                              </a:rPr>
                            </m:ctrlPr>
                          </m:sSubPr>
                          <m:e>
                            <m:r>
                              <a:rPr lang="en-ES" sz="3200" b="0">
                                <a:latin typeface="Cambria Math" panose="02040503050406030204" pitchFamily="18" charset="0"/>
                              </a:rPr>
                              <m:t>𝑠</m:t>
                            </m:r>
                          </m:e>
                          <m:sub>
                            <m:r>
                              <a:rPr lang="en-ES" sz="3200" b="0">
                                <a:latin typeface="Cambria Math" panose="02040503050406030204" pitchFamily="18" charset="0"/>
                              </a:rPr>
                              <m:t>𝑁𝑁</m:t>
                            </m:r>
                          </m:sub>
                        </m:sSub>
                      </m:e>
                    </m:rad>
                    <m:r>
                      <a:rPr lang="en-ES" sz="3200" b="0">
                        <a:latin typeface="Cambria Math" panose="02040503050406030204" pitchFamily="18" charset="0"/>
                      </a:rPr>
                      <m:t>=8.16 </m:t>
                    </m:r>
                    <m:r>
                      <m:rPr>
                        <m:sty m:val="p"/>
                      </m:rPr>
                      <a:rPr lang="en-ES" sz="3200" b="0">
                        <a:latin typeface="Cambria Math" panose="02040503050406030204" pitchFamily="18" charset="0"/>
                      </a:rPr>
                      <m:t>TeV</m:t>
                    </m:r>
                    <m:r>
                      <a:rPr lang="en-ES" sz="3200" b="0">
                        <a:latin typeface="Cambria Math" panose="02040503050406030204" pitchFamily="18" charset="0"/>
                      </a:rPr>
                      <m:t> </m:t>
                    </m:r>
                  </m:oMath>
                </a14:m>
                <a:endParaRPr lang="en-ES" sz="3200" b="0" dirty="0"/>
              </a:p>
              <a:p>
                <a:pPr marL="457200" indent="-457200" algn="l" hangingPunct="1">
                  <a:buFont typeface="Arial" panose="020B0604020202020204" pitchFamily="34" charset="0"/>
                  <a:buChar char="•"/>
                </a:pPr>
                <a:endParaRPr lang="en-ES" sz="3200" b="0" dirty="0"/>
              </a:p>
              <a:p>
                <a:pPr marL="457200" indent="-457200" algn="l" hangingPunct="1">
                  <a:buFont typeface="Arial" panose="020B0604020202020204" pitchFamily="34" charset="0"/>
                  <a:buChar char="•"/>
                </a:pPr>
                <a:r>
                  <a:rPr lang="en-GB" sz="3200" b="0" dirty="0"/>
                  <a:t>Charged hadron flow in </a:t>
                </a:r>
                <a14:m>
                  <m:oMath xmlns:m="http://schemas.openxmlformats.org/officeDocument/2006/math">
                    <m:r>
                      <a:rPr lang="en-ES" sz="3200" b="0">
                        <a:latin typeface="Cambria Math" panose="02040503050406030204" pitchFamily="18" charset="0"/>
                      </a:rPr>
                      <m:t>𝑝</m:t>
                    </m:r>
                  </m:oMath>
                </a14:m>
                <a:r>
                  <a:rPr lang="en-GB" sz="3200" b="0" dirty="0"/>
                  <a:t>Pb collisions at </a:t>
                </a:r>
                <a14:m>
                  <m:oMath xmlns:m="http://schemas.openxmlformats.org/officeDocument/2006/math">
                    <m:rad>
                      <m:radPr>
                        <m:degHide m:val="on"/>
                        <m:ctrlPr>
                          <a:rPr lang="en-ES" sz="3200" b="0" i="1">
                            <a:latin typeface="Cambria Math" panose="02040503050406030204" pitchFamily="18" charset="0"/>
                          </a:rPr>
                        </m:ctrlPr>
                      </m:radPr>
                      <m:deg/>
                      <m:e>
                        <m:sSub>
                          <m:sSubPr>
                            <m:ctrlPr>
                              <a:rPr lang="en-ES" sz="3200" b="0" i="1">
                                <a:latin typeface="Cambria Math" panose="02040503050406030204" pitchFamily="18" charset="0"/>
                              </a:rPr>
                            </m:ctrlPr>
                          </m:sSubPr>
                          <m:e>
                            <m:r>
                              <a:rPr lang="en-ES" sz="3200" b="0">
                                <a:latin typeface="Cambria Math" panose="02040503050406030204" pitchFamily="18" charset="0"/>
                              </a:rPr>
                              <m:t>𝑠</m:t>
                            </m:r>
                          </m:e>
                          <m:sub>
                            <m:r>
                              <a:rPr lang="en-ES" sz="3200" b="0">
                                <a:latin typeface="Cambria Math" panose="02040503050406030204" pitchFamily="18" charset="0"/>
                              </a:rPr>
                              <m:t>𝑁𝑁</m:t>
                            </m:r>
                          </m:sub>
                        </m:sSub>
                      </m:e>
                    </m:rad>
                    <m:r>
                      <a:rPr lang="en-ES" sz="3200" b="0">
                        <a:latin typeface="Cambria Math" panose="02040503050406030204" pitchFamily="18" charset="0"/>
                      </a:rPr>
                      <m:t>=8.16 </m:t>
                    </m:r>
                    <m:r>
                      <m:rPr>
                        <m:sty m:val="p"/>
                      </m:rPr>
                      <a:rPr lang="en-ES" sz="3200" b="0">
                        <a:latin typeface="Cambria Math" panose="02040503050406030204" pitchFamily="18" charset="0"/>
                      </a:rPr>
                      <m:t>TeV</m:t>
                    </m:r>
                    <m:r>
                      <a:rPr lang="es-ES" sz="3200" b="0" i="0" smtClean="0">
                        <a:latin typeface="Cambria Math" panose="02040503050406030204" pitchFamily="18" charset="0"/>
                      </a:rPr>
                      <m:t>. </m:t>
                    </m:r>
                  </m:oMath>
                </a14:m>
                <a:r>
                  <a:rPr lang="en-GB" sz="3200" b="0" dirty="0"/>
                  <a:t>Approved</a:t>
                </a:r>
              </a:p>
              <a:p>
                <a:pPr marL="457200" indent="-457200" algn="l" hangingPunct="1">
                  <a:buFont typeface="Arial" panose="020B0604020202020204" pitchFamily="34" charset="0"/>
                  <a:buChar char="•"/>
                </a:pPr>
                <a:endParaRPr lang="en-ES" sz="3200" b="0" dirty="0"/>
              </a:p>
              <a:p>
                <a:pPr marL="457200" indent="-457200" algn="l" hangingPunct="1">
                  <a:buFont typeface="Arial" panose="020B0604020202020204" pitchFamily="34" charset="0"/>
                  <a:buChar char="•"/>
                </a:pPr>
                <a14:m>
                  <m:oMath xmlns:m="http://schemas.openxmlformats.org/officeDocument/2006/math">
                    <m:sSup>
                      <m:sSupPr>
                        <m:ctrlPr>
                          <a:rPr lang="en-ES" sz="3200" b="0" i="1">
                            <a:latin typeface="Cambria Math" panose="02040503050406030204" pitchFamily="18" charset="0"/>
                          </a:rPr>
                        </m:ctrlPr>
                      </m:sSupPr>
                      <m:e>
                        <m:r>
                          <m:rPr>
                            <m:sty m:val="p"/>
                          </m:rPr>
                          <a:rPr lang="en-ES" sz="3200" b="0">
                            <a:latin typeface="Cambria Math" panose="02040503050406030204" pitchFamily="18" charset="0"/>
                          </a:rPr>
                          <m:t>Λ</m:t>
                        </m:r>
                      </m:e>
                      <m:sup>
                        <m:r>
                          <a:rPr lang="en-ES" sz="3200" b="0">
                            <a:latin typeface="Cambria Math" panose="02040503050406030204" pitchFamily="18" charset="0"/>
                          </a:rPr>
                          <m:t>0</m:t>
                        </m:r>
                      </m:sup>
                    </m:sSup>
                    <m:r>
                      <a:rPr lang="en-ES" sz="3200" b="0">
                        <a:latin typeface="Cambria Math" panose="02040503050406030204" pitchFamily="18" charset="0"/>
                      </a:rPr>
                      <m:t>/</m:t>
                    </m:r>
                    <m:sSub>
                      <m:sSubPr>
                        <m:ctrlPr>
                          <a:rPr lang="en-ES" sz="3200" b="0" i="1">
                            <a:latin typeface="Cambria Math" panose="02040503050406030204" pitchFamily="18" charset="0"/>
                          </a:rPr>
                        </m:ctrlPr>
                      </m:sSubPr>
                      <m:e>
                        <m:r>
                          <m:rPr>
                            <m:sty m:val="p"/>
                          </m:rPr>
                          <a:rPr lang="en-ES" sz="3200" b="0">
                            <a:latin typeface="Cambria Math" panose="02040503050406030204" pitchFamily="18" charset="0"/>
                          </a:rPr>
                          <m:t>K</m:t>
                        </m:r>
                      </m:e>
                      <m:sub>
                        <m:r>
                          <a:rPr lang="en-ES" sz="3200" b="0">
                            <a:latin typeface="Cambria Math" panose="02040503050406030204" pitchFamily="18" charset="0"/>
                          </a:rPr>
                          <m:t>𝑠</m:t>
                        </m:r>
                      </m:sub>
                    </m:sSub>
                  </m:oMath>
                </a14:m>
                <a:r>
                  <a:rPr lang="en-GB" sz="3200" b="0" dirty="0"/>
                  <a:t> versus transverse momentum, rapidity and centrality in PbPb collisions 2024</a:t>
                </a:r>
              </a:p>
              <a:p>
                <a:pPr marL="457200" indent="-457200" algn="l" hangingPunct="1">
                  <a:buFont typeface="Arial" panose="020B0604020202020204" pitchFamily="34" charset="0"/>
                  <a:buChar char="•"/>
                </a:pPr>
                <a:endParaRPr lang="en-ES" sz="3200" b="0" dirty="0"/>
              </a:p>
              <a:p>
                <a:pPr marL="457200" indent="-457200" algn="l" hangingPunct="1">
                  <a:buFont typeface="Arial" panose="020B0604020202020204" pitchFamily="34" charset="0"/>
                  <a:buChar char="•"/>
                </a:pPr>
                <a:r>
                  <a:rPr lang="en-GB" sz="3200" b="0" dirty="0"/>
                  <a:t>Multiplicity dependence of </a:t>
                </a:r>
                <a14:m>
                  <m:oMath xmlns:m="http://schemas.openxmlformats.org/officeDocument/2006/math">
                    <m:d>
                      <m:dPr>
                        <m:begChr m:val="⟨"/>
                        <m:endChr m:val="⟩"/>
                        <m:ctrlPr>
                          <a:rPr lang="en-ES" sz="3200" b="0" i="1">
                            <a:latin typeface="Cambria Math" panose="02040503050406030204" pitchFamily="18" charset="0"/>
                          </a:rPr>
                        </m:ctrlPr>
                      </m:dPr>
                      <m:e>
                        <m:sSub>
                          <m:sSubPr>
                            <m:ctrlPr>
                              <a:rPr lang="en-ES" sz="3200" b="0" i="1">
                                <a:latin typeface="Cambria Math" panose="02040503050406030204" pitchFamily="18" charset="0"/>
                              </a:rPr>
                            </m:ctrlPr>
                          </m:sSubPr>
                          <m:e>
                            <m:r>
                              <a:rPr lang="en-ES" sz="3200" b="0">
                                <a:latin typeface="Cambria Math" panose="02040503050406030204" pitchFamily="18" charset="0"/>
                              </a:rPr>
                              <m:t>𝑝</m:t>
                            </m:r>
                          </m:e>
                          <m:sub>
                            <m:r>
                              <m:rPr>
                                <m:sty m:val="p"/>
                              </m:rPr>
                              <a:rPr lang="en-ES" sz="3200" b="0">
                                <a:latin typeface="Cambria Math" panose="02040503050406030204" pitchFamily="18" charset="0"/>
                              </a:rPr>
                              <m:t>T</m:t>
                            </m:r>
                          </m:sub>
                        </m:sSub>
                      </m:e>
                    </m:d>
                    <m:r>
                      <a:rPr lang="en-ES" sz="3200" b="0">
                        <a:latin typeface="Cambria Math" panose="02040503050406030204" pitchFamily="18" charset="0"/>
                      </a:rPr>
                      <m:t> </m:t>
                    </m:r>
                  </m:oMath>
                </a14:m>
                <a:r>
                  <a:rPr lang="en-GB" sz="3200" b="0" dirty="0"/>
                  <a:t>and multiplicity distribution for charged particles in </a:t>
                </a:r>
                <a14:m>
                  <m:oMath xmlns:m="http://schemas.openxmlformats.org/officeDocument/2006/math">
                    <m:r>
                      <a:rPr lang="en-ES" sz="3200" b="0">
                        <a:latin typeface="Cambria Math" panose="02040503050406030204" pitchFamily="18" charset="0"/>
                      </a:rPr>
                      <m:t>𝑝𝑝</m:t>
                    </m:r>
                  </m:oMath>
                </a14:m>
                <a:r>
                  <a:rPr lang="en-GB" sz="3200" b="0" dirty="0"/>
                  <a:t> and </a:t>
                </a:r>
                <a14:m>
                  <m:oMath xmlns:m="http://schemas.openxmlformats.org/officeDocument/2006/math">
                    <m:r>
                      <a:rPr lang="en-ES" sz="3200" b="0">
                        <a:latin typeface="Cambria Math" panose="02040503050406030204" pitchFamily="18" charset="0"/>
                      </a:rPr>
                      <m:t>𝑝</m:t>
                    </m:r>
                  </m:oMath>
                </a14:m>
                <a:r>
                  <a:rPr lang="en-GB" sz="3200" b="0" dirty="0"/>
                  <a:t>Pb collisions at </a:t>
                </a:r>
                <a14:m>
                  <m:oMath xmlns:m="http://schemas.openxmlformats.org/officeDocument/2006/math">
                    <m:rad>
                      <m:radPr>
                        <m:degHide m:val="on"/>
                        <m:ctrlPr>
                          <a:rPr lang="en-ES" sz="3200" b="0" i="1">
                            <a:latin typeface="Cambria Math" panose="02040503050406030204" pitchFamily="18" charset="0"/>
                          </a:rPr>
                        </m:ctrlPr>
                      </m:radPr>
                      <m:deg/>
                      <m:e>
                        <m:sSub>
                          <m:sSubPr>
                            <m:ctrlPr>
                              <a:rPr lang="en-ES" sz="3200" b="0" i="1">
                                <a:latin typeface="Cambria Math" panose="02040503050406030204" pitchFamily="18" charset="0"/>
                              </a:rPr>
                            </m:ctrlPr>
                          </m:sSubPr>
                          <m:e>
                            <m:r>
                              <a:rPr lang="en-ES" sz="3200" b="0">
                                <a:latin typeface="Cambria Math" panose="02040503050406030204" pitchFamily="18" charset="0"/>
                              </a:rPr>
                              <m:t>𝑠</m:t>
                            </m:r>
                          </m:e>
                          <m:sub>
                            <m:r>
                              <a:rPr lang="en-ES" sz="3200" b="0">
                                <a:latin typeface="Cambria Math" panose="02040503050406030204" pitchFamily="18" charset="0"/>
                              </a:rPr>
                              <m:t>𝑁𝑁</m:t>
                            </m:r>
                          </m:sub>
                        </m:sSub>
                      </m:e>
                    </m:rad>
                    <m:r>
                      <a:rPr lang="en-ES" sz="3200" b="0">
                        <a:latin typeface="Cambria Math" panose="02040503050406030204" pitchFamily="18" charset="0"/>
                      </a:rPr>
                      <m:t>=5 </m:t>
                    </m:r>
                    <m:r>
                      <m:rPr>
                        <m:sty m:val="p"/>
                      </m:rPr>
                      <a:rPr lang="en-ES" sz="3200" b="0">
                        <a:latin typeface="Cambria Math" panose="02040503050406030204" pitchFamily="18" charset="0"/>
                      </a:rPr>
                      <m:t>TeV</m:t>
                    </m:r>
                  </m:oMath>
                </a14:m>
                <a:r>
                  <a:rPr lang="en-GB" sz="3200" b="0" dirty="0"/>
                  <a:t> CW review</a:t>
                </a:r>
              </a:p>
              <a:p>
                <a:pPr marL="457200" indent="-457200" algn="l" hangingPunct="1">
                  <a:buFont typeface="Arial" panose="020B0604020202020204" pitchFamily="34" charset="0"/>
                  <a:buChar char="•"/>
                </a:pPr>
                <a:endParaRPr lang="en-GB" sz="3200" b="0" dirty="0"/>
              </a:p>
              <a:p>
                <a:pPr marL="457200" indent="-457200" algn="l" hangingPunct="1">
                  <a:buFont typeface="Arial" panose="020B0604020202020204" pitchFamily="34" charset="0"/>
                  <a:buChar char="•"/>
                </a:pPr>
                <a:r>
                  <a:rPr lang="en-ES" sz="3200" b="0" dirty="0"/>
                  <a:t>Measurement of the production and nuclear modification factor of prompt  </a:t>
                </a:r>
                <a:r>
                  <a:rPr lang="el-GR" sz="3200" b="0" dirty="0"/>
                  <a:t>π±, </a:t>
                </a:r>
                <a:r>
                  <a:rPr lang="en-US" sz="3200" b="0" dirty="0"/>
                  <a:t>K± and p± in pp and pPb collisions at </a:t>
                </a:r>
                <a:r>
                  <a:rPr lang="en-ES" sz="3200" b="0" dirty="0"/>
                  <a:t> </a:t>
                </a:r>
                <a14:m>
                  <m:oMath xmlns:m="http://schemas.openxmlformats.org/officeDocument/2006/math">
                    <m:rad>
                      <m:radPr>
                        <m:degHide m:val="on"/>
                        <m:ctrlPr>
                          <a:rPr lang="en-ES" sz="3200" b="0" i="1">
                            <a:latin typeface="Cambria Math" panose="02040503050406030204" pitchFamily="18" charset="0"/>
                          </a:rPr>
                        </m:ctrlPr>
                      </m:radPr>
                      <m:deg/>
                      <m:e>
                        <m:sSub>
                          <m:sSubPr>
                            <m:ctrlPr>
                              <a:rPr lang="en-ES" sz="3200" b="0" i="1">
                                <a:latin typeface="Cambria Math" panose="02040503050406030204" pitchFamily="18" charset="0"/>
                              </a:rPr>
                            </m:ctrlPr>
                          </m:sSubPr>
                          <m:e>
                            <m:r>
                              <a:rPr lang="en-ES" sz="3200" b="0">
                                <a:latin typeface="Cambria Math" panose="02040503050406030204" pitchFamily="18" charset="0"/>
                              </a:rPr>
                              <m:t>𝑠</m:t>
                            </m:r>
                          </m:e>
                          <m:sub>
                            <m:r>
                              <a:rPr lang="en-ES" sz="3200" b="0">
                                <a:latin typeface="Cambria Math" panose="02040503050406030204" pitchFamily="18" charset="0"/>
                              </a:rPr>
                              <m:t>𝑁𝑁</m:t>
                            </m:r>
                          </m:sub>
                        </m:sSub>
                      </m:e>
                    </m:rad>
                    <m:r>
                      <a:rPr lang="en-ES" sz="3200" b="0">
                        <a:latin typeface="Cambria Math" panose="02040503050406030204" pitchFamily="18" charset="0"/>
                      </a:rPr>
                      <m:t>=5 </m:t>
                    </m:r>
                    <m:r>
                      <m:rPr>
                        <m:sty m:val="p"/>
                      </m:rPr>
                      <a:rPr lang="en-ES" sz="3200" b="0">
                        <a:latin typeface="Cambria Math" panose="02040503050406030204" pitchFamily="18" charset="0"/>
                      </a:rPr>
                      <m:t>TeV</m:t>
                    </m:r>
                    <m:r>
                      <a:rPr lang="es-ES" sz="3200" b="0" i="0" smtClean="0">
                        <a:latin typeface="Cambria Math" panose="02040503050406030204" pitchFamily="18" charset="0"/>
                      </a:rPr>
                      <m:t> </m:t>
                    </m:r>
                  </m:oMath>
                </a14:m>
                <a:r>
                  <a:rPr lang="en-GB" sz="3200" b="0" dirty="0"/>
                  <a:t> </a:t>
                </a:r>
                <a:r>
                  <a:rPr lang="en-GB" sz="3200" b="0"/>
                  <a:t>Collaboration  Review</a:t>
                </a:r>
                <a:endParaRPr lang="en-GB" sz="3200" b="0" dirty="0"/>
              </a:p>
              <a:p>
                <a:pPr marL="457200" indent="-457200" algn="l" hangingPunct="1">
                  <a:buFont typeface="Arial" panose="020B0604020202020204" pitchFamily="34" charset="0"/>
                  <a:buChar char="•"/>
                </a:pPr>
                <a:endParaRPr lang="en-ES" sz="3200" b="0" dirty="0"/>
              </a:p>
              <a:p>
                <a:pPr marL="457200" indent="-457200" algn="l" fontAlgn="ctr" hangingPunct="1">
                  <a:buFont typeface="Arial" panose="020B0604020202020204" pitchFamily="34" charset="0"/>
                  <a:buChar char="•"/>
                </a:pPr>
                <a:r>
                  <a:rPr lang="en-GB" sz="3200" b="0" dirty="0"/>
                  <a:t>Multiplicity-dependent </a:t>
                </a:r>
                <a14:m>
                  <m:oMath xmlns:m="http://schemas.openxmlformats.org/officeDocument/2006/math">
                    <m:r>
                      <a:rPr lang="en-ES" sz="3200" b="0">
                        <a:latin typeface="Cambria Math" panose="02040503050406030204" pitchFamily="18" charset="0"/>
                      </a:rPr>
                      <m:t>𝜙</m:t>
                    </m:r>
                  </m:oMath>
                </a14:m>
                <a:r>
                  <a:rPr lang="en-GB" sz="3200" b="0" dirty="0"/>
                  <a:t>-meson production in </a:t>
                </a:r>
                <a14:m>
                  <m:oMath xmlns:m="http://schemas.openxmlformats.org/officeDocument/2006/math">
                    <m:r>
                      <a:rPr lang="en-ES" sz="3200" b="0">
                        <a:latin typeface="Cambria Math" panose="02040503050406030204" pitchFamily="18" charset="0"/>
                      </a:rPr>
                      <m:t>𝑝</m:t>
                    </m:r>
                  </m:oMath>
                </a14:m>
                <a:r>
                  <a:rPr lang="en-GB" sz="3200" b="0" dirty="0"/>
                  <a:t>Pb collisions at </a:t>
                </a:r>
                <a14:m>
                  <m:oMath xmlns:m="http://schemas.openxmlformats.org/officeDocument/2006/math">
                    <m:rad>
                      <m:radPr>
                        <m:degHide m:val="on"/>
                        <m:ctrlPr>
                          <a:rPr lang="en-ES" sz="3200" b="0" i="1">
                            <a:latin typeface="Cambria Math" panose="02040503050406030204" pitchFamily="18" charset="0"/>
                          </a:rPr>
                        </m:ctrlPr>
                      </m:radPr>
                      <m:deg/>
                      <m:e>
                        <m:sSub>
                          <m:sSubPr>
                            <m:ctrlPr>
                              <a:rPr lang="en-ES" sz="3200" b="0" i="1">
                                <a:latin typeface="Cambria Math" panose="02040503050406030204" pitchFamily="18" charset="0"/>
                              </a:rPr>
                            </m:ctrlPr>
                          </m:sSubPr>
                          <m:e>
                            <m:r>
                              <a:rPr lang="en-ES" sz="3200" b="0">
                                <a:latin typeface="Cambria Math" panose="02040503050406030204" pitchFamily="18" charset="0"/>
                              </a:rPr>
                              <m:t>𝑠</m:t>
                            </m:r>
                          </m:e>
                          <m:sub>
                            <m:r>
                              <a:rPr lang="en-ES" sz="3200" b="0">
                                <a:latin typeface="Cambria Math" panose="02040503050406030204" pitchFamily="18" charset="0"/>
                              </a:rPr>
                              <m:t>𝑁𝑁</m:t>
                            </m:r>
                          </m:sub>
                        </m:sSub>
                      </m:e>
                    </m:rad>
                    <m:r>
                      <a:rPr lang="en-ES" sz="3200" b="0">
                        <a:latin typeface="Cambria Math" panose="02040503050406030204" pitchFamily="18" charset="0"/>
                      </a:rPr>
                      <m:t>=5 </m:t>
                    </m:r>
                    <m:r>
                      <m:rPr>
                        <m:sty m:val="p"/>
                      </m:rPr>
                      <a:rPr lang="en-ES" sz="3200" b="0">
                        <a:latin typeface="Cambria Math" panose="02040503050406030204" pitchFamily="18" charset="0"/>
                      </a:rPr>
                      <m:t>TeV</m:t>
                    </m:r>
                    <m:r>
                      <a:rPr lang="es-ES" sz="3200" b="0" i="0" smtClean="0">
                        <a:latin typeface="Cambria Math" panose="02040503050406030204" pitchFamily="18" charset="0"/>
                      </a:rPr>
                      <m:t> </m:t>
                    </m:r>
                  </m:oMath>
                </a14:m>
                <a:r>
                  <a:rPr lang="en-GB" sz="3200" b="0" dirty="0"/>
                  <a:t> WG Review</a:t>
                </a:r>
                <a:endParaRPr lang="en-ES" sz="3200" b="0" dirty="0"/>
              </a:p>
              <a:p>
                <a:pPr algn="l" fontAlgn="ctr" hangingPunct="1"/>
                <a:endParaRPr lang="en-ES" sz="3200" b="0" dirty="0"/>
              </a:p>
              <a:p>
                <a:pPr marL="457200" indent="-457200" algn="l" hangingPunct="1">
                  <a:buFont typeface="Arial" panose="020B0604020202020204" pitchFamily="34" charset="0"/>
                  <a:buChar char="•"/>
                </a:pPr>
                <a:r>
                  <a:rPr lang="en-GB" sz="3200" b="0" dirty="0"/>
                  <a:t>Measurement of </a:t>
                </a:r>
                <a14:m>
                  <m:oMath xmlns:m="http://schemas.openxmlformats.org/officeDocument/2006/math">
                    <m:sSub>
                      <m:sSubPr>
                        <m:ctrlPr>
                          <a:rPr lang="en-ES" sz="3200" b="0" i="1">
                            <a:latin typeface="Cambria Math" panose="02040503050406030204" pitchFamily="18" charset="0"/>
                          </a:rPr>
                        </m:ctrlPr>
                      </m:sSubPr>
                      <m:e>
                        <m:r>
                          <a:rPr lang="en-ES" sz="3200" b="0">
                            <a:latin typeface="Cambria Math" panose="02040503050406030204" pitchFamily="18" charset="0"/>
                          </a:rPr>
                          <m:t>𝐷</m:t>
                        </m:r>
                      </m:e>
                      <m:sub>
                        <m:r>
                          <a:rPr lang="en-ES" sz="3200" b="0">
                            <a:latin typeface="Cambria Math" panose="02040503050406030204" pitchFamily="18" charset="0"/>
                          </a:rPr>
                          <m:t>𝑠</m:t>
                        </m:r>
                        <m:r>
                          <a:rPr lang="en-ES" sz="3200" b="0">
                            <a:latin typeface="Cambria Math" panose="02040503050406030204" pitchFamily="18" charset="0"/>
                          </a:rPr>
                          <m:t>1</m:t>
                        </m:r>
                      </m:sub>
                    </m:sSub>
                    <m:sSup>
                      <m:sSupPr>
                        <m:ctrlPr>
                          <a:rPr lang="en-ES" sz="3200" b="0" i="1">
                            <a:latin typeface="Cambria Math" panose="02040503050406030204" pitchFamily="18" charset="0"/>
                          </a:rPr>
                        </m:ctrlPr>
                      </m:sSupPr>
                      <m:e>
                        <m:d>
                          <m:dPr>
                            <m:ctrlPr>
                              <a:rPr lang="en-ES" sz="3200" b="0" i="1">
                                <a:latin typeface="Cambria Math" panose="02040503050406030204" pitchFamily="18" charset="0"/>
                              </a:rPr>
                            </m:ctrlPr>
                          </m:dPr>
                          <m:e>
                            <m:r>
                              <a:rPr lang="en-ES" sz="3200" b="0">
                                <a:latin typeface="Cambria Math" panose="02040503050406030204" pitchFamily="18" charset="0"/>
                              </a:rPr>
                              <m:t>2460</m:t>
                            </m:r>
                          </m:e>
                        </m:d>
                      </m:e>
                      <m:sup>
                        <m:r>
                          <a:rPr lang="en-ES" sz="3200" b="0">
                            <a:latin typeface="Cambria Math" panose="02040503050406030204" pitchFamily="18" charset="0"/>
                          </a:rPr>
                          <m:t>+</m:t>
                        </m:r>
                      </m:sup>
                    </m:sSup>
                    <m:r>
                      <a:rPr lang="en-ES" sz="3200" b="0">
                        <a:latin typeface="Cambria Math" panose="02040503050406030204" pitchFamily="18" charset="0"/>
                      </a:rPr>
                      <m:t>/</m:t>
                    </m:r>
                    <m:sSubSup>
                      <m:sSubSupPr>
                        <m:ctrlPr>
                          <a:rPr lang="en-ES" sz="3200" b="0" i="1">
                            <a:latin typeface="Cambria Math" panose="02040503050406030204" pitchFamily="18" charset="0"/>
                          </a:rPr>
                        </m:ctrlPr>
                      </m:sSubSupPr>
                      <m:e>
                        <m:r>
                          <a:rPr lang="en-ES" sz="3200" b="0">
                            <a:latin typeface="Cambria Math" panose="02040503050406030204" pitchFamily="18" charset="0"/>
                          </a:rPr>
                          <m:t>𝐷</m:t>
                        </m:r>
                      </m:e>
                      <m:sub>
                        <m:r>
                          <a:rPr lang="en-ES" sz="3200" b="0">
                            <a:latin typeface="Cambria Math" panose="02040503050406030204" pitchFamily="18" charset="0"/>
                          </a:rPr>
                          <m:t>𝑠</m:t>
                        </m:r>
                      </m:sub>
                      <m:sup>
                        <m:r>
                          <a:rPr lang="en-ES" sz="3200" b="0">
                            <a:latin typeface="Cambria Math" panose="02040503050406030204" pitchFamily="18" charset="0"/>
                          </a:rPr>
                          <m:t>∗+</m:t>
                        </m:r>
                      </m:sup>
                    </m:sSubSup>
                  </m:oMath>
                </a14:m>
                <a:r>
                  <a:rPr lang="en-GB" sz="3200" b="0" dirty="0"/>
                  <a:t>​  ratio in 𝑝𝑝 collisions at </a:t>
                </a:r>
                <a14:m>
                  <m:oMath xmlns:m="http://schemas.openxmlformats.org/officeDocument/2006/math">
                    <m:rad>
                      <m:radPr>
                        <m:degHide m:val="on"/>
                        <m:ctrlPr>
                          <a:rPr lang="en-ES" sz="3200" b="0" i="1">
                            <a:latin typeface="Cambria Math" panose="02040503050406030204" pitchFamily="18" charset="0"/>
                          </a:rPr>
                        </m:ctrlPr>
                      </m:radPr>
                      <m:deg/>
                      <m:e>
                        <m:r>
                          <a:rPr lang="en-ES" sz="3200" b="0">
                            <a:latin typeface="Cambria Math" panose="02040503050406030204" pitchFamily="18" charset="0"/>
                          </a:rPr>
                          <m:t>𝑠</m:t>
                        </m:r>
                      </m:e>
                    </m:rad>
                    <m:r>
                      <a:rPr lang="en-ES" sz="3200" b="0">
                        <a:latin typeface="Cambria Math" panose="02040503050406030204" pitchFamily="18" charset="0"/>
                      </a:rPr>
                      <m:t>=13</m:t>
                    </m:r>
                    <m:r>
                      <m:rPr>
                        <m:sty m:val="p"/>
                      </m:rPr>
                      <a:rPr lang="en-ES" sz="3200" b="0">
                        <a:latin typeface="Cambria Math" panose="02040503050406030204" pitchFamily="18" charset="0"/>
                      </a:rPr>
                      <m:t>TeV</m:t>
                    </m:r>
                  </m:oMath>
                </a14:m>
                <a:endParaRPr lang="en-ES" sz="3200" b="0" dirty="0"/>
              </a:p>
              <a:p>
                <a:pPr marL="457200" indent="-457200" algn="l" hangingPunct="1">
                  <a:buFont typeface="Arial" panose="020B0604020202020204" pitchFamily="34" charset="0"/>
                  <a:buChar char="•"/>
                </a:pPr>
                <a:endParaRPr lang="en-ES" sz="3200" b="0" dirty="0"/>
              </a:p>
              <a:p>
                <a:pPr marL="457200" indent="-457200" algn="l" hangingPunct="1">
                  <a:buFont typeface="Arial" panose="020B0604020202020204" pitchFamily="34" charset="0"/>
                  <a:buChar char="•"/>
                </a:pPr>
                <a14:m>
                  <m:oMath xmlns:m="http://schemas.openxmlformats.org/officeDocument/2006/math">
                    <m:sSub>
                      <m:sSubPr>
                        <m:ctrlPr>
                          <a:rPr lang="en-ES" sz="3200" b="0" i="1">
                            <a:latin typeface="Cambria Math" panose="02040503050406030204" pitchFamily="18" charset="0"/>
                          </a:rPr>
                        </m:ctrlPr>
                      </m:sSubPr>
                      <m:e>
                        <m:r>
                          <m:rPr>
                            <m:sty m:val="p"/>
                          </m:rPr>
                          <a:rPr lang="en-ES" sz="3200" b="0">
                            <a:latin typeface="Cambria Math" panose="02040503050406030204" pitchFamily="18" charset="0"/>
                          </a:rPr>
                          <m:t>Χ</m:t>
                        </m:r>
                      </m:e>
                      <m:sub>
                        <m:r>
                          <a:rPr lang="en-ES" sz="3200" b="0" i="1">
                            <a:latin typeface="Cambria Math" panose="02040503050406030204" pitchFamily="18" charset="0"/>
                          </a:rPr>
                          <m:t>𝑐</m:t>
                        </m:r>
                        <m:r>
                          <a:rPr lang="en-ES" sz="3200" b="0" i="1">
                            <a:latin typeface="Cambria Math" panose="02040503050406030204" pitchFamily="18" charset="0"/>
                          </a:rPr>
                          <m:t>2</m:t>
                        </m:r>
                      </m:sub>
                    </m:sSub>
                    <m:r>
                      <a:rPr lang="en-ES" sz="3200" b="0" i="1">
                        <a:latin typeface="Cambria Math" panose="02040503050406030204" pitchFamily="18" charset="0"/>
                      </a:rPr>
                      <m:t>/</m:t>
                    </m:r>
                    <m:sSub>
                      <m:sSubPr>
                        <m:ctrlPr>
                          <a:rPr lang="en-ES" sz="3200" b="0" i="1">
                            <a:latin typeface="Cambria Math" panose="02040503050406030204" pitchFamily="18" charset="0"/>
                          </a:rPr>
                        </m:ctrlPr>
                      </m:sSubPr>
                      <m:e>
                        <m:r>
                          <m:rPr>
                            <m:sty m:val="p"/>
                          </m:rPr>
                          <a:rPr lang="en-ES" sz="3200" b="0">
                            <a:latin typeface="Cambria Math" panose="02040503050406030204" pitchFamily="18" charset="0"/>
                          </a:rPr>
                          <m:t>Χ</m:t>
                        </m:r>
                      </m:e>
                      <m:sub>
                        <m:r>
                          <a:rPr lang="en-ES" sz="3200" b="0" i="1">
                            <a:latin typeface="Cambria Math" panose="02040503050406030204" pitchFamily="18" charset="0"/>
                          </a:rPr>
                          <m:t>𝑐</m:t>
                        </m:r>
                        <m:r>
                          <a:rPr lang="en-ES" sz="3200" b="0" i="1">
                            <a:latin typeface="Cambria Math" panose="02040503050406030204" pitchFamily="18" charset="0"/>
                          </a:rPr>
                          <m:t>1</m:t>
                        </m:r>
                      </m:sub>
                    </m:sSub>
                  </m:oMath>
                </a14:m>
                <a:r>
                  <a:rPr lang="en-GB" sz="3200" b="0" dirty="0"/>
                  <a:t> ratio in 2024 OO</a:t>
                </a:r>
              </a:p>
              <a:p>
                <a:pPr marL="457200" indent="-457200" algn="l" hangingPunct="1">
                  <a:buFont typeface="Arial" panose="020B0604020202020204" pitchFamily="34" charset="0"/>
                  <a:buChar char="•"/>
                </a:pPr>
                <a:endParaRPr lang="en-ES" sz="3200" b="0" dirty="0"/>
              </a:p>
              <a:p>
                <a:pPr marL="457200" indent="-457200" algn="l" fontAlgn="ctr" hangingPunct="1">
                  <a:buFont typeface="Arial" panose="020B0604020202020204" pitchFamily="34" charset="0"/>
                  <a:buChar char="•"/>
                </a:pPr>
                <a14:m>
                  <m:oMath xmlns:m="http://schemas.openxmlformats.org/officeDocument/2006/math">
                    <m:r>
                      <a:rPr lang="en-ES" sz="3200" b="0">
                        <a:latin typeface="Cambria Math" panose="02040503050406030204" pitchFamily="18" charset="0"/>
                      </a:rPr>
                      <m:t>𝜌</m:t>
                    </m:r>
                    <m:sSup>
                      <m:sSupPr>
                        <m:ctrlPr>
                          <a:rPr lang="en-ES" sz="3200" b="0" i="1">
                            <a:latin typeface="Cambria Math" panose="02040503050406030204" pitchFamily="18" charset="0"/>
                          </a:rPr>
                        </m:ctrlPr>
                      </m:sSupPr>
                      <m:e>
                        <m:d>
                          <m:dPr>
                            <m:ctrlPr>
                              <a:rPr lang="en-ES" sz="3200" b="0" i="1">
                                <a:latin typeface="Cambria Math" panose="02040503050406030204" pitchFamily="18" charset="0"/>
                              </a:rPr>
                            </m:ctrlPr>
                          </m:dPr>
                          <m:e>
                            <m:r>
                              <a:rPr lang="en-ES" sz="3200" b="0">
                                <a:latin typeface="Cambria Math" panose="02040503050406030204" pitchFamily="18" charset="0"/>
                              </a:rPr>
                              <m:t>770</m:t>
                            </m:r>
                          </m:e>
                        </m:d>
                      </m:e>
                      <m:sup>
                        <m:r>
                          <a:rPr lang="en-ES" sz="3200" b="0">
                            <a:latin typeface="Cambria Math" panose="02040503050406030204" pitchFamily="18" charset="0"/>
                          </a:rPr>
                          <m:t>0</m:t>
                        </m:r>
                      </m:sup>
                    </m:sSup>
                  </m:oMath>
                </a14:m>
                <a:r>
                  <a:rPr lang="en-GB" sz="3200" b="0" dirty="0"/>
                  <a:t>-meson mass-shift measurement and </a:t>
                </a:r>
                <a14:m>
                  <m:oMath xmlns:m="http://schemas.openxmlformats.org/officeDocument/2006/math">
                    <m:sSub>
                      <m:sSubPr>
                        <m:ctrlPr>
                          <a:rPr lang="en-ES" sz="3200" b="0" i="1">
                            <a:latin typeface="Cambria Math" panose="02040503050406030204" pitchFamily="18" charset="0"/>
                          </a:rPr>
                        </m:ctrlPr>
                      </m:sSubPr>
                      <m:e>
                        <m:r>
                          <a:rPr lang="en-ES" sz="3200" b="0">
                            <a:latin typeface="Cambria Math" panose="02040503050406030204" pitchFamily="18" charset="0"/>
                          </a:rPr>
                          <m:t>𝑓</m:t>
                        </m:r>
                      </m:e>
                      <m:sub>
                        <m:r>
                          <a:rPr lang="en-ES" sz="3200" b="0">
                            <a:latin typeface="Cambria Math" panose="02040503050406030204" pitchFamily="18" charset="0"/>
                          </a:rPr>
                          <m:t>0</m:t>
                        </m:r>
                      </m:sub>
                    </m:sSub>
                    <m:d>
                      <m:dPr>
                        <m:ctrlPr>
                          <a:rPr lang="en-ES" sz="3200" b="0" i="1">
                            <a:latin typeface="Cambria Math" panose="02040503050406030204" pitchFamily="18" charset="0"/>
                          </a:rPr>
                        </m:ctrlPr>
                      </m:dPr>
                      <m:e>
                        <m:r>
                          <a:rPr lang="en-ES" sz="3200" b="0">
                            <a:latin typeface="Cambria Math" panose="02040503050406030204" pitchFamily="18" charset="0"/>
                          </a:rPr>
                          <m:t>980</m:t>
                        </m:r>
                      </m:e>
                    </m:d>
                  </m:oMath>
                </a14:m>
                <a:r>
                  <a:rPr lang="en-GB" sz="3200" b="0" dirty="0"/>
                  <a:t> nature in </a:t>
                </a:r>
                <a14:m>
                  <m:oMath xmlns:m="http://schemas.openxmlformats.org/officeDocument/2006/math">
                    <m:r>
                      <a:rPr lang="en-ES" sz="3200" b="0">
                        <a:latin typeface="Cambria Math" panose="02040503050406030204" pitchFamily="18" charset="0"/>
                      </a:rPr>
                      <m:t>𝑝𝑝</m:t>
                    </m:r>
                  </m:oMath>
                </a14:m>
                <a:r>
                  <a:rPr lang="en-GB" sz="3200" b="0" dirty="0"/>
                  <a:t> collisions at  </a:t>
                </a:r>
                <a14:m>
                  <m:oMath xmlns:m="http://schemas.openxmlformats.org/officeDocument/2006/math">
                    <m:rad>
                      <m:radPr>
                        <m:degHide m:val="on"/>
                        <m:ctrlPr>
                          <a:rPr lang="en-ES" sz="3200" b="0" i="1">
                            <a:latin typeface="Cambria Math" panose="02040503050406030204" pitchFamily="18" charset="0"/>
                          </a:rPr>
                        </m:ctrlPr>
                      </m:radPr>
                      <m:deg/>
                      <m:e>
                        <m:r>
                          <a:rPr lang="en-ES" sz="3200" b="0">
                            <a:latin typeface="Cambria Math" panose="02040503050406030204" pitchFamily="18" charset="0"/>
                          </a:rPr>
                          <m:t>𝑠</m:t>
                        </m:r>
                      </m:e>
                    </m:rad>
                    <m:r>
                      <a:rPr lang="en-ES" sz="3200" b="0">
                        <a:latin typeface="Cambria Math" panose="02040503050406030204" pitchFamily="18" charset="0"/>
                      </a:rPr>
                      <m:t>=5 </m:t>
                    </m:r>
                    <m:r>
                      <m:rPr>
                        <m:sty m:val="p"/>
                      </m:rPr>
                      <a:rPr lang="en-ES" sz="3200" b="0">
                        <a:latin typeface="Cambria Math" panose="02040503050406030204" pitchFamily="18" charset="0"/>
                      </a:rPr>
                      <m:t>TeV</m:t>
                    </m:r>
                  </m:oMath>
                </a14:m>
                <a:endParaRPr lang="es-ES" sz="3200" b="0" dirty="0"/>
              </a:p>
              <a:p>
                <a:pPr marL="457200" indent="-457200" algn="l" fontAlgn="ctr" hangingPunct="1">
                  <a:buFont typeface="Arial" panose="020B0604020202020204" pitchFamily="34" charset="0"/>
                  <a:buChar char="•"/>
                </a:pPr>
                <a:endParaRPr lang="en-ES" sz="3200" b="0" dirty="0"/>
              </a:p>
              <a:p>
                <a:pPr marL="457200" indent="-457200" algn="l" fontAlgn="ctr" hangingPunct="1">
                  <a:buFont typeface="Arial" panose="020B0604020202020204" pitchFamily="34" charset="0"/>
                  <a:buChar char="•"/>
                </a:pPr>
                <a:r>
                  <a:rPr lang="en-GB" sz="3200" b="0" dirty="0"/>
                  <a:t>Measurement of the average transverse momentum of charged particles  in PbPb 2024</a:t>
                </a:r>
              </a:p>
              <a:p>
                <a:pPr marL="457200" indent="-457200" algn="l" fontAlgn="ctr" hangingPunct="1">
                  <a:buFont typeface="Arial" panose="020B0604020202020204" pitchFamily="34" charset="0"/>
                  <a:buChar char="•"/>
                </a:pPr>
                <a:endParaRPr lang="en-ES" sz="3200" b="0" dirty="0"/>
              </a:p>
              <a:p>
                <a:pPr marL="457200" indent="-457200" algn="l" fontAlgn="ctr" hangingPunct="1">
                  <a:buFont typeface="Arial" panose="020B0604020202020204" pitchFamily="34" charset="0"/>
                  <a:buChar char="•"/>
                </a:pPr>
                <a:r>
                  <a:rPr lang="en-GB" sz="3200" b="0" dirty="0"/>
                  <a:t>Production of isolated J/</a:t>
                </a:r>
                <a:r>
                  <a:rPr lang="el-GR" sz="3200" b="0" dirty="0"/>
                  <a:t>ψ </a:t>
                </a:r>
                <a:r>
                  <a:rPr lang="en-GB" sz="3200" b="0" dirty="0"/>
                  <a:t>mesons in pp collisions data at 13 TeV in the LHCb experiment</a:t>
                </a:r>
                <a:endParaRPr lang="en-ES" sz="3200" b="0" dirty="0"/>
              </a:p>
            </p:txBody>
          </p:sp>
        </mc:Choice>
        <mc:Fallback>
          <p:sp>
            <p:nvSpPr>
              <p:cNvPr id="2" name="TextBox 1">
                <a:extLst>
                  <a:ext uri="{FF2B5EF4-FFF2-40B4-BE49-F238E27FC236}">
                    <a16:creationId xmlns:a16="http://schemas.microsoft.com/office/drawing/2014/main" id="{050E2BBB-CA23-83DE-0D54-5A832775327E}"/>
                  </a:ext>
                </a:extLst>
              </p:cNvPr>
              <p:cNvSpPr txBox="1">
                <a:spLocks noRot="1" noChangeAspect="1" noMove="1" noResize="1" noEditPoints="1" noAdjustHandles="1" noChangeArrowheads="1" noChangeShapeType="1" noTextEdit="1"/>
              </p:cNvSpPr>
              <p:nvPr/>
            </p:nvSpPr>
            <p:spPr>
              <a:xfrm>
                <a:off x="0" y="1767811"/>
                <a:ext cx="24358600" cy="11520270"/>
              </a:xfrm>
              <a:prstGeom prst="rect">
                <a:avLst/>
              </a:prstGeom>
              <a:blipFill>
                <a:blip r:embed="rId2"/>
                <a:stretch>
                  <a:fillRect l="-782" t="-110" b="-1101"/>
                </a:stretch>
              </a:blipFill>
              <a:ln w="12700" cap="flat">
                <a:noFill/>
                <a:miter lim="400000"/>
              </a:ln>
              <a:effectLst/>
            </p:spPr>
            <p:txBody>
              <a:bodyPr/>
              <a:lstStyle/>
              <a:p>
                <a:r>
                  <a:rPr lang="gl-ES">
                    <a:noFill/>
                  </a:rPr>
                  <a:t> </a:t>
                </a:r>
              </a:p>
            </p:txBody>
          </p:sp>
        </mc:Fallback>
      </mc:AlternateContent>
    </p:spTree>
    <p:extLst>
      <p:ext uri="{BB962C8B-B14F-4D97-AF65-F5344CB8AC3E}">
        <p14:creationId xmlns:p14="http://schemas.microsoft.com/office/powerpoint/2010/main" val="20765799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43CED-AE6F-51BD-92ED-DD6D95DD472E}"/>
            </a:ext>
          </a:extLst>
        </p:cNvPr>
        <p:cNvGrpSpPr/>
        <p:nvPr/>
      </p:nvGrpSpPr>
      <p:grpSpPr>
        <a:xfrm>
          <a:off x="0" y="0"/>
          <a:ext cx="0" cy="0"/>
          <a:chOff x="0" y="0"/>
          <a:chExt cx="0" cy="0"/>
        </a:xfrm>
      </p:grpSpPr>
      <p:sp>
        <p:nvSpPr>
          <p:cNvPr id="394" name="Summary">
            <a:extLst>
              <a:ext uri="{FF2B5EF4-FFF2-40B4-BE49-F238E27FC236}">
                <a16:creationId xmlns:a16="http://schemas.microsoft.com/office/drawing/2014/main" id="{6D8E9745-ADAF-5E0A-2FE7-72037E1D2776}"/>
              </a:ext>
            </a:extLst>
          </p:cNvPr>
          <p:cNvSpPr txBox="1">
            <a:spLocks noGrp="1"/>
          </p:cNvSpPr>
          <p:nvPr>
            <p:ph type="title"/>
          </p:nvPr>
        </p:nvSpPr>
        <p:spPr>
          <a:prstGeom prst="rect">
            <a:avLst/>
          </a:prstGeom>
        </p:spPr>
        <p:txBody>
          <a:bodyPr/>
          <a:lstStyle/>
          <a:p>
            <a:endParaRPr lang="en-GB" noProof="1"/>
          </a:p>
        </p:txBody>
      </p:sp>
      <p:sp>
        <p:nvSpPr>
          <p:cNvPr id="395" name="Slide Number">
            <a:extLst>
              <a:ext uri="{FF2B5EF4-FFF2-40B4-BE49-F238E27FC236}">
                <a16:creationId xmlns:a16="http://schemas.microsoft.com/office/drawing/2014/main" id="{45DA7D25-2CDE-BA35-6B91-79E46245B380}"/>
              </a:ext>
            </a:extLst>
          </p:cNvPr>
          <p:cNvSpPr txBox="1">
            <a:spLocks noGrp="1"/>
          </p:cNvSpPr>
          <p:nvPr>
            <p:ph type="sldNum" sz="quarter" idx="2"/>
          </p:nvPr>
        </p:nvSpPr>
        <p:spPr>
          <a:xfrm>
            <a:off x="23912923" y="13100539"/>
            <a:ext cx="32194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19</a:t>
            </a:fld>
            <a:endParaRPr lang="en-GB" noProof="1"/>
          </a:p>
        </p:txBody>
      </p:sp>
    </p:spTree>
    <p:extLst>
      <p:ext uri="{BB962C8B-B14F-4D97-AF65-F5344CB8AC3E}">
        <p14:creationId xmlns:p14="http://schemas.microsoft.com/office/powerpoint/2010/main" val="7659344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Research Team 2025-2026"/>
          <p:cNvSpPr txBox="1">
            <a:spLocks noGrp="1"/>
          </p:cNvSpPr>
          <p:nvPr>
            <p:ph type="title"/>
          </p:nvPr>
        </p:nvSpPr>
        <p:spPr>
          <a:prstGeom prst="rect">
            <a:avLst/>
          </a:prstGeom>
        </p:spPr>
        <p:txBody>
          <a:bodyPr/>
          <a:lstStyle/>
          <a:p>
            <a:r>
              <a:rPr lang="en-GB" noProof="1"/>
              <a:t>Research Team 2025-2026</a:t>
            </a:r>
          </a:p>
        </p:txBody>
      </p:sp>
      <p:sp>
        <p:nvSpPr>
          <p:cNvPr id="308" name="8 Senior Staff:…"/>
          <p:cNvSpPr txBox="1">
            <a:spLocks noGrp="1"/>
          </p:cNvSpPr>
          <p:nvPr>
            <p:ph type="body" sz="quarter" idx="1"/>
          </p:nvPr>
        </p:nvSpPr>
        <p:spPr>
          <a:xfrm>
            <a:off x="1650799" y="1836379"/>
            <a:ext cx="21082402" cy="2292557"/>
          </a:xfrm>
          <a:prstGeom prst="rect">
            <a:avLst/>
          </a:prstGeom>
        </p:spPr>
        <p:txBody>
          <a:bodyPr>
            <a:normAutofit lnSpcReduction="10000"/>
          </a:bodyPr>
          <a:lstStyle/>
          <a:p>
            <a:pPr marL="0" indent="0" defTabSz="619125">
              <a:spcBef>
                <a:spcPts val="4400"/>
              </a:spcBef>
              <a:buSzTx/>
              <a:buNone/>
              <a:defRPr sz="3600"/>
            </a:pPr>
            <a:r>
              <a:rPr lang="en-GB" u="sng" noProof="1"/>
              <a:t>9 Senior Staff</a:t>
            </a:r>
            <a:r>
              <a:rPr lang="en-GB" noProof="1"/>
              <a:t>:</a:t>
            </a:r>
          </a:p>
          <a:p>
            <a:pPr marL="0" indent="0" defTabSz="619125">
              <a:spcBef>
                <a:spcPts val="4400"/>
              </a:spcBef>
              <a:buSzTx/>
              <a:buNone/>
              <a:defRPr sz="3600"/>
            </a:pPr>
            <a:r>
              <a:rPr lang="en-GB" noProof="1"/>
              <a:t>Paula Álvarez, Xabier Cid (</a:t>
            </a:r>
            <a:r>
              <a:rPr lang="en-GB" sz="2750" noProof="1">
                <a:solidFill>
                  <a:srgbClr val="929292"/>
                </a:solidFill>
              </a:rPr>
              <a:t>now at CMS and Codex-</a:t>
            </a:r>
            <a:r>
              <a:rPr lang="el-GR" sz="2750" noProof="1">
                <a:solidFill>
                  <a:srgbClr val="929292"/>
                </a:solidFill>
              </a:rPr>
              <a:t>β</a:t>
            </a:r>
            <a:r>
              <a:rPr lang="en-GB" noProof="1"/>
              <a:t>), Abraham Gallas, Antonio Romero, Juan Saborido, Cibrán Santamarina, Charlotte Van Hulse (VUB), Pablo Vázquez, María Vieites</a:t>
            </a:r>
            <a:endParaRPr lang="el-GR" sz="2700" noProof="1">
              <a:solidFill>
                <a:schemeClr val="bg1"/>
              </a:solidFill>
            </a:endParaRPr>
          </a:p>
        </p:txBody>
      </p:sp>
      <p:sp>
        <p:nvSpPr>
          <p:cNvPr id="309" name="Slide Number"/>
          <p:cNvSpPr txBox="1">
            <a:spLocks noGrp="1"/>
          </p:cNvSpPr>
          <p:nvPr>
            <p:ph type="sldNum" sz="quarter" idx="2"/>
          </p:nvPr>
        </p:nvSpPr>
        <p:spPr>
          <a:xfrm>
            <a:off x="23898255" y="13100539"/>
            <a:ext cx="351283"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2</a:t>
            </a:fld>
            <a:endParaRPr lang="en-GB" noProof="1"/>
          </a:p>
        </p:txBody>
      </p:sp>
      <p:sp>
        <p:nvSpPr>
          <p:cNvPr id="310" name="Semileptonic B decays"/>
          <p:cNvSpPr txBox="1"/>
          <p:nvPr/>
        </p:nvSpPr>
        <p:spPr>
          <a:xfrm>
            <a:off x="624396" y="5689963"/>
            <a:ext cx="4420922" cy="585113"/>
          </a:xfrm>
          <a:prstGeom prst="rect">
            <a:avLst/>
          </a:prstGeom>
          <a:solidFill>
            <a:schemeClr val="accent1">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Semileptonic B decays</a:t>
            </a:r>
          </a:p>
        </p:txBody>
      </p:sp>
      <p:sp>
        <p:nvSpPr>
          <p:cNvPr id="311" name="Rare B decays"/>
          <p:cNvSpPr txBox="1"/>
          <p:nvPr/>
        </p:nvSpPr>
        <p:spPr>
          <a:xfrm>
            <a:off x="9816942" y="5652549"/>
            <a:ext cx="2848153" cy="585112"/>
          </a:xfrm>
          <a:prstGeom prst="rect">
            <a:avLst/>
          </a:prstGeom>
          <a:solidFill>
            <a:schemeClr val="accent3">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Rare B decays</a:t>
            </a:r>
          </a:p>
        </p:txBody>
      </p:sp>
      <p:sp>
        <p:nvSpPr>
          <p:cNvPr id="312" name="Ions and QCD"/>
          <p:cNvSpPr txBox="1"/>
          <p:nvPr/>
        </p:nvSpPr>
        <p:spPr>
          <a:xfrm>
            <a:off x="5973878" y="5652549"/>
            <a:ext cx="2741677" cy="585112"/>
          </a:xfrm>
          <a:prstGeom prst="rect">
            <a:avLst/>
          </a:prstGeom>
          <a:solidFill>
            <a:schemeClr val="accent5">
              <a:hueOff val="-82419"/>
              <a:satOff val="-9513"/>
              <a:lumOff val="-16343"/>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Ions and QCD</a:t>
            </a:r>
          </a:p>
        </p:txBody>
      </p:sp>
      <p:sp>
        <p:nvSpPr>
          <p:cNvPr id="313" name="Instrumentation"/>
          <p:cNvSpPr txBox="1"/>
          <p:nvPr/>
        </p:nvSpPr>
        <p:spPr>
          <a:xfrm>
            <a:off x="17740089" y="5689963"/>
            <a:ext cx="3177744" cy="585113"/>
          </a:xfrm>
          <a:prstGeom prst="rect">
            <a:avLst/>
          </a:prstGeom>
          <a:solidFill>
            <a:schemeClr val="accent4">
              <a:hueOff val="-461056"/>
              <a:satOff val="4338"/>
              <a:lumOff val="-10225"/>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Instrumentation </a:t>
            </a:r>
          </a:p>
        </p:txBody>
      </p:sp>
      <p:sp>
        <p:nvSpPr>
          <p:cNvPr id="314" name="Very rare/Exotica"/>
          <p:cNvSpPr txBox="1"/>
          <p:nvPr/>
        </p:nvSpPr>
        <p:spPr>
          <a:xfrm>
            <a:off x="13586236" y="5652549"/>
            <a:ext cx="3307386" cy="585112"/>
          </a:xfrm>
          <a:prstGeom prst="rect">
            <a:avLst/>
          </a:prstGeom>
          <a:solidFill>
            <a:schemeClr val="accent6">
              <a:alpha val="60348"/>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Very rare/Exotica</a:t>
            </a:r>
          </a:p>
        </p:txBody>
      </p:sp>
      <p:sp>
        <p:nvSpPr>
          <p:cNvPr id="315" name="Codex-b"/>
          <p:cNvSpPr txBox="1"/>
          <p:nvPr/>
        </p:nvSpPr>
        <p:spPr>
          <a:xfrm>
            <a:off x="21812566" y="5647588"/>
            <a:ext cx="1622239" cy="595035"/>
          </a:xfrm>
          <a:prstGeom prst="rect">
            <a:avLst/>
          </a:prstGeom>
          <a:solidFill>
            <a:srgbClr val="531B93">
              <a:alpha val="59991"/>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pPr algn="l">
              <a:spcBef>
                <a:spcPts val="4400"/>
              </a:spcBef>
            </a:pPr>
            <a:r>
              <a:rPr lang="en-GB" noProof="1"/>
              <a:t>Codex-</a:t>
            </a:r>
            <a:r>
              <a:rPr lang="el-GR" sz="2700" noProof="1">
                <a:solidFill>
                  <a:schemeClr val="bg1"/>
                </a:solidFill>
                <a:latin typeface="Helvetica Neue"/>
              </a:rPr>
              <a:t>β</a:t>
            </a:r>
            <a:endParaRPr lang="en-US" sz="2700" noProof="1">
              <a:solidFill>
                <a:schemeClr val="bg1"/>
              </a:solidFill>
              <a:latin typeface="Helvetica Neue"/>
            </a:endParaRPr>
          </a:p>
        </p:txBody>
      </p:sp>
      <p:sp>
        <p:nvSpPr>
          <p:cNvPr id="316" name="Julio Nóvoa…"/>
          <p:cNvSpPr txBox="1"/>
          <p:nvPr/>
        </p:nvSpPr>
        <p:spPr>
          <a:xfrm>
            <a:off x="966682" y="6625072"/>
            <a:ext cx="3736349" cy="34884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323850" indent="-323850" algn="l" defTabSz="421004">
              <a:spcBef>
                <a:spcPts val="3000"/>
              </a:spcBef>
              <a:buSzPct val="125000"/>
              <a:buChar char="•"/>
              <a:defRPr sz="2448" b="0"/>
            </a:pPr>
            <a:r>
              <a:rPr lang="en-GB" noProof="1"/>
              <a:t>Julio Nóvoa</a:t>
            </a:r>
          </a:p>
          <a:p>
            <a:pPr marL="323850" indent="-323850" algn="l" defTabSz="421004">
              <a:spcBef>
                <a:spcPts val="3000"/>
              </a:spcBef>
              <a:buSzPct val="125000"/>
              <a:buChar char="•"/>
              <a:defRPr sz="2448" b="0"/>
            </a:pPr>
            <a:r>
              <a:rPr lang="en-GB" noProof="1"/>
              <a:t>Cristina López</a:t>
            </a:r>
          </a:p>
          <a:p>
            <a:pPr marL="323850" indent="-323850" algn="l" defTabSz="421004">
              <a:spcBef>
                <a:spcPts val="3000"/>
              </a:spcBef>
              <a:buSzPct val="125000"/>
              <a:buChar char="•"/>
              <a:defRPr sz="2448" b="0"/>
            </a:pPr>
            <a:r>
              <a:rPr lang="en-GB" noProof="1"/>
              <a:t>Bhagyashree Pagare (PostDoc)</a:t>
            </a:r>
          </a:p>
          <a:p>
            <a:pPr marL="323850" indent="-323850" algn="l" defTabSz="421004">
              <a:spcBef>
                <a:spcPts val="3000"/>
              </a:spcBef>
              <a:buSzPct val="125000"/>
              <a:buChar char="•"/>
              <a:defRPr sz="2448" b="0">
                <a:solidFill>
                  <a:srgbClr val="929292"/>
                </a:solidFill>
              </a:defRPr>
            </a:pPr>
            <a:r>
              <a:rPr lang="en-GB" noProof="1"/>
              <a:t>Alessandra Gioventù (PostDoc)</a:t>
            </a:r>
          </a:p>
        </p:txBody>
      </p:sp>
      <p:sp>
        <p:nvSpPr>
          <p:cNvPr id="317" name="Clara Landesa…"/>
          <p:cNvSpPr txBox="1"/>
          <p:nvPr/>
        </p:nvSpPr>
        <p:spPr>
          <a:xfrm>
            <a:off x="5786571" y="6535111"/>
            <a:ext cx="5048658" cy="53662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342900" indent="-342900" algn="l" defTabSz="445770">
              <a:spcBef>
                <a:spcPts val="3100"/>
              </a:spcBef>
              <a:buSzPct val="125000"/>
              <a:buChar char="•"/>
              <a:defRPr sz="2592" b="0"/>
            </a:pPr>
            <a:r>
              <a:rPr lang="en-GB" noProof="1"/>
              <a:t>Clara Landesa</a:t>
            </a:r>
          </a:p>
          <a:p>
            <a:pPr marL="342900" indent="-342900" algn="l" defTabSz="445770">
              <a:spcBef>
                <a:spcPts val="3100"/>
              </a:spcBef>
              <a:buSzPct val="125000"/>
              <a:buChar char="•"/>
              <a:defRPr sz="2592" b="0"/>
            </a:pPr>
            <a:r>
              <a:rPr lang="en-GB" noProof="1"/>
              <a:t>Iván Cambón</a:t>
            </a:r>
          </a:p>
          <a:p>
            <a:pPr marL="342900" indent="-342900" algn="l" defTabSz="445770">
              <a:spcBef>
                <a:spcPts val="3100"/>
              </a:spcBef>
              <a:buSzPct val="125000"/>
              <a:buChar char="•"/>
              <a:defRPr sz="2592" b="0"/>
            </a:pPr>
            <a:r>
              <a:rPr lang="en-GB" noProof="1"/>
              <a:t>Lidia Carcedo </a:t>
            </a:r>
          </a:p>
          <a:p>
            <a:pPr marL="342900" indent="-342900" algn="l" defTabSz="445770">
              <a:spcBef>
                <a:spcPts val="3100"/>
              </a:spcBef>
              <a:buSzPct val="125000"/>
              <a:buChar char="•"/>
              <a:defRPr sz="2592" b="0"/>
            </a:pPr>
            <a:r>
              <a:rPr lang="en-GB" noProof="1"/>
              <a:t>Carlos Barbero</a:t>
            </a:r>
          </a:p>
          <a:p>
            <a:pPr marL="342900" indent="-342900" algn="l" defTabSz="445770">
              <a:spcBef>
                <a:spcPts val="3100"/>
              </a:spcBef>
              <a:buSzPct val="125000"/>
              <a:buChar char="•"/>
              <a:defRPr sz="2592" b="0"/>
            </a:pPr>
            <a:r>
              <a:rPr lang="en-GB" noProof="1"/>
              <a:t>Victoria Valcarce</a:t>
            </a:r>
          </a:p>
          <a:p>
            <a:pPr marL="342900" indent="-342900" algn="l" defTabSz="445770">
              <a:spcBef>
                <a:spcPts val="3100"/>
              </a:spcBef>
              <a:buSzPct val="125000"/>
              <a:buChar char="•"/>
              <a:defRPr sz="2592" b="0"/>
            </a:pPr>
            <a:r>
              <a:rPr lang="en-GB" noProof="1"/>
              <a:t>Juan A. Teijeiro</a:t>
            </a:r>
          </a:p>
          <a:p>
            <a:pPr marL="342900" indent="-342900" algn="l" defTabSz="445770">
              <a:spcBef>
                <a:spcPts val="3100"/>
              </a:spcBef>
              <a:buSzPct val="125000"/>
              <a:buChar char="•"/>
              <a:defRPr sz="2592" b="0">
                <a:solidFill>
                  <a:srgbClr val="929292"/>
                </a:solidFill>
              </a:defRPr>
            </a:pPr>
            <a:r>
              <a:rPr lang="en-GB" noProof="1"/>
              <a:t>Samuel Belin (PostDoc)</a:t>
            </a:r>
          </a:p>
        </p:txBody>
      </p:sp>
      <p:sp>
        <p:nvSpPr>
          <p:cNvPr id="318" name="Javier Dorta…"/>
          <p:cNvSpPr txBox="1"/>
          <p:nvPr/>
        </p:nvSpPr>
        <p:spPr>
          <a:xfrm>
            <a:off x="9748273" y="6572526"/>
            <a:ext cx="2985491" cy="35935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lnSpcReduction="10000"/>
          </a:bodyPr>
          <a:lstStyle/>
          <a:p>
            <a:pPr marL="336549" indent="-336549" algn="l" defTabSz="437514">
              <a:spcBef>
                <a:spcPts val="3100"/>
              </a:spcBef>
              <a:buSzPct val="125000"/>
              <a:buChar char="•"/>
              <a:defRPr sz="2543" b="0"/>
            </a:pPr>
            <a:r>
              <a:rPr lang="en-GB" noProof="1"/>
              <a:t>Javier Dorta</a:t>
            </a:r>
          </a:p>
          <a:p>
            <a:pPr marL="336549" indent="-336549" algn="l" defTabSz="437514">
              <a:spcBef>
                <a:spcPts val="3100"/>
              </a:spcBef>
              <a:buSzPct val="125000"/>
              <a:buChar char="•"/>
              <a:defRPr sz="2543" b="0"/>
            </a:pPr>
            <a:r>
              <a:rPr lang="en-GB" noProof="1"/>
              <a:t>Brais Fernández</a:t>
            </a:r>
          </a:p>
          <a:p>
            <a:pPr marL="336549" indent="-336549" algn="l" defTabSz="437514">
              <a:spcBef>
                <a:spcPts val="3100"/>
              </a:spcBef>
              <a:buSzPct val="125000"/>
              <a:buChar char="•"/>
              <a:defRPr sz="2543" b="0"/>
            </a:pPr>
            <a:r>
              <a:rPr lang="en-GB" noProof="1"/>
              <a:t>Camille Normand (PostDoc)</a:t>
            </a:r>
          </a:p>
          <a:p>
            <a:pPr marL="336549" indent="-336549" algn="l" defTabSz="437514">
              <a:spcBef>
                <a:spcPts val="3100"/>
              </a:spcBef>
              <a:buSzPct val="125000"/>
              <a:buChar char="•"/>
              <a:defRPr sz="2543" b="0"/>
            </a:pPr>
            <a:r>
              <a:rPr lang="en-GB" noProof="1"/>
              <a:t>Richard Williams (PostDoc) </a:t>
            </a:r>
          </a:p>
        </p:txBody>
      </p:sp>
      <p:sp>
        <p:nvSpPr>
          <p:cNvPr id="319" name="Pablo E. Menéndez…"/>
          <p:cNvSpPr txBox="1"/>
          <p:nvPr/>
        </p:nvSpPr>
        <p:spPr>
          <a:xfrm>
            <a:off x="13315081" y="6572526"/>
            <a:ext cx="4212204" cy="59574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292100" indent="-292100" algn="l" defTabSz="379729">
              <a:spcBef>
                <a:spcPts val="2700"/>
              </a:spcBef>
              <a:buSzPct val="125000"/>
              <a:buChar char="•"/>
              <a:defRPr sz="2208" b="0"/>
            </a:pPr>
            <a:r>
              <a:rPr lang="en-GB" sz="2200" noProof="1"/>
              <a:t>Pablo F. Menéndez</a:t>
            </a:r>
          </a:p>
          <a:p>
            <a:pPr marL="292100" indent="-292100" algn="l" defTabSz="379729">
              <a:spcBef>
                <a:spcPts val="2700"/>
              </a:spcBef>
              <a:buSzPct val="125000"/>
              <a:buFont typeface="Arial"/>
              <a:buChar char="•"/>
              <a:defRPr sz="2208" b="0"/>
            </a:pPr>
            <a:r>
              <a:rPr lang="en-GB" sz="2200" noProof="1"/>
              <a:t>María Pereira (</a:t>
            </a:r>
            <a:r>
              <a:rPr lang="en-GB" sz="2200" noProof="1">
                <a:solidFill>
                  <a:schemeClr val="bg2">
                    <a:lumMod val="90000"/>
                  </a:schemeClr>
                </a:solidFill>
              </a:rPr>
              <a:t>now at CMS</a:t>
            </a:r>
            <a:r>
              <a:rPr lang="en-GB" sz="2200" noProof="1"/>
              <a:t>)</a:t>
            </a:r>
          </a:p>
          <a:p>
            <a:pPr marL="292100" indent="-292100" algn="l" defTabSz="379729">
              <a:spcBef>
                <a:spcPts val="2700"/>
              </a:spcBef>
              <a:buSzPct val="125000"/>
              <a:buChar char="•"/>
              <a:defRPr sz="2208" b="0"/>
            </a:pPr>
            <a:r>
              <a:rPr lang="en-GB" sz="2200" noProof="1"/>
              <a:t>Alberto Martínez</a:t>
            </a:r>
          </a:p>
          <a:p>
            <a:pPr marL="292100" indent="-292100" algn="l" defTabSz="379729">
              <a:spcBef>
                <a:spcPts val="2700"/>
              </a:spcBef>
              <a:buSzPct val="125000"/>
              <a:buChar char="•"/>
              <a:defRPr sz="2208" b="0"/>
            </a:pPr>
            <a:r>
              <a:rPr lang="en-GB" sz="2200" noProof="1"/>
              <a:t>Alejandro Novo</a:t>
            </a:r>
          </a:p>
          <a:p>
            <a:pPr marL="292100" indent="-292100" algn="l" defTabSz="379729">
              <a:spcBef>
                <a:spcPts val="2700"/>
              </a:spcBef>
              <a:buSzPct val="125000"/>
              <a:buChar char="•"/>
              <a:defRPr sz="2208" b="0"/>
            </a:pPr>
            <a:r>
              <a:rPr lang="en-GB" sz="2200" noProof="1"/>
              <a:t>Brais Fernández</a:t>
            </a:r>
          </a:p>
          <a:p>
            <a:pPr marL="292100" indent="-292100" algn="l" defTabSz="379729">
              <a:spcBef>
                <a:spcPts val="2700"/>
              </a:spcBef>
              <a:buSzPct val="125000"/>
              <a:buChar char="•"/>
              <a:defRPr sz="2208" b="0"/>
            </a:pPr>
            <a:r>
              <a:rPr lang="en-GB" sz="2200" noProof="1"/>
              <a:t>Ángel Morcillo</a:t>
            </a:r>
          </a:p>
          <a:p>
            <a:pPr marL="292100" indent="-292100" algn="l" defTabSz="379729">
              <a:spcBef>
                <a:spcPts val="2700"/>
              </a:spcBef>
              <a:buSzPct val="125000"/>
              <a:buChar char="•"/>
              <a:defRPr sz="2208" b="0"/>
            </a:pPr>
            <a:r>
              <a:rPr lang="en-GB" sz="2200" noProof="1"/>
              <a:t>Miguel Fernández (PostDoc)</a:t>
            </a:r>
          </a:p>
          <a:p>
            <a:pPr marL="292100" indent="-292100" algn="l" defTabSz="379729">
              <a:spcBef>
                <a:spcPts val="2700"/>
              </a:spcBef>
              <a:buSzPct val="125000"/>
              <a:buChar char="•"/>
              <a:defRPr sz="2208" b="0"/>
            </a:pPr>
            <a:r>
              <a:rPr lang="en-GB" sz="2200" noProof="1"/>
              <a:t>Emilio X. Rodríguez (PostDoc)</a:t>
            </a:r>
          </a:p>
          <a:p>
            <a:pPr marL="292100" indent="-292100" algn="l" defTabSz="379729">
              <a:spcBef>
                <a:spcPts val="2700"/>
              </a:spcBef>
              <a:buSzPct val="125000"/>
              <a:buChar char="•"/>
              <a:defRPr sz="2208" b="0">
                <a:solidFill>
                  <a:srgbClr val="929292"/>
                </a:solidFill>
              </a:defRPr>
            </a:pPr>
            <a:r>
              <a:rPr lang="en-GB" sz="2200" noProof="1"/>
              <a:t>Titus Mombaecher (PostDoc)</a:t>
            </a:r>
          </a:p>
        </p:txBody>
      </p:sp>
      <p:sp>
        <p:nvSpPr>
          <p:cNvPr id="320" name="Federico de Benedetti…"/>
          <p:cNvSpPr txBox="1"/>
          <p:nvPr/>
        </p:nvSpPr>
        <p:spPr>
          <a:xfrm>
            <a:off x="17735648" y="6828628"/>
            <a:ext cx="3205556" cy="50348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p>
            <a:pPr marL="279400" indent="-279400" algn="l" defTabSz="363220">
              <a:spcBef>
                <a:spcPts val="2500"/>
              </a:spcBef>
              <a:buSzPct val="125000"/>
              <a:buChar char="•"/>
              <a:defRPr sz="2112" b="0"/>
            </a:pPr>
            <a:r>
              <a:rPr lang="en-GB" sz="2100" noProof="1"/>
              <a:t>F</a:t>
            </a:r>
            <a:r>
              <a:rPr lang="en-GB" sz="2200" noProof="1"/>
              <a:t>ederico de Benedetti</a:t>
            </a:r>
          </a:p>
          <a:p>
            <a:pPr marL="279400" indent="-279400" algn="l" defTabSz="363220">
              <a:spcBef>
                <a:spcPts val="2500"/>
              </a:spcBef>
              <a:buSzPct val="125000"/>
              <a:buChar char="•"/>
              <a:defRPr sz="2112" b="0"/>
            </a:pPr>
            <a:r>
              <a:rPr lang="en-GB" sz="2200" noProof="1"/>
              <a:t>Francisco Piernas</a:t>
            </a:r>
          </a:p>
          <a:p>
            <a:pPr marL="279400" indent="-279400" algn="l" defTabSz="363220">
              <a:spcBef>
                <a:spcPts val="2500"/>
              </a:spcBef>
              <a:buSzPct val="125000"/>
              <a:buChar char="•"/>
              <a:defRPr sz="2112" b="0">
                <a:solidFill>
                  <a:srgbClr val="929292"/>
                </a:solidFill>
              </a:defRPr>
            </a:pPr>
            <a:r>
              <a:rPr lang="en-GB" sz="2200" noProof="1">
                <a:solidFill>
                  <a:schemeClr val="tx1"/>
                </a:solidFill>
              </a:rPr>
              <a:t>Efrén Rodríguez</a:t>
            </a:r>
          </a:p>
          <a:p>
            <a:pPr marL="279400" indent="-279400" algn="l" defTabSz="363220">
              <a:spcBef>
                <a:spcPts val="2500"/>
              </a:spcBef>
              <a:buSzPct val="125000"/>
              <a:buChar char="•"/>
              <a:defRPr sz="2112" b="0">
                <a:solidFill>
                  <a:srgbClr val="929292"/>
                </a:solidFill>
              </a:defRPr>
            </a:pPr>
            <a:r>
              <a:rPr lang="en-GB" sz="2200" noProof="1">
                <a:solidFill>
                  <a:schemeClr val="tx1"/>
                </a:solidFill>
              </a:rPr>
              <a:t>Juan Pablo Escandón</a:t>
            </a:r>
          </a:p>
          <a:p>
            <a:pPr marL="279400" indent="-279400" algn="l" defTabSz="363220">
              <a:spcBef>
                <a:spcPts val="2500"/>
              </a:spcBef>
              <a:buSzPct val="125000"/>
              <a:buChar char="•"/>
              <a:defRPr sz="2112" b="0"/>
            </a:pPr>
            <a:r>
              <a:rPr lang="en-GB" sz="2200" noProof="1">
                <a:solidFill>
                  <a:schemeClr val="tx1"/>
                </a:solidFill>
              </a:rPr>
              <a:t>Iris García Rivas</a:t>
            </a:r>
          </a:p>
          <a:p>
            <a:pPr marL="279400" indent="-279400" algn="l" defTabSz="363220">
              <a:spcBef>
                <a:spcPts val="2500"/>
              </a:spcBef>
              <a:buSzPct val="125000"/>
              <a:buChar char="•"/>
              <a:defRPr sz="2112" b="0"/>
            </a:pPr>
            <a:r>
              <a:rPr lang="en-GB" sz="2200" noProof="1"/>
              <a:t>Antonio Fernández (PhD Engineer)</a:t>
            </a:r>
          </a:p>
          <a:p>
            <a:pPr marL="279400" indent="-279400" algn="l" defTabSz="363220">
              <a:spcBef>
                <a:spcPts val="2500"/>
              </a:spcBef>
              <a:buSzPct val="125000"/>
              <a:buChar char="•"/>
              <a:defRPr sz="2112" b="0"/>
            </a:pPr>
            <a:r>
              <a:rPr lang="en-GB" sz="2200" noProof="1"/>
              <a:t>Eliseo Pérez</a:t>
            </a:r>
          </a:p>
          <a:p>
            <a:pPr marL="279400" indent="-279400" algn="l" defTabSz="363220">
              <a:spcBef>
                <a:spcPts val="2500"/>
              </a:spcBef>
              <a:buSzPct val="125000"/>
              <a:buChar char="•"/>
              <a:defRPr sz="2112" b="0"/>
            </a:pPr>
            <a:r>
              <a:rPr lang="en-GB" sz="2200" noProof="1"/>
              <a:t>Antonio Pazos</a:t>
            </a:r>
          </a:p>
        </p:txBody>
      </p:sp>
      <p:sp>
        <p:nvSpPr>
          <p:cNvPr id="321" name="Many on part time dedication"/>
          <p:cNvSpPr txBox="1"/>
          <p:nvPr/>
        </p:nvSpPr>
        <p:spPr>
          <a:xfrm>
            <a:off x="21102316" y="6536244"/>
            <a:ext cx="2848154" cy="11873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marL="355600" indent="-355600" algn="l" defTabSz="462280">
              <a:spcBef>
                <a:spcPts val="3300"/>
              </a:spcBef>
              <a:buSzPct val="125000"/>
              <a:buChar char="•"/>
              <a:defRPr sz="2688" b="0"/>
            </a:lvl1pPr>
          </a:lstStyle>
          <a:p>
            <a:r>
              <a:rPr lang="en-GB" noProof="1"/>
              <a:t>Many on part time dedication</a:t>
            </a:r>
          </a:p>
        </p:txBody>
      </p:sp>
      <p:sp>
        <p:nvSpPr>
          <p:cNvPr id="322" name="+ several students working on TFG, TFM projects"/>
          <p:cNvSpPr txBox="1"/>
          <p:nvPr/>
        </p:nvSpPr>
        <p:spPr>
          <a:xfrm>
            <a:off x="6135549" y="12198856"/>
            <a:ext cx="12189504" cy="13671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lgn="l">
              <a:spcBef>
                <a:spcPts val="5900"/>
              </a:spcBef>
              <a:defRPr sz="3700" b="0"/>
            </a:lvl1pPr>
          </a:lstStyle>
          <a:p>
            <a:r>
              <a:rPr lang="en-GB" noProof="1"/>
              <a:t>+ several students working on TFG, TFM projects</a:t>
            </a:r>
          </a:p>
        </p:txBody>
      </p:sp>
      <p:pic>
        <p:nvPicPr>
          <p:cNvPr id="323" name="Line Shape" descr="Line Shape"/>
          <p:cNvPicPr>
            <a:picLocks/>
          </p:cNvPicPr>
          <p:nvPr/>
        </p:nvPicPr>
        <p:blipFill>
          <a:blip r:embed="rId3"/>
          <a:stretch>
            <a:fillRect/>
          </a:stretch>
        </p:blipFill>
        <p:spPr>
          <a:xfrm rot="19374569">
            <a:off x="16590602" y="9386268"/>
            <a:ext cx="7112758" cy="3387788"/>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LHCb Run 3: data from the new detector"/>
          <p:cNvSpPr txBox="1">
            <a:spLocks noGrp="1"/>
          </p:cNvSpPr>
          <p:nvPr>
            <p:ph type="title"/>
          </p:nvPr>
        </p:nvSpPr>
        <p:spPr>
          <a:prstGeom prst="rect">
            <a:avLst/>
          </a:prstGeom>
        </p:spPr>
        <p:txBody>
          <a:bodyPr/>
          <a:lstStyle/>
          <a:p>
            <a:r>
              <a:rPr lang="en-GB" noProof="1"/>
              <a:t>LHCb Run 3: </a:t>
            </a:r>
            <a:r>
              <a:rPr lang="en-GB" noProof="1">
                <a:cs typeface="Segoe UI"/>
              </a:rPr>
              <a:t>Upgraded Detector Data</a:t>
            </a:r>
            <a:endParaRPr lang="gl-ES"/>
          </a:p>
        </p:txBody>
      </p:sp>
      <p:grpSp>
        <p:nvGrpSpPr>
          <p:cNvPr id="329" name="Reminder: LHCb Runs 1 and 2   data sample: (2011 - 2018) ~ 9"/>
          <p:cNvGrpSpPr/>
          <p:nvPr/>
        </p:nvGrpSpPr>
        <p:grpSpPr>
          <a:xfrm>
            <a:off x="525170" y="11078610"/>
            <a:ext cx="6468716" cy="1248677"/>
            <a:chOff x="-1" y="-1"/>
            <a:chExt cx="6468714" cy="1248675"/>
          </a:xfrm>
        </p:grpSpPr>
        <mc:AlternateContent xmlns:mc="http://schemas.openxmlformats.org/markup-compatibility/2006">
          <mc:Choice xmlns:a14="http://schemas.microsoft.com/office/drawing/2010/main" Requires="a14">
            <p:sp>
              <p:nvSpPr>
                <p:cNvPr id="328" name="Reminder: LHCb Runs 1 and 2   data sample: (2011 - 2018) ~ 9"/>
                <p:cNvSpPr txBox="1"/>
                <p:nvPr/>
              </p:nvSpPr>
              <p:spPr>
                <a:xfrm>
                  <a:off x="17960" y="17960"/>
                  <a:ext cx="6432793" cy="1212753"/>
                </a:xfrm>
                <a:prstGeom prst="rect">
                  <a:avLst/>
                </a:prstGeom>
                <a:noFill/>
                <a:ln>
                  <a:noFill/>
                </a:ln>
                <a:effectLst/>
                <a:extLst>
                  <a:ext uri="{C572A759-6A51-4108-AA02-DFA0A04FC94B}">
                    <ma14:wrappingTextBoxFlag xmlns:ma14="http://schemas.microsoft.com/office/mac/drawingml/2011/main" xmlns:m="http://schemas.openxmlformats.org/officeDocument/2006/math" xmlns="" val="1"/>
                  </a:ext>
                </a:extLst>
              </p:spPr>
              <p:txBody>
                <a:bodyPr wrap="square" lIns="50800" tIns="50800" rIns="50800" bIns="50800" numCol="1" anchor="ctr">
                  <a:spAutoFit/>
                </a:bodyPr>
                <a:lstStyle/>
                <a:p>
                  <a:pPr>
                    <a:defRPr b="0">
                      <a:solidFill>
                        <a:srgbClr val="929292"/>
                      </a:solidFill>
                    </a:defRPr>
                  </a:pPr>
                  <a:r>
                    <a:rPr lang="en-GB" noProof="1"/>
                    <a:t>Reminder: LHCb Runs 1 and 2 </a:t>
                  </a:r>
                  <a14:m>
                    <m:oMath xmlns:m="http://schemas.openxmlformats.org/officeDocument/2006/math">
                      <m:r>
                        <a:rPr lang="en-GB" sz="3600" i="1" noProof="1" dirty="0" smtClean="0">
                          <a:solidFill>
                            <a:srgbClr val="919191"/>
                          </a:solidFill>
                          <a:latin typeface="Cambria Math" panose="02040503050406030204" pitchFamily="18" charset="0"/>
                        </a:rPr>
                        <m:t>𝑝𝑝</m:t>
                      </m:r>
                    </m:oMath>
                  </a14:m>
                  <a:r>
                    <a:rPr lang="en-GB" noProof="1"/>
                    <a:t> data sample: (2011 - 2018) ~ 9 </a:t>
                  </a:r>
                  <a14:m>
                    <m:oMath xmlns:m="http://schemas.openxmlformats.org/officeDocument/2006/math">
                      <m:sSup>
                        <m:sSupPr>
                          <m:ctrlPr>
                            <a:rPr lang="en-GB" sz="3600" i="1" noProof="1" dirty="0" smtClean="0">
                              <a:solidFill>
                                <a:srgbClr val="919191"/>
                              </a:solidFill>
                              <a:latin typeface="Cambria Math" panose="02040503050406030204" pitchFamily="18" charset="0"/>
                            </a:rPr>
                          </m:ctrlPr>
                        </m:sSupPr>
                        <m:e>
                          <m:r>
                            <m:rPr>
                              <m:sty m:val="p"/>
                            </m:rPr>
                            <a:rPr lang="en-GB" sz="3600" i="1" noProof="1" dirty="0" smtClean="0">
                              <a:solidFill>
                                <a:srgbClr val="919191"/>
                              </a:solidFill>
                              <a:latin typeface="Cambria Math" panose="02040503050406030204" pitchFamily="18" charset="0"/>
                            </a:rPr>
                            <m:t>fb</m:t>
                          </m:r>
                        </m:e>
                        <m:sup>
                          <m:r>
                            <a:rPr lang="en-GB" sz="3600" i="1" noProof="1" dirty="0" smtClean="0">
                              <a:solidFill>
                                <a:srgbClr val="919191"/>
                              </a:solidFill>
                              <a:latin typeface="Cambria Math" panose="02040503050406030204" pitchFamily="18" charset="0"/>
                            </a:rPr>
                            <m:t>−1</m:t>
                          </m:r>
                        </m:sup>
                      </m:sSup>
                    </m:oMath>
                  </a14:m>
                  <a:endParaRPr lang="en-GB" noProof="1"/>
                </a:p>
              </p:txBody>
            </p:sp>
          </mc:Choice>
          <mc:Fallback>
            <p:sp>
              <p:nvSpPr>
                <p:cNvPr id="328" name="Reminder: LHCb Runs 1 and 2   data sample: (2011 - 2018) ~ 9"/>
                <p:cNvSpPr txBox="1">
                  <a:spLocks noRot="1" noChangeAspect="1" noMove="1" noResize="1" noEditPoints="1" noAdjustHandles="1" noChangeArrowheads="1" noChangeShapeType="1" noTextEdit="1"/>
                </p:cNvSpPr>
                <p:nvPr/>
              </p:nvSpPr>
              <p:spPr>
                <a:xfrm>
                  <a:off x="17960" y="17960"/>
                  <a:ext cx="6432793" cy="1212753"/>
                </a:xfrm>
                <a:prstGeom prst="rect">
                  <a:avLst/>
                </a:prstGeom>
                <a:blipFill>
                  <a:blip r:embed="rId3"/>
                  <a:stretch>
                    <a:fillRect l="-1378" b="-12371"/>
                  </a:stretch>
                </a:blipFill>
                <a:ln>
                  <a:noFill/>
                </a:ln>
                <a:effectLst/>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gl-ES">
                      <a:noFill/>
                    </a:rPr>
                    <a:t> </a:t>
                  </a:r>
                </a:p>
              </p:txBody>
            </p:sp>
          </mc:Fallback>
        </mc:AlternateContent>
        <p:pic>
          <p:nvPicPr>
            <p:cNvPr id="327" name="Reminder: LHCb Runs 1 and 2   data sample: (2011 - 2018) ~ 9 Reminder: LHCb Runs 1 and 2  Equation  data sample: (2011 - 2018) ~ 9  Equation Square" descr="Reminder: LHCb Runs 1 and 2   data sample: (2011 - 2018) ~ 9 Reminder: LHCb Runs 1 and 2  Equation  data sample: (2011 - 2018) ~ 9  Equation Square"/>
            <p:cNvPicPr>
              <a:picLocks/>
            </p:cNvPicPr>
            <p:nvPr/>
          </p:nvPicPr>
          <p:blipFill>
            <a:blip r:embed="rId4"/>
            <a:stretch>
              <a:fillRect/>
            </a:stretch>
          </p:blipFill>
          <p:spPr>
            <a:xfrm>
              <a:off x="-1" y="-1"/>
              <a:ext cx="6468714" cy="1248675"/>
            </a:xfrm>
            <a:prstGeom prst="rect">
              <a:avLst/>
            </a:prstGeom>
            <a:effectLst/>
          </p:spPr>
        </p:pic>
      </p:grpSp>
      <p:grpSp>
        <p:nvGrpSpPr>
          <p:cNvPr id="332" name="LHCb Run 3   data sample (2022 - 2026) ~ 27.9"/>
          <p:cNvGrpSpPr/>
          <p:nvPr/>
        </p:nvGrpSpPr>
        <p:grpSpPr>
          <a:xfrm>
            <a:off x="9520756" y="11078610"/>
            <a:ext cx="5905609" cy="1248677"/>
            <a:chOff x="-1" y="-1"/>
            <a:chExt cx="5905608" cy="1248675"/>
          </a:xfrm>
        </p:grpSpPr>
        <mc:AlternateContent xmlns:mc="http://schemas.openxmlformats.org/markup-compatibility/2006">
          <mc:Choice xmlns:a14="http://schemas.microsoft.com/office/drawing/2010/main" Requires="a14">
            <p:sp>
              <p:nvSpPr>
                <p:cNvPr id="331" name="LHCb Run 3   data sample (2022 - 2026) ~ 27.9"/>
                <p:cNvSpPr txBox="1"/>
                <p:nvPr/>
              </p:nvSpPr>
              <p:spPr>
                <a:xfrm>
                  <a:off x="17960" y="17960"/>
                  <a:ext cx="5869687" cy="1212753"/>
                </a:xfrm>
                <a:prstGeom prst="rect">
                  <a:avLst/>
                </a:prstGeom>
                <a:noFill/>
                <a:ln>
                  <a:noFill/>
                </a:ln>
                <a:effectLst/>
                <a:extLst>
                  <a:ext uri="{C572A759-6A51-4108-AA02-DFA0A04FC94B}">
                    <ma14:wrappingTextBoxFlag xmlns:ma14="http://schemas.microsoft.com/office/mac/drawingml/2011/main" xmlns:m="http://schemas.openxmlformats.org/officeDocument/2006/math" xmlns="" val="1"/>
                  </a:ext>
                </a:extLst>
              </p:spPr>
              <p:txBody>
                <a:bodyPr wrap="square" lIns="50800" tIns="50800" rIns="50800" bIns="50800" numCol="1" anchor="ctr">
                  <a:spAutoFit/>
                </a:bodyPr>
                <a:lstStyle/>
                <a:p>
                  <a:pPr>
                    <a:defRPr b="0"/>
                  </a:pPr>
                  <a:r>
                    <a:rPr lang="en-GB" noProof="1"/>
                    <a:t>LHCb Run 3 </a:t>
                  </a:r>
                  <a14:m>
                    <m:oMath xmlns:m="http://schemas.openxmlformats.org/officeDocument/2006/math">
                      <m:r>
                        <a:rPr lang="en-GB" sz="3600" i="1" noProof="1" dirty="0" smtClean="0">
                          <a:solidFill>
                            <a:srgbClr val="000000"/>
                          </a:solidFill>
                          <a:latin typeface="Cambria Math" panose="02040503050406030204" pitchFamily="18" charset="0"/>
                        </a:rPr>
                        <m:t>𝑝𝑝</m:t>
                      </m:r>
                    </m:oMath>
                  </a14:m>
                  <a:r>
                    <a:rPr lang="en-GB" noProof="1"/>
                    <a:t> data sample (2022 - 2026) ~ 27.9 </a:t>
                  </a:r>
                  <a14:m>
                    <m:oMath xmlns:m="http://schemas.openxmlformats.org/officeDocument/2006/math">
                      <m:sSup>
                        <m:sSupPr>
                          <m:ctrlPr>
                            <a:rPr lang="en-GB" sz="3600" i="1" noProof="1" dirty="0" smtClean="0">
                              <a:solidFill>
                                <a:srgbClr val="000000"/>
                              </a:solidFill>
                              <a:latin typeface="Cambria Math" panose="02040503050406030204" pitchFamily="18" charset="0"/>
                            </a:rPr>
                          </m:ctrlPr>
                        </m:sSupPr>
                        <m:e>
                          <m:r>
                            <m:rPr>
                              <m:sty m:val="p"/>
                            </m:rPr>
                            <a:rPr lang="en-GB" sz="3600" i="1" noProof="1" dirty="0" smtClean="0">
                              <a:solidFill>
                                <a:srgbClr val="000000"/>
                              </a:solidFill>
                              <a:latin typeface="Cambria Math" panose="02040503050406030204" pitchFamily="18" charset="0"/>
                            </a:rPr>
                            <m:t>fb</m:t>
                          </m:r>
                        </m:e>
                        <m:sup>
                          <m:r>
                            <a:rPr lang="en-GB" sz="3600" i="1" noProof="1" dirty="0" smtClean="0">
                              <a:solidFill>
                                <a:srgbClr val="000000"/>
                              </a:solidFill>
                              <a:latin typeface="Cambria Math" panose="02040503050406030204" pitchFamily="18" charset="0"/>
                            </a:rPr>
                            <m:t>−1</m:t>
                          </m:r>
                        </m:sup>
                      </m:sSup>
                    </m:oMath>
                  </a14:m>
                  <a:endParaRPr lang="en-GB" noProof="1"/>
                </a:p>
              </p:txBody>
            </p:sp>
          </mc:Choice>
          <mc:Fallback>
            <p:sp>
              <p:nvSpPr>
                <p:cNvPr id="331" name="LHCb Run 3   data sample (2022 - 2026) ~ 27.9"/>
                <p:cNvSpPr txBox="1">
                  <a:spLocks noRot="1" noChangeAspect="1" noMove="1" noResize="1" noEditPoints="1" noAdjustHandles="1" noChangeArrowheads="1" noChangeShapeType="1" noTextEdit="1"/>
                </p:cNvSpPr>
                <p:nvPr/>
              </p:nvSpPr>
              <p:spPr>
                <a:xfrm>
                  <a:off x="17960" y="17960"/>
                  <a:ext cx="5869687" cy="1212753"/>
                </a:xfrm>
                <a:prstGeom prst="rect">
                  <a:avLst/>
                </a:prstGeom>
                <a:blipFill>
                  <a:blip r:embed="rId5"/>
                  <a:stretch>
                    <a:fillRect b="-12371"/>
                  </a:stretch>
                </a:blipFill>
                <a:ln>
                  <a:noFill/>
                </a:ln>
                <a:effectLst/>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gl-ES">
                      <a:noFill/>
                    </a:rPr>
                    <a:t> </a:t>
                  </a:r>
                </a:p>
              </p:txBody>
            </p:sp>
          </mc:Fallback>
        </mc:AlternateContent>
        <p:pic>
          <p:nvPicPr>
            <p:cNvPr id="330" name="LHCb Run 3   data sample (2022 - 2026) ~ 27.9 LHCb Run 3  Equation  data sample (2022 - 2026) ~ 27.9  Equation Square" descr="LHCb Run 3   data sample (2022 - 2026) ~ 27.9 LHCb Run 3  Equation  data sample (2022 - 2026) ~ 27.9  Equation Square"/>
            <p:cNvPicPr>
              <a:picLocks/>
            </p:cNvPicPr>
            <p:nvPr/>
          </p:nvPicPr>
          <p:blipFill>
            <a:blip r:embed="rId6"/>
            <a:stretch>
              <a:fillRect/>
            </a:stretch>
          </p:blipFill>
          <p:spPr>
            <a:xfrm>
              <a:off x="-1" y="-1"/>
              <a:ext cx="5905608" cy="1248675"/>
            </a:xfrm>
            <a:prstGeom prst="rect">
              <a:avLst/>
            </a:prstGeom>
            <a:effectLst/>
          </p:spPr>
        </p:pic>
      </p:grpSp>
      <p:sp>
        <p:nvSpPr>
          <p:cNvPr id="333" name="Slide Number"/>
          <p:cNvSpPr txBox="1">
            <a:spLocks noGrp="1"/>
          </p:cNvSpPr>
          <p:nvPr>
            <p:ph type="sldNum" sz="quarter" idx="2"/>
          </p:nvPr>
        </p:nvSpPr>
        <p:spPr>
          <a:xfrm>
            <a:off x="23901874" y="13100539"/>
            <a:ext cx="344044"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3</a:t>
            </a:fld>
            <a:endParaRPr lang="en-GB" noProof="1"/>
          </a:p>
        </p:txBody>
      </p:sp>
      <p:grpSp>
        <p:nvGrpSpPr>
          <p:cNvPr id="336" name="Fixed target, injecting different gasses in the collision region"/>
          <p:cNvGrpSpPr/>
          <p:nvPr/>
        </p:nvGrpSpPr>
        <p:grpSpPr>
          <a:xfrm>
            <a:off x="17616915" y="11169620"/>
            <a:ext cx="5905610" cy="1066657"/>
            <a:chOff x="-1" y="-1"/>
            <a:chExt cx="5905608" cy="1066655"/>
          </a:xfrm>
        </p:grpSpPr>
        <p:sp>
          <p:nvSpPr>
            <p:cNvPr id="335" name="Fixed target, injecting different gasses in the collision region"/>
            <p:cNvSpPr txBox="1"/>
            <p:nvPr/>
          </p:nvSpPr>
          <p:spPr>
            <a:xfrm>
              <a:off x="17960" y="17960"/>
              <a:ext cx="5869687" cy="1030733"/>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spAutoFit/>
            </a:bodyPr>
            <a:lstStyle>
              <a:lvl1pPr>
                <a:defRPr b="0"/>
              </a:lvl1pPr>
            </a:lstStyle>
            <a:p>
              <a:r>
                <a:rPr lang="en-GB" noProof="1"/>
                <a:t>Fixed target, injecting different gasses in the collision region</a:t>
              </a:r>
            </a:p>
          </p:txBody>
        </p:sp>
        <p:pic>
          <p:nvPicPr>
            <p:cNvPr id="334" name="Fixed target, injecting different gasses in the collision region Fixed target, injecting different gasses in the collision region" descr="Fixed target, injecting different gasses in the collision region Fixed target, injecting different gasses in the collision region"/>
            <p:cNvPicPr>
              <a:picLocks/>
            </p:cNvPicPr>
            <p:nvPr/>
          </p:nvPicPr>
          <p:blipFill>
            <a:blip r:embed="rId7"/>
            <a:stretch>
              <a:fillRect/>
            </a:stretch>
          </p:blipFill>
          <p:spPr>
            <a:xfrm>
              <a:off x="-1" y="-1"/>
              <a:ext cx="5905608" cy="1066655"/>
            </a:xfrm>
            <a:prstGeom prst="rect">
              <a:avLst/>
            </a:prstGeom>
            <a:effectLst/>
          </p:spPr>
        </p:pic>
      </p:grpSp>
      <p:pic>
        <p:nvPicPr>
          <p:cNvPr id="337" name="Screenshot 2026-06-09 at 18.47.49.png" descr="Screenshot 2026-06-09 at 18.47.49.png"/>
          <p:cNvPicPr>
            <a:picLocks noChangeAspect="1"/>
          </p:cNvPicPr>
          <p:nvPr/>
        </p:nvPicPr>
        <p:blipFill>
          <a:blip r:embed="rId8"/>
          <a:stretch>
            <a:fillRect/>
          </a:stretch>
        </p:blipFill>
        <p:spPr>
          <a:xfrm>
            <a:off x="2017013" y="1636643"/>
            <a:ext cx="20349974" cy="9154873"/>
          </a:xfrm>
          <a:prstGeom prst="rect">
            <a:avLst/>
          </a:prstGeom>
          <a:ln w="12700">
            <a:miter lim="400000"/>
          </a:ln>
        </p:spPr>
      </p:pic>
      <p:sp>
        <p:nvSpPr>
          <p:cNvPr id="338" name="Total of 27 collision systems!"/>
          <p:cNvSpPr txBox="1"/>
          <p:nvPr/>
        </p:nvSpPr>
        <p:spPr>
          <a:xfrm>
            <a:off x="21355660" y="4732861"/>
            <a:ext cx="2921703" cy="14625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b="0"/>
            </a:lvl1pPr>
          </a:lstStyle>
          <a:p>
            <a:r>
              <a:rPr lang="en-GB" noProof="1"/>
              <a:t>Total of 27 collision systems!</a:t>
            </a:r>
          </a:p>
        </p:txBody>
      </p:sp>
      <p:sp>
        <p:nvSpPr>
          <p:cNvPr id="339" name="Finishing “Run 2” analyses"/>
          <p:cNvSpPr txBox="1"/>
          <p:nvPr/>
        </p:nvSpPr>
        <p:spPr>
          <a:xfrm>
            <a:off x="3304124" y="12614380"/>
            <a:ext cx="6011594" cy="5481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b="0">
                <a:solidFill>
                  <a:srgbClr val="008F00"/>
                </a:solidFill>
              </a:defRPr>
            </a:lvl1pPr>
          </a:lstStyle>
          <a:p>
            <a:r>
              <a:rPr lang="en-GB" noProof="1"/>
              <a:t>Finishing “Run 2” analyses</a:t>
            </a:r>
          </a:p>
        </p:txBody>
      </p:sp>
      <p:sp>
        <p:nvSpPr>
          <p:cNvPr id="340" name="Line"/>
          <p:cNvSpPr/>
          <p:nvPr/>
        </p:nvSpPr>
        <p:spPr>
          <a:xfrm rot="12401008">
            <a:off x="11811230" y="12705903"/>
            <a:ext cx="2115194" cy="264407"/>
          </a:xfrm>
          <a:custGeom>
            <a:avLst/>
            <a:gdLst/>
            <a:ahLst/>
            <a:cxnLst>
              <a:cxn ang="0">
                <a:pos x="wd2" y="hd2"/>
              </a:cxn>
              <a:cxn ang="5400000">
                <a:pos x="wd2" y="hd2"/>
              </a:cxn>
              <a:cxn ang="10800000">
                <a:pos x="wd2" y="hd2"/>
              </a:cxn>
              <a:cxn ang="16200000">
                <a:pos x="wd2" y="hd2"/>
              </a:cxn>
            </a:cxnLst>
            <a:rect l="0" t="0" r="r" b="b"/>
            <a:pathLst>
              <a:path w="21600" h="16407" extrusionOk="0">
                <a:moveTo>
                  <a:pt x="0" y="16407"/>
                </a:moveTo>
                <a:cubicBezTo>
                  <a:pt x="3861" y="-614"/>
                  <a:pt x="12292" y="-5193"/>
                  <a:pt x="18306" y="6466"/>
                </a:cubicBezTo>
                <a:cubicBezTo>
                  <a:pt x="19661" y="9092"/>
                  <a:pt x="20785" y="12486"/>
                  <a:pt x="21600" y="16407"/>
                </a:cubicBezTo>
              </a:path>
            </a:pathLst>
          </a:custGeom>
          <a:ln w="63500">
            <a:solidFill>
              <a:srgbClr val="008F00"/>
            </a:solidFill>
            <a:miter lim="400000"/>
            <a:tailEnd type="triangle"/>
          </a:ln>
        </p:spPr>
        <p:txBody>
          <a:bodyPr lIns="50800" tIns="50800" rIns="50800" bIns="50800" anchor="ctr"/>
          <a:lstStyle/>
          <a:p>
            <a:endParaRPr lang="en-GB" noProof="1"/>
          </a:p>
        </p:txBody>
      </p:sp>
      <p:sp>
        <p:nvSpPr>
          <p:cNvPr id="341" name="Starting “Run 3” analyses, with much increased (or new) data samples"/>
          <p:cNvSpPr txBox="1"/>
          <p:nvPr/>
        </p:nvSpPr>
        <p:spPr>
          <a:xfrm>
            <a:off x="13257359" y="12375486"/>
            <a:ext cx="7994719"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b="0">
                <a:solidFill>
                  <a:srgbClr val="008F00"/>
                </a:solidFill>
              </a:defRPr>
            </a:lvl1pPr>
          </a:lstStyle>
          <a:p>
            <a:r>
              <a:rPr lang="en-GB" noProof="1"/>
              <a:t>Starting “Run 3” analyses, with much increased (or new/better) data samples</a:t>
            </a:r>
          </a:p>
        </p:txBody>
      </p:sp>
      <p:sp>
        <p:nvSpPr>
          <p:cNvPr id="342" name="Line"/>
          <p:cNvSpPr/>
          <p:nvPr/>
        </p:nvSpPr>
        <p:spPr>
          <a:xfrm rot="12401008">
            <a:off x="2687041" y="12733446"/>
            <a:ext cx="2331303" cy="658411"/>
          </a:xfrm>
          <a:custGeom>
            <a:avLst/>
            <a:gdLst/>
            <a:ahLst/>
            <a:cxnLst>
              <a:cxn ang="0">
                <a:pos x="wd2" y="hd2"/>
              </a:cxn>
              <a:cxn ang="5400000">
                <a:pos x="wd2" y="hd2"/>
              </a:cxn>
              <a:cxn ang="10800000">
                <a:pos x="wd2" y="hd2"/>
              </a:cxn>
              <a:cxn ang="16200000">
                <a:pos x="wd2" y="hd2"/>
              </a:cxn>
            </a:cxnLst>
            <a:rect l="0" t="0" r="r" b="b"/>
            <a:pathLst>
              <a:path w="21600" h="16407" extrusionOk="0">
                <a:moveTo>
                  <a:pt x="0" y="16407"/>
                </a:moveTo>
                <a:cubicBezTo>
                  <a:pt x="3861" y="-614"/>
                  <a:pt x="12292" y="-5193"/>
                  <a:pt x="18306" y="6466"/>
                </a:cubicBezTo>
                <a:cubicBezTo>
                  <a:pt x="19661" y="9092"/>
                  <a:pt x="20785" y="12486"/>
                  <a:pt x="21600" y="16407"/>
                </a:cubicBezTo>
              </a:path>
            </a:pathLst>
          </a:custGeom>
          <a:ln w="63500">
            <a:solidFill>
              <a:srgbClr val="008F00"/>
            </a:solidFill>
            <a:miter lim="400000"/>
            <a:tailEnd type="triangle"/>
          </a:ln>
        </p:spPr>
        <p:txBody>
          <a:bodyPr lIns="50800" tIns="50800" rIns="50800" bIns="50800" anchor="ctr"/>
          <a:lstStyle/>
          <a:p>
            <a:endParaRPr lang="en-GB" noProof="1"/>
          </a:p>
        </p:txBody>
      </p:sp>
      <p:sp>
        <p:nvSpPr>
          <p:cNvPr id="343" name="Line"/>
          <p:cNvSpPr/>
          <p:nvPr/>
        </p:nvSpPr>
        <p:spPr>
          <a:xfrm rot="8885216" flipH="1">
            <a:off x="20479832" y="12734346"/>
            <a:ext cx="2115194" cy="264407"/>
          </a:xfrm>
          <a:custGeom>
            <a:avLst/>
            <a:gdLst/>
            <a:ahLst/>
            <a:cxnLst>
              <a:cxn ang="0">
                <a:pos x="wd2" y="hd2"/>
              </a:cxn>
              <a:cxn ang="5400000">
                <a:pos x="wd2" y="hd2"/>
              </a:cxn>
              <a:cxn ang="10800000">
                <a:pos x="wd2" y="hd2"/>
              </a:cxn>
              <a:cxn ang="16200000">
                <a:pos x="wd2" y="hd2"/>
              </a:cxn>
            </a:cxnLst>
            <a:rect l="0" t="0" r="r" b="b"/>
            <a:pathLst>
              <a:path w="21600" h="16407" extrusionOk="0">
                <a:moveTo>
                  <a:pt x="0" y="16407"/>
                </a:moveTo>
                <a:cubicBezTo>
                  <a:pt x="3861" y="-614"/>
                  <a:pt x="12292" y="-5193"/>
                  <a:pt x="18306" y="6466"/>
                </a:cubicBezTo>
                <a:cubicBezTo>
                  <a:pt x="19661" y="9092"/>
                  <a:pt x="20785" y="12486"/>
                  <a:pt x="21600" y="16407"/>
                </a:cubicBezTo>
              </a:path>
            </a:pathLst>
          </a:custGeom>
          <a:ln w="63500">
            <a:solidFill>
              <a:srgbClr val="008F00"/>
            </a:solidFill>
            <a:miter lim="400000"/>
            <a:tailEnd type="triangle"/>
          </a:ln>
        </p:spPr>
        <p:txBody>
          <a:bodyPr lIns="50800" tIns="50800" rIns="50800" bIns="50800" anchor="ctr"/>
          <a:lstStyle/>
          <a:p>
            <a:endParaRPr lang="en-GB" noProof="1"/>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Main physics analysis lines: SL"/>
          <p:cNvSpPr txBox="1">
            <a:spLocks noGrp="1"/>
          </p:cNvSpPr>
          <p:nvPr>
            <p:ph type="title"/>
          </p:nvPr>
        </p:nvSpPr>
        <p:spPr>
          <a:prstGeom prst="rect">
            <a:avLst/>
          </a:prstGeom>
        </p:spPr>
        <p:txBody>
          <a:bodyPr/>
          <a:lstStyle/>
          <a:p>
            <a:r>
              <a:rPr lang="en-GB" noProof="1"/>
              <a:t>Main physics analysis lines: SL</a:t>
            </a:r>
          </a:p>
        </p:txBody>
      </p:sp>
      <p:sp>
        <p:nvSpPr>
          <p:cNvPr id="346" name="Slide Number"/>
          <p:cNvSpPr txBox="1">
            <a:spLocks noGrp="1"/>
          </p:cNvSpPr>
          <p:nvPr>
            <p:ph type="sldNum" sz="quarter" idx="2"/>
          </p:nvPr>
        </p:nvSpPr>
        <p:spPr>
          <a:xfrm>
            <a:off x="23897112" y="13100539"/>
            <a:ext cx="353569"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4</a:t>
            </a:fld>
            <a:endParaRPr lang="en-GB" noProof="1"/>
          </a:p>
        </p:txBody>
      </p:sp>
      <p:sp>
        <p:nvSpPr>
          <p:cNvPr id="347" name="Semileptonic B decays"/>
          <p:cNvSpPr txBox="1"/>
          <p:nvPr/>
        </p:nvSpPr>
        <p:spPr>
          <a:xfrm>
            <a:off x="1345489" y="4332118"/>
            <a:ext cx="4420922" cy="585112"/>
          </a:xfrm>
          <a:prstGeom prst="rect">
            <a:avLst/>
          </a:prstGeom>
          <a:solidFill>
            <a:schemeClr val="accent1">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Semileptonic B decays</a:t>
            </a:r>
          </a:p>
        </p:txBody>
      </p:sp>
      <p:sp>
        <p:nvSpPr>
          <p:cNvPr id="348" name="Julio Nóvoa…"/>
          <p:cNvSpPr txBox="1"/>
          <p:nvPr/>
        </p:nvSpPr>
        <p:spPr>
          <a:xfrm>
            <a:off x="1201548" y="5086980"/>
            <a:ext cx="3736350" cy="34117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311150" indent="-311150" algn="l" defTabSz="404495">
              <a:spcBef>
                <a:spcPts val="2800"/>
              </a:spcBef>
              <a:buSzPct val="125000"/>
              <a:buChar char="•"/>
              <a:defRPr sz="2352" b="0"/>
            </a:pPr>
            <a:r>
              <a:rPr lang="en-GB" noProof="1"/>
              <a:t>Julio Nóvoa</a:t>
            </a:r>
          </a:p>
          <a:p>
            <a:pPr marL="311150" indent="-311150" algn="l" defTabSz="404495">
              <a:spcBef>
                <a:spcPts val="2800"/>
              </a:spcBef>
              <a:buSzPct val="125000"/>
              <a:buChar char="•"/>
              <a:defRPr sz="2352" b="0"/>
            </a:pPr>
            <a:r>
              <a:rPr lang="en-GB" noProof="1"/>
              <a:t>Cristina López</a:t>
            </a:r>
          </a:p>
          <a:p>
            <a:pPr marL="311150" indent="-311150" algn="l" defTabSz="404495">
              <a:spcBef>
                <a:spcPts val="2800"/>
              </a:spcBef>
              <a:buSzPct val="125000"/>
              <a:buChar char="•"/>
              <a:defRPr sz="2352" b="0"/>
            </a:pPr>
            <a:r>
              <a:rPr lang="en-GB" noProof="1"/>
              <a:t>Bhagyashree Pagare (PostDoc)</a:t>
            </a:r>
          </a:p>
          <a:p>
            <a:pPr marL="311150" indent="-311150" algn="l" defTabSz="404495">
              <a:spcBef>
                <a:spcPts val="2800"/>
              </a:spcBef>
              <a:buSzPct val="125000"/>
              <a:buChar char="•"/>
              <a:defRPr sz="2352" b="0"/>
            </a:pPr>
            <a:r>
              <a:rPr lang="en-GB" noProof="1"/>
              <a:t>Alessandra Gioventù (PostDoct)</a:t>
            </a:r>
          </a:p>
        </p:txBody>
      </p:sp>
      <p:pic>
        <p:nvPicPr>
          <p:cNvPr id="349" name="Image" descr="Image"/>
          <p:cNvPicPr>
            <a:picLocks noChangeAspect="1"/>
          </p:cNvPicPr>
          <p:nvPr/>
        </p:nvPicPr>
        <p:blipFill>
          <a:blip r:embed="rId3"/>
          <a:stretch>
            <a:fillRect/>
          </a:stretch>
        </p:blipFill>
        <p:spPr>
          <a:xfrm>
            <a:off x="16094364" y="3012023"/>
            <a:ext cx="7548758" cy="2441587"/>
          </a:xfrm>
          <a:prstGeom prst="rect">
            <a:avLst/>
          </a:prstGeom>
          <a:ln w="12700">
            <a:miter lim="400000"/>
          </a:ln>
        </p:spPr>
      </p:pic>
      <p:pic>
        <p:nvPicPr>
          <p:cNvPr id="350" name="rdrds_ckm2025_new.pdf" descr="rdrds_ckm2025_new.pdf"/>
          <p:cNvPicPr>
            <a:picLocks noChangeAspect="1"/>
          </p:cNvPicPr>
          <p:nvPr/>
        </p:nvPicPr>
        <p:blipFill>
          <a:blip r:embed="rId4"/>
          <a:stretch>
            <a:fillRect/>
          </a:stretch>
        </p:blipFill>
        <p:spPr>
          <a:xfrm>
            <a:off x="13592343" y="5985578"/>
            <a:ext cx="9739140" cy="6345237"/>
          </a:xfrm>
          <a:prstGeom prst="rect">
            <a:avLst/>
          </a:prstGeom>
          <a:ln w="12700">
            <a:miter lim="400000"/>
          </a:ln>
        </p:spPr>
      </p:pic>
      <mc:AlternateContent xmlns:mc="http://schemas.openxmlformats.org/markup-compatibility/2006">
        <mc:Choice xmlns:a14="http://schemas.microsoft.com/office/drawing/2010/main" Requires="a14">
          <p:sp>
            <p:nvSpPr>
              <p:cNvPr id="351" name="Comparison between semitauonic (𝜏) and semimuonic (𝜇) decays sensitive to NP, which could modify branching fractions and angular distributions   Tensions with the SM seen, strong interest in new measurements to clarify experimental/form factor related "/>
              <p:cNvSpPr txBox="1"/>
              <p:nvPr/>
            </p:nvSpPr>
            <p:spPr>
              <a:xfrm>
                <a:off x="932411" y="1933129"/>
                <a:ext cx="22106094" cy="1575350"/>
              </a:xfrm>
              <a:prstGeom prst="rect">
                <a:avLst/>
              </a:prstGeom>
              <a:ln w="25400">
                <a:solidFill>
                  <a:srgbClr val="0096FF"/>
                </a:solidFill>
                <a:miter lim="400000"/>
              </a:ln>
              <a:extLst>
                <a:ext uri="{C572A759-6A51-4108-AA02-DFA0A04FC94B}">
                  <ma14:wrappingTextBoxFlag xmlns:ma14="http://schemas.microsoft.com/office/mac/drawingml/2011/main" xmlns:m="http://schemas.openxmlformats.org/officeDocument/2006/math" xmlns="" val="1"/>
                </a:ext>
              </a:extLst>
            </p:spPr>
            <p:txBody>
              <a:bodyPr lIns="50800" tIns="50800" rIns="50800" bIns="50800" anchor="ctr">
                <a:spAutoFit/>
              </a:bodyPr>
              <a:lstStyle/>
              <a:p>
                <a:pPr algn="l" defTabSz="457200">
                  <a:defRPr sz="3333" b="0">
                    <a:solidFill>
                      <a:srgbClr val="C00000"/>
                    </a:solidFill>
                    <a:latin typeface="Calibri"/>
                    <a:ea typeface="Calibri"/>
                    <a:cs typeface="Calibri"/>
                    <a:sym typeface="Calibri"/>
                  </a:defRPr>
                </a:pPr>
                <a:r>
                  <a:rPr lang="en-GB" noProof="1">
                    <a:solidFill>
                      <a:srgbClr val="000000"/>
                    </a:solidFill>
                  </a:rPr>
                  <a:t>Comparison between </a:t>
                </a:r>
                <a:r>
                  <a:rPr lang="en-GB" noProof="1"/>
                  <a:t>semitauonic</a:t>
                </a:r>
                <a:r>
                  <a:rPr lang="en-GB" noProof="1">
                    <a:solidFill>
                      <a:srgbClr val="000000"/>
                    </a:solidFill>
                  </a:rPr>
                  <a:t> (𝜏) and </a:t>
                </a:r>
                <a:r>
                  <a:rPr lang="en-GB" noProof="1"/>
                  <a:t>semimuonic</a:t>
                </a:r>
                <a:r>
                  <a:rPr lang="en-GB" noProof="1">
                    <a:solidFill>
                      <a:srgbClr val="000000"/>
                    </a:solidFill>
                  </a:rPr>
                  <a:t> (𝜇) decays sensitive to NP, which could </a:t>
                </a:r>
                <a:r>
                  <a:rPr lang="en-GB" noProof="1"/>
                  <a:t>modify branching fractions and angular distributions</a:t>
                </a:r>
                <a:r>
                  <a:rPr lang="en-GB" sz="2400" noProof="1">
                    <a:solidFill>
                      <a:srgbClr val="000000"/>
                    </a:solidFill>
                    <a:latin typeface="Times Roman"/>
                    <a:ea typeface="Times Roman"/>
                    <a:cs typeface="Times Roman"/>
                    <a:sym typeface="Times Roman"/>
                  </a:rPr>
                  <a:t> </a:t>
                </a:r>
                <a14:m>
                  <m:oMath xmlns:m="http://schemas.openxmlformats.org/officeDocument/2006/math">
                    <m:r>
                      <a:rPr lang="en-GB" sz="2500" i="1" noProof="1" dirty="0" smtClean="0">
                        <a:solidFill>
                          <a:srgbClr val="000000"/>
                        </a:solidFill>
                        <a:latin typeface="Cambria Math" panose="02040503050406030204" pitchFamily="18" charset="0"/>
                      </a:rPr>
                      <m:t>→</m:t>
                    </m:r>
                  </m:oMath>
                </a14:m>
                <a:r>
                  <a:rPr lang="en-GB" sz="2400" noProof="1">
                    <a:solidFill>
                      <a:srgbClr val="000000"/>
                    </a:solidFill>
                    <a:latin typeface="Times Roman"/>
                    <a:ea typeface="Times Roman"/>
                    <a:cs typeface="Times Roman"/>
                    <a:sym typeface="Times Roman"/>
                  </a:rPr>
                  <a:t> </a:t>
                </a:r>
                <a:r>
                  <a:rPr lang="en-GB" noProof="1">
                    <a:solidFill>
                      <a:srgbClr val="000000"/>
                    </a:solidFill>
                  </a:rPr>
                  <a:t>Tensions with the SM seen, strong interest in new measurements to clarify experimental/form factor related effects. </a:t>
                </a:r>
                <a:endParaRPr lang="en-GB" sz="2400" noProof="1">
                  <a:solidFill>
                    <a:srgbClr val="000000"/>
                  </a:solidFill>
                </a:endParaRPr>
              </a:p>
            </p:txBody>
          </p:sp>
        </mc:Choice>
        <mc:Fallback>
          <p:sp>
            <p:nvSpPr>
              <p:cNvPr id="351" name="Comparison between semitauonic (𝜏) and semimuonic (𝜇) decays sensitive to NP, which could modify branching fractions and angular distributions   Tensions with the SM seen, strong interest in new measurements to clarify experimental/form factor related "/>
              <p:cNvSpPr txBox="1">
                <a:spLocks noRot="1" noChangeAspect="1" noMove="1" noResize="1" noEditPoints="1" noAdjustHandles="1" noChangeArrowheads="1" noChangeShapeType="1" noTextEdit="1"/>
              </p:cNvSpPr>
              <p:nvPr/>
            </p:nvSpPr>
            <p:spPr>
              <a:xfrm>
                <a:off x="932411" y="1933129"/>
                <a:ext cx="22106094" cy="1575350"/>
              </a:xfrm>
              <a:prstGeom prst="rect">
                <a:avLst/>
              </a:prstGeom>
              <a:blipFill>
                <a:blip r:embed="rId5"/>
                <a:stretch>
                  <a:fillRect l="-861" t="-5512" b="-13386"/>
                </a:stretch>
              </a:blipFill>
              <a:ln w="25400">
                <a:solidFill>
                  <a:srgbClr val="0096FF"/>
                </a:solidFill>
                <a:miter lim="400000"/>
              </a:ln>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gl-ES">
                    <a:noFill/>
                  </a:rPr>
                  <a:t> </a:t>
                </a:r>
              </a:p>
            </p:txBody>
          </p:sp>
        </mc:Fallback>
      </mc:AlternateContent>
      <p:pic>
        <p:nvPicPr>
          <p:cNvPr id="352" name="pasted-movie.png" descr="pasted-movie.png"/>
          <p:cNvPicPr>
            <a:picLocks noChangeAspect="1"/>
          </p:cNvPicPr>
          <p:nvPr/>
        </p:nvPicPr>
        <p:blipFill>
          <a:blip r:embed="rId6"/>
          <a:stretch>
            <a:fillRect/>
          </a:stretch>
        </p:blipFill>
        <p:spPr>
          <a:xfrm>
            <a:off x="6127446" y="3930909"/>
            <a:ext cx="9853038" cy="1624128"/>
          </a:xfrm>
          <a:prstGeom prst="rect">
            <a:avLst/>
          </a:prstGeom>
          <a:ln w="12700">
            <a:miter lim="400000"/>
          </a:ln>
        </p:spPr>
      </p:pic>
      <p:sp>
        <p:nvSpPr>
          <p:cNvPr id="353" name="Run 2 analysis at LHCb Review Committee (RC) stage (publication expected this year)…"/>
          <p:cNvSpPr txBox="1"/>
          <p:nvPr/>
        </p:nvSpPr>
        <p:spPr>
          <a:xfrm>
            <a:off x="1123317" y="9309670"/>
            <a:ext cx="12550987" cy="26339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fontScale="92500"/>
          </a:bodyPr>
          <a:lstStyle/>
          <a:p>
            <a:pPr marL="501650" indent="-501650" algn="l" defTabSz="652145">
              <a:spcBef>
                <a:spcPts val="4600"/>
              </a:spcBef>
              <a:buSzPct val="125000"/>
              <a:buChar char="•"/>
              <a:defRPr sz="3792" b="0"/>
            </a:pPr>
            <a:r>
              <a:rPr lang="en-GB" sz="3750" noProof="1"/>
              <a:t>2 Run 2 analyses ongoing. One of them at LHCb Review Committee (RC) stage (publication expected this year)</a:t>
            </a:r>
          </a:p>
          <a:p>
            <a:pPr marL="501650" indent="-501650" algn="l" defTabSz="652145">
              <a:spcBef>
                <a:spcPts val="4600"/>
              </a:spcBef>
              <a:buSzPct val="125000"/>
              <a:buChar char="•"/>
              <a:defRPr sz="3792" b="0"/>
            </a:pPr>
            <a:r>
              <a:rPr lang="en-GB" sz="3750" noProof="1"/>
              <a:t>Both analyses being updated with Run 3 data. </a:t>
            </a:r>
            <a:endParaRPr lang="en-GB" sz="3750" i="1" noProof="1"/>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Main physics analysis lines: IFT and QCD"/>
          <p:cNvSpPr txBox="1">
            <a:spLocks noGrp="1"/>
          </p:cNvSpPr>
          <p:nvPr>
            <p:ph type="title"/>
          </p:nvPr>
        </p:nvSpPr>
        <p:spPr>
          <a:prstGeom prst="rect">
            <a:avLst/>
          </a:prstGeom>
        </p:spPr>
        <p:txBody>
          <a:bodyPr/>
          <a:lstStyle/>
          <a:p>
            <a:r>
              <a:rPr lang="en-GB" noProof="1"/>
              <a:t>Main physics analysis lines: IFT and QCD</a:t>
            </a:r>
          </a:p>
        </p:txBody>
      </p:sp>
      <p:sp>
        <p:nvSpPr>
          <p:cNvPr id="356" name="Slide Number"/>
          <p:cNvSpPr txBox="1">
            <a:spLocks noGrp="1"/>
          </p:cNvSpPr>
          <p:nvPr>
            <p:ph type="sldNum" sz="quarter" idx="2"/>
          </p:nvPr>
        </p:nvSpPr>
        <p:spPr>
          <a:xfrm>
            <a:off x="23900731" y="13100539"/>
            <a:ext cx="346330"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5</a:t>
            </a:fld>
            <a:endParaRPr lang="en-GB" noProof="1"/>
          </a:p>
        </p:txBody>
      </p:sp>
      <p:sp>
        <p:nvSpPr>
          <p:cNvPr id="357" name="Exploit the very rich and abundant data samples with ions to pin-point Quark Gluon Plasma phenomenology, disentangling Cold-Nuclear-Matter effects and isolating newly observed phenomena (collectivity, strangeness suppression, nuclear modification factor,"/>
          <p:cNvSpPr txBox="1"/>
          <p:nvPr/>
        </p:nvSpPr>
        <p:spPr>
          <a:xfrm>
            <a:off x="906662" y="1801694"/>
            <a:ext cx="22106093" cy="1557571"/>
          </a:xfrm>
          <a:prstGeom prst="rect">
            <a:avLst/>
          </a:prstGeom>
          <a:ln w="25400">
            <a:solidFill>
              <a:srgbClr val="0096FF"/>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3333" b="0">
                <a:latin typeface="Calibri"/>
                <a:ea typeface="Calibri"/>
                <a:cs typeface="Calibri"/>
                <a:sym typeface="Calibri"/>
              </a:defRPr>
            </a:pPr>
            <a:r>
              <a:rPr lang="en-GB" noProof="1"/>
              <a:t>Exploit the very rich and abundant data samples with ions to </a:t>
            </a:r>
            <a:r>
              <a:rPr lang="en-GB" noProof="1">
                <a:solidFill>
                  <a:srgbClr val="941100"/>
                </a:solidFill>
              </a:rPr>
              <a:t>pin-point Quark Gluon Plasma phenomenology,</a:t>
            </a:r>
            <a:r>
              <a:rPr lang="en-GB" noProof="1"/>
              <a:t> disentangling Cold-Nuclear-Matter effects and isolating newly observed phenomena (collectivity, strangeness suppression, nuclear modification factor, multiplicity dependent observables, temperature of the QGP …) </a:t>
            </a:r>
          </a:p>
        </p:txBody>
      </p:sp>
      <p:sp>
        <p:nvSpPr>
          <p:cNvPr id="358" name="1 thesis defended last year…"/>
          <p:cNvSpPr txBox="1"/>
          <p:nvPr/>
        </p:nvSpPr>
        <p:spPr>
          <a:xfrm>
            <a:off x="9343597" y="8036898"/>
            <a:ext cx="12488864" cy="50735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330200" indent="-330200" algn="l" defTabSz="429259">
              <a:spcBef>
                <a:spcPts val="3000"/>
              </a:spcBef>
              <a:buSzPct val="125000"/>
              <a:buChar char="•"/>
              <a:defRPr sz="2496" b="0"/>
            </a:pPr>
            <a:r>
              <a:rPr lang="en-GB" sz="2450" noProof="1"/>
              <a:t>1 thesis defended last year / another one to be defended tomorrow</a:t>
            </a:r>
            <a:endParaRPr lang="en-GB" noProof="1"/>
          </a:p>
          <a:p>
            <a:pPr marL="330200" indent="-330200" algn="l" defTabSz="429259">
              <a:spcBef>
                <a:spcPts val="3000"/>
              </a:spcBef>
              <a:buSzPct val="125000"/>
              <a:buChar char="•"/>
              <a:defRPr sz="2496" b="0"/>
            </a:pPr>
            <a:r>
              <a:rPr lang="en-GB" sz="2450" noProof="1"/>
              <a:t>3 analyses in RC stage</a:t>
            </a:r>
          </a:p>
          <a:p>
            <a:pPr marL="330200" indent="-330200" algn="l" defTabSz="429259">
              <a:spcBef>
                <a:spcPts val="3000"/>
              </a:spcBef>
              <a:buSzPct val="125000"/>
              <a:buChar char="•"/>
              <a:defRPr sz="2496" b="0"/>
            </a:pPr>
            <a:r>
              <a:rPr lang="en-GB" sz="2450" noProof="1"/>
              <a:t>Mostly ongoing analyses with Run 2 data samples (lead-lead, p-lead)</a:t>
            </a:r>
          </a:p>
          <a:p>
            <a:pPr marL="330200" indent="-330200" algn="l" defTabSz="429259">
              <a:spcBef>
                <a:spcPts val="3000"/>
              </a:spcBef>
              <a:buSzPct val="125000"/>
              <a:buChar char="•"/>
              <a:defRPr sz="2496" b="0"/>
            </a:pPr>
            <a:r>
              <a:rPr lang="en-GB" sz="2450" noProof="1"/>
              <a:t>3 theses in progress with Run 3 data samples</a:t>
            </a:r>
          </a:p>
          <a:p>
            <a:pPr marL="330200" indent="-330200" algn="l" defTabSz="429259">
              <a:spcBef>
                <a:spcPts val="3000"/>
              </a:spcBef>
              <a:buSzPct val="125000"/>
              <a:buChar char="•"/>
              <a:defRPr sz="2496" b="0"/>
            </a:pPr>
            <a:r>
              <a:rPr lang="en-GB" sz="2450" noProof="1"/>
              <a:t>2 theses in progress focused on spectroscopy and hadronic properties</a:t>
            </a:r>
          </a:p>
          <a:p>
            <a:pPr marL="330200" indent="-330200" algn="l" defTabSz="429259">
              <a:spcBef>
                <a:spcPts val="3000"/>
              </a:spcBef>
              <a:buSzPct val="125000"/>
              <a:buChar char="•"/>
              <a:defRPr sz="2496" b="0"/>
            </a:pPr>
            <a:r>
              <a:rPr lang="en-GB" sz="2450" noProof="1"/>
              <a:t>Very significant work on enabling data taking (trigger and reconstruction sequences) as well as on performance improvements (w.r.t. pp data taking algorithms)</a:t>
            </a:r>
          </a:p>
        </p:txBody>
      </p:sp>
      <p:sp>
        <p:nvSpPr>
          <p:cNvPr id="359" name="Ions and QCD"/>
          <p:cNvSpPr txBox="1"/>
          <p:nvPr/>
        </p:nvSpPr>
        <p:spPr>
          <a:xfrm>
            <a:off x="1440518" y="4263043"/>
            <a:ext cx="2741677" cy="585112"/>
          </a:xfrm>
          <a:prstGeom prst="rect">
            <a:avLst/>
          </a:prstGeom>
          <a:solidFill>
            <a:schemeClr val="accent5">
              <a:hueOff val="-82419"/>
              <a:satOff val="-9513"/>
              <a:lumOff val="-16343"/>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Ions and QCD</a:t>
            </a:r>
          </a:p>
        </p:txBody>
      </p:sp>
      <p:sp>
        <p:nvSpPr>
          <p:cNvPr id="360" name="Clara Landesa…"/>
          <p:cNvSpPr txBox="1"/>
          <p:nvPr/>
        </p:nvSpPr>
        <p:spPr>
          <a:xfrm>
            <a:off x="1362785" y="5209763"/>
            <a:ext cx="4965530" cy="67554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335915" indent="-335915" algn="l" defTabSz="437514">
              <a:spcBef>
                <a:spcPts val="3100"/>
              </a:spcBef>
              <a:buSzPct val="125000"/>
              <a:buChar char="•"/>
              <a:defRPr sz="2543" b="0"/>
            </a:pPr>
            <a:r>
              <a:rPr lang="en-GB" sz="2500" noProof="1"/>
              <a:t>Clara Landesa</a:t>
            </a:r>
            <a:endParaRPr lang="gl-ES" sz="2500"/>
          </a:p>
          <a:p>
            <a:pPr marL="335915" indent="-335915" algn="l" defTabSz="437514">
              <a:spcBef>
                <a:spcPts val="3100"/>
              </a:spcBef>
              <a:buSzPct val="125000"/>
              <a:buChar char="•"/>
              <a:defRPr sz="2543" b="0"/>
            </a:pPr>
            <a:r>
              <a:rPr lang="en-GB" sz="2500" noProof="1"/>
              <a:t>Iván Cambón</a:t>
            </a:r>
          </a:p>
          <a:p>
            <a:pPr marL="335915" indent="-335915" algn="l" defTabSz="437514">
              <a:spcBef>
                <a:spcPts val="3100"/>
              </a:spcBef>
              <a:buSzPct val="125000"/>
              <a:buChar char="•"/>
              <a:defRPr sz="2543" b="0"/>
            </a:pPr>
            <a:r>
              <a:rPr lang="en-GB" sz="2500" noProof="1"/>
              <a:t>Lidia Carcedo </a:t>
            </a:r>
          </a:p>
          <a:p>
            <a:pPr marL="335915" indent="-335915" algn="l" defTabSz="437514">
              <a:spcBef>
                <a:spcPts val="3100"/>
              </a:spcBef>
              <a:buSzPct val="125000"/>
              <a:buChar char="•"/>
              <a:defRPr sz="2543" b="0"/>
            </a:pPr>
            <a:r>
              <a:rPr lang="en-GB" sz="2500" noProof="1"/>
              <a:t>Carlos Barbero</a:t>
            </a:r>
          </a:p>
          <a:p>
            <a:pPr marL="335915" indent="-335915" algn="l" defTabSz="437514">
              <a:spcBef>
                <a:spcPts val="3100"/>
              </a:spcBef>
              <a:buSzPct val="125000"/>
              <a:buChar char="•"/>
              <a:defRPr sz="2543" b="0"/>
            </a:pPr>
            <a:r>
              <a:rPr lang="en-GB" sz="2500" noProof="1"/>
              <a:t>Victoria Valcarce</a:t>
            </a:r>
          </a:p>
          <a:p>
            <a:pPr marL="335915" indent="-335915" algn="l" defTabSz="437514">
              <a:spcBef>
                <a:spcPts val="3100"/>
              </a:spcBef>
              <a:buSzPct val="125000"/>
              <a:buChar char="•"/>
              <a:defRPr sz="2543" b="0"/>
            </a:pPr>
            <a:r>
              <a:rPr lang="en-GB" sz="2500" noProof="1"/>
              <a:t>Juan A. Teijeiro</a:t>
            </a:r>
          </a:p>
          <a:p>
            <a:pPr marL="335915" indent="-335915" algn="l" defTabSz="437514">
              <a:spcBef>
                <a:spcPts val="3100"/>
              </a:spcBef>
              <a:buSzPct val="125000"/>
              <a:buChar char="•"/>
              <a:defRPr sz="2543" b="0"/>
            </a:pPr>
            <a:r>
              <a:rPr lang="en-GB" sz="2500" noProof="1"/>
              <a:t>Samuel Belin (PostDoc)</a:t>
            </a:r>
          </a:p>
          <a:p>
            <a:pPr marL="335915" indent="-335915" algn="l" defTabSz="437514">
              <a:spcBef>
                <a:spcPts val="3100"/>
              </a:spcBef>
              <a:buSzPct val="125000"/>
              <a:buChar char="•"/>
              <a:defRPr sz="2543" b="0"/>
            </a:pPr>
            <a:r>
              <a:rPr lang="en-GB" sz="2500" noProof="1"/>
              <a:t>(+Sara Sellam’s analysis)</a:t>
            </a:r>
          </a:p>
        </p:txBody>
      </p:sp>
      <p:pic>
        <p:nvPicPr>
          <p:cNvPr id="361" name="Dibujo20131118-quark-gluon-plasma-3d-version.jpg" descr="Dibujo20131118-quark-gluon-plasma-3d-version.jpg"/>
          <p:cNvPicPr>
            <a:picLocks noChangeAspect="1"/>
          </p:cNvPicPr>
          <p:nvPr/>
        </p:nvPicPr>
        <p:blipFill>
          <a:blip r:embed="rId3"/>
          <a:stretch>
            <a:fillRect/>
          </a:stretch>
        </p:blipFill>
        <p:spPr>
          <a:xfrm>
            <a:off x="14829235" y="3650259"/>
            <a:ext cx="6979967" cy="4352074"/>
          </a:xfrm>
          <a:prstGeom prst="rect">
            <a:avLst/>
          </a:prstGeom>
          <a:ln w="12700">
            <a:miter lim="400000"/>
          </a:ln>
          <a:effectLst>
            <a:outerShdw blurRad="355600" rotWithShape="0">
              <a:srgbClr val="000000">
                <a:alpha val="75000"/>
              </a:srgbClr>
            </a:outerShdw>
          </a:effectLst>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Main physics analysis lines: RD"/>
          <p:cNvSpPr txBox="1">
            <a:spLocks noGrp="1"/>
          </p:cNvSpPr>
          <p:nvPr>
            <p:ph type="title"/>
          </p:nvPr>
        </p:nvSpPr>
        <p:spPr>
          <a:prstGeom prst="rect">
            <a:avLst/>
          </a:prstGeom>
        </p:spPr>
        <p:txBody>
          <a:bodyPr/>
          <a:lstStyle/>
          <a:p>
            <a:r>
              <a:rPr lang="en-GB" noProof="1"/>
              <a:t>Main physics analysis lines: RD</a:t>
            </a:r>
          </a:p>
        </p:txBody>
      </p:sp>
      <p:sp>
        <p:nvSpPr>
          <p:cNvPr id="364" name="Slide Number"/>
          <p:cNvSpPr txBox="1">
            <a:spLocks noGrp="1"/>
          </p:cNvSpPr>
          <p:nvPr>
            <p:ph type="sldNum" sz="quarter" idx="2"/>
          </p:nvPr>
        </p:nvSpPr>
        <p:spPr>
          <a:xfrm>
            <a:off x="23895588" y="13100539"/>
            <a:ext cx="356617"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6</a:t>
            </a:fld>
            <a:endParaRPr lang="en-GB" noProof="1"/>
          </a:p>
        </p:txBody>
      </p:sp>
      <mc:AlternateContent xmlns:mc="http://schemas.openxmlformats.org/markup-compatibility/2006">
        <mc:Choice xmlns:a14="http://schemas.microsoft.com/office/drawing/2010/main" Requires="a14">
          <p:sp>
            <p:nvSpPr>
              <p:cNvPr id="365" name="Emerging line, started end of last year. Targeting time-dependent CP asymmetry measurements in rare   B decays, particularly, in modes like   and  ."/>
              <p:cNvSpPr txBox="1"/>
              <p:nvPr/>
            </p:nvSpPr>
            <p:spPr>
              <a:xfrm>
                <a:off x="906662" y="1972556"/>
                <a:ext cx="22106093" cy="1215846"/>
              </a:xfrm>
              <a:prstGeom prst="rect">
                <a:avLst/>
              </a:prstGeom>
              <a:ln w="25400">
                <a:solidFill>
                  <a:srgbClr val="0096FF"/>
                </a:solidFill>
                <a:miter lim="400000"/>
              </a:ln>
              <a:extLst>
                <a:ext uri="{C572A759-6A51-4108-AA02-DFA0A04FC94B}">
                  <ma14:wrappingTextBoxFlag xmlns:ma14="http://schemas.microsoft.com/office/mac/drawingml/2011/main" xmlns:m="http://schemas.openxmlformats.org/officeDocument/2006/math" xmlns="" val="1"/>
                </a:ext>
              </a:extLst>
            </p:spPr>
            <p:txBody>
              <a:bodyPr lIns="50800" tIns="50800" rIns="50800" bIns="50800" anchor="ctr">
                <a:spAutoFit/>
              </a:bodyPr>
              <a:lstStyle/>
              <a:p>
                <a:pPr algn="l" defTabSz="457200">
                  <a:defRPr sz="3333" b="0">
                    <a:latin typeface="Calibri"/>
                    <a:ea typeface="Calibri"/>
                    <a:cs typeface="Calibri"/>
                    <a:sym typeface="Calibri"/>
                  </a:defRPr>
                </a:pPr>
                <a:r>
                  <a:rPr lang="en-GB" noProof="1"/>
                  <a:t>Emerging line, started end of last year. Targeting </a:t>
                </a:r>
                <a:r>
                  <a:rPr lang="en-GB" noProof="1">
                    <a:solidFill>
                      <a:srgbClr val="941100"/>
                    </a:solidFill>
                  </a:rPr>
                  <a:t>time-dependent CP asymmetry</a:t>
                </a:r>
                <a:r>
                  <a:rPr lang="en-GB" noProof="1"/>
                  <a:t> measurements in </a:t>
                </a:r>
                <a:r>
                  <a:rPr lang="en-GB" noProof="1">
                    <a:solidFill>
                      <a:srgbClr val="941100"/>
                    </a:solidFill>
                  </a:rPr>
                  <a:t>rare </a:t>
                </a:r>
                <a14:m>
                  <m:oMath xmlns:m="http://schemas.openxmlformats.org/officeDocument/2006/math">
                    <m:r>
                      <a:rPr lang="en-GB" sz="3600" i="1" noProof="1" dirty="0" smtClean="0">
                        <a:solidFill>
                          <a:srgbClr val="941100"/>
                        </a:solidFill>
                        <a:latin typeface="Cambria Math" panose="02040503050406030204" pitchFamily="18" charset="0"/>
                      </a:rPr>
                      <m:t>𝑏</m:t>
                    </m:r>
                    <m:r>
                      <a:rPr lang="en-GB" sz="3600" i="1" noProof="1" dirty="0" smtClean="0">
                        <a:solidFill>
                          <a:srgbClr val="941100"/>
                        </a:solidFill>
                        <a:latin typeface="Cambria Math" panose="02040503050406030204" pitchFamily="18" charset="0"/>
                      </a:rPr>
                      <m:t>→</m:t>
                    </m:r>
                    <m:r>
                      <a:rPr lang="es-ES" sz="3600" b="0" i="1" noProof="1" dirty="0" smtClean="0">
                        <a:solidFill>
                          <a:srgbClr val="941100"/>
                        </a:solidFill>
                        <a:latin typeface="Cambria Math" panose="02040503050406030204" pitchFamily="18" charset="0"/>
                      </a:rPr>
                      <m:t>𝑑</m:t>
                    </m:r>
                    <m:r>
                      <a:rPr lang="en-GB" sz="3600" i="1" noProof="1" dirty="0" smtClean="0">
                        <a:solidFill>
                          <a:srgbClr val="941100"/>
                        </a:solidFill>
                        <a:latin typeface="Cambria Math" panose="02040503050406030204" pitchFamily="18" charset="0"/>
                      </a:rPr>
                      <m:t>(</m:t>
                    </m:r>
                    <m:r>
                      <a:rPr lang="es-ES" sz="3600" b="0" i="1" noProof="1" dirty="0" smtClean="0">
                        <a:solidFill>
                          <a:srgbClr val="941100"/>
                        </a:solidFill>
                        <a:latin typeface="Cambria Math" panose="02040503050406030204" pitchFamily="18" charset="0"/>
                      </a:rPr>
                      <m:t>𝑠</m:t>
                    </m:r>
                    <m:r>
                      <a:rPr lang="en-GB" sz="3600" i="1" noProof="1" dirty="0" smtClean="0">
                        <a:solidFill>
                          <a:srgbClr val="941100"/>
                        </a:solidFill>
                        <a:latin typeface="Cambria Math" panose="02040503050406030204" pitchFamily="18" charset="0"/>
                      </a:rPr>
                      <m:t>)</m:t>
                    </m:r>
                    <m:r>
                      <a:rPr lang="en-GB" sz="3600" i="1" noProof="1" dirty="0" smtClean="0">
                        <a:solidFill>
                          <a:srgbClr val="941100"/>
                        </a:solidFill>
                        <a:latin typeface="Cambria Math" panose="02040503050406030204" pitchFamily="18" charset="0"/>
                      </a:rPr>
                      <m:t>𝜇𝜇</m:t>
                    </m:r>
                  </m:oMath>
                </a14:m>
                <a:r>
                  <a:rPr lang="en-GB" noProof="1">
                    <a:solidFill>
                      <a:srgbClr val="941100"/>
                    </a:solidFill>
                  </a:rPr>
                  <a:t> B decays</a:t>
                </a:r>
                <a:r>
                  <a:rPr lang="en-GB" noProof="1"/>
                  <a:t>, particularly, in modes like </a:t>
                </a:r>
                <a14:m>
                  <m:oMath xmlns:m="http://schemas.openxmlformats.org/officeDocument/2006/math">
                    <m:sSup>
                      <m:sSupPr>
                        <m:ctrlPr>
                          <a:rPr lang="en-GB" sz="3600" i="1" noProof="1" dirty="0" smtClean="0">
                            <a:solidFill>
                              <a:srgbClr val="000000"/>
                            </a:solidFill>
                            <a:latin typeface="Cambria Math" panose="02040503050406030204" pitchFamily="18" charset="0"/>
                          </a:rPr>
                        </m:ctrlPr>
                      </m:sSupPr>
                      <m:e>
                        <m:r>
                          <a:rPr lang="en-GB" sz="3600" i="1" noProof="1" dirty="0" smtClean="0">
                            <a:solidFill>
                              <a:srgbClr val="000000"/>
                            </a:solidFill>
                            <a:latin typeface="Cambria Math" panose="02040503050406030204" pitchFamily="18" charset="0"/>
                          </a:rPr>
                          <m:t>𝐵</m:t>
                        </m:r>
                      </m:e>
                      <m:sup>
                        <m:r>
                          <a:rPr lang="en-GB" sz="3600" i="1" noProof="1" dirty="0" smtClean="0">
                            <a:solidFill>
                              <a:srgbClr val="000000"/>
                            </a:solidFill>
                            <a:latin typeface="Cambria Math" panose="02040503050406030204" pitchFamily="18" charset="0"/>
                          </a:rPr>
                          <m:t>0</m:t>
                        </m:r>
                      </m:sup>
                    </m:sSup>
                    <m:r>
                      <a:rPr lang="en-GB" sz="3600" i="1" noProof="1" dirty="0" smtClean="0">
                        <a:solidFill>
                          <a:srgbClr val="000000"/>
                        </a:solidFill>
                        <a:latin typeface="Cambria Math" panose="02040503050406030204" pitchFamily="18" charset="0"/>
                      </a:rPr>
                      <m:t>→</m:t>
                    </m:r>
                    <m:sSubSup>
                      <m:sSubSupPr>
                        <m:ctrlPr>
                          <a:rPr lang="en-GB" sz="3600" i="1" noProof="1" dirty="0" smtClean="0">
                            <a:solidFill>
                              <a:srgbClr val="000000"/>
                            </a:solidFill>
                            <a:latin typeface="Cambria Math" panose="02040503050406030204" pitchFamily="18" charset="0"/>
                          </a:rPr>
                        </m:ctrlPr>
                      </m:sSubSupPr>
                      <m:e>
                        <m:r>
                          <a:rPr lang="en-GB" sz="3600" i="1" noProof="1" dirty="0" smtClean="0">
                            <a:solidFill>
                              <a:srgbClr val="000000"/>
                            </a:solidFill>
                            <a:latin typeface="Cambria Math" panose="02040503050406030204" pitchFamily="18" charset="0"/>
                          </a:rPr>
                          <m:t>𝐾</m:t>
                        </m:r>
                      </m:e>
                      <m:sub>
                        <m:r>
                          <a:rPr lang="en-GB" sz="3600" i="1" noProof="1" dirty="0" smtClean="0">
                            <a:solidFill>
                              <a:srgbClr val="000000"/>
                            </a:solidFill>
                            <a:latin typeface="Cambria Math" panose="02040503050406030204" pitchFamily="18" charset="0"/>
                          </a:rPr>
                          <m:t>𝑆</m:t>
                        </m:r>
                      </m:sub>
                      <m:sup>
                        <m:r>
                          <a:rPr lang="en-GB" sz="3600" i="1" noProof="1" dirty="0" smtClean="0">
                            <a:solidFill>
                              <a:srgbClr val="000000"/>
                            </a:solidFill>
                            <a:latin typeface="Cambria Math" panose="02040503050406030204" pitchFamily="18" charset="0"/>
                          </a:rPr>
                          <m:t>0</m:t>
                        </m:r>
                      </m:sup>
                    </m:sSubSup>
                    <m:r>
                      <a:rPr lang="en-GB" sz="3600" i="1" noProof="1" dirty="0" smtClean="0">
                        <a:solidFill>
                          <a:srgbClr val="000000"/>
                        </a:solidFill>
                        <a:latin typeface="Cambria Math" panose="02040503050406030204" pitchFamily="18" charset="0"/>
                      </a:rPr>
                      <m:t>𝜇𝜇</m:t>
                    </m:r>
                  </m:oMath>
                </a14:m>
                <a:r>
                  <a:rPr lang="en-GB" noProof="1"/>
                  <a:t> and </a:t>
                </a:r>
                <a14:m>
                  <m:oMath xmlns:m="http://schemas.openxmlformats.org/officeDocument/2006/math">
                    <m:sSubSup>
                      <m:sSubSupPr>
                        <m:ctrlPr>
                          <a:rPr lang="en-GB" sz="3600" i="1" noProof="1" dirty="0" smtClean="0">
                            <a:solidFill>
                              <a:srgbClr val="000000"/>
                            </a:solidFill>
                            <a:latin typeface="Cambria Math" panose="02040503050406030204" pitchFamily="18" charset="0"/>
                          </a:rPr>
                        </m:ctrlPr>
                      </m:sSubSupPr>
                      <m:e>
                        <m:r>
                          <a:rPr lang="en-GB" sz="3600" i="1" noProof="1" dirty="0" smtClean="0">
                            <a:solidFill>
                              <a:srgbClr val="000000"/>
                            </a:solidFill>
                            <a:latin typeface="Cambria Math" panose="02040503050406030204" pitchFamily="18" charset="0"/>
                          </a:rPr>
                          <m:t>𝐵</m:t>
                        </m:r>
                      </m:e>
                      <m:sub>
                        <m:r>
                          <a:rPr lang="en-GB" sz="3600" i="1" noProof="1" dirty="0" smtClean="0">
                            <a:solidFill>
                              <a:srgbClr val="000000"/>
                            </a:solidFill>
                            <a:latin typeface="Cambria Math" panose="02040503050406030204" pitchFamily="18" charset="0"/>
                          </a:rPr>
                          <m:t>𝑠</m:t>
                        </m:r>
                      </m:sub>
                      <m:sup>
                        <m:r>
                          <a:rPr lang="en-GB" sz="3600" i="1" noProof="1" dirty="0" smtClean="0">
                            <a:solidFill>
                              <a:srgbClr val="000000"/>
                            </a:solidFill>
                            <a:latin typeface="Cambria Math" panose="02040503050406030204" pitchFamily="18" charset="0"/>
                          </a:rPr>
                          <m:t>0</m:t>
                        </m:r>
                      </m:sup>
                    </m:sSubSup>
                    <m:r>
                      <a:rPr lang="en-GB" sz="3600" i="1" noProof="1" dirty="0" smtClean="0">
                        <a:solidFill>
                          <a:srgbClr val="000000"/>
                        </a:solidFill>
                        <a:latin typeface="Cambria Math" panose="02040503050406030204" pitchFamily="18" charset="0"/>
                      </a:rPr>
                      <m:t>→</m:t>
                    </m:r>
                    <m:sSup>
                      <m:sSupPr>
                        <m:ctrlPr>
                          <a:rPr lang="en-GB" sz="3600" i="1" noProof="1" dirty="0" smtClean="0">
                            <a:solidFill>
                              <a:srgbClr val="000000"/>
                            </a:solidFill>
                            <a:latin typeface="Cambria Math" panose="02040503050406030204" pitchFamily="18" charset="0"/>
                          </a:rPr>
                        </m:ctrlPr>
                      </m:sSupPr>
                      <m:e>
                        <m:r>
                          <a:rPr lang="en-GB" sz="3600" i="1" noProof="1" dirty="0" smtClean="0">
                            <a:solidFill>
                              <a:srgbClr val="000000"/>
                            </a:solidFill>
                            <a:latin typeface="Cambria Math" panose="02040503050406030204" pitchFamily="18" charset="0"/>
                          </a:rPr>
                          <m:t>𝑓</m:t>
                        </m:r>
                      </m:e>
                      <m:sup>
                        <m:r>
                          <a:rPr lang="en-GB" sz="3600" i="1" noProof="1" dirty="0" smtClean="0">
                            <a:solidFill>
                              <a:srgbClr val="000000"/>
                            </a:solidFill>
                            <a:latin typeface="Cambria Math" panose="02040503050406030204" pitchFamily="18" charset="0"/>
                          </a:rPr>
                          <m:t>0</m:t>
                        </m:r>
                      </m:sup>
                    </m:sSup>
                    <m:r>
                      <a:rPr lang="en-GB" sz="3600" i="1" noProof="1" dirty="0" smtClean="0">
                        <a:solidFill>
                          <a:srgbClr val="000000"/>
                        </a:solidFill>
                        <a:latin typeface="Cambria Math" panose="02040503050406030204" pitchFamily="18" charset="0"/>
                      </a:rPr>
                      <m:t>(980)</m:t>
                    </m:r>
                    <m:r>
                      <a:rPr lang="en-GB" sz="3600" i="1" noProof="1" dirty="0" smtClean="0">
                        <a:solidFill>
                          <a:srgbClr val="000000"/>
                        </a:solidFill>
                        <a:latin typeface="Cambria Math" panose="02040503050406030204" pitchFamily="18" charset="0"/>
                      </a:rPr>
                      <m:t>𝜇𝜇</m:t>
                    </m:r>
                  </m:oMath>
                </a14:m>
                <a:r>
                  <a:rPr lang="en-GB" noProof="1"/>
                  <a:t>. </a:t>
                </a:r>
              </a:p>
            </p:txBody>
          </p:sp>
        </mc:Choice>
        <mc:Fallback>
          <p:sp>
            <p:nvSpPr>
              <p:cNvPr id="365" name="Emerging line, started end of last year. Targeting time-dependent CP asymmetry measurements in rare   B decays, particularly, in modes like   and  ."/>
              <p:cNvSpPr txBox="1">
                <a:spLocks noRot="1" noChangeAspect="1" noMove="1" noResize="1" noEditPoints="1" noAdjustHandles="1" noChangeArrowheads="1" noChangeShapeType="1" noTextEdit="1"/>
              </p:cNvSpPr>
              <p:nvPr/>
            </p:nvSpPr>
            <p:spPr>
              <a:xfrm>
                <a:off x="906662" y="1972556"/>
                <a:ext cx="22106093" cy="1215846"/>
              </a:xfrm>
              <a:prstGeom prst="rect">
                <a:avLst/>
              </a:prstGeom>
              <a:blipFill>
                <a:blip r:embed="rId2"/>
                <a:stretch>
                  <a:fillRect l="-861" t="-2020" r="-402" b="-14141"/>
                </a:stretch>
              </a:blipFill>
              <a:ln w="25400">
                <a:solidFill>
                  <a:srgbClr val="0096FF"/>
                </a:solidFill>
                <a:miter lim="400000"/>
              </a:ln>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gl-ES">
                    <a:noFill/>
                  </a:rPr>
                  <a:t> </a:t>
                </a:r>
              </a:p>
            </p:txBody>
          </p:sp>
        </mc:Fallback>
      </mc:AlternateContent>
      <p:sp>
        <p:nvSpPr>
          <p:cNvPr id="366" name="Rare B decays"/>
          <p:cNvSpPr txBox="1"/>
          <p:nvPr/>
        </p:nvSpPr>
        <p:spPr>
          <a:xfrm>
            <a:off x="1087886" y="5082560"/>
            <a:ext cx="2848154" cy="585113"/>
          </a:xfrm>
          <a:prstGeom prst="rect">
            <a:avLst/>
          </a:prstGeom>
          <a:solidFill>
            <a:schemeClr val="accent3">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Rare B decays</a:t>
            </a:r>
          </a:p>
        </p:txBody>
      </p:sp>
      <p:sp>
        <p:nvSpPr>
          <p:cNvPr id="367" name="Javier Dorta…"/>
          <p:cNvSpPr txBox="1"/>
          <p:nvPr/>
        </p:nvSpPr>
        <p:spPr>
          <a:xfrm>
            <a:off x="1019217" y="6002538"/>
            <a:ext cx="3623696" cy="43817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406400" indent="-406400" algn="l" defTabSz="528319">
              <a:spcBef>
                <a:spcPts val="3700"/>
              </a:spcBef>
              <a:buSzPct val="125000"/>
              <a:buChar char="•"/>
              <a:defRPr sz="3072" b="0"/>
            </a:pPr>
            <a:r>
              <a:rPr lang="en-GB" noProof="1"/>
              <a:t>Javier Dorta</a:t>
            </a:r>
          </a:p>
          <a:p>
            <a:pPr marL="406400" indent="-406400" algn="l" defTabSz="528319">
              <a:spcBef>
                <a:spcPts val="3700"/>
              </a:spcBef>
              <a:buSzPct val="125000"/>
              <a:buChar char="•"/>
              <a:defRPr sz="3072" b="0"/>
            </a:pPr>
            <a:r>
              <a:rPr lang="en-GB" noProof="1"/>
              <a:t>Brais Fernández</a:t>
            </a:r>
          </a:p>
          <a:p>
            <a:pPr marL="406400" indent="-406400" algn="l" defTabSz="528319">
              <a:spcBef>
                <a:spcPts val="3700"/>
              </a:spcBef>
              <a:buSzPct val="125000"/>
              <a:buChar char="•"/>
              <a:defRPr sz="3072" b="0"/>
            </a:pPr>
            <a:r>
              <a:rPr lang="en-GB" noProof="1"/>
              <a:t>Camille Normand (PostDoc)</a:t>
            </a:r>
          </a:p>
          <a:p>
            <a:pPr marL="406400" indent="-406400" algn="l" defTabSz="528319">
              <a:spcBef>
                <a:spcPts val="3700"/>
              </a:spcBef>
              <a:buSzPct val="125000"/>
              <a:buChar char="•"/>
              <a:defRPr sz="3072" b="0"/>
            </a:pPr>
            <a:r>
              <a:rPr lang="en-GB" noProof="1"/>
              <a:t>Richard Williams (PostDoc)</a:t>
            </a:r>
          </a:p>
        </p:txBody>
      </p:sp>
      <p:pic>
        <p:nvPicPr>
          <p:cNvPr id="368" name="Screenshot 2026-01-13 at 18.37.30.png" descr="Screenshot 2026-01-13 at 18.37.30.png"/>
          <p:cNvPicPr>
            <a:picLocks noChangeAspect="1"/>
          </p:cNvPicPr>
          <p:nvPr/>
        </p:nvPicPr>
        <p:blipFill>
          <a:blip r:embed="rId3"/>
          <a:stretch>
            <a:fillRect/>
          </a:stretch>
        </p:blipFill>
        <p:spPr>
          <a:xfrm>
            <a:off x="9164477" y="4804345"/>
            <a:ext cx="13456449" cy="1167919"/>
          </a:xfrm>
          <a:prstGeom prst="rect">
            <a:avLst/>
          </a:prstGeom>
          <a:ln w="12700">
            <a:miter lim="400000"/>
          </a:ln>
        </p:spPr>
      </p:pic>
      <p:sp>
        <p:nvSpPr>
          <p:cNvPr id="369" name="Mixing-induced and direct CPV"/>
          <p:cNvSpPr txBox="1"/>
          <p:nvPr/>
        </p:nvSpPr>
        <p:spPr>
          <a:xfrm>
            <a:off x="17712396" y="4083202"/>
            <a:ext cx="5435347" cy="5481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b="0">
                <a:solidFill>
                  <a:srgbClr val="0433FF"/>
                </a:solidFill>
              </a:defRPr>
            </a:lvl1pPr>
          </a:lstStyle>
          <a:p>
            <a:r>
              <a:rPr lang="en-GB" noProof="1"/>
              <a:t>Mixing-induced and direct CPV</a:t>
            </a:r>
          </a:p>
        </p:txBody>
      </p:sp>
      <p:sp>
        <p:nvSpPr>
          <p:cNvPr id="370" name="Line"/>
          <p:cNvSpPr/>
          <p:nvPr/>
        </p:nvSpPr>
        <p:spPr>
          <a:xfrm>
            <a:off x="18418418" y="4640120"/>
            <a:ext cx="1" cy="473711"/>
          </a:xfrm>
          <a:prstGeom prst="line">
            <a:avLst/>
          </a:prstGeom>
          <a:ln w="25400">
            <a:solidFill>
              <a:srgbClr val="0433FF"/>
            </a:solidFill>
            <a:miter lim="400000"/>
            <a:tailEnd type="triangle"/>
          </a:ln>
        </p:spPr>
        <p:txBody>
          <a:bodyPr lIns="50800" tIns="50800" rIns="50800" bIns="50800" anchor="ctr"/>
          <a:lstStyle/>
          <a:p>
            <a:endParaRPr lang="en-GB" noProof="1"/>
          </a:p>
        </p:txBody>
      </p:sp>
      <p:sp>
        <p:nvSpPr>
          <p:cNvPr id="371" name="Line"/>
          <p:cNvSpPr/>
          <p:nvPr/>
        </p:nvSpPr>
        <p:spPr>
          <a:xfrm flipH="1">
            <a:off x="20911239" y="4675420"/>
            <a:ext cx="575221" cy="575220"/>
          </a:xfrm>
          <a:prstGeom prst="line">
            <a:avLst/>
          </a:prstGeom>
          <a:ln w="25400">
            <a:solidFill>
              <a:srgbClr val="0433FF"/>
            </a:solidFill>
            <a:miter lim="400000"/>
            <a:tailEnd type="triangle"/>
          </a:ln>
        </p:spPr>
        <p:txBody>
          <a:bodyPr lIns="50800" tIns="50800" rIns="50800" bIns="50800" anchor="ctr"/>
          <a:lstStyle/>
          <a:p>
            <a:endParaRPr lang="en-GB" noProof="1"/>
          </a:p>
        </p:txBody>
      </p:sp>
      <mc:AlternateContent xmlns:mc="http://schemas.openxmlformats.org/markup-compatibility/2006">
        <mc:Choice xmlns:a14="http://schemas.microsoft.com/office/drawing/2010/main" Requires="a14">
          <p:sp>
            <p:nvSpPr>
              <p:cNvPr id="372" name="2 ongoing theses…"/>
              <p:cNvSpPr txBox="1"/>
              <p:nvPr/>
            </p:nvSpPr>
            <p:spPr>
              <a:xfrm>
                <a:off x="9949859" y="7806697"/>
                <a:ext cx="12554924" cy="3994215"/>
              </a:xfrm>
              <a:prstGeom prst="rect">
                <a:avLst/>
              </a:prstGeom>
              <a:ln w="12700">
                <a:miter lim="400000"/>
              </a:ln>
              <a:extLst>
                <a:ext uri="{C572A759-6A51-4108-AA02-DFA0A04FC94B}">
                  <ma14:wrappingTextBoxFlag xmlns:ma14="http://schemas.microsoft.com/office/mac/drawingml/2011/main" xmlns:m="http://schemas.openxmlformats.org/officeDocument/2006/math" xmlns="" val="1"/>
                </a:ext>
              </a:extLst>
            </p:spPr>
            <p:txBody>
              <a:bodyPr lIns="50800" tIns="50800" rIns="50800" bIns="50800" anchor="ctr">
                <a:normAutofit/>
              </a:bodyPr>
              <a:lstStyle/>
              <a:p>
                <a:pPr marL="393700" indent="-393700" algn="l" defTabSz="511809">
                  <a:spcBef>
                    <a:spcPts val="3600"/>
                  </a:spcBef>
                  <a:buSzPct val="125000"/>
                  <a:buChar char="•"/>
                  <a:defRPr sz="2976" b="0"/>
                </a:pPr>
                <a:r>
                  <a:rPr lang="en-GB" noProof="1"/>
                  <a:t>2 ongoing theses</a:t>
                </a:r>
              </a:p>
              <a:p>
                <a:pPr marL="393700" indent="-393700" algn="l" defTabSz="511809">
                  <a:spcBef>
                    <a:spcPts val="3600"/>
                  </a:spcBef>
                  <a:buSzPct val="125000"/>
                  <a:buChar char="•"/>
                  <a:defRPr sz="2976" b="0"/>
                </a:pPr>
                <a:r>
                  <a:rPr lang="en-GB" noProof="1"/>
                  <a:t>Targeting early analysis of Run 3 data (test of sensitivity and overall data quality for time-dependent studies)</a:t>
                </a:r>
              </a:p>
              <a:p>
                <a:pPr marL="393700" indent="-393700" algn="l" defTabSz="511809">
                  <a:spcBef>
                    <a:spcPts val="3600"/>
                  </a:spcBef>
                  <a:buSzPct val="125000"/>
                  <a:buChar char="•"/>
                  <a:defRPr sz="2976" b="0"/>
                </a:pPr>
                <a:r>
                  <a:rPr lang="en-GB" noProof="1"/>
                  <a:t>Work on flavour tagging for Run 3</a:t>
                </a:r>
              </a:p>
              <a:p>
                <a:pPr marL="393700" indent="-393700" algn="l" defTabSz="511809">
                  <a:spcBef>
                    <a:spcPts val="3600"/>
                  </a:spcBef>
                  <a:buSzPct val="125000"/>
                  <a:buChar char="•"/>
                  <a:defRPr sz="2976" b="0"/>
                </a:pPr>
                <a:r>
                  <a:rPr lang="en-GB" noProof="1"/>
                  <a:t>Plan to extend line to </a:t>
                </a:r>
                <a14:m>
                  <m:oMath xmlns:m="http://schemas.openxmlformats.org/officeDocument/2006/math">
                    <m:r>
                      <a:rPr lang="en-GB" sz="3550" i="1" noProof="1" dirty="0" smtClean="0">
                        <a:solidFill>
                          <a:srgbClr val="000000"/>
                        </a:solidFill>
                        <a:latin typeface="Cambria Math" panose="02040503050406030204" pitchFamily="18" charset="0"/>
                      </a:rPr>
                      <m:t>𝑏</m:t>
                    </m:r>
                    <m:r>
                      <a:rPr lang="en-GB" sz="3550" i="1" noProof="1" dirty="0" smtClean="0">
                        <a:solidFill>
                          <a:srgbClr val="000000"/>
                        </a:solidFill>
                        <a:latin typeface="Cambria Math" panose="02040503050406030204" pitchFamily="18" charset="0"/>
                      </a:rPr>
                      <m:t>→</m:t>
                    </m:r>
                    <m:r>
                      <a:rPr lang="en-GB" sz="3550" i="1" noProof="1" dirty="0" smtClean="0">
                        <a:solidFill>
                          <a:srgbClr val="000000"/>
                        </a:solidFill>
                        <a:latin typeface="Cambria Math" panose="02040503050406030204" pitchFamily="18" charset="0"/>
                      </a:rPr>
                      <m:t>𝑠</m:t>
                    </m:r>
                    <m:r>
                      <a:rPr lang="en-GB" sz="3550" i="1" noProof="1" dirty="0" smtClean="0">
                        <a:solidFill>
                          <a:srgbClr val="000000"/>
                        </a:solidFill>
                        <a:latin typeface="Cambria Math" panose="02040503050406030204" pitchFamily="18" charset="0"/>
                      </a:rPr>
                      <m:t>𝜏𝜏</m:t>
                    </m:r>
                  </m:oMath>
                </a14:m>
                <a:r>
                  <a:rPr lang="en-GB" noProof="1"/>
                  <a:t> final states with Richard (new  PostDoc)</a:t>
                </a:r>
                <a:endParaRPr lang="en-GB" sz="4800" noProof="1"/>
              </a:p>
            </p:txBody>
          </p:sp>
        </mc:Choice>
        <mc:Fallback>
          <p:sp>
            <p:nvSpPr>
              <p:cNvPr id="372" name="2 ongoing theses…"/>
              <p:cNvSpPr txBox="1">
                <a:spLocks noRot="1" noChangeAspect="1" noMove="1" noResize="1" noEditPoints="1" noAdjustHandles="1" noChangeArrowheads="1" noChangeShapeType="1" noTextEdit="1"/>
              </p:cNvSpPr>
              <p:nvPr/>
            </p:nvSpPr>
            <p:spPr>
              <a:xfrm>
                <a:off x="9949859" y="7806697"/>
                <a:ext cx="12554924" cy="3994215"/>
              </a:xfrm>
              <a:prstGeom prst="rect">
                <a:avLst/>
              </a:prstGeom>
              <a:blipFill>
                <a:blip r:embed="rId4"/>
                <a:stretch>
                  <a:fillRect l="-1818" t="-1899" r="-808" b="-3481"/>
                </a:stretch>
              </a:blipFill>
              <a:ln w="12700">
                <a:miter lim="400000"/>
              </a:ln>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gl-ES">
                    <a:noFill/>
                  </a:rPr>
                  <a:t> </a:t>
                </a:r>
              </a:p>
            </p:txBody>
          </p:sp>
        </mc:Fallback>
      </mc:AlternateContent>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88B26-B6C3-0529-EAE7-461D37AA499D}"/>
            </a:ext>
          </a:extLst>
        </p:cNvPr>
        <p:cNvGrpSpPr/>
        <p:nvPr/>
      </p:nvGrpSpPr>
      <p:grpSpPr>
        <a:xfrm>
          <a:off x="0" y="0"/>
          <a:ext cx="0" cy="0"/>
          <a:chOff x="0" y="0"/>
          <a:chExt cx="0" cy="0"/>
        </a:xfrm>
      </p:grpSpPr>
      <p:sp>
        <p:nvSpPr>
          <p:cNvPr id="374" name="Main physics analysis lines: Very rare/Exotica">
            <a:extLst>
              <a:ext uri="{FF2B5EF4-FFF2-40B4-BE49-F238E27FC236}">
                <a16:creationId xmlns:a16="http://schemas.microsoft.com/office/drawing/2014/main" id="{1786DBE4-0FD8-330D-F6EB-DE38CD13B072}"/>
              </a:ext>
            </a:extLst>
          </p:cNvPr>
          <p:cNvSpPr txBox="1">
            <a:spLocks noGrp="1"/>
          </p:cNvSpPr>
          <p:nvPr>
            <p:ph type="title"/>
          </p:nvPr>
        </p:nvSpPr>
        <p:spPr>
          <a:prstGeom prst="rect">
            <a:avLst/>
          </a:prstGeom>
        </p:spPr>
        <p:txBody>
          <a:bodyPr/>
          <a:lstStyle/>
          <a:p>
            <a:r>
              <a:rPr lang="en-GB" noProof="1"/>
              <a:t>Main physics analysis lines: Very rare/Exotica</a:t>
            </a:r>
          </a:p>
        </p:txBody>
      </p:sp>
      <p:sp>
        <p:nvSpPr>
          <p:cNvPr id="375" name="Slide Number">
            <a:extLst>
              <a:ext uri="{FF2B5EF4-FFF2-40B4-BE49-F238E27FC236}">
                <a16:creationId xmlns:a16="http://schemas.microsoft.com/office/drawing/2014/main" id="{56AF055E-3383-76FC-A7DE-B472313E55A5}"/>
              </a:ext>
            </a:extLst>
          </p:cNvPr>
          <p:cNvSpPr txBox="1">
            <a:spLocks noGrp="1"/>
          </p:cNvSpPr>
          <p:nvPr>
            <p:ph type="sldNum" sz="quarter" idx="2"/>
          </p:nvPr>
        </p:nvSpPr>
        <p:spPr>
          <a:xfrm>
            <a:off x="23886825" y="13100539"/>
            <a:ext cx="374143" cy="584201"/>
          </a:xfrm>
          <a:prstGeom prst="rect">
            <a:avLst/>
          </a:prstGeom>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a:lstStyle/>
          <a:p>
            <a:fld id="{86CB4B4D-7CA3-9044-876B-883B54F8677D}" type="slidenum">
              <a:rPr lang="en-GB" noProof="1" smtClean="0"/>
              <a:t>7</a:t>
            </a:fld>
            <a:endParaRPr lang="en-GB" noProof="1"/>
          </a:p>
        </p:txBody>
      </p:sp>
      <p:sp>
        <p:nvSpPr>
          <p:cNvPr id="376" name="Exotica searches: very active line with many complementary analyses. Focusing on signatures of direct DM production as well as very searches for rare/suppressed decays and of long-lived particles: rare charm decays, direct DM production, very rare B deca">
            <a:extLst>
              <a:ext uri="{FF2B5EF4-FFF2-40B4-BE49-F238E27FC236}">
                <a16:creationId xmlns:a16="http://schemas.microsoft.com/office/drawing/2014/main" id="{5E3F6D9D-A157-F27B-BFDF-AAF2DAEEFABA}"/>
              </a:ext>
            </a:extLst>
          </p:cNvPr>
          <p:cNvSpPr txBox="1"/>
          <p:nvPr/>
        </p:nvSpPr>
        <p:spPr>
          <a:xfrm>
            <a:off x="1138953" y="1793658"/>
            <a:ext cx="22106094" cy="1626086"/>
          </a:xfrm>
          <a:prstGeom prst="rect">
            <a:avLst/>
          </a:prstGeom>
          <a:ln w="25400">
            <a:solidFill>
              <a:srgbClr val="0096FF"/>
            </a:solidFill>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ctr">
            <a:spAutoFit/>
          </a:bodyPr>
          <a:lstStyle/>
          <a:p>
            <a:pPr algn="l" defTabSz="457200">
              <a:defRPr sz="3333" b="0">
                <a:latin typeface="Calibri"/>
                <a:ea typeface="Calibri"/>
                <a:cs typeface="Calibri"/>
                <a:sym typeface="Calibri"/>
              </a:defRPr>
            </a:pPr>
            <a:r>
              <a:rPr lang="en-GB" sz="3300" noProof="1"/>
              <a:t>Exotica searches: very active line with many complementary analyses. Focusing on signatures of </a:t>
            </a:r>
            <a:r>
              <a:rPr lang="en-GB" sz="3300" b="1" noProof="1">
                <a:solidFill>
                  <a:srgbClr val="941100"/>
                </a:solidFill>
              </a:rPr>
              <a:t>direct DM production</a:t>
            </a:r>
            <a:r>
              <a:rPr lang="en-GB" sz="3300" noProof="1"/>
              <a:t> as well as very searches for </a:t>
            </a:r>
            <a:r>
              <a:rPr lang="en-GB" sz="3300" b="1" noProof="1">
                <a:solidFill>
                  <a:srgbClr val="941100"/>
                </a:solidFill>
              </a:rPr>
              <a:t>rare/suppressed decays and of long-lived particles:</a:t>
            </a:r>
            <a:r>
              <a:rPr lang="en-GB" sz="3300" noProof="1"/>
              <a:t> rare charm decays, direct DM production, very rare B decays, ALPs, …  </a:t>
            </a:r>
          </a:p>
        </p:txBody>
      </p:sp>
      <p:sp>
        <p:nvSpPr>
          <p:cNvPr id="377" name="Very rare/Exotica">
            <a:extLst>
              <a:ext uri="{FF2B5EF4-FFF2-40B4-BE49-F238E27FC236}">
                <a16:creationId xmlns:a16="http://schemas.microsoft.com/office/drawing/2014/main" id="{8F29D263-5AB7-9BE9-DFD9-67C857E340A8}"/>
              </a:ext>
            </a:extLst>
          </p:cNvPr>
          <p:cNvSpPr txBox="1"/>
          <p:nvPr/>
        </p:nvSpPr>
        <p:spPr>
          <a:xfrm>
            <a:off x="926183" y="3994375"/>
            <a:ext cx="3307386" cy="585112"/>
          </a:xfrm>
          <a:prstGeom prst="rect">
            <a:avLst/>
          </a:prstGeom>
          <a:solidFill>
            <a:schemeClr val="accent6">
              <a:alpha val="60348"/>
            </a:scheme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Very rare/Exotica</a:t>
            </a:r>
          </a:p>
        </p:txBody>
      </p:sp>
      <p:sp>
        <p:nvSpPr>
          <p:cNvPr id="378" name="Pablo E. Menéndez…">
            <a:extLst>
              <a:ext uri="{FF2B5EF4-FFF2-40B4-BE49-F238E27FC236}">
                <a16:creationId xmlns:a16="http://schemas.microsoft.com/office/drawing/2014/main" id="{99E006A3-50A4-14EF-0C55-3F8B629B9AFE}"/>
              </a:ext>
            </a:extLst>
          </p:cNvPr>
          <p:cNvSpPr txBox="1"/>
          <p:nvPr/>
        </p:nvSpPr>
        <p:spPr>
          <a:xfrm>
            <a:off x="845717" y="4882821"/>
            <a:ext cx="3985488" cy="619381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chor="ctr">
            <a:normAutofit/>
          </a:bodyPr>
          <a:lstStyle/>
          <a:p>
            <a:pPr marL="279400" indent="-279400" algn="l" defTabSz="363220">
              <a:spcBef>
                <a:spcPts val="2500"/>
              </a:spcBef>
              <a:buSzPct val="125000"/>
              <a:buChar char="•"/>
              <a:defRPr sz="2112" b="0"/>
            </a:pPr>
            <a:r>
              <a:rPr lang="en-GB" noProof="1"/>
              <a:t>Pablo E. Menéndez</a:t>
            </a:r>
          </a:p>
          <a:p>
            <a:pPr marL="279400" indent="-279400" algn="l" defTabSz="363220">
              <a:spcBef>
                <a:spcPts val="2500"/>
              </a:spcBef>
              <a:buSzPct val="125000"/>
              <a:buChar char="•"/>
              <a:defRPr sz="2112" b="0"/>
            </a:pPr>
            <a:r>
              <a:rPr lang="en-GB" noProof="1"/>
              <a:t>María Pereira</a:t>
            </a:r>
          </a:p>
          <a:p>
            <a:pPr marL="279400" indent="-279400" algn="l" defTabSz="363220">
              <a:spcBef>
                <a:spcPts val="2500"/>
              </a:spcBef>
              <a:buSzPct val="125000"/>
              <a:buChar char="•"/>
              <a:defRPr sz="2112" b="0"/>
            </a:pPr>
            <a:r>
              <a:rPr lang="en-GB" noProof="1"/>
              <a:t>Alberto Martínez</a:t>
            </a:r>
          </a:p>
          <a:p>
            <a:pPr marL="279400" indent="-279400" algn="l" defTabSz="363220">
              <a:spcBef>
                <a:spcPts val="2500"/>
              </a:spcBef>
              <a:buSzPct val="125000"/>
              <a:buChar char="•"/>
              <a:defRPr sz="2112" b="0"/>
            </a:pPr>
            <a:r>
              <a:rPr lang="en-GB" noProof="1"/>
              <a:t>Alejandro Novo</a:t>
            </a:r>
          </a:p>
          <a:p>
            <a:pPr marL="279400" indent="-279400" algn="l" defTabSz="363220">
              <a:spcBef>
                <a:spcPts val="2500"/>
              </a:spcBef>
              <a:buSzPct val="125000"/>
              <a:buChar char="•"/>
              <a:defRPr sz="2112" b="0"/>
            </a:pPr>
            <a:r>
              <a:rPr lang="en-GB" noProof="1"/>
              <a:t>Brais Fernández</a:t>
            </a:r>
          </a:p>
          <a:p>
            <a:pPr marL="279400" indent="-279400" algn="l" defTabSz="363220">
              <a:spcBef>
                <a:spcPts val="2500"/>
              </a:spcBef>
              <a:buSzPct val="125000"/>
              <a:buChar char="•"/>
              <a:defRPr sz="2112" b="0"/>
            </a:pPr>
            <a:r>
              <a:rPr lang="en-GB" noProof="1"/>
              <a:t>Ángel Morcillo</a:t>
            </a:r>
          </a:p>
          <a:p>
            <a:pPr marL="279400" indent="-279400" algn="l" defTabSz="363220">
              <a:spcBef>
                <a:spcPts val="2500"/>
              </a:spcBef>
              <a:buSzPct val="125000"/>
              <a:buChar char="•"/>
              <a:defRPr sz="2112" b="0"/>
            </a:pPr>
            <a:r>
              <a:rPr lang="en-GB" noProof="1"/>
              <a:t>Miguel Fernández (Postdoc)</a:t>
            </a:r>
          </a:p>
          <a:p>
            <a:pPr marL="279400" indent="-279400" algn="l" defTabSz="363220">
              <a:spcBef>
                <a:spcPts val="2500"/>
              </a:spcBef>
              <a:buSzPct val="125000"/>
              <a:buChar char="•"/>
              <a:defRPr sz="2112" b="0"/>
            </a:pPr>
            <a:r>
              <a:rPr lang="en-GB" noProof="1"/>
              <a:t>Emilio X. Rodríguez (Postdoc)</a:t>
            </a:r>
          </a:p>
          <a:p>
            <a:pPr marL="279400" indent="-279400" algn="l" defTabSz="363220">
              <a:spcBef>
                <a:spcPts val="2500"/>
              </a:spcBef>
              <a:buSzPct val="125000"/>
              <a:buChar char="•"/>
              <a:defRPr sz="2112" b="0"/>
            </a:pPr>
            <a:r>
              <a:rPr lang="en-GB" noProof="1"/>
              <a:t>Titus Mombaecher (Postdoc)</a:t>
            </a:r>
          </a:p>
        </p:txBody>
      </p:sp>
      <p:pic>
        <p:nvPicPr>
          <p:cNvPr id="382" name="Screenshot 2026-01-13 at 19.09.25.png" descr="Screenshot 2026-01-13 at 19.09.25.png">
            <a:extLst>
              <a:ext uri="{FF2B5EF4-FFF2-40B4-BE49-F238E27FC236}">
                <a16:creationId xmlns:a16="http://schemas.microsoft.com/office/drawing/2014/main" id="{74432DC9-571B-2EC6-00A3-74AEEFB73EF7}"/>
              </a:ext>
            </a:extLst>
          </p:cNvPr>
          <p:cNvPicPr>
            <a:picLocks noChangeAspect="1"/>
          </p:cNvPicPr>
          <p:nvPr/>
        </p:nvPicPr>
        <p:blipFill>
          <a:blip r:embed="rId2"/>
          <a:stretch>
            <a:fillRect/>
          </a:stretch>
        </p:blipFill>
        <p:spPr>
          <a:xfrm>
            <a:off x="5085420" y="4122998"/>
            <a:ext cx="5085478" cy="5067758"/>
          </a:xfrm>
          <a:prstGeom prst="rect">
            <a:avLst/>
          </a:prstGeom>
          <a:ln w="12700">
            <a:miter lim="400000"/>
          </a:ln>
        </p:spPr>
      </p:pic>
      <p:pic>
        <p:nvPicPr>
          <p:cNvPr id="2" name="Picture 1" descr="A graph of different colored lines&#10;&#10;AI-generated content may be incorrect.">
            <a:extLst>
              <a:ext uri="{FF2B5EF4-FFF2-40B4-BE49-F238E27FC236}">
                <a16:creationId xmlns:a16="http://schemas.microsoft.com/office/drawing/2014/main" id="{4F4AEBD5-337B-3A8B-6B29-FEC15DF52250}"/>
              </a:ext>
            </a:extLst>
          </p:cNvPr>
          <p:cNvPicPr>
            <a:picLocks noChangeAspect="1"/>
          </p:cNvPicPr>
          <p:nvPr/>
        </p:nvPicPr>
        <p:blipFill>
          <a:blip r:embed="rId3"/>
          <a:stretch>
            <a:fillRect/>
          </a:stretch>
        </p:blipFill>
        <p:spPr>
          <a:xfrm>
            <a:off x="10307452" y="4127632"/>
            <a:ext cx="7020361" cy="4928479"/>
          </a:xfrm>
          <a:prstGeom prst="rect">
            <a:avLst/>
          </a:prstGeom>
        </p:spPr>
      </p:pic>
      <p:pic>
        <p:nvPicPr>
          <p:cNvPr id="4" name="Picture 3" descr="A diagram of a function&#10;&#10;AI-generated content may be incorrect.">
            <a:extLst>
              <a:ext uri="{FF2B5EF4-FFF2-40B4-BE49-F238E27FC236}">
                <a16:creationId xmlns:a16="http://schemas.microsoft.com/office/drawing/2014/main" id="{27A5D5E6-8F4C-F95C-2863-0902E849EA04}"/>
              </a:ext>
            </a:extLst>
          </p:cNvPr>
          <p:cNvPicPr>
            <a:picLocks noChangeAspect="1"/>
          </p:cNvPicPr>
          <p:nvPr/>
        </p:nvPicPr>
        <p:blipFill>
          <a:blip r:embed="rId4"/>
          <a:stretch>
            <a:fillRect/>
          </a:stretch>
        </p:blipFill>
        <p:spPr>
          <a:xfrm>
            <a:off x="17292270" y="3812911"/>
            <a:ext cx="7015082" cy="5440063"/>
          </a:xfrm>
          <a:prstGeom prst="rect">
            <a:avLst/>
          </a:prstGeom>
        </p:spPr>
      </p:pic>
      <p:sp>
        <p:nvSpPr>
          <p:cNvPr id="3" name="TextBox 2">
            <a:extLst>
              <a:ext uri="{FF2B5EF4-FFF2-40B4-BE49-F238E27FC236}">
                <a16:creationId xmlns:a16="http://schemas.microsoft.com/office/drawing/2014/main" id="{96FC3D32-0B60-A331-9EF0-D2FE54308BFE}"/>
              </a:ext>
            </a:extLst>
          </p:cNvPr>
          <p:cNvSpPr txBox="1"/>
          <p:nvPr/>
        </p:nvSpPr>
        <p:spPr>
          <a:xfrm>
            <a:off x="5865495" y="10610935"/>
            <a:ext cx="12229759" cy="5642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indent="0" algn="l" defTabSz="825500" rtl="0" fontAlgn="auto" latinLnBrk="0" hangingPunct="0">
              <a:lnSpc>
                <a:spcPct val="100000"/>
              </a:lnSpc>
              <a:spcBef>
                <a:spcPts val="0"/>
              </a:spcBef>
              <a:spcAft>
                <a:spcPts val="0"/>
              </a:spcAft>
              <a:buClrTx/>
              <a:buSzTx/>
              <a:buFontTx/>
              <a:buNone/>
              <a:tabLst/>
            </a:pPr>
            <a:endParaRPr lang="en-GB" sz="3000" b="1" i="0" u="none" strike="noStrike" cap="none" spc="0" normalizeH="0" baseline="0" dirty="0">
              <a:ln>
                <a:noFill/>
              </a:ln>
              <a:solidFill>
                <a:srgbClr val="000000"/>
              </a:solidFill>
              <a:effectLst/>
              <a:uFillTx/>
              <a:latin typeface="Helvetica Neue"/>
              <a:ea typeface="Helvetica Neue"/>
              <a:cs typeface="Helvetica Neue"/>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9FC8EE3-2FC7-78DA-8921-E805DC6EC89B}"/>
                  </a:ext>
                </a:extLst>
              </p:cNvPr>
              <p:cNvSpPr txBox="1"/>
              <p:nvPr/>
            </p:nvSpPr>
            <p:spPr>
              <a:xfrm>
                <a:off x="5589502" y="9384600"/>
                <a:ext cx="17266163" cy="2467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457200" indent="-457200" algn="l">
                  <a:buFont typeface="Arial"/>
                  <a:buChar char="•"/>
                </a:pPr>
                <a:r>
                  <a:rPr lang="en-GB" b="0" dirty="0"/>
                  <a:t>2 theses defended in 2025. 3 analyses in completed/advanced stage:</a:t>
                </a:r>
              </a:p>
              <a:p>
                <a:pPr marL="457200" lvl="1" algn="l">
                  <a:buFont typeface="Arial"/>
                  <a:buChar char="•"/>
                </a:pPr>
                <a:r>
                  <a:rPr lang="en-GB" b="0" dirty="0"/>
                  <a:t>Rare </a:t>
                </a:r>
                <a14:m>
                  <m:oMath xmlns:m="http://schemas.openxmlformats.org/officeDocument/2006/math">
                    <m:f>
                      <m:fPr>
                        <m:type m:val="lin"/>
                        <m:ctrlPr>
                          <a:rPr lang="en-GB" sz="3200" i="1" noProof="1" dirty="0">
                            <a:latin typeface="Cambria Math" panose="02040503050406030204" pitchFamily="18" charset="0"/>
                          </a:rPr>
                        </m:ctrlPr>
                      </m:fPr>
                      <m:num>
                        <m:r>
                          <a:rPr lang="en-GB" sz="3200" i="1" noProof="1" dirty="0">
                            <a:latin typeface="Cambria Math" panose="02040503050406030204" pitchFamily="18" charset="0"/>
                          </a:rPr>
                          <m:t>𝜂</m:t>
                        </m:r>
                      </m:num>
                      <m:den>
                        <m:sSup>
                          <m:sSupPr>
                            <m:ctrlPr>
                              <a:rPr lang="en-GB" sz="3200" i="1" noProof="1" dirty="0">
                                <a:latin typeface="Cambria Math" panose="02040503050406030204" pitchFamily="18" charset="0"/>
                              </a:rPr>
                            </m:ctrlPr>
                          </m:sSupPr>
                          <m:e>
                            <m:r>
                              <a:rPr lang="en-GB" sz="3200" i="1" noProof="1" dirty="0">
                                <a:latin typeface="Cambria Math" panose="02040503050406030204" pitchFamily="18" charset="0"/>
                              </a:rPr>
                              <m:t>𝜂</m:t>
                            </m:r>
                          </m:e>
                          <m:sup>
                            <m:r>
                              <a:rPr lang="en-GB" sz="3200" i="1" noProof="1" dirty="0">
                                <a:latin typeface="Cambria Math" panose="02040503050406030204" pitchFamily="18" charset="0"/>
                              </a:rPr>
                              <m:t>′</m:t>
                            </m:r>
                          </m:sup>
                        </m:sSup>
                      </m:den>
                    </m:f>
                    <m:r>
                      <a:rPr lang="en-GB" sz="3200" i="1" noProof="1" dirty="0">
                        <a:latin typeface="Cambria Math" panose="02040503050406030204" pitchFamily="18" charset="0"/>
                      </a:rPr>
                      <m:t> </m:t>
                    </m:r>
                    <m:r>
                      <a:rPr lang="es-ES" sz="3200" b="1" i="1" noProof="1" dirty="0" smtClean="0">
                        <a:latin typeface="Cambria Math" panose="02040503050406030204" pitchFamily="18" charset="0"/>
                      </a:rPr>
                      <m:t> </m:t>
                    </m:r>
                  </m:oMath>
                </a14:m>
                <a:r>
                  <a:rPr lang="en-GB" b="0" dirty="0"/>
                  <a:t>decays LHCb-PAPER-2025-047.</a:t>
                </a:r>
              </a:p>
              <a:p>
                <a:pPr marL="457200" lvl="1" algn="l">
                  <a:buFont typeface="Arial"/>
                  <a:buChar char="•"/>
                </a:pPr>
                <a:r>
                  <a:rPr lang="en-GB" b="0" dirty="0"/>
                  <a:t>B meson decays to </a:t>
                </a:r>
                <a:r>
                  <a:rPr lang="en-GB" b="0" dirty="0" err="1"/>
                  <a:t>Multimuon</a:t>
                </a:r>
                <a:r>
                  <a:rPr lang="en-GB" b="0" dirty="0"/>
                  <a:t> final states LHCb-PAPER-2026-014.</a:t>
                </a:r>
              </a:p>
              <a:p>
                <a:pPr marL="457200" lvl="1" algn="l">
                  <a:buFont typeface="Arial"/>
                  <a:buChar char="•"/>
                </a:pPr>
                <a:r>
                  <a:rPr lang="en-GB" b="0" dirty="0"/>
                  <a:t>Run 3 search of Kaon decays to dimuons (Working group circulation).</a:t>
                </a:r>
              </a:p>
              <a:p>
                <a:pPr marL="457200" lvl="1" indent="0" algn="l"/>
                <a:endParaRPr lang="en-GB" dirty="0"/>
              </a:p>
            </p:txBody>
          </p:sp>
        </mc:Choice>
        <mc:Fallback xmlns="">
          <p:sp>
            <p:nvSpPr>
              <p:cNvPr id="5" name="TextBox 4">
                <a:extLst>
                  <a:ext uri="{FF2B5EF4-FFF2-40B4-BE49-F238E27FC236}">
                    <a16:creationId xmlns:a16="http://schemas.microsoft.com/office/drawing/2014/main" id="{19FC8EE3-2FC7-78DA-8921-E805DC6EC89B}"/>
                  </a:ext>
                </a:extLst>
              </p:cNvPr>
              <p:cNvSpPr txBox="1">
                <a:spLocks noRot="1" noChangeAspect="1" noMove="1" noResize="1" noEditPoints="1" noAdjustHandles="1" noChangeArrowheads="1" noChangeShapeType="1" noTextEdit="1"/>
              </p:cNvSpPr>
              <p:nvPr/>
            </p:nvSpPr>
            <p:spPr>
              <a:xfrm>
                <a:off x="5589502" y="9384600"/>
                <a:ext cx="17266163" cy="2467920"/>
              </a:xfrm>
              <a:prstGeom prst="rect">
                <a:avLst/>
              </a:prstGeom>
              <a:blipFill>
                <a:blip r:embed="rId5"/>
                <a:stretch>
                  <a:fillRect l="-953" t="-1728"/>
                </a:stretch>
              </a:blipFill>
              <a:ln w="12700" cap="flat">
                <a:noFill/>
                <a:miter lim="400000"/>
              </a:ln>
              <a:effectLst/>
            </p:spPr>
            <p:txBody>
              <a:bodyPr/>
              <a:lstStyle/>
              <a:p>
                <a:r>
                  <a:rPr lang="en-US">
                    <a:noFill/>
                  </a:rPr>
                  <a:t> </a:t>
                </a:r>
              </a:p>
            </p:txBody>
          </p:sp>
        </mc:Fallback>
      </mc:AlternateContent>
      <p:sp>
        <p:nvSpPr>
          <p:cNvPr id="6" name="TextBox 5">
            <a:extLst>
              <a:ext uri="{FF2B5EF4-FFF2-40B4-BE49-F238E27FC236}">
                <a16:creationId xmlns:a16="http://schemas.microsoft.com/office/drawing/2014/main" id="{E104A726-EBBE-B162-5958-18806C26F9DA}"/>
              </a:ext>
            </a:extLst>
          </p:cNvPr>
          <p:cNvSpPr txBox="1"/>
          <p:nvPr/>
        </p:nvSpPr>
        <p:spPr>
          <a:xfrm>
            <a:off x="5147216" y="11552285"/>
            <a:ext cx="15706681"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914400" lvl="1" indent="-457200" algn="l">
              <a:buFont typeface="Arial,Sans-Serif"/>
              <a:buChar char="•"/>
            </a:pPr>
            <a:r>
              <a:rPr lang="en-GB" b="0"/>
              <a:t>Search for invisible DM decays and direct searches for Dark Sector decays.</a:t>
            </a:r>
          </a:p>
          <a:p>
            <a:pPr marL="0" marR="0" indent="0" algn="l" defTabSz="825500">
              <a:lnSpc>
                <a:spcPct val="100000"/>
              </a:lnSpc>
              <a:spcBef>
                <a:spcPts val="0"/>
              </a:spcBef>
              <a:spcAft>
                <a:spcPts val="0"/>
              </a:spcAft>
              <a:buClrTx/>
              <a:buSzTx/>
              <a:buFontTx/>
              <a:buNone/>
              <a:tabLst/>
            </a:pPr>
            <a:endParaRPr lang="en-GB" sz="3000" b="1" i="0" u="none" strike="noStrike" cap="none" spc="0" normalizeH="0" baseline="0" dirty="0">
              <a:ln>
                <a:noFill/>
              </a:ln>
              <a:solidFill>
                <a:srgbClr val="000000"/>
              </a:solidFill>
              <a:effectLst/>
              <a:uFillTx/>
              <a:latin typeface="Helvetica Neue"/>
              <a:ea typeface="Helvetica Neue"/>
              <a:cs typeface="Helvetica Neue"/>
            </a:endParaRPr>
          </a:p>
        </p:txBody>
      </p:sp>
      <p:sp>
        <p:nvSpPr>
          <p:cNvPr id="7" name="TextBox 6">
            <a:extLst>
              <a:ext uri="{FF2B5EF4-FFF2-40B4-BE49-F238E27FC236}">
                <a16:creationId xmlns:a16="http://schemas.microsoft.com/office/drawing/2014/main" id="{7A260BBD-F7D4-05E7-77F5-5FAA95FE24DE}"/>
              </a:ext>
            </a:extLst>
          </p:cNvPr>
          <p:cNvSpPr txBox="1"/>
          <p:nvPr/>
        </p:nvSpPr>
        <p:spPr>
          <a:xfrm>
            <a:off x="5587915" y="12584548"/>
            <a:ext cx="12776686"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457200" indent="-457200" algn="l">
              <a:buFont typeface="Arial"/>
              <a:buChar char="•"/>
            </a:pPr>
            <a:r>
              <a:rPr lang="en-GB" b="0"/>
              <a:t>New Machine Learning trigger techniques for exotic topologies.</a:t>
            </a:r>
          </a:p>
          <a:p>
            <a:pPr marL="0" marR="0" indent="0" algn="l" defTabSz="825500">
              <a:lnSpc>
                <a:spcPct val="100000"/>
              </a:lnSpc>
              <a:spcBef>
                <a:spcPts val="0"/>
              </a:spcBef>
              <a:spcAft>
                <a:spcPts val="0"/>
              </a:spcAft>
              <a:buClrTx/>
              <a:buSzTx/>
              <a:buFontTx/>
              <a:buNone/>
              <a:tabLst/>
            </a:pPr>
            <a:endParaRPr lang="en-GB" sz="3000" b="1" i="0" u="none" strike="noStrike" cap="none" spc="0" normalizeH="0" baseline="0" dirty="0">
              <a:ln>
                <a:noFill/>
              </a:ln>
              <a:solidFill>
                <a:srgbClr val="000000"/>
              </a:solidFill>
              <a:effectLst/>
              <a:uFillTx/>
              <a:latin typeface="Helvetica Neue"/>
              <a:ea typeface="Helvetica Neue"/>
              <a:cs typeface="Helvetica Neue"/>
            </a:endParaRPr>
          </a:p>
        </p:txBody>
      </p:sp>
    </p:spTree>
    <p:extLst>
      <p:ext uri="{BB962C8B-B14F-4D97-AF65-F5344CB8AC3E}">
        <p14:creationId xmlns:p14="http://schemas.microsoft.com/office/powerpoint/2010/main" val="306516866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Instrumentation: LHCb Upgrade and CODEX-b"/>
          <p:cNvSpPr txBox="1">
            <a:spLocks noGrp="1"/>
          </p:cNvSpPr>
          <p:nvPr>
            <p:ph type="title"/>
          </p:nvPr>
        </p:nvSpPr>
        <p:spPr>
          <a:prstGeom prst="rect">
            <a:avLst/>
          </a:prstGeom>
        </p:spPr>
        <p:txBody>
          <a:bodyPr/>
          <a:lstStyle/>
          <a:p>
            <a:r>
              <a:rPr lang="en-GB" noProof="1"/>
              <a:t>Instrumentation: LHCb Upgrade and CODEX-b</a:t>
            </a:r>
          </a:p>
        </p:txBody>
      </p:sp>
      <p:sp>
        <p:nvSpPr>
          <p:cNvPr id="386" name="Slide Number"/>
          <p:cNvSpPr txBox="1">
            <a:spLocks noGrp="1"/>
          </p:cNvSpPr>
          <p:nvPr>
            <p:ph type="sldNum" sz="quarter" idx="2"/>
          </p:nvPr>
        </p:nvSpPr>
        <p:spPr>
          <a:xfrm>
            <a:off x="23909113" y="13100539"/>
            <a:ext cx="32956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8</a:t>
            </a:fld>
            <a:endParaRPr lang="en-GB" noProof="1"/>
          </a:p>
        </p:txBody>
      </p:sp>
      <p:sp>
        <p:nvSpPr>
          <p:cNvPr id="387" name="LHCb instrumentation: VELO project. Very significant contributions to the electronics and read-out systems of the current VELO, plan to work on consolidation and maintenance of this detector during LS3.…"/>
          <p:cNvSpPr txBox="1"/>
          <p:nvPr/>
        </p:nvSpPr>
        <p:spPr>
          <a:xfrm>
            <a:off x="4925654" y="2404096"/>
            <a:ext cx="18406324" cy="2641749"/>
          </a:xfrm>
          <a:prstGeom prst="rect">
            <a:avLst/>
          </a:prstGeom>
          <a:ln w="25400">
            <a:solidFill>
              <a:srgbClr val="0096FF"/>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3333" b="0">
                <a:latin typeface="Calibri"/>
                <a:ea typeface="Calibri"/>
                <a:cs typeface="Calibri"/>
                <a:sym typeface="Calibri"/>
              </a:defRPr>
            </a:pPr>
            <a:r>
              <a:rPr lang="en-GB" sz="3300" noProof="1"/>
              <a:t>LHCb instrumentation: VELO project. Very significant contributions to the </a:t>
            </a:r>
            <a:r>
              <a:rPr lang="en-GB" sz="3300" b="1" noProof="1">
                <a:solidFill>
                  <a:srgbClr val="941100"/>
                </a:solidFill>
              </a:rPr>
              <a:t>electronics and read-out systems</a:t>
            </a:r>
            <a:r>
              <a:rPr lang="en-GB" sz="3300" noProof="1"/>
              <a:t> of the current VELO, plan to work on c</a:t>
            </a:r>
            <a:r>
              <a:rPr lang="en-GB" sz="3300" b="1" noProof="1">
                <a:solidFill>
                  <a:srgbClr val="941100"/>
                </a:solidFill>
              </a:rPr>
              <a:t>onsolidation and maintenance</a:t>
            </a:r>
            <a:r>
              <a:rPr lang="en-GB" sz="3300" noProof="1"/>
              <a:t> of this detector during </a:t>
            </a:r>
            <a:r>
              <a:rPr lang="en-GB" sz="3300" b="1" noProof="1">
                <a:solidFill>
                  <a:srgbClr val="941100"/>
                </a:solidFill>
              </a:rPr>
              <a:t>LS3</a:t>
            </a:r>
            <a:r>
              <a:rPr lang="en-GB" sz="3300" noProof="1"/>
              <a:t>.</a:t>
            </a:r>
          </a:p>
          <a:p>
            <a:pPr algn="l" defTabSz="457200">
              <a:defRPr sz="3333" b="0">
                <a:latin typeface="Calibri"/>
                <a:ea typeface="Calibri"/>
                <a:cs typeface="Calibri"/>
                <a:sym typeface="Calibri"/>
              </a:defRPr>
            </a:pPr>
            <a:endParaRPr lang="en-GB" sz="3300" noProof="1"/>
          </a:p>
          <a:p>
            <a:pPr algn="l" defTabSz="457200">
              <a:defRPr sz="3333" b="0">
                <a:latin typeface="Calibri"/>
                <a:ea typeface="Calibri"/>
                <a:cs typeface="Calibri"/>
                <a:sym typeface="Calibri"/>
              </a:defRPr>
            </a:pPr>
            <a:r>
              <a:rPr lang="en-GB" sz="3300" noProof="1"/>
              <a:t>Broad lines for </a:t>
            </a:r>
            <a:r>
              <a:rPr lang="en-GB" sz="3300" b="1" noProof="1">
                <a:solidFill>
                  <a:srgbClr val="941100"/>
                </a:solidFill>
              </a:rPr>
              <a:t>VELO Upgrade </a:t>
            </a:r>
            <a:r>
              <a:rPr lang="en-GB" sz="3300" noProof="1">
                <a:solidFill>
                  <a:srgbClr val="941100"/>
                </a:solidFill>
              </a:rPr>
              <a:t>II</a:t>
            </a:r>
            <a:r>
              <a:rPr lang="en-GB" sz="3300" b="1" noProof="1">
                <a:solidFill>
                  <a:srgbClr val="941100"/>
                </a:solidFill>
              </a:rPr>
              <a:t> (4D tracking):</a:t>
            </a:r>
            <a:r>
              <a:rPr lang="en-GB" sz="3300" noProof="1"/>
              <a:t> contribute to the construction of detector modules, develop data acquisition and control systems, and verify Front-End ASICs and sensors. </a:t>
            </a:r>
          </a:p>
        </p:txBody>
      </p:sp>
      <p:sp>
        <p:nvSpPr>
          <p:cNvPr id="388" name="Instrumentation"/>
          <p:cNvSpPr txBox="1"/>
          <p:nvPr/>
        </p:nvSpPr>
        <p:spPr>
          <a:xfrm>
            <a:off x="642470" y="2062950"/>
            <a:ext cx="3177744" cy="585112"/>
          </a:xfrm>
          <a:prstGeom prst="rect">
            <a:avLst/>
          </a:prstGeom>
          <a:solidFill>
            <a:schemeClr val="accent4">
              <a:hueOff val="-461056"/>
              <a:satOff val="4338"/>
              <a:lumOff val="-10225"/>
              <a:alpha val="59630"/>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r>
              <a:rPr lang="en-GB" noProof="1"/>
              <a:t>Instrumentation </a:t>
            </a:r>
          </a:p>
        </p:txBody>
      </p:sp>
      <p:sp>
        <p:nvSpPr>
          <p:cNvPr id="389" name="Codex-b"/>
          <p:cNvSpPr txBox="1"/>
          <p:nvPr/>
        </p:nvSpPr>
        <p:spPr>
          <a:xfrm>
            <a:off x="855767" y="8058544"/>
            <a:ext cx="1622239" cy="595035"/>
          </a:xfrm>
          <a:prstGeom prst="rect">
            <a:avLst/>
          </a:prstGeom>
          <a:solidFill>
            <a:srgbClr val="531B93">
              <a:alpha val="59991"/>
            </a:srgb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200" b="0">
                <a:solidFill>
                  <a:srgbClr val="FFFFFF"/>
                </a:solidFill>
                <a:latin typeface="+mn-lt"/>
                <a:ea typeface="+mn-ea"/>
                <a:cs typeface="+mn-cs"/>
                <a:sym typeface="Helvetica Neue Medium"/>
              </a:defRPr>
            </a:lvl1pPr>
          </a:lstStyle>
          <a:p>
            <a:pPr algn="l">
              <a:spcBef>
                <a:spcPts val="4400"/>
              </a:spcBef>
            </a:pPr>
            <a:r>
              <a:rPr lang="en-GB" noProof="1"/>
              <a:t>Codex-</a:t>
            </a:r>
            <a:r>
              <a:rPr lang="el-GR" sz="2700" noProof="1">
                <a:solidFill>
                  <a:schemeClr val="bg1"/>
                </a:solidFill>
                <a:latin typeface="Helvetica Neue"/>
              </a:rPr>
              <a:t>β</a:t>
            </a:r>
            <a:endParaRPr lang="en-US" sz="2700" noProof="1">
              <a:solidFill>
                <a:schemeClr val="bg1"/>
              </a:solidFill>
              <a:latin typeface="Helvetica Neue"/>
            </a:endParaRPr>
          </a:p>
        </p:txBody>
      </p:sp>
      <p:sp>
        <p:nvSpPr>
          <p:cNvPr id="390" name="Alejandro Novo…"/>
          <p:cNvSpPr txBox="1"/>
          <p:nvPr/>
        </p:nvSpPr>
        <p:spPr>
          <a:xfrm>
            <a:off x="541050" y="9188230"/>
            <a:ext cx="3071591" cy="11832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pPr marL="311150" indent="-311150" algn="l" defTabSz="404495">
              <a:spcBef>
                <a:spcPts val="2800"/>
              </a:spcBef>
              <a:buSzPct val="125000"/>
              <a:buChar char="•"/>
              <a:defRPr sz="2352" b="0"/>
            </a:pPr>
            <a:r>
              <a:rPr lang="en-GB" noProof="1"/>
              <a:t>Alejandro Novo</a:t>
            </a:r>
          </a:p>
          <a:p>
            <a:pPr marL="311150" indent="-311150" algn="l" defTabSz="404495">
              <a:spcBef>
                <a:spcPts val="2800"/>
              </a:spcBef>
              <a:buSzPct val="125000"/>
              <a:buChar char="•"/>
              <a:defRPr sz="2352" b="0"/>
            </a:pPr>
            <a:r>
              <a:rPr lang="en-GB" noProof="1"/>
              <a:t>Alberto Martínez</a:t>
            </a:r>
          </a:p>
        </p:txBody>
      </p:sp>
      <mc:AlternateContent xmlns:mc="http://schemas.openxmlformats.org/markup-compatibility/2006">
        <mc:Choice xmlns:a14="http://schemas.microsoft.com/office/drawing/2010/main" Requires="a14">
          <p:sp>
            <p:nvSpPr>
              <p:cNvPr id="391" name="COmpact Detector for EXotics at LHCb : new proposal for off-axis search of LLPs.…"/>
              <p:cNvSpPr txBox="1"/>
              <p:nvPr/>
            </p:nvSpPr>
            <p:spPr>
              <a:xfrm>
                <a:off x="4925654" y="7125591"/>
                <a:ext cx="18406324" cy="4142289"/>
              </a:xfrm>
              <a:prstGeom prst="rect">
                <a:avLst/>
              </a:prstGeom>
              <a:ln w="25400">
                <a:solidFill>
                  <a:srgbClr val="0096FF"/>
                </a:solidFill>
                <a:miter lim="400000"/>
              </a:ln>
              <a:extLst>
                <a:ext uri="{C572A759-6A51-4108-AA02-DFA0A04FC94B}">
                  <ma14:wrappingTextBoxFlag xmlns:ma14="http://schemas.microsoft.com/office/mac/drawingml/2011/main" xmlns:m="http://schemas.openxmlformats.org/officeDocument/2006/math" xmlns="" val="1"/>
                </a:ext>
              </a:extLst>
            </p:spPr>
            <p:txBody>
              <a:bodyPr lIns="50800" tIns="50800" rIns="50800" bIns="50800" anchor="ctr">
                <a:spAutoFit/>
              </a:bodyPr>
              <a:lstStyle/>
              <a:p>
                <a:pPr algn="l" defTabSz="457200">
                  <a:defRPr sz="3333" b="0">
                    <a:latin typeface="Calibri"/>
                    <a:ea typeface="Calibri"/>
                    <a:cs typeface="Calibri"/>
                    <a:sym typeface="Calibri"/>
                  </a:defRPr>
                </a:pPr>
                <a:r>
                  <a:rPr lang="en-GB" b="1" noProof="1">
                    <a:solidFill>
                      <a:srgbClr val="941100"/>
                    </a:solidFill>
                  </a:rPr>
                  <a:t>COmpact Detector for EXotics at LHCb </a:t>
                </a:r>
                <a:r>
                  <a:rPr lang="en-GB" noProof="1"/>
                  <a:t>: </a:t>
                </a:r>
                <a:r>
                  <a:rPr lang="en-GB" noProof="1">
                    <a:solidFill>
                      <a:srgbClr val="941100"/>
                    </a:solidFill>
                  </a:rPr>
                  <a:t>new proposal for off-axis search of LLPs</a:t>
                </a:r>
                <a:r>
                  <a:rPr lang="en-GB" noProof="1"/>
                  <a:t>. </a:t>
                </a:r>
              </a:p>
              <a:p>
                <a:pPr algn="l" defTabSz="457200">
                  <a:defRPr sz="3333" b="0">
                    <a:latin typeface="Calibri"/>
                    <a:ea typeface="Calibri"/>
                    <a:cs typeface="Calibri"/>
                    <a:sym typeface="Calibri"/>
                  </a:defRPr>
                </a:pPr>
                <a:endParaRPr lang="en-GB" noProof="1"/>
              </a:p>
              <a:p>
                <a:pPr algn="l" defTabSz="457200">
                  <a:defRPr sz="3333" b="0">
                    <a:latin typeface="Calibri"/>
                    <a:ea typeface="Calibri"/>
                    <a:cs typeface="Calibri"/>
                    <a:sym typeface="Calibri"/>
                  </a:defRPr>
                </a:pPr>
                <a:r>
                  <a:rPr lang="en-GB" noProof="1"/>
                  <a:t>Very different picture from a year ago! </a:t>
                </a:r>
                <a:r>
                  <a:rPr lang="en-GB" noProof="1">
                    <a:solidFill>
                      <a:srgbClr val="941100"/>
                    </a:solidFill>
                  </a:rPr>
                  <a:t>Demonstrator at the LHCb cavern essentially built</a:t>
                </a:r>
                <a:r>
                  <a:rPr lang="en-GB" noProof="1"/>
                  <a:t> and work on commissioning and integration into the LHCb online system already ongoing. </a:t>
                </a:r>
                <a:r>
                  <a:rPr lang="en-GB" b="1" noProof="1">
                    <a:solidFill>
                      <a:srgbClr val="941100"/>
                    </a:solidFill>
                  </a:rPr>
                  <a:t>Large involvement</a:t>
                </a:r>
                <a:r>
                  <a:rPr lang="en-GB" noProof="1"/>
                  <a:t> from both USC and UdC groups, with very </a:t>
                </a:r>
                <a:r>
                  <a:rPr lang="en-GB" b="1" noProof="1">
                    <a:solidFill>
                      <a:srgbClr val="941100"/>
                    </a:solidFill>
                  </a:rPr>
                  <a:t>substantial on-site presence</a:t>
                </a:r>
                <a:r>
                  <a:rPr lang="en-GB" noProof="1"/>
                  <a:t> in 2024-2026. </a:t>
                </a:r>
              </a:p>
              <a:p>
                <a:pPr algn="l" defTabSz="457200">
                  <a:defRPr sz="3333" b="0">
                    <a:latin typeface="Calibri"/>
                    <a:ea typeface="Calibri"/>
                    <a:cs typeface="Calibri"/>
                    <a:sym typeface="Calibri"/>
                  </a:defRPr>
                </a:pPr>
                <a:endParaRPr lang="en-GB" noProof="1"/>
              </a:p>
              <a:p>
                <a:pPr algn="l" defTabSz="457200">
                  <a:defRPr sz="3333" b="0">
                    <a:latin typeface="Calibri"/>
                    <a:ea typeface="Calibri"/>
                    <a:cs typeface="Calibri"/>
                    <a:sym typeface="Calibri"/>
                  </a:defRPr>
                </a:pPr>
                <a:r>
                  <a:rPr lang="en-GB" noProof="1"/>
                  <a:t>Target to take background (calibration) data during the last months of Run 3 </a:t>
                </a:r>
                <a14:m>
                  <m:oMath xmlns:m="http://schemas.openxmlformats.org/officeDocument/2006/math">
                    <m:r>
                      <a:rPr lang="en-GB" sz="3600" i="1" noProof="1" dirty="0" smtClean="0">
                        <a:solidFill>
                          <a:srgbClr val="000000"/>
                        </a:solidFill>
                        <a:latin typeface="Cambria Math" panose="02040503050406030204" pitchFamily="18" charset="0"/>
                      </a:rPr>
                      <m:t>→</m:t>
                    </m:r>
                  </m:oMath>
                </a14:m>
                <a:r>
                  <a:rPr lang="en-GB" noProof="1"/>
                  <a:t> see dedicated talk for the updated status and plans. </a:t>
                </a:r>
              </a:p>
            </p:txBody>
          </p:sp>
        </mc:Choice>
        <mc:Fallback>
          <p:sp>
            <p:nvSpPr>
              <p:cNvPr id="391" name="COmpact Detector for EXotics at LHCb : new proposal for off-axis search of LLPs.…"/>
              <p:cNvSpPr txBox="1">
                <a:spLocks noRot="1" noChangeAspect="1" noMove="1" noResize="1" noEditPoints="1" noAdjustHandles="1" noChangeArrowheads="1" noChangeShapeType="1" noTextEdit="1"/>
              </p:cNvSpPr>
              <p:nvPr/>
            </p:nvSpPr>
            <p:spPr>
              <a:xfrm>
                <a:off x="4925654" y="7125591"/>
                <a:ext cx="18406324" cy="4142289"/>
              </a:xfrm>
              <a:prstGeom prst="rect">
                <a:avLst/>
              </a:prstGeom>
              <a:blipFill>
                <a:blip r:embed="rId2"/>
                <a:stretch>
                  <a:fillRect l="-1033" t="-2432" r="-344" b="-5167"/>
                </a:stretch>
              </a:blipFill>
              <a:ln w="25400">
                <a:solidFill>
                  <a:srgbClr val="0096FF"/>
                </a:solidFill>
                <a:miter lim="400000"/>
              </a:ln>
              <a:extLst>
                <a:ext uri="{C572A759-6A51-4108-AA02-DFA0A04FC94B}">
                  <ma14:wrappingTextBoxFlag xmlns:a14="http://schemas.microsoft.com/office/drawing/2010/main" xmlns:ma14="http://schemas.microsoft.com/office/mac/drawingml/2011/main" xmlns:m="http://schemas.openxmlformats.org/officeDocument/2006/math" xmlns="" val="1"/>
                </a:ext>
              </a:extLst>
            </p:spPr>
            <p:txBody>
              <a:bodyPr/>
              <a:lstStyle/>
              <a:p>
                <a:r>
                  <a:rPr lang="gl-ES">
                    <a:noFill/>
                  </a:rPr>
                  <a:t> </a:t>
                </a:r>
              </a:p>
            </p:txBody>
          </p:sp>
        </mc:Fallback>
      </mc:AlternateContent>
      <p:sp>
        <p:nvSpPr>
          <p:cNvPr id="392" name="Federico de Benedetti…"/>
          <p:cNvSpPr txBox="1"/>
          <p:nvPr/>
        </p:nvSpPr>
        <p:spPr>
          <a:xfrm>
            <a:off x="681387" y="3029642"/>
            <a:ext cx="3099911" cy="40611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fontScale="70000" lnSpcReduction="20000"/>
          </a:bodyPr>
          <a:lstStyle/>
          <a:p>
            <a:pPr marL="279400" indent="-279400" algn="l" defTabSz="363220">
              <a:spcBef>
                <a:spcPts val="2500"/>
              </a:spcBef>
              <a:buSzPct val="125000"/>
              <a:buChar char="•"/>
              <a:defRPr sz="2112" b="0"/>
            </a:pPr>
            <a:r>
              <a:rPr lang="en-GB" sz="2100" noProof="1"/>
              <a:t>Federico de Benedetti</a:t>
            </a:r>
          </a:p>
          <a:p>
            <a:pPr marL="279400" indent="-279400" algn="l" defTabSz="363220">
              <a:spcBef>
                <a:spcPts val="2500"/>
              </a:spcBef>
              <a:buSzPct val="125000"/>
              <a:buChar char="•"/>
              <a:defRPr sz="2112" b="0"/>
            </a:pPr>
            <a:r>
              <a:rPr lang="en-GB" sz="2100" noProof="1"/>
              <a:t>Francisco Piernas</a:t>
            </a:r>
          </a:p>
          <a:p>
            <a:pPr marL="279400" indent="-279400" algn="l" defTabSz="363220">
              <a:spcBef>
                <a:spcPts val="2500"/>
              </a:spcBef>
              <a:buSzPct val="125000"/>
              <a:buChar char="•"/>
              <a:defRPr sz="2112" b="0"/>
            </a:pPr>
            <a:r>
              <a:rPr lang="en-GB" sz="2100" noProof="1"/>
              <a:t>Efrén Rodríguez</a:t>
            </a:r>
          </a:p>
          <a:p>
            <a:pPr marL="279400" indent="-279400" algn="l" defTabSz="363220">
              <a:spcBef>
                <a:spcPts val="2500"/>
              </a:spcBef>
              <a:buSzPct val="125000"/>
              <a:buFontTx/>
              <a:buChar char="•"/>
              <a:defRPr sz="2112" b="0"/>
            </a:pPr>
            <a:r>
              <a:rPr lang="en-GB" sz="2100" noProof="1">
                <a:solidFill>
                  <a:schemeClr val="tx1"/>
                </a:solidFill>
              </a:rPr>
              <a:t>Juan Pablo Escandón</a:t>
            </a:r>
          </a:p>
          <a:p>
            <a:pPr marL="279400" indent="-279400" algn="l" defTabSz="363220">
              <a:spcBef>
                <a:spcPts val="2500"/>
              </a:spcBef>
              <a:buSzPct val="125000"/>
              <a:buChar char="•"/>
              <a:defRPr sz="2112" b="0"/>
            </a:pPr>
            <a:r>
              <a:rPr lang="en-GB" sz="2100" noProof="1"/>
              <a:t>Antonio Fernández (PhD Engineer)</a:t>
            </a:r>
          </a:p>
          <a:p>
            <a:pPr marL="279400" indent="-279400" algn="l" defTabSz="363220">
              <a:spcBef>
                <a:spcPts val="2500"/>
              </a:spcBef>
              <a:buSzPct val="125000"/>
              <a:buChar char="•"/>
              <a:defRPr sz="2112" b="0"/>
            </a:pPr>
            <a:r>
              <a:rPr lang="en-GB" sz="2100" noProof="1"/>
              <a:t>Eliseo Pérez</a:t>
            </a:r>
          </a:p>
          <a:p>
            <a:pPr marL="279400" indent="-279400" algn="l" defTabSz="363220">
              <a:spcBef>
                <a:spcPts val="2500"/>
              </a:spcBef>
              <a:buSzPct val="125000"/>
              <a:buChar char="•"/>
              <a:defRPr sz="2112" b="0"/>
            </a:pPr>
            <a:r>
              <a:rPr lang="en-GB" sz="2100" noProof="1"/>
              <a:t>Antonio Pazos</a:t>
            </a:r>
          </a:p>
          <a:p>
            <a:pPr marL="279400" indent="-279400" algn="l" defTabSz="363220">
              <a:spcBef>
                <a:spcPts val="2500"/>
              </a:spcBef>
              <a:buSzPct val="125000"/>
              <a:buChar char="•"/>
              <a:defRPr sz="2112" b="0"/>
            </a:pPr>
            <a:r>
              <a:rPr lang="en-GB" sz="2100" noProof="1"/>
              <a:t>Iris García Rivas</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33ABF-2927-32A4-D914-061B80A249CE}"/>
            </a:ext>
          </a:extLst>
        </p:cNvPr>
        <p:cNvGrpSpPr/>
        <p:nvPr/>
      </p:nvGrpSpPr>
      <p:grpSpPr>
        <a:xfrm>
          <a:off x="0" y="0"/>
          <a:ext cx="0" cy="0"/>
          <a:chOff x="0" y="0"/>
          <a:chExt cx="0" cy="0"/>
        </a:xfrm>
      </p:grpSpPr>
      <p:sp>
        <p:nvSpPr>
          <p:cNvPr id="385" name="Instrumentation: LHCb Upgrade and CODEX-b">
            <a:extLst>
              <a:ext uri="{FF2B5EF4-FFF2-40B4-BE49-F238E27FC236}">
                <a16:creationId xmlns:a16="http://schemas.microsoft.com/office/drawing/2014/main" id="{81400138-FFC1-87AF-D54B-BD89153BA890}"/>
              </a:ext>
            </a:extLst>
          </p:cNvPr>
          <p:cNvSpPr txBox="1">
            <a:spLocks noGrp="1"/>
          </p:cNvSpPr>
          <p:nvPr>
            <p:ph type="title"/>
          </p:nvPr>
        </p:nvSpPr>
        <p:spPr>
          <a:prstGeom prst="rect">
            <a:avLst/>
          </a:prstGeom>
        </p:spPr>
        <p:txBody>
          <a:bodyPr/>
          <a:lstStyle/>
          <a:p>
            <a:r>
              <a:rPr lang="en-GB"/>
              <a:t>VELO operations</a:t>
            </a:r>
            <a:endParaRPr lang="en-GB" noProof="1"/>
          </a:p>
        </p:txBody>
      </p:sp>
      <p:sp>
        <p:nvSpPr>
          <p:cNvPr id="386" name="Slide Number">
            <a:extLst>
              <a:ext uri="{FF2B5EF4-FFF2-40B4-BE49-F238E27FC236}">
                <a16:creationId xmlns:a16="http://schemas.microsoft.com/office/drawing/2014/main" id="{30AA7587-0799-82DE-8B90-071E2D921CD9}"/>
              </a:ext>
            </a:extLst>
          </p:cNvPr>
          <p:cNvSpPr txBox="1">
            <a:spLocks noGrp="1"/>
          </p:cNvSpPr>
          <p:nvPr>
            <p:ph type="sldNum" sz="quarter" idx="2"/>
          </p:nvPr>
        </p:nvSpPr>
        <p:spPr>
          <a:xfrm>
            <a:off x="23909113" y="13100539"/>
            <a:ext cx="329566" cy="58420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lang="en-GB" noProof="1" smtClean="0"/>
              <a:t>9</a:t>
            </a:fld>
            <a:endParaRPr lang="en-GB" noProof="1"/>
          </a:p>
        </p:txBody>
      </p:sp>
      <p:sp>
        <p:nvSpPr>
          <p:cNvPr id="2" name="Text Placeholder 2">
            <a:extLst>
              <a:ext uri="{FF2B5EF4-FFF2-40B4-BE49-F238E27FC236}">
                <a16:creationId xmlns:a16="http://schemas.microsoft.com/office/drawing/2014/main" id="{3C77CBA8-ACED-4BE2-2BB6-CE1AC0AF2DB4}"/>
              </a:ext>
            </a:extLst>
          </p:cNvPr>
          <p:cNvSpPr>
            <a:spLocks noGrp="1"/>
          </p:cNvSpPr>
          <p:nvPr>
            <p:ph type="body" idx="1"/>
          </p:nvPr>
        </p:nvSpPr>
        <p:spPr>
          <a:xfrm>
            <a:off x="1080115" y="2275840"/>
            <a:ext cx="13855391" cy="10170160"/>
          </a:xfrm>
        </p:spPr>
        <p:txBody>
          <a:bodyPr/>
          <a:lstStyle/>
          <a:p>
            <a:pPr marL="685800" indent="-685800">
              <a:spcBef>
                <a:spcPts val="3000"/>
              </a:spcBef>
            </a:pPr>
            <a:r>
              <a:rPr lang="en-GB" sz="3600">
                <a:latin typeface="Calibri"/>
                <a:ea typeface="Calibri"/>
                <a:cs typeface="Calibri"/>
              </a:rPr>
              <a:t>In 2025 at the beginning of the ion run several ASICs (across 7 modules) were damaged during the operation</a:t>
            </a:r>
            <a:endParaRPr lang="en-US" sz="3600">
              <a:latin typeface="Calibri"/>
              <a:ea typeface="Calibri"/>
              <a:cs typeface="Calibri"/>
            </a:endParaRPr>
          </a:p>
          <a:p>
            <a:pPr marL="2057400" lvl="1" indent="-685800">
              <a:spcBef>
                <a:spcPts val="3000"/>
              </a:spcBef>
            </a:pPr>
            <a:r>
              <a:rPr lang="en-GB" sz="3600">
                <a:latin typeface="Calibri"/>
                <a:ea typeface="Calibri"/>
                <a:cs typeface="Calibri"/>
              </a:rPr>
              <a:t>Run until the 2026 long shutdown of the LHC at 400V. </a:t>
            </a:r>
            <a:endParaRPr lang="en-US" sz="3600">
              <a:latin typeface="Calibri"/>
              <a:ea typeface="Calibri"/>
              <a:cs typeface="Calibri"/>
            </a:endParaRPr>
          </a:p>
          <a:p>
            <a:pPr marL="2057400" lvl="1" indent="-685800">
              <a:spcBef>
                <a:spcPts val="3000"/>
              </a:spcBef>
            </a:pPr>
            <a:r>
              <a:rPr lang="en-GB" sz="3600">
                <a:latin typeface="Calibri"/>
                <a:ea typeface="Calibri"/>
                <a:cs typeface="Calibri"/>
              </a:rPr>
              <a:t>Impact on data quality</a:t>
            </a:r>
            <a:endParaRPr lang="en-US" sz="3600">
              <a:latin typeface="Calibri"/>
              <a:ea typeface="Calibri"/>
              <a:cs typeface="Calibri"/>
            </a:endParaRPr>
          </a:p>
          <a:p>
            <a:pPr marL="685800" indent="-685800">
              <a:spcBef>
                <a:spcPts val="3000"/>
              </a:spcBef>
            </a:pPr>
            <a:r>
              <a:rPr lang="en-GB" sz="3600">
                <a:latin typeface="Calibri"/>
                <a:ea typeface="Calibri"/>
                <a:cs typeface="Calibri"/>
              </a:rPr>
              <a:t>Issue involve a mix of the high voltage, sensor behaviour, ASIC and beam background condition</a:t>
            </a:r>
            <a:endParaRPr lang="en-US" sz="3600">
              <a:latin typeface="Calibri"/>
              <a:ea typeface="Calibri"/>
              <a:cs typeface="Calibri"/>
            </a:endParaRPr>
          </a:p>
          <a:p>
            <a:pPr marL="2057400" lvl="1" indent="-685800">
              <a:spcBef>
                <a:spcPts val="3000"/>
              </a:spcBef>
            </a:pPr>
            <a:r>
              <a:rPr lang="en-GB" sz="3600">
                <a:latin typeface="Calibri"/>
                <a:ea typeface="Calibri"/>
                <a:cs typeface="Calibri"/>
              </a:rPr>
              <a:t>On-going studies to understand the failure</a:t>
            </a:r>
            <a:endParaRPr lang="en-US" sz="3600">
              <a:latin typeface="Calibri"/>
              <a:ea typeface="Calibri"/>
              <a:cs typeface="Calibri"/>
            </a:endParaRPr>
          </a:p>
          <a:p>
            <a:pPr marL="685800" indent="-685800">
              <a:spcBef>
                <a:spcPts val="3000"/>
              </a:spcBef>
            </a:pPr>
            <a:r>
              <a:rPr lang="en-GB" sz="3600">
                <a:latin typeface="Calibri"/>
                <a:ea typeface="Calibri"/>
                <a:cs typeface="Calibri"/>
              </a:rPr>
              <a:t>Module replacement during LS3</a:t>
            </a:r>
          </a:p>
          <a:p>
            <a:pPr marL="685800" indent="-685800">
              <a:spcBef>
                <a:spcPts val="3000"/>
              </a:spcBef>
            </a:pPr>
            <a:r>
              <a:rPr lang="en-GB" sz="3600">
                <a:latin typeface="Calibri"/>
                <a:ea typeface="Calibri"/>
                <a:cs typeface="Calibri"/>
              </a:rPr>
              <a:t>VELO piquet Shifts (Kudos to Cristina, Adrián)</a:t>
            </a:r>
          </a:p>
        </p:txBody>
      </p:sp>
      <p:pic>
        <p:nvPicPr>
          <p:cNvPr id="3" name="Imagen 2" descr="The image depicts a scatter plot or graph showing data points representing the number of hits (intersections) on a two-dimensional plane, with one axis labeled as 'X' (possibly indicating some variable like position or time) and the other as 'Y' (possibly indicating another variable like energy or intensity). The plot includes a reference line or curve for PbPb (lead-platinum) with a specific value of 2025, and there are annotations for values of -10 and 10, which may indicate negative and positive values of a certain measurement.&#10;&#10;El contenido generado por IA puede ser incorrecto.">
            <a:extLst>
              <a:ext uri="{FF2B5EF4-FFF2-40B4-BE49-F238E27FC236}">
                <a16:creationId xmlns:a16="http://schemas.microsoft.com/office/drawing/2014/main" id="{E2BC3765-3116-E52A-77B3-CE8139BBDEDA}"/>
              </a:ext>
            </a:extLst>
          </p:cNvPr>
          <p:cNvPicPr>
            <a:picLocks noChangeAspect="1"/>
          </p:cNvPicPr>
          <p:nvPr/>
        </p:nvPicPr>
        <p:blipFill>
          <a:blip r:embed="rId2"/>
          <a:stretch>
            <a:fillRect/>
          </a:stretch>
        </p:blipFill>
        <p:spPr>
          <a:xfrm>
            <a:off x="14356080" y="1573781"/>
            <a:ext cx="9561612" cy="6288022"/>
          </a:xfrm>
          <a:prstGeom prst="rect">
            <a:avLst/>
          </a:prstGeom>
        </p:spPr>
      </p:pic>
      <p:pic>
        <p:nvPicPr>
          <p:cNvPr id="4" name="Imagen 8" descr="A close-up of a graph&#10;&#10;AI-generated content may be incorrect.">
            <a:extLst>
              <a:ext uri="{FF2B5EF4-FFF2-40B4-BE49-F238E27FC236}">
                <a16:creationId xmlns:a16="http://schemas.microsoft.com/office/drawing/2014/main" id="{98833189-FB51-ECFA-EE26-250929CA2E3D}"/>
              </a:ext>
            </a:extLst>
          </p:cNvPr>
          <p:cNvPicPr>
            <a:picLocks noChangeAspect="1"/>
          </p:cNvPicPr>
          <p:nvPr/>
        </p:nvPicPr>
        <p:blipFill>
          <a:blip r:embed="rId3"/>
          <a:stretch>
            <a:fillRect/>
          </a:stretch>
        </p:blipFill>
        <p:spPr>
          <a:xfrm>
            <a:off x="16158787" y="7800088"/>
            <a:ext cx="6433582" cy="5448260"/>
          </a:xfrm>
          <a:prstGeom prst="rect">
            <a:avLst/>
          </a:prstGeom>
        </p:spPr>
      </p:pic>
    </p:spTree>
    <p:extLst>
      <p:ext uri="{BB962C8B-B14F-4D97-AF65-F5344CB8AC3E}">
        <p14:creationId xmlns:p14="http://schemas.microsoft.com/office/powerpoint/2010/main" val="4002504308"/>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77</TotalTime>
  <Words>2076</Words>
  <Application>Microsoft Macintosh PowerPoint</Application>
  <PresentationFormat>Custom</PresentationFormat>
  <Paragraphs>273</Paragraphs>
  <Slides>19</Slides>
  <Notes>6</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19</vt:i4>
      </vt:variant>
    </vt:vector>
  </HeadingPairs>
  <TitlesOfParts>
    <vt:vector size="38" baseType="lpstr">
      <vt:lpstr>Arial</vt:lpstr>
      <vt:lpstr>Arial,Sans-Serif</vt:lpstr>
      <vt:lpstr>Bradley Hand ITC TT-Bold</vt:lpstr>
      <vt:lpstr>Calibri</vt:lpstr>
      <vt:lpstr>Cambria Math</vt:lpstr>
      <vt:lpstr>Canela Bold</vt:lpstr>
      <vt:lpstr>Canela Deck Regular</vt:lpstr>
      <vt:lpstr>Courier New</vt:lpstr>
      <vt:lpstr>Graphik</vt:lpstr>
      <vt:lpstr>Graphik-SemiboldItalic</vt:lpstr>
      <vt:lpstr>Helvetica Light</vt:lpstr>
      <vt:lpstr>Helvetica Neue</vt:lpstr>
      <vt:lpstr>Helvetica Neue Medium</vt:lpstr>
      <vt:lpstr>Helvetica Neue Thin</vt:lpstr>
      <vt:lpstr>Noteworthy Light</vt:lpstr>
      <vt:lpstr>Segoe UI</vt:lpstr>
      <vt:lpstr>Symbol</vt:lpstr>
      <vt:lpstr>Times Roman</vt:lpstr>
      <vt:lpstr>White</vt:lpstr>
      <vt:lpstr>LHCb and Codex-β IGFAE-USC</vt:lpstr>
      <vt:lpstr>Research Team 2025-2026</vt:lpstr>
      <vt:lpstr>LHCb Run 3: Upgraded Detector Data</vt:lpstr>
      <vt:lpstr>Main physics analysis lines: SL</vt:lpstr>
      <vt:lpstr>Main physics analysis lines: IFT and QCD</vt:lpstr>
      <vt:lpstr>Main physics analysis lines: RD</vt:lpstr>
      <vt:lpstr>Main physics analysis lines: Very rare/Exotica</vt:lpstr>
      <vt:lpstr>Instrumentation: LHCb Upgrade and CODEX-b</vt:lpstr>
      <vt:lpstr>VELO operations</vt:lpstr>
      <vt:lpstr>VELO Upgrade II</vt:lpstr>
      <vt:lpstr>VELO upgrade II</vt:lpstr>
      <vt:lpstr>CODEX-β</vt:lpstr>
      <vt:lpstr>Beyond LHCb </vt:lpstr>
      <vt:lpstr>Summary</vt:lpstr>
      <vt:lpstr>Backup slides</vt:lpstr>
      <vt:lpstr>LHC Schedule </vt:lpstr>
      <vt:lpstr>Measurement of R(D(*)0) using 3-prong hadronic tau decays</vt:lpstr>
      <vt:lpstr>QCD and Heavy-Ion collisions and Spectroscopy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GALLAS TORREIRA ABRAHAM ANTONIO</cp:lastModifiedBy>
  <cp:revision>1</cp:revision>
  <dcterms:modified xsi:type="dcterms:W3CDTF">2026-06-22T06:31:44Z</dcterms:modified>
</cp:coreProperties>
</file>