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4"/>
    <p:sldMasterId id="2147483694" r:id="rId5"/>
  </p:sldMasterIdLst>
  <p:notesMasterIdLst>
    <p:notesMasterId r:id="rId26"/>
  </p:notesMasterIdLst>
  <p:sldIdLst>
    <p:sldId id="256" r:id="rId6"/>
    <p:sldId id="1547" r:id="rId7"/>
    <p:sldId id="876" r:id="rId8"/>
    <p:sldId id="891" r:id="rId9"/>
    <p:sldId id="1544" r:id="rId10"/>
    <p:sldId id="834" r:id="rId11"/>
    <p:sldId id="1472" r:id="rId12"/>
    <p:sldId id="291" r:id="rId13"/>
    <p:sldId id="295" r:id="rId14"/>
    <p:sldId id="292" r:id="rId15"/>
    <p:sldId id="265" r:id="rId16"/>
    <p:sldId id="1548" r:id="rId17"/>
    <p:sldId id="895" r:id="rId18"/>
    <p:sldId id="1473" r:id="rId19"/>
    <p:sldId id="1471" r:id="rId20"/>
    <p:sldId id="1468" r:id="rId21"/>
    <p:sldId id="1470" r:id="rId22"/>
    <p:sldId id="887" r:id="rId23"/>
    <p:sldId id="303" r:id="rId24"/>
    <p:sldId id="147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8888"/>
    <a:srgbClr val="E9EBF5"/>
    <a:srgbClr val="EDAA13"/>
    <a:srgbClr val="2E0A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8D2411-0D97-E043-A5DA-91668C853C35}" v="42" dt="2024-07-12T06:41:33.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60" autoAdjust="0"/>
    <p:restoredTop sz="93665" autoAdjust="0"/>
  </p:normalViewPr>
  <p:slideViewPr>
    <p:cSldViewPr snapToGrid="0">
      <p:cViewPr varScale="1">
        <p:scale>
          <a:sx n="105" d="100"/>
          <a:sy n="105" d="100"/>
        </p:scale>
        <p:origin x="224" y="496"/>
      </p:cViewPr>
      <p:guideLst/>
    </p:cSldViewPr>
  </p:slideViewPr>
  <p:outlineViewPr>
    <p:cViewPr>
      <p:scale>
        <a:sx n="33" d="100"/>
        <a:sy n="33" d="100"/>
      </p:scale>
      <p:origin x="0" y="-10700"/>
    </p:cViewPr>
  </p:outlineViewPr>
  <p:notesTextViewPr>
    <p:cViewPr>
      <p:scale>
        <a:sx n="1" d="1"/>
        <a:sy n="1" d="1"/>
      </p:scale>
      <p:origin x="0" y="-800"/>
    </p:cViewPr>
  </p:notesTextViewPr>
  <p:notesViewPr>
    <p:cSldViewPr snapToGrid="0">
      <p:cViewPr varScale="1">
        <p:scale>
          <a:sx n="51" d="100"/>
          <a:sy n="51" d="100"/>
        </p:scale>
        <p:origin x="2692"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Bates" userId="8207a767-22d6-4ba3-84ba-ce5356c17269" providerId="ADAL" clId="{968D2411-0D97-E043-A5DA-91668C853C35}"/>
    <pc:docChg chg="undo custSel addSld delSld modSld sldOrd modMainMaster modNotesMaster">
      <pc:chgData name="Richard Bates" userId="8207a767-22d6-4ba3-84ba-ce5356c17269" providerId="ADAL" clId="{968D2411-0D97-E043-A5DA-91668C853C35}" dt="2024-07-12T06:47:35.718" v="933" actId="478"/>
      <pc:docMkLst>
        <pc:docMk/>
      </pc:docMkLst>
      <pc:sldChg chg="modSp mod">
        <pc:chgData name="Richard Bates" userId="8207a767-22d6-4ba3-84ba-ce5356c17269" providerId="ADAL" clId="{968D2411-0D97-E043-A5DA-91668C853C35}" dt="2024-07-11T18:47:45.659" v="126"/>
        <pc:sldMkLst>
          <pc:docMk/>
          <pc:sldMk cId="377209259" sldId="256"/>
        </pc:sldMkLst>
        <pc:spChg chg="mod">
          <ac:chgData name="Richard Bates" userId="8207a767-22d6-4ba3-84ba-ce5356c17269" providerId="ADAL" clId="{968D2411-0D97-E043-A5DA-91668C853C35}" dt="2024-07-11T18:47:45.659" v="126"/>
          <ac:spMkLst>
            <pc:docMk/>
            <pc:sldMk cId="377209259" sldId="256"/>
            <ac:spMk id="2" creationId="{DF6F4355-9884-4877-BB4D-9C82347480F3}"/>
          </ac:spMkLst>
        </pc:spChg>
        <pc:spChg chg="mod">
          <ac:chgData name="Richard Bates" userId="8207a767-22d6-4ba3-84ba-ce5356c17269" providerId="ADAL" clId="{968D2411-0D97-E043-A5DA-91668C853C35}" dt="2024-07-11T18:47:45.659" v="126"/>
          <ac:spMkLst>
            <pc:docMk/>
            <pc:sldMk cId="377209259" sldId="256"/>
            <ac:spMk id="3" creationId="{F376DFD9-8018-48DD-8395-ACE0F6348A96}"/>
          </ac:spMkLst>
        </pc:spChg>
      </pc:sldChg>
      <pc:sldChg chg="addSp delSp modSp add mod modClrScheme chgLayout">
        <pc:chgData name="Richard Bates" userId="8207a767-22d6-4ba3-84ba-ce5356c17269" providerId="ADAL" clId="{968D2411-0D97-E043-A5DA-91668C853C35}" dt="2024-07-11T18:57:02.079" v="282"/>
        <pc:sldMkLst>
          <pc:docMk/>
          <pc:sldMk cId="3077298787" sldId="265"/>
        </pc:sldMkLst>
        <pc:spChg chg="mod ord">
          <ac:chgData name="Richard Bates" userId="8207a767-22d6-4ba3-84ba-ce5356c17269" providerId="ADAL" clId="{968D2411-0D97-E043-A5DA-91668C853C35}" dt="2024-07-11T18:48:19.600" v="146" actId="700"/>
          <ac:spMkLst>
            <pc:docMk/>
            <pc:sldMk cId="3077298787" sldId="265"/>
            <ac:spMk id="2" creationId="{78F13940-5720-7740-9CD1-952789AB7554}"/>
          </ac:spMkLst>
        </pc:spChg>
        <pc:spChg chg="mod ord">
          <ac:chgData name="Richard Bates" userId="8207a767-22d6-4ba3-84ba-ce5356c17269" providerId="ADAL" clId="{968D2411-0D97-E043-A5DA-91668C853C35}" dt="2024-07-11T18:48:19.600" v="146" actId="700"/>
          <ac:spMkLst>
            <pc:docMk/>
            <pc:sldMk cId="3077298787" sldId="265"/>
            <ac:spMk id="3" creationId="{D48A5309-A9D5-FE4F-ABDD-E44043E089C8}"/>
          </ac:spMkLst>
        </pc:spChg>
        <pc:spChg chg="mod ord">
          <ac:chgData name="Richard Bates" userId="8207a767-22d6-4ba3-84ba-ce5356c17269" providerId="ADAL" clId="{968D2411-0D97-E043-A5DA-91668C853C35}" dt="2024-07-11T18:48:19.600" v="146" actId="700"/>
          <ac:spMkLst>
            <pc:docMk/>
            <pc:sldMk cId="3077298787" sldId="265"/>
            <ac:spMk id="4" creationId="{76A560BA-75E8-E34F-91F1-E864AA84ABCB}"/>
          </ac:spMkLst>
        </pc:spChg>
        <pc:spChg chg="mod ord">
          <ac:chgData name="Richard Bates" userId="8207a767-22d6-4ba3-84ba-ce5356c17269" providerId="ADAL" clId="{968D2411-0D97-E043-A5DA-91668C853C35}" dt="2024-07-11T18:48:19.701" v="156" actId="27636"/>
          <ac:spMkLst>
            <pc:docMk/>
            <pc:sldMk cId="3077298787" sldId="265"/>
            <ac:spMk id="6" creationId="{985CF4A7-B842-AE4F-B464-7DFAF6CC5A0C}"/>
          </ac:spMkLst>
        </pc:spChg>
        <pc:spChg chg="add del mod ord">
          <ac:chgData name="Richard Bates" userId="8207a767-22d6-4ba3-84ba-ce5356c17269" providerId="ADAL" clId="{968D2411-0D97-E043-A5DA-91668C853C35}" dt="2024-07-11T18:48:19.600" v="146" actId="700"/>
          <ac:spMkLst>
            <pc:docMk/>
            <pc:sldMk cId="3077298787" sldId="265"/>
            <ac:spMk id="7" creationId="{E2D4E255-E9A3-1F3A-E64A-FAFA0D0CC71D}"/>
          </ac:spMkLst>
        </pc:spChg>
        <pc:spChg chg="mod">
          <ac:chgData name="Richard Bates" userId="8207a767-22d6-4ba3-84ba-ce5356c17269" providerId="ADAL" clId="{968D2411-0D97-E043-A5DA-91668C853C35}" dt="2024-07-11T18:55:45.216" v="238" actId="1037"/>
          <ac:spMkLst>
            <pc:docMk/>
            <pc:sldMk cId="3077298787" sldId="265"/>
            <ac:spMk id="8" creationId="{4F4DFC6B-8FBA-0843-B6DD-ECDA1D3105FF}"/>
          </ac:spMkLst>
        </pc:spChg>
        <pc:spChg chg="mod">
          <ac:chgData name="Richard Bates" userId="8207a767-22d6-4ba3-84ba-ce5356c17269" providerId="ADAL" clId="{968D2411-0D97-E043-A5DA-91668C853C35}" dt="2024-07-11T18:55:45.216" v="238" actId="1037"/>
          <ac:spMkLst>
            <pc:docMk/>
            <pc:sldMk cId="3077298787" sldId="265"/>
            <ac:spMk id="9" creationId="{B51D85EE-9CBD-0A48-927D-2A3AE531CA0A}"/>
          </ac:spMkLst>
        </pc:spChg>
        <pc:spChg chg="mod">
          <ac:chgData name="Richard Bates" userId="8207a767-22d6-4ba3-84ba-ce5356c17269" providerId="ADAL" clId="{968D2411-0D97-E043-A5DA-91668C853C35}" dt="2024-07-11T18:56:03.135" v="279" actId="1037"/>
          <ac:spMkLst>
            <pc:docMk/>
            <pc:sldMk cId="3077298787" sldId="265"/>
            <ac:spMk id="11" creationId="{06A24D0C-157A-9A43-B1FA-BAD150DDFFE5}"/>
          </ac:spMkLst>
        </pc:spChg>
        <pc:spChg chg="add del mod ord">
          <ac:chgData name="Richard Bates" userId="8207a767-22d6-4ba3-84ba-ce5356c17269" providerId="ADAL" clId="{968D2411-0D97-E043-A5DA-91668C853C35}" dt="2024-07-11T18:49:46.683" v="180" actId="478"/>
          <ac:spMkLst>
            <pc:docMk/>
            <pc:sldMk cId="3077298787" sldId="265"/>
            <ac:spMk id="12" creationId="{B5F3D843-0B29-D968-0213-3578711E82DD}"/>
          </ac:spMkLst>
        </pc:spChg>
        <pc:spChg chg="mod">
          <ac:chgData name="Richard Bates" userId="8207a767-22d6-4ba3-84ba-ce5356c17269" providerId="ADAL" clId="{968D2411-0D97-E043-A5DA-91668C853C35}" dt="2024-07-11T18:47:45.659" v="126"/>
          <ac:spMkLst>
            <pc:docMk/>
            <pc:sldMk cId="3077298787" sldId="265"/>
            <ac:spMk id="15" creationId="{FCFD0A6E-1E4E-A240-A5F2-ED07B18B0257}"/>
          </ac:spMkLst>
        </pc:spChg>
        <pc:spChg chg="mod">
          <ac:chgData name="Richard Bates" userId="8207a767-22d6-4ba3-84ba-ce5356c17269" providerId="ADAL" clId="{968D2411-0D97-E043-A5DA-91668C853C35}" dt="2024-07-11T18:47:45.659" v="126"/>
          <ac:spMkLst>
            <pc:docMk/>
            <pc:sldMk cId="3077298787" sldId="265"/>
            <ac:spMk id="18" creationId="{32F40BF0-5408-0C4C-81DC-941F699189EE}"/>
          </ac:spMkLst>
        </pc:spChg>
        <pc:spChg chg="mod">
          <ac:chgData name="Richard Bates" userId="8207a767-22d6-4ba3-84ba-ce5356c17269" providerId="ADAL" clId="{968D2411-0D97-E043-A5DA-91668C853C35}" dt="2024-07-11T18:47:45.659" v="126"/>
          <ac:spMkLst>
            <pc:docMk/>
            <pc:sldMk cId="3077298787" sldId="265"/>
            <ac:spMk id="19" creationId="{09ED88FB-5598-BB40-ADF8-3F65DEF9D9B3}"/>
          </ac:spMkLst>
        </pc:spChg>
        <pc:spChg chg="mod">
          <ac:chgData name="Richard Bates" userId="8207a767-22d6-4ba3-84ba-ce5356c17269" providerId="ADAL" clId="{968D2411-0D97-E043-A5DA-91668C853C35}" dt="2024-07-11T18:47:45.659" v="126"/>
          <ac:spMkLst>
            <pc:docMk/>
            <pc:sldMk cId="3077298787" sldId="265"/>
            <ac:spMk id="20" creationId="{85E1E762-7EB8-8943-8FDF-E4B576275C2C}"/>
          </ac:spMkLst>
        </pc:spChg>
        <pc:spChg chg="mod">
          <ac:chgData name="Richard Bates" userId="8207a767-22d6-4ba3-84ba-ce5356c17269" providerId="ADAL" clId="{968D2411-0D97-E043-A5DA-91668C853C35}" dt="2024-07-11T18:47:45.659" v="126"/>
          <ac:spMkLst>
            <pc:docMk/>
            <pc:sldMk cId="3077298787" sldId="265"/>
            <ac:spMk id="21" creationId="{AEEBC126-5409-5443-AE03-D70098C3ABF9}"/>
          </ac:spMkLst>
        </pc:spChg>
        <pc:spChg chg="mod">
          <ac:chgData name="Richard Bates" userId="8207a767-22d6-4ba3-84ba-ce5356c17269" providerId="ADAL" clId="{968D2411-0D97-E043-A5DA-91668C853C35}" dt="2024-07-11T18:47:45.659" v="126"/>
          <ac:spMkLst>
            <pc:docMk/>
            <pc:sldMk cId="3077298787" sldId="265"/>
            <ac:spMk id="22" creationId="{E885F113-1BC5-154E-96B9-BFD87B885D9F}"/>
          </ac:spMkLst>
        </pc:spChg>
        <pc:spChg chg="mod">
          <ac:chgData name="Richard Bates" userId="8207a767-22d6-4ba3-84ba-ce5356c17269" providerId="ADAL" clId="{968D2411-0D97-E043-A5DA-91668C853C35}" dt="2024-07-11T18:47:45.659" v="126"/>
          <ac:spMkLst>
            <pc:docMk/>
            <pc:sldMk cId="3077298787" sldId="265"/>
            <ac:spMk id="23" creationId="{7850CC11-6CFF-3C43-A8AA-4D35A94D129A}"/>
          </ac:spMkLst>
        </pc:spChg>
        <pc:spChg chg="mod">
          <ac:chgData name="Richard Bates" userId="8207a767-22d6-4ba3-84ba-ce5356c17269" providerId="ADAL" clId="{968D2411-0D97-E043-A5DA-91668C853C35}" dt="2024-07-11T18:47:45.659" v="126"/>
          <ac:spMkLst>
            <pc:docMk/>
            <pc:sldMk cId="3077298787" sldId="265"/>
            <ac:spMk id="24" creationId="{4E5AA9E7-319D-194A-AD3A-B22A48D24779}"/>
          </ac:spMkLst>
        </pc:spChg>
        <pc:spChg chg="mod">
          <ac:chgData name="Richard Bates" userId="8207a767-22d6-4ba3-84ba-ce5356c17269" providerId="ADAL" clId="{968D2411-0D97-E043-A5DA-91668C853C35}" dt="2024-07-11T18:47:45.659" v="126"/>
          <ac:spMkLst>
            <pc:docMk/>
            <pc:sldMk cId="3077298787" sldId="265"/>
            <ac:spMk id="25" creationId="{50F0DCF9-EE10-C44A-B5FD-5800CC550F6D}"/>
          </ac:spMkLst>
        </pc:spChg>
        <pc:spChg chg="mod">
          <ac:chgData name="Richard Bates" userId="8207a767-22d6-4ba3-84ba-ce5356c17269" providerId="ADAL" clId="{968D2411-0D97-E043-A5DA-91668C853C35}" dt="2024-07-11T18:47:45.659" v="126"/>
          <ac:spMkLst>
            <pc:docMk/>
            <pc:sldMk cId="3077298787" sldId="265"/>
            <ac:spMk id="26" creationId="{48B3AC1E-5ECA-E347-AF30-BE4761849481}"/>
          </ac:spMkLst>
        </pc:spChg>
        <pc:spChg chg="mod">
          <ac:chgData name="Richard Bates" userId="8207a767-22d6-4ba3-84ba-ce5356c17269" providerId="ADAL" clId="{968D2411-0D97-E043-A5DA-91668C853C35}" dt="2024-07-11T18:55:58.584" v="269" actId="1076"/>
          <ac:spMkLst>
            <pc:docMk/>
            <pc:sldMk cId="3077298787" sldId="265"/>
            <ac:spMk id="35" creationId="{3F462C41-B2D8-3241-9A24-0293169669F6}"/>
          </ac:spMkLst>
        </pc:spChg>
        <pc:spChg chg="mod">
          <ac:chgData name="Richard Bates" userId="8207a767-22d6-4ba3-84ba-ce5356c17269" providerId="ADAL" clId="{968D2411-0D97-E043-A5DA-91668C853C35}" dt="2024-07-11T18:50:11.783" v="184" actId="164"/>
          <ac:spMkLst>
            <pc:docMk/>
            <pc:sldMk cId="3077298787" sldId="265"/>
            <ac:spMk id="36" creationId="{D08883D3-6875-2249-863D-9C7C9C63BF38}"/>
          </ac:spMkLst>
        </pc:spChg>
        <pc:grpChg chg="mod">
          <ac:chgData name="Richard Bates" userId="8207a767-22d6-4ba3-84ba-ce5356c17269" providerId="ADAL" clId="{968D2411-0D97-E043-A5DA-91668C853C35}" dt="2024-07-11T18:50:11.783" v="184" actId="164"/>
          <ac:grpSpMkLst>
            <pc:docMk/>
            <pc:sldMk cId="3077298787" sldId="265"/>
            <ac:grpSpMk id="13" creationId="{F43E0597-A94E-3748-8FB0-3E77B2865689}"/>
          </ac:grpSpMkLst>
        </pc:grpChg>
        <pc:grpChg chg="mod">
          <ac:chgData name="Richard Bates" userId="8207a767-22d6-4ba3-84ba-ce5356c17269" providerId="ADAL" clId="{968D2411-0D97-E043-A5DA-91668C853C35}" dt="2024-07-11T18:47:45.659" v="126"/>
          <ac:grpSpMkLst>
            <pc:docMk/>
            <pc:sldMk cId="3077298787" sldId="265"/>
            <ac:grpSpMk id="14" creationId="{14CF8C21-056B-B345-9BC3-1BFBC78CB3AC}"/>
          </ac:grpSpMkLst>
        </pc:grpChg>
        <pc:grpChg chg="add mod">
          <ac:chgData name="Richard Bates" userId="8207a767-22d6-4ba3-84ba-ce5356c17269" providerId="ADAL" clId="{968D2411-0D97-E043-A5DA-91668C853C35}" dt="2024-07-11T18:50:21.789" v="186" actId="1076"/>
          <ac:grpSpMkLst>
            <pc:docMk/>
            <pc:sldMk cId="3077298787" sldId="265"/>
            <ac:grpSpMk id="39" creationId="{A376509D-87C6-1EC6-2998-02B8FB6ABE7C}"/>
          </ac:grpSpMkLst>
        </pc:grpChg>
        <pc:picChg chg="mod">
          <ac:chgData name="Richard Bates" userId="8207a767-22d6-4ba3-84ba-ce5356c17269" providerId="ADAL" clId="{968D2411-0D97-E043-A5DA-91668C853C35}" dt="2024-07-11T18:55:45.216" v="238" actId="1037"/>
          <ac:picMkLst>
            <pc:docMk/>
            <pc:sldMk cId="3077298787" sldId="265"/>
            <ac:picMk id="5" creationId="{FA02C850-FEAF-094D-BC1D-CACFDBAABC76}"/>
          </ac:picMkLst>
        </pc:picChg>
        <pc:picChg chg="del mod">
          <ac:chgData name="Richard Bates" userId="8207a767-22d6-4ba3-84ba-ce5356c17269" providerId="ADAL" clId="{968D2411-0D97-E043-A5DA-91668C853C35}" dt="2024-07-11T18:55:30.002" v="216" actId="478"/>
          <ac:picMkLst>
            <pc:docMk/>
            <pc:sldMk cId="3077298787" sldId="265"/>
            <ac:picMk id="10" creationId="{241EE0F8-A02B-EB45-BC1F-6239AB46B664}"/>
          </ac:picMkLst>
        </pc:picChg>
        <pc:picChg chg="mod">
          <ac:chgData name="Richard Bates" userId="8207a767-22d6-4ba3-84ba-ce5356c17269" providerId="ADAL" clId="{968D2411-0D97-E043-A5DA-91668C853C35}" dt="2024-07-11T18:55:54.536" v="268" actId="1038"/>
          <ac:picMkLst>
            <pc:docMk/>
            <pc:sldMk cId="3077298787" sldId="265"/>
            <ac:picMk id="34" creationId="{80F422A5-CCCC-A741-99CA-7181E62C7221}"/>
          </ac:picMkLst>
        </pc:picChg>
        <pc:picChg chg="mod">
          <ac:chgData name="Richard Bates" userId="8207a767-22d6-4ba3-84ba-ce5356c17269" providerId="ADAL" clId="{968D2411-0D97-E043-A5DA-91668C853C35}" dt="2024-07-11T18:55:45.216" v="238" actId="1037"/>
          <ac:picMkLst>
            <pc:docMk/>
            <pc:sldMk cId="3077298787" sldId="265"/>
            <ac:picMk id="38" creationId="{437BDFD7-6933-5E4F-96F6-9CD9E56687D2}"/>
          </ac:picMkLst>
        </pc:picChg>
        <pc:picChg chg="add mod">
          <ac:chgData name="Richard Bates" userId="8207a767-22d6-4ba3-84ba-ce5356c17269" providerId="ADAL" clId="{968D2411-0D97-E043-A5DA-91668C853C35}" dt="2024-07-11T18:56:06.757" v="280" actId="14100"/>
          <ac:picMkLst>
            <pc:docMk/>
            <pc:sldMk cId="3077298787" sldId="265"/>
            <ac:picMk id="40" creationId="{8A247463-D9FA-31B8-E322-04950ABA6020}"/>
          </ac:picMkLst>
        </pc:picChg>
        <pc:picChg chg="add mod">
          <ac:chgData name="Richard Bates" userId="8207a767-22d6-4ba3-84ba-ce5356c17269" providerId="ADAL" clId="{968D2411-0D97-E043-A5DA-91668C853C35}" dt="2024-07-11T18:57:02.079" v="282"/>
          <ac:picMkLst>
            <pc:docMk/>
            <pc:sldMk cId="3077298787" sldId="265"/>
            <ac:picMk id="41" creationId="{48ECB64A-BB3B-40F5-A15C-8FF276FED430}"/>
          </ac:picMkLst>
        </pc:picChg>
        <pc:cxnChg chg="mod">
          <ac:chgData name="Richard Bates" userId="8207a767-22d6-4ba3-84ba-ce5356c17269" providerId="ADAL" clId="{968D2411-0D97-E043-A5DA-91668C853C35}" dt="2024-07-11T18:47:45.659" v="126"/>
          <ac:cxnSpMkLst>
            <pc:docMk/>
            <pc:sldMk cId="3077298787" sldId="265"/>
            <ac:cxnSpMk id="16" creationId="{1F46335E-E4E1-4248-9774-1E723EAEC476}"/>
          </ac:cxnSpMkLst>
        </pc:cxnChg>
        <pc:cxnChg chg="mod">
          <ac:chgData name="Richard Bates" userId="8207a767-22d6-4ba3-84ba-ce5356c17269" providerId="ADAL" clId="{968D2411-0D97-E043-A5DA-91668C853C35}" dt="2024-07-11T18:47:45.659" v="126"/>
          <ac:cxnSpMkLst>
            <pc:docMk/>
            <pc:sldMk cId="3077298787" sldId="265"/>
            <ac:cxnSpMk id="17" creationId="{D1D51FE5-4982-B84A-8FD4-9F2840AEE407}"/>
          </ac:cxnSpMkLst>
        </pc:cxnChg>
        <pc:cxnChg chg="mod">
          <ac:chgData name="Richard Bates" userId="8207a767-22d6-4ba3-84ba-ce5356c17269" providerId="ADAL" clId="{968D2411-0D97-E043-A5DA-91668C853C35}" dt="2024-07-11T18:47:45.659" v="126"/>
          <ac:cxnSpMkLst>
            <pc:docMk/>
            <pc:sldMk cId="3077298787" sldId="265"/>
            <ac:cxnSpMk id="27" creationId="{CE49BEA2-8B5E-F844-834D-A67E464E9466}"/>
          </ac:cxnSpMkLst>
        </pc:cxnChg>
        <pc:cxnChg chg="mod">
          <ac:chgData name="Richard Bates" userId="8207a767-22d6-4ba3-84ba-ce5356c17269" providerId="ADAL" clId="{968D2411-0D97-E043-A5DA-91668C853C35}" dt="2024-07-11T18:47:45.659" v="126"/>
          <ac:cxnSpMkLst>
            <pc:docMk/>
            <pc:sldMk cId="3077298787" sldId="265"/>
            <ac:cxnSpMk id="28" creationId="{20E403A7-5278-1243-B8DB-D1CBFFA35612}"/>
          </ac:cxnSpMkLst>
        </pc:cxnChg>
        <pc:cxnChg chg="mod">
          <ac:chgData name="Richard Bates" userId="8207a767-22d6-4ba3-84ba-ce5356c17269" providerId="ADAL" clId="{968D2411-0D97-E043-A5DA-91668C853C35}" dt="2024-07-11T18:47:45.659" v="126"/>
          <ac:cxnSpMkLst>
            <pc:docMk/>
            <pc:sldMk cId="3077298787" sldId="265"/>
            <ac:cxnSpMk id="29" creationId="{BB4D2B28-87A1-C842-8608-70350BF175E7}"/>
          </ac:cxnSpMkLst>
        </pc:cxnChg>
        <pc:cxnChg chg="mod">
          <ac:chgData name="Richard Bates" userId="8207a767-22d6-4ba3-84ba-ce5356c17269" providerId="ADAL" clId="{968D2411-0D97-E043-A5DA-91668C853C35}" dt="2024-07-11T18:47:45.659" v="126"/>
          <ac:cxnSpMkLst>
            <pc:docMk/>
            <pc:sldMk cId="3077298787" sldId="265"/>
            <ac:cxnSpMk id="30" creationId="{B6BA893F-4E9D-3E47-8B1A-44FEFAF15549}"/>
          </ac:cxnSpMkLst>
        </pc:cxnChg>
        <pc:cxnChg chg="mod">
          <ac:chgData name="Richard Bates" userId="8207a767-22d6-4ba3-84ba-ce5356c17269" providerId="ADAL" clId="{968D2411-0D97-E043-A5DA-91668C853C35}" dt="2024-07-11T18:47:45.659" v="126"/>
          <ac:cxnSpMkLst>
            <pc:docMk/>
            <pc:sldMk cId="3077298787" sldId="265"/>
            <ac:cxnSpMk id="31" creationId="{A5306494-E7A0-0B4B-BE56-0A70E514FDBF}"/>
          </ac:cxnSpMkLst>
        </pc:cxnChg>
        <pc:cxnChg chg="mod">
          <ac:chgData name="Richard Bates" userId="8207a767-22d6-4ba3-84ba-ce5356c17269" providerId="ADAL" clId="{968D2411-0D97-E043-A5DA-91668C853C35}" dt="2024-07-11T18:47:45.659" v="126"/>
          <ac:cxnSpMkLst>
            <pc:docMk/>
            <pc:sldMk cId="3077298787" sldId="265"/>
            <ac:cxnSpMk id="32" creationId="{8AE54116-6D77-DC42-B4E8-3F1E4ED43835}"/>
          </ac:cxnSpMkLst>
        </pc:cxnChg>
        <pc:cxnChg chg="mod">
          <ac:chgData name="Richard Bates" userId="8207a767-22d6-4ba3-84ba-ce5356c17269" providerId="ADAL" clId="{968D2411-0D97-E043-A5DA-91668C853C35}" dt="2024-07-11T18:47:45.659" v="126"/>
          <ac:cxnSpMkLst>
            <pc:docMk/>
            <pc:sldMk cId="3077298787" sldId="265"/>
            <ac:cxnSpMk id="33" creationId="{C8F3D98D-D838-6D42-B199-CC1E76ECB3AE}"/>
          </ac:cxnSpMkLst>
        </pc:cxnChg>
        <pc:cxnChg chg="mod">
          <ac:chgData name="Richard Bates" userId="8207a767-22d6-4ba3-84ba-ce5356c17269" providerId="ADAL" clId="{968D2411-0D97-E043-A5DA-91668C853C35}" dt="2024-07-11T18:50:11.783" v="184" actId="164"/>
          <ac:cxnSpMkLst>
            <pc:docMk/>
            <pc:sldMk cId="3077298787" sldId="265"/>
            <ac:cxnSpMk id="37" creationId="{4C0C6B15-4CCB-3E43-B1ED-B50A620E6946}"/>
          </ac:cxnSpMkLst>
        </pc:cxnChg>
      </pc:sldChg>
      <pc:sldChg chg="addSp delSp modSp add del mod modClrScheme chgLayout">
        <pc:chgData name="Richard Bates" userId="8207a767-22d6-4ba3-84ba-ce5356c17269" providerId="ADAL" clId="{968D2411-0D97-E043-A5DA-91668C853C35}" dt="2024-07-11T18:57:15.083" v="285" actId="2696"/>
        <pc:sldMkLst>
          <pc:docMk/>
          <pc:sldMk cId="4091654121" sldId="266"/>
        </pc:sldMkLst>
        <pc:spChg chg="mod ord">
          <ac:chgData name="Richard Bates" userId="8207a767-22d6-4ba3-84ba-ce5356c17269" providerId="ADAL" clId="{968D2411-0D97-E043-A5DA-91668C853C35}" dt="2024-07-11T18:48:19.600" v="146" actId="700"/>
          <ac:spMkLst>
            <pc:docMk/>
            <pc:sldMk cId="4091654121" sldId="266"/>
            <ac:spMk id="2" creationId="{BC3FB588-FAD7-4E40-9AF8-59839C72F0A2}"/>
          </ac:spMkLst>
        </pc:spChg>
        <pc:spChg chg="mod ord">
          <ac:chgData name="Richard Bates" userId="8207a767-22d6-4ba3-84ba-ce5356c17269" providerId="ADAL" clId="{968D2411-0D97-E043-A5DA-91668C853C35}" dt="2024-07-11T18:48:19.600" v="146" actId="700"/>
          <ac:spMkLst>
            <pc:docMk/>
            <pc:sldMk cId="4091654121" sldId="266"/>
            <ac:spMk id="3" creationId="{647ECDED-FDC3-CC4A-BFB9-F562DA061E9B}"/>
          </ac:spMkLst>
        </pc:spChg>
        <pc:spChg chg="mod ord">
          <ac:chgData name="Richard Bates" userId="8207a767-22d6-4ba3-84ba-ce5356c17269" providerId="ADAL" clId="{968D2411-0D97-E043-A5DA-91668C853C35}" dt="2024-07-11T18:48:19.600" v="146" actId="700"/>
          <ac:spMkLst>
            <pc:docMk/>
            <pc:sldMk cId="4091654121" sldId="266"/>
            <ac:spMk id="4" creationId="{DF0666EE-22D7-E94F-BD4E-C68AF9C7E4AC}"/>
          </ac:spMkLst>
        </pc:spChg>
        <pc:spChg chg="add del mod ord">
          <ac:chgData name="Richard Bates" userId="8207a767-22d6-4ba3-84ba-ce5356c17269" providerId="ADAL" clId="{968D2411-0D97-E043-A5DA-91668C853C35}" dt="2024-07-11T18:48:19.600" v="146" actId="700"/>
          <ac:spMkLst>
            <pc:docMk/>
            <pc:sldMk cId="4091654121" sldId="266"/>
            <ac:spMk id="5" creationId="{4C542F05-B651-D533-8043-447B81BA67B7}"/>
          </ac:spMkLst>
        </pc:spChg>
        <pc:spChg chg="mod ord">
          <ac:chgData name="Richard Bates" userId="8207a767-22d6-4ba3-84ba-ce5356c17269" providerId="ADAL" clId="{968D2411-0D97-E043-A5DA-91668C853C35}" dt="2024-07-11T18:48:19.704" v="157" actId="27636"/>
          <ac:spMkLst>
            <pc:docMk/>
            <pc:sldMk cId="4091654121" sldId="266"/>
            <ac:spMk id="6" creationId="{2989692C-7752-A841-BEA0-98A0F9C4AD76}"/>
          </ac:spMkLst>
        </pc:spChg>
        <pc:spChg chg="mod">
          <ac:chgData name="Richard Bates" userId="8207a767-22d6-4ba3-84ba-ce5356c17269" providerId="ADAL" clId="{968D2411-0D97-E043-A5DA-91668C853C35}" dt="2024-07-11T18:47:45.659" v="126"/>
          <ac:spMkLst>
            <pc:docMk/>
            <pc:sldMk cId="4091654121" sldId="266"/>
            <ac:spMk id="7" creationId="{80BF8818-CF7B-9B41-8E2F-2CD60266FDA0}"/>
          </ac:spMkLst>
        </pc:spChg>
        <pc:spChg chg="add del mod ord">
          <ac:chgData name="Richard Bates" userId="8207a767-22d6-4ba3-84ba-ce5356c17269" providerId="ADAL" clId="{968D2411-0D97-E043-A5DA-91668C853C35}" dt="2024-07-11T18:56:32.011" v="281" actId="478"/>
          <ac:spMkLst>
            <pc:docMk/>
            <pc:sldMk cId="4091654121" sldId="266"/>
            <ac:spMk id="8" creationId="{219286CB-62C5-3099-F194-EC51C98A1BCD}"/>
          </ac:spMkLst>
        </pc:spChg>
        <pc:spChg chg="mod">
          <ac:chgData name="Richard Bates" userId="8207a767-22d6-4ba3-84ba-ce5356c17269" providerId="ADAL" clId="{968D2411-0D97-E043-A5DA-91668C853C35}" dt="2024-07-11T18:47:45.659" v="126"/>
          <ac:spMkLst>
            <pc:docMk/>
            <pc:sldMk cId="4091654121" sldId="266"/>
            <ac:spMk id="121" creationId="{E043CBF5-960C-E241-9A3E-F28F9CB03219}"/>
          </ac:spMkLst>
        </pc:spChg>
        <pc:spChg chg="mod">
          <ac:chgData name="Richard Bates" userId="8207a767-22d6-4ba3-84ba-ce5356c17269" providerId="ADAL" clId="{968D2411-0D97-E043-A5DA-91668C853C35}" dt="2024-07-11T18:47:45.659" v="126"/>
          <ac:spMkLst>
            <pc:docMk/>
            <pc:sldMk cId="4091654121" sldId="266"/>
            <ac:spMk id="122" creationId="{6D675C40-2437-744D-BC2C-128BE9907F55}"/>
          </ac:spMkLst>
        </pc:spChg>
        <pc:spChg chg="mod">
          <ac:chgData name="Richard Bates" userId="8207a767-22d6-4ba3-84ba-ce5356c17269" providerId="ADAL" clId="{968D2411-0D97-E043-A5DA-91668C853C35}" dt="2024-07-11T18:47:45.659" v="126"/>
          <ac:spMkLst>
            <pc:docMk/>
            <pc:sldMk cId="4091654121" sldId="266"/>
            <ac:spMk id="123" creationId="{C42ADFB8-16D4-8C40-8AC3-B7DDA2612D3F}"/>
          </ac:spMkLst>
        </pc:spChg>
        <pc:spChg chg="mod">
          <ac:chgData name="Richard Bates" userId="8207a767-22d6-4ba3-84ba-ce5356c17269" providerId="ADAL" clId="{968D2411-0D97-E043-A5DA-91668C853C35}" dt="2024-07-11T18:47:45.659" v="126"/>
          <ac:spMkLst>
            <pc:docMk/>
            <pc:sldMk cId="4091654121" sldId="266"/>
            <ac:spMk id="124" creationId="{E19B5C74-9B96-804E-B4EE-41AEBC9B67D8}"/>
          </ac:spMkLst>
        </pc:spChg>
        <pc:spChg chg="mod">
          <ac:chgData name="Richard Bates" userId="8207a767-22d6-4ba3-84ba-ce5356c17269" providerId="ADAL" clId="{968D2411-0D97-E043-A5DA-91668C853C35}" dt="2024-07-11T18:47:45.659" v="126"/>
          <ac:spMkLst>
            <pc:docMk/>
            <pc:sldMk cId="4091654121" sldId="266"/>
            <ac:spMk id="125" creationId="{336E1976-3219-6042-8431-C9E818EC6CB4}"/>
          </ac:spMkLst>
        </pc:spChg>
        <pc:spChg chg="mod">
          <ac:chgData name="Richard Bates" userId="8207a767-22d6-4ba3-84ba-ce5356c17269" providerId="ADAL" clId="{968D2411-0D97-E043-A5DA-91668C853C35}" dt="2024-07-11T18:47:45.659" v="126"/>
          <ac:spMkLst>
            <pc:docMk/>
            <pc:sldMk cId="4091654121" sldId="266"/>
            <ac:spMk id="126" creationId="{451BA199-815F-5444-A494-E464468329B6}"/>
          </ac:spMkLst>
        </pc:spChg>
        <pc:spChg chg="mod">
          <ac:chgData name="Richard Bates" userId="8207a767-22d6-4ba3-84ba-ce5356c17269" providerId="ADAL" clId="{968D2411-0D97-E043-A5DA-91668C853C35}" dt="2024-07-11T18:47:45.659" v="126"/>
          <ac:spMkLst>
            <pc:docMk/>
            <pc:sldMk cId="4091654121" sldId="266"/>
            <ac:spMk id="127" creationId="{71C8F17B-557F-2B4C-88B1-160294241141}"/>
          </ac:spMkLst>
        </pc:spChg>
        <pc:spChg chg="mod">
          <ac:chgData name="Richard Bates" userId="8207a767-22d6-4ba3-84ba-ce5356c17269" providerId="ADAL" clId="{968D2411-0D97-E043-A5DA-91668C853C35}" dt="2024-07-11T18:47:45.659" v="126"/>
          <ac:spMkLst>
            <pc:docMk/>
            <pc:sldMk cId="4091654121" sldId="266"/>
            <ac:spMk id="128" creationId="{880227AC-7130-8745-A844-2D7B0A20355C}"/>
          </ac:spMkLst>
        </pc:spChg>
        <pc:spChg chg="mod">
          <ac:chgData name="Richard Bates" userId="8207a767-22d6-4ba3-84ba-ce5356c17269" providerId="ADAL" clId="{968D2411-0D97-E043-A5DA-91668C853C35}" dt="2024-07-11T18:47:45.659" v="126"/>
          <ac:spMkLst>
            <pc:docMk/>
            <pc:sldMk cId="4091654121" sldId="266"/>
            <ac:spMk id="129" creationId="{A62859C9-FFA1-684B-9B25-B937779280D7}"/>
          </ac:spMkLst>
        </pc:spChg>
        <pc:spChg chg="mod">
          <ac:chgData name="Richard Bates" userId="8207a767-22d6-4ba3-84ba-ce5356c17269" providerId="ADAL" clId="{968D2411-0D97-E043-A5DA-91668C853C35}" dt="2024-07-11T18:47:45.659" v="126"/>
          <ac:spMkLst>
            <pc:docMk/>
            <pc:sldMk cId="4091654121" sldId="266"/>
            <ac:spMk id="130" creationId="{4ADB6266-1981-6348-A895-615E52F13BF6}"/>
          </ac:spMkLst>
        </pc:spChg>
        <pc:spChg chg="mod">
          <ac:chgData name="Richard Bates" userId="8207a767-22d6-4ba3-84ba-ce5356c17269" providerId="ADAL" clId="{968D2411-0D97-E043-A5DA-91668C853C35}" dt="2024-07-11T18:47:45.659" v="126"/>
          <ac:spMkLst>
            <pc:docMk/>
            <pc:sldMk cId="4091654121" sldId="266"/>
            <ac:spMk id="131" creationId="{DCE1EBF9-CBB7-404E-A969-F40302241850}"/>
          </ac:spMkLst>
        </pc:spChg>
        <pc:spChg chg="mod">
          <ac:chgData name="Richard Bates" userId="8207a767-22d6-4ba3-84ba-ce5356c17269" providerId="ADAL" clId="{968D2411-0D97-E043-A5DA-91668C853C35}" dt="2024-07-11T18:47:45.659" v="126"/>
          <ac:spMkLst>
            <pc:docMk/>
            <pc:sldMk cId="4091654121" sldId="266"/>
            <ac:spMk id="132" creationId="{14C4EBFC-D6D5-EC45-A85D-830F58737802}"/>
          </ac:spMkLst>
        </pc:spChg>
        <pc:spChg chg="mod">
          <ac:chgData name="Richard Bates" userId="8207a767-22d6-4ba3-84ba-ce5356c17269" providerId="ADAL" clId="{968D2411-0D97-E043-A5DA-91668C853C35}" dt="2024-07-11T18:47:45.659" v="126"/>
          <ac:spMkLst>
            <pc:docMk/>
            <pc:sldMk cId="4091654121" sldId="266"/>
            <ac:spMk id="133" creationId="{1CA1766C-2EC3-E044-BDA5-5C807B15B8BC}"/>
          </ac:spMkLst>
        </pc:spChg>
        <pc:spChg chg="mod">
          <ac:chgData name="Richard Bates" userId="8207a767-22d6-4ba3-84ba-ce5356c17269" providerId="ADAL" clId="{968D2411-0D97-E043-A5DA-91668C853C35}" dt="2024-07-11T18:47:45.659" v="126"/>
          <ac:spMkLst>
            <pc:docMk/>
            <pc:sldMk cId="4091654121" sldId="266"/>
            <ac:spMk id="134" creationId="{37E65708-71EB-E74F-8DC4-B92ACF1471A9}"/>
          </ac:spMkLst>
        </pc:spChg>
        <pc:spChg chg="mod">
          <ac:chgData name="Richard Bates" userId="8207a767-22d6-4ba3-84ba-ce5356c17269" providerId="ADAL" clId="{968D2411-0D97-E043-A5DA-91668C853C35}" dt="2024-07-11T18:47:45.659" v="126"/>
          <ac:spMkLst>
            <pc:docMk/>
            <pc:sldMk cId="4091654121" sldId="266"/>
            <ac:spMk id="135" creationId="{D621D69D-DC10-194B-9C6E-8127A99C982E}"/>
          </ac:spMkLst>
        </pc:spChg>
        <pc:spChg chg="mod">
          <ac:chgData name="Richard Bates" userId="8207a767-22d6-4ba3-84ba-ce5356c17269" providerId="ADAL" clId="{968D2411-0D97-E043-A5DA-91668C853C35}" dt="2024-07-11T18:47:45.659" v="126"/>
          <ac:spMkLst>
            <pc:docMk/>
            <pc:sldMk cId="4091654121" sldId="266"/>
            <ac:spMk id="136" creationId="{50AEC688-0431-3F40-9E15-44A6E6CAB0FE}"/>
          </ac:spMkLst>
        </pc:spChg>
        <pc:spChg chg="mod">
          <ac:chgData name="Richard Bates" userId="8207a767-22d6-4ba3-84ba-ce5356c17269" providerId="ADAL" clId="{968D2411-0D97-E043-A5DA-91668C853C35}" dt="2024-07-11T18:47:45.659" v="126"/>
          <ac:spMkLst>
            <pc:docMk/>
            <pc:sldMk cId="4091654121" sldId="266"/>
            <ac:spMk id="137" creationId="{540F7278-E576-AB4C-A5AD-F6B4E6D82132}"/>
          </ac:spMkLst>
        </pc:spChg>
        <pc:spChg chg="mod">
          <ac:chgData name="Richard Bates" userId="8207a767-22d6-4ba3-84ba-ce5356c17269" providerId="ADAL" clId="{968D2411-0D97-E043-A5DA-91668C853C35}" dt="2024-07-11T18:47:45.659" v="126"/>
          <ac:spMkLst>
            <pc:docMk/>
            <pc:sldMk cId="4091654121" sldId="266"/>
            <ac:spMk id="138" creationId="{35C576DA-790A-FA42-8940-DA97862207F1}"/>
          </ac:spMkLst>
        </pc:spChg>
        <pc:spChg chg="mod">
          <ac:chgData name="Richard Bates" userId="8207a767-22d6-4ba3-84ba-ce5356c17269" providerId="ADAL" clId="{968D2411-0D97-E043-A5DA-91668C853C35}" dt="2024-07-11T18:47:45.659" v="126"/>
          <ac:spMkLst>
            <pc:docMk/>
            <pc:sldMk cId="4091654121" sldId="266"/>
            <ac:spMk id="139" creationId="{AB1CC6CE-951E-B04E-A6CB-964946230035}"/>
          </ac:spMkLst>
        </pc:spChg>
        <pc:spChg chg="mod">
          <ac:chgData name="Richard Bates" userId="8207a767-22d6-4ba3-84ba-ce5356c17269" providerId="ADAL" clId="{968D2411-0D97-E043-A5DA-91668C853C35}" dt="2024-07-11T18:47:45.659" v="126"/>
          <ac:spMkLst>
            <pc:docMk/>
            <pc:sldMk cId="4091654121" sldId="266"/>
            <ac:spMk id="140" creationId="{1F8CFAC8-3B55-9449-AC90-9CFDC3D841D5}"/>
          </ac:spMkLst>
        </pc:spChg>
        <pc:spChg chg="mod">
          <ac:chgData name="Richard Bates" userId="8207a767-22d6-4ba3-84ba-ce5356c17269" providerId="ADAL" clId="{968D2411-0D97-E043-A5DA-91668C853C35}" dt="2024-07-11T18:47:45.659" v="126"/>
          <ac:spMkLst>
            <pc:docMk/>
            <pc:sldMk cId="4091654121" sldId="266"/>
            <ac:spMk id="141" creationId="{3DEF60D0-248F-9D46-A4A3-D16C1C4CBF95}"/>
          </ac:spMkLst>
        </pc:spChg>
        <pc:spChg chg="mod">
          <ac:chgData name="Richard Bates" userId="8207a767-22d6-4ba3-84ba-ce5356c17269" providerId="ADAL" clId="{968D2411-0D97-E043-A5DA-91668C853C35}" dt="2024-07-11T18:47:45.659" v="126"/>
          <ac:spMkLst>
            <pc:docMk/>
            <pc:sldMk cId="4091654121" sldId="266"/>
            <ac:spMk id="142" creationId="{052EC867-4846-C44E-BE34-F35909158414}"/>
          </ac:spMkLst>
        </pc:spChg>
        <pc:cxnChg chg="mod">
          <ac:chgData name="Richard Bates" userId="8207a767-22d6-4ba3-84ba-ce5356c17269" providerId="ADAL" clId="{968D2411-0D97-E043-A5DA-91668C853C35}" dt="2024-07-11T18:47:45.659" v="126"/>
          <ac:cxnSpMkLst>
            <pc:docMk/>
            <pc:sldMk cId="4091654121" sldId="266"/>
            <ac:cxnSpMk id="116" creationId="{2DBFBD4F-2D6B-AC42-BE31-CDFA96A19901}"/>
          </ac:cxnSpMkLst>
        </pc:cxnChg>
        <pc:cxnChg chg="mod">
          <ac:chgData name="Richard Bates" userId="8207a767-22d6-4ba3-84ba-ce5356c17269" providerId="ADAL" clId="{968D2411-0D97-E043-A5DA-91668C853C35}" dt="2024-07-11T18:47:45.659" v="126"/>
          <ac:cxnSpMkLst>
            <pc:docMk/>
            <pc:sldMk cId="4091654121" sldId="266"/>
            <ac:cxnSpMk id="117" creationId="{ADBDB0E8-6C78-E645-90EC-9D2C968C5EC0}"/>
          </ac:cxnSpMkLst>
        </pc:cxnChg>
        <pc:cxnChg chg="mod">
          <ac:chgData name="Richard Bates" userId="8207a767-22d6-4ba3-84ba-ce5356c17269" providerId="ADAL" clId="{968D2411-0D97-E043-A5DA-91668C853C35}" dt="2024-07-11T18:47:45.659" v="126"/>
          <ac:cxnSpMkLst>
            <pc:docMk/>
            <pc:sldMk cId="4091654121" sldId="266"/>
            <ac:cxnSpMk id="118" creationId="{FAEE0633-F027-794E-82A1-3E42A989114F}"/>
          </ac:cxnSpMkLst>
        </pc:cxnChg>
        <pc:cxnChg chg="mod">
          <ac:chgData name="Richard Bates" userId="8207a767-22d6-4ba3-84ba-ce5356c17269" providerId="ADAL" clId="{968D2411-0D97-E043-A5DA-91668C853C35}" dt="2024-07-11T18:47:45.659" v="126"/>
          <ac:cxnSpMkLst>
            <pc:docMk/>
            <pc:sldMk cId="4091654121" sldId="266"/>
            <ac:cxnSpMk id="119" creationId="{2A784C4A-F2CF-284A-AA1E-BB0A57DD45D2}"/>
          </ac:cxnSpMkLst>
        </pc:cxnChg>
        <pc:cxnChg chg="mod">
          <ac:chgData name="Richard Bates" userId="8207a767-22d6-4ba3-84ba-ce5356c17269" providerId="ADAL" clId="{968D2411-0D97-E043-A5DA-91668C853C35}" dt="2024-07-11T18:47:45.659" v="126"/>
          <ac:cxnSpMkLst>
            <pc:docMk/>
            <pc:sldMk cId="4091654121" sldId="266"/>
            <ac:cxnSpMk id="120" creationId="{11A08B7A-310A-BF42-A7DE-2643E45340BD}"/>
          </ac:cxnSpMkLst>
        </pc:cxnChg>
      </pc:sldChg>
      <pc:sldChg chg="modSp add del mod ord modClrScheme chgLayout">
        <pc:chgData name="Richard Bates" userId="8207a767-22d6-4ba3-84ba-ce5356c17269" providerId="ADAL" clId="{968D2411-0D97-E043-A5DA-91668C853C35}" dt="2024-07-11T19:14:02.836" v="482" actId="2696"/>
        <pc:sldMkLst>
          <pc:docMk/>
          <pc:sldMk cId="1169391153" sldId="290"/>
        </pc:sldMkLst>
        <pc:spChg chg="mod ord">
          <ac:chgData name="Richard Bates" userId="8207a767-22d6-4ba3-84ba-ce5356c17269" providerId="ADAL" clId="{968D2411-0D97-E043-A5DA-91668C853C35}" dt="2024-07-11T18:48:19.600" v="146" actId="700"/>
          <ac:spMkLst>
            <pc:docMk/>
            <pc:sldMk cId="1169391153" sldId="290"/>
            <ac:spMk id="2" creationId="{C15929A1-527C-EC44-8B93-986DEC7C99E8}"/>
          </ac:spMkLst>
        </pc:spChg>
        <pc:spChg chg="mod ord">
          <ac:chgData name="Richard Bates" userId="8207a767-22d6-4ba3-84ba-ce5356c17269" providerId="ADAL" clId="{968D2411-0D97-E043-A5DA-91668C853C35}" dt="2024-07-11T18:48:19.600" v="146" actId="700"/>
          <ac:spMkLst>
            <pc:docMk/>
            <pc:sldMk cId="1169391153" sldId="290"/>
            <ac:spMk id="3" creationId="{32791A23-791F-C049-8C59-FA1D026A7D3C}"/>
          </ac:spMkLst>
        </pc:spChg>
        <pc:spChg chg="mod ord">
          <ac:chgData name="Richard Bates" userId="8207a767-22d6-4ba3-84ba-ce5356c17269" providerId="ADAL" clId="{968D2411-0D97-E043-A5DA-91668C853C35}" dt="2024-07-11T18:48:19.600" v="146" actId="700"/>
          <ac:spMkLst>
            <pc:docMk/>
            <pc:sldMk cId="1169391153" sldId="290"/>
            <ac:spMk id="4" creationId="{E1132FAB-1ACE-FB4A-AB4C-CE9FA375073C}"/>
          </ac:spMkLst>
        </pc:spChg>
        <pc:spChg chg="mod ord">
          <ac:chgData name="Richard Bates" userId="8207a767-22d6-4ba3-84ba-ce5356c17269" providerId="ADAL" clId="{968D2411-0D97-E043-A5DA-91668C853C35}" dt="2024-07-11T18:48:52.171" v="174" actId="1076"/>
          <ac:spMkLst>
            <pc:docMk/>
            <pc:sldMk cId="1169391153" sldId="290"/>
            <ac:spMk id="5" creationId="{8AE0B18D-A0EA-3540-BEAA-B39504371344}"/>
          </ac:spMkLst>
        </pc:spChg>
        <pc:spChg chg="mod ord">
          <ac:chgData name="Richard Bates" userId="8207a767-22d6-4ba3-84ba-ce5356c17269" providerId="ADAL" clId="{968D2411-0D97-E043-A5DA-91668C853C35}" dt="2024-07-11T18:48:19.687" v="152" actId="27636"/>
          <ac:spMkLst>
            <pc:docMk/>
            <pc:sldMk cId="1169391153" sldId="290"/>
            <ac:spMk id="6" creationId="{7D665E42-362F-F544-8280-E2BDF3F79113}"/>
          </ac:spMkLst>
        </pc:spChg>
        <pc:spChg chg="mod">
          <ac:chgData name="Richard Bates" userId="8207a767-22d6-4ba3-84ba-ce5356c17269" providerId="ADAL" clId="{968D2411-0D97-E043-A5DA-91668C853C35}" dt="2024-07-11T18:47:45.659" v="126"/>
          <ac:spMkLst>
            <pc:docMk/>
            <pc:sldMk cId="1169391153" sldId="290"/>
            <ac:spMk id="9" creationId="{3F4A3651-D0C3-A54F-A880-186B8888EF6B}"/>
          </ac:spMkLst>
        </pc:spChg>
        <pc:grpChg chg="mod">
          <ac:chgData name="Richard Bates" userId="8207a767-22d6-4ba3-84ba-ce5356c17269" providerId="ADAL" clId="{968D2411-0D97-E043-A5DA-91668C853C35}" dt="2024-07-11T18:48:48.693" v="173" actId="1076"/>
          <ac:grpSpMkLst>
            <pc:docMk/>
            <pc:sldMk cId="1169391153" sldId="290"/>
            <ac:grpSpMk id="7" creationId="{926F4C8E-FDD8-2640-894A-231F1B773C30}"/>
          </ac:grpSpMkLst>
        </pc:grpChg>
        <pc:picChg chg="mod">
          <ac:chgData name="Richard Bates" userId="8207a767-22d6-4ba3-84ba-ce5356c17269" providerId="ADAL" clId="{968D2411-0D97-E043-A5DA-91668C853C35}" dt="2024-07-11T18:47:45.659" v="126"/>
          <ac:picMkLst>
            <pc:docMk/>
            <pc:sldMk cId="1169391153" sldId="290"/>
            <ac:picMk id="8" creationId="{2B1D2DDD-F4B8-6447-AE70-67994F970F6A}"/>
          </ac:picMkLst>
        </pc:picChg>
      </pc:sldChg>
      <pc:sldChg chg="modSp add mod modClrScheme chgLayout">
        <pc:chgData name="Richard Bates" userId="8207a767-22d6-4ba3-84ba-ce5356c17269" providerId="ADAL" clId="{968D2411-0D97-E043-A5DA-91668C853C35}" dt="2024-07-11T18:49:21.361" v="178" actId="1076"/>
        <pc:sldMkLst>
          <pc:docMk/>
          <pc:sldMk cId="754144195" sldId="291"/>
        </pc:sldMkLst>
        <pc:spChg chg="mod ord">
          <ac:chgData name="Richard Bates" userId="8207a767-22d6-4ba3-84ba-ce5356c17269" providerId="ADAL" clId="{968D2411-0D97-E043-A5DA-91668C853C35}" dt="2024-07-11T18:48:19.600" v="146" actId="700"/>
          <ac:spMkLst>
            <pc:docMk/>
            <pc:sldMk cId="754144195" sldId="291"/>
            <ac:spMk id="2" creationId="{C15929A1-527C-EC44-8B93-986DEC7C99E8}"/>
          </ac:spMkLst>
        </pc:spChg>
        <pc:spChg chg="mod ord">
          <ac:chgData name="Richard Bates" userId="8207a767-22d6-4ba3-84ba-ce5356c17269" providerId="ADAL" clId="{968D2411-0D97-E043-A5DA-91668C853C35}" dt="2024-07-11T18:48:19.600" v="146" actId="700"/>
          <ac:spMkLst>
            <pc:docMk/>
            <pc:sldMk cId="754144195" sldId="291"/>
            <ac:spMk id="3" creationId="{32791A23-791F-C049-8C59-FA1D026A7D3C}"/>
          </ac:spMkLst>
        </pc:spChg>
        <pc:spChg chg="mod ord">
          <ac:chgData name="Richard Bates" userId="8207a767-22d6-4ba3-84ba-ce5356c17269" providerId="ADAL" clId="{968D2411-0D97-E043-A5DA-91668C853C35}" dt="2024-07-11T18:48:19.600" v="146" actId="700"/>
          <ac:spMkLst>
            <pc:docMk/>
            <pc:sldMk cId="754144195" sldId="291"/>
            <ac:spMk id="4" creationId="{E1132FAB-1ACE-FB4A-AB4C-CE9FA375073C}"/>
          </ac:spMkLst>
        </pc:spChg>
        <pc:spChg chg="mod ord">
          <ac:chgData name="Richard Bates" userId="8207a767-22d6-4ba3-84ba-ce5356c17269" providerId="ADAL" clId="{968D2411-0D97-E043-A5DA-91668C853C35}" dt="2024-07-11T18:48:19.600" v="146" actId="700"/>
          <ac:spMkLst>
            <pc:docMk/>
            <pc:sldMk cId="754144195" sldId="291"/>
            <ac:spMk id="5" creationId="{8AE0B18D-A0EA-3540-BEAA-B39504371344}"/>
          </ac:spMkLst>
        </pc:spChg>
        <pc:spChg chg="mod ord">
          <ac:chgData name="Richard Bates" userId="8207a767-22d6-4ba3-84ba-ce5356c17269" providerId="ADAL" clId="{968D2411-0D97-E043-A5DA-91668C853C35}" dt="2024-07-11T18:48:19.690" v="153" actId="27636"/>
          <ac:spMkLst>
            <pc:docMk/>
            <pc:sldMk cId="754144195" sldId="291"/>
            <ac:spMk id="6" creationId="{7D665E42-362F-F544-8280-E2BDF3F79113}"/>
          </ac:spMkLst>
        </pc:spChg>
        <pc:spChg chg="mod">
          <ac:chgData name="Richard Bates" userId="8207a767-22d6-4ba3-84ba-ce5356c17269" providerId="ADAL" clId="{968D2411-0D97-E043-A5DA-91668C853C35}" dt="2024-07-11T18:49:16.937" v="177" actId="14100"/>
          <ac:spMkLst>
            <pc:docMk/>
            <pc:sldMk cId="754144195" sldId="291"/>
            <ac:spMk id="7" creationId="{08F42275-7DF3-7A45-A451-F931E8EDA27F}"/>
          </ac:spMkLst>
        </pc:spChg>
        <pc:spChg chg="mod">
          <ac:chgData name="Richard Bates" userId="8207a767-22d6-4ba3-84ba-ce5356c17269" providerId="ADAL" clId="{968D2411-0D97-E043-A5DA-91668C853C35}" dt="2024-07-11T18:49:21.361" v="178" actId="1076"/>
          <ac:spMkLst>
            <pc:docMk/>
            <pc:sldMk cId="754144195" sldId="291"/>
            <ac:spMk id="8" creationId="{EC6AB186-FD1F-8948-87B1-5B4D99B46C6B}"/>
          </ac:spMkLst>
        </pc:spChg>
        <pc:picChg chg="mod">
          <ac:chgData name="Richard Bates" userId="8207a767-22d6-4ba3-84ba-ce5356c17269" providerId="ADAL" clId="{968D2411-0D97-E043-A5DA-91668C853C35}" dt="2024-07-11T18:47:45.659" v="126"/>
          <ac:picMkLst>
            <pc:docMk/>
            <pc:sldMk cId="754144195" sldId="291"/>
            <ac:picMk id="13" creationId="{79A16858-F366-5748-919D-FD66D953AF34}"/>
          </ac:picMkLst>
        </pc:picChg>
        <pc:picChg chg="mod">
          <ac:chgData name="Richard Bates" userId="8207a767-22d6-4ba3-84ba-ce5356c17269" providerId="ADAL" clId="{968D2411-0D97-E043-A5DA-91668C853C35}" dt="2024-07-11T18:47:45.659" v="126"/>
          <ac:picMkLst>
            <pc:docMk/>
            <pc:sldMk cId="754144195" sldId="291"/>
            <ac:picMk id="15" creationId="{7261E125-C44F-6046-97DC-A4902FDF8778}"/>
          </ac:picMkLst>
        </pc:picChg>
        <pc:picChg chg="mod">
          <ac:chgData name="Richard Bates" userId="8207a767-22d6-4ba3-84ba-ce5356c17269" providerId="ADAL" clId="{968D2411-0D97-E043-A5DA-91668C853C35}" dt="2024-07-11T18:47:45.659" v="126"/>
          <ac:picMkLst>
            <pc:docMk/>
            <pc:sldMk cId="754144195" sldId="291"/>
            <ac:picMk id="17" creationId="{DA123569-37A0-0043-A645-7A87659E7E05}"/>
          </ac:picMkLst>
        </pc:picChg>
      </pc:sldChg>
      <pc:sldChg chg="addSp delSp modSp add mod modClrScheme chgLayout">
        <pc:chgData name="Richard Bates" userId="8207a767-22d6-4ba3-84ba-ce5356c17269" providerId="ADAL" clId="{968D2411-0D97-E043-A5DA-91668C853C35}" dt="2024-07-11T19:24:28.499" v="575" actId="1076"/>
        <pc:sldMkLst>
          <pc:docMk/>
          <pc:sldMk cId="2292448287" sldId="292"/>
        </pc:sldMkLst>
        <pc:spChg chg="mod ord">
          <ac:chgData name="Richard Bates" userId="8207a767-22d6-4ba3-84ba-ce5356c17269" providerId="ADAL" clId="{968D2411-0D97-E043-A5DA-91668C853C35}" dt="2024-07-11T18:48:19.600" v="146" actId="700"/>
          <ac:spMkLst>
            <pc:docMk/>
            <pc:sldMk cId="2292448287" sldId="292"/>
            <ac:spMk id="2" creationId="{35B59107-089E-7E45-A322-FCB8F7F5499B}"/>
          </ac:spMkLst>
        </pc:spChg>
        <pc:spChg chg="mod ord">
          <ac:chgData name="Richard Bates" userId="8207a767-22d6-4ba3-84ba-ce5356c17269" providerId="ADAL" clId="{968D2411-0D97-E043-A5DA-91668C853C35}" dt="2024-07-11T18:48:19.600" v="146" actId="700"/>
          <ac:spMkLst>
            <pc:docMk/>
            <pc:sldMk cId="2292448287" sldId="292"/>
            <ac:spMk id="3" creationId="{3594EED0-6C46-1840-A7C8-C6CA6CB337ED}"/>
          </ac:spMkLst>
        </pc:spChg>
        <pc:spChg chg="mod ord">
          <ac:chgData name="Richard Bates" userId="8207a767-22d6-4ba3-84ba-ce5356c17269" providerId="ADAL" clId="{968D2411-0D97-E043-A5DA-91668C853C35}" dt="2024-07-11T18:48:19.600" v="146" actId="700"/>
          <ac:spMkLst>
            <pc:docMk/>
            <pc:sldMk cId="2292448287" sldId="292"/>
            <ac:spMk id="4" creationId="{1B1FC424-940D-054A-82C5-6ACCA62DD358}"/>
          </ac:spMkLst>
        </pc:spChg>
        <pc:spChg chg="del mod ord">
          <ac:chgData name="Richard Bates" userId="8207a767-22d6-4ba3-84ba-ce5356c17269" providerId="ADAL" clId="{968D2411-0D97-E043-A5DA-91668C853C35}" dt="2024-07-11T19:24:17.463" v="572" actId="478"/>
          <ac:spMkLst>
            <pc:docMk/>
            <pc:sldMk cId="2292448287" sldId="292"/>
            <ac:spMk id="5" creationId="{258A6223-28C2-CB4D-9513-A9DE21423ABD}"/>
          </ac:spMkLst>
        </pc:spChg>
        <pc:spChg chg="mod ord">
          <ac:chgData name="Richard Bates" userId="8207a767-22d6-4ba3-84ba-ce5356c17269" providerId="ADAL" clId="{968D2411-0D97-E043-A5DA-91668C853C35}" dt="2024-07-11T18:48:19.699" v="155" actId="27636"/>
          <ac:spMkLst>
            <pc:docMk/>
            <pc:sldMk cId="2292448287" sldId="292"/>
            <ac:spMk id="6" creationId="{E3A503B3-E6F0-E942-B9C4-3C6742F2E33D}"/>
          </ac:spMkLst>
        </pc:spChg>
        <pc:spChg chg="mod">
          <ac:chgData name="Richard Bates" userId="8207a767-22d6-4ba3-84ba-ce5356c17269" providerId="ADAL" clId="{968D2411-0D97-E043-A5DA-91668C853C35}" dt="2024-07-11T18:49:38.994" v="179" actId="1076"/>
          <ac:spMkLst>
            <pc:docMk/>
            <pc:sldMk cId="2292448287" sldId="292"/>
            <ac:spMk id="8" creationId="{AB8154B4-81E0-E742-9B35-F360C17D40C9}"/>
          </ac:spMkLst>
        </pc:spChg>
        <pc:spChg chg="add del mod">
          <ac:chgData name="Richard Bates" userId="8207a767-22d6-4ba3-84ba-ce5356c17269" providerId="ADAL" clId="{968D2411-0D97-E043-A5DA-91668C853C35}" dt="2024-07-11T19:24:20.129" v="573" actId="478"/>
          <ac:spMkLst>
            <pc:docMk/>
            <pc:sldMk cId="2292448287" sldId="292"/>
            <ac:spMk id="10" creationId="{C7BA4804-3B31-84C9-C313-29329F4368C3}"/>
          </ac:spMkLst>
        </pc:spChg>
        <pc:graphicFrameChg chg="mod modGraphic">
          <ac:chgData name="Richard Bates" userId="8207a767-22d6-4ba3-84ba-ce5356c17269" providerId="ADAL" clId="{968D2411-0D97-E043-A5DA-91668C853C35}" dt="2024-07-11T19:24:28.499" v="575" actId="1076"/>
          <ac:graphicFrameMkLst>
            <pc:docMk/>
            <pc:sldMk cId="2292448287" sldId="292"/>
            <ac:graphicFrameMk id="7" creationId="{6C98699F-4932-9D42-9853-6C8A6E01B2F5}"/>
          </ac:graphicFrameMkLst>
        </pc:graphicFrameChg>
      </pc:sldChg>
      <pc:sldChg chg="modSp add mod modClrScheme chgLayout">
        <pc:chgData name="Richard Bates" userId="8207a767-22d6-4ba3-84ba-ce5356c17269" providerId="ADAL" clId="{968D2411-0D97-E043-A5DA-91668C853C35}" dt="2024-07-11T19:29:11.020" v="720" actId="20577"/>
        <pc:sldMkLst>
          <pc:docMk/>
          <pc:sldMk cId="2242733796" sldId="295"/>
        </pc:sldMkLst>
        <pc:spChg chg="mod ord">
          <ac:chgData name="Richard Bates" userId="8207a767-22d6-4ba3-84ba-ce5356c17269" providerId="ADAL" clId="{968D2411-0D97-E043-A5DA-91668C853C35}" dt="2024-07-11T18:48:19.600" v="146" actId="700"/>
          <ac:spMkLst>
            <pc:docMk/>
            <pc:sldMk cId="2242733796" sldId="295"/>
            <ac:spMk id="2" creationId="{C15929A1-527C-EC44-8B93-986DEC7C99E8}"/>
          </ac:spMkLst>
        </pc:spChg>
        <pc:spChg chg="mod ord">
          <ac:chgData name="Richard Bates" userId="8207a767-22d6-4ba3-84ba-ce5356c17269" providerId="ADAL" clId="{968D2411-0D97-E043-A5DA-91668C853C35}" dt="2024-07-11T18:48:19.600" v="146" actId="700"/>
          <ac:spMkLst>
            <pc:docMk/>
            <pc:sldMk cId="2242733796" sldId="295"/>
            <ac:spMk id="3" creationId="{32791A23-791F-C049-8C59-FA1D026A7D3C}"/>
          </ac:spMkLst>
        </pc:spChg>
        <pc:spChg chg="mod ord">
          <ac:chgData name="Richard Bates" userId="8207a767-22d6-4ba3-84ba-ce5356c17269" providerId="ADAL" clId="{968D2411-0D97-E043-A5DA-91668C853C35}" dt="2024-07-11T18:48:19.600" v="146" actId="700"/>
          <ac:spMkLst>
            <pc:docMk/>
            <pc:sldMk cId="2242733796" sldId="295"/>
            <ac:spMk id="4" creationId="{E1132FAB-1ACE-FB4A-AB4C-CE9FA375073C}"/>
          </ac:spMkLst>
        </pc:spChg>
        <pc:spChg chg="mod ord">
          <ac:chgData name="Richard Bates" userId="8207a767-22d6-4ba3-84ba-ce5356c17269" providerId="ADAL" clId="{968D2411-0D97-E043-A5DA-91668C853C35}" dt="2024-07-11T18:48:19.600" v="146" actId="700"/>
          <ac:spMkLst>
            <pc:docMk/>
            <pc:sldMk cId="2242733796" sldId="295"/>
            <ac:spMk id="5" creationId="{8AE0B18D-A0EA-3540-BEAA-B39504371344}"/>
          </ac:spMkLst>
        </pc:spChg>
        <pc:spChg chg="mod ord">
          <ac:chgData name="Richard Bates" userId="8207a767-22d6-4ba3-84ba-ce5356c17269" providerId="ADAL" clId="{968D2411-0D97-E043-A5DA-91668C853C35}" dt="2024-07-11T19:29:11.020" v="720" actId="20577"/>
          <ac:spMkLst>
            <pc:docMk/>
            <pc:sldMk cId="2242733796" sldId="295"/>
            <ac:spMk id="6" creationId="{7D665E42-362F-F544-8280-E2BDF3F79113}"/>
          </ac:spMkLst>
        </pc:spChg>
        <pc:spChg chg="mod">
          <ac:chgData name="Richard Bates" userId="8207a767-22d6-4ba3-84ba-ce5356c17269" providerId="ADAL" clId="{968D2411-0D97-E043-A5DA-91668C853C35}" dt="2024-07-11T18:47:45.659" v="126"/>
          <ac:spMkLst>
            <pc:docMk/>
            <pc:sldMk cId="2242733796" sldId="295"/>
            <ac:spMk id="12" creationId="{7B353FFB-7A54-5F48-AD9A-05611A9413A4}"/>
          </ac:spMkLst>
        </pc:spChg>
        <pc:spChg chg="mod">
          <ac:chgData name="Richard Bates" userId="8207a767-22d6-4ba3-84ba-ce5356c17269" providerId="ADAL" clId="{968D2411-0D97-E043-A5DA-91668C853C35}" dt="2024-07-11T18:47:45.659" v="126"/>
          <ac:spMkLst>
            <pc:docMk/>
            <pc:sldMk cId="2242733796" sldId="295"/>
            <ac:spMk id="13" creationId="{3848A899-8545-4A40-BFD3-2AD69F9F6202}"/>
          </ac:spMkLst>
        </pc:spChg>
        <pc:spChg chg="mod">
          <ac:chgData name="Richard Bates" userId="8207a767-22d6-4ba3-84ba-ce5356c17269" providerId="ADAL" clId="{968D2411-0D97-E043-A5DA-91668C853C35}" dt="2024-07-11T18:47:45.659" v="126"/>
          <ac:spMkLst>
            <pc:docMk/>
            <pc:sldMk cId="2242733796" sldId="295"/>
            <ac:spMk id="14" creationId="{37DC7AB5-F82B-B543-94D3-866141777321}"/>
          </ac:spMkLst>
        </pc:spChg>
        <pc:spChg chg="mod">
          <ac:chgData name="Richard Bates" userId="8207a767-22d6-4ba3-84ba-ce5356c17269" providerId="ADAL" clId="{968D2411-0D97-E043-A5DA-91668C853C35}" dt="2024-07-11T18:47:45.659" v="126"/>
          <ac:spMkLst>
            <pc:docMk/>
            <pc:sldMk cId="2242733796" sldId="295"/>
            <ac:spMk id="16" creationId="{9B96A819-2090-9043-9EFC-9E485AF976AB}"/>
          </ac:spMkLst>
        </pc:spChg>
        <pc:spChg chg="mod">
          <ac:chgData name="Richard Bates" userId="8207a767-22d6-4ba3-84ba-ce5356c17269" providerId="ADAL" clId="{968D2411-0D97-E043-A5DA-91668C853C35}" dt="2024-07-11T18:47:45.659" v="126"/>
          <ac:spMkLst>
            <pc:docMk/>
            <pc:sldMk cId="2242733796" sldId="295"/>
            <ac:spMk id="17" creationId="{A3F4CC36-023A-7B44-AA2D-44F2CC087E8F}"/>
          </ac:spMkLst>
        </pc:spChg>
        <pc:spChg chg="mod">
          <ac:chgData name="Richard Bates" userId="8207a767-22d6-4ba3-84ba-ce5356c17269" providerId="ADAL" clId="{968D2411-0D97-E043-A5DA-91668C853C35}" dt="2024-07-11T18:47:45.659" v="126"/>
          <ac:spMkLst>
            <pc:docMk/>
            <pc:sldMk cId="2242733796" sldId="295"/>
            <ac:spMk id="18" creationId="{0BD86A46-F095-854D-87CC-B58B8CBF77B0}"/>
          </ac:spMkLst>
        </pc:spChg>
        <pc:spChg chg="mod">
          <ac:chgData name="Richard Bates" userId="8207a767-22d6-4ba3-84ba-ce5356c17269" providerId="ADAL" clId="{968D2411-0D97-E043-A5DA-91668C853C35}" dt="2024-07-11T18:47:45.659" v="126"/>
          <ac:spMkLst>
            <pc:docMk/>
            <pc:sldMk cId="2242733796" sldId="295"/>
            <ac:spMk id="19" creationId="{9C241DCB-9F47-A748-BCFF-E8A23033C69E}"/>
          </ac:spMkLst>
        </pc:spChg>
        <pc:picChg chg="mod">
          <ac:chgData name="Richard Bates" userId="8207a767-22d6-4ba3-84ba-ce5356c17269" providerId="ADAL" clId="{968D2411-0D97-E043-A5DA-91668C853C35}" dt="2024-07-11T18:47:45.659" v="126"/>
          <ac:picMkLst>
            <pc:docMk/>
            <pc:sldMk cId="2242733796" sldId="295"/>
            <ac:picMk id="9" creationId="{0144AF1A-5FC6-F14C-B5CB-92CD9155C3E0}"/>
          </ac:picMkLst>
        </pc:picChg>
        <pc:picChg chg="mod">
          <ac:chgData name="Richard Bates" userId="8207a767-22d6-4ba3-84ba-ce5356c17269" providerId="ADAL" clId="{968D2411-0D97-E043-A5DA-91668C853C35}" dt="2024-07-11T18:47:45.659" v="126"/>
          <ac:picMkLst>
            <pc:docMk/>
            <pc:sldMk cId="2242733796" sldId="295"/>
            <ac:picMk id="10" creationId="{C5CB03E8-2F89-B64C-BBB7-6EFCFBCEE099}"/>
          </ac:picMkLst>
        </pc:picChg>
        <pc:picChg chg="mod">
          <ac:chgData name="Richard Bates" userId="8207a767-22d6-4ba3-84ba-ce5356c17269" providerId="ADAL" clId="{968D2411-0D97-E043-A5DA-91668C853C35}" dt="2024-07-11T18:47:45.659" v="126"/>
          <ac:picMkLst>
            <pc:docMk/>
            <pc:sldMk cId="2242733796" sldId="295"/>
            <ac:picMk id="11" creationId="{18E51786-5BF7-5847-949C-210A7D7F44E8}"/>
          </ac:picMkLst>
        </pc:picChg>
        <pc:picChg chg="mod">
          <ac:chgData name="Richard Bates" userId="8207a767-22d6-4ba3-84ba-ce5356c17269" providerId="ADAL" clId="{968D2411-0D97-E043-A5DA-91668C853C35}" dt="2024-07-11T18:47:45.659" v="126"/>
          <ac:picMkLst>
            <pc:docMk/>
            <pc:sldMk cId="2242733796" sldId="295"/>
            <ac:picMk id="15" creationId="{D51BC06C-0565-7840-A14A-F84212270913}"/>
          </ac:picMkLst>
        </pc:picChg>
      </pc:sldChg>
      <pc:sldChg chg="addSp modSp">
        <pc:chgData name="Richard Bates" userId="8207a767-22d6-4ba3-84ba-ce5356c17269" providerId="ADAL" clId="{968D2411-0D97-E043-A5DA-91668C853C35}" dt="2024-07-11T18:41:46.360" v="101"/>
        <pc:sldMkLst>
          <pc:docMk/>
          <pc:sldMk cId="2286590056" sldId="303"/>
        </pc:sldMkLst>
        <pc:spChg chg="add mod">
          <ac:chgData name="Richard Bates" userId="8207a767-22d6-4ba3-84ba-ce5356c17269" providerId="ADAL" clId="{968D2411-0D97-E043-A5DA-91668C853C35}" dt="2024-07-11T18:41:46.360" v="101"/>
          <ac:spMkLst>
            <pc:docMk/>
            <pc:sldMk cId="2286590056" sldId="303"/>
            <ac:spMk id="2" creationId="{68FAE17A-9CD8-DC33-AFD7-F565715D89DF}"/>
          </ac:spMkLst>
        </pc:spChg>
        <pc:spChg chg="add mod">
          <ac:chgData name="Richard Bates" userId="8207a767-22d6-4ba3-84ba-ce5356c17269" providerId="ADAL" clId="{968D2411-0D97-E043-A5DA-91668C853C35}" dt="2024-07-11T18:41:46.360" v="101"/>
          <ac:spMkLst>
            <pc:docMk/>
            <pc:sldMk cId="2286590056" sldId="303"/>
            <ac:spMk id="3" creationId="{EBB811C0-8038-9199-5FF4-71BA5A786101}"/>
          </ac:spMkLst>
        </pc:spChg>
        <pc:spChg chg="add mod">
          <ac:chgData name="Richard Bates" userId="8207a767-22d6-4ba3-84ba-ce5356c17269" providerId="ADAL" clId="{968D2411-0D97-E043-A5DA-91668C853C35}" dt="2024-07-11T18:41:46.360" v="101"/>
          <ac:spMkLst>
            <pc:docMk/>
            <pc:sldMk cId="2286590056" sldId="303"/>
            <ac:spMk id="4" creationId="{F40D6E56-22CF-E39C-A9C6-B498A3E467E6}"/>
          </ac:spMkLst>
        </pc:spChg>
      </pc:sldChg>
      <pc:sldChg chg="del">
        <pc:chgData name="Richard Bates" userId="8207a767-22d6-4ba3-84ba-ce5356c17269" providerId="ADAL" clId="{968D2411-0D97-E043-A5DA-91668C853C35}" dt="2024-07-11T18:35:45.841" v="62" actId="2696"/>
        <pc:sldMkLst>
          <pc:docMk/>
          <pc:sldMk cId="3659287628" sldId="337"/>
        </pc:sldMkLst>
      </pc:sldChg>
      <pc:sldChg chg="del">
        <pc:chgData name="Richard Bates" userId="8207a767-22d6-4ba3-84ba-ce5356c17269" providerId="ADAL" clId="{968D2411-0D97-E043-A5DA-91668C853C35}" dt="2024-07-11T18:35:46.341" v="63" actId="2696"/>
        <pc:sldMkLst>
          <pc:docMk/>
          <pc:sldMk cId="1373897627" sldId="338"/>
        </pc:sldMkLst>
      </pc:sldChg>
      <pc:sldChg chg="del">
        <pc:chgData name="Richard Bates" userId="8207a767-22d6-4ba3-84ba-ce5356c17269" providerId="ADAL" clId="{968D2411-0D97-E043-A5DA-91668C853C35}" dt="2024-07-11T18:35:45.400" v="61" actId="2696"/>
        <pc:sldMkLst>
          <pc:docMk/>
          <pc:sldMk cId="2127817679" sldId="339"/>
        </pc:sldMkLst>
      </pc:sldChg>
      <pc:sldChg chg="del">
        <pc:chgData name="Richard Bates" userId="8207a767-22d6-4ba3-84ba-ce5356c17269" providerId="ADAL" clId="{968D2411-0D97-E043-A5DA-91668C853C35}" dt="2024-07-11T18:35:44.810" v="60" actId="2696"/>
        <pc:sldMkLst>
          <pc:docMk/>
          <pc:sldMk cId="2531988927" sldId="340"/>
        </pc:sldMkLst>
      </pc:sldChg>
      <pc:sldChg chg="addSp delSp modSp new del mod modClrScheme chgLayout">
        <pc:chgData name="Richard Bates" userId="8207a767-22d6-4ba3-84ba-ce5356c17269" providerId="ADAL" clId="{968D2411-0D97-E043-A5DA-91668C853C35}" dt="2024-07-11T19:21:17.171" v="500" actId="2696"/>
        <pc:sldMkLst>
          <pc:docMk/>
          <pc:sldMk cId="3782331055" sldId="341"/>
        </pc:sldMkLst>
        <pc:spChg chg="del mod ord">
          <ac:chgData name="Richard Bates" userId="8207a767-22d6-4ba3-84ba-ce5356c17269" providerId="ADAL" clId="{968D2411-0D97-E043-A5DA-91668C853C35}" dt="2024-07-11T18:48:19.600" v="146" actId="700"/>
          <ac:spMkLst>
            <pc:docMk/>
            <pc:sldMk cId="3782331055" sldId="341"/>
            <ac:spMk id="2" creationId="{E3DB3F2B-12D6-EA48-A012-9A57B5A9533D}"/>
          </ac:spMkLst>
        </pc:spChg>
        <pc:spChg chg="del mod ord">
          <ac:chgData name="Richard Bates" userId="8207a767-22d6-4ba3-84ba-ce5356c17269" providerId="ADAL" clId="{968D2411-0D97-E043-A5DA-91668C853C35}" dt="2024-07-11T18:48:19.600" v="146" actId="700"/>
          <ac:spMkLst>
            <pc:docMk/>
            <pc:sldMk cId="3782331055" sldId="341"/>
            <ac:spMk id="3" creationId="{F4560548-B472-D3E4-3186-E7E381ADEE9D}"/>
          </ac:spMkLst>
        </pc:spChg>
        <pc:spChg chg="mod ord">
          <ac:chgData name="Richard Bates" userId="8207a767-22d6-4ba3-84ba-ce5356c17269" providerId="ADAL" clId="{968D2411-0D97-E043-A5DA-91668C853C35}" dt="2024-07-11T18:48:19.600" v="146" actId="700"/>
          <ac:spMkLst>
            <pc:docMk/>
            <pc:sldMk cId="3782331055" sldId="341"/>
            <ac:spMk id="4" creationId="{812C1039-5E0B-DCDF-2271-74F6179D3DB8}"/>
          </ac:spMkLst>
        </pc:spChg>
        <pc:spChg chg="mod ord">
          <ac:chgData name="Richard Bates" userId="8207a767-22d6-4ba3-84ba-ce5356c17269" providerId="ADAL" clId="{968D2411-0D97-E043-A5DA-91668C853C35}" dt="2024-07-11T18:48:19.600" v="146" actId="700"/>
          <ac:spMkLst>
            <pc:docMk/>
            <pc:sldMk cId="3782331055" sldId="341"/>
            <ac:spMk id="5" creationId="{C2CA3DEF-0C0F-DA23-93EA-8CD5E5FBCC2D}"/>
          </ac:spMkLst>
        </pc:spChg>
        <pc:spChg chg="add mod ord">
          <ac:chgData name="Richard Bates" userId="8207a767-22d6-4ba3-84ba-ce5356c17269" providerId="ADAL" clId="{968D2411-0D97-E043-A5DA-91668C853C35}" dt="2024-07-11T18:48:19.600" v="146" actId="700"/>
          <ac:spMkLst>
            <pc:docMk/>
            <pc:sldMk cId="3782331055" sldId="341"/>
            <ac:spMk id="6" creationId="{5D3DA253-A28D-EE64-D795-59D9734795CA}"/>
          </ac:spMkLst>
        </pc:spChg>
        <pc:spChg chg="add mod ord">
          <ac:chgData name="Richard Bates" userId="8207a767-22d6-4ba3-84ba-ce5356c17269" providerId="ADAL" clId="{968D2411-0D97-E043-A5DA-91668C853C35}" dt="2024-07-11T18:48:19.635" v="147" actId="27636"/>
          <ac:spMkLst>
            <pc:docMk/>
            <pc:sldMk cId="3782331055" sldId="341"/>
            <ac:spMk id="7" creationId="{05083A91-876C-11DE-77A9-DE635CBE68EC}"/>
          </ac:spMkLst>
        </pc:spChg>
        <pc:spChg chg="add mod ord">
          <ac:chgData name="Richard Bates" userId="8207a767-22d6-4ba3-84ba-ce5356c17269" providerId="ADAL" clId="{968D2411-0D97-E043-A5DA-91668C853C35}" dt="2024-07-11T18:48:19.600" v="146" actId="700"/>
          <ac:spMkLst>
            <pc:docMk/>
            <pc:sldMk cId="3782331055" sldId="341"/>
            <ac:spMk id="8" creationId="{74773B46-D553-1642-0E28-995F5B8A29C9}"/>
          </ac:spMkLst>
        </pc:spChg>
      </pc:sldChg>
      <pc:sldChg chg="addSp delSp modSp add mod ord modClrScheme chgLayout modNotes">
        <pc:chgData name="Richard Bates" userId="8207a767-22d6-4ba3-84ba-ce5356c17269" providerId="ADAL" clId="{968D2411-0D97-E043-A5DA-91668C853C35}" dt="2024-07-12T06:47:35.718" v="933" actId="478"/>
        <pc:sldMkLst>
          <pc:docMk/>
          <pc:sldMk cId="1392642037" sldId="834"/>
        </pc:sldMkLst>
        <pc:spChg chg="mod ord">
          <ac:chgData name="Richard Bates" userId="8207a767-22d6-4ba3-84ba-ce5356c17269" providerId="ADAL" clId="{968D2411-0D97-E043-A5DA-91668C853C35}" dt="2024-07-11T18:48:19.792" v="166" actId="27636"/>
          <ac:spMkLst>
            <pc:docMk/>
            <pc:sldMk cId="1392642037" sldId="834"/>
            <ac:spMk id="2" creationId="{A904615F-B042-BC46-813E-2AE98A0FA043}"/>
          </ac:spMkLst>
        </pc:spChg>
        <pc:spChg chg="mod ord">
          <ac:chgData name="Richard Bates" userId="8207a767-22d6-4ba3-84ba-ce5356c17269" providerId="ADAL" clId="{968D2411-0D97-E043-A5DA-91668C853C35}" dt="2024-07-12T06:42:20.842" v="932" actId="207"/>
          <ac:spMkLst>
            <pc:docMk/>
            <pc:sldMk cId="1392642037" sldId="834"/>
            <ac:spMk id="3" creationId="{00000000-0000-0000-0000-000000000000}"/>
          </ac:spMkLst>
        </pc:spChg>
        <pc:spChg chg="mod ord">
          <ac:chgData name="Richard Bates" userId="8207a767-22d6-4ba3-84ba-ce5356c17269" providerId="ADAL" clId="{968D2411-0D97-E043-A5DA-91668C853C35}" dt="2024-07-12T06:42:18.375" v="931" actId="207"/>
          <ac:spMkLst>
            <pc:docMk/>
            <pc:sldMk cId="1392642037" sldId="834"/>
            <ac:spMk id="4" creationId="{134FBBB3-3B55-1D49-868A-00DC3C7C91CD}"/>
          </ac:spMkLst>
        </pc:spChg>
        <pc:spChg chg="add mod ord">
          <ac:chgData name="Richard Bates" userId="8207a767-22d6-4ba3-84ba-ce5356c17269" providerId="ADAL" clId="{968D2411-0D97-E043-A5DA-91668C853C35}" dt="2024-07-11T18:48:19.600" v="146" actId="700"/>
          <ac:spMkLst>
            <pc:docMk/>
            <pc:sldMk cId="1392642037" sldId="834"/>
            <ac:spMk id="6" creationId="{6D01812D-9B06-328D-30B7-2FFEE68B2D40}"/>
          </ac:spMkLst>
        </pc:spChg>
        <pc:spChg chg="mod">
          <ac:chgData name="Richard Bates" userId="8207a767-22d6-4ba3-84ba-ce5356c17269" providerId="ADAL" clId="{968D2411-0D97-E043-A5DA-91668C853C35}" dt="2024-07-11T19:03:18.871" v="374" actId="1076"/>
          <ac:spMkLst>
            <pc:docMk/>
            <pc:sldMk cId="1392642037" sldId="834"/>
            <ac:spMk id="9" creationId="{4CEA941F-FD4E-9FAD-D020-33AE1F2F1929}"/>
          </ac:spMkLst>
        </pc:spChg>
        <pc:spChg chg="mod ord">
          <ac:chgData name="Richard Bates" userId="8207a767-22d6-4ba3-84ba-ce5356c17269" providerId="ADAL" clId="{968D2411-0D97-E043-A5DA-91668C853C35}" dt="2024-07-11T19:04:26.109" v="395" actId="1076"/>
          <ac:spMkLst>
            <pc:docMk/>
            <pc:sldMk cId="1392642037" sldId="834"/>
            <ac:spMk id="22" creationId="{508E58F7-EB3C-5D42-B452-3139E1D166A3}"/>
          </ac:spMkLst>
        </pc:spChg>
        <pc:grpChg chg="add mod">
          <ac:chgData name="Richard Bates" userId="8207a767-22d6-4ba3-84ba-ce5356c17269" providerId="ADAL" clId="{968D2411-0D97-E043-A5DA-91668C853C35}" dt="2024-07-11T19:03:18.871" v="374" actId="1076"/>
          <ac:grpSpMkLst>
            <pc:docMk/>
            <pc:sldMk cId="1392642037" sldId="834"/>
            <ac:grpSpMk id="8" creationId="{78C71E34-7B7E-52F7-085E-03A29D4CCE2A}"/>
          </ac:grpSpMkLst>
        </pc:grpChg>
        <pc:picChg chg="mod">
          <ac:chgData name="Richard Bates" userId="8207a767-22d6-4ba3-84ba-ce5356c17269" providerId="ADAL" clId="{968D2411-0D97-E043-A5DA-91668C853C35}" dt="2024-07-11T19:03:31.732" v="377" actId="1076"/>
          <ac:picMkLst>
            <pc:docMk/>
            <pc:sldMk cId="1392642037" sldId="834"/>
            <ac:picMk id="10" creationId="{46FDAE74-9286-9543-9BB2-E582C46A29E4}"/>
          </ac:picMkLst>
        </pc:picChg>
        <pc:picChg chg="mod">
          <ac:chgData name="Richard Bates" userId="8207a767-22d6-4ba3-84ba-ce5356c17269" providerId="ADAL" clId="{968D2411-0D97-E043-A5DA-91668C853C35}" dt="2024-07-11T19:03:18.871" v="374" actId="1076"/>
          <ac:picMkLst>
            <pc:docMk/>
            <pc:sldMk cId="1392642037" sldId="834"/>
            <ac:picMk id="1030" creationId="{71E34556-C5DF-F80A-688C-5375526D0E31}"/>
          </ac:picMkLst>
        </pc:picChg>
        <pc:cxnChg chg="mod">
          <ac:chgData name="Richard Bates" userId="8207a767-22d6-4ba3-84ba-ce5356c17269" providerId="ADAL" clId="{968D2411-0D97-E043-A5DA-91668C853C35}" dt="2024-07-11T19:03:18.871" v="374" actId="1076"/>
          <ac:cxnSpMkLst>
            <pc:docMk/>
            <pc:sldMk cId="1392642037" sldId="834"/>
            <ac:cxnSpMk id="5" creationId="{00000000-0000-0000-0000-000000000000}"/>
          </ac:cxnSpMkLst>
        </pc:cxnChg>
        <pc:cxnChg chg="del mod">
          <ac:chgData name="Richard Bates" userId="8207a767-22d6-4ba3-84ba-ce5356c17269" providerId="ADAL" clId="{968D2411-0D97-E043-A5DA-91668C853C35}" dt="2024-07-12T06:47:35.718" v="933" actId="478"/>
          <ac:cxnSpMkLst>
            <pc:docMk/>
            <pc:sldMk cId="1392642037" sldId="834"/>
            <ac:cxnSpMk id="7" creationId="{AEDA36CD-23F7-47D2-4696-49D1E724EFE3}"/>
          </ac:cxnSpMkLst>
        </pc:cxnChg>
      </pc:sldChg>
      <pc:sldChg chg="addSp delSp modSp add mod ord modClrScheme chgLayout modNotes">
        <pc:chgData name="Richard Bates" userId="8207a767-22d6-4ba3-84ba-ce5356c17269" providerId="ADAL" clId="{968D2411-0D97-E043-A5DA-91668C853C35}" dt="2024-07-12T06:41:36.805" v="927" actId="478"/>
        <pc:sldMkLst>
          <pc:docMk/>
          <pc:sldMk cId="1315117243" sldId="876"/>
        </pc:sldMkLst>
        <pc:spChg chg="mod ord">
          <ac:chgData name="Richard Bates" userId="8207a767-22d6-4ba3-84ba-ce5356c17269" providerId="ADAL" clId="{968D2411-0D97-E043-A5DA-91668C853C35}" dt="2024-07-11T18:48:19.667" v="149" actId="27636"/>
          <ac:spMkLst>
            <pc:docMk/>
            <pc:sldMk cId="1315117243" sldId="876"/>
            <ac:spMk id="2" creationId="{65208E8E-9359-8F41-8F2F-888A43336478}"/>
          </ac:spMkLst>
        </pc:spChg>
        <pc:spChg chg="mod ord">
          <ac:chgData name="Richard Bates" userId="8207a767-22d6-4ba3-84ba-ce5356c17269" providerId="ADAL" clId="{968D2411-0D97-E043-A5DA-91668C853C35}" dt="2024-07-12T06:41:03.292" v="920" actId="207"/>
          <ac:spMkLst>
            <pc:docMk/>
            <pc:sldMk cId="1315117243" sldId="876"/>
            <ac:spMk id="3" creationId="{00000000-0000-0000-0000-000000000000}"/>
          </ac:spMkLst>
        </pc:spChg>
        <pc:spChg chg="del mod">
          <ac:chgData name="Richard Bates" userId="8207a767-22d6-4ba3-84ba-ce5356c17269" providerId="ADAL" clId="{968D2411-0D97-E043-A5DA-91668C853C35}" dt="2024-07-11T19:19:17.607" v="484" actId="478"/>
          <ac:spMkLst>
            <pc:docMk/>
            <pc:sldMk cId="1315117243" sldId="876"/>
            <ac:spMk id="4" creationId="{E8C48F60-413F-8C6E-BDB0-AF3CC4C2AE4E}"/>
          </ac:spMkLst>
        </pc:spChg>
        <pc:spChg chg="add mod ord">
          <ac:chgData name="Richard Bates" userId="8207a767-22d6-4ba3-84ba-ce5356c17269" providerId="ADAL" clId="{968D2411-0D97-E043-A5DA-91668C853C35}" dt="2024-07-11T18:48:19.600" v="146" actId="700"/>
          <ac:spMkLst>
            <pc:docMk/>
            <pc:sldMk cId="1315117243" sldId="876"/>
            <ac:spMk id="5" creationId="{975C2402-CF3B-8708-6DFF-58BC0F8538EC}"/>
          </ac:spMkLst>
        </pc:spChg>
        <pc:spChg chg="add del mod">
          <ac:chgData name="Richard Bates" userId="8207a767-22d6-4ba3-84ba-ce5356c17269" providerId="ADAL" clId="{968D2411-0D97-E043-A5DA-91668C853C35}" dt="2024-07-12T06:41:36.805" v="927" actId="478"/>
          <ac:spMkLst>
            <pc:docMk/>
            <pc:sldMk cId="1315117243" sldId="876"/>
            <ac:spMk id="6" creationId="{DC40C2E6-60D5-344C-BDE0-B28E15FBD9F3}"/>
          </ac:spMkLst>
        </pc:spChg>
        <pc:spChg chg="mod">
          <ac:chgData name="Richard Bates" userId="8207a767-22d6-4ba3-84ba-ce5356c17269" providerId="ADAL" clId="{968D2411-0D97-E043-A5DA-91668C853C35}" dt="2024-07-11T18:47:45.659" v="126"/>
          <ac:spMkLst>
            <pc:docMk/>
            <pc:sldMk cId="1315117243" sldId="876"/>
            <ac:spMk id="7" creationId="{00000000-0000-0000-0000-000000000000}"/>
          </ac:spMkLst>
        </pc:spChg>
        <pc:spChg chg="mod ord">
          <ac:chgData name="Richard Bates" userId="8207a767-22d6-4ba3-84ba-ce5356c17269" providerId="ADAL" clId="{968D2411-0D97-E043-A5DA-91668C853C35}" dt="2024-07-11T19:19:15.070" v="483" actId="14100"/>
          <ac:spMkLst>
            <pc:docMk/>
            <pc:sldMk cId="1315117243" sldId="876"/>
            <ac:spMk id="10" creationId="{52085226-DB65-D34B-A341-F41253801D59}"/>
          </ac:spMkLst>
        </pc:spChg>
        <pc:spChg chg="mod">
          <ac:chgData name="Richard Bates" userId="8207a767-22d6-4ba3-84ba-ce5356c17269" providerId="ADAL" clId="{968D2411-0D97-E043-A5DA-91668C853C35}" dt="2024-07-11T18:47:45.659" v="126"/>
          <ac:spMkLst>
            <pc:docMk/>
            <pc:sldMk cId="1315117243" sldId="876"/>
            <ac:spMk id="14" creationId="{00000000-0000-0000-0000-000000000000}"/>
          </ac:spMkLst>
        </pc:spChg>
        <pc:spChg chg="mod">
          <ac:chgData name="Richard Bates" userId="8207a767-22d6-4ba3-84ba-ce5356c17269" providerId="ADAL" clId="{968D2411-0D97-E043-A5DA-91668C853C35}" dt="2024-07-11T18:47:45.659" v="126"/>
          <ac:spMkLst>
            <pc:docMk/>
            <pc:sldMk cId="1315117243" sldId="876"/>
            <ac:spMk id="15" creationId="{00000000-0000-0000-0000-000000000000}"/>
          </ac:spMkLst>
        </pc:spChg>
        <pc:spChg chg="mod">
          <ac:chgData name="Richard Bates" userId="8207a767-22d6-4ba3-84ba-ce5356c17269" providerId="ADAL" clId="{968D2411-0D97-E043-A5DA-91668C853C35}" dt="2024-07-11T18:47:45.659" v="126"/>
          <ac:spMkLst>
            <pc:docMk/>
            <pc:sldMk cId="1315117243" sldId="876"/>
            <ac:spMk id="16" creationId="{00000000-0000-0000-0000-000000000000}"/>
          </ac:spMkLst>
        </pc:spChg>
        <pc:spChg chg="mod">
          <ac:chgData name="Richard Bates" userId="8207a767-22d6-4ba3-84ba-ce5356c17269" providerId="ADAL" clId="{968D2411-0D97-E043-A5DA-91668C853C35}" dt="2024-07-11T18:47:45.659" v="126"/>
          <ac:spMkLst>
            <pc:docMk/>
            <pc:sldMk cId="1315117243" sldId="876"/>
            <ac:spMk id="17" creationId="{00000000-0000-0000-0000-000000000000}"/>
          </ac:spMkLst>
        </pc:spChg>
        <pc:spChg chg="mod ord">
          <ac:chgData name="Richard Bates" userId="8207a767-22d6-4ba3-84ba-ce5356c17269" providerId="ADAL" clId="{968D2411-0D97-E043-A5DA-91668C853C35}" dt="2024-07-12T06:41:07.671" v="921" actId="207"/>
          <ac:spMkLst>
            <pc:docMk/>
            <pc:sldMk cId="1315117243" sldId="876"/>
            <ac:spMk id="18" creationId="{480049DF-3B22-784D-9403-BB0F42B6B032}"/>
          </ac:spMkLst>
        </pc:spChg>
        <pc:spChg chg="mod">
          <ac:chgData name="Richard Bates" userId="8207a767-22d6-4ba3-84ba-ce5356c17269" providerId="ADAL" clId="{968D2411-0D97-E043-A5DA-91668C853C35}" dt="2024-07-11T19:19:36.579" v="488" actId="1076"/>
          <ac:spMkLst>
            <pc:docMk/>
            <pc:sldMk cId="1315117243" sldId="876"/>
            <ac:spMk id="23" creationId="{E6020A10-1271-C640-9826-2F5ADEC8CDDA}"/>
          </ac:spMkLst>
        </pc:spChg>
        <pc:spChg chg="mod">
          <ac:chgData name="Richard Bates" userId="8207a767-22d6-4ba3-84ba-ce5356c17269" providerId="ADAL" clId="{968D2411-0D97-E043-A5DA-91668C853C35}" dt="2024-07-11T19:19:53.288" v="491" actId="1076"/>
          <ac:spMkLst>
            <pc:docMk/>
            <pc:sldMk cId="1315117243" sldId="876"/>
            <ac:spMk id="29" creationId="{14F90C2C-F7F2-5241-B1E6-E90B7207D240}"/>
          </ac:spMkLst>
        </pc:spChg>
        <pc:spChg chg="mod">
          <ac:chgData name="Richard Bates" userId="8207a767-22d6-4ba3-84ba-ce5356c17269" providerId="ADAL" clId="{968D2411-0D97-E043-A5DA-91668C853C35}" dt="2024-07-11T18:47:45.659" v="126"/>
          <ac:spMkLst>
            <pc:docMk/>
            <pc:sldMk cId="1315117243" sldId="876"/>
            <ac:spMk id="30" creationId="{483CBDA7-4047-914C-948D-2C6CD139FCFB}"/>
          </ac:spMkLst>
        </pc:spChg>
        <pc:spChg chg="mod">
          <ac:chgData name="Richard Bates" userId="8207a767-22d6-4ba3-84ba-ce5356c17269" providerId="ADAL" clId="{968D2411-0D97-E043-A5DA-91668C853C35}" dt="2024-07-11T18:47:45.659" v="126"/>
          <ac:spMkLst>
            <pc:docMk/>
            <pc:sldMk cId="1315117243" sldId="876"/>
            <ac:spMk id="32" creationId="{00000000-0000-0000-0000-000000000000}"/>
          </ac:spMkLst>
        </pc:spChg>
        <pc:grpChg chg="mod">
          <ac:chgData name="Richard Bates" userId="8207a767-22d6-4ba3-84ba-ce5356c17269" providerId="ADAL" clId="{968D2411-0D97-E043-A5DA-91668C853C35}" dt="2024-07-11T19:19:45.417" v="490" actId="14100"/>
          <ac:grpSpMkLst>
            <pc:docMk/>
            <pc:sldMk cId="1315117243" sldId="876"/>
            <ac:grpSpMk id="22" creationId="{00000000-0000-0000-0000-000000000000}"/>
          </ac:grpSpMkLst>
        </pc:grpChg>
        <pc:picChg chg="mod">
          <ac:chgData name="Richard Bates" userId="8207a767-22d6-4ba3-84ba-ce5356c17269" providerId="ADAL" clId="{968D2411-0D97-E043-A5DA-91668C853C35}" dt="2024-07-11T18:47:45.659" v="126"/>
          <ac:picMkLst>
            <pc:docMk/>
            <pc:sldMk cId="1315117243" sldId="876"/>
            <ac:picMk id="8" creationId="{00000000-0000-0000-0000-000000000000}"/>
          </ac:picMkLst>
        </pc:picChg>
        <pc:picChg chg="mod">
          <ac:chgData name="Richard Bates" userId="8207a767-22d6-4ba3-84ba-ce5356c17269" providerId="ADAL" clId="{968D2411-0D97-E043-A5DA-91668C853C35}" dt="2024-07-12T06:40:42.594" v="918" actId="1035"/>
          <ac:picMkLst>
            <pc:docMk/>
            <pc:sldMk cId="1315117243" sldId="876"/>
            <ac:picMk id="21" creationId="{49410D7F-E30E-8044-9DE7-743A08C68345}"/>
          </ac:picMkLst>
        </pc:picChg>
        <pc:cxnChg chg="mod">
          <ac:chgData name="Richard Bates" userId="8207a767-22d6-4ba3-84ba-ce5356c17269" providerId="ADAL" clId="{968D2411-0D97-E043-A5DA-91668C853C35}" dt="2024-07-11T18:47:45.659" v="126"/>
          <ac:cxnSpMkLst>
            <pc:docMk/>
            <pc:sldMk cId="1315117243" sldId="876"/>
            <ac:cxnSpMk id="9" creationId="{00000000-0000-0000-0000-000000000000}"/>
          </ac:cxnSpMkLst>
        </pc:cxnChg>
        <pc:cxnChg chg="mod">
          <ac:chgData name="Richard Bates" userId="8207a767-22d6-4ba3-84ba-ce5356c17269" providerId="ADAL" clId="{968D2411-0D97-E043-A5DA-91668C853C35}" dt="2024-07-11T18:47:45.659" v="126"/>
          <ac:cxnSpMkLst>
            <pc:docMk/>
            <pc:sldMk cId="1315117243" sldId="876"/>
            <ac:cxnSpMk id="11" creationId="{00000000-0000-0000-0000-000000000000}"/>
          </ac:cxnSpMkLst>
        </pc:cxnChg>
        <pc:cxnChg chg="mod">
          <ac:chgData name="Richard Bates" userId="8207a767-22d6-4ba3-84ba-ce5356c17269" providerId="ADAL" clId="{968D2411-0D97-E043-A5DA-91668C853C35}" dt="2024-07-11T18:47:45.659" v="126"/>
          <ac:cxnSpMkLst>
            <pc:docMk/>
            <pc:sldMk cId="1315117243" sldId="876"/>
            <ac:cxnSpMk id="12" creationId="{00000000-0000-0000-0000-000000000000}"/>
          </ac:cxnSpMkLst>
        </pc:cxnChg>
        <pc:cxnChg chg="mod">
          <ac:chgData name="Richard Bates" userId="8207a767-22d6-4ba3-84ba-ce5356c17269" providerId="ADAL" clId="{968D2411-0D97-E043-A5DA-91668C853C35}" dt="2024-07-11T18:47:45.659" v="126"/>
          <ac:cxnSpMkLst>
            <pc:docMk/>
            <pc:sldMk cId="1315117243" sldId="876"/>
            <ac:cxnSpMk id="13" creationId="{00000000-0000-0000-0000-000000000000}"/>
          </ac:cxnSpMkLst>
        </pc:cxnChg>
        <pc:cxnChg chg="mod">
          <ac:chgData name="Richard Bates" userId="8207a767-22d6-4ba3-84ba-ce5356c17269" providerId="ADAL" clId="{968D2411-0D97-E043-A5DA-91668C853C35}" dt="2024-07-11T18:47:45.659" v="126"/>
          <ac:cxnSpMkLst>
            <pc:docMk/>
            <pc:sldMk cId="1315117243" sldId="876"/>
            <ac:cxnSpMk id="33" creationId="{00000000-0000-0000-0000-000000000000}"/>
          </ac:cxnSpMkLst>
        </pc:cxnChg>
      </pc:sldChg>
      <pc:sldChg chg="addSp modSp add mod modClrScheme chgLayout modNotes">
        <pc:chgData name="Richard Bates" userId="8207a767-22d6-4ba3-84ba-ce5356c17269" providerId="ADAL" clId="{968D2411-0D97-E043-A5DA-91668C853C35}" dt="2024-07-11T18:48:19.809" v="168" actId="27636"/>
        <pc:sldMkLst>
          <pc:docMk/>
          <pc:sldMk cId="761802682" sldId="887"/>
        </pc:sldMkLst>
        <pc:spChg chg="mod ord">
          <ac:chgData name="Richard Bates" userId="8207a767-22d6-4ba3-84ba-ce5356c17269" providerId="ADAL" clId="{968D2411-0D97-E043-A5DA-91668C853C35}" dt="2024-07-11T18:48:19.600" v="146" actId="700"/>
          <ac:spMkLst>
            <pc:docMk/>
            <pc:sldMk cId="761802682" sldId="887"/>
            <ac:spMk id="2" creationId="{B9E91B37-B4DD-6D41-A652-138486BA42CE}"/>
          </ac:spMkLst>
        </pc:spChg>
        <pc:spChg chg="mod ord">
          <ac:chgData name="Richard Bates" userId="8207a767-22d6-4ba3-84ba-ce5356c17269" providerId="ADAL" clId="{968D2411-0D97-E043-A5DA-91668C853C35}" dt="2024-07-11T18:48:19.600" v="146" actId="700"/>
          <ac:spMkLst>
            <pc:docMk/>
            <pc:sldMk cId="761802682" sldId="887"/>
            <ac:spMk id="3" creationId="{A69446CE-C24A-9248-8C43-8A2F63DB1331}"/>
          </ac:spMkLst>
        </pc:spChg>
        <pc:spChg chg="mod ord">
          <ac:chgData name="Richard Bates" userId="8207a767-22d6-4ba3-84ba-ce5356c17269" providerId="ADAL" clId="{968D2411-0D97-E043-A5DA-91668C853C35}" dt="2024-07-11T18:48:19.809" v="168" actId="27636"/>
          <ac:spMkLst>
            <pc:docMk/>
            <pc:sldMk cId="761802682" sldId="887"/>
            <ac:spMk id="4" creationId="{B2B456CC-82C1-0F43-9405-3C01905CD20D}"/>
          </ac:spMkLst>
        </pc:spChg>
        <pc:spChg chg="mod ord">
          <ac:chgData name="Richard Bates" userId="8207a767-22d6-4ba3-84ba-ce5356c17269" providerId="ADAL" clId="{968D2411-0D97-E043-A5DA-91668C853C35}" dt="2024-07-11T18:48:19.809" v="167" actId="27636"/>
          <ac:spMkLst>
            <pc:docMk/>
            <pc:sldMk cId="761802682" sldId="887"/>
            <ac:spMk id="5" creationId="{EF40B680-6EB2-2A45-B977-52EE181F78AE}"/>
          </ac:spMkLst>
        </pc:spChg>
        <pc:spChg chg="mod">
          <ac:chgData name="Richard Bates" userId="8207a767-22d6-4ba3-84ba-ce5356c17269" providerId="ADAL" clId="{968D2411-0D97-E043-A5DA-91668C853C35}" dt="2024-07-11T18:47:45.659" v="126"/>
          <ac:spMkLst>
            <pc:docMk/>
            <pc:sldMk cId="761802682" sldId="887"/>
            <ac:spMk id="6" creationId="{D216284B-B1B5-C14C-BC08-125DF6FDB69F}"/>
          </ac:spMkLst>
        </pc:spChg>
        <pc:spChg chg="add mod ord">
          <ac:chgData name="Richard Bates" userId="8207a767-22d6-4ba3-84ba-ce5356c17269" providerId="ADAL" clId="{968D2411-0D97-E043-A5DA-91668C853C35}" dt="2024-07-11T18:48:19.600" v="146" actId="700"/>
          <ac:spMkLst>
            <pc:docMk/>
            <pc:sldMk cId="761802682" sldId="887"/>
            <ac:spMk id="7" creationId="{ECF0097D-DD39-FF2C-7F75-5145EC25D198}"/>
          </ac:spMkLst>
        </pc:spChg>
      </pc:sldChg>
      <pc:sldChg chg="addSp delSp modSp add mod modClrScheme chgLayout modNotes">
        <pc:chgData name="Richard Bates" userId="8207a767-22d6-4ba3-84ba-ce5356c17269" providerId="ADAL" clId="{968D2411-0D97-E043-A5DA-91668C853C35}" dt="2024-07-12T06:42:00.414" v="929" actId="255"/>
        <pc:sldMkLst>
          <pc:docMk/>
          <pc:sldMk cId="2289275319" sldId="891"/>
        </pc:sldMkLst>
        <pc:spChg chg="mod ord">
          <ac:chgData name="Richard Bates" userId="8207a767-22d6-4ba3-84ba-ce5356c17269" providerId="ADAL" clId="{968D2411-0D97-E043-A5DA-91668C853C35}" dt="2024-07-11T18:48:19.676" v="150" actId="27636"/>
          <ac:spMkLst>
            <pc:docMk/>
            <pc:sldMk cId="2289275319" sldId="891"/>
            <ac:spMk id="2" creationId="{2153950D-573E-2940-AF71-EF47157BFABB}"/>
          </ac:spMkLst>
        </pc:spChg>
        <pc:spChg chg="mod ord">
          <ac:chgData name="Richard Bates" userId="8207a767-22d6-4ba3-84ba-ce5356c17269" providerId="ADAL" clId="{968D2411-0D97-E043-A5DA-91668C853C35}" dt="2024-07-11T18:48:19.600" v="146" actId="700"/>
          <ac:spMkLst>
            <pc:docMk/>
            <pc:sldMk cId="2289275319" sldId="891"/>
            <ac:spMk id="3" creationId="{00000000-0000-0000-0000-000000000000}"/>
          </ac:spMkLst>
        </pc:spChg>
        <pc:spChg chg="add del mod ord">
          <ac:chgData name="Richard Bates" userId="8207a767-22d6-4ba3-84ba-ce5356c17269" providerId="ADAL" clId="{968D2411-0D97-E043-A5DA-91668C853C35}" dt="2024-07-11T18:48:19.600" v="146" actId="700"/>
          <ac:spMkLst>
            <pc:docMk/>
            <pc:sldMk cId="2289275319" sldId="891"/>
            <ac:spMk id="4" creationId="{0C90D9B4-F490-7957-A1D4-CAF174C95D4E}"/>
          </ac:spMkLst>
        </pc:spChg>
        <pc:spChg chg="add mod ord">
          <ac:chgData name="Richard Bates" userId="8207a767-22d6-4ba3-84ba-ce5356c17269" providerId="ADAL" clId="{968D2411-0D97-E043-A5DA-91668C853C35}" dt="2024-07-11T18:48:19.600" v="146" actId="700"/>
          <ac:spMkLst>
            <pc:docMk/>
            <pc:sldMk cId="2289275319" sldId="891"/>
            <ac:spMk id="5" creationId="{19EB3EC6-3724-8C61-7DCA-E7A3E2E6014B}"/>
          </ac:spMkLst>
        </pc:spChg>
        <pc:spChg chg="add mod ord">
          <ac:chgData name="Richard Bates" userId="8207a767-22d6-4ba3-84ba-ce5356c17269" providerId="ADAL" clId="{968D2411-0D97-E043-A5DA-91668C853C35}" dt="2024-07-12T06:42:00.414" v="929" actId="255"/>
          <ac:spMkLst>
            <pc:docMk/>
            <pc:sldMk cId="2289275319" sldId="891"/>
            <ac:spMk id="6" creationId="{E0F61CC5-A3AE-616B-F21D-65F55A50C37A}"/>
          </ac:spMkLst>
        </pc:spChg>
        <pc:spChg chg="add del mod ord">
          <ac:chgData name="Richard Bates" userId="8207a767-22d6-4ba3-84ba-ce5356c17269" providerId="ADAL" clId="{968D2411-0D97-E043-A5DA-91668C853C35}" dt="2024-07-11T19:08:01.968" v="398" actId="478"/>
          <ac:spMkLst>
            <pc:docMk/>
            <pc:sldMk cId="2289275319" sldId="891"/>
            <ac:spMk id="7" creationId="{CE48E8B6-052D-6727-6CAA-35B0AF637E3D}"/>
          </ac:spMkLst>
        </pc:spChg>
        <pc:spChg chg="add del mod">
          <ac:chgData name="Richard Bates" userId="8207a767-22d6-4ba3-84ba-ce5356c17269" providerId="ADAL" clId="{968D2411-0D97-E043-A5DA-91668C853C35}" dt="2024-07-11T19:12:23.925" v="449" actId="478"/>
          <ac:spMkLst>
            <pc:docMk/>
            <pc:sldMk cId="2289275319" sldId="891"/>
            <ac:spMk id="9" creationId="{6F20B200-A85B-27A9-06D8-235047B956C9}"/>
          </ac:spMkLst>
        </pc:spChg>
        <pc:spChg chg="add mod">
          <ac:chgData name="Richard Bates" userId="8207a767-22d6-4ba3-84ba-ce5356c17269" providerId="ADAL" clId="{968D2411-0D97-E043-A5DA-91668C853C35}" dt="2024-07-11T19:13:47.348" v="476" actId="14100"/>
          <ac:spMkLst>
            <pc:docMk/>
            <pc:sldMk cId="2289275319" sldId="891"/>
            <ac:spMk id="10" creationId="{77AEE3FB-F550-6233-9BCA-2E481FBA351D}"/>
          </ac:spMkLst>
        </pc:spChg>
        <pc:spChg chg="mod">
          <ac:chgData name="Richard Bates" userId="8207a767-22d6-4ba3-84ba-ce5356c17269" providerId="ADAL" clId="{968D2411-0D97-E043-A5DA-91668C853C35}" dt="2024-07-11T19:09:54.967" v="417" actId="1076"/>
          <ac:spMkLst>
            <pc:docMk/>
            <pc:sldMk cId="2289275319" sldId="891"/>
            <ac:spMk id="18" creationId="{500A69AF-A878-B442-BE8C-9DC3ADE23EB4}"/>
          </ac:spMkLst>
        </pc:spChg>
        <pc:spChg chg="mod">
          <ac:chgData name="Richard Bates" userId="8207a767-22d6-4ba3-84ba-ce5356c17269" providerId="ADAL" clId="{968D2411-0D97-E043-A5DA-91668C853C35}" dt="2024-07-11T19:09:59.198" v="418" actId="1076"/>
          <ac:spMkLst>
            <pc:docMk/>
            <pc:sldMk cId="2289275319" sldId="891"/>
            <ac:spMk id="19" creationId="{B4A657AB-DD9B-AE4F-8504-947BB891020C}"/>
          </ac:spMkLst>
        </pc:spChg>
        <pc:spChg chg="mod">
          <ac:chgData name="Richard Bates" userId="8207a767-22d6-4ba3-84ba-ce5356c17269" providerId="ADAL" clId="{968D2411-0D97-E043-A5DA-91668C853C35}" dt="2024-07-12T06:35:14.814" v="913" actId="14100"/>
          <ac:spMkLst>
            <pc:docMk/>
            <pc:sldMk cId="2289275319" sldId="891"/>
            <ac:spMk id="20" creationId="{00000000-0000-0000-0000-000000000000}"/>
          </ac:spMkLst>
        </pc:spChg>
        <pc:spChg chg="mod">
          <ac:chgData name="Richard Bates" userId="8207a767-22d6-4ba3-84ba-ce5356c17269" providerId="ADAL" clId="{968D2411-0D97-E043-A5DA-91668C853C35}" dt="2024-07-12T06:35:11.316" v="912" actId="14100"/>
          <ac:spMkLst>
            <pc:docMk/>
            <pc:sldMk cId="2289275319" sldId="891"/>
            <ac:spMk id="21"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2"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3"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4"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5"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6" creationId="{00000000-0000-0000-0000-000000000000}"/>
          </ac:spMkLst>
        </pc:spChg>
        <pc:spChg chg="mod">
          <ac:chgData name="Richard Bates" userId="8207a767-22d6-4ba3-84ba-ce5356c17269" providerId="ADAL" clId="{968D2411-0D97-E043-A5DA-91668C853C35}" dt="2024-07-11T19:13:29.834" v="472" actId="1076"/>
          <ac:spMkLst>
            <pc:docMk/>
            <pc:sldMk cId="2289275319" sldId="891"/>
            <ac:spMk id="27"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8"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29" creationId="{00000000-0000-0000-0000-000000000000}"/>
          </ac:spMkLst>
        </pc:spChg>
        <pc:spChg chg="mod">
          <ac:chgData name="Richard Bates" userId="8207a767-22d6-4ba3-84ba-ce5356c17269" providerId="ADAL" clId="{968D2411-0D97-E043-A5DA-91668C853C35}" dt="2024-07-11T19:13:57.400" v="481" actId="1035"/>
          <ac:spMkLst>
            <pc:docMk/>
            <pc:sldMk cId="2289275319" sldId="891"/>
            <ac:spMk id="30" creationId="{00000000-0000-0000-0000-000000000000}"/>
          </ac:spMkLst>
        </pc:spChg>
        <pc:spChg chg="mod">
          <ac:chgData name="Richard Bates" userId="8207a767-22d6-4ba3-84ba-ce5356c17269" providerId="ADAL" clId="{968D2411-0D97-E043-A5DA-91668C853C35}" dt="2024-07-11T19:08:54.332" v="406" actId="1076"/>
          <ac:spMkLst>
            <pc:docMk/>
            <pc:sldMk cId="2289275319" sldId="891"/>
            <ac:spMk id="31" creationId="{00000000-0000-0000-0000-000000000000}"/>
          </ac:spMkLst>
        </pc:spChg>
        <pc:spChg chg="mod">
          <ac:chgData name="Richard Bates" userId="8207a767-22d6-4ba3-84ba-ce5356c17269" providerId="ADAL" clId="{968D2411-0D97-E043-A5DA-91668C853C35}" dt="2024-07-11T19:10:09.104" v="419" actId="1076"/>
          <ac:spMkLst>
            <pc:docMk/>
            <pc:sldMk cId="2289275319" sldId="891"/>
            <ac:spMk id="33" creationId="{0B9BF784-8FD5-D84F-933F-5557C9C0BFD6}"/>
          </ac:spMkLst>
        </pc:spChg>
        <pc:grpChg chg="add mod">
          <ac:chgData name="Richard Bates" userId="8207a767-22d6-4ba3-84ba-ce5356c17269" providerId="ADAL" clId="{968D2411-0D97-E043-A5DA-91668C853C35}" dt="2024-07-11T19:13:57.400" v="481" actId="1035"/>
          <ac:grpSpMkLst>
            <pc:docMk/>
            <pc:sldMk cId="2289275319" sldId="891"/>
            <ac:grpSpMk id="8" creationId="{10575EBF-4BBB-73D9-D2E9-80F6BD8A7763}"/>
          </ac:grpSpMkLst>
        </pc:grpChg>
        <pc:picChg chg="mod">
          <ac:chgData name="Richard Bates" userId="8207a767-22d6-4ba3-84ba-ce5356c17269" providerId="ADAL" clId="{968D2411-0D97-E043-A5DA-91668C853C35}" dt="2024-07-11T19:13:57.400" v="481" actId="1035"/>
          <ac:picMkLst>
            <pc:docMk/>
            <pc:sldMk cId="2289275319" sldId="891"/>
            <ac:picMk id="1028" creationId="{95AA595C-2826-2AD2-A68B-3CFC7B1B700E}"/>
          </ac:picMkLst>
        </pc:picChg>
      </pc:sldChg>
      <pc:sldChg chg="addSp delSp modSp add mod modClrScheme chgLayout modNotes">
        <pc:chgData name="Richard Bates" userId="8207a767-22d6-4ba3-84ba-ce5356c17269" providerId="ADAL" clId="{968D2411-0D97-E043-A5DA-91668C853C35}" dt="2024-07-11T19:36:57.386" v="859" actId="14100"/>
        <pc:sldMkLst>
          <pc:docMk/>
          <pc:sldMk cId="4150901528" sldId="895"/>
        </pc:sldMkLst>
        <pc:spChg chg="mod ord">
          <ac:chgData name="Richard Bates" userId="8207a767-22d6-4ba3-84ba-ce5356c17269" providerId="ADAL" clId="{968D2411-0D97-E043-A5DA-91668C853C35}" dt="2024-07-11T18:48:19.724" v="160" actId="27636"/>
          <ac:spMkLst>
            <pc:docMk/>
            <pc:sldMk cId="4150901528" sldId="895"/>
            <ac:spMk id="2" creationId="{F05E6DD2-902A-4264-6F7D-87F2F5035708}"/>
          </ac:spMkLst>
        </pc:spChg>
        <pc:spChg chg="mod ord">
          <ac:chgData name="Richard Bates" userId="8207a767-22d6-4ba3-84ba-ce5356c17269" providerId="ADAL" clId="{968D2411-0D97-E043-A5DA-91668C853C35}" dt="2024-07-11T19:35:50.427" v="840" actId="14100"/>
          <ac:spMkLst>
            <pc:docMk/>
            <pc:sldMk cId="4150901528" sldId="895"/>
            <ac:spMk id="4" creationId="{0ED09A0A-8FE8-E205-AAB5-F92EC1069988}"/>
          </ac:spMkLst>
        </pc:spChg>
        <pc:spChg chg="mod ord">
          <ac:chgData name="Richard Bates" userId="8207a767-22d6-4ba3-84ba-ce5356c17269" providerId="ADAL" clId="{968D2411-0D97-E043-A5DA-91668C853C35}" dt="2024-07-11T18:48:19.600" v="146" actId="700"/>
          <ac:spMkLst>
            <pc:docMk/>
            <pc:sldMk cId="4150901528" sldId="895"/>
            <ac:spMk id="5" creationId="{CCBC8923-50A6-8579-5193-9609281532E0}"/>
          </ac:spMkLst>
        </pc:spChg>
        <pc:spChg chg="mod">
          <ac:chgData name="Richard Bates" userId="8207a767-22d6-4ba3-84ba-ce5356c17269" providerId="ADAL" clId="{968D2411-0D97-E043-A5DA-91668C853C35}" dt="2024-07-11T18:47:45.659" v="126"/>
          <ac:spMkLst>
            <pc:docMk/>
            <pc:sldMk cId="4150901528" sldId="895"/>
            <ac:spMk id="6" creationId="{224B7232-1ADB-6770-05CD-1B503353F38D}"/>
          </ac:spMkLst>
        </pc:spChg>
        <pc:spChg chg="mod">
          <ac:chgData name="Richard Bates" userId="8207a767-22d6-4ba3-84ba-ce5356c17269" providerId="ADAL" clId="{968D2411-0D97-E043-A5DA-91668C853C35}" dt="2024-07-11T19:36:34.518" v="853" actId="14100"/>
          <ac:spMkLst>
            <pc:docMk/>
            <pc:sldMk cId="4150901528" sldId="895"/>
            <ac:spMk id="8" creationId="{078E72BB-B5E0-DE25-73CB-E74EB6F9F1A4}"/>
          </ac:spMkLst>
        </pc:spChg>
        <pc:spChg chg="add mod ord">
          <ac:chgData name="Richard Bates" userId="8207a767-22d6-4ba3-84ba-ce5356c17269" providerId="ADAL" clId="{968D2411-0D97-E043-A5DA-91668C853C35}" dt="2024-07-11T18:48:19.600" v="146" actId="700"/>
          <ac:spMkLst>
            <pc:docMk/>
            <pc:sldMk cId="4150901528" sldId="895"/>
            <ac:spMk id="10" creationId="{478FADF0-B81A-9C77-4BE0-51A747650AEE}"/>
          </ac:spMkLst>
        </pc:spChg>
        <pc:spChg chg="del mod">
          <ac:chgData name="Richard Bates" userId="8207a767-22d6-4ba3-84ba-ce5356c17269" providerId="ADAL" clId="{968D2411-0D97-E043-A5DA-91668C853C35}" dt="2024-07-11T19:29:36.416" v="721" actId="478"/>
          <ac:spMkLst>
            <pc:docMk/>
            <pc:sldMk cId="4150901528" sldId="895"/>
            <ac:spMk id="11" creationId="{B2F33DDE-3F22-1337-5B3D-6EBA6F26AC01}"/>
          </ac:spMkLst>
        </pc:spChg>
        <pc:spChg chg="mod">
          <ac:chgData name="Richard Bates" userId="8207a767-22d6-4ba3-84ba-ce5356c17269" providerId="ADAL" clId="{968D2411-0D97-E043-A5DA-91668C853C35}" dt="2024-07-11T19:35:17.990" v="835" actId="1076"/>
          <ac:spMkLst>
            <pc:docMk/>
            <pc:sldMk cId="4150901528" sldId="895"/>
            <ac:spMk id="13" creationId="{1FDD9013-99C2-8FF2-DE94-8EFFED485B11}"/>
          </ac:spMkLst>
        </pc:spChg>
        <pc:spChg chg="mod">
          <ac:chgData name="Richard Bates" userId="8207a767-22d6-4ba3-84ba-ce5356c17269" providerId="ADAL" clId="{968D2411-0D97-E043-A5DA-91668C853C35}" dt="2024-07-11T19:35:14.559" v="834" actId="1076"/>
          <ac:spMkLst>
            <pc:docMk/>
            <pc:sldMk cId="4150901528" sldId="895"/>
            <ac:spMk id="14" creationId="{8A3A515B-3FE2-3B11-35BD-50E1DD8E044B}"/>
          </ac:spMkLst>
        </pc:spChg>
        <pc:spChg chg="mod">
          <ac:chgData name="Richard Bates" userId="8207a767-22d6-4ba3-84ba-ce5356c17269" providerId="ADAL" clId="{968D2411-0D97-E043-A5DA-91668C853C35}" dt="2024-07-11T19:35:14.559" v="834" actId="1076"/>
          <ac:spMkLst>
            <pc:docMk/>
            <pc:sldMk cId="4150901528" sldId="895"/>
            <ac:spMk id="15" creationId="{351421E5-1816-A485-A1C5-7218072FDEA4}"/>
          </ac:spMkLst>
        </pc:spChg>
        <pc:spChg chg="mod">
          <ac:chgData name="Richard Bates" userId="8207a767-22d6-4ba3-84ba-ce5356c17269" providerId="ADAL" clId="{968D2411-0D97-E043-A5DA-91668C853C35}" dt="2024-07-11T19:35:14.559" v="834" actId="1076"/>
          <ac:spMkLst>
            <pc:docMk/>
            <pc:sldMk cId="4150901528" sldId="895"/>
            <ac:spMk id="16" creationId="{7195E75E-E639-1C63-54C6-7BB644585F70}"/>
          </ac:spMkLst>
        </pc:spChg>
        <pc:spChg chg="mod">
          <ac:chgData name="Richard Bates" userId="8207a767-22d6-4ba3-84ba-ce5356c17269" providerId="ADAL" clId="{968D2411-0D97-E043-A5DA-91668C853C35}" dt="2024-07-11T19:35:14.559" v="834" actId="1076"/>
          <ac:spMkLst>
            <pc:docMk/>
            <pc:sldMk cId="4150901528" sldId="895"/>
            <ac:spMk id="18" creationId="{C7003FB6-C323-DF7D-87C3-8EA74A51E878}"/>
          </ac:spMkLst>
        </pc:spChg>
        <pc:spChg chg="mod">
          <ac:chgData name="Richard Bates" userId="8207a767-22d6-4ba3-84ba-ce5356c17269" providerId="ADAL" clId="{968D2411-0D97-E043-A5DA-91668C853C35}" dt="2024-07-11T18:47:45.659" v="126"/>
          <ac:spMkLst>
            <pc:docMk/>
            <pc:sldMk cId="4150901528" sldId="895"/>
            <ac:spMk id="21" creationId="{D2199FA4-ABE3-907D-CFA6-CEE3019726DF}"/>
          </ac:spMkLst>
        </pc:spChg>
        <pc:spChg chg="mod">
          <ac:chgData name="Richard Bates" userId="8207a767-22d6-4ba3-84ba-ce5356c17269" providerId="ADAL" clId="{968D2411-0D97-E043-A5DA-91668C853C35}" dt="2024-07-11T18:47:45.659" v="126"/>
          <ac:spMkLst>
            <pc:docMk/>
            <pc:sldMk cId="4150901528" sldId="895"/>
            <ac:spMk id="22" creationId="{F45BC16B-E8EA-9B19-8D47-415B40CCCB4E}"/>
          </ac:spMkLst>
        </pc:spChg>
        <pc:spChg chg="mod">
          <ac:chgData name="Richard Bates" userId="8207a767-22d6-4ba3-84ba-ce5356c17269" providerId="ADAL" clId="{968D2411-0D97-E043-A5DA-91668C853C35}" dt="2024-07-11T18:47:45.659" v="126"/>
          <ac:spMkLst>
            <pc:docMk/>
            <pc:sldMk cId="4150901528" sldId="895"/>
            <ac:spMk id="23" creationId="{1AC6D9AE-31DE-5035-4066-A41D51D22384}"/>
          </ac:spMkLst>
        </pc:spChg>
        <pc:spChg chg="mod">
          <ac:chgData name="Richard Bates" userId="8207a767-22d6-4ba3-84ba-ce5356c17269" providerId="ADAL" clId="{968D2411-0D97-E043-A5DA-91668C853C35}" dt="2024-07-11T18:47:45.659" v="126"/>
          <ac:spMkLst>
            <pc:docMk/>
            <pc:sldMk cId="4150901528" sldId="895"/>
            <ac:spMk id="24" creationId="{FCC0FAAB-8190-178D-70DC-ADFE062D5939}"/>
          </ac:spMkLst>
        </pc:spChg>
        <pc:spChg chg="mod">
          <ac:chgData name="Richard Bates" userId="8207a767-22d6-4ba3-84ba-ce5356c17269" providerId="ADAL" clId="{968D2411-0D97-E043-A5DA-91668C853C35}" dt="2024-07-11T19:36:57.386" v="859" actId="14100"/>
          <ac:spMkLst>
            <pc:docMk/>
            <pc:sldMk cId="4150901528" sldId="895"/>
            <ac:spMk id="25" creationId="{1B6E4AD0-D687-A0FD-8E1F-F7AF0BBF96A9}"/>
          </ac:spMkLst>
        </pc:spChg>
        <pc:spChg chg="add mod ord">
          <ac:chgData name="Richard Bates" userId="8207a767-22d6-4ba3-84ba-ce5356c17269" providerId="ADAL" clId="{968D2411-0D97-E043-A5DA-91668C853C35}" dt="2024-07-11T18:48:19.600" v="146" actId="700"/>
          <ac:spMkLst>
            <pc:docMk/>
            <pc:sldMk cId="4150901528" sldId="895"/>
            <ac:spMk id="27" creationId="{4AF1838E-E5FB-4480-2D74-744995A82B49}"/>
          </ac:spMkLst>
        </pc:spChg>
        <pc:grpChg chg="mod">
          <ac:chgData name="Richard Bates" userId="8207a767-22d6-4ba3-84ba-ce5356c17269" providerId="ADAL" clId="{968D2411-0D97-E043-A5DA-91668C853C35}" dt="2024-07-11T19:35:21.315" v="837" actId="14100"/>
          <ac:grpSpMkLst>
            <pc:docMk/>
            <pc:sldMk cId="4150901528" sldId="895"/>
            <ac:grpSpMk id="19" creationId="{BB29DCF3-EB71-E243-4713-14416ACD0406}"/>
          </ac:grpSpMkLst>
        </pc:grpChg>
        <pc:picChg chg="mod">
          <ac:chgData name="Richard Bates" userId="8207a767-22d6-4ba3-84ba-ce5356c17269" providerId="ADAL" clId="{968D2411-0D97-E043-A5DA-91668C853C35}" dt="2024-07-11T19:36:36.398" v="854" actId="1076"/>
          <ac:picMkLst>
            <pc:docMk/>
            <pc:sldMk cId="4150901528" sldId="895"/>
            <ac:picMk id="3" creationId="{4B4CB97C-EE16-ED81-6DC4-6C60FD1008A2}"/>
          </ac:picMkLst>
        </pc:picChg>
        <pc:picChg chg="mod">
          <ac:chgData name="Richard Bates" userId="8207a767-22d6-4ba3-84ba-ce5356c17269" providerId="ADAL" clId="{968D2411-0D97-E043-A5DA-91668C853C35}" dt="2024-07-11T19:35:14.559" v="834" actId="1076"/>
          <ac:picMkLst>
            <pc:docMk/>
            <pc:sldMk cId="4150901528" sldId="895"/>
            <ac:picMk id="7" creationId="{15B3A17C-56B2-5B28-B262-BEF5321EDB0A}"/>
          </ac:picMkLst>
        </pc:picChg>
        <pc:picChg chg="mod">
          <ac:chgData name="Richard Bates" userId="8207a767-22d6-4ba3-84ba-ce5356c17269" providerId="ADAL" clId="{968D2411-0D97-E043-A5DA-91668C853C35}" dt="2024-07-11T19:35:14.559" v="834" actId="1076"/>
          <ac:picMkLst>
            <pc:docMk/>
            <pc:sldMk cId="4150901528" sldId="895"/>
            <ac:picMk id="9" creationId="{93282866-1B84-387E-59D4-2909D4D0080F}"/>
          </ac:picMkLst>
        </pc:picChg>
        <pc:picChg chg="mod">
          <ac:chgData name="Richard Bates" userId="8207a767-22d6-4ba3-84ba-ce5356c17269" providerId="ADAL" clId="{968D2411-0D97-E043-A5DA-91668C853C35}" dt="2024-07-11T19:35:14.559" v="834" actId="1076"/>
          <ac:picMkLst>
            <pc:docMk/>
            <pc:sldMk cId="4150901528" sldId="895"/>
            <ac:picMk id="12" creationId="{DD95FDF3-0195-95A3-9C01-D1B5B07AF111}"/>
          </ac:picMkLst>
        </pc:picChg>
        <pc:picChg chg="mod">
          <ac:chgData name="Richard Bates" userId="8207a767-22d6-4ba3-84ba-ce5356c17269" providerId="ADAL" clId="{968D2411-0D97-E043-A5DA-91668C853C35}" dt="2024-07-11T19:36:46.724" v="858" actId="1076"/>
          <ac:picMkLst>
            <pc:docMk/>
            <pc:sldMk cId="4150901528" sldId="895"/>
            <ac:picMk id="17" creationId="{728B52C5-2E9B-07EC-5380-E42BA52F9B1D}"/>
          </ac:picMkLst>
        </pc:picChg>
        <pc:picChg chg="mod">
          <ac:chgData name="Richard Bates" userId="8207a767-22d6-4ba3-84ba-ce5356c17269" providerId="ADAL" clId="{968D2411-0D97-E043-A5DA-91668C853C35}" dt="2024-07-11T18:47:45.659" v="126"/>
          <ac:picMkLst>
            <pc:docMk/>
            <pc:sldMk cId="4150901528" sldId="895"/>
            <ac:picMk id="20" creationId="{4D55CFCD-16C7-804F-033C-AF4E225DC9F9}"/>
          </ac:picMkLst>
        </pc:picChg>
        <pc:picChg chg="mod">
          <ac:chgData name="Richard Bates" userId="8207a767-22d6-4ba3-84ba-ce5356c17269" providerId="ADAL" clId="{968D2411-0D97-E043-A5DA-91668C853C35}" dt="2024-07-11T19:36:41.551" v="856" actId="14100"/>
          <ac:picMkLst>
            <pc:docMk/>
            <pc:sldMk cId="4150901528" sldId="895"/>
            <ac:picMk id="26" creationId="{6646D72D-B796-BC73-50B4-99793BC0067B}"/>
          </ac:picMkLst>
        </pc:picChg>
      </pc:sldChg>
      <pc:sldChg chg="addSp delSp modSp add mod modClrScheme chgLayout modNotes">
        <pc:chgData name="Richard Bates" userId="8207a767-22d6-4ba3-84ba-ce5356c17269" providerId="ADAL" clId="{968D2411-0D97-E043-A5DA-91668C853C35}" dt="2024-07-11T19:00:54.106" v="362" actId="1076"/>
        <pc:sldMkLst>
          <pc:docMk/>
          <pc:sldMk cId="813256435" sldId="1468"/>
        </pc:sldMkLst>
        <pc:spChg chg="mod ord">
          <ac:chgData name="Richard Bates" userId="8207a767-22d6-4ba3-84ba-ce5356c17269" providerId="ADAL" clId="{968D2411-0D97-E043-A5DA-91668C853C35}" dt="2024-07-11T18:48:19.762" v="164" actId="27636"/>
          <ac:spMkLst>
            <pc:docMk/>
            <pc:sldMk cId="813256435" sldId="1468"/>
            <ac:spMk id="2" creationId="{ECAA5EA1-1865-5E77-22BE-8C91D7BC0F54}"/>
          </ac:spMkLst>
        </pc:spChg>
        <pc:spChg chg="mod ord">
          <ac:chgData name="Richard Bates" userId="8207a767-22d6-4ba3-84ba-ce5356c17269" providerId="ADAL" clId="{968D2411-0D97-E043-A5DA-91668C853C35}" dt="2024-07-11T18:59:18.057" v="341" actId="14100"/>
          <ac:spMkLst>
            <pc:docMk/>
            <pc:sldMk cId="813256435" sldId="1468"/>
            <ac:spMk id="3" creationId="{CC208698-63DE-CF62-105D-1EB490221A5F}"/>
          </ac:spMkLst>
        </pc:spChg>
        <pc:spChg chg="mod ord">
          <ac:chgData name="Richard Bates" userId="8207a767-22d6-4ba3-84ba-ce5356c17269" providerId="ADAL" clId="{968D2411-0D97-E043-A5DA-91668C853C35}" dt="2024-07-11T18:48:19.600" v="146" actId="700"/>
          <ac:spMkLst>
            <pc:docMk/>
            <pc:sldMk cId="813256435" sldId="1468"/>
            <ac:spMk id="4" creationId="{683B78EF-78CB-EFA2-78D7-B0A371ACDFDC}"/>
          </ac:spMkLst>
        </pc:spChg>
        <pc:spChg chg="mod ord">
          <ac:chgData name="Richard Bates" userId="8207a767-22d6-4ba3-84ba-ce5356c17269" providerId="ADAL" clId="{968D2411-0D97-E043-A5DA-91668C853C35}" dt="2024-07-11T18:48:19.600" v="146" actId="700"/>
          <ac:spMkLst>
            <pc:docMk/>
            <pc:sldMk cId="813256435" sldId="1468"/>
            <ac:spMk id="5" creationId="{1FA35A8D-D35E-0D01-F72B-05CCB4DCD3E1}"/>
          </ac:spMkLst>
        </pc:spChg>
        <pc:spChg chg="add mod ord">
          <ac:chgData name="Richard Bates" userId="8207a767-22d6-4ba3-84ba-ce5356c17269" providerId="ADAL" clId="{968D2411-0D97-E043-A5DA-91668C853C35}" dt="2024-07-11T18:48:19.600" v="146" actId="700"/>
          <ac:spMkLst>
            <pc:docMk/>
            <pc:sldMk cId="813256435" sldId="1468"/>
            <ac:spMk id="11" creationId="{8FAA9118-4A3F-ED52-8F3C-B5124B1F7105}"/>
          </ac:spMkLst>
        </pc:spChg>
        <pc:spChg chg="del mod">
          <ac:chgData name="Richard Bates" userId="8207a767-22d6-4ba3-84ba-ce5356c17269" providerId="ADAL" clId="{968D2411-0D97-E043-A5DA-91668C853C35}" dt="2024-07-11T18:58:44.586" v="293" actId="478"/>
          <ac:spMkLst>
            <pc:docMk/>
            <pc:sldMk cId="813256435" sldId="1468"/>
            <ac:spMk id="14" creationId="{2F4809B7-5534-84A8-0480-B86E2C4C9EE1}"/>
          </ac:spMkLst>
        </pc:spChg>
        <pc:picChg chg="mod">
          <ac:chgData name="Richard Bates" userId="8207a767-22d6-4ba3-84ba-ce5356c17269" providerId="ADAL" clId="{968D2411-0D97-E043-A5DA-91668C853C35}" dt="2024-07-11T18:59:25.073" v="343" actId="1076"/>
          <ac:picMkLst>
            <pc:docMk/>
            <pc:sldMk cId="813256435" sldId="1468"/>
            <ac:picMk id="6" creationId="{32BC6F3C-50E7-5BD4-9256-D113E7D823F2}"/>
          </ac:picMkLst>
        </pc:picChg>
        <pc:picChg chg="mod">
          <ac:chgData name="Richard Bates" userId="8207a767-22d6-4ba3-84ba-ce5356c17269" providerId="ADAL" clId="{968D2411-0D97-E043-A5DA-91668C853C35}" dt="2024-07-11T19:00:15.846" v="356" actId="1076"/>
          <ac:picMkLst>
            <pc:docMk/>
            <pc:sldMk cId="813256435" sldId="1468"/>
            <ac:picMk id="7" creationId="{D776692A-0C0C-D9C5-26A5-3414DE816EF0}"/>
          </ac:picMkLst>
        </pc:picChg>
        <pc:picChg chg="mod">
          <ac:chgData name="Richard Bates" userId="8207a767-22d6-4ba3-84ba-ce5356c17269" providerId="ADAL" clId="{968D2411-0D97-E043-A5DA-91668C853C35}" dt="2024-07-11T19:00:49.067" v="361" actId="1076"/>
          <ac:picMkLst>
            <pc:docMk/>
            <pc:sldMk cId="813256435" sldId="1468"/>
            <ac:picMk id="8" creationId="{918BBBB3-F5AE-4ABC-7DB6-1CB595701F2F}"/>
          </ac:picMkLst>
        </pc:picChg>
        <pc:picChg chg="mod">
          <ac:chgData name="Richard Bates" userId="8207a767-22d6-4ba3-84ba-ce5356c17269" providerId="ADAL" clId="{968D2411-0D97-E043-A5DA-91668C853C35}" dt="2024-07-11T19:00:36.147" v="359" actId="14100"/>
          <ac:picMkLst>
            <pc:docMk/>
            <pc:sldMk cId="813256435" sldId="1468"/>
            <ac:picMk id="9" creationId="{EC914074-3C4F-B084-D74D-2B80BC80BF85}"/>
          </ac:picMkLst>
        </pc:picChg>
        <pc:picChg chg="mod">
          <ac:chgData name="Richard Bates" userId="8207a767-22d6-4ba3-84ba-ce5356c17269" providerId="ADAL" clId="{968D2411-0D97-E043-A5DA-91668C853C35}" dt="2024-07-11T19:00:38.983" v="360" actId="14100"/>
          <ac:picMkLst>
            <pc:docMk/>
            <pc:sldMk cId="813256435" sldId="1468"/>
            <ac:picMk id="10" creationId="{B6BCE44B-B17E-106A-45E0-22F46ECC4851}"/>
          </ac:picMkLst>
        </pc:picChg>
        <pc:picChg chg="mod">
          <ac:chgData name="Richard Bates" userId="8207a767-22d6-4ba3-84ba-ce5356c17269" providerId="ADAL" clId="{968D2411-0D97-E043-A5DA-91668C853C35}" dt="2024-07-11T18:58:59.206" v="338" actId="1036"/>
          <ac:picMkLst>
            <pc:docMk/>
            <pc:sldMk cId="813256435" sldId="1468"/>
            <ac:picMk id="19" creationId="{7E5CF288-A3C2-F3D7-BEFC-E9B5D2201E27}"/>
          </ac:picMkLst>
        </pc:picChg>
        <pc:picChg chg="mod">
          <ac:chgData name="Richard Bates" userId="8207a767-22d6-4ba3-84ba-ce5356c17269" providerId="ADAL" clId="{968D2411-0D97-E043-A5DA-91668C853C35}" dt="2024-07-11T18:58:59.206" v="338" actId="1036"/>
          <ac:picMkLst>
            <pc:docMk/>
            <pc:sldMk cId="813256435" sldId="1468"/>
            <ac:picMk id="20" creationId="{542ED84A-77B9-D68B-31DC-C105B14723DD}"/>
          </ac:picMkLst>
        </pc:picChg>
        <pc:picChg chg="mod">
          <ac:chgData name="Richard Bates" userId="8207a767-22d6-4ba3-84ba-ce5356c17269" providerId="ADAL" clId="{968D2411-0D97-E043-A5DA-91668C853C35}" dt="2024-07-11T19:00:11.490" v="355" actId="1076"/>
          <ac:picMkLst>
            <pc:docMk/>
            <pc:sldMk cId="813256435" sldId="1468"/>
            <ac:picMk id="39" creationId="{6B35CABE-091E-4831-7542-CD5C448E5333}"/>
          </ac:picMkLst>
        </pc:picChg>
        <pc:picChg chg="mod">
          <ac:chgData name="Richard Bates" userId="8207a767-22d6-4ba3-84ba-ce5356c17269" providerId="ADAL" clId="{968D2411-0D97-E043-A5DA-91668C853C35}" dt="2024-07-11T19:00:54.106" v="362" actId="1076"/>
          <ac:picMkLst>
            <pc:docMk/>
            <pc:sldMk cId="813256435" sldId="1468"/>
            <ac:picMk id="40" creationId="{DCAB362D-6939-5DEC-4CA4-402743402DE3}"/>
          </ac:picMkLst>
        </pc:picChg>
      </pc:sldChg>
      <pc:sldChg chg="addSp modSp add mod modClrScheme chgLayout">
        <pc:chgData name="Richard Bates" userId="8207a767-22d6-4ba3-84ba-ce5356c17269" providerId="ADAL" clId="{968D2411-0D97-E043-A5DA-91668C853C35}" dt="2024-07-11T19:37:10.009" v="861" actId="403"/>
        <pc:sldMkLst>
          <pc:docMk/>
          <pc:sldMk cId="1453167549" sldId="1470"/>
        </pc:sldMkLst>
        <pc:spChg chg="mod ord">
          <ac:chgData name="Richard Bates" userId="8207a767-22d6-4ba3-84ba-ce5356c17269" providerId="ADAL" clId="{968D2411-0D97-E043-A5DA-91668C853C35}" dt="2024-07-11T19:37:10.009" v="861" actId="403"/>
          <ac:spMkLst>
            <pc:docMk/>
            <pc:sldMk cId="1453167549" sldId="1470"/>
            <ac:spMk id="2" creationId="{B36F01CE-9C21-F1A3-9D95-594398D1F7E0}"/>
          </ac:spMkLst>
        </pc:spChg>
        <pc:spChg chg="mod ord">
          <ac:chgData name="Richard Bates" userId="8207a767-22d6-4ba3-84ba-ce5356c17269" providerId="ADAL" clId="{968D2411-0D97-E043-A5DA-91668C853C35}" dt="2024-07-11T19:34:35.097" v="826" actId="27636"/>
          <ac:spMkLst>
            <pc:docMk/>
            <pc:sldMk cId="1453167549" sldId="1470"/>
            <ac:spMk id="3" creationId="{836354EF-A3E5-DB34-AFA3-DAD90E0ED94C}"/>
          </ac:spMkLst>
        </pc:spChg>
        <pc:spChg chg="mod ord">
          <ac:chgData name="Richard Bates" userId="8207a767-22d6-4ba3-84ba-ce5356c17269" providerId="ADAL" clId="{968D2411-0D97-E043-A5DA-91668C853C35}" dt="2024-07-11T18:48:19.600" v="146" actId="700"/>
          <ac:spMkLst>
            <pc:docMk/>
            <pc:sldMk cId="1453167549" sldId="1470"/>
            <ac:spMk id="4" creationId="{9988BA72-54D4-31AB-4737-DD09C0F8F9F4}"/>
          </ac:spMkLst>
        </pc:spChg>
        <pc:spChg chg="mod ord">
          <ac:chgData name="Richard Bates" userId="8207a767-22d6-4ba3-84ba-ce5356c17269" providerId="ADAL" clId="{968D2411-0D97-E043-A5DA-91668C853C35}" dt="2024-07-11T18:48:19.600" v="146" actId="700"/>
          <ac:spMkLst>
            <pc:docMk/>
            <pc:sldMk cId="1453167549" sldId="1470"/>
            <ac:spMk id="5" creationId="{8B0435D8-2441-F98B-3C66-1BB243D1A7F8}"/>
          </ac:spMkLst>
        </pc:spChg>
        <pc:spChg chg="add mod ord">
          <ac:chgData name="Richard Bates" userId="8207a767-22d6-4ba3-84ba-ce5356c17269" providerId="ADAL" clId="{968D2411-0D97-E043-A5DA-91668C853C35}" dt="2024-07-11T18:48:19.600" v="146" actId="700"/>
          <ac:spMkLst>
            <pc:docMk/>
            <pc:sldMk cId="1453167549" sldId="1470"/>
            <ac:spMk id="8" creationId="{18A21517-23D6-EA19-96D3-A28B6F0B8F8C}"/>
          </ac:spMkLst>
        </pc:spChg>
        <pc:picChg chg="mod">
          <ac:chgData name="Richard Bates" userId="8207a767-22d6-4ba3-84ba-ce5356c17269" providerId="ADAL" clId="{968D2411-0D97-E043-A5DA-91668C853C35}" dt="2024-07-11T19:34:45.954" v="829" actId="1076"/>
          <ac:picMkLst>
            <pc:docMk/>
            <pc:sldMk cId="1453167549" sldId="1470"/>
            <ac:picMk id="6" creationId="{F19F3F98-D74F-14C5-A4BF-73298573D85A}"/>
          </ac:picMkLst>
        </pc:picChg>
        <pc:picChg chg="mod">
          <ac:chgData name="Richard Bates" userId="8207a767-22d6-4ba3-84ba-ce5356c17269" providerId="ADAL" clId="{968D2411-0D97-E043-A5DA-91668C853C35}" dt="2024-07-11T19:34:47.383" v="830" actId="1076"/>
          <ac:picMkLst>
            <pc:docMk/>
            <pc:sldMk cId="1453167549" sldId="1470"/>
            <ac:picMk id="7" creationId="{F4854FA9-FBB6-03CB-4B0B-D803B5E80FE2}"/>
          </ac:picMkLst>
        </pc:picChg>
        <pc:picChg chg="mod">
          <ac:chgData name="Richard Bates" userId="8207a767-22d6-4ba3-84ba-ce5356c17269" providerId="ADAL" clId="{968D2411-0D97-E043-A5DA-91668C853C35}" dt="2024-07-11T19:34:43.891" v="828" actId="1076"/>
          <ac:picMkLst>
            <pc:docMk/>
            <pc:sldMk cId="1453167549" sldId="1470"/>
            <ac:picMk id="9" creationId="{128AE87C-3027-F77C-19A0-85420238212D}"/>
          </ac:picMkLst>
        </pc:picChg>
        <pc:picChg chg="mod">
          <ac:chgData name="Richard Bates" userId="8207a767-22d6-4ba3-84ba-ce5356c17269" providerId="ADAL" clId="{968D2411-0D97-E043-A5DA-91668C853C35}" dt="2024-07-11T19:34:42.690" v="827" actId="1076"/>
          <ac:picMkLst>
            <pc:docMk/>
            <pc:sldMk cId="1453167549" sldId="1470"/>
            <ac:picMk id="12" creationId="{576CF292-C72B-A644-5DDE-506EFF8387A8}"/>
          </ac:picMkLst>
        </pc:picChg>
      </pc:sldChg>
      <pc:sldChg chg="addSp modSp add mod modClrScheme chgLayout modNotes">
        <pc:chgData name="Richard Bates" userId="8207a767-22d6-4ba3-84ba-ce5356c17269" providerId="ADAL" clId="{968D2411-0D97-E043-A5DA-91668C853C35}" dt="2024-07-11T19:32:11.494" v="823" actId="1076"/>
        <pc:sldMkLst>
          <pc:docMk/>
          <pc:sldMk cId="746888336" sldId="1471"/>
        </pc:sldMkLst>
        <pc:spChg chg="add mod ord">
          <ac:chgData name="Richard Bates" userId="8207a767-22d6-4ba3-84ba-ce5356c17269" providerId="ADAL" clId="{968D2411-0D97-E043-A5DA-91668C853C35}" dt="2024-07-11T18:48:19.600" v="146" actId="700"/>
          <ac:spMkLst>
            <pc:docMk/>
            <pc:sldMk cId="746888336" sldId="1471"/>
            <ac:spMk id="2" creationId="{0150D843-34EF-D756-78E5-B5E3A4390580}"/>
          </ac:spMkLst>
        </pc:spChg>
        <pc:spChg chg="mod ord">
          <ac:chgData name="Richard Bates" userId="8207a767-22d6-4ba3-84ba-ce5356c17269" providerId="ADAL" clId="{968D2411-0D97-E043-A5DA-91668C853C35}" dt="2024-07-11T18:48:19.600" v="146" actId="700"/>
          <ac:spMkLst>
            <pc:docMk/>
            <pc:sldMk cId="746888336" sldId="1471"/>
            <ac:spMk id="4" creationId="{688BC227-8D7D-5445-BD5A-144DD3B795FD}"/>
          </ac:spMkLst>
        </pc:spChg>
        <pc:spChg chg="mod ord">
          <ac:chgData name="Richard Bates" userId="8207a767-22d6-4ba3-84ba-ce5356c17269" providerId="ADAL" clId="{968D2411-0D97-E043-A5DA-91668C853C35}" dt="2024-07-11T18:48:19.600" v="146" actId="700"/>
          <ac:spMkLst>
            <pc:docMk/>
            <pc:sldMk cId="746888336" sldId="1471"/>
            <ac:spMk id="5" creationId="{F1AF3CD5-1E0A-0648-875A-5C2DA817427F}"/>
          </ac:spMkLst>
        </pc:spChg>
        <pc:spChg chg="mod ord">
          <ac:chgData name="Richard Bates" userId="8207a767-22d6-4ba3-84ba-ce5356c17269" providerId="ADAL" clId="{968D2411-0D97-E043-A5DA-91668C853C35}" dt="2024-07-11T18:48:19.733" v="162" actId="27636"/>
          <ac:spMkLst>
            <pc:docMk/>
            <pc:sldMk cId="746888336" sldId="1471"/>
            <ac:spMk id="6" creationId="{80E1E80B-5CE2-174F-8844-C54DB96EC7C1}"/>
          </ac:spMkLst>
        </pc:spChg>
        <pc:spChg chg="mod ord">
          <ac:chgData name="Richard Bates" userId="8207a767-22d6-4ba3-84ba-ce5356c17269" providerId="ADAL" clId="{968D2411-0D97-E043-A5DA-91668C853C35}" dt="2024-07-11T19:32:05.736" v="822" actId="313"/>
          <ac:spMkLst>
            <pc:docMk/>
            <pc:sldMk cId="746888336" sldId="1471"/>
            <ac:spMk id="7" creationId="{0CCCC567-6F32-CB48-9938-5BFE012C10A6}"/>
          </ac:spMkLst>
        </pc:spChg>
        <pc:spChg chg="mod">
          <ac:chgData name="Richard Bates" userId="8207a767-22d6-4ba3-84ba-ce5356c17269" providerId="ADAL" clId="{968D2411-0D97-E043-A5DA-91668C853C35}" dt="2024-07-11T19:32:11.494" v="823" actId="1076"/>
          <ac:spMkLst>
            <pc:docMk/>
            <pc:sldMk cId="746888336" sldId="1471"/>
            <ac:spMk id="8" creationId="{264887DD-36A0-6826-33D1-579051A93069}"/>
          </ac:spMkLst>
        </pc:spChg>
        <pc:spChg chg="mod">
          <ac:chgData name="Richard Bates" userId="8207a767-22d6-4ba3-84ba-ce5356c17269" providerId="ADAL" clId="{968D2411-0D97-E043-A5DA-91668C853C35}" dt="2024-07-11T18:47:45.659" v="126"/>
          <ac:spMkLst>
            <pc:docMk/>
            <pc:sldMk cId="746888336" sldId="1471"/>
            <ac:spMk id="9" creationId="{43FE51EE-E386-1512-BD3C-635AB0138940}"/>
          </ac:spMkLst>
        </pc:spChg>
        <pc:spChg chg="mod">
          <ac:chgData name="Richard Bates" userId="8207a767-22d6-4ba3-84ba-ce5356c17269" providerId="ADAL" clId="{968D2411-0D97-E043-A5DA-91668C853C35}" dt="2024-07-11T18:47:45.659" v="126"/>
          <ac:spMkLst>
            <pc:docMk/>
            <pc:sldMk cId="746888336" sldId="1471"/>
            <ac:spMk id="14" creationId="{8BCFC056-C443-3E20-CC16-019B0AA02E7C}"/>
          </ac:spMkLst>
        </pc:spChg>
        <pc:picChg chg="mod">
          <ac:chgData name="Richard Bates" userId="8207a767-22d6-4ba3-84ba-ce5356c17269" providerId="ADAL" clId="{968D2411-0D97-E043-A5DA-91668C853C35}" dt="2024-07-11T18:47:45.659" v="126"/>
          <ac:picMkLst>
            <pc:docMk/>
            <pc:sldMk cId="746888336" sldId="1471"/>
            <ac:picMk id="3" creationId="{DE512BF2-DCA0-F4A4-62CB-09C87AF03E27}"/>
          </ac:picMkLst>
        </pc:picChg>
        <pc:picChg chg="mod">
          <ac:chgData name="Richard Bates" userId="8207a767-22d6-4ba3-84ba-ce5356c17269" providerId="ADAL" clId="{968D2411-0D97-E043-A5DA-91668C853C35}" dt="2024-07-11T18:47:45.659" v="126"/>
          <ac:picMkLst>
            <pc:docMk/>
            <pc:sldMk cId="746888336" sldId="1471"/>
            <ac:picMk id="10" creationId="{75A71EA9-E565-F2F0-FBB4-7200754FE020}"/>
          </ac:picMkLst>
        </pc:picChg>
      </pc:sldChg>
      <pc:sldChg chg="addSp delSp modSp add mod ord modClrScheme chgLayout modNotes">
        <pc:chgData name="Richard Bates" userId="8207a767-22d6-4ba3-84ba-ce5356c17269" providerId="ADAL" clId="{968D2411-0D97-E043-A5DA-91668C853C35}" dt="2024-07-11T19:28:54.987" v="716" actId="57"/>
        <pc:sldMkLst>
          <pc:docMk/>
          <pc:sldMk cId="3701473218" sldId="1472"/>
        </pc:sldMkLst>
        <pc:spChg chg="mod ord">
          <ac:chgData name="Richard Bates" userId="8207a767-22d6-4ba3-84ba-ce5356c17269" providerId="ADAL" clId="{968D2411-0D97-E043-A5DA-91668C853C35}" dt="2024-07-11T19:26:52.973" v="656" actId="700"/>
          <ac:spMkLst>
            <pc:docMk/>
            <pc:sldMk cId="3701473218" sldId="1472"/>
            <ac:spMk id="2" creationId="{6C8C0949-0ADC-3D8A-7E65-B94BDF676395}"/>
          </ac:spMkLst>
        </pc:spChg>
        <pc:spChg chg="del mod ord">
          <ac:chgData name="Richard Bates" userId="8207a767-22d6-4ba3-84ba-ce5356c17269" providerId="ADAL" clId="{968D2411-0D97-E043-A5DA-91668C853C35}" dt="2024-07-11T19:26:52.973" v="656" actId="700"/>
          <ac:spMkLst>
            <pc:docMk/>
            <pc:sldMk cId="3701473218" sldId="1472"/>
            <ac:spMk id="3" creationId="{2B4AFA17-2736-0A59-CB0F-0F6EB8CE1892}"/>
          </ac:spMkLst>
        </pc:spChg>
        <pc:spChg chg="mod ord">
          <ac:chgData name="Richard Bates" userId="8207a767-22d6-4ba3-84ba-ce5356c17269" providerId="ADAL" clId="{968D2411-0D97-E043-A5DA-91668C853C35}" dt="2024-07-11T19:26:52.973" v="656" actId="700"/>
          <ac:spMkLst>
            <pc:docMk/>
            <pc:sldMk cId="3701473218" sldId="1472"/>
            <ac:spMk id="4" creationId="{A65C2ED1-7EA8-CB1E-21D0-41883BC6DE28}"/>
          </ac:spMkLst>
        </pc:spChg>
        <pc:spChg chg="mod ord">
          <ac:chgData name="Richard Bates" userId="8207a767-22d6-4ba3-84ba-ce5356c17269" providerId="ADAL" clId="{968D2411-0D97-E043-A5DA-91668C853C35}" dt="2024-07-11T19:26:52.973" v="656" actId="700"/>
          <ac:spMkLst>
            <pc:docMk/>
            <pc:sldMk cId="3701473218" sldId="1472"/>
            <ac:spMk id="5" creationId="{DFEB87C9-9F0C-07FE-5662-A494A858E342}"/>
          </ac:spMkLst>
        </pc:spChg>
        <pc:spChg chg="mod">
          <ac:chgData name="Richard Bates" userId="8207a767-22d6-4ba3-84ba-ce5356c17269" providerId="ADAL" clId="{968D2411-0D97-E043-A5DA-91668C853C35}" dt="2024-07-11T19:25:23.810" v="604" actId="164"/>
          <ac:spMkLst>
            <pc:docMk/>
            <pc:sldMk cId="3701473218" sldId="1472"/>
            <ac:spMk id="6" creationId="{F8555C95-F34A-E191-4F18-DFE21F7D460A}"/>
          </ac:spMkLst>
        </pc:spChg>
        <pc:spChg chg="add mod ord">
          <ac:chgData name="Richard Bates" userId="8207a767-22d6-4ba3-84ba-ce5356c17269" providerId="ADAL" clId="{968D2411-0D97-E043-A5DA-91668C853C35}" dt="2024-07-11T19:26:52.973" v="656" actId="700"/>
          <ac:spMkLst>
            <pc:docMk/>
            <pc:sldMk cId="3701473218" sldId="1472"/>
            <ac:spMk id="7" creationId="{B0712530-B95A-81F5-0DC5-520CE30C4186}"/>
          </ac:spMkLst>
        </pc:spChg>
        <pc:spChg chg="mod">
          <ac:chgData name="Richard Bates" userId="8207a767-22d6-4ba3-84ba-ce5356c17269" providerId="ADAL" clId="{968D2411-0D97-E043-A5DA-91668C853C35}" dt="2024-07-11T19:25:23.810" v="604" actId="164"/>
          <ac:spMkLst>
            <pc:docMk/>
            <pc:sldMk cId="3701473218" sldId="1472"/>
            <ac:spMk id="10" creationId="{9F3247DE-0826-1F7B-750D-A2B452C8DC7F}"/>
          </ac:spMkLst>
        </pc:spChg>
        <pc:spChg chg="mod">
          <ac:chgData name="Richard Bates" userId="8207a767-22d6-4ba3-84ba-ce5356c17269" providerId="ADAL" clId="{968D2411-0D97-E043-A5DA-91668C853C35}" dt="2024-07-11T19:25:31.181" v="632" actId="1038"/>
          <ac:spMkLst>
            <pc:docMk/>
            <pc:sldMk cId="3701473218" sldId="1472"/>
            <ac:spMk id="12" creationId="{E9088AD2-29C0-957C-C5E2-3F56912ADA37}"/>
          </ac:spMkLst>
        </pc:spChg>
        <pc:spChg chg="mod">
          <ac:chgData name="Richard Bates" userId="8207a767-22d6-4ba3-84ba-ce5356c17269" providerId="ADAL" clId="{968D2411-0D97-E043-A5DA-91668C853C35}" dt="2024-07-11T19:25:31.181" v="632" actId="1038"/>
          <ac:spMkLst>
            <pc:docMk/>
            <pc:sldMk cId="3701473218" sldId="1472"/>
            <ac:spMk id="13" creationId="{9D6F3545-E94B-64D4-7C66-F0099D847303}"/>
          </ac:spMkLst>
        </pc:spChg>
        <pc:spChg chg="add mod ord">
          <ac:chgData name="Richard Bates" userId="8207a767-22d6-4ba3-84ba-ce5356c17269" providerId="ADAL" clId="{968D2411-0D97-E043-A5DA-91668C853C35}" dt="2024-07-11T19:28:54.987" v="716" actId="57"/>
          <ac:spMkLst>
            <pc:docMk/>
            <pc:sldMk cId="3701473218" sldId="1472"/>
            <ac:spMk id="15" creationId="{B318E044-2F65-3513-BAAB-B65861AA2475}"/>
          </ac:spMkLst>
        </pc:spChg>
        <pc:grpChg chg="add mod">
          <ac:chgData name="Richard Bates" userId="8207a767-22d6-4ba3-84ba-ce5356c17269" providerId="ADAL" clId="{968D2411-0D97-E043-A5DA-91668C853C35}" dt="2024-07-11T19:25:31.181" v="632" actId="1038"/>
          <ac:grpSpMkLst>
            <pc:docMk/>
            <pc:sldMk cId="3701473218" sldId="1472"/>
            <ac:grpSpMk id="11" creationId="{264EB7C3-8BE2-03CA-B948-F235295A920A}"/>
          </ac:grpSpMkLst>
        </pc:grpChg>
        <pc:picChg chg="mod">
          <ac:chgData name="Richard Bates" userId="8207a767-22d6-4ba3-84ba-ce5356c17269" providerId="ADAL" clId="{968D2411-0D97-E043-A5DA-91668C853C35}" dt="2024-07-11T19:25:23.810" v="604" actId="164"/>
          <ac:picMkLst>
            <pc:docMk/>
            <pc:sldMk cId="3701473218" sldId="1472"/>
            <ac:picMk id="8" creationId="{812AAAEC-B74C-625B-394D-DF7B3D0DF898}"/>
          </ac:picMkLst>
        </pc:picChg>
        <pc:picChg chg="mod">
          <ac:chgData name="Richard Bates" userId="8207a767-22d6-4ba3-84ba-ce5356c17269" providerId="ADAL" clId="{968D2411-0D97-E043-A5DA-91668C853C35}" dt="2024-07-11T19:25:31.181" v="632" actId="1038"/>
          <ac:picMkLst>
            <pc:docMk/>
            <pc:sldMk cId="3701473218" sldId="1472"/>
            <ac:picMk id="9" creationId="{F4120F03-E79D-8E87-70D6-846C1277D225}"/>
          </ac:picMkLst>
        </pc:picChg>
        <pc:picChg chg="mod">
          <ac:chgData name="Richard Bates" userId="8207a767-22d6-4ba3-84ba-ce5356c17269" providerId="ADAL" clId="{968D2411-0D97-E043-A5DA-91668C853C35}" dt="2024-07-11T19:25:31.181" v="632" actId="1038"/>
          <ac:picMkLst>
            <pc:docMk/>
            <pc:sldMk cId="3701473218" sldId="1472"/>
            <ac:picMk id="16" creationId="{D132EDE1-99F5-A918-2133-D88CBB4BC9B1}"/>
          </ac:picMkLst>
        </pc:picChg>
        <pc:cxnChg chg="mod">
          <ac:chgData name="Richard Bates" userId="8207a767-22d6-4ba3-84ba-ce5356c17269" providerId="ADAL" clId="{968D2411-0D97-E043-A5DA-91668C853C35}" dt="2024-07-11T19:25:23.810" v="604" actId="164"/>
          <ac:cxnSpMkLst>
            <pc:docMk/>
            <pc:sldMk cId="3701473218" sldId="1472"/>
            <ac:cxnSpMk id="14" creationId="{0B4D7819-3618-2667-CB23-45C5A480B621}"/>
          </ac:cxnSpMkLst>
        </pc:cxnChg>
      </pc:sldChg>
      <pc:sldChg chg="addSp modSp add mod modClrScheme chgLayout modNotes">
        <pc:chgData name="Richard Bates" userId="8207a767-22d6-4ba3-84ba-ce5356c17269" providerId="ADAL" clId="{968D2411-0D97-E043-A5DA-91668C853C35}" dt="2024-07-11T19:31:12.722" v="821" actId="20577"/>
        <pc:sldMkLst>
          <pc:docMk/>
          <pc:sldMk cId="323211096" sldId="1473"/>
        </pc:sldMkLst>
        <pc:spChg chg="mod ord">
          <ac:chgData name="Richard Bates" userId="8207a767-22d6-4ba3-84ba-ce5356c17269" providerId="ADAL" clId="{968D2411-0D97-E043-A5DA-91668C853C35}" dt="2024-07-11T19:29:44.258" v="722" actId="313"/>
          <ac:spMkLst>
            <pc:docMk/>
            <pc:sldMk cId="323211096" sldId="1473"/>
            <ac:spMk id="2" creationId="{53FF8B8D-52DD-7DC1-7804-37FA20D34059}"/>
          </ac:spMkLst>
        </pc:spChg>
        <pc:spChg chg="mod ord">
          <ac:chgData name="Richard Bates" userId="8207a767-22d6-4ba3-84ba-ce5356c17269" providerId="ADAL" clId="{968D2411-0D97-E043-A5DA-91668C853C35}" dt="2024-07-11T19:31:12.722" v="821" actId="20577"/>
          <ac:spMkLst>
            <pc:docMk/>
            <pc:sldMk cId="323211096" sldId="1473"/>
            <ac:spMk id="3" creationId="{CBB9A3AB-C81F-9771-6442-A5A10027852C}"/>
          </ac:spMkLst>
        </pc:spChg>
        <pc:spChg chg="mod ord">
          <ac:chgData name="Richard Bates" userId="8207a767-22d6-4ba3-84ba-ce5356c17269" providerId="ADAL" clId="{968D2411-0D97-E043-A5DA-91668C853C35}" dt="2024-07-11T18:48:19.600" v="146" actId="700"/>
          <ac:spMkLst>
            <pc:docMk/>
            <pc:sldMk cId="323211096" sldId="1473"/>
            <ac:spMk id="4" creationId="{4190FBB1-EA3A-775B-E92F-54A6FA9F0585}"/>
          </ac:spMkLst>
        </pc:spChg>
        <pc:spChg chg="mod ord">
          <ac:chgData name="Richard Bates" userId="8207a767-22d6-4ba3-84ba-ce5356c17269" providerId="ADAL" clId="{968D2411-0D97-E043-A5DA-91668C853C35}" dt="2024-07-11T18:48:19.600" v="146" actId="700"/>
          <ac:spMkLst>
            <pc:docMk/>
            <pc:sldMk cId="323211096" sldId="1473"/>
            <ac:spMk id="5" creationId="{92930D2E-B2B3-D873-775A-4B6620DDBC35}"/>
          </ac:spMkLst>
        </pc:spChg>
        <pc:spChg chg="add mod ord">
          <ac:chgData name="Richard Bates" userId="8207a767-22d6-4ba3-84ba-ce5356c17269" providerId="ADAL" clId="{968D2411-0D97-E043-A5DA-91668C853C35}" dt="2024-07-11T18:48:19.600" v="146" actId="700"/>
          <ac:spMkLst>
            <pc:docMk/>
            <pc:sldMk cId="323211096" sldId="1473"/>
            <ac:spMk id="6" creationId="{3263DA56-E5EA-9537-4BDC-8E69FD47F79E}"/>
          </ac:spMkLst>
        </pc:spChg>
        <pc:spChg chg="mod">
          <ac:chgData name="Richard Bates" userId="8207a767-22d6-4ba3-84ba-ce5356c17269" providerId="ADAL" clId="{968D2411-0D97-E043-A5DA-91668C853C35}" dt="2024-07-11T19:30:17.612" v="785" actId="1036"/>
          <ac:spMkLst>
            <pc:docMk/>
            <pc:sldMk cId="323211096" sldId="1473"/>
            <ac:spMk id="12" creationId="{097C5166-6342-63DD-7C70-18CA21417F55}"/>
          </ac:spMkLst>
        </pc:spChg>
        <pc:spChg chg="mod">
          <ac:chgData name="Richard Bates" userId="8207a767-22d6-4ba3-84ba-ce5356c17269" providerId="ADAL" clId="{968D2411-0D97-E043-A5DA-91668C853C35}" dt="2024-07-11T19:30:17.612" v="785" actId="1036"/>
          <ac:spMkLst>
            <pc:docMk/>
            <pc:sldMk cId="323211096" sldId="1473"/>
            <ac:spMk id="14" creationId="{6502CE61-5301-297A-FB7F-6D000336A9AD}"/>
          </ac:spMkLst>
        </pc:spChg>
        <pc:spChg chg="mod">
          <ac:chgData name="Richard Bates" userId="8207a767-22d6-4ba3-84ba-ce5356c17269" providerId="ADAL" clId="{968D2411-0D97-E043-A5DA-91668C853C35}" dt="2024-07-11T19:30:42.948" v="813" actId="1076"/>
          <ac:spMkLst>
            <pc:docMk/>
            <pc:sldMk cId="323211096" sldId="1473"/>
            <ac:spMk id="15" creationId="{D75A0AF0-8F28-F995-781A-BED84558E622}"/>
          </ac:spMkLst>
        </pc:spChg>
        <pc:spChg chg="mod">
          <ac:chgData name="Richard Bates" userId="8207a767-22d6-4ba3-84ba-ce5356c17269" providerId="ADAL" clId="{968D2411-0D97-E043-A5DA-91668C853C35}" dt="2024-07-11T19:30:45.562" v="814" actId="1076"/>
          <ac:spMkLst>
            <pc:docMk/>
            <pc:sldMk cId="323211096" sldId="1473"/>
            <ac:spMk id="16" creationId="{0F79EA67-DD31-CA70-C245-A8D20586579E}"/>
          </ac:spMkLst>
        </pc:spChg>
        <pc:picChg chg="mod">
          <ac:chgData name="Richard Bates" userId="8207a767-22d6-4ba3-84ba-ce5356c17269" providerId="ADAL" clId="{968D2411-0D97-E043-A5DA-91668C853C35}" dt="2024-07-11T19:30:31.114" v="808" actId="14100"/>
          <ac:picMkLst>
            <pc:docMk/>
            <pc:sldMk cId="323211096" sldId="1473"/>
            <ac:picMk id="8" creationId="{F1E1D6A6-5695-3B23-A9A5-5A9CCBDA05F4}"/>
          </ac:picMkLst>
        </pc:picChg>
        <pc:picChg chg="mod">
          <ac:chgData name="Richard Bates" userId="8207a767-22d6-4ba3-84ba-ce5356c17269" providerId="ADAL" clId="{968D2411-0D97-E043-A5DA-91668C853C35}" dt="2024-07-11T19:30:28.363" v="807" actId="1076"/>
          <ac:picMkLst>
            <pc:docMk/>
            <pc:sldMk cId="323211096" sldId="1473"/>
            <ac:picMk id="9" creationId="{D7CEA45F-72EF-372E-F26D-46862659C947}"/>
          </ac:picMkLst>
        </pc:picChg>
        <pc:picChg chg="mod">
          <ac:chgData name="Richard Bates" userId="8207a767-22d6-4ba3-84ba-ce5356c17269" providerId="ADAL" clId="{968D2411-0D97-E043-A5DA-91668C853C35}" dt="2024-07-11T19:30:36.880" v="811" actId="14100"/>
          <ac:picMkLst>
            <pc:docMk/>
            <pc:sldMk cId="323211096" sldId="1473"/>
            <ac:picMk id="11" creationId="{DCA2F362-37C2-A7BF-BCB7-C550B0A683BF}"/>
          </ac:picMkLst>
        </pc:picChg>
        <pc:picChg chg="mod modCrop">
          <ac:chgData name="Richard Bates" userId="8207a767-22d6-4ba3-84ba-ce5356c17269" providerId="ADAL" clId="{968D2411-0D97-E043-A5DA-91668C853C35}" dt="2024-07-11T19:31:08.111" v="820" actId="1076"/>
          <ac:picMkLst>
            <pc:docMk/>
            <pc:sldMk cId="323211096" sldId="1473"/>
            <ac:picMk id="13" creationId="{34FA1D1B-D771-B8A6-0DC9-ABB935244E16}"/>
          </ac:picMkLst>
        </pc:picChg>
      </pc:sldChg>
      <pc:sldChg chg="addSp modSp add del mod chgLayout">
        <pc:chgData name="Richard Bates" userId="8207a767-22d6-4ba3-84ba-ce5356c17269" providerId="ADAL" clId="{968D2411-0D97-E043-A5DA-91668C853C35}" dt="2024-07-11T18:42:17.463" v="102" actId="2696"/>
        <pc:sldMkLst>
          <pc:docMk/>
          <pc:sldMk cId="2193299980" sldId="1474"/>
        </pc:sldMkLst>
        <pc:spChg chg="mod ord">
          <ac:chgData name="Richard Bates" userId="8207a767-22d6-4ba3-84ba-ce5356c17269" providerId="ADAL" clId="{968D2411-0D97-E043-A5DA-91668C853C35}" dt="2024-07-11T18:36:51.942" v="93" actId="27636"/>
          <ac:spMkLst>
            <pc:docMk/>
            <pc:sldMk cId="2193299980" sldId="1474"/>
            <ac:spMk id="2" creationId="{A5AF5BEE-26BE-BF7F-C7DA-78AC25563E58}"/>
          </ac:spMkLst>
        </pc:spChg>
        <pc:spChg chg="mod ord">
          <ac:chgData name="Richard Bates" userId="8207a767-22d6-4ba3-84ba-ce5356c17269" providerId="ADAL" clId="{968D2411-0D97-E043-A5DA-91668C853C35}" dt="2024-07-11T18:36:51.706" v="81" actId="700"/>
          <ac:spMkLst>
            <pc:docMk/>
            <pc:sldMk cId="2193299980" sldId="1474"/>
            <ac:spMk id="3" creationId="{8BE93CAD-3A3F-7837-2214-49955CF16F7C}"/>
          </ac:spMkLst>
        </pc:spChg>
        <pc:spChg chg="mod ord">
          <ac:chgData name="Richard Bates" userId="8207a767-22d6-4ba3-84ba-ce5356c17269" providerId="ADAL" clId="{968D2411-0D97-E043-A5DA-91668C853C35}" dt="2024-07-11T18:36:51.706" v="81" actId="700"/>
          <ac:spMkLst>
            <pc:docMk/>
            <pc:sldMk cId="2193299980" sldId="1474"/>
            <ac:spMk id="4" creationId="{C0BD1E8E-B52D-2EED-4137-39FA831C6020}"/>
          </ac:spMkLst>
        </pc:spChg>
        <pc:spChg chg="mod ord">
          <ac:chgData name="Richard Bates" userId="8207a767-22d6-4ba3-84ba-ce5356c17269" providerId="ADAL" clId="{968D2411-0D97-E043-A5DA-91668C853C35}" dt="2024-07-11T18:36:51.706" v="81" actId="700"/>
          <ac:spMkLst>
            <pc:docMk/>
            <pc:sldMk cId="2193299980" sldId="1474"/>
            <ac:spMk id="5" creationId="{992D03CA-4815-2ED3-A21B-9BA17B822EED}"/>
          </ac:spMkLst>
        </pc:spChg>
        <pc:spChg chg="add mod">
          <ac:chgData name="Richard Bates" userId="8207a767-22d6-4ba3-84ba-ce5356c17269" providerId="ADAL" clId="{968D2411-0D97-E043-A5DA-91668C853C35}" dt="2024-07-11T18:41:46.360" v="101"/>
          <ac:spMkLst>
            <pc:docMk/>
            <pc:sldMk cId="2193299980" sldId="1474"/>
            <ac:spMk id="12" creationId="{AC05BEE4-5A81-2EB3-B9A2-6273CCAF58A0}"/>
          </ac:spMkLst>
        </pc:spChg>
      </pc:sldChg>
      <pc:sldChg chg="modSp add">
        <pc:chgData name="Richard Bates" userId="8207a767-22d6-4ba3-84ba-ce5356c17269" providerId="ADAL" clId="{968D2411-0D97-E043-A5DA-91668C853C35}" dt="2024-07-11T18:47:45.659" v="126"/>
        <pc:sldMkLst>
          <pc:docMk/>
          <pc:sldMk cId="2824319997" sldId="1474"/>
        </pc:sldMkLst>
        <pc:spChg chg="mod">
          <ac:chgData name="Richard Bates" userId="8207a767-22d6-4ba3-84ba-ce5356c17269" providerId="ADAL" clId="{968D2411-0D97-E043-A5DA-91668C853C35}" dt="2024-07-11T18:47:45.659" v="126"/>
          <ac:spMkLst>
            <pc:docMk/>
            <pc:sldMk cId="2824319997" sldId="1474"/>
            <ac:spMk id="7" creationId="{6F3183EE-C112-AAE8-DAE5-A631FBB8EBAE}"/>
          </ac:spMkLst>
        </pc:spChg>
        <pc:spChg chg="mod">
          <ac:chgData name="Richard Bates" userId="8207a767-22d6-4ba3-84ba-ce5356c17269" providerId="ADAL" clId="{968D2411-0D97-E043-A5DA-91668C853C35}" dt="2024-07-11T18:47:45.659" v="126"/>
          <ac:spMkLst>
            <pc:docMk/>
            <pc:sldMk cId="2824319997" sldId="1474"/>
            <ac:spMk id="8" creationId="{C83D382C-AC96-254E-51DA-BE5BFFC5AC1A}"/>
          </ac:spMkLst>
        </pc:spChg>
        <pc:spChg chg="mod">
          <ac:chgData name="Richard Bates" userId="8207a767-22d6-4ba3-84ba-ce5356c17269" providerId="ADAL" clId="{968D2411-0D97-E043-A5DA-91668C853C35}" dt="2024-07-11T18:47:45.659" v="126"/>
          <ac:spMkLst>
            <pc:docMk/>
            <pc:sldMk cId="2824319997" sldId="1474"/>
            <ac:spMk id="9" creationId="{ECFB337E-6424-CDE4-A6CF-300EBA7E955F}"/>
          </ac:spMkLst>
        </pc:spChg>
        <pc:spChg chg="mod">
          <ac:chgData name="Richard Bates" userId="8207a767-22d6-4ba3-84ba-ce5356c17269" providerId="ADAL" clId="{968D2411-0D97-E043-A5DA-91668C853C35}" dt="2024-07-11T18:47:45.659" v="126"/>
          <ac:spMkLst>
            <pc:docMk/>
            <pc:sldMk cId="2824319997" sldId="1474"/>
            <ac:spMk id="10" creationId="{00B03A73-2C1F-8D51-3006-40F7D00F4E92}"/>
          </ac:spMkLst>
        </pc:spChg>
        <pc:spChg chg="mod">
          <ac:chgData name="Richard Bates" userId="8207a767-22d6-4ba3-84ba-ce5356c17269" providerId="ADAL" clId="{968D2411-0D97-E043-A5DA-91668C853C35}" dt="2024-07-11T18:47:45.659" v="126"/>
          <ac:spMkLst>
            <pc:docMk/>
            <pc:sldMk cId="2824319997" sldId="1474"/>
            <ac:spMk id="11" creationId="{DF3CE090-0FAE-8B94-AB99-15F86BE6B9AD}"/>
          </ac:spMkLst>
        </pc:spChg>
        <pc:spChg chg="mod">
          <ac:chgData name="Richard Bates" userId="8207a767-22d6-4ba3-84ba-ce5356c17269" providerId="ADAL" clId="{968D2411-0D97-E043-A5DA-91668C853C35}" dt="2024-07-11T18:47:45.659" v="126"/>
          <ac:spMkLst>
            <pc:docMk/>
            <pc:sldMk cId="2824319997" sldId="1474"/>
            <ac:spMk id="14" creationId="{67F5C59F-8D92-286D-4A95-8E80ACF181C4}"/>
          </ac:spMkLst>
        </pc:spChg>
        <pc:spChg chg="mod">
          <ac:chgData name="Richard Bates" userId="8207a767-22d6-4ba3-84ba-ce5356c17269" providerId="ADAL" clId="{968D2411-0D97-E043-A5DA-91668C853C35}" dt="2024-07-11T18:47:45.659" v="126"/>
          <ac:spMkLst>
            <pc:docMk/>
            <pc:sldMk cId="2824319997" sldId="1474"/>
            <ac:spMk id="15" creationId="{D1253BAA-E8C0-ABEE-40A9-625DF5F64F92}"/>
          </ac:spMkLst>
        </pc:spChg>
        <pc:spChg chg="mod">
          <ac:chgData name="Richard Bates" userId="8207a767-22d6-4ba3-84ba-ce5356c17269" providerId="ADAL" clId="{968D2411-0D97-E043-A5DA-91668C853C35}" dt="2024-07-11T18:47:45.659" v="126"/>
          <ac:spMkLst>
            <pc:docMk/>
            <pc:sldMk cId="2824319997" sldId="1474"/>
            <ac:spMk id="16" creationId="{5C5817C6-7A9D-FCCE-AACB-2EDC4B2FC3F0}"/>
          </ac:spMkLst>
        </pc:spChg>
        <pc:picChg chg="mod">
          <ac:chgData name="Richard Bates" userId="8207a767-22d6-4ba3-84ba-ce5356c17269" providerId="ADAL" clId="{968D2411-0D97-E043-A5DA-91668C853C35}" dt="2024-07-11T18:47:45.659" v="126"/>
          <ac:picMkLst>
            <pc:docMk/>
            <pc:sldMk cId="2824319997" sldId="1474"/>
            <ac:picMk id="6" creationId="{DA6E3B66-8D16-C272-FC83-085222122939}"/>
          </ac:picMkLst>
        </pc:picChg>
        <pc:picChg chg="mod">
          <ac:chgData name="Richard Bates" userId="8207a767-22d6-4ba3-84ba-ce5356c17269" providerId="ADAL" clId="{968D2411-0D97-E043-A5DA-91668C853C35}" dt="2024-07-11T18:47:45.659" v="126"/>
          <ac:picMkLst>
            <pc:docMk/>
            <pc:sldMk cId="2824319997" sldId="1474"/>
            <ac:picMk id="18" creationId="{2DFDEE85-529D-3EDB-707D-AC3D14050BF0}"/>
          </ac:picMkLst>
        </pc:picChg>
      </pc:sldChg>
      <pc:sldChg chg="addSp delSp modSp add mod modClrScheme chgLayout modNotes">
        <pc:chgData name="Richard Bates" userId="8207a767-22d6-4ba3-84ba-ce5356c17269" providerId="ADAL" clId="{968D2411-0D97-E043-A5DA-91668C853C35}" dt="2024-07-12T06:42:08.240" v="930" actId="255"/>
        <pc:sldMkLst>
          <pc:docMk/>
          <pc:sldMk cId="211995317" sldId="1544"/>
        </pc:sldMkLst>
        <pc:spChg chg="mod ord">
          <ac:chgData name="Richard Bates" userId="8207a767-22d6-4ba3-84ba-ce5356c17269" providerId="ADAL" clId="{968D2411-0D97-E043-A5DA-91668C853C35}" dt="2024-07-11T18:48:19.680" v="151" actId="27636"/>
          <ac:spMkLst>
            <pc:docMk/>
            <pc:sldMk cId="211995317" sldId="1544"/>
            <ac:spMk id="2" creationId="{6B7CDD0E-B456-A640-A1B7-518A9D03B521}"/>
          </ac:spMkLst>
        </pc:spChg>
        <pc:spChg chg="mod ord">
          <ac:chgData name="Richard Bates" userId="8207a767-22d6-4ba3-84ba-ce5356c17269" providerId="ADAL" clId="{968D2411-0D97-E043-A5DA-91668C853C35}" dt="2024-07-11T18:48:19.600" v="146" actId="700"/>
          <ac:spMkLst>
            <pc:docMk/>
            <pc:sldMk cId="211995317" sldId="1544"/>
            <ac:spMk id="3" creationId="{95E65A1B-68F8-8D49-BCFB-AB7E5F1A73AB}"/>
          </ac:spMkLst>
        </pc:spChg>
        <pc:spChg chg="mod">
          <ac:chgData name="Richard Bates" userId="8207a767-22d6-4ba3-84ba-ce5356c17269" providerId="ADAL" clId="{968D2411-0D97-E043-A5DA-91668C853C35}" dt="2024-07-11T18:47:45.659" v="126"/>
          <ac:spMkLst>
            <pc:docMk/>
            <pc:sldMk cId="211995317" sldId="1544"/>
            <ac:spMk id="4" creationId="{188DE5B6-0578-137C-7DE7-B8E659E48363}"/>
          </ac:spMkLst>
        </pc:spChg>
        <pc:spChg chg="mod">
          <ac:chgData name="Richard Bates" userId="8207a767-22d6-4ba3-84ba-ce5356c17269" providerId="ADAL" clId="{968D2411-0D97-E043-A5DA-91668C853C35}" dt="2024-07-11T19:20:35.591" v="493" actId="1076"/>
          <ac:spMkLst>
            <pc:docMk/>
            <pc:sldMk cId="211995317" sldId="1544"/>
            <ac:spMk id="5" creationId="{2FA19461-814D-7F7E-7D16-DBCD6BCB23A8}"/>
          </ac:spMkLst>
        </pc:spChg>
        <pc:spChg chg="add del mod ord">
          <ac:chgData name="Richard Bates" userId="8207a767-22d6-4ba3-84ba-ce5356c17269" providerId="ADAL" clId="{968D2411-0D97-E043-A5DA-91668C853C35}" dt="2024-07-11T18:48:19.600" v="146" actId="700"/>
          <ac:spMkLst>
            <pc:docMk/>
            <pc:sldMk cId="211995317" sldId="1544"/>
            <ac:spMk id="6" creationId="{D655F904-476E-1783-B224-1301D61674BA}"/>
          </ac:spMkLst>
        </pc:spChg>
        <pc:spChg chg="add mod ord">
          <ac:chgData name="Richard Bates" userId="8207a767-22d6-4ba3-84ba-ce5356c17269" providerId="ADAL" clId="{968D2411-0D97-E043-A5DA-91668C853C35}" dt="2024-07-11T18:48:19.600" v="146" actId="700"/>
          <ac:spMkLst>
            <pc:docMk/>
            <pc:sldMk cId="211995317" sldId="1544"/>
            <ac:spMk id="7" creationId="{558B53AF-6180-E4B4-15C1-D014E1523077}"/>
          </ac:spMkLst>
        </pc:spChg>
        <pc:spChg chg="mod">
          <ac:chgData name="Richard Bates" userId="8207a767-22d6-4ba3-84ba-ce5356c17269" providerId="ADAL" clId="{968D2411-0D97-E043-A5DA-91668C853C35}" dt="2024-07-11T18:47:45.659" v="126"/>
          <ac:spMkLst>
            <pc:docMk/>
            <pc:sldMk cId="211995317" sldId="1544"/>
            <ac:spMk id="8" creationId="{E77FFB9D-3191-FD54-34B7-2182966032AB}"/>
          </ac:spMkLst>
        </pc:spChg>
        <pc:spChg chg="add mod ord">
          <ac:chgData name="Richard Bates" userId="8207a767-22d6-4ba3-84ba-ce5356c17269" providerId="ADAL" clId="{968D2411-0D97-E043-A5DA-91668C853C35}" dt="2024-07-12T06:42:08.240" v="930" actId="255"/>
          <ac:spMkLst>
            <pc:docMk/>
            <pc:sldMk cId="211995317" sldId="1544"/>
            <ac:spMk id="9" creationId="{0C73F667-AD21-0A35-8D62-63515B94FC1B}"/>
          </ac:spMkLst>
        </pc:spChg>
        <pc:spChg chg="add del mod ord">
          <ac:chgData name="Richard Bates" userId="8207a767-22d6-4ba3-84ba-ce5356c17269" providerId="ADAL" clId="{968D2411-0D97-E043-A5DA-91668C853C35}" dt="2024-07-11T19:10:22.095" v="420" actId="478"/>
          <ac:spMkLst>
            <pc:docMk/>
            <pc:sldMk cId="211995317" sldId="1544"/>
            <ac:spMk id="10" creationId="{CCE2C04B-5706-803E-144D-BEB9D69DBF1C}"/>
          </ac:spMkLst>
        </pc:spChg>
        <pc:spChg chg="mod">
          <ac:chgData name="Richard Bates" userId="8207a767-22d6-4ba3-84ba-ce5356c17269" providerId="ADAL" clId="{968D2411-0D97-E043-A5DA-91668C853C35}" dt="2024-07-11T18:47:45.659" v="126"/>
          <ac:spMkLst>
            <pc:docMk/>
            <pc:sldMk cId="211995317" sldId="1544"/>
            <ac:spMk id="11" creationId="{D017EF31-0ECA-2A5F-C06C-10EEC0BCA879}"/>
          </ac:spMkLst>
        </pc:spChg>
        <pc:spChg chg="mod">
          <ac:chgData name="Richard Bates" userId="8207a767-22d6-4ba3-84ba-ce5356c17269" providerId="ADAL" clId="{968D2411-0D97-E043-A5DA-91668C853C35}" dt="2024-07-11T19:20:44.600" v="496" actId="1076"/>
          <ac:spMkLst>
            <pc:docMk/>
            <pc:sldMk cId="211995317" sldId="1544"/>
            <ac:spMk id="25" creationId="{4499C247-2A93-9041-8A8F-5240AB14C3C9}"/>
          </ac:spMkLst>
        </pc:spChg>
        <pc:picChg chg="mod">
          <ac:chgData name="Richard Bates" userId="8207a767-22d6-4ba3-84ba-ce5356c17269" providerId="ADAL" clId="{968D2411-0D97-E043-A5DA-91668C853C35}" dt="2024-07-11T19:20:50.758" v="497" actId="1076"/>
          <ac:picMkLst>
            <pc:docMk/>
            <pc:sldMk cId="211995317" sldId="1544"/>
            <ac:picMk id="1026" creationId="{43D26893-C03A-98E9-DAC3-6BEF775FFAE1}"/>
          </ac:picMkLst>
        </pc:picChg>
        <pc:picChg chg="mod">
          <ac:chgData name="Richard Bates" userId="8207a767-22d6-4ba3-84ba-ce5356c17269" providerId="ADAL" clId="{968D2411-0D97-E043-A5DA-91668C853C35}" dt="2024-07-11T19:20:57.063" v="499" actId="1076"/>
          <ac:picMkLst>
            <pc:docMk/>
            <pc:sldMk cId="211995317" sldId="1544"/>
            <ac:picMk id="5126" creationId="{0B81936D-765E-3E82-44B1-06D886B3AE1A}"/>
          </ac:picMkLst>
        </pc:picChg>
      </pc:sldChg>
      <pc:sldChg chg="addSp delSp modSp add mod modClrScheme chgLayout">
        <pc:chgData name="Richard Bates" userId="8207a767-22d6-4ba3-84ba-ce5356c17269" providerId="ADAL" clId="{968D2411-0D97-E043-A5DA-91668C853C35}" dt="2024-07-12T06:41:49.777" v="928" actId="255"/>
        <pc:sldMkLst>
          <pc:docMk/>
          <pc:sldMk cId="628912896" sldId="1547"/>
        </pc:sldMkLst>
        <pc:spChg chg="mod ord">
          <ac:chgData name="Richard Bates" userId="8207a767-22d6-4ba3-84ba-ce5356c17269" providerId="ADAL" clId="{968D2411-0D97-E043-A5DA-91668C853C35}" dt="2024-07-11T18:48:19.664" v="148" actId="27636"/>
          <ac:spMkLst>
            <pc:docMk/>
            <pc:sldMk cId="628912896" sldId="1547"/>
            <ac:spMk id="2" creationId="{1952C212-799E-BEC6-B0FF-9506D13B4D49}"/>
          </ac:spMkLst>
        </pc:spChg>
        <pc:spChg chg="del mod ord">
          <ac:chgData name="Richard Bates" userId="8207a767-22d6-4ba3-84ba-ce5356c17269" providerId="ADAL" clId="{968D2411-0D97-E043-A5DA-91668C853C35}" dt="2024-07-11T19:22:06.880" v="509" actId="478"/>
          <ac:spMkLst>
            <pc:docMk/>
            <pc:sldMk cId="628912896" sldId="1547"/>
            <ac:spMk id="3" creationId="{D49E479D-1AA2-B915-E0A9-A86B4CF45E11}"/>
          </ac:spMkLst>
        </pc:spChg>
        <pc:spChg chg="mod ord">
          <ac:chgData name="Richard Bates" userId="8207a767-22d6-4ba3-84ba-ce5356c17269" providerId="ADAL" clId="{968D2411-0D97-E043-A5DA-91668C853C35}" dt="2024-07-12T06:40:53.220" v="919" actId="207"/>
          <ac:spMkLst>
            <pc:docMk/>
            <pc:sldMk cId="628912896" sldId="1547"/>
            <ac:spMk id="4" creationId="{2B6DCDE6-B1EE-8FEC-ED1C-E2389DFF1CBC}"/>
          </ac:spMkLst>
        </pc:spChg>
        <pc:spChg chg="mod ord">
          <ac:chgData name="Richard Bates" userId="8207a767-22d6-4ba3-84ba-ce5356c17269" providerId="ADAL" clId="{968D2411-0D97-E043-A5DA-91668C853C35}" dt="2024-07-12T06:41:49.777" v="928" actId="255"/>
          <ac:spMkLst>
            <pc:docMk/>
            <pc:sldMk cId="628912896" sldId="1547"/>
            <ac:spMk id="5" creationId="{D5739886-91CB-ED64-3BCB-86B1BA18E0BF}"/>
          </ac:spMkLst>
        </pc:spChg>
        <pc:spChg chg="add mod ord">
          <ac:chgData name="Richard Bates" userId="8207a767-22d6-4ba3-84ba-ce5356c17269" providerId="ADAL" clId="{968D2411-0D97-E043-A5DA-91668C853C35}" dt="2024-07-11T18:48:19.600" v="146" actId="700"/>
          <ac:spMkLst>
            <pc:docMk/>
            <pc:sldMk cId="628912896" sldId="1547"/>
            <ac:spMk id="7" creationId="{73B9FC6D-DFAA-AADE-AF29-637CED4BB4A3}"/>
          </ac:spMkLst>
        </pc:spChg>
        <pc:spChg chg="mod">
          <ac:chgData name="Richard Bates" userId="8207a767-22d6-4ba3-84ba-ce5356c17269" providerId="ADAL" clId="{968D2411-0D97-E043-A5DA-91668C853C35}" dt="2024-07-11T19:23:00.637" v="564" actId="1035"/>
          <ac:spMkLst>
            <pc:docMk/>
            <pc:sldMk cId="628912896" sldId="1547"/>
            <ac:spMk id="8" creationId="{3FDB179C-7D64-BCA4-7871-B6D4846E6C67}"/>
          </ac:spMkLst>
        </pc:spChg>
        <pc:spChg chg="mod">
          <ac:chgData name="Richard Bates" userId="8207a767-22d6-4ba3-84ba-ce5356c17269" providerId="ADAL" clId="{968D2411-0D97-E043-A5DA-91668C853C35}" dt="2024-07-11T19:23:05.218" v="565" actId="1076"/>
          <ac:spMkLst>
            <pc:docMk/>
            <pc:sldMk cId="628912896" sldId="1547"/>
            <ac:spMk id="9" creationId="{893A00E3-5D7B-1ABF-774B-8A702E3E77C4}"/>
          </ac:spMkLst>
        </pc:spChg>
        <pc:spChg chg="add mod">
          <ac:chgData name="Richard Bates" userId="8207a767-22d6-4ba3-84ba-ce5356c17269" providerId="ADAL" clId="{968D2411-0D97-E043-A5DA-91668C853C35}" dt="2024-07-11T19:23:00.637" v="564" actId="1035"/>
          <ac:spMkLst>
            <pc:docMk/>
            <pc:sldMk cId="628912896" sldId="1547"/>
            <ac:spMk id="10" creationId="{7F13EDB3-823E-5522-F645-BE8B309F0C37}"/>
          </ac:spMkLst>
        </pc:spChg>
        <pc:spChg chg="mod">
          <ac:chgData name="Richard Bates" userId="8207a767-22d6-4ba3-84ba-ce5356c17269" providerId="ADAL" clId="{968D2411-0D97-E043-A5DA-91668C853C35}" dt="2024-07-11T18:47:45.659" v="126"/>
          <ac:spMkLst>
            <pc:docMk/>
            <pc:sldMk cId="628912896" sldId="1547"/>
            <ac:spMk id="14" creationId="{FE3FB1AE-9D87-5687-B80C-978706A0C5D2}"/>
          </ac:spMkLst>
        </pc:spChg>
        <pc:spChg chg="mod">
          <ac:chgData name="Richard Bates" userId="8207a767-22d6-4ba3-84ba-ce5356c17269" providerId="ADAL" clId="{968D2411-0D97-E043-A5DA-91668C853C35}" dt="2024-07-11T18:47:45.659" v="126"/>
          <ac:spMkLst>
            <pc:docMk/>
            <pc:sldMk cId="628912896" sldId="1547"/>
            <ac:spMk id="16" creationId="{7CE54630-1A2E-063C-158A-8895B16C985B}"/>
          </ac:spMkLst>
        </pc:spChg>
        <pc:spChg chg="mod">
          <ac:chgData name="Richard Bates" userId="8207a767-22d6-4ba3-84ba-ce5356c17269" providerId="ADAL" clId="{968D2411-0D97-E043-A5DA-91668C853C35}" dt="2024-07-11T19:23:26.544" v="570" actId="207"/>
          <ac:spMkLst>
            <pc:docMk/>
            <pc:sldMk cId="628912896" sldId="1547"/>
            <ac:spMk id="17" creationId="{77B8FBF2-4884-D44A-74D6-6FC44D023D23}"/>
          </ac:spMkLst>
        </pc:spChg>
        <pc:spChg chg="mod">
          <ac:chgData name="Richard Bates" userId="8207a767-22d6-4ba3-84ba-ce5356c17269" providerId="ADAL" clId="{968D2411-0D97-E043-A5DA-91668C853C35}" dt="2024-07-12T06:32:28.729" v="911" actId="20577"/>
          <ac:spMkLst>
            <pc:docMk/>
            <pc:sldMk cId="628912896" sldId="1547"/>
            <ac:spMk id="19" creationId="{D79D3EDE-6BE7-3B42-57A5-03F3477533C5}"/>
          </ac:spMkLst>
        </pc:spChg>
        <pc:grpChg chg="mod">
          <ac:chgData name="Richard Bates" userId="8207a767-22d6-4ba3-84ba-ce5356c17269" providerId="ADAL" clId="{968D2411-0D97-E043-A5DA-91668C853C35}" dt="2024-07-12T06:41:26.805" v="925" actId="1036"/>
          <ac:grpSpMkLst>
            <pc:docMk/>
            <pc:sldMk cId="628912896" sldId="1547"/>
            <ac:grpSpMk id="11" creationId="{2EE6AD89-3816-5F72-2C44-9EA836FAB56E}"/>
          </ac:grpSpMkLst>
        </pc:grpChg>
        <pc:grpChg chg="mod">
          <ac:chgData name="Richard Bates" userId="8207a767-22d6-4ba3-84ba-ce5356c17269" providerId="ADAL" clId="{968D2411-0D97-E043-A5DA-91668C853C35}" dt="2024-07-11T18:47:45.659" v="126"/>
          <ac:grpSpMkLst>
            <pc:docMk/>
            <pc:sldMk cId="628912896" sldId="1547"/>
            <ac:grpSpMk id="15" creationId="{468FC796-96E6-B4E7-2EBC-5F83AD40572D}"/>
          </ac:grpSpMkLst>
        </pc:grpChg>
        <pc:picChg chg="mod">
          <ac:chgData name="Richard Bates" userId="8207a767-22d6-4ba3-84ba-ce5356c17269" providerId="ADAL" clId="{968D2411-0D97-E043-A5DA-91668C853C35}" dt="2024-07-11T19:23:00.637" v="564" actId="1035"/>
          <ac:picMkLst>
            <pc:docMk/>
            <pc:sldMk cId="628912896" sldId="1547"/>
            <ac:picMk id="6" creationId="{A1CE1C4A-C4FE-B628-EFC9-11C130BE7AE7}"/>
          </ac:picMkLst>
        </pc:picChg>
        <pc:picChg chg="mod">
          <ac:chgData name="Richard Bates" userId="8207a767-22d6-4ba3-84ba-ce5356c17269" providerId="ADAL" clId="{968D2411-0D97-E043-A5DA-91668C853C35}" dt="2024-07-11T18:47:45.659" v="126"/>
          <ac:picMkLst>
            <pc:docMk/>
            <pc:sldMk cId="628912896" sldId="1547"/>
            <ac:picMk id="12" creationId="{ECA6A2A1-CCF8-AE55-3DF7-96FF7712C073}"/>
          </ac:picMkLst>
        </pc:picChg>
        <pc:cxnChg chg="mod">
          <ac:chgData name="Richard Bates" userId="8207a767-22d6-4ba3-84ba-ce5356c17269" providerId="ADAL" clId="{968D2411-0D97-E043-A5DA-91668C853C35}" dt="2024-07-11T18:47:45.659" v="126"/>
          <ac:cxnSpMkLst>
            <pc:docMk/>
            <pc:sldMk cId="628912896" sldId="1547"/>
            <ac:cxnSpMk id="13" creationId="{05A552AF-703E-9B40-E572-03F5028C4437}"/>
          </ac:cxnSpMkLst>
        </pc:cxnChg>
      </pc:sldChg>
      <pc:sldChg chg="addSp delSp modSp add mod modClrScheme chgLayout">
        <pc:chgData name="Richard Bates" userId="8207a767-22d6-4ba3-84ba-ce5356c17269" providerId="ADAL" clId="{968D2411-0D97-E043-A5DA-91668C853C35}" dt="2024-07-11T18:57:30.200" v="287" actId="478"/>
        <pc:sldMkLst>
          <pc:docMk/>
          <pc:sldMk cId="4183946362" sldId="1548"/>
        </pc:sldMkLst>
        <pc:spChg chg="mod ord">
          <ac:chgData name="Richard Bates" userId="8207a767-22d6-4ba3-84ba-ce5356c17269" providerId="ADAL" clId="{968D2411-0D97-E043-A5DA-91668C853C35}" dt="2024-07-11T18:57:21.979" v="286" actId="700"/>
          <ac:spMkLst>
            <pc:docMk/>
            <pc:sldMk cId="4183946362" sldId="1548"/>
            <ac:spMk id="2" creationId="{BC3FB588-FAD7-4E40-9AF8-59839C72F0A2}"/>
          </ac:spMkLst>
        </pc:spChg>
        <pc:spChg chg="mod ord">
          <ac:chgData name="Richard Bates" userId="8207a767-22d6-4ba3-84ba-ce5356c17269" providerId="ADAL" clId="{968D2411-0D97-E043-A5DA-91668C853C35}" dt="2024-07-11T18:57:21.979" v="286" actId="700"/>
          <ac:spMkLst>
            <pc:docMk/>
            <pc:sldMk cId="4183946362" sldId="1548"/>
            <ac:spMk id="3" creationId="{647ECDED-FDC3-CC4A-BFB9-F562DA061E9B}"/>
          </ac:spMkLst>
        </pc:spChg>
        <pc:spChg chg="mod ord">
          <ac:chgData name="Richard Bates" userId="8207a767-22d6-4ba3-84ba-ce5356c17269" providerId="ADAL" clId="{968D2411-0D97-E043-A5DA-91668C853C35}" dt="2024-07-11T18:57:21.979" v="286" actId="700"/>
          <ac:spMkLst>
            <pc:docMk/>
            <pc:sldMk cId="4183946362" sldId="1548"/>
            <ac:spMk id="4" creationId="{DF0666EE-22D7-E94F-BD4E-C68AF9C7E4AC}"/>
          </ac:spMkLst>
        </pc:spChg>
        <pc:spChg chg="add del mod ord">
          <ac:chgData name="Richard Bates" userId="8207a767-22d6-4ba3-84ba-ce5356c17269" providerId="ADAL" clId="{968D2411-0D97-E043-A5DA-91668C853C35}" dt="2024-07-11T18:57:30.200" v="287" actId="478"/>
          <ac:spMkLst>
            <pc:docMk/>
            <pc:sldMk cId="4183946362" sldId="1548"/>
            <ac:spMk id="5" creationId="{CC790D8B-945B-1094-E5AA-5C923BD124D7}"/>
          </ac:spMkLst>
        </pc:spChg>
        <pc:spChg chg="mod ord">
          <ac:chgData name="Richard Bates" userId="8207a767-22d6-4ba3-84ba-ce5356c17269" providerId="ADAL" clId="{968D2411-0D97-E043-A5DA-91668C853C35}" dt="2024-07-11T18:57:21.979" v="286" actId="700"/>
          <ac:spMkLst>
            <pc:docMk/>
            <pc:sldMk cId="4183946362" sldId="1548"/>
            <ac:spMk id="6" creationId="{2989692C-7752-A841-BEA0-98A0F9C4AD76}"/>
          </ac:spMkLst>
        </pc:spChg>
      </pc:sldChg>
      <pc:sldChg chg="modSp add del mod">
        <pc:chgData name="Richard Bates" userId="8207a767-22d6-4ba3-84ba-ce5356c17269" providerId="ADAL" clId="{968D2411-0D97-E043-A5DA-91668C853C35}" dt="2024-07-11T18:58:30.290" v="291"/>
        <pc:sldMkLst>
          <pc:docMk/>
          <pc:sldMk cId="1543299633" sldId="1549"/>
        </pc:sldMkLst>
        <pc:spChg chg="mod">
          <ac:chgData name="Richard Bates" userId="8207a767-22d6-4ba3-84ba-ce5356c17269" providerId="ADAL" clId="{968D2411-0D97-E043-A5DA-91668C853C35}" dt="2024-07-11T18:58:30.290" v="291"/>
          <ac:spMkLst>
            <pc:docMk/>
            <pc:sldMk cId="1543299633" sldId="1549"/>
            <ac:spMk id="3" creationId="{CC208698-63DE-CF62-105D-1EB490221A5F}"/>
          </ac:spMkLst>
        </pc:spChg>
      </pc:sldChg>
      <pc:sldMasterChg chg="modSp modSldLayout">
        <pc:chgData name="Richard Bates" userId="8207a767-22d6-4ba3-84ba-ce5356c17269" providerId="ADAL" clId="{968D2411-0D97-E043-A5DA-91668C853C35}" dt="2024-07-11T18:47:45.659" v="126"/>
        <pc:sldMasterMkLst>
          <pc:docMk/>
          <pc:sldMasterMk cId="238024592" sldId="2147483660"/>
        </pc:sldMasterMkLst>
        <pc:spChg chg="mod">
          <ac:chgData name="Richard Bates" userId="8207a767-22d6-4ba3-84ba-ce5356c17269" providerId="ADAL" clId="{968D2411-0D97-E043-A5DA-91668C853C35}" dt="2024-07-11T18:47:45.659" v="126"/>
          <ac:spMkLst>
            <pc:docMk/>
            <pc:sldMasterMk cId="238024592" sldId="2147483660"/>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ac:spMk id="4"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ac:spMk id="5"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ac:spMk id="6" creationId="{00000000-0000-0000-0000-000000000000}"/>
          </ac:spMkLst>
        </pc:spChg>
        <pc:sldLayoutChg chg="modSp">
          <pc:chgData name="Richard Bates" userId="8207a767-22d6-4ba3-84ba-ce5356c17269" providerId="ADAL" clId="{968D2411-0D97-E043-A5DA-91668C853C35}" dt="2024-07-11T18:47:45.659" v="126"/>
          <pc:sldLayoutMkLst>
            <pc:docMk/>
            <pc:sldMasterMk cId="1361633586" sldId="2147483694"/>
            <pc:sldLayoutMk cId="1364814949" sldId="2147483661"/>
          </pc:sldLayoutMkLst>
          <pc:spChg chg="mod">
            <ac:chgData name="Richard Bates" userId="8207a767-22d6-4ba3-84ba-ce5356c17269" providerId="ADAL" clId="{968D2411-0D97-E043-A5DA-91668C853C35}" dt="2024-07-11T18:47:45.659" v="126"/>
            <ac:spMkLst>
              <pc:docMk/>
              <pc:sldMasterMk cId="1361633586" sldId="2147483694"/>
              <pc:sldLayoutMk cId="1364814949" sldId="2147483661"/>
              <ac:spMk id="2" creationId="{00000000-0000-0000-0000-000000000000}"/>
            </ac:spMkLst>
          </pc:spChg>
          <pc:spChg chg="mod">
            <ac:chgData name="Richard Bates" userId="8207a767-22d6-4ba3-84ba-ce5356c17269" providerId="ADAL" clId="{968D2411-0D97-E043-A5DA-91668C853C35}" dt="2024-07-11T18:47:45.659" v="126"/>
            <ac:spMkLst>
              <pc:docMk/>
              <pc:sldMasterMk cId="1361633586" sldId="2147483694"/>
              <pc:sldLayoutMk cId="1364814949" sldId="2147483661"/>
              <ac:spMk id="3" creationId="{00000000-0000-0000-0000-000000000000}"/>
            </ac:spMkLst>
          </pc:spChg>
          <pc:picChg chg="mod">
            <ac:chgData name="Richard Bates" userId="8207a767-22d6-4ba3-84ba-ce5356c17269" providerId="ADAL" clId="{968D2411-0D97-E043-A5DA-91668C853C35}" dt="2024-07-11T18:47:45.659" v="126"/>
            <ac:picMkLst>
              <pc:docMk/>
              <pc:sldMasterMk cId="1361633586" sldId="2147483694"/>
              <pc:sldLayoutMk cId="1364814949" sldId="2147483661"/>
              <ac:picMk id="7" creationId="{02695C3E-4F40-4922-8656-C51F9300B5BE}"/>
            </ac:picMkLst>
          </pc:picChg>
          <pc:picChg chg="mod">
            <ac:chgData name="Richard Bates" userId="8207a767-22d6-4ba3-84ba-ce5356c17269" providerId="ADAL" clId="{968D2411-0D97-E043-A5DA-91668C853C35}" dt="2024-07-11T18:47:45.659" v="126"/>
            <ac:picMkLst>
              <pc:docMk/>
              <pc:sldMasterMk cId="1361633586" sldId="2147483694"/>
              <pc:sldLayoutMk cId="1364814949" sldId="2147483661"/>
              <ac:picMk id="8" creationId="{C664E7B2-83C1-43D8-9846-3AFEE43197F2}"/>
            </ac:picMkLst>
          </pc:picChg>
          <pc:picChg chg="mod">
            <ac:chgData name="Richard Bates" userId="8207a767-22d6-4ba3-84ba-ce5356c17269" providerId="ADAL" clId="{968D2411-0D97-E043-A5DA-91668C853C35}" dt="2024-07-11T18:47:45.659" v="126"/>
            <ac:picMkLst>
              <pc:docMk/>
              <pc:sldMasterMk cId="1361633586" sldId="2147483694"/>
              <pc:sldLayoutMk cId="1364814949" sldId="2147483661"/>
              <ac:picMk id="9" creationId="{5E3A83BB-08C8-47C5-BA5E-B0198A3B1EED}"/>
            </ac:picMkLst>
          </pc:picChg>
        </pc:sldLayoutChg>
        <pc:sldLayoutChg chg="modSp">
          <pc:chgData name="Richard Bates" userId="8207a767-22d6-4ba3-84ba-ce5356c17269" providerId="ADAL" clId="{968D2411-0D97-E043-A5DA-91668C853C35}" dt="2024-07-11T18:47:45.659" v="126"/>
          <pc:sldLayoutMkLst>
            <pc:docMk/>
            <pc:sldMasterMk cId="238024592" sldId="2147483660"/>
            <pc:sldLayoutMk cId="2832212991" sldId="2147483662"/>
          </pc:sldLayoutMkLst>
          <pc:spChg chg="mod">
            <ac:chgData name="Richard Bates" userId="8207a767-22d6-4ba3-84ba-ce5356c17269" providerId="ADAL" clId="{968D2411-0D97-E043-A5DA-91668C853C35}" dt="2024-07-11T18:47:45.659" v="126"/>
            <ac:spMkLst>
              <pc:docMk/>
              <pc:sldMasterMk cId="238024592" sldId="2147483660"/>
              <pc:sldLayoutMk cId="2832212991" sldId="2147483662"/>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832212991" sldId="2147483662"/>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832212991" sldId="2147483662"/>
              <ac:spMk id="4"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832212991" sldId="2147483662"/>
              <ac:spMk id="5"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832212991" sldId="2147483662"/>
              <ac:spMk id="6"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2256464369" sldId="2147483663"/>
          </pc:sldLayoutMkLst>
          <pc:spChg chg="mod">
            <ac:chgData name="Richard Bates" userId="8207a767-22d6-4ba3-84ba-ce5356c17269" providerId="ADAL" clId="{968D2411-0D97-E043-A5DA-91668C853C35}" dt="2024-07-11T18:47:45.659" v="126"/>
            <ac:spMkLst>
              <pc:docMk/>
              <pc:sldMasterMk cId="238024592" sldId="2147483660"/>
              <pc:sldLayoutMk cId="2256464369" sldId="2147483663"/>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256464369" sldId="2147483663"/>
              <ac:spMk id="3" creationId="{00000000-0000-0000-0000-000000000000}"/>
            </ac:spMkLst>
          </pc:spChg>
          <pc:picChg chg="mod">
            <ac:chgData name="Richard Bates" userId="8207a767-22d6-4ba3-84ba-ce5356c17269" providerId="ADAL" clId="{968D2411-0D97-E043-A5DA-91668C853C35}" dt="2024-07-11T18:47:45.659" v="126"/>
            <ac:picMkLst>
              <pc:docMk/>
              <pc:sldMasterMk cId="238024592" sldId="2147483660"/>
              <pc:sldLayoutMk cId="2256464369" sldId="2147483663"/>
              <ac:picMk id="7" creationId="{7AA99EA2-D984-46FE-B0A4-F3288562C714}"/>
            </ac:picMkLst>
          </pc:picChg>
          <pc:picChg chg="mod">
            <ac:chgData name="Richard Bates" userId="8207a767-22d6-4ba3-84ba-ce5356c17269" providerId="ADAL" clId="{968D2411-0D97-E043-A5DA-91668C853C35}" dt="2024-07-11T18:47:45.659" v="126"/>
            <ac:picMkLst>
              <pc:docMk/>
              <pc:sldMasterMk cId="238024592" sldId="2147483660"/>
              <pc:sldLayoutMk cId="2256464369" sldId="2147483663"/>
              <ac:picMk id="8" creationId="{DD343D79-038E-41B6-9209-8202B930A719}"/>
            </ac:picMkLst>
          </pc:picChg>
          <pc:picChg chg="mod">
            <ac:chgData name="Richard Bates" userId="8207a767-22d6-4ba3-84ba-ce5356c17269" providerId="ADAL" clId="{968D2411-0D97-E043-A5DA-91668C853C35}" dt="2024-07-11T18:47:45.659" v="126"/>
            <ac:picMkLst>
              <pc:docMk/>
              <pc:sldMasterMk cId="238024592" sldId="2147483660"/>
              <pc:sldLayoutMk cId="2256464369" sldId="2147483663"/>
              <ac:picMk id="9" creationId="{9A679F10-19D3-466A-A6A0-72DA317E907D}"/>
            </ac:picMkLst>
          </pc:picChg>
        </pc:sldLayoutChg>
        <pc:sldLayoutChg chg="modSp">
          <pc:chgData name="Richard Bates" userId="8207a767-22d6-4ba3-84ba-ce5356c17269" providerId="ADAL" clId="{968D2411-0D97-E043-A5DA-91668C853C35}" dt="2024-07-11T18:47:45.659" v="126"/>
          <pc:sldLayoutMkLst>
            <pc:docMk/>
            <pc:sldMasterMk cId="238024592" sldId="2147483660"/>
            <pc:sldLayoutMk cId="831335424" sldId="2147483664"/>
          </pc:sldLayoutMkLst>
          <pc:spChg chg="mod">
            <ac:chgData name="Richard Bates" userId="8207a767-22d6-4ba3-84ba-ce5356c17269" providerId="ADAL" clId="{968D2411-0D97-E043-A5DA-91668C853C35}" dt="2024-07-11T18:47:45.659" v="126"/>
            <ac:spMkLst>
              <pc:docMk/>
              <pc:sldMasterMk cId="238024592" sldId="2147483660"/>
              <pc:sldLayoutMk cId="831335424" sldId="2147483664"/>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831335424" sldId="2147483664"/>
              <ac:spMk id="4"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1866232288" sldId="2147483665"/>
          </pc:sldLayoutMkLst>
          <pc:spChg chg="mod">
            <ac:chgData name="Richard Bates" userId="8207a767-22d6-4ba3-84ba-ce5356c17269" providerId="ADAL" clId="{968D2411-0D97-E043-A5DA-91668C853C35}" dt="2024-07-11T18:47:45.659" v="126"/>
            <ac:spMkLst>
              <pc:docMk/>
              <pc:sldMasterMk cId="238024592" sldId="2147483660"/>
              <pc:sldLayoutMk cId="1866232288" sldId="2147483665"/>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866232288" sldId="2147483665"/>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866232288" sldId="2147483665"/>
              <ac:spMk id="4"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866232288" sldId="2147483665"/>
              <ac:spMk id="5"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866232288" sldId="2147483665"/>
              <ac:spMk id="6"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1722555302" sldId="2147483668"/>
          </pc:sldLayoutMkLst>
          <pc:spChg chg="mod">
            <ac:chgData name="Richard Bates" userId="8207a767-22d6-4ba3-84ba-ce5356c17269" providerId="ADAL" clId="{968D2411-0D97-E043-A5DA-91668C853C35}" dt="2024-07-11T18:47:45.659" v="126"/>
            <ac:spMkLst>
              <pc:docMk/>
              <pc:sldMasterMk cId="238024592" sldId="2147483660"/>
              <pc:sldLayoutMk cId="1722555302" sldId="2147483668"/>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722555302" sldId="2147483668"/>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1722555302" sldId="2147483668"/>
              <ac:spMk id="4"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2173833181" sldId="2147483669"/>
          </pc:sldLayoutMkLst>
          <pc:spChg chg="mod">
            <ac:chgData name="Richard Bates" userId="8207a767-22d6-4ba3-84ba-ce5356c17269" providerId="ADAL" clId="{968D2411-0D97-E043-A5DA-91668C853C35}" dt="2024-07-11T18:47:45.659" v="126"/>
            <ac:spMkLst>
              <pc:docMk/>
              <pc:sldMasterMk cId="238024592" sldId="2147483660"/>
              <pc:sldLayoutMk cId="2173833181" sldId="2147483669"/>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173833181" sldId="2147483669"/>
              <ac:spMk id="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173833181" sldId="2147483669"/>
              <ac:spMk id="4"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822099025" sldId="2147483671"/>
          </pc:sldLayoutMkLst>
          <pc:spChg chg="mod">
            <ac:chgData name="Richard Bates" userId="8207a767-22d6-4ba3-84ba-ce5356c17269" providerId="ADAL" clId="{968D2411-0D97-E043-A5DA-91668C853C35}" dt="2024-07-11T18:47:45.659" v="126"/>
            <ac:spMkLst>
              <pc:docMk/>
              <pc:sldMasterMk cId="238024592" sldId="2147483660"/>
              <pc:sldLayoutMk cId="822099025" sldId="2147483671"/>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822099025" sldId="2147483671"/>
              <ac:spMk id="3"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763965459" sldId="2147483672"/>
          </pc:sldLayoutMkLst>
          <pc:spChg chg="mod">
            <ac:chgData name="Richard Bates" userId="8207a767-22d6-4ba3-84ba-ce5356c17269" providerId="ADAL" clId="{968D2411-0D97-E043-A5DA-91668C853C35}" dt="2024-07-11T18:47:45.659" v="126"/>
            <ac:spMkLst>
              <pc:docMk/>
              <pc:sldMasterMk cId="238024592" sldId="2147483660"/>
              <pc:sldLayoutMk cId="763965459" sldId="2147483672"/>
              <ac:spMk id="1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763965459" sldId="2147483672"/>
              <ac:spMk id="13"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763965459" sldId="2147483672"/>
              <ac:spMk id="14"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763965459" sldId="2147483672"/>
              <ac:spMk id="15"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763965459" sldId="2147483672"/>
              <ac:spMk id="16"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238024592" sldId="2147483660"/>
            <pc:sldLayoutMk cId="2333892151" sldId="2147483686"/>
          </pc:sldLayoutMkLst>
          <pc:spChg chg="mod">
            <ac:chgData name="Richard Bates" userId="8207a767-22d6-4ba3-84ba-ce5356c17269" providerId="ADAL" clId="{968D2411-0D97-E043-A5DA-91668C853C35}" dt="2024-07-11T18:47:45.659" v="126"/>
            <ac:spMkLst>
              <pc:docMk/>
              <pc:sldMasterMk cId="238024592" sldId="2147483660"/>
              <pc:sldLayoutMk cId="2333892151" sldId="2147483686"/>
              <ac:spMk id="2"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333892151" sldId="2147483686"/>
              <ac:spMk id="4" creationId="{00000000-0000-0000-0000-000000000000}"/>
            </ac:spMkLst>
          </pc:spChg>
          <pc:spChg chg="mod">
            <ac:chgData name="Richard Bates" userId="8207a767-22d6-4ba3-84ba-ce5356c17269" providerId="ADAL" clId="{968D2411-0D97-E043-A5DA-91668C853C35}" dt="2024-07-11T18:47:45.659" v="126"/>
            <ac:spMkLst>
              <pc:docMk/>
              <pc:sldMasterMk cId="238024592" sldId="2147483660"/>
              <pc:sldLayoutMk cId="2333892151" sldId="2147483686"/>
              <ac:spMk id="7" creationId="{5148CC18-BF9C-C041-BB56-58C96942B265}"/>
            </ac:spMkLst>
          </pc:spChg>
          <pc:picChg chg="mod">
            <ac:chgData name="Richard Bates" userId="8207a767-22d6-4ba3-84ba-ce5356c17269" providerId="ADAL" clId="{968D2411-0D97-E043-A5DA-91668C853C35}" dt="2024-07-11T18:47:45.659" v="126"/>
            <ac:picMkLst>
              <pc:docMk/>
              <pc:sldMasterMk cId="238024592" sldId="2147483660"/>
              <pc:sldLayoutMk cId="2333892151" sldId="2147483686"/>
              <ac:picMk id="5" creationId="{A44D5A05-A137-3944-A9F7-332BB6DACE9F}"/>
            </ac:picMkLst>
          </pc:picChg>
        </pc:sldLayoutChg>
        <pc:sldLayoutChg chg="modSp">
          <pc:chgData name="Richard Bates" userId="8207a767-22d6-4ba3-84ba-ce5356c17269" providerId="ADAL" clId="{968D2411-0D97-E043-A5DA-91668C853C35}" dt="2024-07-11T18:47:45.659" v="126"/>
          <pc:sldLayoutMkLst>
            <pc:docMk/>
            <pc:sldMasterMk cId="1361633586" sldId="2147483694"/>
            <pc:sldLayoutMk cId="3431286090" sldId="2147483688"/>
          </pc:sldLayoutMkLst>
          <pc:spChg chg="mod">
            <ac:chgData name="Richard Bates" userId="8207a767-22d6-4ba3-84ba-ce5356c17269" providerId="ADAL" clId="{968D2411-0D97-E043-A5DA-91668C853C35}" dt="2024-07-11T18:47:45.659" v="126"/>
            <ac:spMkLst>
              <pc:docMk/>
              <pc:sldMasterMk cId="1361633586" sldId="2147483694"/>
              <pc:sldLayoutMk cId="3431286090" sldId="2147483688"/>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3431286090" sldId="2147483688"/>
              <ac:spMk id="8" creationId="{AE2C4FE5-914F-3848-B177-9B595DB973E6}"/>
            </ac:spMkLst>
          </pc:spChg>
        </pc:sldLayoutChg>
        <pc:sldLayoutChg chg="modSp">
          <pc:chgData name="Richard Bates" userId="8207a767-22d6-4ba3-84ba-ce5356c17269" providerId="ADAL" clId="{968D2411-0D97-E043-A5DA-91668C853C35}" dt="2024-07-11T18:47:45.659" v="126"/>
          <pc:sldLayoutMkLst>
            <pc:docMk/>
            <pc:sldMasterMk cId="1361633586" sldId="2147483694"/>
            <pc:sldLayoutMk cId="1833767398" sldId="2147483689"/>
          </pc:sldLayoutMkLst>
          <pc:spChg chg="mod">
            <ac:chgData name="Richard Bates" userId="8207a767-22d6-4ba3-84ba-ce5356c17269" providerId="ADAL" clId="{968D2411-0D97-E043-A5DA-91668C853C35}" dt="2024-07-11T18:47:45.659" v="126"/>
            <ac:spMkLst>
              <pc:docMk/>
              <pc:sldMasterMk cId="1361633586" sldId="2147483694"/>
              <pc:sldLayoutMk cId="1833767398" sldId="2147483689"/>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1833767398" sldId="2147483689"/>
              <ac:spMk id="8" creationId="{AE2C4FE5-914F-3848-B177-9B595DB973E6}"/>
            </ac:spMkLst>
          </pc:spChg>
        </pc:sldLayoutChg>
        <pc:sldLayoutChg chg="modSp">
          <pc:chgData name="Richard Bates" userId="8207a767-22d6-4ba3-84ba-ce5356c17269" providerId="ADAL" clId="{968D2411-0D97-E043-A5DA-91668C853C35}" dt="2024-07-11T18:47:45.659" v="126"/>
          <pc:sldLayoutMkLst>
            <pc:docMk/>
            <pc:sldMasterMk cId="1361633586" sldId="2147483694"/>
            <pc:sldLayoutMk cId="1870422766" sldId="2147483690"/>
          </pc:sldLayoutMkLst>
          <pc:spChg chg="mod">
            <ac:chgData name="Richard Bates" userId="8207a767-22d6-4ba3-84ba-ce5356c17269" providerId="ADAL" clId="{968D2411-0D97-E043-A5DA-91668C853C35}" dt="2024-07-11T18:47:45.659" v="126"/>
            <ac:spMkLst>
              <pc:docMk/>
              <pc:sldMasterMk cId="1361633586" sldId="2147483694"/>
              <pc:sldLayoutMk cId="1870422766" sldId="2147483690"/>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1870422766" sldId="2147483690"/>
              <ac:spMk id="8" creationId="{AE2C4FE5-914F-3848-B177-9B595DB973E6}"/>
            </ac:spMkLst>
          </pc:spChg>
        </pc:sldLayoutChg>
        <pc:sldLayoutChg chg="modSp">
          <pc:chgData name="Richard Bates" userId="8207a767-22d6-4ba3-84ba-ce5356c17269" providerId="ADAL" clId="{968D2411-0D97-E043-A5DA-91668C853C35}" dt="2024-07-11T18:47:45.659" v="126"/>
          <pc:sldLayoutMkLst>
            <pc:docMk/>
            <pc:sldMasterMk cId="1361633586" sldId="2147483694"/>
            <pc:sldLayoutMk cId="2823186225" sldId="2147483691"/>
          </pc:sldLayoutMkLst>
          <pc:spChg chg="mod">
            <ac:chgData name="Richard Bates" userId="8207a767-22d6-4ba3-84ba-ce5356c17269" providerId="ADAL" clId="{968D2411-0D97-E043-A5DA-91668C853C35}" dt="2024-07-11T18:47:45.659" v="126"/>
            <ac:spMkLst>
              <pc:docMk/>
              <pc:sldMasterMk cId="1361633586" sldId="2147483694"/>
              <pc:sldLayoutMk cId="2823186225" sldId="2147483691"/>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2823186225" sldId="2147483691"/>
              <ac:spMk id="8" creationId="{AE2C4FE5-914F-3848-B177-9B595DB973E6}"/>
            </ac:spMkLst>
          </pc:spChg>
        </pc:sldLayoutChg>
        <pc:sldLayoutChg chg="modSp">
          <pc:chgData name="Richard Bates" userId="8207a767-22d6-4ba3-84ba-ce5356c17269" providerId="ADAL" clId="{968D2411-0D97-E043-A5DA-91668C853C35}" dt="2024-07-11T18:47:45.659" v="126"/>
          <pc:sldLayoutMkLst>
            <pc:docMk/>
            <pc:sldMasterMk cId="1361633586" sldId="2147483694"/>
            <pc:sldLayoutMk cId="1565630060" sldId="2147483692"/>
          </pc:sldLayoutMkLst>
          <pc:spChg chg="mod">
            <ac:chgData name="Richard Bates" userId="8207a767-22d6-4ba3-84ba-ce5356c17269" providerId="ADAL" clId="{968D2411-0D97-E043-A5DA-91668C853C35}" dt="2024-07-11T18:47:45.659" v="126"/>
            <ac:spMkLst>
              <pc:docMk/>
              <pc:sldMasterMk cId="1361633586" sldId="2147483694"/>
              <pc:sldLayoutMk cId="1565630060" sldId="2147483692"/>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1565630060" sldId="2147483692"/>
              <ac:spMk id="8" creationId="{AE2C4FE5-914F-3848-B177-9B595DB973E6}"/>
            </ac:spMkLst>
          </pc:spChg>
        </pc:sldLayoutChg>
        <pc:sldLayoutChg chg="modSp">
          <pc:chgData name="Richard Bates" userId="8207a767-22d6-4ba3-84ba-ce5356c17269" providerId="ADAL" clId="{968D2411-0D97-E043-A5DA-91668C853C35}" dt="2024-07-11T18:47:45.659" v="126"/>
          <pc:sldLayoutMkLst>
            <pc:docMk/>
            <pc:sldMasterMk cId="1361633586" sldId="2147483694"/>
            <pc:sldLayoutMk cId="3367734144" sldId="2147483693"/>
          </pc:sldLayoutMkLst>
          <pc:spChg chg="mod">
            <ac:chgData name="Richard Bates" userId="8207a767-22d6-4ba3-84ba-ce5356c17269" providerId="ADAL" clId="{968D2411-0D97-E043-A5DA-91668C853C35}" dt="2024-07-11T18:47:45.659" v="126"/>
            <ac:spMkLst>
              <pc:docMk/>
              <pc:sldMasterMk cId="1361633586" sldId="2147483694"/>
              <pc:sldLayoutMk cId="3367734144" sldId="2147483693"/>
              <ac:spMk id="6" creationId="{7F4796A4-CEBB-7543-B8D1-B900FBEEA7B1}"/>
            </ac:spMkLst>
          </pc:spChg>
          <pc:spChg chg="mod">
            <ac:chgData name="Richard Bates" userId="8207a767-22d6-4ba3-84ba-ce5356c17269" providerId="ADAL" clId="{968D2411-0D97-E043-A5DA-91668C853C35}" dt="2024-07-11T18:47:45.659" v="126"/>
            <ac:spMkLst>
              <pc:docMk/>
              <pc:sldMasterMk cId="1361633586" sldId="2147483694"/>
              <pc:sldLayoutMk cId="3367734144" sldId="2147483693"/>
              <ac:spMk id="8" creationId="{AE2C4FE5-914F-3848-B177-9B595DB973E6}"/>
            </ac:spMkLst>
          </pc:spChg>
        </pc:sldLayoutChg>
      </pc:sldMasterChg>
      <pc:sldMasterChg chg="modSp modSldLayout">
        <pc:chgData name="Richard Bates" userId="8207a767-22d6-4ba3-84ba-ce5356c17269" providerId="ADAL" clId="{968D2411-0D97-E043-A5DA-91668C853C35}" dt="2024-07-11T18:47:45.659" v="126"/>
        <pc:sldMasterMkLst>
          <pc:docMk/>
          <pc:sldMasterMk cId="1169593705" sldId="2147483673"/>
        </pc:sldMasterMkLst>
        <pc:spChg chg="mod">
          <ac:chgData name="Richard Bates" userId="8207a767-22d6-4ba3-84ba-ce5356c17269" providerId="ADAL" clId="{968D2411-0D97-E043-A5DA-91668C853C35}" dt="2024-07-11T18:47:45.659" v="126"/>
          <ac:spMkLst>
            <pc:docMk/>
            <pc:sldMasterMk cId="1169593705" sldId="2147483673"/>
            <ac:spMk id="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ac:spMk id="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ac:spMk id="8"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ac:spMk id="9"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ac:spMk id="10" creationId="{00000000-0000-0000-0000-000000000000}"/>
          </ac:spMkLst>
        </pc:spChg>
        <pc:sldLayoutChg chg="modSp">
          <pc:chgData name="Richard Bates" userId="8207a767-22d6-4ba3-84ba-ce5356c17269" providerId="ADAL" clId="{968D2411-0D97-E043-A5DA-91668C853C35}" dt="2024-07-11T18:47:45.659" v="126"/>
          <pc:sldLayoutMkLst>
            <pc:docMk/>
            <pc:sldMasterMk cId="1169593705" sldId="2147483673"/>
            <pc:sldLayoutMk cId="3026394733" sldId="2147483676"/>
          </pc:sldLayoutMkLst>
          <pc:spChg chg="mod">
            <ac:chgData name="Richard Bates" userId="8207a767-22d6-4ba3-84ba-ce5356c17269" providerId="ADAL" clId="{968D2411-0D97-E043-A5DA-91668C853C35}" dt="2024-07-11T18:47:45.659" v="126"/>
            <ac:spMkLst>
              <pc:docMk/>
              <pc:sldMasterMk cId="1169593705" sldId="2147483673"/>
              <pc:sldLayoutMk cId="3026394733" sldId="2147483676"/>
              <ac:spMk id="24"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26394733" sldId="2147483676"/>
              <ac:spMk id="25"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26394733" sldId="2147483676"/>
              <ac:spMk id="2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26394733" sldId="2147483676"/>
              <ac:spMk id="2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26394733" sldId="2147483676"/>
              <ac:spMk id="28"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3212783132" sldId="2147483677"/>
          </pc:sldLayoutMkLst>
          <pc:spChg chg="mod">
            <ac:chgData name="Richard Bates" userId="8207a767-22d6-4ba3-84ba-ce5356c17269" providerId="ADAL" clId="{968D2411-0D97-E043-A5DA-91668C853C35}" dt="2024-07-11T18:47:45.659" v="126"/>
            <ac:spMkLst>
              <pc:docMk/>
              <pc:sldMasterMk cId="1169593705" sldId="2147483673"/>
              <pc:sldLayoutMk cId="3212783132" sldId="2147483677"/>
              <ac:spMk id="30"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12783132" sldId="2147483677"/>
              <ac:spMk id="31"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12783132" sldId="2147483677"/>
              <ac:spMk id="3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12783132" sldId="2147483677"/>
              <ac:spMk id="33"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12783132" sldId="2147483677"/>
              <ac:spMk id="34"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12783132" sldId="2147483677"/>
              <ac:spMk id="35"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900885481" sldId="2147483678"/>
          </pc:sldLayoutMkLst>
          <pc:spChg chg="mod">
            <ac:chgData name="Richard Bates" userId="8207a767-22d6-4ba3-84ba-ce5356c17269" providerId="ADAL" clId="{968D2411-0D97-E043-A5DA-91668C853C35}" dt="2024-07-11T18:47:45.659" v="126"/>
            <ac:spMkLst>
              <pc:docMk/>
              <pc:sldMasterMk cId="1169593705" sldId="2147483673"/>
              <pc:sldLayoutMk cId="900885481" sldId="2147483678"/>
              <ac:spMk id="3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38"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39"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40"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41"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4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43"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900885481" sldId="2147483678"/>
              <ac:spMk id="44"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3202327574" sldId="2147483679"/>
          </pc:sldLayoutMkLst>
          <pc:spChg chg="mod">
            <ac:chgData name="Richard Bates" userId="8207a767-22d6-4ba3-84ba-ce5356c17269" providerId="ADAL" clId="{968D2411-0D97-E043-A5DA-91668C853C35}" dt="2024-07-11T18:47:45.659" v="126"/>
            <ac:spMkLst>
              <pc:docMk/>
              <pc:sldMasterMk cId="1169593705" sldId="2147483673"/>
              <pc:sldLayoutMk cId="3202327574" sldId="2147483679"/>
              <ac:spMk id="4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02327574" sldId="2147483679"/>
              <ac:spMk id="4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02327574" sldId="2147483679"/>
              <ac:spMk id="48"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202327574" sldId="2147483679"/>
              <ac:spMk id="49"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4249552940" sldId="2147483680"/>
          </pc:sldLayoutMkLst>
          <pc:spChg chg="mod">
            <ac:chgData name="Richard Bates" userId="8207a767-22d6-4ba3-84ba-ce5356c17269" providerId="ADAL" clId="{968D2411-0D97-E043-A5DA-91668C853C35}" dt="2024-07-11T18:47:45.659" v="126"/>
            <ac:spMkLst>
              <pc:docMk/>
              <pc:sldMasterMk cId="1169593705" sldId="2147483673"/>
              <pc:sldLayoutMk cId="4249552940" sldId="2147483680"/>
              <ac:spMk id="51"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4249552940" sldId="2147483680"/>
              <ac:spMk id="5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4249552940" sldId="2147483680"/>
              <ac:spMk id="53"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742264895" sldId="2147483681"/>
          </pc:sldLayoutMkLst>
          <pc:spChg chg="mod">
            <ac:chgData name="Richard Bates" userId="8207a767-22d6-4ba3-84ba-ce5356c17269" providerId="ADAL" clId="{968D2411-0D97-E043-A5DA-91668C853C35}" dt="2024-07-11T18:47:45.659" v="126"/>
            <ac:spMkLst>
              <pc:docMk/>
              <pc:sldMasterMk cId="1169593705" sldId="2147483673"/>
              <pc:sldLayoutMk cId="742264895" sldId="2147483681"/>
              <ac:spMk id="55"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742264895" sldId="2147483681"/>
              <ac:spMk id="5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742264895" sldId="2147483681"/>
              <ac:spMk id="5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742264895" sldId="2147483681"/>
              <ac:spMk id="58"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742264895" sldId="2147483681"/>
              <ac:spMk id="59"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742264895" sldId="2147483681"/>
              <ac:spMk id="60"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3807795109" sldId="2147483682"/>
          </pc:sldLayoutMkLst>
          <pc:spChg chg="mod">
            <ac:chgData name="Richard Bates" userId="8207a767-22d6-4ba3-84ba-ce5356c17269" providerId="ADAL" clId="{968D2411-0D97-E043-A5DA-91668C853C35}" dt="2024-07-11T18:47:45.659" v="126"/>
            <ac:spMkLst>
              <pc:docMk/>
              <pc:sldMasterMk cId="1169593705" sldId="2147483673"/>
              <pc:sldLayoutMk cId="3807795109" sldId="2147483682"/>
              <ac:spMk id="6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807795109" sldId="2147483682"/>
              <ac:spMk id="63"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807795109" sldId="2147483682"/>
              <ac:spMk id="64"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807795109" sldId="2147483682"/>
              <ac:spMk id="65"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807795109" sldId="2147483682"/>
              <ac:spMk id="6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807795109" sldId="2147483682"/>
              <ac:spMk id="67"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3039857726" sldId="2147483683"/>
          </pc:sldLayoutMkLst>
          <pc:spChg chg="mod">
            <ac:chgData name="Richard Bates" userId="8207a767-22d6-4ba3-84ba-ce5356c17269" providerId="ADAL" clId="{968D2411-0D97-E043-A5DA-91668C853C35}" dt="2024-07-11T18:47:45.659" v="126"/>
            <ac:spMkLst>
              <pc:docMk/>
              <pc:sldMasterMk cId="1169593705" sldId="2147483673"/>
              <pc:sldLayoutMk cId="3039857726" sldId="2147483683"/>
              <ac:spMk id="69"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39857726" sldId="2147483683"/>
              <ac:spMk id="70"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39857726" sldId="2147483683"/>
              <ac:spMk id="71"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39857726" sldId="2147483683"/>
              <ac:spMk id="7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039857726" sldId="2147483683"/>
              <ac:spMk id="73"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1928095066" sldId="2147483684"/>
          </pc:sldLayoutMkLst>
          <pc:spChg chg="mod">
            <ac:chgData name="Richard Bates" userId="8207a767-22d6-4ba3-84ba-ce5356c17269" providerId="ADAL" clId="{968D2411-0D97-E043-A5DA-91668C853C35}" dt="2024-07-11T18:47:45.659" v="126"/>
            <ac:spMkLst>
              <pc:docMk/>
              <pc:sldMasterMk cId="1169593705" sldId="2147483673"/>
              <pc:sldLayoutMk cId="1928095066" sldId="2147483684"/>
              <ac:spMk id="75"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1928095066" sldId="2147483684"/>
              <ac:spMk id="76"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1928095066" sldId="2147483684"/>
              <ac:spMk id="77"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1928095066" sldId="2147483684"/>
              <ac:spMk id="78"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1928095066" sldId="2147483684"/>
              <ac:spMk id="79" creationId="{00000000-0000-0000-0000-000000000000}"/>
            </ac:spMkLst>
          </pc:spChg>
        </pc:sldLayoutChg>
        <pc:sldLayoutChg chg="modSp">
          <pc:chgData name="Richard Bates" userId="8207a767-22d6-4ba3-84ba-ce5356c17269" providerId="ADAL" clId="{968D2411-0D97-E043-A5DA-91668C853C35}" dt="2024-07-11T18:47:45.659" v="126"/>
          <pc:sldLayoutMkLst>
            <pc:docMk/>
            <pc:sldMasterMk cId="1169593705" sldId="2147483673"/>
            <pc:sldLayoutMk cId="2572606582" sldId="2147483685"/>
          </pc:sldLayoutMkLst>
          <pc:spChg chg="mod">
            <ac:chgData name="Richard Bates" userId="8207a767-22d6-4ba3-84ba-ce5356c17269" providerId="ADAL" clId="{968D2411-0D97-E043-A5DA-91668C853C35}" dt="2024-07-11T18:47:45.659" v="126"/>
            <ac:spMkLst>
              <pc:docMk/>
              <pc:sldMasterMk cId="1169593705" sldId="2147483673"/>
              <pc:sldLayoutMk cId="2572606582" sldId="2147483685"/>
              <ac:spMk id="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2572606582" sldId="2147483685"/>
              <ac:spMk id="3" creationId="{00000000-0000-0000-0000-000000000000}"/>
            </ac:spMkLst>
          </pc:spChg>
          <pc:picChg chg="mod">
            <ac:chgData name="Richard Bates" userId="8207a767-22d6-4ba3-84ba-ce5356c17269" providerId="ADAL" clId="{968D2411-0D97-E043-A5DA-91668C853C35}" dt="2024-07-11T18:47:45.659" v="126"/>
            <ac:picMkLst>
              <pc:docMk/>
              <pc:sldMasterMk cId="1169593705" sldId="2147483673"/>
              <pc:sldLayoutMk cId="2572606582" sldId="2147483685"/>
              <ac:picMk id="7" creationId="{02695C3E-4F40-4922-8656-C51F9300B5BE}"/>
            </ac:picMkLst>
          </pc:picChg>
          <pc:picChg chg="mod">
            <ac:chgData name="Richard Bates" userId="8207a767-22d6-4ba3-84ba-ce5356c17269" providerId="ADAL" clId="{968D2411-0D97-E043-A5DA-91668C853C35}" dt="2024-07-11T18:47:45.659" v="126"/>
            <ac:picMkLst>
              <pc:docMk/>
              <pc:sldMasterMk cId="1169593705" sldId="2147483673"/>
              <pc:sldLayoutMk cId="2572606582" sldId="2147483685"/>
              <ac:picMk id="8" creationId="{C664E7B2-83C1-43D8-9846-3AFEE43197F2}"/>
            </ac:picMkLst>
          </pc:picChg>
          <pc:picChg chg="mod">
            <ac:chgData name="Richard Bates" userId="8207a767-22d6-4ba3-84ba-ce5356c17269" providerId="ADAL" clId="{968D2411-0D97-E043-A5DA-91668C853C35}" dt="2024-07-11T18:47:45.659" v="126"/>
            <ac:picMkLst>
              <pc:docMk/>
              <pc:sldMasterMk cId="1169593705" sldId="2147483673"/>
              <pc:sldLayoutMk cId="2572606582" sldId="2147483685"/>
              <ac:picMk id="9" creationId="{5E3A83BB-08C8-47C5-BA5E-B0198A3B1EED}"/>
            </ac:picMkLst>
          </pc:picChg>
        </pc:sldLayoutChg>
        <pc:sldLayoutChg chg="modSp">
          <pc:chgData name="Richard Bates" userId="8207a767-22d6-4ba3-84ba-ce5356c17269" providerId="ADAL" clId="{968D2411-0D97-E043-A5DA-91668C853C35}" dt="2024-07-11T18:47:45.659" v="126"/>
          <pc:sldLayoutMkLst>
            <pc:docMk/>
            <pc:sldMasterMk cId="1169593705" sldId="2147483673"/>
            <pc:sldLayoutMk cId="3455669071" sldId="2147483687"/>
          </pc:sldLayoutMkLst>
          <pc:spChg chg="mod">
            <ac:chgData name="Richard Bates" userId="8207a767-22d6-4ba3-84ba-ce5356c17269" providerId="ADAL" clId="{968D2411-0D97-E043-A5DA-91668C853C35}" dt="2024-07-11T18:47:45.659" v="126"/>
            <ac:spMkLst>
              <pc:docMk/>
              <pc:sldMasterMk cId="1169593705" sldId="2147483673"/>
              <pc:sldLayoutMk cId="3455669071" sldId="2147483687"/>
              <ac:spMk id="2"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455669071" sldId="2147483687"/>
              <ac:spMk id="3"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455669071" sldId="2147483687"/>
              <ac:spMk id="4"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455669071" sldId="2147483687"/>
              <ac:spMk id="5" creationId="{00000000-0000-0000-0000-000000000000}"/>
            </ac:spMkLst>
          </pc:spChg>
          <pc:spChg chg="mod">
            <ac:chgData name="Richard Bates" userId="8207a767-22d6-4ba3-84ba-ce5356c17269" providerId="ADAL" clId="{968D2411-0D97-E043-A5DA-91668C853C35}" dt="2024-07-11T18:47:45.659" v="126"/>
            <ac:spMkLst>
              <pc:docMk/>
              <pc:sldMasterMk cId="1169593705" sldId="2147483673"/>
              <pc:sldLayoutMk cId="3455669071" sldId="2147483687"/>
              <ac:spMk id="6" creationId="{00000000-0000-0000-0000-000000000000}"/>
            </ac:spMkLst>
          </pc:spChg>
        </pc:sldLayoutChg>
      </pc:sldMasterChg>
      <pc:sldMasterChg chg="modSldLayout">
        <pc:chgData name="Richard Bates" userId="8207a767-22d6-4ba3-84ba-ce5356c17269" providerId="ADAL" clId="{968D2411-0D97-E043-A5DA-91668C853C35}" dt="2024-07-11T18:47:45.659" v="126"/>
        <pc:sldMasterMkLst>
          <pc:docMk/>
          <pc:sldMasterMk cId="1361633586" sldId="2147483694"/>
        </pc:sldMasterMkLst>
        <pc:sldLayoutChg chg="addSp">
          <pc:chgData name="Richard Bates" userId="8207a767-22d6-4ba3-84ba-ce5356c17269" providerId="ADAL" clId="{968D2411-0D97-E043-A5DA-91668C853C35}" dt="2024-07-11T18:47:45.659" v="126"/>
          <pc:sldLayoutMkLst>
            <pc:docMk/>
            <pc:sldMasterMk cId="1361633586" sldId="2147483694"/>
            <pc:sldLayoutMk cId="3314364641" sldId="2147483695"/>
          </pc:sldLayoutMkLst>
          <pc:picChg chg="add">
            <ac:chgData name="Richard Bates" userId="8207a767-22d6-4ba3-84ba-ce5356c17269" providerId="ADAL" clId="{968D2411-0D97-E043-A5DA-91668C853C35}" dt="2024-07-11T18:47:45.659" v="126"/>
            <ac:picMkLst>
              <pc:docMk/>
              <pc:sldMasterMk cId="1361633586" sldId="2147483694"/>
              <pc:sldLayoutMk cId="3314364641" sldId="2147483695"/>
              <ac:picMk id="7" creationId="{703D4BE1-F527-E651-D6C2-D97E77784393}"/>
            </ac:picMkLst>
          </pc:picChg>
          <pc:picChg chg="add">
            <ac:chgData name="Richard Bates" userId="8207a767-22d6-4ba3-84ba-ce5356c17269" providerId="ADAL" clId="{968D2411-0D97-E043-A5DA-91668C853C35}" dt="2024-07-11T18:47:45.659" v="126"/>
            <ac:picMkLst>
              <pc:docMk/>
              <pc:sldMasterMk cId="1361633586" sldId="2147483694"/>
              <pc:sldLayoutMk cId="3314364641" sldId="2147483695"/>
              <ac:picMk id="8" creationId="{763FEBD3-23D4-5C9F-D2F0-6476146A9071}"/>
            </ac:picMkLst>
          </pc:picChg>
          <pc:picChg chg="add">
            <ac:chgData name="Richard Bates" userId="8207a767-22d6-4ba3-84ba-ce5356c17269" providerId="ADAL" clId="{968D2411-0D97-E043-A5DA-91668C853C35}" dt="2024-07-11T18:47:45.659" v="126"/>
            <ac:picMkLst>
              <pc:docMk/>
              <pc:sldMasterMk cId="1361633586" sldId="2147483694"/>
              <pc:sldLayoutMk cId="3314364641" sldId="2147483695"/>
              <ac:picMk id="9" creationId="{CC2CFF9C-4D5E-3571-6B8C-0CB925554519}"/>
            </ac:picMkLst>
          </pc:picChg>
        </pc:sldLayoutChg>
        <pc:sldLayoutChg chg="addSp">
          <pc:chgData name="Richard Bates" userId="8207a767-22d6-4ba3-84ba-ce5356c17269" providerId="ADAL" clId="{968D2411-0D97-E043-A5DA-91668C853C35}" dt="2024-07-11T18:47:45.659" v="126"/>
          <pc:sldLayoutMkLst>
            <pc:docMk/>
            <pc:sldMasterMk cId="1361633586" sldId="2147483694"/>
            <pc:sldLayoutMk cId="1497827654" sldId="2147483697"/>
          </pc:sldLayoutMkLst>
          <pc:picChg chg="add">
            <ac:chgData name="Richard Bates" userId="8207a767-22d6-4ba3-84ba-ce5356c17269" providerId="ADAL" clId="{968D2411-0D97-E043-A5DA-91668C853C35}" dt="2024-07-11T18:47:45.659" v="126"/>
            <ac:picMkLst>
              <pc:docMk/>
              <pc:sldMasterMk cId="1361633586" sldId="2147483694"/>
              <pc:sldLayoutMk cId="1497827654" sldId="2147483697"/>
              <ac:picMk id="7" creationId="{3168F9C2-06FA-7DAB-5AED-517A21480D1C}"/>
            </ac:picMkLst>
          </pc:picChg>
          <pc:picChg chg="add">
            <ac:chgData name="Richard Bates" userId="8207a767-22d6-4ba3-84ba-ce5356c17269" providerId="ADAL" clId="{968D2411-0D97-E043-A5DA-91668C853C35}" dt="2024-07-11T18:47:45.659" v="126"/>
            <ac:picMkLst>
              <pc:docMk/>
              <pc:sldMasterMk cId="1361633586" sldId="2147483694"/>
              <pc:sldLayoutMk cId="1497827654" sldId="2147483697"/>
              <ac:picMk id="8" creationId="{EE17C85E-BDA1-EFCE-985C-6BE741A4A5D1}"/>
            </ac:picMkLst>
          </pc:picChg>
          <pc:picChg chg="add">
            <ac:chgData name="Richard Bates" userId="8207a767-22d6-4ba3-84ba-ce5356c17269" providerId="ADAL" clId="{968D2411-0D97-E043-A5DA-91668C853C35}" dt="2024-07-11T18:47:45.659" v="126"/>
            <ac:picMkLst>
              <pc:docMk/>
              <pc:sldMasterMk cId="1361633586" sldId="2147483694"/>
              <pc:sldLayoutMk cId="1497827654" sldId="2147483697"/>
              <ac:picMk id="9" creationId="{30B8FD5A-F246-C5B7-CA6E-65640D64CA01}"/>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B977DB-F547-4043-9051-10619D62EFD6}" type="datetimeFigureOut">
              <a:rPr lang="en-GB" smtClean="0"/>
              <a:t>11/07/2024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D6CF2B-28BE-4E98-8BF5-9B5E59BE11C1}" type="slidenum">
              <a:rPr lang="en-GB" smtClean="0"/>
              <a:t>‹#›</a:t>
            </a:fld>
            <a:endParaRPr lang="en-GB"/>
          </a:p>
        </p:txBody>
      </p:sp>
    </p:spTree>
    <p:extLst>
      <p:ext uri="{BB962C8B-B14F-4D97-AF65-F5344CB8AC3E}">
        <p14:creationId xmlns:p14="http://schemas.microsoft.com/office/powerpoint/2010/main" val="888937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a:spcBef>
                <a:spcPct val="0"/>
              </a:spcBef>
            </a:pPr>
            <a:fld id="{833E9FA0-AAA0-8E4B-8419-2F37B0AB86BF}" type="slidenum">
              <a:rPr lang="en-GB" altLang="x-none" sz="1400"/>
              <a:pPr>
                <a:spcBef>
                  <a:spcPct val="0"/>
                </a:spcBef>
              </a:pPr>
              <a:t>3</a:t>
            </a:fld>
            <a:endParaRPr lang="en-GB" altLang="x-none" sz="1400"/>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r>
              <a:rPr lang="en-GB" altLang="x-none" dirty="0"/>
              <a:t>ATLAS is planning an extensive Phase-II upgrade</a:t>
            </a:r>
          </a:p>
          <a:p>
            <a:pPr>
              <a:defRPr/>
            </a:pPr>
            <a:r>
              <a:rPr lang="en-GB" altLang="x-none" dirty="0"/>
              <a:t>This includes the replacement of the current inner detector system </a:t>
            </a:r>
          </a:p>
          <a:p>
            <a:pPr>
              <a:defRPr/>
            </a:pPr>
            <a:r>
              <a:rPr lang="en-GB" altLang="x-none" dirty="0"/>
              <a:t>Strips and pixel layout optimised for HL-LHC tracking</a:t>
            </a:r>
            <a:endParaRPr lang="x-none" altLang="x-none"/>
          </a:p>
        </p:txBody>
      </p:sp>
    </p:spTree>
    <p:extLst>
      <p:ext uri="{BB962C8B-B14F-4D97-AF65-F5344CB8AC3E}">
        <p14:creationId xmlns:p14="http://schemas.microsoft.com/office/powerpoint/2010/main" val="1483146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1"/>
            <a:r>
              <a:rPr lang="en-US" dirty="0"/>
              <a:t>But now reality starts to bite</a:t>
            </a:r>
          </a:p>
          <a:p>
            <a:pPr lvl="1"/>
            <a:r>
              <a:rPr lang="en-US" dirty="0"/>
              <a:t>Scale-up productions to meet the challenging schedule </a:t>
            </a:r>
          </a:p>
          <a:p>
            <a:pPr lvl="1"/>
            <a:r>
              <a:rPr lang="en-US" dirty="0"/>
              <a:t>Services now have to be integrated onto the mechanics, the devil is in the detail</a:t>
            </a:r>
          </a:p>
          <a:p>
            <a:pPr lvl="1"/>
            <a:r>
              <a:rPr lang="en-US" dirty="0">
                <a:sym typeface="Wingdings" pitchFamily="2" charset="2"/>
              </a:rPr>
              <a:t>The interfaces are now critical </a:t>
            </a:r>
            <a:endParaRPr lang="en-US" dirty="0"/>
          </a:p>
          <a:p>
            <a:endParaRPr lang="en-US" dirty="0"/>
          </a:p>
        </p:txBody>
      </p:sp>
      <p:sp>
        <p:nvSpPr>
          <p:cNvPr id="4" name="Slide Number Placeholder 3"/>
          <p:cNvSpPr>
            <a:spLocks noGrp="1"/>
          </p:cNvSpPr>
          <p:nvPr>
            <p:ph type="sldNum"/>
          </p:nvPr>
        </p:nvSpPr>
        <p:spPr/>
        <p:txBody>
          <a:bodyPr/>
          <a:lstStyle/>
          <a:p>
            <a:fld id="{D8D5DD19-58A5-BD4F-9C2A-E41F98437336}" type="slidenum">
              <a:rPr lang="en-GB" altLang="x-none" smtClean="0"/>
              <a:pPr/>
              <a:t>18</a:t>
            </a:fld>
            <a:endParaRPr lang="en-GB" altLang="x-none"/>
          </a:p>
        </p:txBody>
      </p:sp>
    </p:spTree>
    <p:extLst>
      <p:ext uri="{BB962C8B-B14F-4D97-AF65-F5344CB8AC3E}">
        <p14:creationId xmlns:p14="http://schemas.microsoft.com/office/powerpoint/2010/main" val="3483173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a:spcBef>
                <a:spcPct val="0"/>
              </a:spcBef>
            </a:pPr>
            <a:fld id="{833E9FA0-AAA0-8E4B-8419-2F37B0AB86BF}" type="slidenum">
              <a:rPr lang="en-GB" altLang="x-none" sz="1400"/>
              <a:pPr>
                <a:spcBef>
                  <a:spcPct val="0"/>
                </a:spcBef>
              </a:pPr>
              <a:t>4</a:t>
            </a:fld>
            <a:endParaRPr lang="en-GB" altLang="x-none" sz="1400"/>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r>
              <a:rPr lang="en-GB" altLang="x-none"/>
              <a:t>Numbers are from </a:t>
            </a:r>
            <a:r>
              <a:rPr lang="en-GB" altLang="x-none" err="1"/>
              <a:t>Fluka</a:t>
            </a:r>
            <a:r>
              <a:rPr lang="en-GB" altLang="x-none"/>
              <a:t> simulations 3.1Q6</a:t>
            </a:r>
          </a:p>
          <a:p>
            <a:pPr>
              <a:defRPr/>
            </a:pPr>
            <a:r>
              <a:rPr lang="en-GB" altLang="x-none"/>
              <a:t>Fluence and dose do not include safety factors</a:t>
            </a:r>
          </a:p>
          <a:p>
            <a:pPr>
              <a:defRPr/>
            </a:pPr>
            <a:endParaRPr lang="en-GB" altLang="x-none"/>
          </a:p>
          <a:p>
            <a:pPr>
              <a:defRPr/>
            </a:pPr>
            <a:r>
              <a:rPr lang="en-GB" altLang="x-none"/>
              <a:t>X10 in pixels</a:t>
            </a:r>
          </a:p>
          <a:p>
            <a:pPr>
              <a:defRPr/>
            </a:pPr>
            <a:r>
              <a:rPr lang="en-GB" altLang="x-none"/>
              <a:t>X5 in modules</a:t>
            </a:r>
          </a:p>
          <a:p>
            <a:pPr>
              <a:defRPr/>
            </a:pPr>
            <a:r>
              <a:rPr lang="en-GB" altLang="x-none"/>
              <a:t>X6 in area</a:t>
            </a:r>
            <a:endParaRPr lang="x-none" altLang="x-none"/>
          </a:p>
        </p:txBody>
      </p:sp>
    </p:spTree>
    <p:extLst>
      <p:ext uri="{BB962C8B-B14F-4D97-AF65-F5344CB8AC3E}">
        <p14:creationId xmlns:p14="http://schemas.microsoft.com/office/powerpoint/2010/main" val="1000207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b="0" i="0" u="none" strike="noStrike" kern="1200" dirty="0">
                <a:solidFill>
                  <a:srgbClr val="000000"/>
                </a:solidFill>
                <a:effectLst/>
                <a:latin typeface="Times New Roman" charset="0"/>
                <a:ea typeface="+mn-ea"/>
                <a:cs typeface="+mn-cs"/>
              </a:rPr>
              <a:t>Aim to maintain current or improve detector performance</a:t>
            </a:r>
          </a:p>
          <a:p>
            <a:endParaRPr lang="en-GB" dirty="0"/>
          </a:p>
          <a:p>
            <a:r>
              <a:rPr lang="en-GB" dirty="0"/>
              <a:t>ATLAS Public plots for tracking: Expected tracking performance of the ATLAS Inner Tracker Upgrade for Phase-II  </a:t>
            </a:r>
          </a:p>
          <a:p>
            <a:endParaRPr lang="en-GB" dirty="0"/>
          </a:p>
          <a:p>
            <a:r>
              <a:rPr lang="en-GB" dirty="0"/>
              <a:t>Vertex reconstruction efficiency in </a:t>
            </a:r>
            <a:r>
              <a:rPr lang="en-GB" i="1" dirty="0" err="1">
                <a:effectLst/>
                <a:latin typeface="STIXGeneral" pitchFamily="2" charset="2"/>
              </a:rPr>
              <a:t>tt</a:t>
            </a:r>
            <a:r>
              <a:rPr lang="en-GB" dirty="0">
                <a:effectLst/>
                <a:latin typeface="STIXGeneral" pitchFamily="2" charset="2"/>
              </a:rPr>
              <a:t>¯</a:t>
            </a:r>
            <a:r>
              <a:rPr lang="en-GB" dirty="0"/>
              <a:t> events at 200 pileup (PU) events (</a:t>
            </a:r>
            <a:r>
              <a:rPr lang="en-GB" dirty="0">
                <a:effectLst/>
                <a:latin typeface="STIXGeneral" pitchFamily="2" charset="2"/>
              </a:rPr>
              <a:t>⟨</a:t>
            </a:r>
            <a:r>
              <a:rPr lang="el-GR" i="1" dirty="0">
                <a:effectLst/>
                <a:latin typeface="STIXGeneral" pitchFamily="2" charset="2"/>
              </a:rPr>
              <a:t>μ</a:t>
            </a:r>
            <a:r>
              <a:rPr lang="el-GR" dirty="0">
                <a:effectLst/>
                <a:latin typeface="STIXGeneral" pitchFamily="2" charset="2"/>
              </a:rPr>
              <a:t>⟩</a:t>
            </a:r>
            <a:r>
              <a:rPr lang="el-GR" dirty="0"/>
              <a:t> = 200), </a:t>
            </a:r>
            <a:r>
              <a:rPr lang="en-GB" dirty="0"/>
              <a:t>as a function of the local pileup density. The ITk reconstruction is compared with the Run 3 detector and reconstruction with a flat pileup profile </a:t>
            </a:r>
            <a:r>
              <a:rPr lang="el-GR" i="1" dirty="0">
                <a:effectLst/>
                <a:latin typeface="STIXGeneral" pitchFamily="2" charset="2"/>
              </a:rPr>
              <a:t>μ</a:t>
            </a:r>
            <a:r>
              <a:rPr lang="el-GR" dirty="0">
                <a:effectLst/>
                <a:latin typeface="STIXGeneral" pitchFamily="2" charset="2"/>
              </a:rPr>
              <a:t>∈[0,80]</a:t>
            </a:r>
            <a:r>
              <a:rPr lang="el-GR" dirty="0"/>
              <a:t>. </a:t>
            </a:r>
            <a:r>
              <a:rPr lang="en-GB" dirty="0"/>
              <a:t>In both cases, the AMVF algorithm (described in \</a:t>
            </a:r>
            <a:r>
              <a:rPr lang="en-GB" dirty="0" err="1"/>
              <a:t>href</a:t>
            </a:r>
            <a:r>
              <a:rPr lang="en-GB" dirty="0"/>
              <a:t>{https://</a:t>
            </a:r>
            <a:r>
              <a:rPr lang="en-GB" dirty="0" err="1"/>
              <a:t>cds.cern.ch</a:t>
            </a:r>
            <a:r>
              <a:rPr lang="en-GB" dirty="0"/>
              <a:t>/record/2670380}{ATL-PHYS-PUB-2019-015}) is tuned to the respective detector and used to identify and reconstruct primary vertices. </a:t>
            </a:r>
            <a:br>
              <a:rPr lang="en-GB" dirty="0"/>
            </a:br>
            <a:endParaRPr lang="en-GB" sz="1200" b="0" i="0" u="none" strike="noStrike" kern="1200" dirty="0">
              <a:solidFill>
                <a:srgbClr val="000000"/>
              </a:solidFill>
              <a:effectLst/>
              <a:latin typeface="Times New Roman" charset="0"/>
              <a:ea typeface="+mn-ea"/>
              <a:cs typeface="+mn-cs"/>
            </a:endParaRPr>
          </a:p>
          <a:p>
            <a:endParaRPr lang="en-GB" sz="1200" b="0" i="0" u="none" strike="noStrike" kern="1200" dirty="0">
              <a:solidFill>
                <a:srgbClr val="000000"/>
              </a:solidFill>
              <a:effectLst/>
              <a:latin typeface="Times New Roman" charset="0"/>
              <a:ea typeface="+mn-ea"/>
              <a:cs typeface="+mn-cs"/>
            </a:endParaRPr>
          </a:p>
          <a:p>
            <a:endParaRPr lang="en-GB" sz="1200" b="0" i="0" u="none" strike="noStrike" kern="1200" dirty="0">
              <a:solidFill>
                <a:srgbClr val="000000"/>
              </a:solidFill>
              <a:effectLst/>
              <a:latin typeface="Times New Roman" charset="0"/>
              <a:ea typeface="+mn-ea"/>
              <a:cs typeface="+mn-cs"/>
            </a:endParaRPr>
          </a:p>
          <a:p>
            <a:r>
              <a:rPr lang="en-GB" dirty="0"/>
              <a:t>Tracking efficiency for </a:t>
            </a:r>
            <a:r>
              <a:rPr lang="en-GB" i="1" dirty="0" err="1">
                <a:effectLst/>
                <a:latin typeface="STIXGeneral" pitchFamily="2" charset="2"/>
              </a:rPr>
              <a:t>tt</a:t>
            </a:r>
            <a:r>
              <a:rPr lang="en-GB" dirty="0">
                <a:effectLst/>
                <a:latin typeface="STIXGeneral" pitchFamily="2" charset="2"/>
              </a:rPr>
              <a:t>¯</a:t>
            </a:r>
            <a:r>
              <a:rPr lang="en-GB" dirty="0"/>
              <a:t> events at 200 pileup (PU) events (</a:t>
            </a:r>
            <a:r>
              <a:rPr lang="en-GB" dirty="0">
                <a:effectLst/>
                <a:latin typeface="STIXGeneral" pitchFamily="2" charset="2"/>
              </a:rPr>
              <a:t>⟨</a:t>
            </a:r>
            <a:r>
              <a:rPr lang="el-GR" i="1" dirty="0">
                <a:effectLst/>
                <a:latin typeface="STIXGeneral" pitchFamily="2" charset="2"/>
              </a:rPr>
              <a:t>μ</a:t>
            </a:r>
            <a:r>
              <a:rPr lang="el-GR" dirty="0">
                <a:effectLst/>
                <a:latin typeface="STIXGeneral" pitchFamily="2" charset="2"/>
              </a:rPr>
              <a:t>⟩</a:t>
            </a:r>
            <a:r>
              <a:rPr lang="el-GR" dirty="0"/>
              <a:t> = 200) </a:t>
            </a:r>
            <a:r>
              <a:rPr lang="en-GB" dirty="0"/>
              <a:t>and a </a:t>
            </a:r>
            <a:r>
              <a:rPr lang="en-GB" dirty="0" err="1"/>
              <a:t>center</a:t>
            </a:r>
            <a:r>
              <a:rPr lang="en-GB" dirty="0"/>
              <a:t>-of-mass energy </a:t>
            </a:r>
            <a:r>
              <a:rPr lang="en-GB" i="1" dirty="0">
                <a:effectLst/>
                <a:latin typeface="STIXGeneral" pitchFamily="2" charset="2"/>
              </a:rPr>
              <a:t>s</a:t>
            </a:r>
            <a:r>
              <a:rPr lang="en-GB" dirty="0">
                <a:effectLst/>
                <a:latin typeface="STIXVariants" pitchFamily="2" charset="2"/>
              </a:rPr>
              <a:t>√</a:t>
            </a:r>
            <a:r>
              <a:rPr lang="en-GB" dirty="0">
                <a:effectLst/>
                <a:latin typeface="STIXGeneral" pitchFamily="2" charset="2"/>
              </a:rPr>
              <a:t>=14</a:t>
            </a:r>
            <a:r>
              <a:rPr lang="en-GB" dirty="0"/>
              <a:t> </a:t>
            </a:r>
            <a:r>
              <a:rPr lang="en-GB" dirty="0" err="1"/>
              <a:t>TeV</a:t>
            </a:r>
            <a:r>
              <a:rPr lang="en-GB" dirty="0"/>
              <a:t>, as a function of true pseudo-rapidity </a:t>
            </a:r>
            <a:r>
              <a:rPr lang="el-GR" i="1" dirty="0">
                <a:effectLst/>
                <a:latin typeface="STIXGeneral" pitchFamily="2" charset="2"/>
              </a:rPr>
              <a:t>η</a:t>
            </a:r>
            <a:r>
              <a:rPr lang="el-GR" dirty="0"/>
              <a:t> </a:t>
            </a:r>
            <a:r>
              <a:rPr lang="en-GB" dirty="0"/>
              <a:t>using the ITk Layout 03-00-00. The particles considered must satisfy </a:t>
            </a:r>
            <a:r>
              <a:rPr lang="en-GB" i="1" dirty="0" err="1">
                <a:effectLst/>
                <a:latin typeface="STIXGeneral" pitchFamily="2" charset="2"/>
              </a:rPr>
              <a:t>p</a:t>
            </a:r>
            <a:r>
              <a:rPr lang="en-GB" dirty="0" err="1">
                <a:effectLst/>
                <a:latin typeface="STIXGeneral" pitchFamily="2" charset="2"/>
              </a:rPr>
              <a:t>T</a:t>
            </a:r>
            <a:r>
              <a:rPr lang="en-GB" dirty="0">
                <a:effectLst/>
                <a:latin typeface="STIXGeneral" pitchFamily="2" charset="2"/>
              </a:rPr>
              <a:t>&gt;1</a:t>
            </a:r>
            <a:r>
              <a:rPr lang="en-GB" dirty="0"/>
              <a:t> GeV and </a:t>
            </a:r>
            <a:r>
              <a:rPr lang="en-GB" dirty="0">
                <a:effectLst/>
                <a:latin typeface="STIXVariants" pitchFamily="2" charset="2"/>
              </a:rPr>
              <a:t>|</a:t>
            </a:r>
            <a:r>
              <a:rPr lang="el-GR" i="1" dirty="0">
                <a:effectLst/>
                <a:latin typeface="STIXGeneral" pitchFamily="2" charset="2"/>
              </a:rPr>
              <a:t>η</a:t>
            </a:r>
            <a:r>
              <a:rPr lang="el-GR" dirty="0">
                <a:effectLst/>
                <a:latin typeface="STIXVariants" pitchFamily="2" charset="2"/>
              </a:rPr>
              <a:t>|</a:t>
            </a:r>
            <a:r>
              <a:rPr lang="el-GR" dirty="0">
                <a:effectLst/>
                <a:latin typeface="STIXGeneral" pitchFamily="2" charset="2"/>
              </a:rPr>
              <a:t>&lt;</a:t>
            </a:r>
            <a:r>
              <a:rPr lang="el-GR" dirty="0"/>
              <a:t> 4.0, </a:t>
            </a:r>
            <a:r>
              <a:rPr lang="en-GB" dirty="0"/>
              <a:t>and be produced by the primary interactions. The efficiency is defined as the number truth particles with at least one reconstructed track matched to them, divided by the total number of truth particles. A track is considered matched if the matching probability is over 50\% for a truth particle. A comparison of the ITk reconstruction with the Run 3 detector and reconstruction using a flat pileup profile </a:t>
            </a:r>
            <a:r>
              <a:rPr lang="el-GR" i="1" dirty="0">
                <a:effectLst/>
                <a:latin typeface="STIXGeneral" pitchFamily="2" charset="2"/>
              </a:rPr>
              <a:t>μ</a:t>
            </a:r>
            <a:r>
              <a:rPr lang="el-GR" dirty="0">
                <a:effectLst/>
                <a:latin typeface="STIXGeneral" pitchFamily="2" charset="2"/>
              </a:rPr>
              <a:t>∈[0,80]</a:t>
            </a:r>
            <a:r>
              <a:rPr lang="el-GR" dirty="0"/>
              <a:t> </a:t>
            </a:r>
            <a:r>
              <a:rPr lang="en-GB" dirty="0"/>
              <a:t>is shown. The Run 3 reconstruction requires at least 8 silicon hits on a track, while the ITk reconstruction requires at least 9 hits for </a:t>
            </a:r>
            <a:r>
              <a:rPr lang="en-GB" dirty="0">
                <a:effectLst/>
                <a:latin typeface="STIXVariants" pitchFamily="2" charset="2"/>
              </a:rPr>
              <a:t>|</a:t>
            </a:r>
            <a:r>
              <a:rPr lang="el-GR" i="1" dirty="0">
                <a:effectLst/>
                <a:latin typeface="STIXGeneral" pitchFamily="2" charset="2"/>
              </a:rPr>
              <a:t>η</a:t>
            </a:r>
            <a:r>
              <a:rPr lang="el-GR" dirty="0">
                <a:effectLst/>
                <a:latin typeface="STIXVariants" pitchFamily="2" charset="2"/>
              </a:rPr>
              <a:t>|</a:t>
            </a:r>
            <a:r>
              <a:rPr lang="el-GR" dirty="0">
                <a:effectLst/>
                <a:latin typeface="STIXGeneral" pitchFamily="2" charset="2"/>
              </a:rPr>
              <a:t>&lt;2.0</a:t>
            </a:r>
            <a:r>
              <a:rPr lang="el-GR" dirty="0"/>
              <a:t>, 8 </a:t>
            </a:r>
            <a:r>
              <a:rPr lang="en-GB" dirty="0"/>
              <a:t>for </a:t>
            </a:r>
            <a:r>
              <a:rPr lang="en-GB" dirty="0">
                <a:effectLst/>
                <a:latin typeface="STIXVariants" pitchFamily="2" charset="2"/>
              </a:rPr>
              <a:t>|</a:t>
            </a:r>
            <a:r>
              <a:rPr lang="el-GR" i="1" dirty="0">
                <a:effectLst/>
                <a:latin typeface="STIXGeneral" pitchFamily="2" charset="2"/>
              </a:rPr>
              <a:t>η</a:t>
            </a:r>
            <a:r>
              <a:rPr lang="el-GR" dirty="0">
                <a:effectLst/>
                <a:latin typeface="STIXVariants" pitchFamily="2" charset="2"/>
              </a:rPr>
              <a:t>|</a:t>
            </a:r>
            <a:r>
              <a:rPr lang="el-GR" dirty="0">
                <a:effectLst/>
                <a:latin typeface="STIXGeneral" pitchFamily="2" charset="2"/>
              </a:rPr>
              <a:t>&lt;2.6</a:t>
            </a:r>
            <a:r>
              <a:rPr lang="el-GR" dirty="0"/>
              <a:t> </a:t>
            </a:r>
            <a:r>
              <a:rPr lang="en-GB" dirty="0"/>
              <a:t>and 7 otherwise. Although requiring substantially more hits for successfully finding a track, the efficiency in the overlapping region is comparable to the current ATLAS Run 3 detector. This reflects the fact that the ITk detector has less material per measurement compared to the current ATLAS Inner Detector. </a:t>
            </a:r>
            <a:endParaRPr lang="en-GB" sz="1200" b="0" i="0" u="none" strike="noStrike" kern="1200" dirty="0">
              <a:solidFill>
                <a:srgbClr val="000000"/>
              </a:solidFill>
              <a:effectLst/>
              <a:latin typeface="Times New Roman" charset="0"/>
              <a:ea typeface="+mn-ea"/>
              <a:cs typeface="+mn-cs"/>
            </a:endParaRPr>
          </a:p>
          <a:p>
            <a:br>
              <a:rPr lang="en-GB" dirty="0"/>
            </a:br>
            <a:endParaRPr lang="en-US" dirty="0"/>
          </a:p>
          <a:p>
            <a:endParaRPr lang="en-GB" sz="1200" b="0" i="0" u="none" strike="noStrike" kern="1200" dirty="0">
              <a:solidFill>
                <a:srgbClr val="000000"/>
              </a:solidFill>
              <a:effectLst/>
              <a:latin typeface="Times New Roman" charset="0"/>
              <a:ea typeface="+mn-ea"/>
              <a:cs typeface="+mn-cs"/>
            </a:endParaRPr>
          </a:p>
          <a:p>
            <a:br>
              <a:rPr lang="en-GB" dirty="0"/>
            </a:br>
            <a:endParaRPr lang="en-US" dirty="0"/>
          </a:p>
        </p:txBody>
      </p:sp>
      <p:sp>
        <p:nvSpPr>
          <p:cNvPr id="4" name="Slide Number Placeholder 3"/>
          <p:cNvSpPr>
            <a:spLocks noGrp="1"/>
          </p:cNvSpPr>
          <p:nvPr>
            <p:ph type="sldNum"/>
          </p:nvPr>
        </p:nvSpPr>
        <p:spPr/>
        <p:txBody>
          <a:bodyPr/>
          <a:lstStyle/>
          <a:p>
            <a:fld id="{D8D5DD19-58A5-BD4F-9C2A-E41F98437336}" type="slidenum">
              <a:rPr lang="en-GB" altLang="x-none" smtClean="0"/>
              <a:pPr/>
              <a:t>5</a:t>
            </a:fld>
            <a:endParaRPr lang="en-GB" altLang="x-none"/>
          </a:p>
        </p:txBody>
      </p:sp>
    </p:spTree>
    <p:extLst>
      <p:ext uri="{BB962C8B-B14F-4D97-AF65-F5344CB8AC3E}">
        <p14:creationId xmlns:p14="http://schemas.microsoft.com/office/powerpoint/2010/main" val="3557526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a:spcBef>
                <a:spcPct val="0"/>
              </a:spcBef>
            </a:pPr>
            <a:fld id="{833E9FA0-AAA0-8E4B-8419-2F37B0AB86BF}" type="slidenum">
              <a:rPr lang="en-GB" altLang="x-none" sz="1400"/>
              <a:pPr>
                <a:spcBef>
                  <a:spcPct val="0"/>
                </a:spcBef>
              </a:pPr>
              <a:t>6</a:t>
            </a:fld>
            <a:endParaRPr lang="en-GB" altLang="x-none" sz="1400"/>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r>
              <a:rPr lang="en-GB" altLang="x-none" dirty="0"/>
              <a:t>C02 cooling – low mass</a:t>
            </a:r>
          </a:p>
          <a:p>
            <a:pPr>
              <a:defRPr/>
            </a:pPr>
            <a:r>
              <a:rPr lang="en-GB" altLang="x-none" dirty="0"/>
              <a:t>Thin modules --  silicon and FE-chips </a:t>
            </a:r>
            <a:r>
              <a:rPr lang="en-GB" altLang="x-none" dirty="0">
                <a:sym typeface="Wingdings" pitchFamily="2" charset="2"/>
              </a:rPr>
              <a:t> constraints on bump-bonding and module </a:t>
            </a:r>
          </a:p>
          <a:p>
            <a:pPr>
              <a:defRPr/>
            </a:pPr>
            <a:r>
              <a:rPr lang="en-GB" altLang="x-none" dirty="0">
                <a:sym typeface="Wingdings" pitchFamily="2" charset="2"/>
              </a:rPr>
              <a:t>Avoid large connectors, but need reliability, welding – constraints on mechanical design and electrical damage during construction</a:t>
            </a:r>
          </a:p>
          <a:p>
            <a:pPr>
              <a:defRPr/>
            </a:pPr>
            <a:endParaRPr lang="en-GB" altLang="x-none" dirty="0">
              <a:sym typeface="Wingdings" pitchFamily="2" charset="2"/>
            </a:endParaRPr>
          </a:p>
          <a:p>
            <a:pPr>
              <a:defRPr/>
            </a:pPr>
            <a:r>
              <a:rPr lang="en-GB" dirty="0"/>
              <a:t>Material distribution within the </a:t>
            </a:r>
            <a:r>
              <a:rPr lang="en-GB" dirty="0" err="1"/>
              <a:t>ITk</a:t>
            </a:r>
            <a:r>
              <a:rPr lang="en-GB" dirty="0"/>
              <a:t> volume in radiation lengths (X</a:t>
            </a:r>
            <a:r>
              <a:rPr lang="en-GB" baseline="-25000" dirty="0"/>
              <a:t>0</a:t>
            </a:r>
            <a:r>
              <a:rPr lang="en-GB" dirty="0"/>
              <a:t>) versus the </a:t>
            </a:r>
            <a:r>
              <a:rPr lang="en-GB" dirty="0" err="1"/>
              <a:t>pseudorapidity</a:t>
            </a:r>
            <a:r>
              <a:rPr lang="en-GB" dirty="0"/>
              <a:t> |</a:t>
            </a:r>
            <a:r>
              <a:rPr lang="el-GR" dirty="0"/>
              <a:t>η| </a:t>
            </a:r>
            <a:r>
              <a:rPr lang="en-GB" dirty="0"/>
              <a:t>for the </a:t>
            </a:r>
            <a:r>
              <a:rPr lang="en-GB" dirty="0" err="1"/>
              <a:t>ITk</a:t>
            </a:r>
            <a:r>
              <a:rPr lang="en-GB" dirty="0"/>
              <a:t> Layout 23-00-03, broken down by sub-system and material category.</a:t>
            </a:r>
          </a:p>
          <a:p>
            <a:pPr>
              <a:defRPr/>
            </a:pPr>
            <a:endParaRPr lang="en-GB" altLang="x-none" dirty="0">
              <a:sym typeface="Wingdings" pitchFamily="2" charset="2"/>
            </a:endParaRPr>
          </a:p>
          <a:p>
            <a:pPr>
              <a:defRPr/>
            </a:pPr>
            <a:r>
              <a:rPr lang="en-GB" altLang="x-none" dirty="0">
                <a:sym typeface="Wingdings" pitchFamily="2" charset="2"/>
              </a:rPr>
              <a:t>A lot of work put into implementing engineering information into the simulation</a:t>
            </a:r>
          </a:p>
          <a:p>
            <a:pPr>
              <a:defRPr/>
            </a:pPr>
            <a:endParaRPr lang="en-GB" altLang="x-none" dirty="0">
              <a:sym typeface="Wingdings" pitchFamily="2" charset="2"/>
            </a:endParaRPr>
          </a:p>
          <a:p>
            <a:pPr>
              <a:defRPr/>
            </a:pPr>
            <a:r>
              <a:rPr lang="en-GB" altLang="x-none" dirty="0">
                <a:sym typeface="Wingdings" pitchFamily="2" charset="2"/>
              </a:rPr>
              <a:t>Despite having a more complex detector – material has not significantly increase compared to ID Run-2</a:t>
            </a:r>
            <a:endParaRPr lang="x-none" altLang="x-none"/>
          </a:p>
        </p:txBody>
      </p:sp>
    </p:spTree>
    <p:extLst>
      <p:ext uri="{BB962C8B-B14F-4D97-AF65-F5344CB8AC3E}">
        <p14:creationId xmlns:p14="http://schemas.microsoft.com/office/powerpoint/2010/main" val="710447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228600" algn="just">
              <a:spcBef>
                <a:spcPts val="600"/>
              </a:spcBef>
              <a:spcAft>
                <a:spcPts val="600"/>
              </a:spcAft>
            </a:pPr>
            <a:r>
              <a:rPr lang="en-US" sz="1800" dirty="0">
                <a:effectLst/>
                <a:latin typeface="Cambria" panose="02040503050406030204" pitchFamily="18" charset="0"/>
                <a:ea typeface="MS Mincho" panose="02020609040205080304" pitchFamily="49" charset="-128"/>
                <a:cs typeface="Times New Roman" panose="02020603050405020304" pitchFamily="18" charset="0"/>
              </a:rPr>
              <a:t>The lowest nominal evaporation temperature of the cooling system is -35°C at the inlet of the boiling channel. However, in case the thermal load is suddenly cut on the detector, the pressure drops along the exhaust line disappears and the boiling channel sets to the pressure of the accumulator in the cooling plant.  This leads to a saturation temperature of -45C.</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pPr marL="228600" algn="just">
              <a:spcBef>
                <a:spcPts val="600"/>
              </a:spcBef>
              <a:spcAft>
                <a:spcPts val="600"/>
              </a:spcAft>
            </a:pPr>
            <a:r>
              <a:rPr lang="en-US" sz="1800" dirty="0">
                <a:effectLst/>
                <a:latin typeface="Cambria" panose="02040503050406030204" pitchFamily="18" charset="0"/>
                <a:ea typeface="MS Mincho" panose="02020609040205080304" pitchFamily="49" charset="-128"/>
                <a:cs typeface="Times New Roman" panose="02020603050405020304" pitchFamily="18" charset="0"/>
              </a:rPr>
              <a:t>On the warm side, the interlock system will turn off the module power supplies if the temperature of a module exceeds 40°C. </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pPr marL="228600" algn="just">
              <a:spcBef>
                <a:spcPts val="600"/>
              </a:spcBef>
              <a:spcAft>
                <a:spcPts val="600"/>
              </a:spcAft>
            </a:pPr>
            <a:r>
              <a:rPr lang="en-US" sz="1800" dirty="0">
                <a:effectLst/>
                <a:latin typeface="Cambria" panose="02040503050406030204" pitchFamily="18" charset="0"/>
                <a:ea typeface="MS Mincho" panose="02020609040205080304" pitchFamily="49" charset="-128"/>
                <a:cs typeface="Times New Roman" panose="02020603050405020304" pitchFamily="18" charset="0"/>
              </a:rPr>
              <a:t>Therefore, the Operational Temperature Range (OTR) is set to -45°C &lt;T&lt;+40°C</a:t>
            </a:r>
            <a:endParaRPr lang="en-GB" sz="18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
        <p:nvSpPr>
          <p:cNvPr id="4" name="Slide Number Placeholder 3"/>
          <p:cNvSpPr>
            <a:spLocks noGrp="1"/>
          </p:cNvSpPr>
          <p:nvPr>
            <p:ph type="sldNum"/>
          </p:nvPr>
        </p:nvSpPr>
        <p:spPr/>
        <p:txBody>
          <a:bodyPr/>
          <a:lstStyle/>
          <a:p>
            <a:fld id="{D8D5DD19-58A5-BD4F-9C2A-E41F98437336}" type="slidenum">
              <a:rPr lang="en-GB" altLang="x-none" smtClean="0"/>
              <a:pPr/>
              <a:t>7</a:t>
            </a:fld>
            <a:endParaRPr lang="en-GB" altLang="x-none"/>
          </a:p>
        </p:txBody>
      </p:sp>
    </p:spTree>
    <p:extLst>
      <p:ext uri="{BB962C8B-B14F-4D97-AF65-F5344CB8AC3E}">
        <p14:creationId xmlns:p14="http://schemas.microsoft.com/office/powerpoint/2010/main" val="822256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effectLst/>
                <a:latin typeface="Calibri" panose="020F0502020204030204" pitchFamily="34" charset="0"/>
              </a:rPr>
              <a:t>3D sensors</a:t>
            </a:r>
          </a:p>
          <a:p>
            <a:pPr>
              <a:buFont typeface="+mj-lt"/>
              <a:buAutoNum type="arabicPeriod"/>
            </a:pPr>
            <a:r>
              <a:rPr lang="en-GB" dirty="0">
                <a:effectLst/>
                <a:latin typeface="Calibri" panose="020F0502020204030204" pitchFamily="34" charset="0"/>
              </a:rPr>
              <a:t>Masked </a:t>
            </a:r>
            <a:r>
              <a:rPr lang="en-GB" dirty="0" err="1">
                <a:effectLst/>
                <a:latin typeface="Calibri" panose="020F0502020204030204" pitchFamily="34" charset="0"/>
              </a:rPr>
              <a:t>pixels:FBK</a:t>
            </a:r>
            <a:r>
              <a:rPr lang="en-GB" dirty="0">
                <a:effectLst/>
                <a:latin typeface="Calibri" panose="020F0502020204030204" pitchFamily="34" charset="0"/>
              </a:rPr>
              <a:t> 25x100: ~10-2%</a:t>
            </a:r>
          </a:p>
          <a:p>
            <a:pPr>
              <a:buFont typeface="+mj-lt"/>
              <a:buAutoNum type="arabicPeriod"/>
            </a:pPr>
            <a:r>
              <a:rPr lang="en-GB" dirty="0">
                <a:effectLst/>
                <a:latin typeface="Calibri" panose="020F0502020204030204" pitchFamily="34" charset="0"/>
              </a:rPr>
              <a:t>SINTEF: 0.7-1.6% (60 V)</a:t>
            </a:r>
            <a:br>
              <a:rPr lang="en-GB" dirty="0">
                <a:effectLst/>
                <a:latin typeface="Calibri" panose="020F0502020204030204" pitchFamily="34" charset="0"/>
              </a:rPr>
            </a:br>
            <a:endParaRPr lang="en-GB" dirty="0">
              <a:effectLst/>
              <a:latin typeface="Calibri" panose="020F0502020204030204" pitchFamily="34" charset="0"/>
            </a:endParaRPr>
          </a:p>
          <a:p>
            <a:endParaRPr lang="en-GB" dirty="0"/>
          </a:p>
        </p:txBody>
      </p:sp>
      <p:sp>
        <p:nvSpPr>
          <p:cNvPr id="4" name="Slide Number Placeholder 3"/>
          <p:cNvSpPr>
            <a:spLocks noGrp="1"/>
          </p:cNvSpPr>
          <p:nvPr>
            <p:ph type="sldNum"/>
          </p:nvPr>
        </p:nvSpPr>
        <p:spPr/>
        <p:txBody>
          <a:bodyPr/>
          <a:lstStyle/>
          <a:p>
            <a:fld id="{D8D5DD19-58A5-BD4F-9C2A-E41F98437336}" type="slidenum">
              <a:rPr lang="en-GB" altLang="x-none" smtClean="0"/>
              <a:pPr/>
              <a:t>13</a:t>
            </a:fld>
            <a:endParaRPr lang="en-GB" altLang="x-none"/>
          </a:p>
        </p:txBody>
      </p:sp>
    </p:spTree>
    <p:extLst>
      <p:ext uri="{BB962C8B-B14F-4D97-AF65-F5344CB8AC3E}">
        <p14:creationId xmlns:p14="http://schemas.microsoft.com/office/powerpoint/2010/main" val="1364886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10 Advacam+Micron100 prototypes at CERN, fast QC done</a:t>
            </a:r>
          </a:p>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60 Advacam+Micron150 pre-production at CERN</a:t>
            </a:r>
          </a:p>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20 HPK+HPK prototypes at KEK, fast QC done</a:t>
            </a:r>
          </a:p>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56 HPK+HPK pre-production at KEK, fast QC ongoing</a:t>
            </a:r>
          </a:p>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10 </a:t>
            </a:r>
            <a:r>
              <a:rPr lang="en-GB" b="0" i="0" u="none" strike="noStrike" dirty="0" err="1">
                <a:solidFill>
                  <a:srgbClr val="000000"/>
                </a:solidFill>
                <a:effectLst/>
                <a:latin typeface="Calibri" panose="020F0502020204030204" pitchFamily="34" charset="0"/>
              </a:rPr>
              <a:t>IZM+Sintef</a:t>
            </a:r>
            <a:r>
              <a:rPr lang="en-GB" b="0" i="0" u="none" strike="noStrike" dirty="0">
                <a:solidFill>
                  <a:srgbClr val="000000"/>
                </a:solidFill>
                <a:effectLst/>
                <a:latin typeface="Calibri" panose="020F0502020204030204" pitchFamily="34" charset="0"/>
              </a:rPr>
              <a:t> prototypes at Bonn, fast QC done</a:t>
            </a:r>
          </a:p>
          <a:p>
            <a:pPr algn="l">
              <a:buFont typeface="Arial" panose="020B0604020202020204" pitchFamily="34" charset="0"/>
              <a:buChar char="•"/>
            </a:pPr>
            <a:r>
              <a:rPr lang="en-GB" b="0" i="0" u="none" strike="noStrike" dirty="0">
                <a:solidFill>
                  <a:srgbClr val="000000"/>
                </a:solidFill>
                <a:effectLst/>
                <a:latin typeface="Calibri" panose="020F0502020204030204" pitchFamily="34" charset="0"/>
              </a:rPr>
              <a:t>(20 IZM+FBK50x50 from special production </a:t>
            </a:r>
            <a:r>
              <a:rPr lang="en-GB" b="0" i="0" u="none" strike="noStrike" dirty="0" err="1">
                <a:solidFill>
                  <a:srgbClr val="000000"/>
                </a:solidFill>
                <a:effectLst/>
                <a:latin typeface="Calibri" panose="020F0502020204030204" pitchFamily="34" charset="0"/>
              </a:rPr>
              <a:t>alredy</a:t>
            </a:r>
            <a:r>
              <a:rPr lang="en-GB" b="0" i="0" u="none" strike="noStrike" dirty="0">
                <a:solidFill>
                  <a:srgbClr val="000000"/>
                </a:solidFill>
                <a:effectLst/>
                <a:latin typeface="Calibri" panose="020F0502020204030204" pitchFamily="34" charset="0"/>
              </a:rPr>
              <a:t> delivered and used)</a:t>
            </a:r>
          </a:p>
          <a:p>
            <a:endParaRPr lang="en-US" dirty="0"/>
          </a:p>
        </p:txBody>
      </p:sp>
      <p:sp>
        <p:nvSpPr>
          <p:cNvPr id="4" name="Slide Number Placeholder 3"/>
          <p:cNvSpPr>
            <a:spLocks noGrp="1"/>
          </p:cNvSpPr>
          <p:nvPr>
            <p:ph type="sldNum"/>
          </p:nvPr>
        </p:nvSpPr>
        <p:spPr/>
        <p:txBody>
          <a:bodyPr/>
          <a:lstStyle/>
          <a:p>
            <a:fld id="{D8D5DD19-58A5-BD4F-9C2A-E41F98437336}" type="slidenum">
              <a:rPr lang="en-GB" altLang="x-none" smtClean="0"/>
              <a:pPr/>
              <a:t>14</a:t>
            </a:fld>
            <a:endParaRPr lang="en-GB" altLang="x-none"/>
          </a:p>
        </p:txBody>
      </p:sp>
    </p:spTree>
    <p:extLst>
      <p:ext uri="{BB962C8B-B14F-4D97-AF65-F5344CB8AC3E}">
        <p14:creationId xmlns:p14="http://schemas.microsoft.com/office/powerpoint/2010/main" val="3931317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SEE hardening: full triplication with phase in </a:t>
            </a:r>
            <a:r>
              <a:rPr lang="en-US" dirty="0" err="1"/>
              <a:t>EoC</a:t>
            </a:r>
            <a:r>
              <a:rPr lang="en-US" dirty="0"/>
              <a:t>, partial triplication in pixel matrix – not enough space</a:t>
            </a:r>
          </a:p>
          <a:p>
            <a:r>
              <a:rPr lang="en-US" dirty="0"/>
              <a:t>Improved </a:t>
            </a:r>
            <a:r>
              <a:rPr lang="en-US" dirty="0" err="1"/>
              <a:t>sLDO</a:t>
            </a:r>
            <a:r>
              <a:rPr lang="en-US" dirty="0"/>
              <a:t> for serial </a:t>
            </a:r>
            <a:r>
              <a:rPr lang="en-US" dirty="0" err="1"/>
              <a:t>powring</a:t>
            </a:r>
            <a:r>
              <a:rPr lang="en-US" dirty="0"/>
              <a:t> – turn-on at low temperatures was not reliable – related to bandgap circuit.</a:t>
            </a:r>
          </a:p>
        </p:txBody>
      </p:sp>
      <p:sp>
        <p:nvSpPr>
          <p:cNvPr id="4" name="Slide Number Placeholder 3"/>
          <p:cNvSpPr>
            <a:spLocks noGrp="1"/>
          </p:cNvSpPr>
          <p:nvPr>
            <p:ph type="sldNum"/>
          </p:nvPr>
        </p:nvSpPr>
        <p:spPr/>
        <p:txBody>
          <a:bodyPr/>
          <a:lstStyle/>
          <a:p>
            <a:fld id="{D8D5DD19-58A5-BD4F-9C2A-E41F98437336}" type="slidenum">
              <a:rPr lang="en-GB" altLang="x-none" smtClean="0"/>
              <a:pPr/>
              <a:t>15</a:t>
            </a:fld>
            <a:endParaRPr lang="en-GB" altLang="x-none"/>
          </a:p>
        </p:txBody>
      </p:sp>
    </p:spTree>
    <p:extLst>
      <p:ext uri="{BB962C8B-B14F-4D97-AF65-F5344CB8AC3E}">
        <p14:creationId xmlns:p14="http://schemas.microsoft.com/office/powerpoint/2010/main" val="1564585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fld id="{D8D5DD19-58A5-BD4F-9C2A-E41F98437336}" type="slidenum">
              <a:rPr lang="en-GB" altLang="x-none" smtClean="0"/>
              <a:pPr/>
              <a:t>16</a:t>
            </a:fld>
            <a:endParaRPr lang="en-GB" altLang="x-none"/>
          </a:p>
        </p:txBody>
      </p:sp>
    </p:spTree>
    <p:extLst>
      <p:ext uri="{BB962C8B-B14F-4D97-AF65-F5344CB8AC3E}">
        <p14:creationId xmlns:p14="http://schemas.microsoft.com/office/powerpoint/2010/main" val="500414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831851" y="4589465"/>
            <a:ext cx="10515600" cy="1500187"/>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26" name="Google Shape;26;p15"/>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27" name="Google Shape;27;p15"/>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28" name="Google Shape;28;p15"/>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026394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9" name="Picture 2" descr="Background graded">
            <a:extLst>
              <a:ext uri="{FF2B5EF4-FFF2-40B4-BE49-F238E27FC236}">
                <a16:creationId xmlns:a16="http://schemas.microsoft.com/office/drawing/2014/main" id="{5E3A83BB-08C8-47C5-BA5E-B0198A3B1EED}"/>
              </a:ext>
            </a:extLst>
          </p:cNvPr>
          <p:cNvPicPr>
            <a:picLocks noChangeAspect="1" noChangeArrowheads="1"/>
          </p:cNvPicPr>
          <p:nvPr userDrawn="1"/>
        </p:nvPicPr>
        <p:blipFill>
          <a:blip r:embed="rId2" cstate="print">
            <a:lum bright="6000" contrast="-6000"/>
          </a:blip>
          <a:srcRect t="-93" b="369"/>
          <a:stretch>
            <a:fillRect/>
          </a:stretch>
        </p:blipFill>
        <p:spPr bwMode="auto">
          <a:xfrm>
            <a:off x="0" y="0"/>
            <a:ext cx="13208000" cy="6858000"/>
          </a:xfrm>
          <a:prstGeom prst="rect">
            <a:avLst/>
          </a:prstGeom>
          <a:noFill/>
          <a:ln w="9525">
            <a:noFill/>
            <a:miter lim="800000"/>
            <a:headEnd/>
            <a:tailEnd/>
          </a:ln>
        </p:spPr>
      </p:pic>
      <p:sp>
        <p:nvSpPr>
          <p:cNvPr id="2" name="Title 1"/>
          <p:cNvSpPr>
            <a:spLocks noGrp="1"/>
          </p:cNvSpPr>
          <p:nvPr>
            <p:ph type="ctrTitle"/>
          </p:nvPr>
        </p:nvSpPr>
        <p:spPr>
          <a:xfrm>
            <a:off x="1422400" y="1114426"/>
            <a:ext cx="10363200" cy="2387600"/>
          </a:xfrm>
          <a:noFill/>
        </p:spPr>
        <p:txBody>
          <a:bodyPr anchor="ctr"/>
          <a:lstStyle>
            <a:lvl1pPr algn="ctr">
              <a:defRPr sz="60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2188633" y="3621882"/>
            <a:ext cx="9144000" cy="473868"/>
          </a:xfrm>
        </p:spPr>
        <p:txBody>
          <a:bodyPr/>
          <a:lstStyle>
            <a:lvl1pPr marL="0" indent="0" algn="ctr">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pic>
        <p:nvPicPr>
          <p:cNvPr id="7" name="Picture 14" descr="Merged_dropshadow_UniGeneral">
            <a:extLst>
              <a:ext uri="{FF2B5EF4-FFF2-40B4-BE49-F238E27FC236}">
                <a16:creationId xmlns:a16="http://schemas.microsoft.com/office/drawing/2014/main" id="{02695C3E-4F40-4922-8656-C51F9300B5BE}"/>
              </a:ext>
            </a:extLst>
          </p:cNvPr>
          <p:cNvPicPr>
            <a:picLocks noChangeAspect="1" noChangeArrowheads="1"/>
          </p:cNvPicPr>
          <p:nvPr userDrawn="1"/>
        </p:nvPicPr>
        <p:blipFill>
          <a:blip r:embed="rId3" cstate="print"/>
          <a:srcRect/>
          <a:stretch>
            <a:fillRect/>
          </a:stretch>
        </p:blipFill>
        <p:spPr bwMode="auto">
          <a:xfrm>
            <a:off x="0" y="4335464"/>
            <a:ext cx="13208000" cy="2522537"/>
          </a:xfrm>
          <a:prstGeom prst="rect">
            <a:avLst/>
          </a:prstGeom>
          <a:noFill/>
          <a:ln w="9525">
            <a:noFill/>
            <a:miter lim="800000"/>
            <a:headEnd/>
            <a:tailEnd/>
          </a:ln>
        </p:spPr>
      </p:pic>
      <p:pic>
        <p:nvPicPr>
          <p:cNvPr id="8" name="Picture 16">
            <a:extLst>
              <a:ext uri="{FF2B5EF4-FFF2-40B4-BE49-F238E27FC236}">
                <a16:creationId xmlns:a16="http://schemas.microsoft.com/office/drawing/2014/main" id="{C664E7B2-83C1-43D8-9846-3AFEE43197F2}"/>
              </a:ext>
            </a:extLst>
          </p:cNvPr>
          <p:cNvPicPr>
            <a:picLocks noChangeAspect="1" noChangeArrowheads="1"/>
          </p:cNvPicPr>
          <p:nvPr userDrawn="1"/>
        </p:nvPicPr>
        <p:blipFill>
          <a:blip r:embed="rId4" cstate="print"/>
          <a:srcRect/>
          <a:stretch>
            <a:fillRect/>
          </a:stretch>
        </p:blipFill>
        <p:spPr bwMode="auto">
          <a:xfrm>
            <a:off x="560918" y="166688"/>
            <a:ext cx="6199716" cy="641350"/>
          </a:xfrm>
          <a:prstGeom prst="rect">
            <a:avLst/>
          </a:prstGeom>
          <a:noFill/>
          <a:ln w="9525" algn="ctr">
            <a:noFill/>
            <a:miter lim="800000"/>
            <a:headEnd/>
            <a:tailEnd/>
          </a:ln>
        </p:spPr>
      </p:pic>
    </p:spTree>
    <p:extLst>
      <p:ext uri="{BB962C8B-B14F-4D97-AF65-F5344CB8AC3E}">
        <p14:creationId xmlns:p14="http://schemas.microsoft.com/office/powerpoint/2010/main" val="2572606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615949"/>
          </a:xfrm>
          <a:solidFill>
            <a:schemeClr val="accent1"/>
          </a:solidFill>
        </p:spPr>
        <p:txBody>
          <a:bodyPr/>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15900" y="1238251"/>
            <a:ext cx="11811000" cy="5114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0" y="6484940"/>
            <a:ext cx="2743200" cy="365125"/>
          </a:xfrm>
        </p:spPr>
        <p:txBody>
          <a:bodyPr/>
          <a:lstStyle/>
          <a:p>
            <a:r>
              <a:rPr lang="en-GB"/>
              <a:t>12/07/2024</a:t>
            </a:r>
          </a:p>
        </p:txBody>
      </p:sp>
      <p:sp>
        <p:nvSpPr>
          <p:cNvPr id="5" name="Footer Placeholder 4"/>
          <p:cNvSpPr>
            <a:spLocks noGrp="1"/>
          </p:cNvSpPr>
          <p:nvPr>
            <p:ph type="ftr" sz="quarter" idx="11"/>
          </p:nvPr>
        </p:nvSpPr>
        <p:spPr>
          <a:xfrm>
            <a:off x="4038600" y="6480177"/>
            <a:ext cx="4114800" cy="365125"/>
          </a:xfrm>
        </p:spPr>
        <p:txBody>
          <a:bodyPr/>
          <a:lstStyle/>
          <a:p>
            <a:r>
              <a:rPr lang="en-GB"/>
              <a:t>ATLAS ITk Pixel - Richard Bates</a:t>
            </a:r>
          </a:p>
        </p:txBody>
      </p:sp>
      <p:sp>
        <p:nvSpPr>
          <p:cNvPr id="6" name="Slide Number Placeholder 5"/>
          <p:cNvSpPr>
            <a:spLocks noGrp="1"/>
          </p:cNvSpPr>
          <p:nvPr>
            <p:ph type="sldNum" sz="quarter" idx="12"/>
          </p:nvPr>
        </p:nvSpPr>
        <p:spPr>
          <a:xfrm>
            <a:off x="9448800" y="6478591"/>
            <a:ext cx="2743200" cy="365125"/>
          </a:xfrm>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3455669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2"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3"/>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2541126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pic>
        <p:nvPicPr>
          <p:cNvPr id="7" name="Picture 2" descr="Background graded">
            <a:extLst>
              <a:ext uri="{FF2B5EF4-FFF2-40B4-BE49-F238E27FC236}">
                <a16:creationId xmlns:a16="http://schemas.microsoft.com/office/drawing/2014/main" id="{703D4BE1-F527-E651-D6C2-D97E77784393}"/>
              </a:ext>
            </a:extLst>
          </p:cNvPr>
          <p:cNvPicPr>
            <a:picLocks noChangeAspect="1" noChangeArrowheads="1"/>
          </p:cNvPicPr>
          <p:nvPr userDrawn="1"/>
        </p:nvPicPr>
        <p:blipFill>
          <a:blip r:embed="rId2" cstate="print">
            <a:lum bright="6000" contrast="-6000"/>
          </a:blip>
          <a:srcRect t="-93" b="369"/>
          <a:stretch>
            <a:fillRect/>
          </a:stretch>
        </p:blipFill>
        <p:spPr bwMode="auto">
          <a:xfrm>
            <a:off x="0" y="0"/>
            <a:ext cx="13208000" cy="6858000"/>
          </a:xfrm>
          <a:prstGeom prst="rect">
            <a:avLst/>
          </a:prstGeom>
          <a:noFill/>
          <a:ln w="9525">
            <a:noFill/>
            <a:miter lim="800000"/>
            <a:headEnd/>
            <a:tailEnd/>
          </a:ln>
        </p:spPr>
      </p:pic>
      <p:pic>
        <p:nvPicPr>
          <p:cNvPr id="8" name="Picture 14" descr="Merged_dropshadow_UniGeneral">
            <a:extLst>
              <a:ext uri="{FF2B5EF4-FFF2-40B4-BE49-F238E27FC236}">
                <a16:creationId xmlns:a16="http://schemas.microsoft.com/office/drawing/2014/main" id="{763FEBD3-23D4-5C9F-D2F0-6476146A9071}"/>
              </a:ext>
            </a:extLst>
          </p:cNvPr>
          <p:cNvPicPr>
            <a:picLocks noChangeAspect="1" noChangeArrowheads="1"/>
          </p:cNvPicPr>
          <p:nvPr userDrawn="1"/>
        </p:nvPicPr>
        <p:blipFill>
          <a:blip r:embed="rId3" cstate="print"/>
          <a:srcRect/>
          <a:stretch>
            <a:fillRect/>
          </a:stretch>
        </p:blipFill>
        <p:spPr bwMode="auto">
          <a:xfrm>
            <a:off x="0" y="4335464"/>
            <a:ext cx="13208000" cy="2522537"/>
          </a:xfrm>
          <a:prstGeom prst="rect">
            <a:avLst/>
          </a:prstGeom>
          <a:noFill/>
          <a:ln w="9525">
            <a:noFill/>
            <a:miter lim="800000"/>
            <a:headEnd/>
            <a:tailEnd/>
          </a:ln>
        </p:spPr>
      </p:pic>
      <p:pic>
        <p:nvPicPr>
          <p:cNvPr id="9" name="Picture 16">
            <a:extLst>
              <a:ext uri="{FF2B5EF4-FFF2-40B4-BE49-F238E27FC236}">
                <a16:creationId xmlns:a16="http://schemas.microsoft.com/office/drawing/2014/main" id="{CC2CFF9C-4D5E-3571-6B8C-0CB925554519}"/>
              </a:ext>
            </a:extLst>
          </p:cNvPr>
          <p:cNvPicPr>
            <a:picLocks noChangeAspect="1" noChangeArrowheads="1"/>
          </p:cNvPicPr>
          <p:nvPr userDrawn="1"/>
        </p:nvPicPr>
        <p:blipFill>
          <a:blip r:embed="rId4" cstate="print"/>
          <a:srcRect/>
          <a:stretch>
            <a:fillRect/>
          </a:stretch>
        </p:blipFill>
        <p:spPr bwMode="auto">
          <a:xfrm>
            <a:off x="560918" y="166688"/>
            <a:ext cx="6199716" cy="641350"/>
          </a:xfrm>
          <a:prstGeom prst="rect">
            <a:avLst/>
          </a:prstGeom>
          <a:noFill/>
          <a:ln w="9525" algn="ctr">
            <a:noFill/>
            <a:miter lim="800000"/>
            <a:headEnd/>
            <a:tailEnd/>
          </a:ln>
        </p:spPr>
      </p:pic>
    </p:spTree>
    <p:extLst>
      <p:ext uri="{BB962C8B-B14F-4D97-AF65-F5344CB8AC3E}">
        <p14:creationId xmlns:p14="http://schemas.microsoft.com/office/powerpoint/2010/main" val="3314364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622939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pic>
        <p:nvPicPr>
          <p:cNvPr id="7" name="Picture 2" descr="Background graded">
            <a:extLst>
              <a:ext uri="{FF2B5EF4-FFF2-40B4-BE49-F238E27FC236}">
                <a16:creationId xmlns:a16="http://schemas.microsoft.com/office/drawing/2014/main" id="{3168F9C2-06FA-7DAB-5AED-517A21480D1C}"/>
              </a:ext>
            </a:extLst>
          </p:cNvPr>
          <p:cNvPicPr>
            <a:picLocks noChangeAspect="1" noChangeArrowheads="1"/>
          </p:cNvPicPr>
          <p:nvPr userDrawn="1"/>
        </p:nvPicPr>
        <p:blipFill>
          <a:blip r:embed="rId2" cstate="print">
            <a:lum bright="6000" contrast="-6000"/>
          </a:blip>
          <a:srcRect t="-93" b="369"/>
          <a:stretch>
            <a:fillRect/>
          </a:stretch>
        </p:blipFill>
        <p:spPr bwMode="auto">
          <a:xfrm>
            <a:off x="0" y="0"/>
            <a:ext cx="13208000" cy="6858000"/>
          </a:xfrm>
          <a:prstGeom prst="rect">
            <a:avLst/>
          </a:prstGeom>
          <a:noFill/>
          <a:ln w="9525">
            <a:noFill/>
            <a:miter lim="800000"/>
            <a:headEnd/>
            <a:tailEnd/>
          </a:ln>
        </p:spPr>
      </p:pic>
      <p:pic>
        <p:nvPicPr>
          <p:cNvPr id="8" name="Picture 14" descr="Merged_dropshadow_UniGeneral">
            <a:extLst>
              <a:ext uri="{FF2B5EF4-FFF2-40B4-BE49-F238E27FC236}">
                <a16:creationId xmlns:a16="http://schemas.microsoft.com/office/drawing/2014/main" id="{EE17C85E-BDA1-EFCE-985C-6BE741A4A5D1}"/>
              </a:ext>
            </a:extLst>
          </p:cNvPr>
          <p:cNvPicPr>
            <a:picLocks noChangeAspect="1" noChangeArrowheads="1"/>
          </p:cNvPicPr>
          <p:nvPr userDrawn="1"/>
        </p:nvPicPr>
        <p:blipFill>
          <a:blip r:embed="rId3" cstate="print"/>
          <a:srcRect/>
          <a:stretch>
            <a:fillRect/>
          </a:stretch>
        </p:blipFill>
        <p:spPr bwMode="auto">
          <a:xfrm>
            <a:off x="0" y="4335464"/>
            <a:ext cx="13208000" cy="2522537"/>
          </a:xfrm>
          <a:prstGeom prst="rect">
            <a:avLst/>
          </a:prstGeom>
          <a:noFill/>
          <a:ln w="9525">
            <a:noFill/>
            <a:miter lim="800000"/>
            <a:headEnd/>
            <a:tailEnd/>
          </a:ln>
        </p:spPr>
      </p:pic>
      <p:pic>
        <p:nvPicPr>
          <p:cNvPr id="9" name="Picture 16">
            <a:extLst>
              <a:ext uri="{FF2B5EF4-FFF2-40B4-BE49-F238E27FC236}">
                <a16:creationId xmlns:a16="http://schemas.microsoft.com/office/drawing/2014/main" id="{30B8FD5A-F246-C5B7-CA6E-65640D64CA01}"/>
              </a:ext>
            </a:extLst>
          </p:cNvPr>
          <p:cNvPicPr>
            <a:picLocks noChangeAspect="1" noChangeArrowheads="1"/>
          </p:cNvPicPr>
          <p:nvPr userDrawn="1"/>
        </p:nvPicPr>
        <p:blipFill>
          <a:blip r:embed="rId4" cstate="print"/>
          <a:srcRect/>
          <a:stretch>
            <a:fillRect/>
          </a:stretch>
        </p:blipFill>
        <p:spPr bwMode="auto">
          <a:xfrm>
            <a:off x="560918" y="166688"/>
            <a:ext cx="6199716" cy="641350"/>
          </a:xfrm>
          <a:prstGeom prst="rect">
            <a:avLst/>
          </a:prstGeom>
          <a:noFill/>
          <a:ln w="9525" algn="ctr">
            <a:noFill/>
            <a:miter lim="800000"/>
            <a:headEnd/>
            <a:tailEnd/>
          </a:ln>
        </p:spPr>
      </p:pic>
    </p:spTree>
    <p:extLst>
      <p:ext uri="{BB962C8B-B14F-4D97-AF65-F5344CB8AC3E}">
        <p14:creationId xmlns:p14="http://schemas.microsoft.com/office/powerpoint/2010/main" val="1497827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r>
              <a:rPr lang="en-GB"/>
              <a:t>12/07/2024</a:t>
            </a:r>
          </a:p>
        </p:txBody>
      </p:sp>
      <p:sp>
        <p:nvSpPr>
          <p:cNvPr id="6" name="Footer Placeholder 5"/>
          <p:cNvSpPr>
            <a:spLocks noGrp="1"/>
          </p:cNvSpPr>
          <p:nvPr>
            <p:ph type="ftr" sz="quarter" idx="11"/>
          </p:nvPr>
        </p:nvSpPr>
        <p:spPr/>
        <p:txBody>
          <a:bodyPr/>
          <a:lstStyle/>
          <a:p>
            <a:r>
              <a:rPr lang="en-GB"/>
              <a:t>ATLAS ITk Pixel - Richard Bates</a:t>
            </a:r>
          </a:p>
        </p:txBody>
      </p:sp>
      <p:sp>
        <p:nvSpPr>
          <p:cNvPr id="7" name="Slide Number Placeholder 6"/>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271353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r>
              <a:rPr lang="en-GB"/>
              <a:t>12/07/2024</a:t>
            </a:r>
          </a:p>
        </p:txBody>
      </p:sp>
      <p:sp>
        <p:nvSpPr>
          <p:cNvPr id="8" name="Footer Placeholder 7"/>
          <p:cNvSpPr>
            <a:spLocks noGrp="1"/>
          </p:cNvSpPr>
          <p:nvPr>
            <p:ph type="ftr" sz="quarter" idx="11"/>
          </p:nvPr>
        </p:nvSpPr>
        <p:spPr/>
        <p:txBody>
          <a:bodyPr/>
          <a:lstStyle/>
          <a:p>
            <a:r>
              <a:rPr lang="en-GB"/>
              <a:t>ATLAS ITk Pixel - Richard Bates</a:t>
            </a:r>
          </a:p>
        </p:txBody>
      </p:sp>
      <p:sp>
        <p:nvSpPr>
          <p:cNvPr id="9" name="Slide Number Placeholder 8"/>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23235191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GB"/>
              <a:t>12/07/2024</a:t>
            </a:r>
          </a:p>
        </p:txBody>
      </p:sp>
      <p:sp>
        <p:nvSpPr>
          <p:cNvPr id="4" name="Footer Placeholder 3"/>
          <p:cNvSpPr>
            <a:spLocks noGrp="1"/>
          </p:cNvSpPr>
          <p:nvPr>
            <p:ph type="ftr" sz="quarter" idx="11"/>
          </p:nvPr>
        </p:nvSpPr>
        <p:spPr/>
        <p:txBody>
          <a:bodyPr/>
          <a:lstStyle/>
          <a:p>
            <a:r>
              <a:rPr lang="en-GB"/>
              <a:t>ATLAS ITk Pixel - Richard Bates</a:t>
            </a:r>
          </a:p>
        </p:txBody>
      </p:sp>
      <p:sp>
        <p:nvSpPr>
          <p:cNvPr id="5" name="Slide Number Placeholder 4"/>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32585213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12/07/2024</a:t>
            </a:r>
          </a:p>
        </p:txBody>
      </p:sp>
      <p:sp>
        <p:nvSpPr>
          <p:cNvPr id="3" name="Footer Placeholder 2"/>
          <p:cNvSpPr>
            <a:spLocks noGrp="1"/>
          </p:cNvSpPr>
          <p:nvPr>
            <p:ph type="ftr" sz="quarter" idx="11"/>
          </p:nvPr>
        </p:nvSpPr>
        <p:spPr/>
        <p:txBody>
          <a:bodyPr/>
          <a:lstStyle/>
          <a:p>
            <a:r>
              <a:rPr lang="en-GB"/>
              <a:t>ATLAS ITk Pixel - Richard Bates</a:t>
            </a:r>
          </a:p>
        </p:txBody>
      </p:sp>
      <p:sp>
        <p:nvSpPr>
          <p:cNvPr id="4" name="Slide Number Placeholder 3"/>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3851614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32" name="Google Shape;32;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33" name="Google Shape;33;p16"/>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34" name="Google Shape;34;p16"/>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35" name="Google Shape;35;p16"/>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212783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GB"/>
              <a:t>12/07/2024</a:t>
            </a:r>
          </a:p>
        </p:txBody>
      </p:sp>
      <p:sp>
        <p:nvSpPr>
          <p:cNvPr id="6" name="Footer Placeholder 5"/>
          <p:cNvSpPr>
            <a:spLocks noGrp="1"/>
          </p:cNvSpPr>
          <p:nvPr>
            <p:ph type="ftr" sz="quarter" idx="11"/>
          </p:nvPr>
        </p:nvSpPr>
        <p:spPr/>
        <p:txBody>
          <a:bodyPr/>
          <a:lstStyle/>
          <a:p>
            <a:r>
              <a:rPr lang="en-GB"/>
              <a:t>ATLAS ITk Pixel - Richard Bates</a:t>
            </a:r>
          </a:p>
        </p:txBody>
      </p:sp>
      <p:sp>
        <p:nvSpPr>
          <p:cNvPr id="7" name="Slide Number Placeholder 6"/>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3878984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GB"/>
              <a:t>12/07/2024</a:t>
            </a:r>
          </a:p>
        </p:txBody>
      </p:sp>
      <p:sp>
        <p:nvSpPr>
          <p:cNvPr id="6" name="Footer Placeholder 5"/>
          <p:cNvSpPr>
            <a:spLocks noGrp="1"/>
          </p:cNvSpPr>
          <p:nvPr>
            <p:ph type="ftr" sz="quarter" idx="11"/>
          </p:nvPr>
        </p:nvSpPr>
        <p:spPr/>
        <p:txBody>
          <a:bodyPr/>
          <a:lstStyle/>
          <a:p>
            <a:r>
              <a:rPr lang="en-GB"/>
              <a:t>ATLAS ITk Pixel - Richard Bates</a:t>
            </a:r>
          </a:p>
        </p:txBody>
      </p:sp>
      <p:sp>
        <p:nvSpPr>
          <p:cNvPr id="7" name="Slide Number Placeholder 6"/>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296771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2105508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spTree>
    <p:extLst>
      <p:ext uri="{BB962C8B-B14F-4D97-AF65-F5344CB8AC3E}">
        <p14:creationId xmlns:p14="http://schemas.microsoft.com/office/powerpoint/2010/main" val="15688899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9" name="Picture 2" descr="Background graded">
            <a:extLst>
              <a:ext uri="{FF2B5EF4-FFF2-40B4-BE49-F238E27FC236}">
                <a16:creationId xmlns:a16="http://schemas.microsoft.com/office/drawing/2014/main" id="{5E3A83BB-08C8-47C5-BA5E-B0198A3B1EED}"/>
              </a:ext>
            </a:extLst>
          </p:cNvPr>
          <p:cNvPicPr>
            <a:picLocks noChangeAspect="1" noChangeArrowheads="1"/>
          </p:cNvPicPr>
          <p:nvPr userDrawn="1"/>
        </p:nvPicPr>
        <p:blipFill>
          <a:blip r:embed="rId2" cstate="print">
            <a:lum bright="6000" contrast="-6000"/>
          </a:blip>
          <a:srcRect t="-93" b="369"/>
          <a:stretch>
            <a:fillRect/>
          </a:stretch>
        </p:blipFill>
        <p:spPr bwMode="auto">
          <a:xfrm>
            <a:off x="0" y="0"/>
            <a:ext cx="13208000" cy="6858000"/>
          </a:xfrm>
          <a:prstGeom prst="rect">
            <a:avLst/>
          </a:prstGeom>
          <a:noFill/>
          <a:ln w="9525">
            <a:noFill/>
            <a:miter lim="800000"/>
            <a:headEnd/>
            <a:tailEnd/>
          </a:ln>
        </p:spPr>
      </p:pic>
      <p:sp>
        <p:nvSpPr>
          <p:cNvPr id="2" name="Title 1"/>
          <p:cNvSpPr>
            <a:spLocks noGrp="1"/>
          </p:cNvSpPr>
          <p:nvPr>
            <p:ph type="ctrTitle"/>
          </p:nvPr>
        </p:nvSpPr>
        <p:spPr>
          <a:xfrm>
            <a:off x="1422400" y="1114426"/>
            <a:ext cx="10363200" cy="2387600"/>
          </a:xfrm>
          <a:noFill/>
        </p:spPr>
        <p:txBody>
          <a:bodyPr anchor="ctr"/>
          <a:lstStyle>
            <a:lvl1pPr algn="ctr">
              <a:defRPr sz="60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2188633" y="3621882"/>
            <a:ext cx="9144000" cy="473868"/>
          </a:xfrm>
        </p:spPr>
        <p:txBody>
          <a:bodyPr/>
          <a:lstStyle>
            <a:lvl1pPr marL="0" indent="0" algn="ctr">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GB"/>
              <a:t>12/07/2024</a:t>
            </a:r>
          </a:p>
        </p:txBody>
      </p:sp>
      <p:sp>
        <p:nvSpPr>
          <p:cNvPr id="5" name="Footer Placeholder 4"/>
          <p:cNvSpPr>
            <a:spLocks noGrp="1"/>
          </p:cNvSpPr>
          <p:nvPr>
            <p:ph type="ftr" sz="quarter" idx="11"/>
          </p:nvPr>
        </p:nvSpPr>
        <p:spPr/>
        <p:txBody>
          <a:bodyPr/>
          <a:lstStyle/>
          <a:p>
            <a:r>
              <a:rPr lang="en-GB"/>
              <a:t>ATLAS ITk Pixel - Richard Bates</a:t>
            </a:r>
          </a:p>
        </p:txBody>
      </p:sp>
      <p:sp>
        <p:nvSpPr>
          <p:cNvPr id="6" name="Slide Number Placeholder 5"/>
          <p:cNvSpPr>
            <a:spLocks noGrp="1"/>
          </p:cNvSpPr>
          <p:nvPr>
            <p:ph type="sldNum" sz="quarter" idx="12"/>
          </p:nvPr>
        </p:nvSpPr>
        <p:spPr/>
        <p:txBody>
          <a:bodyPr/>
          <a:lstStyle/>
          <a:p>
            <a:fld id="{BE125AB7-D2C7-4181-B594-615C704031B4}" type="slidenum">
              <a:rPr lang="en-GB" smtClean="0"/>
              <a:t>‹#›</a:t>
            </a:fld>
            <a:endParaRPr lang="en-GB"/>
          </a:p>
        </p:txBody>
      </p:sp>
      <p:pic>
        <p:nvPicPr>
          <p:cNvPr id="7" name="Picture 14" descr="Merged_dropshadow_UniGeneral">
            <a:extLst>
              <a:ext uri="{FF2B5EF4-FFF2-40B4-BE49-F238E27FC236}">
                <a16:creationId xmlns:a16="http://schemas.microsoft.com/office/drawing/2014/main" id="{02695C3E-4F40-4922-8656-C51F9300B5BE}"/>
              </a:ext>
            </a:extLst>
          </p:cNvPr>
          <p:cNvPicPr>
            <a:picLocks noChangeAspect="1" noChangeArrowheads="1"/>
          </p:cNvPicPr>
          <p:nvPr userDrawn="1"/>
        </p:nvPicPr>
        <p:blipFill>
          <a:blip r:embed="rId3" cstate="print"/>
          <a:srcRect/>
          <a:stretch>
            <a:fillRect/>
          </a:stretch>
        </p:blipFill>
        <p:spPr bwMode="auto">
          <a:xfrm>
            <a:off x="0" y="4335464"/>
            <a:ext cx="13208000" cy="2522537"/>
          </a:xfrm>
          <a:prstGeom prst="rect">
            <a:avLst/>
          </a:prstGeom>
          <a:noFill/>
          <a:ln w="9525">
            <a:noFill/>
            <a:miter lim="800000"/>
            <a:headEnd/>
            <a:tailEnd/>
          </a:ln>
        </p:spPr>
      </p:pic>
      <p:pic>
        <p:nvPicPr>
          <p:cNvPr id="8" name="Picture 16">
            <a:extLst>
              <a:ext uri="{FF2B5EF4-FFF2-40B4-BE49-F238E27FC236}">
                <a16:creationId xmlns:a16="http://schemas.microsoft.com/office/drawing/2014/main" id="{C664E7B2-83C1-43D8-9846-3AFEE43197F2}"/>
              </a:ext>
            </a:extLst>
          </p:cNvPr>
          <p:cNvPicPr>
            <a:picLocks noChangeAspect="1" noChangeArrowheads="1"/>
          </p:cNvPicPr>
          <p:nvPr userDrawn="1"/>
        </p:nvPicPr>
        <p:blipFill>
          <a:blip r:embed="rId4" cstate="print"/>
          <a:srcRect/>
          <a:stretch>
            <a:fillRect/>
          </a:stretch>
        </p:blipFill>
        <p:spPr bwMode="auto">
          <a:xfrm>
            <a:off x="560918" y="166688"/>
            <a:ext cx="6199716" cy="641350"/>
          </a:xfrm>
          <a:prstGeom prst="rect">
            <a:avLst/>
          </a:prstGeom>
          <a:noFill/>
          <a:ln w="9525" algn="ctr">
            <a:noFill/>
            <a:miter lim="800000"/>
            <a:headEnd/>
            <a:tailEnd/>
          </a:ln>
        </p:spPr>
      </p:pic>
    </p:spTree>
    <p:extLst>
      <p:ext uri="{BB962C8B-B14F-4D97-AF65-F5344CB8AC3E}">
        <p14:creationId xmlns:p14="http://schemas.microsoft.com/office/powerpoint/2010/main" val="13648149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34312860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18337673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187042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28231862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1565630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839788"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dk1"/>
              </a:buClr>
              <a:buSzPts val="2400"/>
              <a:buNone/>
              <a:defRPr sz="1800" b="1"/>
            </a:lvl1pPr>
            <a:lvl2pPr marL="685800" lvl="1" indent="-171450" algn="l">
              <a:lnSpc>
                <a:spcPct val="90000"/>
              </a:lnSpc>
              <a:spcBef>
                <a:spcPts val="375"/>
              </a:spcBef>
              <a:spcAft>
                <a:spcPts val="0"/>
              </a:spcAft>
              <a:buClr>
                <a:schemeClr val="dk1"/>
              </a:buClr>
              <a:buSzPts val="2000"/>
              <a:buNone/>
              <a:defRPr sz="1500" b="1"/>
            </a:lvl2pPr>
            <a:lvl3pPr marL="1028700" lvl="2" indent="-171450" algn="l">
              <a:lnSpc>
                <a:spcPct val="90000"/>
              </a:lnSpc>
              <a:spcBef>
                <a:spcPts val="375"/>
              </a:spcBef>
              <a:spcAft>
                <a:spcPts val="0"/>
              </a:spcAft>
              <a:buClr>
                <a:schemeClr val="dk1"/>
              </a:buClr>
              <a:buSzPts val="1800"/>
              <a:buNone/>
              <a:defRPr sz="1350" b="1"/>
            </a:lvl3pPr>
            <a:lvl4pPr marL="1371600" lvl="3" indent="-171450" algn="l">
              <a:lnSpc>
                <a:spcPct val="90000"/>
              </a:lnSpc>
              <a:spcBef>
                <a:spcPts val="375"/>
              </a:spcBef>
              <a:spcAft>
                <a:spcPts val="0"/>
              </a:spcAft>
              <a:buClr>
                <a:schemeClr val="dk1"/>
              </a:buClr>
              <a:buSzPts val="1600"/>
              <a:buNone/>
              <a:defRPr sz="1200" b="1"/>
            </a:lvl4pPr>
            <a:lvl5pPr marL="1714500" lvl="4" indent="-171450" algn="l">
              <a:lnSpc>
                <a:spcPct val="90000"/>
              </a:lnSpc>
              <a:spcBef>
                <a:spcPts val="375"/>
              </a:spcBef>
              <a:spcAft>
                <a:spcPts val="0"/>
              </a:spcAft>
              <a:buClr>
                <a:schemeClr val="dk1"/>
              </a:buClr>
              <a:buSzPts val="1600"/>
              <a:buNone/>
              <a:defRPr sz="1200" b="1"/>
            </a:lvl5pPr>
            <a:lvl6pPr marL="2057400" lvl="5" indent="-171450" algn="l">
              <a:lnSpc>
                <a:spcPct val="90000"/>
              </a:lnSpc>
              <a:spcBef>
                <a:spcPts val="375"/>
              </a:spcBef>
              <a:spcAft>
                <a:spcPts val="0"/>
              </a:spcAft>
              <a:buClr>
                <a:schemeClr val="dk1"/>
              </a:buClr>
              <a:buSzPts val="1600"/>
              <a:buNone/>
              <a:defRPr sz="1200" b="1"/>
            </a:lvl6pPr>
            <a:lvl7pPr marL="2400300" lvl="6" indent="-171450" algn="l">
              <a:lnSpc>
                <a:spcPct val="90000"/>
              </a:lnSpc>
              <a:spcBef>
                <a:spcPts val="375"/>
              </a:spcBef>
              <a:spcAft>
                <a:spcPts val="0"/>
              </a:spcAft>
              <a:buClr>
                <a:schemeClr val="dk1"/>
              </a:buClr>
              <a:buSzPts val="1600"/>
              <a:buNone/>
              <a:defRPr sz="1200" b="1"/>
            </a:lvl7pPr>
            <a:lvl8pPr marL="2743200" lvl="7" indent="-171450" algn="l">
              <a:lnSpc>
                <a:spcPct val="90000"/>
              </a:lnSpc>
              <a:spcBef>
                <a:spcPts val="375"/>
              </a:spcBef>
              <a:spcAft>
                <a:spcPts val="0"/>
              </a:spcAft>
              <a:buClr>
                <a:schemeClr val="dk1"/>
              </a:buClr>
              <a:buSzPts val="1600"/>
              <a:buNone/>
              <a:defRPr sz="1200" b="1"/>
            </a:lvl8pPr>
            <a:lvl9pPr marL="3086100" lvl="8" indent="-171450" algn="l">
              <a:lnSpc>
                <a:spcPct val="90000"/>
              </a:lnSpc>
              <a:spcBef>
                <a:spcPts val="375"/>
              </a:spcBef>
              <a:spcAft>
                <a:spcPts val="0"/>
              </a:spcAft>
              <a:buClr>
                <a:schemeClr val="dk1"/>
              </a:buClr>
              <a:buSzPts val="1600"/>
              <a:buNone/>
              <a:defRPr sz="1200" b="1"/>
            </a:lvl9pPr>
          </a:lstStyle>
          <a:p>
            <a:endParaRPr/>
          </a:p>
        </p:txBody>
      </p:sp>
      <p:sp>
        <p:nvSpPr>
          <p:cNvPr id="39" name="Google Shape;39;p17"/>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40" name="Google Shape;40;p17"/>
          <p:cNvSpPr txBox="1">
            <a:spLocks noGrp="1"/>
          </p:cNvSpPr>
          <p:nvPr>
            <p:ph type="body" idx="3"/>
          </p:nvPr>
        </p:nvSpPr>
        <p:spPr>
          <a:xfrm>
            <a:off x="6172201" y="1681163"/>
            <a:ext cx="5183188" cy="823912"/>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dk1"/>
              </a:buClr>
              <a:buSzPts val="2400"/>
              <a:buNone/>
              <a:defRPr sz="1800" b="1"/>
            </a:lvl1pPr>
            <a:lvl2pPr marL="685800" lvl="1" indent="-171450" algn="l">
              <a:lnSpc>
                <a:spcPct val="90000"/>
              </a:lnSpc>
              <a:spcBef>
                <a:spcPts val="375"/>
              </a:spcBef>
              <a:spcAft>
                <a:spcPts val="0"/>
              </a:spcAft>
              <a:buClr>
                <a:schemeClr val="dk1"/>
              </a:buClr>
              <a:buSzPts val="2000"/>
              <a:buNone/>
              <a:defRPr sz="1500" b="1"/>
            </a:lvl2pPr>
            <a:lvl3pPr marL="1028700" lvl="2" indent="-171450" algn="l">
              <a:lnSpc>
                <a:spcPct val="90000"/>
              </a:lnSpc>
              <a:spcBef>
                <a:spcPts val="375"/>
              </a:spcBef>
              <a:spcAft>
                <a:spcPts val="0"/>
              </a:spcAft>
              <a:buClr>
                <a:schemeClr val="dk1"/>
              </a:buClr>
              <a:buSzPts val="1800"/>
              <a:buNone/>
              <a:defRPr sz="1350" b="1"/>
            </a:lvl3pPr>
            <a:lvl4pPr marL="1371600" lvl="3" indent="-171450" algn="l">
              <a:lnSpc>
                <a:spcPct val="90000"/>
              </a:lnSpc>
              <a:spcBef>
                <a:spcPts val="375"/>
              </a:spcBef>
              <a:spcAft>
                <a:spcPts val="0"/>
              </a:spcAft>
              <a:buClr>
                <a:schemeClr val="dk1"/>
              </a:buClr>
              <a:buSzPts val="1600"/>
              <a:buNone/>
              <a:defRPr sz="1200" b="1"/>
            </a:lvl4pPr>
            <a:lvl5pPr marL="1714500" lvl="4" indent="-171450" algn="l">
              <a:lnSpc>
                <a:spcPct val="90000"/>
              </a:lnSpc>
              <a:spcBef>
                <a:spcPts val="375"/>
              </a:spcBef>
              <a:spcAft>
                <a:spcPts val="0"/>
              </a:spcAft>
              <a:buClr>
                <a:schemeClr val="dk1"/>
              </a:buClr>
              <a:buSzPts val="1600"/>
              <a:buNone/>
              <a:defRPr sz="1200" b="1"/>
            </a:lvl5pPr>
            <a:lvl6pPr marL="2057400" lvl="5" indent="-171450" algn="l">
              <a:lnSpc>
                <a:spcPct val="90000"/>
              </a:lnSpc>
              <a:spcBef>
                <a:spcPts val="375"/>
              </a:spcBef>
              <a:spcAft>
                <a:spcPts val="0"/>
              </a:spcAft>
              <a:buClr>
                <a:schemeClr val="dk1"/>
              </a:buClr>
              <a:buSzPts val="1600"/>
              <a:buNone/>
              <a:defRPr sz="1200" b="1"/>
            </a:lvl6pPr>
            <a:lvl7pPr marL="2400300" lvl="6" indent="-171450" algn="l">
              <a:lnSpc>
                <a:spcPct val="90000"/>
              </a:lnSpc>
              <a:spcBef>
                <a:spcPts val="375"/>
              </a:spcBef>
              <a:spcAft>
                <a:spcPts val="0"/>
              </a:spcAft>
              <a:buClr>
                <a:schemeClr val="dk1"/>
              </a:buClr>
              <a:buSzPts val="1600"/>
              <a:buNone/>
              <a:defRPr sz="1200" b="1"/>
            </a:lvl7pPr>
            <a:lvl8pPr marL="2743200" lvl="7" indent="-171450" algn="l">
              <a:lnSpc>
                <a:spcPct val="90000"/>
              </a:lnSpc>
              <a:spcBef>
                <a:spcPts val="375"/>
              </a:spcBef>
              <a:spcAft>
                <a:spcPts val="0"/>
              </a:spcAft>
              <a:buClr>
                <a:schemeClr val="dk1"/>
              </a:buClr>
              <a:buSzPts val="1600"/>
              <a:buNone/>
              <a:defRPr sz="1200" b="1"/>
            </a:lvl8pPr>
            <a:lvl9pPr marL="3086100" lvl="8" indent="-171450" algn="l">
              <a:lnSpc>
                <a:spcPct val="90000"/>
              </a:lnSpc>
              <a:spcBef>
                <a:spcPts val="375"/>
              </a:spcBef>
              <a:spcAft>
                <a:spcPts val="0"/>
              </a:spcAft>
              <a:buClr>
                <a:schemeClr val="dk1"/>
              </a:buClr>
              <a:buSzPts val="1600"/>
              <a:buNone/>
              <a:defRPr sz="1200" b="1"/>
            </a:lvl9pPr>
          </a:lstStyle>
          <a:p>
            <a:endParaRPr/>
          </a:p>
        </p:txBody>
      </p:sp>
      <p:sp>
        <p:nvSpPr>
          <p:cNvPr id="41" name="Google Shape;41;p17"/>
          <p:cNvSpPr txBox="1">
            <a:spLocks noGrp="1"/>
          </p:cNvSpPr>
          <p:nvPr>
            <p:ph type="body" idx="4"/>
          </p:nvPr>
        </p:nvSpPr>
        <p:spPr>
          <a:xfrm>
            <a:off x="6172201" y="2505075"/>
            <a:ext cx="5183188" cy="368458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42" name="Google Shape;42;p17"/>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43" name="Google Shape;43;p17"/>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44" name="Google Shape;44;p17"/>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900885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B5E1D3C-76EA-47EF-9389-CA18AD7569FA}"/>
              </a:ext>
            </a:extLst>
          </p:cNvPr>
          <p:cNvSpPr>
            <a:spLocks noGrp="1"/>
          </p:cNvSpPr>
          <p:nvPr>
            <p:ph type="dt" sz="half" idx="10"/>
          </p:nvPr>
        </p:nvSpPr>
        <p:spPr/>
        <p:txBody>
          <a:bodyPr/>
          <a:lstStyle/>
          <a:p>
            <a:r>
              <a:rPr lang="en-US"/>
              <a:t>May 31 - June 8</a:t>
            </a:r>
            <a:endParaRPr lang="en-GB" dirty="0"/>
          </a:p>
        </p:txBody>
      </p:sp>
      <p:sp>
        <p:nvSpPr>
          <p:cNvPr id="4" name="Footer Placeholder 3">
            <a:extLst>
              <a:ext uri="{FF2B5EF4-FFF2-40B4-BE49-F238E27FC236}">
                <a16:creationId xmlns:a16="http://schemas.microsoft.com/office/drawing/2014/main" id="{36D87C6A-FFAD-445F-8338-587DA881D211}"/>
              </a:ext>
            </a:extLst>
          </p:cNvPr>
          <p:cNvSpPr>
            <a:spLocks noGrp="1"/>
          </p:cNvSpPr>
          <p:nvPr>
            <p:ph type="ftr" sz="quarter" idx="11"/>
          </p:nvPr>
        </p:nvSpPr>
        <p:spPr/>
        <p:txBody>
          <a:bodyPr/>
          <a:lstStyle/>
          <a:p>
            <a:r>
              <a:rPr lang="en-US" dirty="0"/>
              <a:t>ATLAS </a:t>
            </a:r>
            <a:r>
              <a:rPr lang="en-US" dirty="0" err="1"/>
              <a:t>ITk</a:t>
            </a:r>
            <a:r>
              <a:rPr lang="en-US" dirty="0"/>
              <a:t> Pixel Module FDR</a:t>
            </a:r>
            <a:endParaRPr lang="en-GB" dirty="0"/>
          </a:p>
        </p:txBody>
      </p:sp>
      <p:sp>
        <p:nvSpPr>
          <p:cNvPr id="5" name="Slide Number Placeholder 4">
            <a:extLst>
              <a:ext uri="{FF2B5EF4-FFF2-40B4-BE49-F238E27FC236}">
                <a16:creationId xmlns:a16="http://schemas.microsoft.com/office/drawing/2014/main" id="{8F34A7A7-1D70-4F5F-89E6-F20D400D5FF9}"/>
              </a:ext>
            </a:extLst>
          </p:cNvPr>
          <p:cNvSpPr>
            <a:spLocks noGrp="1"/>
          </p:cNvSpPr>
          <p:nvPr>
            <p:ph type="sldNum" sz="quarter" idx="12"/>
          </p:nvPr>
        </p:nvSpPr>
        <p:spPr/>
        <p:txBody>
          <a:bodyPr/>
          <a:lstStyle/>
          <a:p>
            <a:fld id="{24140C02-5362-45ED-B673-FA64574C010B}" type="slidenum">
              <a:rPr lang="en-GB" smtClean="0"/>
              <a:t>‹#›</a:t>
            </a:fld>
            <a:endParaRPr lang="en-GB"/>
          </a:p>
        </p:txBody>
      </p:sp>
      <p:sp>
        <p:nvSpPr>
          <p:cNvPr id="6" name="Content Placeholder 2">
            <a:extLst>
              <a:ext uri="{FF2B5EF4-FFF2-40B4-BE49-F238E27FC236}">
                <a16:creationId xmlns:a16="http://schemas.microsoft.com/office/drawing/2014/main" id="{7F4796A4-CEBB-7543-B8D1-B900FBEEA7B1}"/>
              </a:ext>
            </a:extLst>
          </p:cNvPr>
          <p:cNvSpPr>
            <a:spLocks noGrp="1"/>
          </p:cNvSpPr>
          <p:nvPr>
            <p:ph sz="half" idx="1"/>
          </p:nvPr>
        </p:nvSpPr>
        <p:spPr>
          <a:xfrm>
            <a:off x="402772" y="1133293"/>
            <a:ext cx="11458303" cy="5071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a:extLst>
              <a:ext uri="{FF2B5EF4-FFF2-40B4-BE49-F238E27FC236}">
                <a16:creationId xmlns:a16="http://schemas.microsoft.com/office/drawing/2014/main" id="{AE2C4FE5-914F-3848-B177-9B595DB973E6}"/>
              </a:ext>
            </a:extLst>
          </p:cNvPr>
          <p:cNvSpPr>
            <a:spLocks noGrp="1"/>
          </p:cNvSpPr>
          <p:nvPr>
            <p:ph type="title" hasCustomPrompt="1"/>
          </p:nvPr>
        </p:nvSpPr>
        <p:spPr>
          <a:xfrm>
            <a:off x="3202577" y="185005"/>
            <a:ext cx="8763000" cy="675845"/>
          </a:xfrm>
          <a:prstGeom prst="rect">
            <a:avLst/>
          </a:prstGeom>
        </p:spPr>
        <p:txBody>
          <a:bodyPr/>
          <a:lstStyle>
            <a:lvl1pPr>
              <a:defRPr b="1"/>
            </a:lvl1pPr>
          </a:lstStyle>
          <a:p>
            <a:r>
              <a:rPr lang="en-US" dirty="0"/>
              <a:t>Click to edit title</a:t>
            </a:r>
          </a:p>
        </p:txBody>
      </p:sp>
    </p:spTree>
    <p:extLst>
      <p:ext uri="{BB962C8B-B14F-4D97-AF65-F5344CB8AC3E}">
        <p14:creationId xmlns:p14="http://schemas.microsoft.com/office/powerpoint/2010/main" val="3367734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5"/>
        <p:cNvGrpSpPr/>
        <p:nvPr/>
      </p:nvGrpSpPr>
      <p:grpSpPr>
        <a:xfrm>
          <a:off x="0" y="0"/>
          <a:ext cx="0" cy="0"/>
          <a:chOff x="0" y="0"/>
          <a:chExt cx="0" cy="0"/>
        </a:xfrm>
      </p:grpSpPr>
      <p:sp>
        <p:nvSpPr>
          <p:cNvPr id="46" name="Google Shape;46;p18"/>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8"/>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48" name="Google Shape;48;p18"/>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49" name="Google Shape;49;p18"/>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202327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9"/>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52" name="Google Shape;52;p19"/>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53" name="Google Shape;53;p19"/>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249552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4"/>
        <p:cNvGrpSpPr/>
        <p:nvPr/>
      </p:nvGrpSpPr>
      <p:grpSpPr>
        <a:xfrm>
          <a:off x="0" y="0"/>
          <a:ext cx="0" cy="0"/>
          <a:chOff x="0" y="0"/>
          <a:chExt cx="0" cy="0"/>
        </a:xfrm>
      </p:grpSpPr>
      <p:sp>
        <p:nvSpPr>
          <p:cNvPr id="55" name="Google Shape;55;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0"/>
          <p:cNvSpPr txBox="1">
            <a:spLocks noGrp="1"/>
          </p:cNvSpPr>
          <p:nvPr>
            <p:ph type="body" idx="1"/>
          </p:nvPr>
        </p:nvSpPr>
        <p:spPr>
          <a:xfrm>
            <a:off x="5183188" y="987426"/>
            <a:ext cx="6172200" cy="4873625"/>
          </a:xfrm>
          <a:prstGeom prst="rect">
            <a:avLst/>
          </a:prstGeom>
          <a:noFill/>
          <a:ln>
            <a:noFill/>
          </a:ln>
        </p:spPr>
        <p:txBody>
          <a:bodyPr spcFirstLastPara="1" wrap="square" lIns="91425" tIns="45700" rIns="91425" bIns="45700" anchor="t" anchorCtr="0">
            <a:normAutofit/>
          </a:bodyPr>
          <a:lstStyle>
            <a:lvl1pPr marL="342900" lvl="0" indent="-323850" algn="l">
              <a:lnSpc>
                <a:spcPct val="90000"/>
              </a:lnSpc>
              <a:spcBef>
                <a:spcPts val="750"/>
              </a:spcBef>
              <a:spcAft>
                <a:spcPts val="0"/>
              </a:spcAft>
              <a:buClr>
                <a:schemeClr val="dk1"/>
              </a:buClr>
              <a:buSzPts val="3200"/>
              <a:buChar char="•"/>
              <a:defRPr sz="2400"/>
            </a:lvl1pPr>
            <a:lvl2pPr marL="685800" lvl="1" indent="-304800" algn="l">
              <a:lnSpc>
                <a:spcPct val="90000"/>
              </a:lnSpc>
              <a:spcBef>
                <a:spcPts val="375"/>
              </a:spcBef>
              <a:spcAft>
                <a:spcPts val="0"/>
              </a:spcAft>
              <a:buClr>
                <a:schemeClr val="dk1"/>
              </a:buClr>
              <a:buSzPts val="2800"/>
              <a:buChar char="•"/>
              <a:defRPr sz="2100"/>
            </a:lvl2pPr>
            <a:lvl3pPr marL="1028700" lvl="2" indent="-285750" algn="l">
              <a:lnSpc>
                <a:spcPct val="90000"/>
              </a:lnSpc>
              <a:spcBef>
                <a:spcPts val="375"/>
              </a:spcBef>
              <a:spcAft>
                <a:spcPts val="0"/>
              </a:spcAft>
              <a:buClr>
                <a:schemeClr val="dk1"/>
              </a:buClr>
              <a:buSzPts val="2400"/>
              <a:buChar char="•"/>
              <a:defRPr sz="1800"/>
            </a:lvl3pPr>
            <a:lvl4pPr marL="1371600" lvl="3" indent="-266700" algn="l">
              <a:lnSpc>
                <a:spcPct val="90000"/>
              </a:lnSpc>
              <a:spcBef>
                <a:spcPts val="375"/>
              </a:spcBef>
              <a:spcAft>
                <a:spcPts val="0"/>
              </a:spcAft>
              <a:buClr>
                <a:schemeClr val="dk1"/>
              </a:buClr>
              <a:buSzPts val="2000"/>
              <a:buChar char="•"/>
              <a:defRPr sz="1500"/>
            </a:lvl4pPr>
            <a:lvl5pPr marL="1714500" lvl="4" indent="-266700" algn="l">
              <a:lnSpc>
                <a:spcPct val="90000"/>
              </a:lnSpc>
              <a:spcBef>
                <a:spcPts val="375"/>
              </a:spcBef>
              <a:spcAft>
                <a:spcPts val="0"/>
              </a:spcAft>
              <a:buClr>
                <a:schemeClr val="dk1"/>
              </a:buClr>
              <a:buSzPts val="2000"/>
              <a:buChar char="•"/>
              <a:defRPr sz="1500"/>
            </a:lvl5pPr>
            <a:lvl6pPr marL="2057400" lvl="5" indent="-266700" algn="l">
              <a:lnSpc>
                <a:spcPct val="90000"/>
              </a:lnSpc>
              <a:spcBef>
                <a:spcPts val="375"/>
              </a:spcBef>
              <a:spcAft>
                <a:spcPts val="0"/>
              </a:spcAft>
              <a:buClr>
                <a:schemeClr val="dk1"/>
              </a:buClr>
              <a:buSzPts val="2000"/>
              <a:buChar char="•"/>
              <a:defRPr sz="1500"/>
            </a:lvl6pPr>
            <a:lvl7pPr marL="2400300" lvl="6" indent="-266700" algn="l">
              <a:lnSpc>
                <a:spcPct val="90000"/>
              </a:lnSpc>
              <a:spcBef>
                <a:spcPts val="375"/>
              </a:spcBef>
              <a:spcAft>
                <a:spcPts val="0"/>
              </a:spcAft>
              <a:buClr>
                <a:schemeClr val="dk1"/>
              </a:buClr>
              <a:buSzPts val="2000"/>
              <a:buChar char="•"/>
              <a:defRPr sz="1500"/>
            </a:lvl7pPr>
            <a:lvl8pPr marL="2743200" lvl="7" indent="-266700" algn="l">
              <a:lnSpc>
                <a:spcPct val="90000"/>
              </a:lnSpc>
              <a:spcBef>
                <a:spcPts val="375"/>
              </a:spcBef>
              <a:spcAft>
                <a:spcPts val="0"/>
              </a:spcAft>
              <a:buClr>
                <a:schemeClr val="dk1"/>
              </a:buClr>
              <a:buSzPts val="2000"/>
              <a:buChar char="•"/>
              <a:defRPr sz="1500"/>
            </a:lvl8pPr>
            <a:lvl9pPr marL="3086100" lvl="8" indent="-266700" algn="l">
              <a:lnSpc>
                <a:spcPct val="90000"/>
              </a:lnSpc>
              <a:spcBef>
                <a:spcPts val="375"/>
              </a:spcBef>
              <a:spcAft>
                <a:spcPts val="0"/>
              </a:spcAft>
              <a:buClr>
                <a:schemeClr val="dk1"/>
              </a:buClr>
              <a:buSzPts val="2000"/>
              <a:buChar char="•"/>
              <a:defRPr sz="1500"/>
            </a:lvl9pPr>
          </a:lstStyle>
          <a:p>
            <a:endParaRPr/>
          </a:p>
        </p:txBody>
      </p:sp>
      <p:sp>
        <p:nvSpPr>
          <p:cNvPr id="57" name="Google Shape;57;p2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58" name="Google Shape;58;p20"/>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59" name="Google Shape;59;p20"/>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60" name="Google Shape;60;p20"/>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742264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1"/>
        <p:cNvGrpSpPr/>
        <p:nvPr/>
      </p:nvGrpSpPr>
      <p:grpSpPr>
        <a:xfrm>
          <a:off x="0" y="0"/>
          <a:ext cx="0" cy="0"/>
          <a:chOff x="0" y="0"/>
          <a:chExt cx="0" cy="0"/>
        </a:xfrm>
      </p:grpSpPr>
      <p:sp>
        <p:nvSpPr>
          <p:cNvPr id="62" name="Google Shape;62;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1"/>
          <p:cNvSpPr>
            <a:spLocks noGrp="1"/>
          </p:cNvSpPr>
          <p:nvPr>
            <p:ph type="pic" idx="2"/>
          </p:nvPr>
        </p:nvSpPr>
        <p:spPr>
          <a:xfrm>
            <a:off x="5183188" y="987426"/>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32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8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24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20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4" name="Google Shape;64;p2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65" name="Google Shape;65;p21"/>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66" name="Google Shape;66;p21"/>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67" name="Google Shape;67;p21"/>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07795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1" name="Google Shape;71;p22"/>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72" name="Google Shape;72;p22"/>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73" name="Google Shape;73;p22"/>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039857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23"/>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3"/>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23"/>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12/07/2024</a:t>
            </a:r>
            <a:endParaRPr/>
          </a:p>
        </p:txBody>
      </p:sp>
      <p:sp>
        <p:nvSpPr>
          <p:cNvPr id="78" name="Google Shape;78;p23"/>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ATLAS ITk Pixel - Richard Bates</a:t>
            </a:r>
            <a:endParaRPr/>
          </a:p>
        </p:txBody>
      </p:sp>
      <p:sp>
        <p:nvSpPr>
          <p:cNvPr id="79" name="Google Shape;79;p23"/>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928095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838200" y="365126"/>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2"/>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r>
              <a:rPr lang="en-GB"/>
              <a:t>12/07/2024</a:t>
            </a:r>
            <a:endParaRPr/>
          </a:p>
        </p:txBody>
      </p:sp>
      <p:sp>
        <p:nvSpPr>
          <p:cNvPr id="9" name="Google Shape;9;p12"/>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r>
              <a:rPr lang="en-GB"/>
              <a:t>ATLAS ITk Pixel - Richard Bates</a:t>
            </a:r>
            <a:endParaRPr/>
          </a:p>
        </p:txBody>
      </p:sp>
      <p:sp>
        <p:nvSpPr>
          <p:cNvPr id="10" name="Google Shape;10;p12"/>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169593705"/>
      </p:ext>
    </p:extLst>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7" r:id="rId11"/>
    <p:sldLayoutId id="2147483706" r:id="rId12"/>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12/07/2024</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ATLAS ITk Pixel - Richard Bates</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25AB7-D2C7-4181-B594-615C704031B4}" type="slidenum">
              <a:rPr lang="en-GB" smtClean="0"/>
              <a:t>‹#›</a:t>
            </a:fld>
            <a:endParaRPr lang="en-GB"/>
          </a:p>
        </p:txBody>
      </p:sp>
    </p:spTree>
    <p:extLst>
      <p:ext uri="{BB962C8B-B14F-4D97-AF65-F5344CB8AC3E}">
        <p14:creationId xmlns:p14="http://schemas.microsoft.com/office/powerpoint/2010/main" val="136163358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661" r:id="rId12"/>
    <p:sldLayoutId id="2147483688" r:id="rId13"/>
    <p:sldLayoutId id="2147483689" r:id="rId14"/>
    <p:sldLayoutId id="2147483690" r:id="rId15"/>
    <p:sldLayoutId id="2147483691" r:id="rId16"/>
    <p:sldLayoutId id="2147483692" r:id="rId17"/>
    <p:sldLayoutId id="2147483693" r:id="rId18"/>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1.xml"/><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42.emf"/><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1.xml"/><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1.xml"/><Relationship Id="rId4" Type="http://schemas.openxmlformats.org/officeDocument/2006/relationships/hyperlink" Target="https://twiki.cern.ch/twiki/bin/view/AtlasPublic/UpgradeEventDisplay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7.tif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hyperlink" Target="https://atlas.web.cern.ch/Atlas/GROUPS/PHYSICS/PUBNOTES/ATL-PHYS-PUB-2021-02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atlas.web.cern.ch/Atlas/GROUPS/PHYSICS/PLOTS/IDTR-2023-0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atlas.web.cern.ch/Atlas/GROUPS/PHYSICS/PLOTS/ITK-2023-001/" TargetMode="Externa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1.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F4355-9884-4877-BB4D-9C82347480F3}"/>
              </a:ext>
            </a:extLst>
          </p:cNvPr>
          <p:cNvSpPr>
            <a:spLocks noGrp="1"/>
          </p:cNvSpPr>
          <p:nvPr>
            <p:ph type="ctrTitle"/>
          </p:nvPr>
        </p:nvSpPr>
        <p:spPr>
          <a:xfrm>
            <a:off x="2708275" y="1173164"/>
            <a:ext cx="7772400" cy="2387600"/>
          </a:xfrm>
        </p:spPr>
        <p:txBody>
          <a:bodyPr>
            <a:normAutofit/>
          </a:bodyPr>
          <a:lstStyle/>
          <a:p>
            <a:r>
              <a:rPr lang="en-GB" dirty="0"/>
              <a:t>ATLAS Inner Tracker (</a:t>
            </a:r>
            <a:r>
              <a:rPr lang="en-GB" dirty="0" err="1"/>
              <a:t>ITk</a:t>
            </a:r>
            <a:r>
              <a:rPr lang="en-GB" dirty="0"/>
              <a:t>) modules</a:t>
            </a:r>
          </a:p>
        </p:txBody>
      </p:sp>
      <p:sp>
        <p:nvSpPr>
          <p:cNvPr id="3" name="Subtitle 2">
            <a:extLst>
              <a:ext uri="{FF2B5EF4-FFF2-40B4-BE49-F238E27FC236}">
                <a16:creationId xmlns:a16="http://schemas.microsoft.com/office/drawing/2014/main" id="{F376DFD9-8018-48DD-8395-ACE0F6348A96}"/>
              </a:ext>
            </a:extLst>
          </p:cNvPr>
          <p:cNvSpPr>
            <a:spLocks noGrp="1"/>
          </p:cNvSpPr>
          <p:nvPr>
            <p:ph type="subTitle" idx="1"/>
          </p:nvPr>
        </p:nvSpPr>
        <p:spPr/>
        <p:txBody>
          <a:bodyPr/>
          <a:lstStyle/>
          <a:p>
            <a:r>
              <a:rPr lang="en-GB" dirty="0"/>
              <a:t>Richard Bates</a:t>
            </a:r>
          </a:p>
        </p:txBody>
      </p:sp>
    </p:spTree>
    <p:extLst>
      <p:ext uri="{BB962C8B-B14F-4D97-AF65-F5344CB8AC3E}">
        <p14:creationId xmlns:p14="http://schemas.microsoft.com/office/powerpoint/2010/main" val="377209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A503B3-E6F0-E942-B9C4-3C6742F2E33D}"/>
              </a:ext>
            </a:extLst>
          </p:cNvPr>
          <p:cNvSpPr>
            <a:spLocks noGrp="1"/>
          </p:cNvSpPr>
          <p:nvPr>
            <p:ph type="title"/>
          </p:nvPr>
        </p:nvSpPr>
        <p:spPr/>
        <p:txBody>
          <a:bodyPr>
            <a:normAutofit fontScale="90000"/>
          </a:bodyPr>
          <a:lstStyle/>
          <a:p>
            <a:r>
              <a:rPr lang="en-US" dirty="0"/>
              <a:t>Module Production Numbers</a:t>
            </a:r>
          </a:p>
        </p:txBody>
      </p:sp>
      <p:sp>
        <p:nvSpPr>
          <p:cNvPr id="2" name="Date Placeholder 1">
            <a:extLst>
              <a:ext uri="{FF2B5EF4-FFF2-40B4-BE49-F238E27FC236}">
                <a16:creationId xmlns:a16="http://schemas.microsoft.com/office/drawing/2014/main" id="{35B59107-089E-7E45-A322-FCB8F7F5499B}"/>
              </a:ext>
            </a:extLst>
          </p:cNvPr>
          <p:cNvSpPr>
            <a:spLocks noGrp="1"/>
          </p:cNvSpPr>
          <p:nvPr>
            <p:ph type="dt" sz="half" idx="10"/>
          </p:nvPr>
        </p:nvSpPr>
        <p:spPr/>
        <p:txBody>
          <a:bodyPr/>
          <a:lstStyle/>
          <a:p>
            <a:r>
              <a:rPr lang="en-US"/>
              <a:t>May 31 - June 8</a:t>
            </a:r>
            <a:endParaRPr lang="en-GB" dirty="0"/>
          </a:p>
        </p:txBody>
      </p:sp>
      <p:sp>
        <p:nvSpPr>
          <p:cNvPr id="3" name="Footer Placeholder 2">
            <a:extLst>
              <a:ext uri="{FF2B5EF4-FFF2-40B4-BE49-F238E27FC236}">
                <a16:creationId xmlns:a16="http://schemas.microsoft.com/office/drawing/2014/main" id="{3594EED0-6C46-1840-A7C8-C6CA6CB337ED}"/>
              </a:ext>
            </a:extLst>
          </p:cNvPr>
          <p:cNvSpPr>
            <a:spLocks noGrp="1"/>
          </p:cNvSpPr>
          <p:nvPr>
            <p:ph type="ftr" sz="quarter" idx="11"/>
          </p:nvPr>
        </p:nvSpPr>
        <p:spPr/>
        <p:txBody>
          <a:bodyPr/>
          <a:lstStyle/>
          <a:p>
            <a:r>
              <a:rPr lang="en-US"/>
              <a:t>ATLAS ITk Pixel Module FDR</a:t>
            </a:r>
            <a:endParaRPr lang="en-GB" dirty="0"/>
          </a:p>
        </p:txBody>
      </p:sp>
      <p:sp>
        <p:nvSpPr>
          <p:cNvPr id="4" name="Slide Number Placeholder 3">
            <a:extLst>
              <a:ext uri="{FF2B5EF4-FFF2-40B4-BE49-F238E27FC236}">
                <a16:creationId xmlns:a16="http://schemas.microsoft.com/office/drawing/2014/main" id="{1B1FC424-940D-054A-82C5-6ACCA62DD358}"/>
              </a:ext>
            </a:extLst>
          </p:cNvPr>
          <p:cNvSpPr>
            <a:spLocks noGrp="1"/>
          </p:cNvSpPr>
          <p:nvPr>
            <p:ph type="sldNum" sz="quarter" idx="12"/>
          </p:nvPr>
        </p:nvSpPr>
        <p:spPr/>
        <p:txBody>
          <a:bodyPr/>
          <a:lstStyle/>
          <a:p>
            <a:fld id="{24140C02-5362-45ED-B673-FA64574C010B}" type="slidenum">
              <a:rPr lang="en-GB" smtClean="0"/>
              <a:t>10</a:t>
            </a:fld>
            <a:endParaRPr lang="en-GB"/>
          </a:p>
        </p:txBody>
      </p:sp>
      <p:graphicFrame>
        <p:nvGraphicFramePr>
          <p:cNvPr id="7" name="Table 6">
            <a:extLst>
              <a:ext uri="{FF2B5EF4-FFF2-40B4-BE49-F238E27FC236}">
                <a16:creationId xmlns:a16="http://schemas.microsoft.com/office/drawing/2014/main" id="{6C98699F-4932-9D42-9853-6C8A6E01B2F5}"/>
              </a:ext>
            </a:extLst>
          </p:cNvPr>
          <p:cNvGraphicFramePr>
            <a:graphicFrameLocks noGrp="1"/>
          </p:cNvGraphicFramePr>
          <p:nvPr>
            <p:extLst>
              <p:ext uri="{D42A27DB-BD31-4B8C-83A1-F6EECF244321}">
                <p14:modId xmlns:p14="http://schemas.microsoft.com/office/powerpoint/2010/main" val="3499423411"/>
              </p:ext>
            </p:extLst>
          </p:nvPr>
        </p:nvGraphicFramePr>
        <p:xfrm>
          <a:off x="2461962" y="1482377"/>
          <a:ext cx="7268075" cy="4443716"/>
        </p:xfrm>
        <a:graphic>
          <a:graphicData uri="http://schemas.openxmlformats.org/drawingml/2006/table">
            <a:tbl>
              <a:tblPr firstRow="1" bandRow="1">
                <a:tableStyleId>{5C22544A-7EE6-4342-B048-85BDC9FD1C3A}</a:tableStyleId>
              </a:tblPr>
              <a:tblGrid>
                <a:gridCol w="2214532">
                  <a:extLst>
                    <a:ext uri="{9D8B030D-6E8A-4147-A177-3AD203B41FA5}">
                      <a16:colId xmlns:a16="http://schemas.microsoft.com/office/drawing/2014/main" val="818155948"/>
                    </a:ext>
                  </a:extLst>
                </a:gridCol>
                <a:gridCol w="1643176">
                  <a:extLst>
                    <a:ext uri="{9D8B030D-6E8A-4147-A177-3AD203B41FA5}">
                      <a16:colId xmlns:a16="http://schemas.microsoft.com/office/drawing/2014/main" val="4253983587"/>
                    </a:ext>
                  </a:extLst>
                </a:gridCol>
                <a:gridCol w="1136789">
                  <a:extLst>
                    <a:ext uri="{9D8B030D-6E8A-4147-A177-3AD203B41FA5}">
                      <a16:colId xmlns:a16="http://schemas.microsoft.com/office/drawing/2014/main" val="1218363116"/>
                    </a:ext>
                  </a:extLst>
                </a:gridCol>
                <a:gridCol w="1136789">
                  <a:extLst>
                    <a:ext uri="{9D8B030D-6E8A-4147-A177-3AD203B41FA5}">
                      <a16:colId xmlns:a16="http://schemas.microsoft.com/office/drawing/2014/main" val="2742803921"/>
                    </a:ext>
                  </a:extLst>
                </a:gridCol>
                <a:gridCol w="1136789">
                  <a:extLst>
                    <a:ext uri="{9D8B030D-6E8A-4147-A177-3AD203B41FA5}">
                      <a16:colId xmlns:a16="http://schemas.microsoft.com/office/drawing/2014/main" val="2968862272"/>
                    </a:ext>
                  </a:extLst>
                </a:gridCol>
              </a:tblGrid>
              <a:tr h="577683">
                <a:tc>
                  <a:txBody>
                    <a:bodyPr/>
                    <a:lstStyle/>
                    <a:p>
                      <a:r>
                        <a:rPr lang="en-US" sz="1400" dirty="0"/>
                        <a:t>Item</a:t>
                      </a:r>
                    </a:p>
                  </a:txBody>
                  <a:tcPr marL="68580" marR="68580" marT="34290" marB="34290"/>
                </a:tc>
                <a:tc>
                  <a:txBody>
                    <a:bodyPr/>
                    <a:lstStyle/>
                    <a:p>
                      <a:r>
                        <a:rPr lang="en-US" sz="1400" dirty="0"/>
                        <a:t>Pre-production</a:t>
                      </a:r>
                    </a:p>
                  </a:txBody>
                  <a:tcPr marL="68580" marR="68580" marT="34290" marB="34290"/>
                </a:tc>
                <a:tc>
                  <a:txBody>
                    <a:bodyPr/>
                    <a:lstStyle/>
                    <a:p>
                      <a:r>
                        <a:rPr lang="en-US" sz="1400" dirty="0"/>
                        <a:t>Production</a:t>
                      </a:r>
                    </a:p>
                  </a:txBody>
                  <a:tcPr marL="68580" marR="68580" marT="34290" marB="34290"/>
                </a:tc>
                <a:tc>
                  <a:txBody>
                    <a:bodyPr/>
                    <a:lstStyle/>
                    <a:p>
                      <a:r>
                        <a:rPr lang="en-US" sz="1400" dirty="0"/>
                        <a:t>Installed</a:t>
                      </a:r>
                    </a:p>
                  </a:txBody>
                  <a:tcPr marL="68580" marR="68580" marT="34290" marB="34290"/>
                </a:tc>
                <a:tc>
                  <a:txBody>
                    <a:bodyPr/>
                    <a:lstStyle/>
                    <a:p>
                      <a:r>
                        <a:rPr lang="en-US" sz="1400" dirty="0"/>
                        <a:t>Yield factor</a:t>
                      </a:r>
                    </a:p>
                  </a:txBody>
                  <a:tcPr marL="68580" marR="68580" marT="34290" marB="34290"/>
                </a:tc>
                <a:extLst>
                  <a:ext uri="{0D108BD9-81ED-4DB2-BD59-A6C34878D82A}">
                    <a16:rowId xmlns:a16="http://schemas.microsoft.com/office/drawing/2014/main" val="1897374222"/>
                  </a:ext>
                </a:extLst>
              </a:tr>
              <a:tr h="328835">
                <a:tc>
                  <a:txBody>
                    <a:bodyPr/>
                    <a:lstStyle/>
                    <a:p>
                      <a:r>
                        <a:rPr lang="en-US" sz="1400" b="1" dirty="0"/>
                        <a:t>Module hybrids</a:t>
                      </a:r>
                    </a:p>
                  </a:txBody>
                  <a:tcPr marL="68580" marR="68580" marT="34290" marB="34290"/>
                </a:tc>
                <a:tc>
                  <a:txBody>
                    <a:bodyPr/>
                    <a:lstStyle/>
                    <a:p>
                      <a:r>
                        <a:rPr lang="en-US" sz="1400" b="1" dirty="0"/>
                        <a:t>839</a:t>
                      </a:r>
                    </a:p>
                  </a:txBody>
                  <a:tcPr marL="68580" marR="68580" marT="34290" marB="34290"/>
                </a:tc>
                <a:tc>
                  <a:txBody>
                    <a:bodyPr/>
                    <a:lstStyle/>
                    <a:p>
                      <a:r>
                        <a:rPr lang="en-US" sz="1400" b="1" dirty="0"/>
                        <a:t>12370</a:t>
                      </a:r>
                    </a:p>
                  </a:txBody>
                  <a:tcPr marL="68580" marR="68580" marT="34290" marB="34290"/>
                </a:tc>
                <a:tc>
                  <a:txBody>
                    <a:bodyPr/>
                    <a:lstStyle/>
                    <a:p>
                      <a:r>
                        <a:rPr lang="en-US" sz="1400" b="1" dirty="0"/>
                        <a:t>8372</a:t>
                      </a:r>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552097548"/>
                  </a:ext>
                </a:extLst>
              </a:tr>
              <a:tr h="328835">
                <a:tc>
                  <a:txBody>
                    <a:bodyPr/>
                    <a:lstStyle/>
                    <a:p>
                      <a:r>
                        <a:rPr lang="en-US" sz="1400" dirty="0"/>
                        <a:t>L0 – Stave </a:t>
                      </a:r>
                    </a:p>
                  </a:txBody>
                  <a:tcPr marL="68580" marR="68580" marT="34290" marB="34290"/>
                </a:tc>
                <a:tc>
                  <a:txBody>
                    <a:bodyPr/>
                    <a:lstStyle/>
                    <a:p>
                      <a:r>
                        <a:rPr lang="en-US" sz="1400" dirty="0"/>
                        <a:t>10</a:t>
                      </a:r>
                    </a:p>
                  </a:txBody>
                  <a:tcPr marL="68580" marR="68580" marT="34290" marB="34290"/>
                </a:tc>
                <a:tc>
                  <a:txBody>
                    <a:bodyPr/>
                    <a:lstStyle/>
                    <a:p>
                      <a:r>
                        <a:rPr lang="en-GB" sz="1400" dirty="0"/>
                        <a:t>141</a:t>
                      </a:r>
                    </a:p>
                  </a:txBody>
                  <a:tcPr marL="68580" marR="68580" marT="34290" marB="34290"/>
                </a:tc>
                <a:tc>
                  <a:txBody>
                    <a:bodyPr/>
                    <a:lstStyle/>
                    <a:p>
                      <a:r>
                        <a:rPr lang="en-US" sz="1400" dirty="0"/>
                        <a:t>96</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1.46</a:t>
                      </a:r>
                    </a:p>
                  </a:txBody>
                  <a:tcPr marL="68580" marR="68580" marT="34290" marB="34290"/>
                </a:tc>
                <a:extLst>
                  <a:ext uri="{0D108BD9-81ED-4DB2-BD59-A6C34878D82A}">
                    <a16:rowId xmlns:a16="http://schemas.microsoft.com/office/drawing/2014/main" val="3015356963"/>
                  </a:ext>
                </a:extLst>
              </a:tr>
              <a:tr h="328835">
                <a:tc>
                  <a:txBody>
                    <a:bodyPr/>
                    <a:lstStyle/>
                    <a:p>
                      <a:r>
                        <a:rPr lang="en-US" sz="1400" dirty="0"/>
                        <a:t>L0 – Coupled Rings</a:t>
                      </a:r>
                    </a:p>
                  </a:txBody>
                  <a:tcPr marL="68580" marR="68580" marT="34290" marB="34290"/>
                </a:tc>
                <a:tc>
                  <a:txBody>
                    <a:bodyPr/>
                    <a:lstStyle/>
                    <a:p>
                      <a:r>
                        <a:rPr lang="en-US" sz="1400" dirty="0"/>
                        <a:t>18</a:t>
                      </a:r>
                    </a:p>
                  </a:txBody>
                  <a:tcPr marL="68580" marR="68580" marT="34290" marB="34290"/>
                </a:tc>
                <a:tc>
                  <a:txBody>
                    <a:bodyPr/>
                    <a:lstStyle/>
                    <a:p>
                      <a:r>
                        <a:rPr lang="en-GB" sz="1400" dirty="0"/>
                        <a:t>264</a:t>
                      </a:r>
                    </a:p>
                  </a:txBody>
                  <a:tcPr marL="68580" marR="68580" marT="34290" marB="34290"/>
                </a:tc>
                <a:tc>
                  <a:txBody>
                    <a:bodyPr/>
                    <a:lstStyle/>
                    <a:p>
                      <a:r>
                        <a:rPr lang="en-US" sz="1400" dirty="0"/>
                        <a:t>180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1.46</a:t>
                      </a:r>
                    </a:p>
                  </a:txBody>
                  <a:tcPr marL="68580" marR="68580" marT="34290" marB="34290"/>
                </a:tc>
                <a:extLst>
                  <a:ext uri="{0D108BD9-81ED-4DB2-BD59-A6C34878D82A}">
                    <a16:rowId xmlns:a16="http://schemas.microsoft.com/office/drawing/2014/main" val="1232624415"/>
                  </a:ext>
                </a:extLst>
              </a:tr>
              <a:tr h="328835">
                <a:tc>
                  <a:txBody>
                    <a:bodyPr/>
                    <a:lstStyle/>
                    <a:p>
                      <a:r>
                        <a:rPr lang="en-US" sz="1400" dirty="0"/>
                        <a:t>L0 – Endcap Rings</a:t>
                      </a:r>
                    </a:p>
                  </a:txBody>
                  <a:tcPr marL="68580" marR="68580" marT="34290" marB="34290"/>
                </a:tc>
                <a:tc>
                  <a:txBody>
                    <a:bodyPr/>
                    <a:lstStyle/>
                    <a:p>
                      <a:r>
                        <a:rPr lang="en-US" sz="1400" dirty="0"/>
                        <a:t>12</a:t>
                      </a:r>
                    </a:p>
                  </a:txBody>
                  <a:tcPr marL="68580" marR="68580" marT="34290" marB="34290"/>
                </a:tc>
                <a:tc>
                  <a:txBody>
                    <a:bodyPr/>
                    <a:lstStyle/>
                    <a:p>
                      <a:r>
                        <a:rPr lang="en-GB" sz="1400" dirty="0"/>
                        <a:t>176</a:t>
                      </a:r>
                    </a:p>
                  </a:txBody>
                  <a:tcPr marL="68580" marR="68580" marT="34290" marB="34290"/>
                </a:tc>
                <a:tc>
                  <a:txBody>
                    <a:bodyPr/>
                    <a:lstStyle/>
                    <a:p>
                      <a:r>
                        <a:rPr lang="en-US" sz="1400" dirty="0"/>
                        <a:t>120</a:t>
                      </a:r>
                    </a:p>
                  </a:txBody>
                  <a:tcPr marL="68580" marR="68580" marT="34290" marB="34290"/>
                </a:tc>
                <a:tc>
                  <a:txBody>
                    <a:bodyPr/>
                    <a:lstStyle/>
                    <a:p>
                      <a:pPr algn="ctr"/>
                      <a:r>
                        <a:rPr lang="en-US" sz="1400" dirty="0"/>
                        <a:t>1.46</a:t>
                      </a:r>
                    </a:p>
                  </a:txBody>
                  <a:tcPr marL="68580" marR="68580" marT="34290" marB="34290"/>
                </a:tc>
                <a:extLst>
                  <a:ext uri="{0D108BD9-81ED-4DB2-BD59-A6C34878D82A}">
                    <a16:rowId xmlns:a16="http://schemas.microsoft.com/office/drawing/2014/main" val="78826706"/>
                  </a:ext>
                </a:extLst>
              </a:tr>
              <a:tr h="577683">
                <a:tc>
                  <a:txBody>
                    <a:bodyPr/>
                    <a:lstStyle/>
                    <a:p>
                      <a:r>
                        <a:rPr lang="en-US" sz="1400" dirty="0"/>
                        <a:t>Common Quad Hybrids</a:t>
                      </a:r>
                    </a:p>
                  </a:txBody>
                  <a:tcPr marL="68580" marR="68580" marT="34290" marB="34290"/>
                </a:tc>
                <a:tc>
                  <a:txBody>
                    <a:bodyPr/>
                    <a:lstStyle/>
                    <a:p>
                      <a:r>
                        <a:rPr lang="en-US" sz="1400" dirty="0"/>
                        <a:t>799</a:t>
                      </a:r>
                    </a:p>
                  </a:txBody>
                  <a:tcPr marL="68580" marR="68580" marT="34290" marB="34290"/>
                </a:tc>
                <a:tc>
                  <a:txBody>
                    <a:bodyPr/>
                    <a:lstStyle/>
                    <a:p>
                      <a:r>
                        <a:rPr lang="en-US" sz="1400" dirty="0"/>
                        <a:t>11789</a:t>
                      </a:r>
                    </a:p>
                  </a:txBody>
                  <a:tcPr marL="68580" marR="68580" marT="34290" marB="34290"/>
                </a:tc>
                <a:tc>
                  <a:txBody>
                    <a:bodyPr/>
                    <a:lstStyle/>
                    <a:p>
                      <a:r>
                        <a:rPr lang="en-US" sz="1400" dirty="0"/>
                        <a:t>7976</a:t>
                      </a:r>
                    </a:p>
                  </a:txBody>
                  <a:tcPr marL="68580" marR="68580" marT="34290" marB="34290"/>
                </a:tc>
                <a:tc>
                  <a:txBody>
                    <a:bodyPr/>
                    <a:lstStyle/>
                    <a:p>
                      <a:pPr algn="ctr"/>
                      <a:r>
                        <a:rPr lang="en-US" sz="1400" dirty="0"/>
                        <a:t>1.48</a:t>
                      </a:r>
                    </a:p>
                  </a:txBody>
                  <a:tcPr marL="68580" marR="68580" marT="34290" marB="34290"/>
                </a:tc>
                <a:extLst>
                  <a:ext uri="{0D108BD9-81ED-4DB2-BD59-A6C34878D82A}">
                    <a16:rowId xmlns:a16="http://schemas.microsoft.com/office/drawing/2014/main" val="1956723498"/>
                  </a:ext>
                </a:extLst>
              </a:tr>
              <a:tr h="328835">
                <a:tc>
                  <a:txBody>
                    <a:bodyPr/>
                    <a:lstStyle/>
                    <a:p>
                      <a:r>
                        <a:rPr lang="en-US" sz="1400" b="1" dirty="0"/>
                        <a:t>Assembled Modules</a:t>
                      </a:r>
                    </a:p>
                  </a:txBody>
                  <a:tcPr marL="68580" marR="68580" marT="34290" marB="34290"/>
                </a:tc>
                <a:tc>
                  <a:txBody>
                    <a:bodyPr/>
                    <a:lstStyle/>
                    <a:p>
                      <a:r>
                        <a:rPr lang="en-US" sz="1400" b="1" dirty="0"/>
                        <a:t>849</a:t>
                      </a:r>
                    </a:p>
                  </a:txBody>
                  <a:tcPr marL="68580" marR="68580" marT="34290" marB="34290"/>
                </a:tc>
                <a:tc>
                  <a:txBody>
                    <a:bodyPr/>
                    <a:lstStyle/>
                    <a:p>
                      <a:r>
                        <a:rPr lang="en-US" sz="1400" b="1" dirty="0"/>
                        <a:t>12011</a:t>
                      </a:r>
                    </a:p>
                  </a:txBody>
                  <a:tcPr marL="68580" marR="68580" marT="34290" marB="34290"/>
                </a:tc>
                <a:tc>
                  <a:txBody>
                    <a:bodyPr/>
                    <a:lstStyle/>
                    <a:p>
                      <a:r>
                        <a:rPr lang="en-US" sz="1400" b="1" dirty="0"/>
                        <a:t>8372</a:t>
                      </a:r>
                    </a:p>
                  </a:txBody>
                  <a:tcPr marL="68580" marR="68580" marT="34290" marB="34290"/>
                </a:tc>
                <a:tc>
                  <a:txBody>
                    <a:bodyPr/>
                    <a:lstStyle/>
                    <a:p>
                      <a:pPr algn="ctr"/>
                      <a:endParaRPr lang="en-US" sz="1400" dirty="0"/>
                    </a:p>
                  </a:txBody>
                  <a:tcPr marL="68580" marR="68580" marT="34290" marB="34290"/>
                </a:tc>
                <a:extLst>
                  <a:ext uri="{0D108BD9-81ED-4DB2-BD59-A6C34878D82A}">
                    <a16:rowId xmlns:a16="http://schemas.microsoft.com/office/drawing/2014/main" val="700881019"/>
                  </a:ext>
                </a:extLst>
              </a:tr>
              <a:tr h="328835">
                <a:tc>
                  <a:txBody>
                    <a:bodyPr/>
                    <a:lstStyle/>
                    <a:p>
                      <a:r>
                        <a:rPr lang="en-US" sz="1400" dirty="0"/>
                        <a:t>L0 – Stave </a:t>
                      </a:r>
                    </a:p>
                  </a:txBody>
                  <a:tcPr marL="68580" marR="68580" marT="34290" marB="34290"/>
                </a:tc>
                <a:tc>
                  <a:txBody>
                    <a:bodyPr/>
                    <a:lstStyle/>
                    <a:p>
                      <a:r>
                        <a:rPr lang="en-US" sz="1400" dirty="0"/>
                        <a:t>10</a:t>
                      </a:r>
                    </a:p>
                  </a:txBody>
                  <a:tcPr marL="68580" marR="68580" marT="34290" marB="34290"/>
                </a:tc>
                <a:tc>
                  <a:txBody>
                    <a:bodyPr/>
                    <a:lstStyle/>
                    <a:p>
                      <a:r>
                        <a:rPr lang="en-GB" sz="1400" dirty="0"/>
                        <a:t>141</a:t>
                      </a:r>
                    </a:p>
                  </a:txBody>
                  <a:tcPr marL="68580" marR="68580" marT="34290" marB="34290"/>
                </a:tc>
                <a:tc>
                  <a:txBody>
                    <a:bodyPr/>
                    <a:lstStyle/>
                    <a:p>
                      <a:r>
                        <a:rPr lang="en-US" sz="1400" dirty="0"/>
                        <a:t>96</a:t>
                      </a:r>
                    </a:p>
                  </a:txBody>
                  <a:tcPr marL="68580" marR="68580" marT="34290" marB="34290"/>
                </a:tc>
                <a:tc>
                  <a:txBody>
                    <a:bodyPr/>
                    <a:lstStyle/>
                    <a:p>
                      <a:pPr algn="ctr"/>
                      <a:r>
                        <a:rPr lang="en-US" sz="1400" dirty="0"/>
                        <a:t>1.47</a:t>
                      </a:r>
                    </a:p>
                  </a:txBody>
                  <a:tcPr marL="68580" marR="68580" marT="34290" marB="34290"/>
                </a:tc>
                <a:extLst>
                  <a:ext uri="{0D108BD9-81ED-4DB2-BD59-A6C34878D82A}">
                    <a16:rowId xmlns:a16="http://schemas.microsoft.com/office/drawing/2014/main" val="3596961158"/>
                  </a:ext>
                </a:extLst>
              </a:tr>
              <a:tr h="328835">
                <a:tc>
                  <a:txBody>
                    <a:bodyPr/>
                    <a:lstStyle/>
                    <a:p>
                      <a:r>
                        <a:rPr lang="en-US" sz="1400" dirty="0"/>
                        <a:t>L0 – Coupled Rings</a:t>
                      </a:r>
                    </a:p>
                  </a:txBody>
                  <a:tcPr marL="68580" marR="68580" marT="34290" marB="34290"/>
                </a:tc>
                <a:tc>
                  <a:txBody>
                    <a:bodyPr/>
                    <a:lstStyle/>
                    <a:p>
                      <a:r>
                        <a:rPr lang="en-US" sz="1400" dirty="0"/>
                        <a:t>18</a:t>
                      </a:r>
                    </a:p>
                  </a:txBody>
                  <a:tcPr marL="68580" marR="68580" marT="34290" marB="34290"/>
                </a:tc>
                <a:tc>
                  <a:txBody>
                    <a:bodyPr/>
                    <a:lstStyle/>
                    <a:p>
                      <a:r>
                        <a:rPr lang="en-GB" sz="1400" dirty="0"/>
                        <a:t>264</a:t>
                      </a:r>
                    </a:p>
                  </a:txBody>
                  <a:tcPr marL="68580" marR="68580" marT="34290" marB="34290"/>
                </a:tc>
                <a:tc>
                  <a:txBody>
                    <a:bodyPr/>
                    <a:lstStyle/>
                    <a:p>
                      <a:r>
                        <a:rPr lang="en-US" sz="1400" dirty="0"/>
                        <a:t>180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1.47</a:t>
                      </a:r>
                    </a:p>
                  </a:txBody>
                  <a:tcPr marL="68580" marR="68580" marT="34290" marB="34290"/>
                </a:tc>
                <a:extLst>
                  <a:ext uri="{0D108BD9-81ED-4DB2-BD59-A6C34878D82A}">
                    <a16:rowId xmlns:a16="http://schemas.microsoft.com/office/drawing/2014/main" val="2185137748"/>
                  </a:ext>
                </a:extLst>
              </a:tr>
              <a:tr h="328835">
                <a:tc>
                  <a:txBody>
                    <a:bodyPr/>
                    <a:lstStyle/>
                    <a:p>
                      <a:r>
                        <a:rPr lang="en-US" sz="1400" dirty="0"/>
                        <a:t>L0 – Endcap Rings</a:t>
                      </a:r>
                    </a:p>
                  </a:txBody>
                  <a:tcPr marL="68580" marR="68580" marT="34290" marB="34290"/>
                </a:tc>
                <a:tc>
                  <a:txBody>
                    <a:bodyPr/>
                    <a:lstStyle/>
                    <a:p>
                      <a:r>
                        <a:rPr lang="en-US" sz="1400" dirty="0"/>
                        <a:t>12</a:t>
                      </a:r>
                    </a:p>
                  </a:txBody>
                  <a:tcPr marL="68580" marR="68580" marT="34290" marB="34290"/>
                </a:tc>
                <a:tc>
                  <a:txBody>
                    <a:bodyPr/>
                    <a:lstStyle/>
                    <a:p>
                      <a:r>
                        <a:rPr lang="en-GB" sz="1400" dirty="0"/>
                        <a:t>176</a:t>
                      </a:r>
                    </a:p>
                  </a:txBody>
                  <a:tcPr marL="68580" marR="68580" marT="34290" marB="34290"/>
                </a:tc>
                <a:tc>
                  <a:txBody>
                    <a:bodyPr/>
                    <a:lstStyle/>
                    <a:p>
                      <a:r>
                        <a:rPr lang="en-US" sz="1400" dirty="0"/>
                        <a:t>120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1.47</a:t>
                      </a:r>
                    </a:p>
                  </a:txBody>
                  <a:tcPr marL="68580" marR="68580" marT="34290" marB="34290"/>
                </a:tc>
                <a:extLst>
                  <a:ext uri="{0D108BD9-81ED-4DB2-BD59-A6C34878D82A}">
                    <a16:rowId xmlns:a16="http://schemas.microsoft.com/office/drawing/2014/main" val="2738851943"/>
                  </a:ext>
                </a:extLst>
              </a:tr>
              <a:tr h="328835">
                <a:tc>
                  <a:txBody>
                    <a:bodyPr/>
                    <a:lstStyle/>
                    <a:p>
                      <a:r>
                        <a:rPr lang="en-US" sz="1400" dirty="0"/>
                        <a:t>L1 Quad</a:t>
                      </a:r>
                    </a:p>
                  </a:txBody>
                  <a:tcPr marL="68580" marR="68580" marT="34290" marB="34290"/>
                </a:tc>
                <a:tc>
                  <a:txBody>
                    <a:bodyPr/>
                    <a:lstStyle/>
                    <a:p>
                      <a:r>
                        <a:rPr lang="en-US" sz="1400" dirty="0"/>
                        <a:t>120</a:t>
                      </a:r>
                    </a:p>
                  </a:txBody>
                  <a:tcPr marL="68580" marR="68580" marT="34290" marB="34290"/>
                </a:tc>
                <a:tc>
                  <a:txBody>
                    <a:bodyPr/>
                    <a:lstStyle/>
                    <a:p>
                      <a:r>
                        <a:rPr lang="en-US" sz="1400" dirty="0"/>
                        <a:t>1690</a:t>
                      </a:r>
                    </a:p>
                  </a:txBody>
                  <a:tcPr marL="68580" marR="68580" marT="34290" marB="34290"/>
                </a:tc>
                <a:tc>
                  <a:txBody>
                    <a:bodyPr/>
                    <a:lstStyle/>
                    <a:p>
                      <a:r>
                        <a:rPr lang="en-US" sz="1400" dirty="0"/>
                        <a:t>1160</a:t>
                      </a:r>
                    </a:p>
                  </a:txBody>
                  <a:tcPr marL="68580" marR="68580" marT="34290" marB="34290"/>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Calibri" panose="020F0502020204030204" pitchFamily="34" charset="0"/>
                        </a:rPr>
                        <a:t>1.46</a:t>
                      </a:r>
                      <a:endParaRPr lang="en-GB" sz="9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54398526"/>
                  </a:ext>
                </a:extLst>
              </a:tr>
              <a:tr h="328835">
                <a:tc>
                  <a:txBody>
                    <a:bodyPr/>
                    <a:lstStyle/>
                    <a:p>
                      <a:r>
                        <a:rPr lang="en-US" sz="1400" dirty="0"/>
                        <a:t>L2-L4</a:t>
                      </a:r>
                    </a:p>
                  </a:txBody>
                  <a:tcPr marL="68580" marR="68580" marT="34290" marB="34290"/>
                </a:tc>
                <a:tc>
                  <a:txBody>
                    <a:bodyPr/>
                    <a:lstStyle/>
                    <a:p>
                      <a:r>
                        <a:rPr lang="en-US" sz="1400" dirty="0"/>
                        <a:t>683</a:t>
                      </a:r>
                    </a:p>
                  </a:txBody>
                  <a:tcPr marL="68580" marR="68580" marT="34290" marB="34290"/>
                </a:tc>
                <a:tc>
                  <a:txBody>
                    <a:bodyPr/>
                    <a:lstStyle/>
                    <a:p>
                      <a:r>
                        <a:rPr lang="en-US" sz="1400" dirty="0"/>
                        <a:t>9740</a:t>
                      </a:r>
                    </a:p>
                  </a:txBody>
                  <a:tcPr marL="68580" marR="68580" marT="34290" marB="34290"/>
                </a:tc>
                <a:tc>
                  <a:txBody>
                    <a:bodyPr/>
                    <a:lstStyle/>
                    <a:p>
                      <a:r>
                        <a:rPr lang="en-US" sz="1400" b="0" dirty="0"/>
                        <a:t>6816</a:t>
                      </a:r>
                    </a:p>
                  </a:txBody>
                  <a:tcPr marL="68580" marR="68580" marT="34290" marB="34290"/>
                </a:tc>
                <a:tc>
                  <a:txBody>
                    <a:bodyPr/>
                    <a:lstStyle/>
                    <a:p>
                      <a:pPr algn="ctr"/>
                      <a:r>
                        <a:rPr lang="en-US" sz="1400" dirty="0"/>
                        <a:t>1.43</a:t>
                      </a:r>
                    </a:p>
                  </a:txBody>
                  <a:tcPr marL="68580" marR="68580" marT="34290" marB="34290"/>
                </a:tc>
                <a:extLst>
                  <a:ext uri="{0D108BD9-81ED-4DB2-BD59-A6C34878D82A}">
                    <a16:rowId xmlns:a16="http://schemas.microsoft.com/office/drawing/2014/main" val="936306078"/>
                  </a:ext>
                </a:extLst>
              </a:tr>
            </a:tbl>
          </a:graphicData>
        </a:graphic>
      </p:graphicFrame>
      <p:sp>
        <p:nvSpPr>
          <p:cNvPr id="8" name="TextBox 7">
            <a:extLst>
              <a:ext uri="{FF2B5EF4-FFF2-40B4-BE49-F238E27FC236}">
                <a16:creationId xmlns:a16="http://schemas.microsoft.com/office/drawing/2014/main" id="{AB8154B4-81E0-E742-9B35-F360C17D40C9}"/>
              </a:ext>
            </a:extLst>
          </p:cNvPr>
          <p:cNvSpPr txBox="1"/>
          <p:nvPr/>
        </p:nvSpPr>
        <p:spPr>
          <a:xfrm>
            <a:off x="7095357" y="6053094"/>
            <a:ext cx="3640227" cy="300082"/>
          </a:xfrm>
          <a:prstGeom prst="rect">
            <a:avLst/>
          </a:prstGeom>
          <a:noFill/>
        </p:spPr>
        <p:txBody>
          <a:bodyPr wrap="none" rtlCol="0">
            <a:spAutoFit/>
          </a:bodyPr>
          <a:lstStyle/>
          <a:p>
            <a:r>
              <a:rPr lang="en-US" sz="1350" dirty="0"/>
              <a:t>Yields from MoU/BoE document and may change</a:t>
            </a:r>
          </a:p>
        </p:txBody>
      </p:sp>
    </p:spTree>
    <p:extLst>
      <p:ext uri="{BB962C8B-B14F-4D97-AF65-F5344CB8AC3E}">
        <p14:creationId xmlns:p14="http://schemas.microsoft.com/office/powerpoint/2010/main" val="2292448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85CF4A7-B842-AE4F-B464-7DFAF6CC5A0C}"/>
              </a:ext>
            </a:extLst>
          </p:cNvPr>
          <p:cNvSpPr>
            <a:spLocks noGrp="1"/>
          </p:cNvSpPr>
          <p:nvPr>
            <p:ph type="title"/>
          </p:nvPr>
        </p:nvSpPr>
        <p:spPr/>
        <p:txBody>
          <a:bodyPr>
            <a:normAutofit fontScale="90000"/>
          </a:bodyPr>
          <a:lstStyle/>
          <a:p>
            <a:r>
              <a:rPr lang="en-US" dirty="0"/>
              <a:t>Overview</a:t>
            </a:r>
          </a:p>
        </p:txBody>
      </p:sp>
      <p:sp>
        <p:nvSpPr>
          <p:cNvPr id="2" name="Date Placeholder 1">
            <a:extLst>
              <a:ext uri="{FF2B5EF4-FFF2-40B4-BE49-F238E27FC236}">
                <a16:creationId xmlns:a16="http://schemas.microsoft.com/office/drawing/2014/main" id="{78F13940-5720-7740-9CD1-952789AB7554}"/>
              </a:ext>
            </a:extLst>
          </p:cNvPr>
          <p:cNvSpPr>
            <a:spLocks noGrp="1"/>
          </p:cNvSpPr>
          <p:nvPr>
            <p:ph type="dt" sz="half" idx="10"/>
          </p:nvPr>
        </p:nvSpPr>
        <p:spPr/>
        <p:txBody>
          <a:bodyPr/>
          <a:lstStyle/>
          <a:p>
            <a:r>
              <a:rPr lang="en-US"/>
              <a:t>May 31 - June 8</a:t>
            </a:r>
            <a:endParaRPr lang="en-GB" dirty="0"/>
          </a:p>
        </p:txBody>
      </p:sp>
      <p:sp>
        <p:nvSpPr>
          <p:cNvPr id="3" name="Footer Placeholder 2">
            <a:extLst>
              <a:ext uri="{FF2B5EF4-FFF2-40B4-BE49-F238E27FC236}">
                <a16:creationId xmlns:a16="http://schemas.microsoft.com/office/drawing/2014/main" id="{D48A5309-A9D5-FE4F-ABDD-E44043E089C8}"/>
              </a:ext>
            </a:extLst>
          </p:cNvPr>
          <p:cNvSpPr>
            <a:spLocks noGrp="1"/>
          </p:cNvSpPr>
          <p:nvPr>
            <p:ph type="ftr" sz="quarter" idx="11"/>
          </p:nvPr>
        </p:nvSpPr>
        <p:spPr/>
        <p:txBody>
          <a:bodyPr/>
          <a:lstStyle/>
          <a:p>
            <a:r>
              <a:rPr lang="en-US"/>
              <a:t>ATLAS ITk Pixel Module FDR</a:t>
            </a:r>
            <a:endParaRPr lang="en-GB" dirty="0"/>
          </a:p>
        </p:txBody>
      </p:sp>
      <p:sp>
        <p:nvSpPr>
          <p:cNvPr id="4" name="Slide Number Placeholder 3">
            <a:extLst>
              <a:ext uri="{FF2B5EF4-FFF2-40B4-BE49-F238E27FC236}">
                <a16:creationId xmlns:a16="http://schemas.microsoft.com/office/drawing/2014/main" id="{76A560BA-75E8-E34F-91F1-E864AA84ABCB}"/>
              </a:ext>
            </a:extLst>
          </p:cNvPr>
          <p:cNvSpPr>
            <a:spLocks noGrp="1"/>
          </p:cNvSpPr>
          <p:nvPr>
            <p:ph type="sldNum" sz="quarter" idx="12"/>
          </p:nvPr>
        </p:nvSpPr>
        <p:spPr/>
        <p:txBody>
          <a:bodyPr/>
          <a:lstStyle/>
          <a:p>
            <a:fld id="{24140C02-5362-45ED-B673-FA64574C010B}" type="slidenum">
              <a:rPr lang="en-GB" smtClean="0"/>
              <a:t>11</a:t>
            </a:fld>
            <a:endParaRPr lang="en-GB"/>
          </a:p>
        </p:txBody>
      </p:sp>
      <p:sp>
        <p:nvSpPr>
          <p:cNvPr id="8" name="TextBox 7">
            <a:extLst>
              <a:ext uri="{FF2B5EF4-FFF2-40B4-BE49-F238E27FC236}">
                <a16:creationId xmlns:a16="http://schemas.microsoft.com/office/drawing/2014/main" id="{4F4DFC6B-8FBA-0843-B6DD-ECDA1D3105FF}"/>
              </a:ext>
            </a:extLst>
          </p:cNvPr>
          <p:cNvSpPr txBox="1"/>
          <p:nvPr/>
        </p:nvSpPr>
        <p:spPr>
          <a:xfrm>
            <a:off x="937026" y="3925004"/>
            <a:ext cx="2028712" cy="300082"/>
          </a:xfrm>
          <a:prstGeom prst="rect">
            <a:avLst/>
          </a:prstGeom>
          <a:noFill/>
        </p:spPr>
        <p:txBody>
          <a:bodyPr wrap="square" rtlCol="0">
            <a:spAutoFit/>
          </a:bodyPr>
          <a:lstStyle/>
          <a:p>
            <a:pPr algn="ctr"/>
            <a:r>
              <a:rPr lang="en-US" sz="1350" dirty="0"/>
              <a:t>Bare Module</a:t>
            </a:r>
          </a:p>
        </p:txBody>
      </p:sp>
      <p:sp>
        <p:nvSpPr>
          <p:cNvPr id="9" name="TextBox 8">
            <a:extLst>
              <a:ext uri="{FF2B5EF4-FFF2-40B4-BE49-F238E27FC236}">
                <a16:creationId xmlns:a16="http://schemas.microsoft.com/office/drawing/2014/main" id="{B51D85EE-9CBD-0A48-927D-2A3AE531CA0A}"/>
              </a:ext>
            </a:extLst>
          </p:cNvPr>
          <p:cNvSpPr txBox="1"/>
          <p:nvPr/>
        </p:nvSpPr>
        <p:spPr>
          <a:xfrm>
            <a:off x="3282454" y="3925004"/>
            <a:ext cx="1533833" cy="300082"/>
          </a:xfrm>
          <a:prstGeom prst="rect">
            <a:avLst/>
          </a:prstGeom>
          <a:noFill/>
        </p:spPr>
        <p:txBody>
          <a:bodyPr wrap="square" rtlCol="0">
            <a:spAutoFit/>
          </a:bodyPr>
          <a:lstStyle/>
          <a:p>
            <a:r>
              <a:rPr lang="en-US" sz="1350" dirty="0"/>
              <a:t>Quad Hybrid</a:t>
            </a:r>
          </a:p>
        </p:txBody>
      </p:sp>
      <p:sp>
        <p:nvSpPr>
          <p:cNvPr id="11" name="TextBox 10">
            <a:extLst>
              <a:ext uri="{FF2B5EF4-FFF2-40B4-BE49-F238E27FC236}">
                <a16:creationId xmlns:a16="http://schemas.microsoft.com/office/drawing/2014/main" id="{06A24D0C-157A-9A43-B1FA-BAD150DDFFE5}"/>
              </a:ext>
            </a:extLst>
          </p:cNvPr>
          <p:cNvSpPr txBox="1"/>
          <p:nvPr/>
        </p:nvSpPr>
        <p:spPr>
          <a:xfrm>
            <a:off x="6131622" y="3925004"/>
            <a:ext cx="1011137" cy="300082"/>
          </a:xfrm>
          <a:prstGeom prst="rect">
            <a:avLst/>
          </a:prstGeom>
          <a:noFill/>
        </p:spPr>
        <p:txBody>
          <a:bodyPr wrap="square" rtlCol="0">
            <a:spAutoFit/>
          </a:bodyPr>
          <a:lstStyle/>
          <a:p>
            <a:r>
              <a:rPr lang="en-US" sz="1350" dirty="0"/>
              <a:t>Assembly</a:t>
            </a:r>
          </a:p>
        </p:txBody>
      </p:sp>
      <p:pic>
        <p:nvPicPr>
          <p:cNvPr id="34" name="Picture 33">
            <a:extLst>
              <a:ext uri="{FF2B5EF4-FFF2-40B4-BE49-F238E27FC236}">
                <a16:creationId xmlns:a16="http://schemas.microsoft.com/office/drawing/2014/main" id="{80F422A5-CCCC-A741-99CA-7181E62C72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540398" y="4049126"/>
            <a:ext cx="1707642" cy="2276856"/>
          </a:xfrm>
          <a:prstGeom prst="rect">
            <a:avLst/>
          </a:prstGeom>
        </p:spPr>
      </p:pic>
      <p:sp>
        <p:nvSpPr>
          <p:cNvPr id="35" name="TextBox 34">
            <a:extLst>
              <a:ext uri="{FF2B5EF4-FFF2-40B4-BE49-F238E27FC236}">
                <a16:creationId xmlns:a16="http://schemas.microsoft.com/office/drawing/2014/main" id="{3F462C41-B2D8-3241-9A24-0293169669F6}"/>
              </a:ext>
            </a:extLst>
          </p:cNvPr>
          <p:cNvSpPr txBox="1"/>
          <p:nvPr/>
        </p:nvSpPr>
        <p:spPr>
          <a:xfrm>
            <a:off x="9065342" y="3925004"/>
            <a:ext cx="766916" cy="300082"/>
          </a:xfrm>
          <a:prstGeom prst="rect">
            <a:avLst/>
          </a:prstGeom>
          <a:noFill/>
        </p:spPr>
        <p:txBody>
          <a:bodyPr wrap="square" rtlCol="0">
            <a:spAutoFit/>
          </a:bodyPr>
          <a:lstStyle/>
          <a:p>
            <a:r>
              <a:rPr lang="en-US" sz="1350" dirty="0"/>
              <a:t>Testing</a:t>
            </a:r>
          </a:p>
        </p:txBody>
      </p:sp>
      <p:grpSp>
        <p:nvGrpSpPr>
          <p:cNvPr id="39" name="Group 38">
            <a:extLst>
              <a:ext uri="{FF2B5EF4-FFF2-40B4-BE49-F238E27FC236}">
                <a16:creationId xmlns:a16="http://schemas.microsoft.com/office/drawing/2014/main" id="{A376509D-87C6-1EC6-2998-02B8FB6ABE7C}"/>
              </a:ext>
            </a:extLst>
          </p:cNvPr>
          <p:cNvGrpSpPr/>
          <p:nvPr/>
        </p:nvGrpSpPr>
        <p:grpSpPr>
          <a:xfrm>
            <a:off x="1024341" y="1326180"/>
            <a:ext cx="9617593" cy="2264886"/>
            <a:chOff x="1834433" y="1655872"/>
            <a:chExt cx="8428619" cy="1915186"/>
          </a:xfrm>
        </p:grpSpPr>
        <p:grpSp>
          <p:nvGrpSpPr>
            <p:cNvPr id="13" name="Group 12">
              <a:extLst>
                <a:ext uri="{FF2B5EF4-FFF2-40B4-BE49-F238E27FC236}">
                  <a16:creationId xmlns:a16="http://schemas.microsoft.com/office/drawing/2014/main" id="{F43E0597-A94E-3748-8FB0-3E77B2865689}"/>
                </a:ext>
              </a:extLst>
            </p:cNvPr>
            <p:cNvGrpSpPr/>
            <p:nvPr/>
          </p:nvGrpSpPr>
          <p:grpSpPr>
            <a:xfrm>
              <a:off x="1834433" y="1655872"/>
              <a:ext cx="8428619" cy="1915186"/>
              <a:chOff x="71148" y="1359279"/>
              <a:chExt cx="10292827" cy="2820097"/>
            </a:xfrm>
          </p:grpSpPr>
          <p:grpSp>
            <p:nvGrpSpPr>
              <p:cNvPr id="14" name="Group 13">
                <a:extLst>
                  <a:ext uri="{FF2B5EF4-FFF2-40B4-BE49-F238E27FC236}">
                    <a16:creationId xmlns:a16="http://schemas.microsoft.com/office/drawing/2014/main" id="{14CF8C21-056B-B345-9BC3-1BFBC78CB3AC}"/>
                  </a:ext>
                </a:extLst>
              </p:cNvPr>
              <p:cNvGrpSpPr/>
              <p:nvPr/>
            </p:nvGrpSpPr>
            <p:grpSpPr>
              <a:xfrm>
                <a:off x="71148" y="1359279"/>
                <a:ext cx="10292827" cy="2820097"/>
                <a:chOff x="107844" y="1278041"/>
                <a:chExt cx="10292827" cy="2820097"/>
              </a:xfrm>
            </p:grpSpPr>
            <p:sp>
              <p:nvSpPr>
                <p:cNvPr id="18" name="Rectangle 17">
                  <a:extLst>
                    <a:ext uri="{FF2B5EF4-FFF2-40B4-BE49-F238E27FC236}">
                      <a16:creationId xmlns:a16="http://schemas.microsoft.com/office/drawing/2014/main" id="{32F40BF0-5408-0C4C-81DC-941F699189EE}"/>
                    </a:ext>
                  </a:extLst>
                </p:cNvPr>
                <p:cNvSpPr/>
                <p:nvPr/>
              </p:nvSpPr>
              <p:spPr>
                <a:xfrm>
                  <a:off x="107844" y="1278041"/>
                  <a:ext cx="1629696" cy="8028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Bare Module metrology + IV</a:t>
                  </a:r>
                </a:p>
              </p:txBody>
            </p:sp>
            <p:sp>
              <p:nvSpPr>
                <p:cNvPr id="19" name="Rectangle 18">
                  <a:extLst>
                    <a:ext uri="{FF2B5EF4-FFF2-40B4-BE49-F238E27FC236}">
                      <a16:creationId xmlns:a16="http://schemas.microsoft.com/office/drawing/2014/main" id="{09ED88FB-5598-BB40-ADF8-3F65DEF9D9B3}"/>
                    </a:ext>
                  </a:extLst>
                </p:cNvPr>
                <p:cNvSpPr/>
                <p:nvPr/>
              </p:nvSpPr>
              <p:spPr>
                <a:xfrm>
                  <a:off x="107844" y="2308584"/>
                  <a:ext cx="1629696" cy="8028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Module PCB metrology</a:t>
                  </a:r>
                </a:p>
              </p:txBody>
            </p:sp>
            <p:sp>
              <p:nvSpPr>
                <p:cNvPr id="20" name="Rectangle 19">
                  <a:extLst>
                    <a:ext uri="{FF2B5EF4-FFF2-40B4-BE49-F238E27FC236}">
                      <a16:creationId xmlns:a16="http://schemas.microsoft.com/office/drawing/2014/main" id="{85E1E762-7EB8-8943-8FDF-E4B576275C2C}"/>
                    </a:ext>
                  </a:extLst>
                </p:cNvPr>
                <p:cNvSpPr/>
                <p:nvPr/>
              </p:nvSpPr>
              <p:spPr>
                <a:xfrm>
                  <a:off x="2446373" y="1774111"/>
                  <a:ext cx="1629694"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Module PCB to bare module attach</a:t>
                  </a:r>
                </a:p>
              </p:txBody>
            </p:sp>
            <p:sp>
              <p:nvSpPr>
                <p:cNvPr id="21" name="Rectangle 20">
                  <a:extLst>
                    <a:ext uri="{FF2B5EF4-FFF2-40B4-BE49-F238E27FC236}">
                      <a16:creationId xmlns:a16="http://schemas.microsoft.com/office/drawing/2014/main" id="{AEEBC126-5409-5443-AE03-D70098C3ABF9}"/>
                    </a:ext>
                  </a:extLst>
                </p:cNvPr>
                <p:cNvSpPr/>
                <p:nvPr/>
              </p:nvSpPr>
              <p:spPr>
                <a:xfrm>
                  <a:off x="7472528" y="1764630"/>
                  <a:ext cx="1413868"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Initial QC tests</a:t>
                  </a:r>
                </a:p>
              </p:txBody>
            </p:sp>
            <p:sp>
              <p:nvSpPr>
                <p:cNvPr id="22" name="Rectangle 21">
                  <a:extLst>
                    <a:ext uri="{FF2B5EF4-FFF2-40B4-BE49-F238E27FC236}">
                      <a16:creationId xmlns:a16="http://schemas.microsoft.com/office/drawing/2014/main" id="{E885F113-1BC5-154E-96B9-BFD87B885D9F}"/>
                    </a:ext>
                  </a:extLst>
                </p:cNvPr>
                <p:cNvSpPr/>
                <p:nvPr/>
              </p:nvSpPr>
              <p:spPr>
                <a:xfrm>
                  <a:off x="2745393" y="3355188"/>
                  <a:ext cx="1629695"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Parylene</a:t>
                  </a:r>
                  <a:r>
                    <a:rPr lang="en-US" sz="1200" dirty="0"/>
                    <a:t> coating</a:t>
                  </a:r>
                </a:p>
              </p:txBody>
            </p:sp>
            <p:sp>
              <p:nvSpPr>
                <p:cNvPr id="23" name="Rectangle 22">
                  <a:extLst>
                    <a:ext uri="{FF2B5EF4-FFF2-40B4-BE49-F238E27FC236}">
                      <a16:creationId xmlns:a16="http://schemas.microsoft.com/office/drawing/2014/main" id="{7850CC11-6CFF-3C43-A8AA-4D35A94D129A}"/>
                    </a:ext>
                  </a:extLst>
                </p:cNvPr>
                <p:cNvSpPr/>
                <p:nvPr/>
              </p:nvSpPr>
              <p:spPr>
                <a:xfrm>
                  <a:off x="9252123" y="1764641"/>
                  <a:ext cx="1148548"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Masking</a:t>
                  </a:r>
                </a:p>
              </p:txBody>
            </p:sp>
            <p:sp>
              <p:nvSpPr>
                <p:cNvPr id="24" name="Rectangle 23">
                  <a:extLst>
                    <a:ext uri="{FF2B5EF4-FFF2-40B4-BE49-F238E27FC236}">
                      <a16:creationId xmlns:a16="http://schemas.microsoft.com/office/drawing/2014/main" id="{4E5AA9E7-319D-194A-AD3A-B22A48D24779}"/>
                    </a:ext>
                  </a:extLst>
                </p:cNvPr>
                <p:cNvSpPr/>
                <p:nvPr/>
              </p:nvSpPr>
              <p:spPr>
                <a:xfrm>
                  <a:off x="6501292" y="3351109"/>
                  <a:ext cx="1629695" cy="742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QC</a:t>
                  </a:r>
                </a:p>
                <a:p>
                  <a:pPr algn="ctr"/>
                  <a:r>
                    <a:rPr lang="en-US" sz="1200" dirty="0"/>
                    <a:t>Thermal Cycling</a:t>
                  </a:r>
                </a:p>
              </p:txBody>
            </p:sp>
            <p:sp>
              <p:nvSpPr>
                <p:cNvPr id="25" name="Rectangle 24">
                  <a:extLst>
                    <a:ext uri="{FF2B5EF4-FFF2-40B4-BE49-F238E27FC236}">
                      <a16:creationId xmlns:a16="http://schemas.microsoft.com/office/drawing/2014/main" id="{50F0DCF9-EE10-C44A-B5FD-5800CC550F6D}"/>
                    </a:ext>
                  </a:extLst>
                </p:cNvPr>
                <p:cNvSpPr/>
                <p:nvPr/>
              </p:nvSpPr>
              <p:spPr>
                <a:xfrm>
                  <a:off x="4751180" y="3351109"/>
                  <a:ext cx="1439010"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De-masking</a:t>
                  </a:r>
                </a:p>
              </p:txBody>
            </p:sp>
            <p:sp>
              <p:nvSpPr>
                <p:cNvPr id="26" name="Rectangle 25">
                  <a:extLst>
                    <a:ext uri="{FF2B5EF4-FFF2-40B4-BE49-F238E27FC236}">
                      <a16:creationId xmlns:a16="http://schemas.microsoft.com/office/drawing/2014/main" id="{48B3AC1E-5ECA-E347-AF30-BE4761849481}"/>
                    </a:ext>
                  </a:extLst>
                </p:cNvPr>
                <p:cNvSpPr/>
                <p:nvPr/>
              </p:nvSpPr>
              <p:spPr>
                <a:xfrm>
                  <a:off x="8546245" y="3351102"/>
                  <a:ext cx="1750112"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Module shipment to loading site</a:t>
                  </a:r>
                </a:p>
              </p:txBody>
            </p:sp>
            <p:cxnSp>
              <p:nvCxnSpPr>
                <p:cNvPr id="27" name="Straight Arrow Connector 26">
                  <a:extLst>
                    <a:ext uri="{FF2B5EF4-FFF2-40B4-BE49-F238E27FC236}">
                      <a16:creationId xmlns:a16="http://schemas.microsoft.com/office/drawing/2014/main" id="{CE49BEA2-8B5E-F844-834D-A67E464E9466}"/>
                    </a:ext>
                  </a:extLst>
                </p:cNvPr>
                <p:cNvCxnSpPr>
                  <a:cxnSpLocks/>
                  <a:stCxn id="18" idx="3"/>
                  <a:endCxn id="20" idx="1"/>
                </p:cNvCxnSpPr>
                <p:nvPr/>
              </p:nvCxnSpPr>
              <p:spPr>
                <a:xfrm>
                  <a:off x="1737540" y="1679474"/>
                  <a:ext cx="708833" cy="466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0E403A7-5278-1243-B8DB-D1CBFFA35612}"/>
                    </a:ext>
                  </a:extLst>
                </p:cNvPr>
                <p:cNvCxnSpPr>
                  <a:cxnSpLocks/>
                  <a:stCxn id="19" idx="3"/>
                  <a:endCxn id="20" idx="1"/>
                </p:cNvCxnSpPr>
                <p:nvPr/>
              </p:nvCxnSpPr>
              <p:spPr>
                <a:xfrm flipV="1">
                  <a:off x="1737540" y="2145586"/>
                  <a:ext cx="708833" cy="5644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B4D2B28-87A1-C842-8608-70350BF175E7}"/>
                    </a:ext>
                  </a:extLst>
                </p:cNvPr>
                <p:cNvCxnSpPr>
                  <a:cxnSpLocks/>
                  <a:stCxn id="15" idx="3"/>
                  <a:endCxn id="21" idx="1"/>
                </p:cNvCxnSpPr>
                <p:nvPr/>
              </p:nvCxnSpPr>
              <p:spPr>
                <a:xfrm flipV="1">
                  <a:off x="7106802" y="2136105"/>
                  <a:ext cx="365726" cy="9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6BA893F-4E9D-3E47-8B1A-44FEFAF15549}"/>
                    </a:ext>
                  </a:extLst>
                </p:cNvPr>
                <p:cNvCxnSpPr>
                  <a:cxnSpLocks/>
                  <a:stCxn id="22" idx="3"/>
                  <a:endCxn id="25" idx="1"/>
                </p:cNvCxnSpPr>
                <p:nvPr/>
              </p:nvCxnSpPr>
              <p:spPr>
                <a:xfrm flipV="1">
                  <a:off x="4375088" y="3722585"/>
                  <a:ext cx="376092" cy="4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5306494-E7A0-0B4B-BE56-0A70E514FDBF}"/>
                    </a:ext>
                  </a:extLst>
                </p:cNvPr>
                <p:cNvCxnSpPr>
                  <a:cxnSpLocks/>
                  <a:stCxn id="25" idx="3"/>
                  <a:endCxn id="24" idx="1"/>
                </p:cNvCxnSpPr>
                <p:nvPr/>
              </p:nvCxnSpPr>
              <p:spPr>
                <a:xfrm flipV="1">
                  <a:off x="6190190" y="3722584"/>
                  <a:ext cx="311102"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AE54116-6D77-DC42-B4E8-3F1E4ED43835}"/>
                    </a:ext>
                  </a:extLst>
                </p:cNvPr>
                <p:cNvCxnSpPr>
                  <a:cxnSpLocks/>
                  <a:stCxn id="24" idx="3"/>
                  <a:endCxn id="26" idx="1"/>
                </p:cNvCxnSpPr>
                <p:nvPr/>
              </p:nvCxnSpPr>
              <p:spPr>
                <a:xfrm flipV="1">
                  <a:off x="8130987" y="3722577"/>
                  <a:ext cx="415258" cy="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8F3D98D-D838-6D42-B199-CC1E76ECB3AE}"/>
                    </a:ext>
                  </a:extLst>
                </p:cNvPr>
                <p:cNvCxnSpPr>
                  <a:cxnSpLocks/>
                  <a:stCxn id="20" idx="3"/>
                  <a:endCxn id="36" idx="1"/>
                </p:cNvCxnSpPr>
                <p:nvPr/>
              </p:nvCxnSpPr>
              <p:spPr>
                <a:xfrm>
                  <a:off x="4076067" y="2145586"/>
                  <a:ext cx="194794" cy="80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FCFD0A6E-1E4E-A240-A5F2-ED07B18B0257}"/>
                  </a:ext>
                </a:extLst>
              </p:cNvPr>
              <p:cNvSpPr/>
              <p:nvPr/>
            </p:nvSpPr>
            <p:spPr>
              <a:xfrm>
                <a:off x="5806138" y="1855349"/>
                <a:ext cx="1263968"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Wire Bonding</a:t>
                </a:r>
              </a:p>
            </p:txBody>
          </p:sp>
          <p:cxnSp>
            <p:nvCxnSpPr>
              <p:cNvPr id="16" name="Connector: Elbow 14">
                <a:extLst>
                  <a:ext uri="{FF2B5EF4-FFF2-40B4-BE49-F238E27FC236}">
                    <a16:creationId xmlns:a16="http://schemas.microsoft.com/office/drawing/2014/main" id="{1F46335E-E4E1-4248-9774-1E723EAEC476}"/>
                  </a:ext>
                </a:extLst>
              </p:cNvPr>
              <p:cNvCxnSpPr>
                <a:cxnSpLocks/>
                <a:stCxn id="23" idx="3"/>
                <a:endCxn id="22" idx="1"/>
              </p:cNvCxnSpPr>
              <p:nvPr/>
            </p:nvCxnSpPr>
            <p:spPr>
              <a:xfrm flipH="1">
                <a:off x="2708697" y="2217354"/>
                <a:ext cx="7655278" cy="1590547"/>
              </a:xfrm>
              <a:prstGeom prst="bentConnector5">
                <a:avLst>
                  <a:gd name="adj1" fmla="val -2735"/>
                  <a:gd name="adj2" fmla="val 50000"/>
                  <a:gd name="adj3" fmla="val 10273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5">
                <a:extLst>
                  <a:ext uri="{FF2B5EF4-FFF2-40B4-BE49-F238E27FC236}">
                    <a16:creationId xmlns:a16="http://schemas.microsoft.com/office/drawing/2014/main" id="{D1D51FE5-4982-B84A-8FD4-9F2840AEE407}"/>
                  </a:ext>
                </a:extLst>
              </p:cNvPr>
              <p:cNvCxnSpPr>
                <a:cxnSpLocks/>
                <a:stCxn id="21" idx="3"/>
                <a:endCxn id="23" idx="1"/>
              </p:cNvCxnSpPr>
              <p:nvPr/>
            </p:nvCxnSpPr>
            <p:spPr>
              <a:xfrm>
                <a:off x="8849701" y="2217343"/>
                <a:ext cx="365726" cy="1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D08883D3-6875-2249-863D-9C7C9C63BF38}"/>
                </a:ext>
              </a:extLst>
            </p:cNvPr>
            <p:cNvSpPr/>
            <p:nvPr/>
          </p:nvSpPr>
          <p:spPr>
            <a:xfrm>
              <a:off x="5243456" y="1998239"/>
              <a:ext cx="1035042" cy="50455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Cell Loading</a:t>
              </a:r>
            </a:p>
            <a:p>
              <a:pPr algn="ctr"/>
              <a:r>
                <a:rPr lang="en-US" sz="1200" dirty="0"/>
                <a:t>(OB only)</a:t>
              </a:r>
            </a:p>
          </p:txBody>
        </p:sp>
        <p:cxnSp>
          <p:nvCxnSpPr>
            <p:cNvPr id="37" name="Straight Arrow Connector 36">
              <a:extLst>
                <a:ext uri="{FF2B5EF4-FFF2-40B4-BE49-F238E27FC236}">
                  <a16:creationId xmlns:a16="http://schemas.microsoft.com/office/drawing/2014/main" id="{4C0C6B15-4CCB-3E43-B1ED-B50A620E6946}"/>
                </a:ext>
              </a:extLst>
            </p:cNvPr>
            <p:cNvCxnSpPr>
              <a:cxnSpLocks/>
              <a:stCxn id="36" idx="3"/>
              <a:endCxn id="15" idx="1"/>
            </p:cNvCxnSpPr>
            <p:nvPr/>
          </p:nvCxnSpPr>
          <p:spPr>
            <a:xfrm flipV="1">
              <a:off x="6278498" y="2245041"/>
              <a:ext cx="252220" cy="5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38" name="Content Placeholder 7" descr="A picture containing electronics&#10;&#10;Description automatically generated">
            <a:extLst>
              <a:ext uri="{FF2B5EF4-FFF2-40B4-BE49-F238E27FC236}">
                <a16:creationId xmlns:a16="http://schemas.microsoft.com/office/drawing/2014/main" id="{437BDFD7-6933-5E4F-96F6-9CD9E56687D2}"/>
              </a:ext>
            </a:extLst>
          </p:cNvPr>
          <p:cNvPicPr>
            <a:picLocks noChangeAspect="1"/>
          </p:cNvPicPr>
          <p:nvPr/>
        </p:nvPicPr>
        <p:blipFill rotWithShape="1">
          <a:blip r:embed="rId3">
            <a:extLst>
              <a:ext uri="{28A0092B-C50C-407E-A947-70E740481C1C}">
                <a14:useLocalDpi xmlns:a14="http://schemas.microsoft.com/office/drawing/2010/main" val="0"/>
              </a:ext>
            </a:extLst>
          </a:blip>
          <a:srcRect l="286" t="10020" r="9995"/>
          <a:stretch/>
        </p:blipFill>
        <p:spPr>
          <a:xfrm>
            <a:off x="1061930" y="4371816"/>
            <a:ext cx="1735973" cy="1678528"/>
          </a:xfrm>
          <a:prstGeom prst="rect">
            <a:avLst/>
          </a:prstGeom>
        </p:spPr>
      </p:pic>
      <p:pic>
        <p:nvPicPr>
          <p:cNvPr id="5" name="Picture 4">
            <a:extLst>
              <a:ext uri="{FF2B5EF4-FFF2-40B4-BE49-F238E27FC236}">
                <a16:creationId xmlns:a16="http://schemas.microsoft.com/office/drawing/2014/main" id="{FA02C850-FEAF-094D-BC1D-CACFDBAABC76}"/>
              </a:ext>
            </a:extLst>
          </p:cNvPr>
          <p:cNvPicPr>
            <a:picLocks noChangeAspect="1"/>
          </p:cNvPicPr>
          <p:nvPr/>
        </p:nvPicPr>
        <p:blipFill>
          <a:blip r:embed="rId4"/>
          <a:stretch>
            <a:fillRect/>
          </a:stretch>
        </p:blipFill>
        <p:spPr>
          <a:xfrm>
            <a:off x="3117030" y="4340404"/>
            <a:ext cx="1686755" cy="1708310"/>
          </a:xfrm>
          <a:prstGeom prst="rect">
            <a:avLst/>
          </a:prstGeom>
        </p:spPr>
      </p:pic>
      <p:pic>
        <p:nvPicPr>
          <p:cNvPr id="40" name="Picture 39">
            <a:extLst>
              <a:ext uri="{FF2B5EF4-FFF2-40B4-BE49-F238E27FC236}">
                <a16:creationId xmlns:a16="http://schemas.microsoft.com/office/drawing/2014/main" id="{8A247463-D9FA-31B8-E322-04950ABA6020}"/>
              </a:ext>
            </a:extLst>
          </p:cNvPr>
          <p:cNvPicPr>
            <a:picLocks noChangeAspect="1"/>
          </p:cNvPicPr>
          <p:nvPr/>
        </p:nvPicPr>
        <p:blipFill rotWithShape="1">
          <a:blip r:embed="rId5"/>
          <a:srcRect r="100" b="21821"/>
          <a:stretch/>
        </p:blipFill>
        <p:spPr>
          <a:xfrm>
            <a:off x="5121877" y="4309888"/>
            <a:ext cx="2969333" cy="1738826"/>
          </a:xfrm>
          <a:prstGeom prst="rect">
            <a:avLst/>
          </a:prstGeom>
        </p:spPr>
      </p:pic>
    </p:spTree>
    <p:extLst>
      <p:ext uri="{BB962C8B-B14F-4D97-AF65-F5344CB8AC3E}">
        <p14:creationId xmlns:p14="http://schemas.microsoft.com/office/powerpoint/2010/main" val="307729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989692C-7752-A841-BEA0-98A0F9C4AD76}"/>
              </a:ext>
            </a:extLst>
          </p:cNvPr>
          <p:cNvSpPr>
            <a:spLocks noGrp="1"/>
          </p:cNvSpPr>
          <p:nvPr>
            <p:ph type="title"/>
          </p:nvPr>
        </p:nvSpPr>
        <p:spPr/>
        <p:txBody>
          <a:bodyPr>
            <a:normAutofit fontScale="90000"/>
          </a:bodyPr>
          <a:lstStyle/>
          <a:p>
            <a:r>
              <a:rPr lang="en-US" dirty="0"/>
              <a:t>Quality Control</a:t>
            </a:r>
          </a:p>
        </p:txBody>
      </p:sp>
      <p:sp>
        <p:nvSpPr>
          <p:cNvPr id="2" name="Date Placeholder 1">
            <a:extLst>
              <a:ext uri="{FF2B5EF4-FFF2-40B4-BE49-F238E27FC236}">
                <a16:creationId xmlns:a16="http://schemas.microsoft.com/office/drawing/2014/main" id="{BC3FB588-FAD7-4E40-9AF8-59839C72F0A2}"/>
              </a:ext>
            </a:extLst>
          </p:cNvPr>
          <p:cNvSpPr>
            <a:spLocks noGrp="1"/>
          </p:cNvSpPr>
          <p:nvPr>
            <p:ph type="dt" sz="half" idx="10"/>
          </p:nvPr>
        </p:nvSpPr>
        <p:spPr/>
        <p:txBody>
          <a:bodyPr/>
          <a:lstStyle/>
          <a:p>
            <a:r>
              <a:rPr lang="en-US"/>
              <a:t>May 31 - June 8</a:t>
            </a:r>
            <a:endParaRPr lang="en-GB" dirty="0"/>
          </a:p>
        </p:txBody>
      </p:sp>
      <p:sp>
        <p:nvSpPr>
          <p:cNvPr id="3" name="Footer Placeholder 2">
            <a:extLst>
              <a:ext uri="{FF2B5EF4-FFF2-40B4-BE49-F238E27FC236}">
                <a16:creationId xmlns:a16="http://schemas.microsoft.com/office/drawing/2014/main" id="{647ECDED-FDC3-CC4A-BFB9-F562DA061E9B}"/>
              </a:ext>
            </a:extLst>
          </p:cNvPr>
          <p:cNvSpPr>
            <a:spLocks noGrp="1"/>
          </p:cNvSpPr>
          <p:nvPr>
            <p:ph type="ftr" sz="quarter" idx="11"/>
          </p:nvPr>
        </p:nvSpPr>
        <p:spPr/>
        <p:txBody>
          <a:bodyPr/>
          <a:lstStyle/>
          <a:p>
            <a:r>
              <a:rPr lang="en-US"/>
              <a:t>ATLAS ITk Pixel Module FDR</a:t>
            </a:r>
            <a:endParaRPr lang="en-GB" dirty="0"/>
          </a:p>
        </p:txBody>
      </p:sp>
      <p:sp>
        <p:nvSpPr>
          <p:cNvPr id="4" name="Slide Number Placeholder 3">
            <a:extLst>
              <a:ext uri="{FF2B5EF4-FFF2-40B4-BE49-F238E27FC236}">
                <a16:creationId xmlns:a16="http://schemas.microsoft.com/office/drawing/2014/main" id="{DF0666EE-22D7-E94F-BD4E-C68AF9C7E4AC}"/>
              </a:ext>
            </a:extLst>
          </p:cNvPr>
          <p:cNvSpPr>
            <a:spLocks noGrp="1"/>
          </p:cNvSpPr>
          <p:nvPr>
            <p:ph type="sldNum" sz="quarter" idx="12"/>
          </p:nvPr>
        </p:nvSpPr>
        <p:spPr/>
        <p:txBody>
          <a:bodyPr/>
          <a:lstStyle/>
          <a:p>
            <a:fld id="{24140C02-5362-45ED-B673-FA64574C010B}" type="slidenum">
              <a:rPr lang="en-GB" smtClean="0"/>
              <a:t>12</a:t>
            </a:fld>
            <a:endParaRPr lang="en-GB"/>
          </a:p>
        </p:txBody>
      </p:sp>
      <p:cxnSp>
        <p:nvCxnSpPr>
          <p:cNvPr id="116" name="Straight Connector 115">
            <a:extLst>
              <a:ext uri="{FF2B5EF4-FFF2-40B4-BE49-F238E27FC236}">
                <a16:creationId xmlns:a16="http://schemas.microsoft.com/office/drawing/2014/main" id="{2DBFBD4F-2D6B-AC42-BE31-CDFA96A19901}"/>
              </a:ext>
            </a:extLst>
          </p:cNvPr>
          <p:cNvCxnSpPr>
            <a:cxnSpLocks/>
          </p:cNvCxnSpPr>
          <p:nvPr/>
        </p:nvCxnSpPr>
        <p:spPr bwMode="auto">
          <a:xfrm>
            <a:off x="1908272" y="1444966"/>
            <a:ext cx="8060414" cy="8805"/>
          </a:xfrm>
          <a:prstGeom prst="line">
            <a:avLst/>
          </a:prstGeom>
          <a:solidFill>
            <a:srgbClr val="DDFFBB"/>
          </a:solidFill>
          <a:ln w="2857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17" name="Straight Connector 116">
            <a:extLst>
              <a:ext uri="{FF2B5EF4-FFF2-40B4-BE49-F238E27FC236}">
                <a16:creationId xmlns:a16="http://schemas.microsoft.com/office/drawing/2014/main" id="{ADBDB0E8-6C78-E645-90EC-9D2C968C5EC0}"/>
              </a:ext>
            </a:extLst>
          </p:cNvPr>
          <p:cNvCxnSpPr>
            <a:cxnSpLocks/>
          </p:cNvCxnSpPr>
          <p:nvPr/>
        </p:nvCxnSpPr>
        <p:spPr bwMode="auto">
          <a:xfrm>
            <a:off x="5689903" y="4080590"/>
            <a:ext cx="331514" cy="2674"/>
          </a:xfrm>
          <a:prstGeom prst="line">
            <a:avLst/>
          </a:prstGeom>
          <a:solidFill>
            <a:srgbClr val="DDFFBB"/>
          </a:solidFill>
          <a:ln w="2857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18" name="Straight Connector 117">
            <a:extLst>
              <a:ext uri="{FF2B5EF4-FFF2-40B4-BE49-F238E27FC236}">
                <a16:creationId xmlns:a16="http://schemas.microsoft.com/office/drawing/2014/main" id="{FAEE0633-F027-794E-82A1-3E42A989114F}"/>
              </a:ext>
            </a:extLst>
          </p:cNvPr>
          <p:cNvCxnSpPr>
            <a:cxnSpLocks/>
          </p:cNvCxnSpPr>
          <p:nvPr/>
        </p:nvCxnSpPr>
        <p:spPr bwMode="auto">
          <a:xfrm>
            <a:off x="10578029" y="2912527"/>
            <a:ext cx="12018" cy="1270373"/>
          </a:xfrm>
          <a:prstGeom prst="line">
            <a:avLst/>
          </a:prstGeom>
          <a:solidFill>
            <a:srgbClr val="DDFFBB"/>
          </a:solidFill>
          <a:ln w="2857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19" name="Straight Connector 118">
            <a:extLst>
              <a:ext uri="{FF2B5EF4-FFF2-40B4-BE49-F238E27FC236}">
                <a16:creationId xmlns:a16="http://schemas.microsoft.com/office/drawing/2014/main" id="{2A784C4A-F2CF-284A-AA1E-BB0A57DD45D2}"/>
              </a:ext>
            </a:extLst>
          </p:cNvPr>
          <p:cNvCxnSpPr>
            <a:cxnSpLocks/>
          </p:cNvCxnSpPr>
          <p:nvPr/>
        </p:nvCxnSpPr>
        <p:spPr bwMode="auto">
          <a:xfrm>
            <a:off x="7548790" y="4075334"/>
            <a:ext cx="331514" cy="2674"/>
          </a:xfrm>
          <a:prstGeom prst="line">
            <a:avLst/>
          </a:prstGeom>
          <a:solidFill>
            <a:srgbClr val="DDFFBB"/>
          </a:solidFill>
          <a:ln w="2857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20" name="Straight Connector 119">
            <a:extLst>
              <a:ext uri="{FF2B5EF4-FFF2-40B4-BE49-F238E27FC236}">
                <a16:creationId xmlns:a16="http://schemas.microsoft.com/office/drawing/2014/main" id="{11A08B7A-310A-BF42-A7DE-2643E45340BD}"/>
              </a:ext>
            </a:extLst>
          </p:cNvPr>
          <p:cNvCxnSpPr>
            <a:cxnSpLocks/>
          </p:cNvCxnSpPr>
          <p:nvPr/>
        </p:nvCxnSpPr>
        <p:spPr bwMode="auto">
          <a:xfrm>
            <a:off x="9496960" y="4075334"/>
            <a:ext cx="331514" cy="2674"/>
          </a:xfrm>
          <a:prstGeom prst="line">
            <a:avLst/>
          </a:prstGeom>
          <a:solidFill>
            <a:srgbClr val="DDFFBB"/>
          </a:solidFill>
          <a:ln w="2857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21" name="TextBox 120">
            <a:extLst>
              <a:ext uri="{FF2B5EF4-FFF2-40B4-BE49-F238E27FC236}">
                <a16:creationId xmlns:a16="http://schemas.microsoft.com/office/drawing/2014/main" id="{E043CBF5-960C-E241-9A3E-F28F9CB03219}"/>
              </a:ext>
            </a:extLst>
          </p:cNvPr>
          <p:cNvSpPr txBox="1"/>
          <p:nvPr/>
        </p:nvSpPr>
        <p:spPr>
          <a:xfrm>
            <a:off x="315612" y="1761599"/>
            <a:ext cx="1677733" cy="1149921"/>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Glue information</a:t>
            </a:r>
          </a:p>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Module metrology</a:t>
            </a:r>
          </a:p>
          <a:p>
            <a:pPr marL="134939" indent="-134939">
              <a:buFont typeface="Arial" panose="020B0604020202020204" pitchFamily="34" charset="0"/>
              <a:buChar char="•"/>
            </a:pPr>
            <a:r>
              <a:rPr lang="en-GB" sz="1400" dirty="0"/>
              <a:t>Mass</a:t>
            </a:r>
          </a:p>
          <a:p>
            <a:pPr marL="134939" indent="-134939">
              <a:buSzPct val="80000"/>
              <a:buFont typeface="Arial" panose="020B0604020202020204" pitchFamily="34" charset="0"/>
              <a:buChar char="•"/>
            </a:pPr>
            <a:r>
              <a:rPr lang="en-GB" sz="1400" dirty="0"/>
              <a:t>Coplanarity</a:t>
            </a:r>
          </a:p>
        </p:txBody>
      </p:sp>
      <p:sp>
        <p:nvSpPr>
          <p:cNvPr id="122" name="TextBox 121">
            <a:extLst>
              <a:ext uri="{FF2B5EF4-FFF2-40B4-BE49-F238E27FC236}">
                <a16:creationId xmlns:a16="http://schemas.microsoft.com/office/drawing/2014/main" id="{6D675C40-2437-744D-BC2C-128BE9907F55}"/>
              </a:ext>
            </a:extLst>
          </p:cNvPr>
          <p:cNvSpPr txBox="1"/>
          <p:nvPr/>
        </p:nvSpPr>
        <p:spPr>
          <a:xfrm>
            <a:off x="301782" y="1190928"/>
            <a:ext cx="1659531" cy="506256"/>
          </a:xfrm>
          <a:prstGeom prst="rect">
            <a:avLst/>
          </a:prstGeom>
          <a:solidFill>
            <a:srgbClr val="FFC000"/>
          </a:solidFill>
          <a:ln>
            <a:solidFill>
              <a:schemeClr val="tx1"/>
            </a:solidFill>
          </a:ln>
        </p:spPr>
        <p:txBody>
          <a:bodyPr wrap="square" lIns="36000" tIns="144000" rIns="36000" bIns="144000" rtlCol="0" anchor="t" anchorCtr="0">
            <a:spAutoFit/>
          </a:bodyPr>
          <a:lstStyle/>
          <a:p>
            <a:pPr>
              <a:buSzPct val="80000"/>
            </a:pPr>
            <a:r>
              <a:rPr lang="en-GB" sz="1400" dirty="0"/>
              <a:t>Bare to PCB Assembly</a:t>
            </a:r>
          </a:p>
        </p:txBody>
      </p:sp>
      <p:sp>
        <p:nvSpPr>
          <p:cNvPr id="123" name="TextBox 122">
            <a:extLst>
              <a:ext uri="{FF2B5EF4-FFF2-40B4-BE49-F238E27FC236}">
                <a16:creationId xmlns:a16="http://schemas.microsoft.com/office/drawing/2014/main" id="{C42ADFB8-16D4-8C40-8AC3-B7DDA2612D3F}"/>
              </a:ext>
            </a:extLst>
          </p:cNvPr>
          <p:cNvSpPr txBox="1"/>
          <p:nvPr/>
        </p:nvSpPr>
        <p:spPr>
          <a:xfrm>
            <a:off x="2166880" y="1176139"/>
            <a:ext cx="1674230" cy="506256"/>
          </a:xfrm>
          <a:prstGeom prst="rect">
            <a:avLst/>
          </a:prstGeom>
          <a:solidFill>
            <a:srgbClr val="FFC000"/>
          </a:solidFill>
          <a:ln>
            <a:solidFill>
              <a:schemeClr val="tx1"/>
            </a:solidFill>
          </a:ln>
        </p:spPr>
        <p:txBody>
          <a:bodyPr wrap="square" lIns="36000" tIns="144000" rIns="36000" bIns="144000" rtlCol="0" anchor="t" anchorCtr="0">
            <a:spAutoFit/>
          </a:bodyPr>
          <a:lstStyle/>
          <a:p>
            <a:pPr>
              <a:buSzPct val="80000"/>
            </a:pPr>
            <a:r>
              <a:rPr lang="en-GB" sz="1400" dirty="0" err="1"/>
              <a:t>Wirebonding</a:t>
            </a:r>
            <a:endParaRPr lang="en-GB" sz="1400" dirty="0"/>
          </a:p>
        </p:txBody>
      </p:sp>
      <p:sp>
        <p:nvSpPr>
          <p:cNvPr id="124" name="TextBox 123">
            <a:extLst>
              <a:ext uri="{FF2B5EF4-FFF2-40B4-BE49-F238E27FC236}">
                <a16:creationId xmlns:a16="http://schemas.microsoft.com/office/drawing/2014/main" id="{E19B5C74-9B96-804E-B4EE-41AEBC9B67D8}"/>
              </a:ext>
            </a:extLst>
          </p:cNvPr>
          <p:cNvSpPr txBox="1"/>
          <p:nvPr/>
        </p:nvSpPr>
        <p:spPr>
          <a:xfrm>
            <a:off x="2178086" y="1761589"/>
            <a:ext cx="1677733" cy="934478"/>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err="1"/>
              <a:t>Wirebond</a:t>
            </a:r>
            <a:r>
              <a:rPr lang="en-GB" sz="1400" dirty="0"/>
              <a:t> information</a:t>
            </a:r>
          </a:p>
          <a:p>
            <a:pPr marL="134939" indent="-134939">
              <a:buSzPct val="80000"/>
              <a:buFont typeface="Arial" panose="020B0604020202020204" pitchFamily="34" charset="0"/>
              <a:buChar char="•"/>
            </a:pPr>
            <a:r>
              <a:rPr lang="en-GB" sz="1400" dirty="0"/>
              <a:t>Optical inspection</a:t>
            </a:r>
          </a:p>
          <a:p>
            <a:pPr marL="134939" indent="-134939">
              <a:buFont typeface="Arial" panose="020B0604020202020204" pitchFamily="34" charset="0"/>
              <a:buChar char="•"/>
            </a:pPr>
            <a:r>
              <a:rPr lang="en-GB" sz="1400" dirty="0" err="1"/>
              <a:t>Wirebond</a:t>
            </a:r>
            <a:r>
              <a:rPr lang="en-GB" sz="1400" dirty="0"/>
              <a:t> pull test</a:t>
            </a:r>
          </a:p>
        </p:txBody>
      </p:sp>
      <p:sp>
        <p:nvSpPr>
          <p:cNvPr id="125" name="TextBox 124">
            <a:extLst>
              <a:ext uri="{FF2B5EF4-FFF2-40B4-BE49-F238E27FC236}">
                <a16:creationId xmlns:a16="http://schemas.microsoft.com/office/drawing/2014/main" id="{336E1976-3219-6042-8431-C9E818EC6CB4}"/>
              </a:ext>
            </a:extLst>
          </p:cNvPr>
          <p:cNvSpPr txBox="1"/>
          <p:nvPr/>
        </p:nvSpPr>
        <p:spPr>
          <a:xfrm>
            <a:off x="4038600" y="1172887"/>
            <a:ext cx="1674230" cy="503590"/>
          </a:xfrm>
          <a:prstGeom prst="rect">
            <a:avLst/>
          </a:prstGeom>
          <a:solidFill>
            <a:srgbClr val="FFC000"/>
          </a:solidFill>
          <a:ln>
            <a:solidFill>
              <a:schemeClr val="tx1"/>
            </a:solidFill>
          </a:ln>
        </p:spPr>
        <p:txBody>
          <a:bodyPr wrap="square" lIns="36000" tIns="36000" rIns="36000" bIns="36000" rtlCol="0" anchor="ctr">
            <a:spAutoFit/>
          </a:bodyPr>
          <a:lstStyle/>
          <a:p>
            <a:pPr>
              <a:buSzPct val="80000"/>
            </a:pPr>
            <a:r>
              <a:rPr lang="en-GB" sz="1400" dirty="0"/>
              <a:t>Initial module characterisation</a:t>
            </a:r>
          </a:p>
        </p:txBody>
      </p:sp>
      <p:sp>
        <p:nvSpPr>
          <p:cNvPr id="126" name="TextBox 125">
            <a:extLst>
              <a:ext uri="{FF2B5EF4-FFF2-40B4-BE49-F238E27FC236}">
                <a16:creationId xmlns:a16="http://schemas.microsoft.com/office/drawing/2014/main" id="{451BA199-815F-5444-A494-E464468329B6}"/>
              </a:ext>
            </a:extLst>
          </p:cNvPr>
          <p:cNvSpPr txBox="1"/>
          <p:nvPr/>
        </p:nvSpPr>
        <p:spPr>
          <a:xfrm>
            <a:off x="4034765" y="1772046"/>
            <a:ext cx="1677733" cy="1365365"/>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ADC calibration</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Tuning</a:t>
            </a:r>
          </a:p>
          <a:p>
            <a:pPr marL="134939" indent="-134939">
              <a:buFont typeface="Arial" panose="020B0604020202020204" pitchFamily="34" charset="0"/>
              <a:buChar char="•"/>
            </a:pPr>
            <a:r>
              <a:rPr lang="en-GB" sz="1400" dirty="0"/>
              <a:t>SLDO VI</a:t>
            </a:r>
          </a:p>
          <a:p>
            <a:pPr marL="134939" indent="-134939">
              <a:buFont typeface="Arial" panose="020B0604020202020204" pitchFamily="34" charset="0"/>
              <a:buChar char="•"/>
            </a:pPr>
            <a:r>
              <a:rPr lang="en-GB" sz="1400" dirty="0"/>
              <a:t>Bump bond quality</a:t>
            </a:r>
            <a:endParaRPr lang="en-GB" sz="1400" dirty="0">
              <a:solidFill>
                <a:srgbClr val="FF0000"/>
              </a:solidFill>
            </a:endParaRPr>
          </a:p>
        </p:txBody>
      </p:sp>
      <p:sp>
        <p:nvSpPr>
          <p:cNvPr id="127" name="TextBox 126">
            <a:extLst>
              <a:ext uri="{FF2B5EF4-FFF2-40B4-BE49-F238E27FC236}">
                <a16:creationId xmlns:a16="http://schemas.microsoft.com/office/drawing/2014/main" id="{71C8F17B-557F-2B4C-88B1-160294241141}"/>
              </a:ext>
            </a:extLst>
          </p:cNvPr>
          <p:cNvSpPr txBox="1"/>
          <p:nvPr/>
        </p:nvSpPr>
        <p:spPr>
          <a:xfrm>
            <a:off x="5918401" y="1184001"/>
            <a:ext cx="1674230" cy="506256"/>
          </a:xfrm>
          <a:prstGeom prst="rect">
            <a:avLst/>
          </a:prstGeom>
          <a:solidFill>
            <a:srgbClr val="FFC000"/>
          </a:solidFill>
          <a:ln>
            <a:solidFill>
              <a:schemeClr val="tx1"/>
            </a:solidFill>
          </a:ln>
        </p:spPr>
        <p:txBody>
          <a:bodyPr wrap="square" lIns="36000" tIns="144000" rIns="36000" bIns="144000" rtlCol="0" anchor="ctr">
            <a:spAutoFit/>
          </a:bodyPr>
          <a:lstStyle/>
          <a:p>
            <a:pPr>
              <a:buSzPct val="80000"/>
            </a:pPr>
            <a:r>
              <a:rPr lang="en-GB" sz="1400" dirty="0" err="1"/>
              <a:t>Parylene</a:t>
            </a:r>
            <a:r>
              <a:rPr lang="en-GB" sz="1400" dirty="0"/>
              <a:t> masking</a:t>
            </a:r>
          </a:p>
        </p:txBody>
      </p:sp>
      <p:sp>
        <p:nvSpPr>
          <p:cNvPr id="128" name="TextBox 127">
            <a:extLst>
              <a:ext uri="{FF2B5EF4-FFF2-40B4-BE49-F238E27FC236}">
                <a16:creationId xmlns:a16="http://schemas.microsoft.com/office/drawing/2014/main" id="{880227AC-7130-8745-A844-2D7B0A20355C}"/>
              </a:ext>
            </a:extLst>
          </p:cNvPr>
          <p:cNvSpPr txBox="1"/>
          <p:nvPr/>
        </p:nvSpPr>
        <p:spPr>
          <a:xfrm>
            <a:off x="5914908" y="1772046"/>
            <a:ext cx="1677733" cy="288147"/>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Optical inspection</a:t>
            </a:r>
          </a:p>
        </p:txBody>
      </p:sp>
      <p:sp>
        <p:nvSpPr>
          <p:cNvPr id="129" name="TextBox 128">
            <a:extLst>
              <a:ext uri="{FF2B5EF4-FFF2-40B4-BE49-F238E27FC236}">
                <a16:creationId xmlns:a16="http://schemas.microsoft.com/office/drawing/2014/main" id="{A62859C9-FFA1-684B-9B25-B937779280D7}"/>
              </a:ext>
            </a:extLst>
          </p:cNvPr>
          <p:cNvSpPr txBox="1"/>
          <p:nvPr/>
        </p:nvSpPr>
        <p:spPr>
          <a:xfrm>
            <a:off x="7823402" y="1200633"/>
            <a:ext cx="1674230" cy="506256"/>
          </a:xfrm>
          <a:prstGeom prst="rect">
            <a:avLst/>
          </a:prstGeom>
          <a:solidFill>
            <a:srgbClr val="FFC000"/>
          </a:solidFill>
          <a:ln>
            <a:solidFill>
              <a:schemeClr val="tx1"/>
            </a:solidFill>
          </a:ln>
        </p:spPr>
        <p:txBody>
          <a:bodyPr wrap="square" lIns="36000" tIns="144000" rIns="36000" bIns="144000" rtlCol="0">
            <a:spAutoFit/>
          </a:bodyPr>
          <a:lstStyle/>
          <a:p>
            <a:pPr>
              <a:buSzPct val="80000"/>
            </a:pPr>
            <a:r>
              <a:rPr lang="en-GB" sz="1400" dirty="0" err="1"/>
              <a:t>Parylene</a:t>
            </a:r>
            <a:r>
              <a:rPr lang="en-GB" sz="1400" dirty="0"/>
              <a:t> coating</a:t>
            </a:r>
          </a:p>
        </p:txBody>
      </p:sp>
      <p:sp>
        <p:nvSpPr>
          <p:cNvPr id="130" name="TextBox 129">
            <a:extLst>
              <a:ext uri="{FF2B5EF4-FFF2-40B4-BE49-F238E27FC236}">
                <a16:creationId xmlns:a16="http://schemas.microsoft.com/office/drawing/2014/main" id="{4ADB6266-1981-6348-A895-615E52F13BF6}"/>
              </a:ext>
            </a:extLst>
          </p:cNvPr>
          <p:cNvSpPr txBox="1"/>
          <p:nvPr/>
        </p:nvSpPr>
        <p:spPr>
          <a:xfrm>
            <a:off x="7819908" y="1785285"/>
            <a:ext cx="1677733" cy="719034"/>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err="1"/>
              <a:t>Parylene</a:t>
            </a:r>
            <a:r>
              <a:rPr lang="en-GB" sz="1400" dirty="0"/>
              <a:t> information</a:t>
            </a:r>
          </a:p>
          <a:p>
            <a:pPr marL="134939" indent="-134939">
              <a:buSzPct val="80000"/>
              <a:buFont typeface="Arial" panose="020B0604020202020204" pitchFamily="34" charset="0"/>
              <a:buChar char="•"/>
            </a:pPr>
            <a:r>
              <a:rPr lang="en-GB" sz="1400" dirty="0"/>
              <a:t>Optical inspection</a:t>
            </a:r>
          </a:p>
        </p:txBody>
      </p:sp>
      <p:sp>
        <p:nvSpPr>
          <p:cNvPr id="131" name="TextBox 130">
            <a:extLst>
              <a:ext uri="{FF2B5EF4-FFF2-40B4-BE49-F238E27FC236}">
                <a16:creationId xmlns:a16="http://schemas.microsoft.com/office/drawing/2014/main" id="{DCE1EBF9-CBB7-404E-A969-F40302241850}"/>
              </a:ext>
            </a:extLst>
          </p:cNvPr>
          <p:cNvSpPr txBox="1"/>
          <p:nvPr/>
        </p:nvSpPr>
        <p:spPr>
          <a:xfrm>
            <a:off x="9742256" y="1186667"/>
            <a:ext cx="1674230" cy="506256"/>
          </a:xfrm>
          <a:prstGeom prst="rect">
            <a:avLst/>
          </a:prstGeom>
          <a:solidFill>
            <a:srgbClr val="FFC000"/>
          </a:solidFill>
          <a:ln>
            <a:solidFill>
              <a:schemeClr val="tx1"/>
            </a:solidFill>
          </a:ln>
        </p:spPr>
        <p:txBody>
          <a:bodyPr wrap="square" lIns="36000" tIns="144000" rIns="36000" bIns="144000" rtlCol="0">
            <a:spAutoFit/>
          </a:bodyPr>
          <a:lstStyle/>
          <a:p>
            <a:pPr>
              <a:buSzPct val="80000"/>
            </a:pPr>
            <a:r>
              <a:rPr lang="en-GB" sz="1400" dirty="0" err="1"/>
              <a:t>Parylene</a:t>
            </a:r>
            <a:r>
              <a:rPr lang="en-GB" sz="1400" dirty="0"/>
              <a:t> unmasking</a:t>
            </a:r>
          </a:p>
        </p:txBody>
      </p:sp>
      <p:sp>
        <p:nvSpPr>
          <p:cNvPr id="132" name="TextBox 131">
            <a:extLst>
              <a:ext uri="{FF2B5EF4-FFF2-40B4-BE49-F238E27FC236}">
                <a16:creationId xmlns:a16="http://schemas.microsoft.com/office/drawing/2014/main" id="{14C4EBFC-D6D5-EC45-A85D-830F58737802}"/>
              </a:ext>
            </a:extLst>
          </p:cNvPr>
          <p:cNvSpPr txBox="1"/>
          <p:nvPr/>
        </p:nvSpPr>
        <p:spPr>
          <a:xfrm>
            <a:off x="9724908" y="1764147"/>
            <a:ext cx="1677733" cy="1149921"/>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Coplanarity</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Bump bond quality</a:t>
            </a:r>
          </a:p>
        </p:txBody>
      </p:sp>
      <p:sp>
        <p:nvSpPr>
          <p:cNvPr id="133" name="TextBox 132">
            <a:extLst>
              <a:ext uri="{FF2B5EF4-FFF2-40B4-BE49-F238E27FC236}">
                <a16:creationId xmlns:a16="http://schemas.microsoft.com/office/drawing/2014/main" id="{1CA1766C-2EC3-E044-BDA5-5C807B15B8BC}"/>
              </a:ext>
            </a:extLst>
          </p:cNvPr>
          <p:cNvSpPr txBox="1"/>
          <p:nvPr/>
        </p:nvSpPr>
        <p:spPr>
          <a:xfrm>
            <a:off x="9738668" y="3800352"/>
            <a:ext cx="1674230" cy="506256"/>
          </a:xfrm>
          <a:prstGeom prst="rect">
            <a:avLst/>
          </a:prstGeom>
          <a:solidFill>
            <a:srgbClr val="FFC000"/>
          </a:solidFill>
          <a:ln>
            <a:solidFill>
              <a:schemeClr val="tx1"/>
            </a:solidFill>
          </a:ln>
        </p:spPr>
        <p:txBody>
          <a:bodyPr wrap="square" lIns="36000" tIns="144000" rIns="36000" bIns="144000" rtlCol="0" anchor="ctr">
            <a:spAutoFit/>
          </a:bodyPr>
          <a:lstStyle/>
          <a:p>
            <a:pPr>
              <a:buSzPct val="80000"/>
            </a:pPr>
            <a:r>
              <a:rPr lang="en-GB" sz="1400" dirty="0" err="1"/>
              <a:t>Wirebond</a:t>
            </a:r>
            <a:r>
              <a:rPr lang="en-GB" sz="1400" dirty="0"/>
              <a:t> protection</a:t>
            </a:r>
          </a:p>
        </p:txBody>
      </p:sp>
      <p:sp>
        <p:nvSpPr>
          <p:cNvPr id="134" name="TextBox 133">
            <a:extLst>
              <a:ext uri="{FF2B5EF4-FFF2-40B4-BE49-F238E27FC236}">
                <a16:creationId xmlns:a16="http://schemas.microsoft.com/office/drawing/2014/main" id="{37E65708-71EB-E74F-8DC4-B92ACF1471A9}"/>
              </a:ext>
            </a:extLst>
          </p:cNvPr>
          <p:cNvSpPr txBox="1"/>
          <p:nvPr/>
        </p:nvSpPr>
        <p:spPr>
          <a:xfrm>
            <a:off x="9751858" y="4382807"/>
            <a:ext cx="1677733" cy="1580808"/>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Roof envelope metrology (for OB quad modules)</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Bump bond quality</a:t>
            </a:r>
          </a:p>
        </p:txBody>
      </p:sp>
      <p:sp>
        <p:nvSpPr>
          <p:cNvPr id="135" name="TextBox 134">
            <a:extLst>
              <a:ext uri="{FF2B5EF4-FFF2-40B4-BE49-F238E27FC236}">
                <a16:creationId xmlns:a16="http://schemas.microsoft.com/office/drawing/2014/main" id="{D621D69D-DC10-194B-9C6E-8127A99C982E}"/>
              </a:ext>
            </a:extLst>
          </p:cNvPr>
          <p:cNvSpPr txBox="1"/>
          <p:nvPr/>
        </p:nvSpPr>
        <p:spPr>
          <a:xfrm>
            <a:off x="7821649" y="3800352"/>
            <a:ext cx="1674230" cy="506256"/>
          </a:xfrm>
          <a:prstGeom prst="rect">
            <a:avLst/>
          </a:prstGeom>
          <a:solidFill>
            <a:srgbClr val="FFC000"/>
          </a:solidFill>
          <a:ln>
            <a:solidFill>
              <a:schemeClr val="tx1"/>
            </a:solidFill>
          </a:ln>
        </p:spPr>
        <p:txBody>
          <a:bodyPr wrap="square" lIns="36000" tIns="144000" rIns="36000" bIns="144000" rtlCol="0" anchor="ctr">
            <a:spAutoFit/>
          </a:bodyPr>
          <a:lstStyle/>
          <a:p>
            <a:pPr>
              <a:buSzPct val="80000"/>
            </a:pPr>
            <a:r>
              <a:rPr lang="en-GB" sz="1400" dirty="0"/>
              <a:t>Thermal cycling</a:t>
            </a:r>
          </a:p>
        </p:txBody>
      </p:sp>
      <p:sp>
        <p:nvSpPr>
          <p:cNvPr id="136" name="TextBox 135">
            <a:extLst>
              <a:ext uri="{FF2B5EF4-FFF2-40B4-BE49-F238E27FC236}">
                <a16:creationId xmlns:a16="http://schemas.microsoft.com/office/drawing/2014/main" id="{50AEC688-0431-3F40-9E15-44A6E6CAB0FE}"/>
              </a:ext>
            </a:extLst>
          </p:cNvPr>
          <p:cNvSpPr txBox="1"/>
          <p:nvPr/>
        </p:nvSpPr>
        <p:spPr>
          <a:xfrm>
            <a:off x="7819908" y="4382808"/>
            <a:ext cx="1677733" cy="1796252"/>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Thermal cycling information</a:t>
            </a:r>
          </a:p>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Coplanarity</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SLDO VI</a:t>
            </a:r>
          </a:p>
          <a:p>
            <a:pPr marL="134939" indent="-134939">
              <a:buSzPct val="80000"/>
              <a:buFont typeface="Arial" panose="020B0604020202020204" pitchFamily="34" charset="0"/>
              <a:buChar char="•"/>
            </a:pPr>
            <a:r>
              <a:rPr lang="en-GB" sz="1400" dirty="0"/>
              <a:t>Bump bond quality</a:t>
            </a:r>
          </a:p>
        </p:txBody>
      </p:sp>
      <p:sp>
        <p:nvSpPr>
          <p:cNvPr id="137" name="TextBox 136">
            <a:extLst>
              <a:ext uri="{FF2B5EF4-FFF2-40B4-BE49-F238E27FC236}">
                <a16:creationId xmlns:a16="http://schemas.microsoft.com/office/drawing/2014/main" id="{540F7278-E576-AB4C-A5AD-F6B4E6D82132}"/>
              </a:ext>
            </a:extLst>
          </p:cNvPr>
          <p:cNvSpPr txBox="1"/>
          <p:nvPr/>
        </p:nvSpPr>
        <p:spPr>
          <a:xfrm>
            <a:off x="5914898" y="3803018"/>
            <a:ext cx="1674230" cy="506256"/>
          </a:xfrm>
          <a:prstGeom prst="rect">
            <a:avLst/>
          </a:prstGeom>
          <a:solidFill>
            <a:srgbClr val="FFC000"/>
          </a:solidFill>
          <a:ln>
            <a:solidFill>
              <a:schemeClr val="tx1"/>
            </a:solidFill>
          </a:ln>
        </p:spPr>
        <p:txBody>
          <a:bodyPr wrap="square" lIns="36000" tIns="144000" rIns="36000" bIns="144000" rtlCol="0">
            <a:spAutoFit/>
          </a:bodyPr>
          <a:lstStyle/>
          <a:p>
            <a:pPr>
              <a:buSzPct val="80000"/>
            </a:pPr>
            <a:r>
              <a:rPr lang="en-GB" sz="1400" dirty="0"/>
              <a:t>Burn-in</a:t>
            </a:r>
          </a:p>
        </p:txBody>
      </p:sp>
      <p:sp>
        <p:nvSpPr>
          <p:cNvPr id="138" name="TextBox 137">
            <a:extLst>
              <a:ext uri="{FF2B5EF4-FFF2-40B4-BE49-F238E27FC236}">
                <a16:creationId xmlns:a16="http://schemas.microsoft.com/office/drawing/2014/main" id="{35C576DA-790A-FA42-8940-DA97862207F1}"/>
              </a:ext>
            </a:extLst>
          </p:cNvPr>
          <p:cNvSpPr txBox="1"/>
          <p:nvPr/>
        </p:nvSpPr>
        <p:spPr>
          <a:xfrm>
            <a:off x="541757" y="3750853"/>
            <a:ext cx="1828800" cy="503590"/>
          </a:xfrm>
          <a:prstGeom prst="rect">
            <a:avLst/>
          </a:prstGeom>
          <a:solidFill>
            <a:srgbClr val="FFC000"/>
          </a:solidFill>
          <a:ln>
            <a:solidFill>
              <a:schemeClr val="tx1"/>
            </a:solidFill>
          </a:ln>
        </p:spPr>
        <p:txBody>
          <a:bodyPr wrap="square" lIns="36000" tIns="36000" rIns="36000" bIns="36000" rtlCol="0">
            <a:spAutoFit/>
          </a:bodyPr>
          <a:lstStyle/>
          <a:p>
            <a:pPr>
              <a:buSzPct val="80000"/>
            </a:pPr>
            <a:r>
              <a:rPr lang="en-GB" sz="1400" dirty="0"/>
              <a:t>Reception if shipment between stages</a:t>
            </a:r>
          </a:p>
        </p:txBody>
      </p:sp>
      <p:sp>
        <p:nvSpPr>
          <p:cNvPr id="139" name="TextBox 138">
            <a:extLst>
              <a:ext uri="{FF2B5EF4-FFF2-40B4-BE49-F238E27FC236}">
                <a16:creationId xmlns:a16="http://schemas.microsoft.com/office/drawing/2014/main" id="{AB1CC6CE-951E-B04E-A6CB-964946230035}"/>
              </a:ext>
            </a:extLst>
          </p:cNvPr>
          <p:cNvSpPr txBox="1"/>
          <p:nvPr/>
        </p:nvSpPr>
        <p:spPr>
          <a:xfrm>
            <a:off x="563538" y="4360452"/>
            <a:ext cx="1807029" cy="934478"/>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Bump bond quality</a:t>
            </a:r>
          </a:p>
        </p:txBody>
      </p:sp>
      <p:sp>
        <p:nvSpPr>
          <p:cNvPr id="140" name="TextBox 139">
            <a:extLst>
              <a:ext uri="{FF2B5EF4-FFF2-40B4-BE49-F238E27FC236}">
                <a16:creationId xmlns:a16="http://schemas.microsoft.com/office/drawing/2014/main" id="{1F8CFAC8-3B55-9449-AC90-9CFDC3D841D5}"/>
              </a:ext>
            </a:extLst>
          </p:cNvPr>
          <p:cNvSpPr txBox="1"/>
          <p:nvPr/>
        </p:nvSpPr>
        <p:spPr>
          <a:xfrm>
            <a:off x="4038600" y="3800353"/>
            <a:ext cx="1674230" cy="503590"/>
          </a:xfrm>
          <a:prstGeom prst="rect">
            <a:avLst/>
          </a:prstGeom>
          <a:solidFill>
            <a:srgbClr val="FFC000"/>
          </a:solidFill>
          <a:ln>
            <a:solidFill>
              <a:schemeClr val="tx1"/>
            </a:solidFill>
          </a:ln>
        </p:spPr>
        <p:txBody>
          <a:bodyPr wrap="square" lIns="36000" tIns="36000" rIns="36000" bIns="36000" rtlCol="0">
            <a:spAutoFit/>
          </a:bodyPr>
          <a:lstStyle/>
          <a:p>
            <a:pPr>
              <a:buSzPct val="80000"/>
            </a:pPr>
            <a:r>
              <a:rPr lang="en-GB" sz="1400" dirty="0"/>
              <a:t>Reception at loading site</a:t>
            </a:r>
          </a:p>
        </p:txBody>
      </p:sp>
      <p:sp>
        <p:nvSpPr>
          <p:cNvPr id="141" name="TextBox 140">
            <a:extLst>
              <a:ext uri="{FF2B5EF4-FFF2-40B4-BE49-F238E27FC236}">
                <a16:creationId xmlns:a16="http://schemas.microsoft.com/office/drawing/2014/main" id="{3DEF60D0-248F-9D46-A4A3-D16C1C4CBF95}"/>
              </a:ext>
            </a:extLst>
          </p:cNvPr>
          <p:cNvSpPr txBox="1"/>
          <p:nvPr/>
        </p:nvSpPr>
        <p:spPr>
          <a:xfrm>
            <a:off x="5914908" y="4403806"/>
            <a:ext cx="1677733" cy="1580808"/>
          </a:xfrm>
          <a:prstGeom prst="rect">
            <a:avLst/>
          </a:prstGeom>
          <a:solidFill>
            <a:srgbClr val="92D050"/>
          </a:solidFill>
          <a:ln>
            <a:solidFill>
              <a:schemeClr val="tx1"/>
            </a:solidFill>
          </a:ln>
        </p:spPr>
        <p:txBody>
          <a:bodyPr wrap="square" lIns="36000" tIns="36000" rIns="36000" bIns="36000" rtlCol="0">
            <a:spAutoFit/>
          </a:bodyPr>
          <a:lstStyle/>
          <a:p>
            <a:pPr marL="134939" indent="-134939">
              <a:buSzPct val="80000"/>
              <a:buFont typeface="Arial" panose="020B0604020202020204" pitchFamily="34" charset="0"/>
              <a:buChar char="•"/>
            </a:pPr>
            <a:r>
              <a:rPr lang="en-GB" sz="1400" dirty="0"/>
              <a:t>Optical inspection</a:t>
            </a:r>
          </a:p>
          <a:p>
            <a:pPr marL="134939" indent="-134939">
              <a:buSzPct val="80000"/>
              <a:buFont typeface="Arial" panose="020B0604020202020204" pitchFamily="34" charset="0"/>
              <a:buChar char="•"/>
            </a:pPr>
            <a:r>
              <a:rPr lang="en-GB" sz="1400" dirty="0"/>
              <a:t>Coplanarity</a:t>
            </a:r>
          </a:p>
          <a:p>
            <a:pPr marL="134939" indent="-134939">
              <a:buSzPct val="80000"/>
              <a:buFont typeface="Arial" panose="020B0604020202020204" pitchFamily="34" charset="0"/>
              <a:buChar char="•"/>
            </a:pPr>
            <a:r>
              <a:rPr lang="en-GB" sz="1400" dirty="0"/>
              <a:t>Basic scans</a:t>
            </a:r>
          </a:p>
          <a:p>
            <a:pPr marL="134939" indent="-134939">
              <a:buSzPct val="80000"/>
              <a:buFont typeface="Arial" panose="020B0604020202020204" pitchFamily="34" charset="0"/>
              <a:buChar char="•"/>
            </a:pPr>
            <a:r>
              <a:rPr lang="en-GB" sz="1400" dirty="0"/>
              <a:t>Sensor IV</a:t>
            </a:r>
          </a:p>
          <a:p>
            <a:pPr marL="134939" indent="-134939">
              <a:buSzPct val="80000"/>
              <a:buFont typeface="Arial" panose="020B0604020202020204" pitchFamily="34" charset="0"/>
              <a:buChar char="•"/>
            </a:pPr>
            <a:r>
              <a:rPr lang="en-GB" sz="1400" dirty="0"/>
              <a:t>Tuning</a:t>
            </a:r>
          </a:p>
          <a:p>
            <a:pPr marL="134939" indent="-134939">
              <a:buSzPct val="80000"/>
              <a:buFont typeface="Arial" panose="020B0604020202020204" pitchFamily="34" charset="0"/>
              <a:buChar char="•"/>
            </a:pPr>
            <a:r>
              <a:rPr lang="en-GB" sz="1400" dirty="0"/>
              <a:t>SLDO VI</a:t>
            </a:r>
          </a:p>
          <a:p>
            <a:pPr marL="134939" indent="-134939">
              <a:buSzPct val="80000"/>
              <a:buFont typeface="Arial" panose="020B0604020202020204" pitchFamily="34" charset="0"/>
              <a:buChar char="•"/>
            </a:pPr>
            <a:r>
              <a:rPr lang="en-GB" sz="1400" dirty="0"/>
              <a:t>Bump bond quality</a:t>
            </a:r>
          </a:p>
        </p:txBody>
      </p:sp>
      <p:sp>
        <p:nvSpPr>
          <p:cNvPr id="142" name="TextBox 141">
            <a:extLst>
              <a:ext uri="{FF2B5EF4-FFF2-40B4-BE49-F238E27FC236}">
                <a16:creationId xmlns:a16="http://schemas.microsoft.com/office/drawing/2014/main" id="{052EC867-4846-C44E-BE34-F35909158414}"/>
              </a:ext>
            </a:extLst>
          </p:cNvPr>
          <p:cNvSpPr txBox="1"/>
          <p:nvPr/>
        </p:nvSpPr>
        <p:spPr>
          <a:xfrm>
            <a:off x="301782" y="5526157"/>
            <a:ext cx="5388121" cy="923330"/>
          </a:xfrm>
          <a:prstGeom prst="rect">
            <a:avLst/>
          </a:prstGeom>
          <a:noFill/>
        </p:spPr>
        <p:txBody>
          <a:bodyPr wrap="square" rtlCol="0">
            <a:spAutoFit/>
          </a:bodyPr>
          <a:lstStyle/>
          <a:p>
            <a:pPr marL="285750" indent="-285750">
              <a:buFont typeface="Arial" panose="020B0604020202020204" pitchFamily="34" charset="0"/>
              <a:buChar char="•"/>
            </a:pPr>
            <a:r>
              <a:rPr lang="en-US" dirty="0"/>
              <a:t>QC procedures well defined</a:t>
            </a:r>
          </a:p>
          <a:p>
            <a:pPr marL="285750" indent="-285750">
              <a:buFont typeface="Arial" panose="020B0604020202020204" pitchFamily="34" charset="0"/>
              <a:buChar char="•"/>
            </a:pPr>
            <a:r>
              <a:rPr lang="en-US" dirty="0"/>
              <a:t>Implemented in production data base and production diagrams</a:t>
            </a:r>
          </a:p>
        </p:txBody>
      </p:sp>
      <p:sp>
        <p:nvSpPr>
          <p:cNvPr id="7" name="TextBox 6">
            <a:extLst>
              <a:ext uri="{FF2B5EF4-FFF2-40B4-BE49-F238E27FC236}">
                <a16:creationId xmlns:a16="http://schemas.microsoft.com/office/drawing/2014/main" id="{80BF8818-CF7B-9B41-8E2F-2CD60266FDA0}"/>
              </a:ext>
            </a:extLst>
          </p:cNvPr>
          <p:cNvSpPr txBox="1"/>
          <p:nvPr/>
        </p:nvSpPr>
        <p:spPr>
          <a:xfrm>
            <a:off x="9841693" y="5994394"/>
            <a:ext cx="2223314" cy="369332"/>
          </a:xfrm>
          <a:prstGeom prst="rect">
            <a:avLst/>
          </a:prstGeom>
          <a:noFill/>
        </p:spPr>
        <p:txBody>
          <a:bodyPr wrap="square" rtlCol="0">
            <a:spAutoFit/>
          </a:bodyPr>
          <a:lstStyle/>
          <a:p>
            <a:r>
              <a:rPr lang="en-US" dirty="0"/>
              <a:t>(includes strain relief)</a:t>
            </a:r>
          </a:p>
        </p:txBody>
      </p:sp>
    </p:spTree>
    <p:extLst>
      <p:ext uri="{BB962C8B-B14F-4D97-AF65-F5344CB8AC3E}">
        <p14:creationId xmlns:p14="http://schemas.microsoft.com/office/powerpoint/2010/main" val="4183946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6DD2-902A-4264-6F7D-87F2F5035708}"/>
              </a:ext>
            </a:extLst>
          </p:cNvPr>
          <p:cNvSpPr>
            <a:spLocks noGrp="1"/>
          </p:cNvSpPr>
          <p:nvPr>
            <p:ph type="title"/>
          </p:nvPr>
        </p:nvSpPr>
        <p:spPr/>
        <p:txBody>
          <a:bodyPr>
            <a:normAutofit fontScale="90000"/>
          </a:bodyPr>
          <a:lstStyle/>
          <a:p>
            <a:r>
              <a:rPr lang="en-US" dirty="0"/>
              <a:t>Sensors</a:t>
            </a:r>
          </a:p>
        </p:txBody>
      </p:sp>
      <p:sp>
        <p:nvSpPr>
          <p:cNvPr id="4" name="Content Placeholder 3">
            <a:extLst>
              <a:ext uri="{FF2B5EF4-FFF2-40B4-BE49-F238E27FC236}">
                <a16:creationId xmlns:a16="http://schemas.microsoft.com/office/drawing/2014/main" id="{0ED09A0A-8FE8-E205-AAB5-F92EC1069988}"/>
              </a:ext>
            </a:extLst>
          </p:cNvPr>
          <p:cNvSpPr>
            <a:spLocks noGrp="1"/>
          </p:cNvSpPr>
          <p:nvPr>
            <p:ph idx="1"/>
          </p:nvPr>
        </p:nvSpPr>
        <p:spPr>
          <a:xfrm>
            <a:off x="190500" y="1008084"/>
            <a:ext cx="6528420" cy="1158635"/>
          </a:xfrm>
        </p:spPr>
        <p:txBody>
          <a:bodyPr>
            <a:normAutofit fontScale="92500" lnSpcReduction="20000"/>
          </a:bodyPr>
          <a:lstStyle/>
          <a:p>
            <a:r>
              <a:rPr lang="en-US" dirty="0"/>
              <a:t>Improve radiation hardness by:</a:t>
            </a:r>
          </a:p>
          <a:p>
            <a:pPr lvl="1"/>
            <a:r>
              <a:rPr lang="en-US" dirty="0"/>
              <a:t>Using thin planar sensor 100+150</a:t>
            </a:r>
            <a:r>
              <a:rPr lang="en-US" dirty="0">
                <a:latin typeface="Symbol" pitchFamily="2" charset="2"/>
              </a:rPr>
              <a:t>m</a:t>
            </a:r>
            <a:r>
              <a:rPr lang="en-US" dirty="0"/>
              <a:t>m thickness </a:t>
            </a:r>
          </a:p>
          <a:p>
            <a:pPr lvl="1"/>
            <a:r>
              <a:rPr lang="en-US" dirty="0"/>
              <a:t>Use 3D sensors in inner layer</a:t>
            </a:r>
          </a:p>
          <a:p>
            <a:endParaRPr lang="en-US" dirty="0"/>
          </a:p>
          <a:p>
            <a:endParaRPr lang="en-US" dirty="0"/>
          </a:p>
          <a:p>
            <a:endParaRPr lang="en-US" dirty="0"/>
          </a:p>
        </p:txBody>
      </p:sp>
      <p:sp>
        <p:nvSpPr>
          <p:cNvPr id="10" name="Date Placeholder 9">
            <a:extLst>
              <a:ext uri="{FF2B5EF4-FFF2-40B4-BE49-F238E27FC236}">
                <a16:creationId xmlns:a16="http://schemas.microsoft.com/office/drawing/2014/main" id="{478FADF0-B81A-9C77-4BE0-51A747650AEE}"/>
              </a:ext>
            </a:extLst>
          </p:cNvPr>
          <p:cNvSpPr>
            <a:spLocks noGrp="1"/>
          </p:cNvSpPr>
          <p:nvPr>
            <p:ph type="dt" sz="half" idx="10"/>
          </p:nvPr>
        </p:nvSpPr>
        <p:spPr/>
        <p:txBody>
          <a:bodyPr/>
          <a:lstStyle/>
          <a:p>
            <a:r>
              <a:rPr lang="en-GB"/>
              <a:t>12/07/2024</a:t>
            </a:r>
          </a:p>
        </p:txBody>
      </p:sp>
      <p:sp>
        <p:nvSpPr>
          <p:cNvPr id="27" name="Footer Placeholder 26">
            <a:extLst>
              <a:ext uri="{FF2B5EF4-FFF2-40B4-BE49-F238E27FC236}">
                <a16:creationId xmlns:a16="http://schemas.microsoft.com/office/drawing/2014/main" id="{4AF1838E-E5FB-4480-2D74-744995A82B49}"/>
              </a:ext>
            </a:extLst>
          </p:cNvPr>
          <p:cNvSpPr>
            <a:spLocks noGrp="1"/>
          </p:cNvSpPr>
          <p:nvPr>
            <p:ph type="ftr" sz="quarter" idx="11"/>
          </p:nvPr>
        </p:nvSpPr>
        <p:spPr/>
        <p:txBody>
          <a:bodyPr/>
          <a:lstStyle/>
          <a:p>
            <a:r>
              <a:rPr lang="en-GB"/>
              <a:t>ATLAS ITk Pixel - Richard Bates</a:t>
            </a:r>
          </a:p>
        </p:txBody>
      </p:sp>
      <p:sp>
        <p:nvSpPr>
          <p:cNvPr id="5" name="Slide Number Placeholder 4">
            <a:extLst>
              <a:ext uri="{FF2B5EF4-FFF2-40B4-BE49-F238E27FC236}">
                <a16:creationId xmlns:a16="http://schemas.microsoft.com/office/drawing/2014/main" id="{CCBC8923-50A6-8579-5193-9609281532E0}"/>
              </a:ext>
            </a:extLst>
          </p:cNvPr>
          <p:cNvSpPr>
            <a:spLocks noGrp="1"/>
          </p:cNvSpPr>
          <p:nvPr>
            <p:ph type="sldNum" sz="quarter" idx="12"/>
          </p:nvPr>
        </p:nvSpPr>
        <p:spPr/>
        <p:txBody>
          <a:bodyPr/>
          <a:lstStyle/>
          <a:p>
            <a:fld id="{41D129CA-1ECE-564A-953A-C439857A0B5C}" type="slidenum">
              <a:rPr lang="en-US" smtClean="0"/>
              <a:pPr/>
              <a:t>13</a:t>
            </a:fld>
            <a:endParaRPr lang="en-US"/>
          </a:p>
        </p:txBody>
      </p:sp>
      <p:sp>
        <p:nvSpPr>
          <p:cNvPr id="6" name="Content Placeholder 4">
            <a:extLst>
              <a:ext uri="{FF2B5EF4-FFF2-40B4-BE49-F238E27FC236}">
                <a16:creationId xmlns:a16="http://schemas.microsoft.com/office/drawing/2014/main" id="{224B7232-1ADB-6770-05CD-1B503353F38D}"/>
              </a:ext>
            </a:extLst>
          </p:cNvPr>
          <p:cNvSpPr txBox="1">
            <a:spLocks/>
          </p:cNvSpPr>
          <p:nvPr/>
        </p:nvSpPr>
        <p:spPr>
          <a:xfrm>
            <a:off x="1703512" y="1070881"/>
            <a:ext cx="4771006" cy="28621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
        <p:nvSpPr>
          <p:cNvPr id="8" name="Content Placeholder 4">
            <a:extLst>
              <a:ext uri="{FF2B5EF4-FFF2-40B4-BE49-F238E27FC236}">
                <a16:creationId xmlns:a16="http://schemas.microsoft.com/office/drawing/2014/main" id="{078E72BB-B5E0-DE25-73CB-E74EB6F9F1A4}"/>
              </a:ext>
            </a:extLst>
          </p:cNvPr>
          <p:cNvSpPr txBox="1">
            <a:spLocks/>
          </p:cNvSpPr>
          <p:nvPr/>
        </p:nvSpPr>
        <p:spPr>
          <a:xfrm>
            <a:off x="120272" y="3447659"/>
            <a:ext cx="3159375" cy="105085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Irradiated 3D 25x100mm</a:t>
            </a:r>
            <a:r>
              <a:rPr lang="en-US" sz="1600" baseline="30000" dirty="0"/>
              <a:t>2</a:t>
            </a:r>
            <a:r>
              <a:rPr lang="en-US" sz="1600" dirty="0"/>
              <a:t> &amp; 50x50</a:t>
            </a:r>
            <a:r>
              <a:rPr lang="en-US" sz="1600" dirty="0">
                <a:latin typeface="Symbol" pitchFamily="2" charset="2"/>
              </a:rPr>
              <a:t>m</a:t>
            </a:r>
            <a:r>
              <a:rPr lang="en-US" sz="1600" dirty="0"/>
              <a:t>m</a:t>
            </a:r>
            <a:r>
              <a:rPr lang="en-US" sz="1600" baseline="30000" dirty="0"/>
              <a:t>2</a:t>
            </a:r>
            <a:r>
              <a:rPr lang="en-US" sz="1600" dirty="0"/>
              <a:t>  module with ITkPixV1.1 readout irradiated to 1x10</a:t>
            </a:r>
            <a:r>
              <a:rPr lang="en-US" sz="1600" baseline="30000" dirty="0"/>
              <a:t>16</a:t>
            </a:r>
            <a:r>
              <a:rPr lang="en-US" sz="1600" dirty="0"/>
              <a:t>n</a:t>
            </a:r>
            <a:r>
              <a:rPr lang="en-US" sz="1600" baseline="-25000" dirty="0"/>
              <a:t>eq</a:t>
            </a:r>
            <a:r>
              <a:rPr lang="en-US" sz="1600" dirty="0"/>
              <a:t>cm</a:t>
            </a:r>
            <a:r>
              <a:rPr lang="en-US" sz="1600" baseline="30000" dirty="0"/>
              <a:t>-2</a:t>
            </a:r>
            <a:endParaRPr lang="en-US" sz="1600" dirty="0"/>
          </a:p>
        </p:txBody>
      </p:sp>
      <p:pic>
        <p:nvPicPr>
          <p:cNvPr id="3" name="Picture 2">
            <a:extLst>
              <a:ext uri="{FF2B5EF4-FFF2-40B4-BE49-F238E27FC236}">
                <a16:creationId xmlns:a16="http://schemas.microsoft.com/office/drawing/2014/main" id="{4B4CB97C-EE16-ED81-6DC4-6C60FD1008A2}"/>
              </a:ext>
            </a:extLst>
          </p:cNvPr>
          <p:cNvPicPr>
            <a:picLocks noChangeAspect="1"/>
          </p:cNvPicPr>
          <p:nvPr/>
        </p:nvPicPr>
        <p:blipFill>
          <a:blip r:embed="rId3"/>
          <a:stretch>
            <a:fillRect/>
          </a:stretch>
        </p:blipFill>
        <p:spPr>
          <a:xfrm>
            <a:off x="3255564" y="2166719"/>
            <a:ext cx="3703257" cy="2823275"/>
          </a:xfrm>
          <a:prstGeom prst="rect">
            <a:avLst/>
          </a:prstGeom>
        </p:spPr>
      </p:pic>
      <p:pic>
        <p:nvPicPr>
          <p:cNvPr id="7" name="Picture 6">
            <a:extLst>
              <a:ext uri="{FF2B5EF4-FFF2-40B4-BE49-F238E27FC236}">
                <a16:creationId xmlns:a16="http://schemas.microsoft.com/office/drawing/2014/main" id="{15B3A17C-56B2-5B28-B262-BEF5321EDB0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153400" y="3512230"/>
            <a:ext cx="3420533" cy="1091150"/>
          </a:xfrm>
          <a:prstGeom prst="rect">
            <a:avLst/>
          </a:prstGeom>
        </p:spPr>
      </p:pic>
      <p:pic>
        <p:nvPicPr>
          <p:cNvPr id="9" name="Picture 8">
            <a:extLst>
              <a:ext uri="{FF2B5EF4-FFF2-40B4-BE49-F238E27FC236}">
                <a16:creationId xmlns:a16="http://schemas.microsoft.com/office/drawing/2014/main" id="{93282866-1B84-387E-59D4-2909D4D0080F}"/>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10164020" y="4822113"/>
            <a:ext cx="1027040" cy="898271"/>
          </a:xfrm>
          <a:prstGeom prst="rect">
            <a:avLst/>
          </a:prstGeom>
        </p:spPr>
      </p:pic>
      <p:pic>
        <p:nvPicPr>
          <p:cNvPr id="12" name="Picture 11">
            <a:extLst>
              <a:ext uri="{FF2B5EF4-FFF2-40B4-BE49-F238E27FC236}">
                <a16:creationId xmlns:a16="http://schemas.microsoft.com/office/drawing/2014/main" id="{DD95FDF3-0195-95A3-9C01-D1B5B07AF111}"/>
              </a:ext>
            </a:extLst>
          </p:cNvPr>
          <p:cNvPicPr>
            <a:picLocks noChangeAspect="1"/>
          </p:cNvPicPr>
          <p:nvPr/>
        </p:nvPicPr>
        <p:blipFill>
          <a:blip r:embed="rId6"/>
          <a:stretch>
            <a:fillRect/>
          </a:stretch>
        </p:blipFill>
        <p:spPr>
          <a:xfrm>
            <a:off x="8888461" y="4822112"/>
            <a:ext cx="1014298" cy="898271"/>
          </a:xfrm>
          <a:prstGeom prst="rect">
            <a:avLst/>
          </a:prstGeom>
        </p:spPr>
      </p:pic>
      <p:sp>
        <p:nvSpPr>
          <p:cNvPr id="13" name="TextBox 12">
            <a:extLst>
              <a:ext uri="{FF2B5EF4-FFF2-40B4-BE49-F238E27FC236}">
                <a16:creationId xmlns:a16="http://schemas.microsoft.com/office/drawing/2014/main" id="{1FDD9013-99C2-8FF2-DE94-8EFFED485B11}"/>
              </a:ext>
            </a:extLst>
          </p:cNvPr>
          <p:cNvSpPr txBox="1"/>
          <p:nvPr/>
        </p:nvSpPr>
        <p:spPr>
          <a:xfrm>
            <a:off x="7956920" y="3131822"/>
            <a:ext cx="1420582" cy="369332"/>
          </a:xfrm>
          <a:prstGeom prst="rect">
            <a:avLst/>
          </a:prstGeom>
          <a:noFill/>
        </p:spPr>
        <p:txBody>
          <a:bodyPr wrap="none" rtlCol="0">
            <a:spAutoFit/>
          </a:bodyPr>
          <a:lstStyle/>
          <a:p>
            <a:r>
              <a:rPr lang="en-US" dirty="0"/>
              <a:t>Planar silicon</a:t>
            </a:r>
          </a:p>
        </p:txBody>
      </p:sp>
      <p:sp>
        <p:nvSpPr>
          <p:cNvPr id="14" name="TextBox 13">
            <a:extLst>
              <a:ext uri="{FF2B5EF4-FFF2-40B4-BE49-F238E27FC236}">
                <a16:creationId xmlns:a16="http://schemas.microsoft.com/office/drawing/2014/main" id="{8A3A515B-3FE2-3B11-35BD-50E1DD8E044B}"/>
              </a:ext>
            </a:extLst>
          </p:cNvPr>
          <p:cNvSpPr txBox="1"/>
          <p:nvPr/>
        </p:nvSpPr>
        <p:spPr>
          <a:xfrm>
            <a:off x="9167022" y="5058485"/>
            <a:ext cx="457176" cy="307777"/>
          </a:xfrm>
          <a:prstGeom prst="rect">
            <a:avLst/>
          </a:prstGeom>
          <a:noFill/>
        </p:spPr>
        <p:txBody>
          <a:bodyPr wrap="none" rtlCol="0">
            <a:spAutoFit/>
          </a:bodyPr>
          <a:lstStyle/>
          <a:p>
            <a:r>
              <a:rPr lang="en-US" sz="1400" dirty="0">
                <a:solidFill>
                  <a:srgbClr val="0000FF"/>
                </a:solidFill>
              </a:rPr>
              <a:t>FBK</a:t>
            </a:r>
          </a:p>
        </p:txBody>
      </p:sp>
      <p:sp>
        <p:nvSpPr>
          <p:cNvPr id="16" name="TextBox 15">
            <a:extLst>
              <a:ext uri="{FF2B5EF4-FFF2-40B4-BE49-F238E27FC236}">
                <a16:creationId xmlns:a16="http://schemas.microsoft.com/office/drawing/2014/main" id="{7195E75E-E639-1C63-54C6-7BB644585F70}"/>
              </a:ext>
            </a:extLst>
          </p:cNvPr>
          <p:cNvSpPr txBox="1"/>
          <p:nvPr/>
        </p:nvSpPr>
        <p:spPr>
          <a:xfrm>
            <a:off x="10299819" y="5086580"/>
            <a:ext cx="661271" cy="338554"/>
          </a:xfrm>
          <a:prstGeom prst="rect">
            <a:avLst/>
          </a:prstGeom>
          <a:noFill/>
        </p:spPr>
        <p:txBody>
          <a:bodyPr wrap="none" rtlCol="0">
            <a:spAutoFit/>
          </a:bodyPr>
          <a:lstStyle/>
          <a:p>
            <a:r>
              <a:rPr lang="en-US" sz="1600" dirty="0" err="1">
                <a:solidFill>
                  <a:srgbClr val="0000FF"/>
                </a:solidFill>
              </a:rPr>
              <a:t>Sintef</a:t>
            </a:r>
            <a:endParaRPr lang="en-US" sz="1600" dirty="0">
              <a:solidFill>
                <a:srgbClr val="0000FF"/>
              </a:solidFill>
            </a:endParaRPr>
          </a:p>
        </p:txBody>
      </p:sp>
      <p:sp>
        <p:nvSpPr>
          <p:cNvPr id="18" name="TextBox 17">
            <a:extLst>
              <a:ext uri="{FF2B5EF4-FFF2-40B4-BE49-F238E27FC236}">
                <a16:creationId xmlns:a16="http://schemas.microsoft.com/office/drawing/2014/main" id="{C7003FB6-C323-DF7D-87C3-8EA74A51E878}"/>
              </a:ext>
            </a:extLst>
          </p:cNvPr>
          <p:cNvSpPr txBox="1"/>
          <p:nvPr/>
        </p:nvSpPr>
        <p:spPr>
          <a:xfrm>
            <a:off x="9338131" y="4498515"/>
            <a:ext cx="1201804" cy="369332"/>
          </a:xfrm>
          <a:prstGeom prst="rect">
            <a:avLst/>
          </a:prstGeom>
          <a:noFill/>
        </p:spPr>
        <p:txBody>
          <a:bodyPr wrap="none" rtlCol="0">
            <a:spAutoFit/>
          </a:bodyPr>
          <a:lstStyle/>
          <a:p>
            <a:r>
              <a:rPr lang="en-US" dirty="0"/>
              <a:t>3D sensors</a:t>
            </a:r>
          </a:p>
        </p:txBody>
      </p:sp>
      <p:grpSp>
        <p:nvGrpSpPr>
          <p:cNvPr id="19" name="Group 18">
            <a:extLst>
              <a:ext uri="{FF2B5EF4-FFF2-40B4-BE49-F238E27FC236}">
                <a16:creationId xmlns:a16="http://schemas.microsoft.com/office/drawing/2014/main" id="{BB29DCF3-EB71-E243-4713-14416ACD0406}"/>
              </a:ext>
            </a:extLst>
          </p:cNvPr>
          <p:cNvGrpSpPr/>
          <p:nvPr/>
        </p:nvGrpSpPr>
        <p:grpSpPr>
          <a:xfrm>
            <a:off x="7252631" y="219843"/>
            <a:ext cx="4369521" cy="2862175"/>
            <a:chOff x="5475261" y="1082190"/>
            <a:chExt cx="3313671" cy="2023408"/>
          </a:xfrm>
        </p:grpSpPr>
        <p:pic>
          <p:nvPicPr>
            <p:cNvPr id="20" name="図 14" descr="図 14">
              <a:extLst>
                <a:ext uri="{FF2B5EF4-FFF2-40B4-BE49-F238E27FC236}">
                  <a16:creationId xmlns:a16="http://schemas.microsoft.com/office/drawing/2014/main" id="{4D55CFCD-16C7-804F-033C-AF4E225DC9F9}"/>
                </a:ext>
              </a:extLst>
            </p:cNvPr>
            <p:cNvPicPr>
              <a:picLocks noChangeAspect="1"/>
            </p:cNvPicPr>
            <p:nvPr/>
          </p:nvPicPr>
          <p:blipFill>
            <a:blip r:embed="rId7"/>
            <a:stretch>
              <a:fillRect/>
            </a:stretch>
          </p:blipFill>
          <p:spPr>
            <a:xfrm>
              <a:off x="5735656" y="1082190"/>
              <a:ext cx="3053276" cy="1768046"/>
            </a:xfrm>
            <a:prstGeom prst="rect">
              <a:avLst/>
            </a:prstGeom>
            <a:ln w="12700">
              <a:miter lim="400000"/>
            </a:ln>
          </p:spPr>
        </p:pic>
        <p:sp>
          <p:nvSpPr>
            <p:cNvPr id="21" name="テキスト ボックス 19">
              <a:extLst>
                <a:ext uri="{FF2B5EF4-FFF2-40B4-BE49-F238E27FC236}">
                  <a16:creationId xmlns:a16="http://schemas.microsoft.com/office/drawing/2014/main" id="{D2199FA4-ABE3-907D-CFA6-CEE3019726DF}"/>
                </a:ext>
              </a:extLst>
            </p:cNvPr>
            <p:cNvSpPr txBox="1"/>
            <p:nvPr/>
          </p:nvSpPr>
          <p:spPr>
            <a:xfrm rot="16200000">
              <a:off x="5123792" y="1903948"/>
              <a:ext cx="978535" cy="275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defTabSz="914400"/>
              <a:r>
                <a:rPr sz="1400" dirty="0"/>
                <a:t>100 or 150 </a:t>
              </a:r>
              <a:r>
                <a:rPr sz="1400" dirty="0" err="1"/>
                <a:t>μm</a:t>
              </a:r>
              <a:endParaRPr sz="1400" dirty="0"/>
            </a:p>
          </p:txBody>
        </p:sp>
        <p:sp>
          <p:nvSpPr>
            <p:cNvPr id="22" name="直線矢印コネクタ 20">
              <a:extLst>
                <a:ext uri="{FF2B5EF4-FFF2-40B4-BE49-F238E27FC236}">
                  <a16:creationId xmlns:a16="http://schemas.microsoft.com/office/drawing/2014/main" id="{F45BC16B-E8EA-9B19-8D47-415B40CCCB4E}"/>
                </a:ext>
              </a:extLst>
            </p:cNvPr>
            <p:cNvSpPr/>
            <p:nvPr/>
          </p:nvSpPr>
          <p:spPr>
            <a:xfrm flipH="1" flipV="1">
              <a:off x="6107441" y="2862905"/>
              <a:ext cx="651953" cy="0"/>
            </a:xfrm>
            <a:prstGeom prst="line">
              <a:avLst/>
            </a:prstGeom>
            <a:ln w="6350">
              <a:solidFill>
                <a:srgbClr val="4472C4"/>
              </a:solidFill>
              <a:miter/>
              <a:headEnd type="triangle"/>
              <a:tailEnd type="triangle"/>
            </a:ln>
          </p:spPr>
          <p:txBody>
            <a:bodyPr lIns="45719" rIns="45719"/>
            <a:lstStyle/>
            <a:p>
              <a:pPr defTabSz="914400"/>
              <a:endParaRPr/>
            </a:p>
          </p:txBody>
        </p:sp>
        <p:sp>
          <p:nvSpPr>
            <p:cNvPr id="23" name="テキスト ボックス 24">
              <a:extLst>
                <a:ext uri="{FF2B5EF4-FFF2-40B4-BE49-F238E27FC236}">
                  <a16:creationId xmlns:a16="http://schemas.microsoft.com/office/drawing/2014/main" id="{1AC6D9AE-31DE-5035-4066-A41D51D22384}"/>
                </a:ext>
              </a:extLst>
            </p:cNvPr>
            <p:cNvSpPr txBox="1"/>
            <p:nvPr/>
          </p:nvSpPr>
          <p:spPr>
            <a:xfrm>
              <a:off x="6202059" y="2845953"/>
              <a:ext cx="498946" cy="259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defTabSz="914400"/>
              <a:r>
                <a:rPr sz="1400" dirty="0"/>
                <a:t>50 </a:t>
              </a:r>
              <a:r>
                <a:rPr sz="1400" dirty="0" err="1"/>
                <a:t>μm</a:t>
              </a:r>
              <a:endParaRPr sz="1400" dirty="0"/>
            </a:p>
          </p:txBody>
        </p:sp>
        <p:sp>
          <p:nvSpPr>
            <p:cNvPr id="24" name="テキスト ボックス 25">
              <a:extLst>
                <a:ext uri="{FF2B5EF4-FFF2-40B4-BE49-F238E27FC236}">
                  <a16:creationId xmlns:a16="http://schemas.microsoft.com/office/drawing/2014/main" id="{FCC0FAAB-8190-178D-70DC-ADFE062D5939}"/>
                </a:ext>
              </a:extLst>
            </p:cNvPr>
            <p:cNvSpPr txBox="1"/>
            <p:nvPr/>
          </p:nvSpPr>
          <p:spPr>
            <a:xfrm>
              <a:off x="7966288" y="2845953"/>
              <a:ext cx="498946" cy="259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defTabSz="914400"/>
              <a:r>
                <a:rPr sz="1400" dirty="0"/>
                <a:t>50 </a:t>
              </a:r>
              <a:r>
                <a:rPr sz="1400" dirty="0" err="1"/>
                <a:t>μm</a:t>
              </a:r>
              <a:endParaRPr sz="1400" dirty="0"/>
            </a:p>
          </p:txBody>
        </p:sp>
        <p:sp>
          <p:nvSpPr>
            <p:cNvPr id="25" name="直線矢印コネクタ 26">
              <a:extLst>
                <a:ext uri="{FF2B5EF4-FFF2-40B4-BE49-F238E27FC236}">
                  <a16:creationId xmlns:a16="http://schemas.microsoft.com/office/drawing/2014/main" id="{1B6E4AD0-D687-A0FD-8E1F-F7AF0BBF96A9}"/>
                </a:ext>
              </a:extLst>
            </p:cNvPr>
            <p:cNvSpPr/>
            <p:nvPr/>
          </p:nvSpPr>
          <p:spPr>
            <a:xfrm flipH="1" flipV="1">
              <a:off x="7683143" y="2858066"/>
              <a:ext cx="781998" cy="11794"/>
            </a:xfrm>
            <a:prstGeom prst="line">
              <a:avLst/>
            </a:prstGeom>
            <a:ln w="6350">
              <a:solidFill>
                <a:srgbClr val="4472C4"/>
              </a:solidFill>
              <a:miter/>
              <a:headEnd type="triangle"/>
              <a:tailEnd type="triangle"/>
            </a:ln>
          </p:spPr>
          <p:txBody>
            <a:bodyPr lIns="45719" rIns="45719"/>
            <a:lstStyle/>
            <a:p>
              <a:pPr defTabSz="914400"/>
              <a:endParaRPr/>
            </a:p>
          </p:txBody>
        </p:sp>
      </p:grpSp>
      <p:sp>
        <p:nvSpPr>
          <p:cNvPr id="15" name="Content Placeholder 3">
            <a:extLst>
              <a:ext uri="{FF2B5EF4-FFF2-40B4-BE49-F238E27FC236}">
                <a16:creationId xmlns:a16="http://schemas.microsoft.com/office/drawing/2014/main" id="{351421E5-1816-A485-A1C5-7218072FDEA4}"/>
              </a:ext>
            </a:extLst>
          </p:cNvPr>
          <p:cNvSpPr txBox="1">
            <a:spLocks/>
          </p:cNvSpPr>
          <p:nvPr/>
        </p:nvSpPr>
        <p:spPr>
          <a:xfrm>
            <a:off x="8162142" y="5800184"/>
            <a:ext cx="3420533" cy="57907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Planar preproduction complete and 3D close to completion</a:t>
            </a:r>
            <a:endParaRPr lang="en-US" sz="2000" dirty="0"/>
          </a:p>
          <a:p>
            <a:endParaRPr lang="en-US" dirty="0"/>
          </a:p>
          <a:p>
            <a:endParaRPr lang="en-US" dirty="0"/>
          </a:p>
        </p:txBody>
      </p:sp>
      <p:pic>
        <p:nvPicPr>
          <p:cNvPr id="17" name="Grafik 4">
            <a:extLst>
              <a:ext uri="{FF2B5EF4-FFF2-40B4-BE49-F238E27FC236}">
                <a16:creationId xmlns:a16="http://schemas.microsoft.com/office/drawing/2014/main" id="{728B52C5-2E9B-07EC-5380-E42BA52F9B1D}"/>
              </a:ext>
            </a:extLst>
          </p:cNvPr>
          <p:cNvPicPr>
            <a:picLocks noChangeAspect="1"/>
          </p:cNvPicPr>
          <p:nvPr/>
        </p:nvPicPr>
        <p:blipFill>
          <a:blip r:embed="rId8"/>
          <a:stretch>
            <a:fillRect/>
          </a:stretch>
        </p:blipFill>
        <p:spPr>
          <a:xfrm>
            <a:off x="3743744" y="4948485"/>
            <a:ext cx="1645239" cy="1853372"/>
          </a:xfrm>
          <a:prstGeom prst="rect">
            <a:avLst/>
          </a:prstGeom>
        </p:spPr>
      </p:pic>
      <p:pic>
        <p:nvPicPr>
          <p:cNvPr id="26" name="Grafik 5">
            <a:extLst>
              <a:ext uri="{FF2B5EF4-FFF2-40B4-BE49-F238E27FC236}">
                <a16:creationId xmlns:a16="http://schemas.microsoft.com/office/drawing/2014/main" id="{6646D72D-B796-BC73-50B4-99793BC0067B}"/>
              </a:ext>
            </a:extLst>
          </p:cNvPr>
          <p:cNvPicPr>
            <a:picLocks noChangeAspect="1"/>
          </p:cNvPicPr>
          <p:nvPr/>
        </p:nvPicPr>
        <p:blipFill>
          <a:blip r:embed="rId9"/>
          <a:stretch>
            <a:fillRect/>
          </a:stretch>
        </p:blipFill>
        <p:spPr>
          <a:xfrm>
            <a:off x="1296668" y="5118699"/>
            <a:ext cx="2162675" cy="1512945"/>
          </a:xfrm>
          <a:prstGeom prst="rect">
            <a:avLst/>
          </a:prstGeom>
        </p:spPr>
      </p:pic>
    </p:spTree>
    <p:extLst>
      <p:ext uri="{BB962C8B-B14F-4D97-AF65-F5344CB8AC3E}">
        <p14:creationId xmlns:p14="http://schemas.microsoft.com/office/powerpoint/2010/main" val="4150901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F8B8D-52DD-7DC1-7804-37FA20D34059}"/>
              </a:ext>
            </a:extLst>
          </p:cNvPr>
          <p:cNvSpPr>
            <a:spLocks noGrp="1"/>
          </p:cNvSpPr>
          <p:nvPr>
            <p:ph type="title"/>
          </p:nvPr>
        </p:nvSpPr>
        <p:spPr/>
        <p:txBody>
          <a:bodyPr>
            <a:normAutofit fontScale="90000"/>
          </a:bodyPr>
          <a:lstStyle/>
          <a:p>
            <a:r>
              <a:rPr lang="en-US" dirty="0"/>
              <a:t>Hybridization</a:t>
            </a:r>
          </a:p>
        </p:txBody>
      </p:sp>
      <p:sp>
        <p:nvSpPr>
          <p:cNvPr id="3" name="Content Placeholder 2">
            <a:extLst>
              <a:ext uri="{FF2B5EF4-FFF2-40B4-BE49-F238E27FC236}">
                <a16:creationId xmlns:a16="http://schemas.microsoft.com/office/drawing/2014/main" id="{CBB9A3AB-C81F-9771-6442-A5A10027852C}"/>
              </a:ext>
            </a:extLst>
          </p:cNvPr>
          <p:cNvSpPr>
            <a:spLocks noGrp="1"/>
          </p:cNvSpPr>
          <p:nvPr>
            <p:ph idx="1"/>
          </p:nvPr>
        </p:nvSpPr>
        <p:spPr>
          <a:xfrm>
            <a:off x="215900" y="1238251"/>
            <a:ext cx="6178027" cy="5114925"/>
          </a:xfrm>
        </p:spPr>
        <p:txBody>
          <a:bodyPr>
            <a:normAutofit fontScale="92500"/>
          </a:bodyPr>
          <a:lstStyle/>
          <a:p>
            <a:r>
              <a:rPr lang="en-US" dirty="0"/>
              <a:t>Number of modules requires 4 hybridization vendors to meet the needed capacity</a:t>
            </a:r>
          </a:p>
          <a:p>
            <a:r>
              <a:rPr lang="en-US" dirty="0"/>
              <a:t>Technical issues </a:t>
            </a:r>
          </a:p>
          <a:p>
            <a:pPr lvl="1"/>
            <a:r>
              <a:rPr lang="en-US" dirty="0"/>
              <a:t>Dicing of FE-chips can lead to chipping and debris</a:t>
            </a:r>
          </a:p>
          <a:p>
            <a:pPr lvl="1"/>
            <a:r>
              <a:rPr lang="en-US" dirty="0"/>
              <a:t>flip-chip of multiple FE-chips to a sensor has caused problems for some vendors</a:t>
            </a:r>
          </a:p>
          <a:p>
            <a:pPr lvl="1"/>
            <a:r>
              <a:rPr lang="en-US" dirty="0"/>
              <a:t>Handling the bow of sensors during flip-chip</a:t>
            </a:r>
          </a:p>
          <a:p>
            <a:r>
              <a:rPr lang="en-US" dirty="0"/>
              <a:t>Currently, approximately 380 quad modules and 100 3D single modules delivered for technical evaluation and module pre-production </a:t>
            </a:r>
          </a:p>
          <a:p>
            <a:pPr lvl="2"/>
            <a:endParaRPr lang="en-US" dirty="0"/>
          </a:p>
          <a:p>
            <a:endParaRPr lang="en-US" dirty="0"/>
          </a:p>
        </p:txBody>
      </p:sp>
      <p:sp>
        <p:nvSpPr>
          <p:cNvPr id="6" name="Date Placeholder 5">
            <a:extLst>
              <a:ext uri="{FF2B5EF4-FFF2-40B4-BE49-F238E27FC236}">
                <a16:creationId xmlns:a16="http://schemas.microsoft.com/office/drawing/2014/main" id="{3263DA56-E5EA-9537-4BDC-8E69FD47F79E}"/>
              </a:ext>
            </a:extLst>
          </p:cNvPr>
          <p:cNvSpPr>
            <a:spLocks noGrp="1"/>
          </p:cNvSpPr>
          <p:nvPr>
            <p:ph type="dt" sz="half" idx="10"/>
          </p:nvPr>
        </p:nvSpPr>
        <p:spPr/>
        <p:txBody>
          <a:bodyPr/>
          <a:lstStyle/>
          <a:p>
            <a:r>
              <a:rPr lang="en-GB"/>
              <a:t>12/07/2024</a:t>
            </a:r>
          </a:p>
        </p:txBody>
      </p:sp>
      <p:sp>
        <p:nvSpPr>
          <p:cNvPr id="4" name="Footer Placeholder 3">
            <a:extLst>
              <a:ext uri="{FF2B5EF4-FFF2-40B4-BE49-F238E27FC236}">
                <a16:creationId xmlns:a16="http://schemas.microsoft.com/office/drawing/2014/main" id="{4190FBB1-EA3A-775B-E92F-54A6FA9F0585}"/>
              </a:ext>
            </a:extLst>
          </p:cNvPr>
          <p:cNvSpPr>
            <a:spLocks noGrp="1"/>
          </p:cNvSpPr>
          <p:nvPr>
            <p:ph type="ftr" sz="quarter" idx="11"/>
          </p:nvPr>
        </p:nvSpPr>
        <p:spPr/>
        <p:txBody>
          <a:bodyPr/>
          <a:lstStyle/>
          <a:p>
            <a:r>
              <a:rPr lang="en-US"/>
              <a:t>ATLAS ITk Pixel - Richard Bates</a:t>
            </a:r>
          </a:p>
        </p:txBody>
      </p:sp>
      <p:sp>
        <p:nvSpPr>
          <p:cNvPr id="5" name="Slide Number Placeholder 4">
            <a:extLst>
              <a:ext uri="{FF2B5EF4-FFF2-40B4-BE49-F238E27FC236}">
                <a16:creationId xmlns:a16="http://schemas.microsoft.com/office/drawing/2014/main" id="{92930D2E-B2B3-D873-775A-4B6620DDBC35}"/>
              </a:ext>
            </a:extLst>
          </p:cNvPr>
          <p:cNvSpPr>
            <a:spLocks noGrp="1"/>
          </p:cNvSpPr>
          <p:nvPr>
            <p:ph type="sldNum" sz="quarter" idx="12"/>
          </p:nvPr>
        </p:nvSpPr>
        <p:spPr/>
        <p:txBody>
          <a:bodyPr/>
          <a:lstStyle/>
          <a:p>
            <a:fld id="{41D129CA-1ECE-564A-953A-C439857A0B5C}" type="slidenum">
              <a:rPr lang="en-US" smtClean="0"/>
              <a:pPr/>
              <a:t>14</a:t>
            </a:fld>
            <a:endParaRPr lang="en-US"/>
          </a:p>
        </p:txBody>
      </p:sp>
      <p:pic>
        <p:nvPicPr>
          <p:cNvPr id="8" name="Picture 7">
            <a:extLst>
              <a:ext uri="{FF2B5EF4-FFF2-40B4-BE49-F238E27FC236}">
                <a16:creationId xmlns:a16="http://schemas.microsoft.com/office/drawing/2014/main" id="{F1E1D6A6-5695-3B23-A9A5-5A9CCBDA05F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590467" y="3665478"/>
            <a:ext cx="2484527" cy="1604229"/>
          </a:xfrm>
          <a:prstGeom prst="rect">
            <a:avLst/>
          </a:prstGeom>
        </p:spPr>
      </p:pic>
      <p:pic>
        <p:nvPicPr>
          <p:cNvPr id="9" name="Picture 8">
            <a:extLst>
              <a:ext uri="{FF2B5EF4-FFF2-40B4-BE49-F238E27FC236}">
                <a16:creationId xmlns:a16="http://schemas.microsoft.com/office/drawing/2014/main" id="{D7CEA45F-72EF-372E-F26D-46862659C94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365034" y="3626596"/>
            <a:ext cx="2199484" cy="1696260"/>
          </a:xfrm>
          <a:prstGeom prst="rect">
            <a:avLst/>
          </a:prstGeom>
        </p:spPr>
      </p:pic>
      <p:sp>
        <p:nvSpPr>
          <p:cNvPr id="12" name="TextBox 11">
            <a:extLst>
              <a:ext uri="{FF2B5EF4-FFF2-40B4-BE49-F238E27FC236}">
                <a16:creationId xmlns:a16="http://schemas.microsoft.com/office/drawing/2014/main" id="{097C5166-6342-63DD-7C70-18CA21417F55}"/>
              </a:ext>
            </a:extLst>
          </p:cNvPr>
          <p:cNvSpPr txBox="1"/>
          <p:nvPr/>
        </p:nvSpPr>
        <p:spPr>
          <a:xfrm>
            <a:off x="6590469" y="5266597"/>
            <a:ext cx="2199484" cy="523220"/>
          </a:xfrm>
          <a:prstGeom prst="rect">
            <a:avLst/>
          </a:prstGeom>
          <a:noFill/>
        </p:spPr>
        <p:txBody>
          <a:bodyPr wrap="square">
            <a:spAutoFit/>
          </a:bodyPr>
          <a:lstStyle/>
          <a:p>
            <a:r>
              <a:rPr lang="en-US" sz="1400" dirty="0"/>
              <a:t>laser pre-grooving and dicing</a:t>
            </a:r>
          </a:p>
        </p:txBody>
      </p:sp>
      <p:sp>
        <p:nvSpPr>
          <p:cNvPr id="14" name="TextBox 13">
            <a:extLst>
              <a:ext uri="{FF2B5EF4-FFF2-40B4-BE49-F238E27FC236}">
                <a16:creationId xmlns:a16="http://schemas.microsoft.com/office/drawing/2014/main" id="{6502CE61-5301-297A-FB7F-6D000336A9AD}"/>
              </a:ext>
            </a:extLst>
          </p:cNvPr>
          <p:cNvSpPr txBox="1"/>
          <p:nvPr/>
        </p:nvSpPr>
        <p:spPr>
          <a:xfrm>
            <a:off x="9114948" y="5266598"/>
            <a:ext cx="1349828" cy="307777"/>
          </a:xfrm>
          <a:prstGeom prst="rect">
            <a:avLst/>
          </a:prstGeom>
          <a:noFill/>
        </p:spPr>
        <p:txBody>
          <a:bodyPr wrap="square">
            <a:spAutoFit/>
          </a:bodyPr>
          <a:lstStyle/>
          <a:p>
            <a:r>
              <a:rPr lang="en-US" sz="1400" dirty="0"/>
              <a:t>blade dicing </a:t>
            </a:r>
          </a:p>
        </p:txBody>
      </p:sp>
      <p:pic>
        <p:nvPicPr>
          <p:cNvPr id="11" name="Picture 10">
            <a:extLst>
              <a:ext uri="{FF2B5EF4-FFF2-40B4-BE49-F238E27FC236}">
                <a16:creationId xmlns:a16="http://schemas.microsoft.com/office/drawing/2014/main" id="{DCA2F362-37C2-A7BF-BCB7-C550B0A683BF}"/>
              </a:ext>
            </a:extLst>
          </p:cNvPr>
          <p:cNvPicPr>
            <a:picLocks noChangeAspect="1"/>
          </p:cNvPicPr>
          <p:nvPr/>
        </p:nvPicPr>
        <p:blipFill>
          <a:blip r:embed="rId5"/>
          <a:stretch>
            <a:fillRect/>
          </a:stretch>
        </p:blipFill>
        <p:spPr>
          <a:xfrm>
            <a:off x="9298837" y="957237"/>
            <a:ext cx="2361165" cy="1765143"/>
          </a:xfrm>
          <a:prstGeom prst="rect">
            <a:avLst/>
          </a:prstGeom>
        </p:spPr>
      </p:pic>
      <p:pic>
        <p:nvPicPr>
          <p:cNvPr id="13" name="Picture 12">
            <a:extLst>
              <a:ext uri="{FF2B5EF4-FFF2-40B4-BE49-F238E27FC236}">
                <a16:creationId xmlns:a16="http://schemas.microsoft.com/office/drawing/2014/main" id="{34FA1D1B-D771-B8A6-0DC9-ABB935244E16}"/>
              </a:ext>
            </a:extLst>
          </p:cNvPr>
          <p:cNvPicPr>
            <a:picLocks noChangeAspect="1"/>
          </p:cNvPicPr>
          <p:nvPr/>
        </p:nvPicPr>
        <p:blipFill rotWithShape="1">
          <a:blip r:embed="rId6"/>
          <a:srcRect t="26366" b="22271"/>
          <a:stretch/>
        </p:blipFill>
        <p:spPr>
          <a:xfrm>
            <a:off x="5858703" y="1171286"/>
            <a:ext cx="3363934" cy="1282099"/>
          </a:xfrm>
          <a:prstGeom prst="rect">
            <a:avLst/>
          </a:prstGeom>
        </p:spPr>
      </p:pic>
      <p:sp>
        <p:nvSpPr>
          <p:cNvPr id="15" name="TextBox 14">
            <a:extLst>
              <a:ext uri="{FF2B5EF4-FFF2-40B4-BE49-F238E27FC236}">
                <a16:creationId xmlns:a16="http://schemas.microsoft.com/office/drawing/2014/main" id="{D75A0AF0-8F28-F995-781A-BED84558E622}"/>
              </a:ext>
            </a:extLst>
          </p:cNvPr>
          <p:cNvSpPr txBox="1"/>
          <p:nvPr/>
        </p:nvSpPr>
        <p:spPr>
          <a:xfrm>
            <a:off x="6774702" y="2775040"/>
            <a:ext cx="2154693" cy="523220"/>
          </a:xfrm>
          <a:prstGeom prst="rect">
            <a:avLst/>
          </a:prstGeom>
          <a:noFill/>
        </p:spPr>
        <p:txBody>
          <a:bodyPr wrap="square" rtlCol="0">
            <a:spAutoFit/>
          </a:bodyPr>
          <a:lstStyle/>
          <a:p>
            <a:r>
              <a:rPr lang="en-US" sz="1400" dirty="0"/>
              <a:t>Cross-section of sensor &amp; FE-chip connection</a:t>
            </a:r>
          </a:p>
        </p:txBody>
      </p:sp>
      <p:sp>
        <p:nvSpPr>
          <p:cNvPr id="16" name="TextBox 15">
            <a:extLst>
              <a:ext uri="{FF2B5EF4-FFF2-40B4-BE49-F238E27FC236}">
                <a16:creationId xmlns:a16="http://schemas.microsoft.com/office/drawing/2014/main" id="{0F79EA67-DD31-CA70-C245-A8D20586579E}"/>
              </a:ext>
            </a:extLst>
          </p:cNvPr>
          <p:cNvSpPr txBox="1"/>
          <p:nvPr/>
        </p:nvSpPr>
        <p:spPr>
          <a:xfrm>
            <a:off x="9789862" y="2846914"/>
            <a:ext cx="1185646" cy="307777"/>
          </a:xfrm>
          <a:prstGeom prst="rect">
            <a:avLst/>
          </a:prstGeom>
          <a:noFill/>
        </p:spPr>
        <p:txBody>
          <a:bodyPr wrap="none" rtlCol="0">
            <a:spAutoFit/>
          </a:bodyPr>
          <a:lstStyle/>
          <a:p>
            <a:r>
              <a:rPr lang="en-US" sz="1400" dirty="0"/>
              <a:t>Solder bumps</a:t>
            </a:r>
          </a:p>
        </p:txBody>
      </p:sp>
    </p:spTree>
    <p:extLst>
      <p:ext uri="{BB962C8B-B14F-4D97-AF65-F5344CB8AC3E}">
        <p14:creationId xmlns:p14="http://schemas.microsoft.com/office/powerpoint/2010/main" val="323211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6">
            <a:extLst>
              <a:ext uri="{FF2B5EF4-FFF2-40B4-BE49-F238E27FC236}">
                <a16:creationId xmlns:a16="http://schemas.microsoft.com/office/drawing/2014/main" id="{43FE51EE-E386-1512-BD3C-635AB0138940}"/>
              </a:ext>
            </a:extLst>
          </p:cNvPr>
          <p:cNvSpPr txBox="1">
            <a:spLocks/>
          </p:cNvSpPr>
          <p:nvPr/>
        </p:nvSpPr>
        <p:spPr>
          <a:xfrm>
            <a:off x="1537074" y="3315340"/>
            <a:ext cx="5736488" cy="425703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100" dirty="0"/>
          </a:p>
        </p:txBody>
      </p:sp>
      <p:sp>
        <p:nvSpPr>
          <p:cNvPr id="6" name="Title 5">
            <a:extLst>
              <a:ext uri="{FF2B5EF4-FFF2-40B4-BE49-F238E27FC236}">
                <a16:creationId xmlns:a16="http://schemas.microsoft.com/office/drawing/2014/main" id="{80E1E80B-5CE2-174F-8844-C54DB96EC7C1}"/>
              </a:ext>
            </a:extLst>
          </p:cNvPr>
          <p:cNvSpPr>
            <a:spLocks noGrp="1"/>
          </p:cNvSpPr>
          <p:nvPr>
            <p:ph type="title"/>
          </p:nvPr>
        </p:nvSpPr>
        <p:spPr/>
        <p:txBody>
          <a:bodyPr>
            <a:normAutofit fontScale="90000"/>
          </a:bodyPr>
          <a:lstStyle/>
          <a:p>
            <a:r>
              <a:rPr lang="en-US" dirty="0"/>
              <a:t>FE-chip: ITkPixV2</a:t>
            </a:r>
          </a:p>
        </p:txBody>
      </p:sp>
      <p:sp>
        <p:nvSpPr>
          <p:cNvPr id="7" name="Content Placeholder 6">
            <a:extLst>
              <a:ext uri="{FF2B5EF4-FFF2-40B4-BE49-F238E27FC236}">
                <a16:creationId xmlns:a16="http://schemas.microsoft.com/office/drawing/2014/main" id="{0CCCC567-6F32-CB48-9938-5BFE012C10A6}"/>
              </a:ext>
            </a:extLst>
          </p:cNvPr>
          <p:cNvSpPr>
            <a:spLocks noGrp="1"/>
          </p:cNvSpPr>
          <p:nvPr>
            <p:ph idx="1"/>
          </p:nvPr>
        </p:nvSpPr>
        <p:spPr/>
        <p:txBody>
          <a:bodyPr>
            <a:normAutofit fontScale="85000" lnSpcReduction="20000"/>
          </a:bodyPr>
          <a:lstStyle/>
          <a:p>
            <a:r>
              <a:rPr lang="en-US" dirty="0"/>
              <a:t>RD53 Collaboration: joint R&amp;D for ATLAS and CMS ASIC in TSMC 65nm</a:t>
            </a:r>
          </a:p>
          <a:p>
            <a:r>
              <a:rPr lang="en-US" dirty="0"/>
              <a:t>Main features for ATLAS</a:t>
            </a:r>
          </a:p>
          <a:p>
            <a:pPr lvl="1"/>
            <a:r>
              <a:rPr lang="en-US" dirty="0"/>
              <a:t>65nm technology, 152800 pixels per chip, 50x50 </a:t>
            </a:r>
            <a:r>
              <a:rPr lang="el-GR" dirty="0"/>
              <a:t>μ</a:t>
            </a:r>
            <a:r>
              <a:rPr lang="en-US" dirty="0"/>
              <a:t>m</a:t>
            </a:r>
            <a:r>
              <a:rPr lang="en-US" baseline="30000" dirty="0"/>
              <a:t>2</a:t>
            </a:r>
            <a:r>
              <a:rPr lang="en-US" dirty="0"/>
              <a:t> pitch, total area 2x2cm</a:t>
            </a:r>
            <a:r>
              <a:rPr lang="en-US" baseline="30000" dirty="0"/>
              <a:t>2</a:t>
            </a:r>
          </a:p>
          <a:p>
            <a:pPr lvl="1"/>
            <a:r>
              <a:rPr lang="en-US" dirty="0"/>
              <a:t>Tracking in dense environments</a:t>
            </a:r>
          </a:p>
          <a:p>
            <a:pPr lvl="2"/>
            <a:r>
              <a:rPr lang="en-US" dirty="0"/>
              <a:t>Low threshold operation</a:t>
            </a:r>
          </a:p>
          <a:p>
            <a:pPr lvl="2"/>
            <a:r>
              <a:rPr lang="en-US" dirty="0"/>
              <a:t>Cluster charge readout using Time over Threshold</a:t>
            </a:r>
          </a:p>
          <a:p>
            <a:pPr lvl="1"/>
            <a:r>
              <a:rPr lang="en-US" dirty="0"/>
              <a:t>Radiation environment</a:t>
            </a:r>
          </a:p>
          <a:p>
            <a:pPr lvl="2"/>
            <a:r>
              <a:rPr lang="en-US" dirty="0"/>
              <a:t>Sensor leakage current compensation</a:t>
            </a:r>
          </a:p>
          <a:p>
            <a:pPr lvl="2"/>
            <a:r>
              <a:rPr lang="en-US" dirty="0"/>
              <a:t>SEE hardening</a:t>
            </a:r>
          </a:p>
          <a:p>
            <a:pPr lvl="1"/>
            <a:r>
              <a:rPr lang="en-US" dirty="0"/>
              <a:t>1.28Gb/s data rates</a:t>
            </a:r>
          </a:p>
          <a:p>
            <a:pPr lvl="2"/>
            <a:r>
              <a:rPr lang="en-US" dirty="0"/>
              <a:t>4 data links per chip at 1.28 Gb/s </a:t>
            </a:r>
          </a:p>
          <a:p>
            <a:pPr lvl="2"/>
            <a:r>
              <a:rPr lang="en-US" dirty="0"/>
              <a:t>data compression</a:t>
            </a:r>
          </a:p>
          <a:p>
            <a:pPr lvl="1"/>
            <a:r>
              <a:rPr lang="en-US" dirty="0"/>
              <a:t>Optimization of services</a:t>
            </a:r>
          </a:p>
          <a:p>
            <a:pPr lvl="2"/>
            <a:r>
              <a:rPr lang="en-US" dirty="0"/>
              <a:t>Merging of chip data in module </a:t>
            </a:r>
          </a:p>
          <a:p>
            <a:pPr lvl="2"/>
            <a:r>
              <a:rPr lang="en-US" dirty="0"/>
              <a:t>Integrated </a:t>
            </a:r>
            <a:r>
              <a:rPr lang="en-US" dirty="0" err="1"/>
              <a:t>shuntLDO</a:t>
            </a:r>
            <a:r>
              <a:rPr lang="en-US" dirty="0"/>
              <a:t> regulator for serial powering</a:t>
            </a:r>
          </a:p>
          <a:p>
            <a:r>
              <a:rPr lang="en-US" dirty="0">
                <a:sym typeface="Wingdings" pitchFamily="2" charset="2"/>
              </a:rPr>
              <a:t>Final chip ITkPixV2 submitted March 2023</a:t>
            </a:r>
          </a:p>
          <a:p>
            <a:pPr lvl="1"/>
            <a:r>
              <a:rPr lang="en-US" dirty="0">
                <a:sym typeface="Wingdings" pitchFamily="2" charset="2"/>
              </a:rPr>
              <a:t>Wafer probing yield around 90% based on first 100 wafers</a:t>
            </a:r>
            <a:endParaRPr lang="en-US" dirty="0"/>
          </a:p>
        </p:txBody>
      </p:sp>
      <p:sp>
        <p:nvSpPr>
          <p:cNvPr id="2" name="Date Placeholder 1">
            <a:extLst>
              <a:ext uri="{FF2B5EF4-FFF2-40B4-BE49-F238E27FC236}">
                <a16:creationId xmlns:a16="http://schemas.microsoft.com/office/drawing/2014/main" id="{0150D843-34EF-D756-78E5-B5E3A4390580}"/>
              </a:ext>
            </a:extLst>
          </p:cNvPr>
          <p:cNvSpPr>
            <a:spLocks noGrp="1"/>
          </p:cNvSpPr>
          <p:nvPr>
            <p:ph type="dt" sz="half" idx="10"/>
          </p:nvPr>
        </p:nvSpPr>
        <p:spPr/>
        <p:txBody>
          <a:bodyPr/>
          <a:lstStyle/>
          <a:p>
            <a:r>
              <a:rPr lang="en-GB"/>
              <a:t>12/07/2024</a:t>
            </a:r>
          </a:p>
        </p:txBody>
      </p:sp>
      <p:sp>
        <p:nvSpPr>
          <p:cNvPr id="4" name="Footer Placeholder 3">
            <a:extLst>
              <a:ext uri="{FF2B5EF4-FFF2-40B4-BE49-F238E27FC236}">
                <a16:creationId xmlns:a16="http://schemas.microsoft.com/office/drawing/2014/main" id="{688BC227-8D7D-5445-BD5A-144DD3B795FD}"/>
              </a:ext>
            </a:extLst>
          </p:cNvPr>
          <p:cNvSpPr>
            <a:spLocks noGrp="1"/>
          </p:cNvSpPr>
          <p:nvPr>
            <p:ph type="ftr" sz="quarter" idx="11"/>
          </p:nvPr>
        </p:nvSpPr>
        <p:spPr/>
        <p:txBody>
          <a:bodyPr/>
          <a:lstStyle/>
          <a:p>
            <a:r>
              <a:rPr lang="en-US"/>
              <a:t>ATLAS ITk Pixel - Richard Bates</a:t>
            </a:r>
            <a:endParaRPr lang="en-US" dirty="0"/>
          </a:p>
        </p:txBody>
      </p:sp>
      <p:sp>
        <p:nvSpPr>
          <p:cNvPr id="5" name="Slide Number Placeholder 4">
            <a:extLst>
              <a:ext uri="{FF2B5EF4-FFF2-40B4-BE49-F238E27FC236}">
                <a16:creationId xmlns:a16="http://schemas.microsoft.com/office/drawing/2014/main" id="{F1AF3CD5-1E0A-0648-875A-5C2DA817427F}"/>
              </a:ext>
            </a:extLst>
          </p:cNvPr>
          <p:cNvSpPr>
            <a:spLocks noGrp="1"/>
          </p:cNvSpPr>
          <p:nvPr>
            <p:ph type="sldNum" sz="quarter" idx="12"/>
          </p:nvPr>
        </p:nvSpPr>
        <p:spPr/>
        <p:txBody>
          <a:bodyPr/>
          <a:lstStyle/>
          <a:p>
            <a:fld id="{41D129CA-1ECE-564A-953A-C439857A0B5C}" type="slidenum">
              <a:rPr lang="en-US" smtClean="0"/>
              <a:pPr/>
              <a:t>15</a:t>
            </a:fld>
            <a:endParaRPr lang="en-US" dirty="0"/>
          </a:p>
        </p:txBody>
      </p:sp>
      <p:sp>
        <p:nvSpPr>
          <p:cNvPr id="14" name="TextBox 13">
            <a:extLst>
              <a:ext uri="{FF2B5EF4-FFF2-40B4-BE49-F238E27FC236}">
                <a16:creationId xmlns:a16="http://schemas.microsoft.com/office/drawing/2014/main" id="{8BCFC056-C443-3E20-CC16-019B0AA02E7C}"/>
              </a:ext>
            </a:extLst>
          </p:cNvPr>
          <p:cNvSpPr txBox="1"/>
          <p:nvPr/>
        </p:nvSpPr>
        <p:spPr>
          <a:xfrm>
            <a:off x="7401694" y="915925"/>
            <a:ext cx="2499787" cy="369332"/>
          </a:xfrm>
          <a:prstGeom prst="rect">
            <a:avLst/>
          </a:prstGeom>
          <a:noFill/>
        </p:spPr>
        <p:txBody>
          <a:bodyPr wrap="none" rtlCol="0">
            <a:spAutoFit/>
          </a:bodyPr>
          <a:lstStyle/>
          <a:p>
            <a:r>
              <a:rPr lang="en-US" dirty="0"/>
              <a:t>Wafer probing yield map</a:t>
            </a:r>
          </a:p>
        </p:txBody>
      </p:sp>
      <p:sp>
        <p:nvSpPr>
          <p:cNvPr id="8" name="TextBox 7">
            <a:extLst>
              <a:ext uri="{FF2B5EF4-FFF2-40B4-BE49-F238E27FC236}">
                <a16:creationId xmlns:a16="http://schemas.microsoft.com/office/drawing/2014/main" id="{264887DD-36A0-6826-33D1-579051A93069}"/>
              </a:ext>
            </a:extLst>
          </p:cNvPr>
          <p:cNvSpPr txBox="1"/>
          <p:nvPr/>
        </p:nvSpPr>
        <p:spPr>
          <a:xfrm>
            <a:off x="7604460" y="5029737"/>
            <a:ext cx="3050466" cy="1323439"/>
          </a:xfrm>
          <a:prstGeom prst="rect">
            <a:avLst/>
          </a:prstGeom>
          <a:noFill/>
        </p:spPr>
        <p:txBody>
          <a:bodyPr wrap="square" rtlCol="0">
            <a:spAutoFit/>
          </a:bodyPr>
          <a:lstStyle/>
          <a:p>
            <a:r>
              <a:rPr lang="en-US" sz="1600" dirty="0"/>
              <a:t>131 chips per wafer</a:t>
            </a:r>
          </a:p>
          <a:p>
            <a:r>
              <a:rPr lang="en-US" sz="1600" dirty="0"/>
              <a:t>Probing of full wafer takes about 24hrs</a:t>
            </a:r>
          </a:p>
          <a:p>
            <a:r>
              <a:rPr lang="en-US" sz="1600" dirty="0"/>
              <a:t>Yield map based on test of power, digital and analog functionality</a:t>
            </a:r>
          </a:p>
        </p:txBody>
      </p:sp>
      <p:pic>
        <p:nvPicPr>
          <p:cNvPr id="3" name="Picture 2">
            <a:extLst>
              <a:ext uri="{FF2B5EF4-FFF2-40B4-BE49-F238E27FC236}">
                <a16:creationId xmlns:a16="http://schemas.microsoft.com/office/drawing/2014/main" id="{DE512BF2-DCA0-F4A4-62CB-09C87AF03E27}"/>
              </a:ext>
            </a:extLst>
          </p:cNvPr>
          <p:cNvPicPr>
            <a:picLocks noChangeAspect="1"/>
          </p:cNvPicPr>
          <p:nvPr/>
        </p:nvPicPr>
        <p:blipFill>
          <a:blip r:embed="rId3"/>
          <a:stretch>
            <a:fillRect/>
          </a:stretch>
        </p:blipFill>
        <p:spPr>
          <a:xfrm>
            <a:off x="7254382" y="1761447"/>
            <a:ext cx="3050466" cy="3304757"/>
          </a:xfrm>
          <a:prstGeom prst="rect">
            <a:avLst/>
          </a:prstGeom>
        </p:spPr>
      </p:pic>
      <p:pic>
        <p:nvPicPr>
          <p:cNvPr id="10" name="Picture 9">
            <a:extLst>
              <a:ext uri="{FF2B5EF4-FFF2-40B4-BE49-F238E27FC236}">
                <a16:creationId xmlns:a16="http://schemas.microsoft.com/office/drawing/2014/main" id="{75A71EA9-E565-F2F0-FBB4-7200754FE020}"/>
              </a:ext>
            </a:extLst>
          </p:cNvPr>
          <p:cNvPicPr>
            <a:picLocks noChangeAspect="1"/>
          </p:cNvPicPr>
          <p:nvPr/>
        </p:nvPicPr>
        <p:blipFill>
          <a:blip r:embed="rId4"/>
          <a:stretch>
            <a:fillRect/>
          </a:stretch>
        </p:blipFill>
        <p:spPr>
          <a:xfrm>
            <a:off x="9145332" y="1276992"/>
            <a:ext cx="1178697" cy="757734"/>
          </a:xfrm>
          <a:prstGeom prst="rect">
            <a:avLst/>
          </a:prstGeom>
        </p:spPr>
      </p:pic>
    </p:spTree>
    <p:extLst>
      <p:ext uri="{BB962C8B-B14F-4D97-AF65-F5344CB8AC3E}">
        <p14:creationId xmlns:p14="http://schemas.microsoft.com/office/powerpoint/2010/main" val="746888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a board game&#10;&#10;Description automatically generated with low confidence">
            <a:extLst>
              <a:ext uri="{FF2B5EF4-FFF2-40B4-BE49-F238E27FC236}">
                <a16:creationId xmlns:a16="http://schemas.microsoft.com/office/drawing/2014/main" id="{D776692A-0C0C-D9C5-26A5-3414DE816EF0}"/>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16200000">
            <a:off x="9605240" y="2697569"/>
            <a:ext cx="2138464" cy="2138464"/>
          </a:xfrm>
          <a:prstGeom prst="rect">
            <a:avLst/>
          </a:prstGeom>
        </p:spPr>
      </p:pic>
      <p:sp>
        <p:nvSpPr>
          <p:cNvPr id="2" name="Title 1">
            <a:extLst>
              <a:ext uri="{FF2B5EF4-FFF2-40B4-BE49-F238E27FC236}">
                <a16:creationId xmlns:a16="http://schemas.microsoft.com/office/drawing/2014/main" id="{ECAA5EA1-1865-5E77-22BE-8C91D7BC0F54}"/>
              </a:ext>
            </a:extLst>
          </p:cNvPr>
          <p:cNvSpPr>
            <a:spLocks noGrp="1"/>
          </p:cNvSpPr>
          <p:nvPr>
            <p:ph type="title"/>
          </p:nvPr>
        </p:nvSpPr>
        <p:spPr/>
        <p:txBody>
          <a:bodyPr>
            <a:normAutofit fontScale="90000"/>
          </a:bodyPr>
          <a:lstStyle/>
          <a:p>
            <a:r>
              <a:rPr lang="en-US" dirty="0"/>
              <a:t>Local Supports</a:t>
            </a:r>
          </a:p>
        </p:txBody>
      </p:sp>
      <p:sp>
        <p:nvSpPr>
          <p:cNvPr id="3" name="Content Placeholder 2">
            <a:extLst>
              <a:ext uri="{FF2B5EF4-FFF2-40B4-BE49-F238E27FC236}">
                <a16:creationId xmlns:a16="http://schemas.microsoft.com/office/drawing/2014/main" id="{CC208698-63DE-CF62-105D-1EB490221A5F}"/>
              </a:ext>
            </a:extLst>
          </p:cNvPr>
          <p:cNvSpPr>
            <a:spLocks noGrp="1"/>
          </p:cNvSpPr>
          <p:nvPr>
            <p:ph idx="1"/>
          </p:nvPr>
        </p:nvSpPr>
        <p:spPr>
          <a:xfrm>
            <a:off x="215900" y="4173967"/>
            <a:ext cx="6443084" cy="2179209"/>
          </a:xfrm>
        </p:spPr>
        <p:txBody>
          <a:bodyPr>
            <a:normAutofit fontScale="92500" lnSpcReduction="10000"/>
          </a:bodyPr>
          <a:lstStyle/>
          <a:p>
            <a:r>
              <a:rPr lang="en-US" dirty="0"/>
              <a:t>Local supports provide stable low-mass supports for modules and services</a:t>
            </a:r>
          </a:p>
          <a:p>
            <a:r>
              <a:rPr lang="en-US" dirty="0"/>
              <a:t>Critical element is interface between module and cooling pipes</a:t>
            </a:r>
          </a:p>
          <a:p>
            <a:r>
              <a:rPr lang="en-US" dirty="0"/>
              <a:t>Production of parts underway</a:t>
            </a:r>
          </a:p>
        </p:txBody>
      </p:sp>
      <p:sp>
        <p:nvSpPr>
          <p:cNvPr id="11" name="Date Placeholder 10">
            <a:extLst>
              <a:ext uri="{FF2B5EF4-FFF2-40B4-BE49-F238E27FC236}">
                <a16:creationId xmlns:a16="http://schemas.microsoft.com/office/drawing/2014/main" id="{8FAA9118-4A3F-ED52-8F3C-B5124B1F7105}"/>
              </a:ext>
            </a:extLst>
          </p:cNvPr>
          <p:cNvSpPr>
            <a:spLocks noGrp="1"/>
          </p:cNvSpPr>
          <p:nvPr>
            <p:ph type="dt" sz="half" idx="10"/>
          </p:nvPr>
        </p:nvSpPr>
        <p:spPr/>
        <p:txBody>
          <a:bodyPr/>
          <a:lstStyle/>
          <a:p>
            <a:r>
              <a:rPr lang="en-GB"/>
              <a:t>12/07/2024</a:t>
            </a:r>
          </a:p>
        </p:txBody>
      </p:sp>
      <p:sp>
        <p:nvSpPr>
          <p:cNvPr id="4" name="Footer Placeholder 3">
            <a:extLst>
              <a:ext uri="{FF2B5EF4-FFF2-40B4-BE49-F238E27FC236}">
                <a16:creationId xmlns:a16="http://schemas.microsoft.com/office/drawing/2014/main" id="{683B78EF-78CB-EFA2-78D7-B0A371ACDFDC}"/>
              </a:ext>
            </a:extLst>
          </p:cNvPr>
          <p:cNvSpPr>
            <a:spLocks noGrp="1"/>
          </p:cNvSpPr>
          <p:nvPr>
            <p:ph type="ftr" sz="quarter" idx="11"/>
          </p:nvPr>
        </p:nvSpPr>
        <p:spPr/>
        <p:txBody>
          <a:bodyPr/>
          <a:lstStyle/>
          <a:p>
            <a:r>
              <a:rPr lang="en-US"/>
              <a:t>ATLAS ITk Pixel - Richard Bates</a:t>
            </a:r>
            <a:endParaRPr lang="en-US" dirty="0"/>
          </a:p>
        </p:txBody>
      </p:sp>
      <p:sp>
        <p:nvSpPr>
          <p:cNvPr id="5" name="Slide Number Placeholder 4">
            <a:extLst>
              <a:ext uri="{FF2B5EF4-FFF2-40B4-BE49-F238E27FC236}">
                <a16:creationId xmlns:a16="http://schemas.microsoft.com/office/drawing/2014/main" id="{1FA35A8D-D35E-0D01-F72B-05CCB4DCD3E1}"/>
              </a:ext>
            </a:extLst>
          </p:cNvPr>
          <p:cNvSpPr>
            <a:spLocks noGrp="1"/>
          </p:cNvSpPr>
          <p:nvPr>
            <p:ph type="sldNum" sz="quarter" idx="12"/>
          </p:nvPr>
        </p:nvSpPr>
        <p:spPr/>
        <p:txBody>
          <a:bodyPr/>
          <a:lstStyle/>
          <a:p>
            <a:fld id="{41D129CA-1ECE-564A-953A-C439857A0B5C}" type="slidenum">
              <a:rPr lang="en-US" smtClean="0"/>
              <a:pPr/>
              <a:t>16</a:t>
            </a:fld>
            <a:endParaRPr lang="en-US"/>
          </a:p>
        </p:txBody>
      </p:sp>
      <p:pic>
        <p:nvPicPr>
          <p:cNvPr id="19" name="Picture 18">
            <a:extLst>
              <a:ext uri="{FF2B5EF4-FFF2-40B4-BE49-F238E27FC236}">
                <a16:creationId xmlns:a16="http://schemas.microsoft.com/office/drawing/2014/main" id="{7E5CF288-A3C2-F3D7-BEFC-E9B5D2201E2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16531" t="-2829" r="-174" b="2829"/>
          <a:stretch/>
        </p:blipFill>
        <p:spPr>
          <a:xfrm>
            <a:off x="429092" y="1270045"/>
            <a:ext cx="2072339" cy="1233844"/>
          </a:xfrm>
          <a:prstGeom prst="rect">
            <a:avLst/>
          </a:prstGeom>
        </p:spPr>
      </p:pic>
      <p:pic>
        <p:nvPicPr>
          <p:cNvPr id="20" name="Picture 19">
            <a:extLst>
              <a:ext uri="{FF2B5EF4-FFF2-40B4-BE49-F238E27FC236}">
                <a16:creationId xmlns:a16="http://schemas.microsoft.com/office/drawing/2014/main" id="{542ED84A-77B9-D68B-31DC-C105B14723D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9597"/>
          <a:stretch/>
        </p:blipFill>
        <p:spPr>
          <a:xfrm>
            <a:off x="420931" y="2840833"/>
            <a:ext cx="2088663" cy="1150572"/>
          </a:xfrm>
          <a:prstGeom prst="rect">
            <a:avLst/>
          </a:prstGeom>
        </p:spPr>
      </p:pic>
      <p:pic>
        <p:nvPicPr>
          <p:cNvPr id="39" name="Picture 38">
            <a:extLst>
              <a:ext uri="{FF2B5EF4-FFF2-40B4-BE49-F238E27FC236}">
                <a16:creationId xmlns:a16="http://schemas.microsoft.com/office/drawing/2014/main" id="{6B35CABE-091E-4831-7542-CD5C448E5333}"/>
              </a:ext>
            </a:extLst>
          </p:cNvPr>
          <p:cNvPicPr>
            <a:picLocks noChangeAspect="1"/>
          </p:cNvPicPr>
          <p:nvPr/>
        </p:nvPicPr>
        <p:blipFill>
          <a:blip r:embed="rId6"/>
          <a:stretch>
            <a:fillRect/>
          </a:stretch>
        </p:blipFill>
        <p:spPr>
          <a:xfrm>
            <a:off x="7082210" y="4474507"/>
            <a:ext cx="4733179" cy="2369209"/>
          </a:xfrm>
          <a:prstGeom prst="rect">
            <a:avLst/>
          </a:prstGeom>
        </p:spPr>
      </p:pic>
      <p:pic>
        <p:nvPicPr>
          <p:cNvPr id="6" name="Picture 5">
            <a:extLst>
              <a:ext uri="{FF2B5EF4-FFF2-40B4-BE49-F238E27FC236}">
                <a16:creationId xmlns:a16="http://schemas.microsoft.com/office/drawing/2014/main" id="{32BC6F3C-50E7-5BD4-9256-D113E7D823F2}"/>
              </a:ext>
            </a:extLst>
          </p:cNvPr>
          <p:cNvPicPr>
            <a:picLocks noChangeAspect="1"/>
          </p:cNvPicPr>
          <p:nvPr/>
        </p:nvPicPr>
        <p:blipFill>
          <a:blip r:embed="rId7" cstate="hqprint">
            <a:clrChange>
              <a:clrFrom>
                <a:srgbClr val="E8EAED"/>
              </a:clrFrom>
              <a:clrTo>
                <a:srgbClr val="E8EAED">
                  <a:alpha val="0"/>
                </a:srgbClr>
              </a:clrTo>
            </a:clrChange>
            <a:extLst>
              <a:ext uri="{28A0092B-C50C-407E-A947-70E740481C1C}">
                <a14:useLocalDpi xmlns:a14="http://schemas.microsoft.com/office/drawing/2010/main"/>
              </a:ext>
            </a:extLst>
          </a:blip>
          <a:stretch>
            <a:fillRect/>
          </a:stretch>
        </p:blipFill>
        <p:spPr>
          <a:xfrm>
            <a:off x="5620267" y="3031074"/>
            <a:ext cx="3287820" cy="1268387"/>
          </a:xfrm>
          <a:prstGeom prst="rect">
            <a:avLst/>
          </a:prstGeom>
        </p:spPr>
      </p:pic>
      <p:pic>
        <p:nvPicPr>
          <p:cNvPr id="40" name="Google Shape;191;p24">
            <a:extLst>
              <a:ext uri="{FF2B5EF4-FFF2-40B4-BE49-F238E27FC236}">
                <a16:creationId xmlns:a16="http://schemas.microsoft.com/office/drawing/2014/main" id="{DCAB362D-6939-5DEC-4CA4-402743402DE3}"/>
              </a:ext>
            </a:extLst>
          </p:cNvPr>
          <p:cNvPicPr preferRelativeResize="0">
            <a:picLocks noChangeAspect="1"/>
          </p:cNvPicPr>
          <p:nvPr/>
        </p:nvPicPr>
        <p:blipFill>
          <a:blip r:embed="rId8">
            <a:alphaModFix/>
          </a:blip>
          <a:stretch>
            <a:fillRect/>
          </a:stretch>
        </p:blipFill>
        <p:spPr>
          <a:xfrm>
            <a:off x="6858325" y="24051"/>
            <a:ext cx="2892505" cy="2840220"/>
          </a:xfrm>
          <a:prstGeom prst="rect">
            <a:avLst/>
          </a:prstGeom>
          <a:noFill/>
          <a:ln>
            <a:noFill/>
          </a:ln>
        </p:spPr>
      </p:pic>
      <p:pic>
        <p:nvPicPr>
          <p:cNvPr id="8" name="Google Shape;214;p26">
            <a:extLst>
              <a:ext uri="{FF2B5EF4-FFF2-40B4-BE49-F238E27FC236}">
                <a16:creationId xmlns:a16="http://schemas.microsoft.com/office/drawing/2014/main" id="{918BBBB3-F5AE-4ABC-7DB6-1CB595701F2F}"/>
              </a:ext>
            </a:extLst>
          </p:cNvPr>
          <p:cNvPicPr preferRelativeResize="0">
            <a:picLocks noChangeAspect="1"/>
          </p:cNvPicPr>
          <p:nvPr/>
        </p:nvPicPr>
        <p:blipFill>
          <a:blip r:embed="rId9" cstate="hqprint">
            <a:alphaModFix/>
            <a:extLst>
              <a:ext uri="{28A0092B-C50C-407E-A947-70E740481C1C}">
                <a14:useLocalDpi xmlns:a14="http://schemas.microsoft.com/office/drawing/2010/main"/>
              </a:ext>
            </a:extLst>
          </a:blip>
          <a:stretch>
            <a:fillRect/>
          </a:stretch>
        </p:blipFill>
        <p:spPr>
          <a:xfrm rot="10800000">
            <a:off x="9750224" y="123728"/>
            <a:ext cx="1924171" cy="2572255"/>
          </a:xfrm>
          <a:prstGeom prst="rect">
            <a:avLst/>
          </a:prstGeom>
          <a:noFill/>
          <a:ln w="9525" cap="flat" cmpd="sng">
            <a:solidFill>
              <a:schemeClr val="dk1"/>
            </a:solidFill>
            <a:prstDash val="solid"/>
            <a:round/>
            <a:headEnd type="none" w="sm" len="sm"/>
            <a:tailEnd type="none" w="sm" len="sm"/>
          </a:ln>
        </p:spPr>
      </p:pic>
      <p:pic>
        <p:nvPicPr>
          <p:cNvPr id="9" name="Google Shape;218;p26">
            <a:extLst>
              <a:ext uri="{FF2B5EF4-FFF2-40B4-BE49-F238E27FC236}">
                <a16:creationId xmlns:a16="http://schemas.microsoft.com/office/drawing/2014/main" id="{EC914074-3C4F-B084-D74D-2B80BC80BF85}"/>
              </a:ext>
            </a:extLst>
          </p:cNvPr>
          <p:cNvPicPr preferRelativeResize="0"/>
          <p:nvPr/>
        </p:nvPicPr>
        <p:blipFill rotWithShape="1">
          <a:blip r:embed="rId10" cstate="hqprint">
            <a:alphaModFix/>
            <a:extLst>
              <a:ext uri="{28A0092B-C50C-407E-A947-70E740481C1C}">
                <a14:useLocalDpi xmlns:a14="http://schemas.microsoft.com/office/drawing/2010/main"/>
              </a:ext>
            </a:extLst>
          </a:blip>
          <a:srcRect/>
          <a:stretch/>
        </p:blipFill>
        <p:spPr>
          <a:xfrm>
            <a:off x="2651189" y="981077"/>
            <a:ext cx="2394147" cy="1558136"/>
          </a:xfrm>
          <a:prstGeom prst="rect">
            <a:avLst/>
          </a:prstGeom>
          <a:noFill/>
          <a:ln w="9525" cap="flat" cmpd="sng">
            <a:solidFill>
              <a:schemeClr val="dk1"/>
            </a:solidFill>
            <a:prstDash val="solid"/>
            <a:round/>
            <a:headEnd type="none" w="sm" len="sm"/>
            <a:tailEnd type="none" w="sm" len="sm"/>
          </a:ln>
        </p:spPr>
      </p:pic>
      <p:pic>
        <p:nvPicPr>
          <p:cNvPr id="10" name="Google Shape;217;p26">
            <a:extLst>
              <a:ext uri="{FF2B5EF4-FFF2-40B4-BE49-F238E27FC236}">
                <a16:creationId xmlns:a16="http://schemas.microsoft.com/office/drawing/2014/main" id="{B6BCE44B-B17E-106A-45E0-22F46ECC4851}"/>
              </a:ext>
            </a:extLst>
          </p:cNvPr>
          <p:cNvPicPr preferRelativeResize="0">
            <a:picLocks noChangeAspect="1"/>
          </p:cNvPicPr>
          <p:nvPr/>
        </p:nvPicPr>
        <p:blipFill>
          <a:blip r:embed="rId11">
            <a:alphaModFix/>
          </a:blip>
          <a:stretch>
            <a:fillRect/>
          </a:stretch>
        </p:blipFill>
        <p:spPr>
          <a:xfrm>
            <a:off x="2674675" y="2615830"/>
            <a:ext cx="2771237" cy="1379929"/>
          </a:xfrm>
          <a:prstGeom prst="rect">
            <a:avLst/>
          </a:prstGeom>
          <a:noFill/>
          <a:ln w="9525" cap="flat" cmpd="sng">
            <a:solidFill>
              <a:schemeClr val="dk1"/>
            </a:solidFill>
            <a:prstDash val="solid"/>
            <a:round/>
            <a:headEnd type="none" w="sm" len="sm"/>
            <a:tailEnd type="none" w="sm" len="sm"/>
          </a:ln>
        </p:spPr>
      </p:pic>
    </p:spTree>
    <p:extLst>
      <p:ext uri="{BB962C8B-B14F-4D97-AF65-F5344CB8AC3E}">
        <p14:creationId xmlns:p14="http://schemas.microsoft.com/office/powerpoint/2010/main" val="813256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F01CE-9C21-F1A3-9D95-594398D1F7E0}"/>
              </a:ext>
            </a:extLst>
          </p:cNvPr>
          <p:cNvSpPr>
            <a:spLocks noGrp="1"/>
          </p:cNvSpPr>
          <p:nvPr>
            <p:ph type="title"/>
          </p:nvPr>
        </p:nvSpPr>
        <p:spPr/>
        <p:txBody>
          <a:bodyPr>
            <a:noAutofit/>
          </a:bodyPr>
          <a:lstStyle/>
          <a:p>
            <a:r>
              <a:rPr lang="en-US" sz="3200" dirty="0"/>
              <a:t>Loaded Local Supports and System test</a:t>
            </a:r>
          </a:p>
        </p:txBody>
      </p:sp>
      <p:sp>
        <p:nvSpPr>
          <p:cNvPr id="3" name="Content Placeholder 2">
            <a:extLst>
              <a:ext uri="{FF2B5EF4-FFF2-40B4-BE49-F238E27FC236}">
                <a16:creationId xmlns:a16="http://schemas.microsoft.com/office/drawing/2014/main" id="{836354EF-A3E5-DB34-AFA3-DAD90E0ED94C}"/>
              </a:ext>
            </a:extLst>
          </p:cNvPr>
          <p:cNvSpPr>
            <a:spLocks noGrp="1"/>
          </p:cNvSpPr>
          <p:nvPr>
            <p:ph idx="1"/>
          </p:nvPr>
        </p:nvSpPr>
        <p:spPr>
          <a:xfrm>
            <a:off x="190500" y="1049398"/>
            <a:ext cx="11811000" cy="1467543"/>
          </a:xfrm>
        </p:spPr>
        <p:txBody>
          <a:bodyPr>
            <a:normAutofit fontScale="77500" lnSpcReduction="20000"/>
          </a:bodyPr>
          <a:lstStyle/>
          <a:p>
            <a:r>
              <a:rPr lang="en-US" dirty="0"/>
              <a:t>Outer barrel module loading and system tests</a:t>
            </a:r>
          </a:p>
          <a:p>
            <a:pPr lvl="1"/>
            <a:r>
              <a:rPr lang="en-US" dirty="0"/>
              <a:t>RD53 prototype modules loaded on to cells and thermally tested mounted onto local </a:t>
            </a:r>
            <a:r>
              <a:rPr lang="en-US" dirty="0" err="1"/>
              <a:t>supoerts</a:t>
            </a:r>
            <a:r>
              <a:rPr lang="en-US" dirty="0"/>
              <a:t>  system test</a:t>
            </a:r>
          </a:p>
          <a:p>
            <a:pPr lvl="1"/>
            <a:r>
              <a:rPr lang="en-US" dirty="0"/>
              <a:t>Performance of modules monitored through the loading process</a:t>
            </a:r>
          </a:p>
          <a:p>
            <a:pPr lvl="1"/>
            <a:r>
              <a:rPr lang="en-US" dirty="0"/>
              <a:t>Work on system tests preproduction items in progress</a:t>
            </a:r>
          </a:p>
        </p:txBody>
      </p:sp>
      <p:sp>
        <p:nvSpPr>
          <p:cNvPr id="8" name="Date Placeholder 7">
            <a:extLst>
              <a:ext uri="{FF2B5EF4-FFF2-40B4-BE49-F238E27FC236}">
                <a16:creationId xmlns:a16="http://schemas.microsoft.com/office/drawing/2014/main" id="{18A21517-23D6-EA19-96D3-A28B6F0B8F8C}"/>
              </a:ext>
            </a:extLst>
          </p:cNvPr>
          <p:cNvSpPr>
            <a:spLocks noGrp="1"/>
          </p:cNvSpPr>
          <p:nvPr>
            <p:ph type="dt" sz="half" idx="10"/>
          </p:nvPr>
        </p:nvSpPr>
        <p:spPr/>
        <p:txBody>
          <a:bodyPr/>
          <a:lstStyle/>
          <a:p>
            <a:r>
              <a:rPr lang="en-GB"/>
              <a:t>12/07/2024</a:t>
            </a:r>
          </a:p>
        </p:txBody>
      </p:sp>
      <p:sp>
        <p:nvSpPr>
          <p:cNvPr id="4" name="Footer Placeholder 3">
            <a:extLst>
              <a:ext uri="{FF2B5EF4-FFF2-40B4-BE49-F238E27FC236}">
                <a16:creationId xmlns:a16="http://schemas.microsoft.com/office/drawing/2014/main" id="{9988BA72-54D4-31AB-4737-DD09C0F8F9F4}"/>
              </a:ext>
            </a:extLst>
          </p:cNvPr>
          <p:cNvSpPr>
            <a:spLocks noGrp="1"/>
          </p:cNvSpPr>
          <p:nvPr>
            <p:ph type="ftr" sz="quarter" idx="11"/>
          </p:nvPr>
        </p:nvSpPr>
        <p:spPr/>
        <p:txBody>
          <a:bodyPr/>
          <a:lstStyle/>
          <a:p>
            <a:r>
              <a:rPr lang="en-US"/>
              <a:t>ATLAS ITk Pixel - Richard Bates</a:t>
            </a:r>
          </a:p>
        </p:txBody>
      </p:sp>
      <p:sp>
        <p:nvSpPr>
          <p:cNvPr id="5" name="Slide Number Placeholder 4">
            <a:extLst>
              <a:ext uri="{FF2B5EF4-FFF2-40B4-BE49-F238E27FC236}">
                <a16:creationId xmlns:a16="http://schemas.microsoft.com/office/drawing/2014/main" id="{8B0435D8-2441-F98B-3C66-1BB243D1A7F8}"/>
              </a:ext>
            </a:extLst>
          </p:cNvPr>
          <p:cNvSpPr>
            <a:spLocks noGrp="1"/>
          </p:cNvSpPr>
          <p:nvPr>
            <p:ph type="sldNum" sz="quarter" idx="12"/>
          </p:nvPr>
        </p:nvSpPr>
        <p:spPr/>
        <p:txBody>
          <a:bodyPr/>
          <a:lstStyle/>
          <a:p>
            <a:fld id="{41D129CA-1ECE-564A-953A-C439857A0B5C}" type="slidenum">
              <a:rPr lang="en-US" smtClean="0"/>
              <a:pPr/>
              <a:t>17</a:t>
            </a:fld>
            <a:endParaRPr lang="en-US"/>
          </a:p>
        </p:txBody>
      </p:sp>
      <p:pic>
        <p:nvPicPr>
          <p:cNvPr id="6" name="Picture 5">
            <a:extLst>
              <a:ext uri="{FF2B5EF4-FFF2-40B4-BE49-F238E27FC236}">
                <a16:creationId xmlns:a16="http://schemas.microsoft.com/office/drawing/2014/main" id="{F19F3F98-D74F-14C5-A4BF-73298573D85A}"/>
              </a:ext>
            </a:extLst>
          </p:cNvPr>
          <p:cNvPicPr>
            <a:picLocks noChangeAspect="1"/>
          </p:cNvPicPr>
          <p:nvPr/>
        </p:nvPicPr>
        <p:blipFill>
          <a:blip r:embed="rId2"/>
          <a:stretch>
            <a:fillRect/>
          </a:stretch>
        </p:blipFill>
        <p:spPr>
          <a:xfrm>
            <a:off x="1146048" y="2508899"/>
            <a:ext cx="3689498" cy="1678054"/>
          </a:xfrm>
          <a:prstGeom prst="rect">
            <a:avLst/>
          </a:prstGeom>
        </p:spPr>
      </p:pic>
      <p:pic>
        <p:nvPicPr>
          <p:cNvPr id="7" name="Picture 6">
            <a:extLst>
              <a:ext uri="{FF2B5EF4-FFF2-40B4-BE49-F238E27FC236}">
                <a16:creationId xmlns:a16="http://schemas.microsoft.com/office/drawing/2014/main" id="{F4854FA9-FBB6-03CB-4B0B-D803B5E80FE2}"/>
              </a:ext>
            </a:extLst>
          </p:cNvPr>
          <p:cNvPicPr>
            <a:picLocks noChangeAspect="1"/>
          </p:cNvPicPr>
          <p:nvPr/>
        </p:nvPicPr>
        <p:blipFill>
          <a:blip r:embed="rId3"/>
          <a:stretch>
            <a:fillRect/>
          </a:stretch>
        </p:blipFill>
        <p:spPr>
          <a:xfrm>
            <a:off x="5392232" y="2551102"/>
            <a:ext cx="5245067" cy="1678054"/>
          </a:xfrm>
          <a:prstGeom prst="rect">
            <a:avLst/>
          </a:prstGeom>
        </p:spPr>
      </p:pic>
      <p:pic>
        <p:nvPicPr>
          <p:cNvPr id="9" name="Picture 8">
            <a:extLst>
              <a:ext uri="{FF2B5EF4-FFF2-40B4-BE49-F238E27FC236}">
                <a16:creationId xmlns:a16="http://schemas.microsoft.com/office/drawing/2014/main" id="{128AE87C-3027-F77C-19A0-85420238212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061567" y="4490516"/>
            <a:ext cx="2614363" cy="1946607"/>
          </a:xfrm>
          <a:prstGeom prst="rect">
            <a:avLst/>
          </a:prstGeom>
        </p:spPr>
      </p:pic>
      <p:pic>
        <p:nvPicPr>
          <p:cNvPr id="12" name="Picture 11">
            <a:extLst>
              <a:ext uri="{FF2B5EF4-FFF2-40B4-BE49-F238E27FC236}">
                <a16:creationId xmlns:a16="http://schemas.microsoft.com/office/drawing/2014/main" id="{576CF292-C72B-A644-5DDE-506EFF8387A8}"/>
              </a:ext>
            </a:extLst>
          </p:cNvPr>
          <p:cNvPicPr>
            <a:picLocks noChangeAspect="1"/>
          </p:cNvPicPr>
          <p:nvPr/>
        </p:nvPicPr>
        <p:blipFill>
          <a:blip r:embed="rId5"/>
          <a:stretch>
            <a:fillRect/>
          </a:stretch>
        </p:blipFill>
        <p:spPr>
          <a:xfrm>
            <a:off x="6707585" y="4484008"/>
            <a:ext cx="2614363" cy="1962008"/>
          </a:xfrm>
          <a:prstGeom prst="rect">
            <a:avLst/>
          </a:prstGeom>
        </p:spPr>
      </p:pic>
    </p:spTree>
    <p:extLst>
      <p:ext uri="{BB962C8B-B14F-4D97-AF65-F5344CB8AC3E}">
        <p14:creationId xmlns:p14="http://schemas.microsoft.com/office/powerpoint/2010/main" val="1453167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B456CC-82C1-0F43-9405-3C01905CD20D}"/>
              </a:ext>
            </a:extLst>
          </p:cNvPr>
          <p:cNvSpPr>
            <a:spLocks noGrp="1"/>
          </p:cNvSpPr>
          <p:nvPr>
            <p:ph type="title"/>
          </p:nvPr>
        </p:nvSpPr>
        <p:spPr/>
        <p:txBody>
          <a:bodyPr>
            <a:normAutofit fontScale="90000"/>
          </a:bodyPr>
          <a:lstStyle/>
          <a:p>
            <a:r>
              <a:rPr lang="en-US"/>
              <a:t>Summary</a:t>
            </a:r>
          </a:p>
        </p:txBody>
      </p:sp>
      <p:sp>
        <p:nvSpPr>
          <p:cNvPr id="5" name="Content Placeholder 4">
            <a:extLst>
              <a:ext uri="{FF2B5EF4-FFF2-40B4-BE49-F238E27FC236}">
                <a16:creationId xmlns:a16="http://schemas.microsoft.com/office/drawing/2014/main" id="{EF40B680-6EB2-2A45-B977-52EE181F78AE}"/>
              </a:ext>
            </a:extLst>
          </p:cNvPr>
          <p:cNvSpPr>
            <a:spLocks noGrp="1"/>
          </p:cNvSpPr>
          <p:nvPr>
            <p:ph idx="1"/>
          </p:nvPr>
        </p:nvSpPr>
        <p:spPr/>
        <p:txBody>
          <a:bodyPr vert="horz" lIns="91440" tIns="45720" rIns="91440" bIns="45720" rtlCol="0" anchor="t">
            <a:normAutofit/>
          </a:bodyPr>
          <a:lstStyle/>
          <a:p>
            <a:r>
              <a:rPr lang="en-US" dirty="0"/>
              <a:t>The ATLAS ITk Pixel detector has been designed to operate in the challenging HL-LHC environment and maintain the performance of the current tracking system</a:t>
            </a:r>
          </a:p>
          <a:p>
            <a:pPr lvl="1"/>
            <a:r>
              <a:rPr lang="en-US" dirty="0"/>
              <a:t>Increased radiation hardness</a:t>
            </a:r>
          </a:p>
          <a:p>
            <a:pPr lvl="1"/>
            <a:r>
              <a:rPr lang="en-US" dirty="0"/>
              <a:t>Maintain pixel hit occupancy at 1% by increasing granularity</a:t>
            </a:r>
          </a:p>
          <a:p>
            <a:pPr lvl="1"/>
            <a:r>
              <a:rPr lang="en-US" dirty="0"/>
              <a:t>Low mass achieved using carbon based mechanics, serial powering and data merging </a:t>
            </a:r>
          </a:p>
          <a:p>
            <a:r>
              <a:rPr lang="en-US" dirty="0"/>
              <a:t>The project is now in pre-production</a:t>
            </a:r>
          </a:p>
          <a:p>
            <a:pPr lvl="1"/>
            <a:r>
              <a:rPr lang="en-US" dirty="0"/>
              <a:t>Large scale production brings a new set of problems as more sensitive to rare problems</a:t>
            </a:r>
          </a:p>
          <a:p>
            <a:r>
              <a:rPr lang="en-US" dirty="0">
                <a:cs typeface="Calibri"/>
              </a:rPr>
              <a:t>Moving from development of individual items system level tests</a:t>
            </a:r>
          </a:p>
          <a:p>
            <a:pPr lvl="1"/>
            <a:r>
              <a:rPr lang="en-US" dirty="0">
                <a:cs typeface="Calibri"/>
              </a:rPr>
              <a:t>Loaded local support system tests are underway, excellent testbed for integration issues</a:t>
            </a:r>
          </a:p>
        </p:txBody>
      </p:sp>
      <p:sp>
        <p:nvSpPr>
          <p:cNvPr id="7" name="Date Placeholder 6">
            <a:extLst>
              <a:ext uri="{FF2B5EF4-FFF2-40B4-BE49-F238E27FC236}">
                <a16:creationId xmlns:a16="http://schemas.microsoft.com/office/drawing/2014/main" id="{ECF0097D-DD39-FF2C-7F75-5145EC25D198}"/>
              </a:ext>
            </a:extLst>
          </p:cNvPr>
          <p:cNvSpPr>
            <a:spLocks noGrp="1"/>
          </p:cNvSpPr>
          <p:nvPr>
            <p:ph type="dt" sz="half" idx="10"/>
          </p:nvPr>
        </p:nvSpPr>
        <p:spPr/>
        <p:txBody>
          <a:bodyPr/>
          <a:lstStyle/>
          <a:p>
            <a:r>
              <a:rPr lang="en-GB"/>
              <a:t>12/07/2024</a:t>
            </a:r>
          </a:p>
        </p:txBody>
      </p:sp>
      <p:sp>
        <p:nvSpPr>
          <p:cNvPr id="3" name="Footer Placeholder 2">
            <a:extLst>
              <a:ext uri="{FF2B5EF4-FFF2-40B4-BE49-F238E27FC236}">
                <a16:creationId xmlns:a16="http://schemas.microsoft.com/office/drawing/2014/main" id="{A69446CE-C24A-9248-8C43-8A2F63DB1331}"/>
              </a:ext>
            </a:extLst>
          </p:cNvPr>
          <p:cNvSpPr>
            <a:spLocks noGrp="1"/>
          </p:cNvSpPr>
          <p:nvPr>
            <p:ph type="ftr" sz="quarter" idx="11"/>
          </p:nvPr>
        </p:nvSpPr>
        <p:spPr/>
        <p:txBody>
          <a:bodyPr/>
          <a:lstStyle/>
          <a:p>
            <a:r>
              <a:rPr lang="en-US" altLang="x-none" sz="1400">
                <a:solidFill>
                  <a:srgbClr val="0000FF"/>
                </a:solidFill>
              </a:rPr>
              <a:t>ATLAS ITk Pixel - Richard Bates</a:t>
            </a:r>
          </a:p>
        </p:txBody>
      </p:sp>
      <p:sp>
        <p:nvSpPr>
          <p:cNvPr id="2" name="Slide Number Placeholder 1">
            <a:extLst>
              <a:ext uri="{FF2B5EF4-FFF2-40B4-BE49-F238E27FC236}">
                <a16:creationId xmlns:a16="http://schemas.microsoft.com/office/drawing/2014/main" id="{B9E91B37-B4DD-6D41-A652-138486BA42CE}"/>
              </a:ext>
            </a:extLst>
          </p:cNvPr>
          <p:cNvSpPr>
            <a:spLocks noGrp="1"/>
          </p:cNvSpPr>
          <p:nvPr>
            <p:ph type="sldNum" sz="quarter" idx="12"/>
          </p:nvPr>
        </p:nvSpPr>
        <p:spPr/>
        <p:txBody>
          <a:bodyPr/>
          <a:lstStyle/>
          <a:p>
            <a:fld id="{41D129CA-1ECE-564A-953A-C439857A0B5C}" type="slidenum">
              <a:rPr lang="en-US" sz="1600">
                <a:solidFill>
                  <a:srgbClr val="0000FF"/>
                </a:solidFill>
              </a:rPr>
              <a:t>18</a:t>
            </a:fld>
            <a:endParaRPr lang="en-US">
              <a:solidFill>
                <a:srgbClr val="0000FF"/>
              </a:solidFill>
            </a:endParaRPr>
          </a:p>
        </p:txBody>
      </p:sp>
      <p:sp>
        <p:nvSpPr>
          <p:cNvPr id="6" name="TextBox 5">
            <a:extLst>
              <a:ext uri="{FF2B5EF4-FFF2-40B4-BE49-F238E27FC236}">
                <a16:creationId xmlns:a16="http://schemas.microsoft.com/office/drawing/2014/main" id="{D216284B-B1B5-C14C-BC08-125DF6FDB69F}"/>
              </a:ext>
            </a:extLst>
          </p:cNvPr>
          <p:cNvSpPr txBox="1"/>
          <p:nvPr/>
        </p:nvSpPr>
        <p:spPr>
          <a:xfrm>
            <a:off x="-711200" y="4954814"/>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76180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F8BECE3D-3A92-4A28-B73A-C30583CF10FC}"/>
              </a:ext>
            </a:extLst>
          </p:cNvPr>
          <p:cNvSpPr>
            <a:spLocks noGrp="1"/>
          </p:cNvSpPr>
          <p:nvPr>
            <p:ph type="ctrTitle"/>
          </p:nvPr>
        </p:nvSpPr>
        <p:spPr/>
        <p:txBody>
          <a:bodyPr/>
          <a:lstStyle/>
          <a:p>
            <a:r>
              <a:rPr lang="en-GB" dirty="0"/>
              <a:t>Thank you for your time</a:t>
            </a:r>
          </a:p>
        </p:txBody>
      </p:sp>
      <p:sp>
        <p:nvSpPr>
          <p:cNvPr id="2" name="Date Placeholder 1">
            <a:extLst>
              <a:ext uri="{FF2B5EF4-FFF2-40B4-BE49-F238E27FC236}">
                <a16:creationId xmlns:a16="http://schemas.microsoft.com/office/drawing/2014/main" id="{68FAE17A-9CD8-DC33-AFD7-F565715D89DF}"/>
              </a:ext>
            </a:extLst>
          </p:cNvPr>
          <p:cNvSpPr>
            <a:spLocks noGrp="1"/>
          </p:cNvSpPr>
          <p:nvPr>
            <p:ph type="dt" sz="half" idx="10"/>
          </p:nvPr>
        </p:nvSpPr>
        <p:spPr/>
        <p:txBody>
          <a:bodyPr/>
          <a:lstStyle/>
          <a:p>
            <a:r>
              <a:rPr lang="en-GB"/>
              <a:t>12/07/2024</a:t>
            </a:r>
          </a:p>
        </p:txBody>
      </p:sp>
      <p:sp>
        <p:nvSpPr>
          <p:cNvPr id="3" name="Footer Placeholder 2">
            <a:extLst>
              <a:ext uri="{FF2B5EF4-FFF2-40B4-BE49-F238E27FC236}">
                <a16:creationId xmlns:a16="http://schemas.microsoft.com/office/drawing/2014/main" id="{EBB811C0-8038-9199-5FF4-71BA5A786101}"/>
              </a:ext>
            </a:extLst>
          </p:cNvPr>
          <p:cNvSpPr>
            <a:spLocks noGrp="1"/>
          </p:cNvSpPr>
          <p:nvPr>
            <p:ph type="ftr" sz="quarter" idx="11"/>
          </p:nvPr>
        </p:nvSpPr>
        <p:spPr/>
        <p:txBody>
          <a:bodyPr/>
          <a:lstStyle/>
          <a:p>
            <a:r>
              <a:rPr lang="en-GB"/>
              <a:t>ATLAS ITk Pixel - Richard Bates</a:t>
            </a:r>
          </a:p>
        </p:txBody>
      </p:sp>
      <p:sp>
        <p:nvSpPr>
          <p:cNvPr id="4" name="Slide Number Placeholder 3">
            <a:extLst>
              <a:ext uri="{FF2B5EF4-FFF2-40B4-BE49-F238E27FC236}">
                <a16:creationId xmlns:a16="http://schemas.microsoft.com/office/drawing/2014/main" id="{F40D6E56-22CF-E39C-A9C6-B498A3E467E6}"/>
              </a:ext>
            </a:extLst>
          </p:cNvPr>
          <p:cNvSpPr>
            <a:spLocks noGrp="1"/>
          </p:cNvSpPr>
          <p:nvPr>
            <p:ph type="sldNum" sz="quarter" idx="12"/>
          </p:nvPr>
        </p:nvSpPr>
        <p:spPr/>
        <p:txBody>
          <a:bodyPr/>
          <a:lstStyle/>
          <a:p>
            <a:fld id="{BE125AB7-D2C7-4181-B594-615C704031B4}" type="slidenum">
              <a:rPr lang="en-GB" smtClean="0"/>
              <a:t>19</a:t>
            </a:fld>
            <a:endParaRPr lang="en-GB"/>
          </a:p>
        </p:txBody>
      </p:sp>
    </p:spTree>
    <p:extLst>
      <p:ext uri="{BB962C8B-B14F-4D97-AF65-F5344CB8AC3E}">
        <p14:creationId xmlns:p14="http://schemas.microsoft.com/office/powerpoint/2010/main" val="228659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2EE6AD89-3816-5F72-2C44-9EA836FAB56E}"/>
              </a:ext>
            </a:extLst>
          </p:cNvPr>
          <p:cNvGrpSpPr/>
          <p:nvPr/>
        </p:nvGrpSpPr>
        <p:grpSpPr>
          <a:xfrm>
            <a:off x="606014" y="1038802"/>
            <a:ext cx="11216640" cy="2676150"/>
            <a:chOff x="735052" y="1043841"/>
            <a:chExt cx="8207029" cy="2676150"/>
          </a:xfrm>
        </p:grpSpPr>
        <p:pic>
          <p:nvPicPr>
            <p:cNvPr id="12" name="Picture 11">
              <a:extLst>
                <a:ext uri="{FF2B5EF4-FFF2-40B4-BE49-F238E27FC236}">
                  <a16:creationId xmlns:a16="http://schemas.microsoft.com/office/drawing/2014/main" id="{ECA6A2A1-CCF8-AE55-3DF7-96FF7712C073}"/>
                </a:ext>
              </a:extLst>
            </p:cNvPr>
            <p:cNvPicPr>
              <a:picLocks noChangeAspect="1"/>
            </p:cNvPicPr>
            <p:nvPr/>
          </p:nvPicPr>
          <p:blipFill rotWithShape="1">
            <a:blip r:embed="rId2"/>
            <a:srcRect t="22956" b="25972"/>
            <a:stretch/>
          </p:blipFill>
          <p:spPr>
            <a:xfrm>
              <a:off x="735052" y="1043841"/>
              <a:ext cx="8207029" cy="2353237"/>
            </a:xfrm>
            <a:prstGeom prst="rect">
              <a:avLst/>
            </a:prstGeom>
          </p:spPr>
        </p:pic>
        <p:cxnSp>
          <p:nvCxnSpPr>
            <p:cNvPr id="13" name="Straight Connector 12">
              <a:extLst>
                <a:ext uri="{FF2B5EF4-FFF2-40B4-BE49-F238E27FC236}">
                  <a16:creationId xmlns:a16="http://schemas.microsoft.com/office/drawing/2014/main" id="{05A552AF-703E-9B40-E572-03F5028C4437}"/>
                </a:ext>
              </a:extLst>
            </p:cNvPr>
            <p:cNvCxnSpPr>
              <a:cxnSpLocks/>
              <a:endCxn id="14" idx="4"/>
            </p:cNvCxnSpPr>
            <p:nvPr/>
          </p:nvCxnSpPr>
          <p:spPr>
            <a:xfrm flipV="1">
              <a:off x="6789554" y="2888715"/>
              <a:ext cx="1" cy="750182"/>
            </a:xfrm>
            <a:prstGeom prst="line">
              <a:avLst/>
            </a:prstGeom>
            <a:ln>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FE3FB1AE-9D87-5687-B80C-978706A0C5D2}"/>
                </a:ext>
              </a:extLst>
            </p:cNvPr>
            <p:cNvSpPr/>
            <p:nvPr/>
          </p:nvSpPr>
          <p:spPr>
            <a:xfrm>
              <a:off x="6252334" y="2495176"/>
              <a:ext cx="1074441" cy="39353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468FC796-96E6-B4E7-2EBC-5F83AD40572D}"/>
                </a:ext>
              </a:extLst>
            </p:cNvPr>
            <p:cNvGrpSpPr/>
            <p:nvPr/>
          </p:nvGrpSpPr>
          <p:grpSpPr>
            <a:xfrm>
              <a:off x="5483400" y="2947525"/>
              <a:ext cx="484170" cy="772466"/>
              <a:chOff x="5483400" y="2947525"/>
              <a:chExt cx="484170" cy="772466"/>
            </a:xfrm>
          </p:grpSpPr>
          <p:sp>
            <p:nvSpPr>
              <p:cNvPr id="16" name="Down Arrow 15">
                <a:extLst>
                  <a:ext uri="{FF2B5EF4-FFF2-40B4-BE49-F238E27FC236}">
                    <a16:creationId xmlns:a16="http://schemas.microsoft.com/office/drawing/2014/main" id="{7CE54630-1A2E-063C-158A-8895B16C985B}"/>
                  </a:ext>
                </a:extLst>
              </p:cNvPr>
              <p:cNvSpPr/>
              <p:nvPr/>
            </p:nvSpPr>
            <p:spPr>
              <a:xfrm flipH="1" flipV="1">
                <a:off x="5675204" y="2947525"/>
                <a:ext cx="214376" cy="471948"/>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TextBox 16">
                <a:extLst>
                  <a:ext uri="{FF2B5EF4-FFF2-40B4-BE49-F238E27FC236}">
                    <a16:creationId xmlns:a16="http://schemas.microsoft.com/office/drawing/2014/main" id="{77B8FBF2-4884-D44A-74D6-6FC44D023D23}"/>
                  </a:ext>
                </a:extLst>
              </p:cNvPr>
              <p:cNvSpPr txBox="1"/>
              <p:nvPr/>
            </p:nvSpPr>
            <p:spPr>
              <a:xfrm>
                <a:off x="5483400" y="3412214"/>
                <a:ext cx="484170" cy="307777"/>
              </a:xfrm>
              <a:prstGeom prst="rect">
                <a:avLst/>
              </a:prstGeom>
              <a:noFill/>
            </p:spPr>
            <p:txBody>
              <a:bodyPr wrap="none" rtlCol="0">
                <a:spAutoFit/>
              </a:bodyPr>
              <a:lstStyle/>
              <a:p>
                <a:r>
                  <a:rPr lang="en-US" sz="1400" dirty="0">
                    <a:solidFill>
                      <a:srgbClr val="FF0000"/>
                    </a:solidFill>
                  </a:rPr>
                  <a:t>Today</a:t>
                </a:r>
              </a:p>
            </p:txBody>
          </p:sp>
        </p:grpSp>
      </p:grpSp>
      <p:sp>
        <p:nvSpPr>
          <p:cNvPr id="2" name="Title 1">
            <a:extLst>
              <a:ext uri="{FF2B5EF4-FFF2-40B4-BE49-F238E27FC236}">
                <a16:creationId xmlns:a16="http://schemas.microsoft.com/office/drawing/2014/main" id="{1952C212-799E-BEC6-B0FF-9506D13B4D49}"/>
              </a:ext>
            </a:extLst>
          </p:cNvPr>
          <p:cNvSpPr>
            <a:spLocks noGrp="1"/>
          </p:cNvSpPr>
          <p:nvPr>
            <p:ph type="title"/>
          </p:nvPr>
        </p:nvSpPr>
        <p:spPr/>
        <p:txBody>
          <a:bodyPr>
            <a:normAutofit fontScale="90000"/>
          </a:bodyPr>
          <a:lstStyle/>
          <a:p>
            <a:r>
              <a:rPr lang="en-US" dirty="0"/>
              <a:t>LHC timeline</a:t>
            </a:r>
          </a:p>
        </p:txBody>
      </p:sp>
      <p:sp>
        <p:nvSpPr>
          <p:cNvPr id="7" name="Date Placeholder 6">
            <a:extLst>
              <a:ext uri="{FF2B5EF4-FFF2-40B4-BE49-F238E27FC236}">
                <a16:creationId xmlns:a16="http://schemas.microsoft.com/office/drawing/2014/main" id="{73B9FC6D-DFAA-AADE-AF29-637CED4BB4A3}"/>
              </a:ext>
            </a:extLst>
          </p:cNvPr>
          <p:cNvSpPr>
            <a:spLocks noGrp="1"/>
          </p:cNvSpPr>
          <p:nvPr>
            <p:ph type="dt" sz="half" idx="10"/>
          </p:nvPr>
        </p:nvSpPr>
        <p:spPr/>
        <p:txBody>
          <a:bodyPr/>
          <a:lstStyle/>
          <a:p>
            <a:r>
              <a:rPr lang="en-GB" dirty="0"/>
              <a:t>12/07/2024</a:t>
            </a:r>
          </a:p>
        </p:txBody>
      </p:sp>
      <p:sp>
        <p:nvSpPr>
          <p:cNvPr id="4" name="Footer Placeholder 3">
            <a:extLst>
              <a:ext uri="{FF2B5EF4-FFF2-40B4-BE49-F238E27FC236}">
                <a16:creationId xmlns:a16="http://schemas.microsoft.com/office/drawing/2014/main" id="{2B6DCDE6-B1EE-8FEC-ED1C-E2389DFF1CBC}"/>
              </a:ext>
            </a:extLst>
          </p:cNvPr>
          <p:cNvSpPr>
            <a:spLocks noGrp="1"/>
          </p:cNvSpPr>
          <p:nvPr>
            <p:ph type="ftr" sz="quarter" idx="11"/>
          </p:nvPr>
        </p:nvSpPr>
        <p:spPr>
          <a:xfrm>
            <a:off x="4038600" y="6492369"/>
            <a:ext cx="4114800" cy="365125"/>
          </a:xfrm>
        </p:spPr>
        <p:txBody>
          <a:bodyPr/>
          <a:lstStyle/>
          <a:p>
            <a:r>
              <a:rPr lang="en-US" dirty="0"/>
              <a:t>ATLAS </a:t>
            </a:r>
            <a:r>
              <a:rPr lang="en-US" dirty="0" err="1"/>
              <a:t>ITk</a:t>
            </a:r>
            <a:r>
              <a:rPr lang="en-US" dirty="0"/>
              <a:t> Pixel - Richard Bates</a:t>
            </a:r>
          </a:p>
        </p:txBody>
      </p:sp>
      <p:sp>
        <p:nvSpPr>
          <p:cNvPr id="5" name="Slide Number Placeholder 4">
            <a:extLst>
              <a:ext uri="{FF2B5EF4-FFF2-40B4-BE49-F238E27FC236}">
                <a16:creationId xmlns:a16="http://schemas.microsoft.com/office/drawing/2014/main" id="{D5739886-91CB-ED64-3BCB-86B1BA18E0BF}"/>
              </a:ext>
            </a:extLst>
          </p:cNvPr>
          <p:cNvSpPr>
            <a:spLocks noGrp="1"/>
          </p:cNvSpPr>
          <p:nvPr>
            <p:ph type="sldNum" sz="quarter" idx="12"/>
          </p:nvPr>
        </p:nvSpPr>
        <p:spPr/>
        <p:txBody>
          <a:bodyPr/>
          <a:lstStyle/>
          <a:p>
            <a:fld id="{41D129CA-1ECE-564A-953A-C439857A0B5C}" type="slidenum">
              <a:rPr lang="en-US" sz="1600" smtClean="0"/>
              <a:pPr/>
              <a:t>2</a:t>
            </a:fld>
            <a:endParaRPr lang="en-US" sz="1600" dirty="0"/>
          </a:p>
        </p:txBody>
      </p:sp>
      <p:sp>
        <p:nvSpPr>
          <p:cNvPr id="19" name="TextBox 18">
            <a:extLst>
              <a:ext uri="{FF2B5EF4-FFF2-40B4-BE49-F238E27FC236}">
                <a16:creationId xmlns:a16="http://schemas.microsoft.com/office/drawing/2014/main" id="{D79D3EDE-6BE7-3B42-57A5-03F3477533C5}"/>
              </a:ext>
            </a:extLst>
          </p:cNvPr>
          <p:cNvSpPr txBox="1"/>
          <p:nvPr/>
        </p:nvSpPr>
        <p:spPr>
          <a:xfrm>
            <a:off x="284408" y="3326396"/>
            <a:ext cx="6836700" cy="3003899"/>
          </a:xfrm>
          <a:prstGeom prst="rect">
            <a:avLst/>
          </a:prstGeom>
          <a:noFill/>
        </p:spPr>
        <p:txBody>
          <a:bodyPr wrap="square">
            <a:spAutoFit/>
          </a:bodyPr>
          <a:lstStyle/>
          <a:p>
            <a:pPr marL="342900" indent="-342900">
              <a:spcBef>
                <a:spcPct val="20000"/>
              </a:spcBef>
              <a:buFont typeface="Arial"/>
              <a:buChar char="•"/>
              <a:defRPr/>
            </a:pPr>
            <a:r>
              <a:rPr lang="en-US" dirty="0">
                <a:solidFill>
                  <a:prstClr val="black"/>
                </a:solidFill>
                <a:latin typeface="Calibri"/>
              </a:rPr>
              <a:t>HL-LHC luminosity ~7x10</a:t>
            </a:r>
            <a:r>
              <a:rPr lang="en-US" baseline="30000" dirty="0">
                <a:solidFill>
                  <a:prstClr val="black"/>
                </a:solidFill>
                <a:latin typeface="Calibri"/>
              </a:rPr>
              <a:t>34</a:t>
            </a:r>
            <a:r>
              <a:rPr lang="en-US" dirty="0">
                <a:solidFill>
                  <a:prstClr val="black"/>
                </a:solidFill>
                <a:latin typeface="Calibri"/>
              </a:rPr>
              <a:t>cm</a:t>
            </a:r>
            <a:r>
              <a:rPr lang="en-US" baseline="30000" dirty="0">
                <a:solidFill>
                  <a:prstClr val="black"/>
                </a:solidFill>
                <a:latin typeface="Calibri"/>
              </a:rPr>
              <a:t>-2</a:t>
            </a:r>
            <a:r>
              <a:rPr lang="en-US" dirty="0">
                <a:solidFill>
                  <a:prstClr val="black"/>
                </a:solidFill>
                <a:latin typeface="Calibri"/>
              </a:rPr>
              <a:t>s</a:t>
            </a:r>
            <a:r>
              <a:rPr lang="en-US" baseline="30000" dirty="0">
                <a:solidFill>
                  <a:prstClr val="black"/>
                </a:solidFill>
                <a:latin typeface="Calibri"/>
              </a:rPr>
              <a:t>-1</a:t>
            </a:r>
            <a:r>
              <a:rPr lang="en-US" dirty="0">
                <a:solidFill>
                  <a:prstClr val="black"/>
                </a:solidFill>
                <a:latin typeface="Calibri"/>
              </a:rPr>
              <a:t> integrated ~3000fb</a:t>
            </a:r>
            <a:r>
              <a:rPr lang="en-US" baseline="30000" dirty="0">
                <a:solidFill>
                  <a:prstClr val="black"/>
                </a:solidFill>
                <a:latin typeface="Calibri"/>
              </a:rPr>
              <a:t>-1</a:t>
            </a:r>
          </a:p>
          <a:p>
            <a:pPr marL="742950" lvl="1" indent="-285750">
              <a:spcBef>
                <a:spcPct val="20000"/>
              </a:spcBef>
              <a:buFont typeface="Arial"/>
              <a:buChar char="–"/>
              <a:defRPr/>
            </a:pPr>
            <a:r>
              <a:rPr lang="en-US" sz="1600" dirty="0">
                <a:solidFill>
                  <a:srgbClr val="3366FF"/>
                </a:solidFill>
                <a:latin typeface="Calibri"/>
              </a:rPr>
              <a:t>~3.5 times Run-3 </a:t>
            </a:r>
            <a:r>
              <a:rPr lang="en-US" sz="1600" dirty="0">
                <a:solidFill>
                  <a:srgbClr val="3366FF"/>
                </a:solidFill>
              </a:rPr>
              <a:t>peak luminosity</a:t>
            </a:r>
          </a:p>
          <a:p>
            <a:pPr marL="742950" lvl="1" indent="-285750">
              <a:spcBef>
                <a:spcPct val="20000"/>
              </a:spcBef>
              <a:buFont typeface="Arial"/>
              <a:buChar char="–"/>
              <a:defRPr/>
            </a:pPr>
            <a:r>
              <a:rPr lang="en-US" sz="1600" dirty="0">
                <a:solidFill>
                  <a:srgbClr val="3366FF"/>
                </a:solidFill>
              </a:rPr>
              <a:t>~x5 times integrated luminosity at end of Run-3</a:t>
            </a:r>
            <a:endParaRPr lang="en-US" sz="1600" dirty="0">
              <a:solidFill>
                <a:srgbClr val="3366FF"/>
              </a:solidFill>
              <a:latin typeface="Calibri"/>
            </a:endParaRPr>
          </a:p>
          <a:p>
            <a:pPr marL="342900" indent="-342900">
              <a:spcBef>
                <a:spcPct val="20000"/>
              </a:spcBef>
              <a:buFont typeface="Arial"/>
              <a:buChar char="•"/>
              <a:defRPr/>
            </a:pPr>
            <a:r>
              <a:rPr lang="en-US" dirty="0">
                <a:solidFill>
                  <a:prstClr val="black"/>
                </a:solidFill>
                <a:latin typeface="Calibri"/>
              </a:rPr>
              <a:t>Increased luminosity </a:t>
            </a:r>
            <a:r>
              <a:rPr lang="en-US" dirty="0">
                <a:solidFill>
                  <a:prstClr val="black"/>
                </a:solidFill>
                <a:latin typeface="Calibri"/>
                <a:sym typeface="Wingdings"/>
              </a:rPr>
              <a:t> Increased pile-up:</a:t>
            </a:r>
          </a:p>
          <a:p>
            <a:pPr marL="742950" lvl="1" indent="-285750">
              <a:spcBef>
                <a:spcPct val="20000"/>
              </a:spcBef>
              <a:buFont typeface="Arial"/>
              <a:buChar char="–"/>
              <a:defRPr/>
            </a:pPr>
            <a:r>
              <a:rPr lang="en-US" sz="1600" dirty="0">
                <a:solidFill>
                  <a:srgbClr val="3366FF"/>
                </a:solidFill>
                <a:latin typeface="Calibri"/>
                <a:sym typeface="Wingdings"/>
              </a:rPr>
              <a:t>Up to 200 pile-up events expected at the HL-LHC compared to ~48 in current Run-3 data </a:t>
            </a:r>
          </a:p>
          <a:p>
            <a:pPr marL="742950" lvl="1" indent="-285750">
              <a:spcBef>
                <a:spcPct val="20000"/>
              </a:spcBef>
              <a:buFont typeface="Arial"/>
              <a:buChar char="–"/>
              <a:defRPr/>
            </a:pPr>
            <a:r>
              <a:rPr lang="en-US" sz="1600" dirty="0">
                <a:solidFill>
                  <a:srgbClr val="3366FF"/>
                </a:solidFill>
                <a:latin typeface="Calibri"/>
                <a:sym typeface="Wingdings"/>
              </a:rPr>
              <a:t>Increased pile-up compromises pattern recognition and requires higher granularity and higher readout rates</a:t>
            </a:r>
          </a:p>
          <a:p>
            <a:pPr marL="342900" indent="-342900">
              <a:spcBef>
                <a:spcPct val="20000"/>
              </a:spcBef>
              <a:buFont typeface="Arial"/>
              <a:buChar char="•"/>
              <a:defRPr/>
            </a:pPr>
            <a:r>
              <a:rPr lang="en-US" dirty="0">
                <a:solidFill>
                  <a:srgbClr val="000000"/>
                </a:solidFill>
                <a:latin typeface="Calibri"/>
                <a:sym typeface="Wingdings"/>
              </a:rPr>
              <a:t>Increased luminosity  Increased radiation damage</a:t>
            </a:r>
          </a:p>
          <a:p>
            <a:pPr marL="742950" lvl="1" indent="-285750">
              <a:spcBef>
                <a:spcPct val="20000"/>
              </a:spcBef>
              <a:buFont typeface="Arial"/>
              <a:buChar char="–"/>
              <a:defRPr/>
            </a:pPr>
            <a:r>
              <a:rPr lang="en-US" sz="1600" dirty="0">
                <a:solidFill>
                  <a:srgbClr val="3366FF"/>
                </a:solidFill>
                <a:latin typeface="Calibri"/>
                <a:sym typeface="Wingdings"/>
              </a:rPr>
              <a:t>Damage scales approximately linearly with luminosity ~x10 increase</a:t>
            </a:r>
          </a:p>
        </p:txBody>
      </p:sp>
      <p:pic>
        <p:nvPicPr>
          <p:cNvPr id="6" name="Picture 5">
            <a:extLst>
              <a:ext uri="{FF2B5EF4-FFF2-40B4-BE49-F238E27FC236}">
                <a16:creationId xmlns:a16="http://schemas.microsoft.com/office/drawing/2014/main" id="{A1CE1C4A-C4FE-B628-EFC9-11C130BE7AE7}"/>
              </a:ext>
            </a:extLst>
          </p:cNvPr>
          <p:cNvPicPr/>
          <p:nvPr/>
        </p:nvPicPr>
        <p:blipFill>
          <a:blip r:embed="rId3">
            <a:extLst>
              <a:ext uri="{28A0092B-C50C-407E-A947-70E740481C1C}">
                <a14:useLocalDpi xmlns:a14="http://schemas.microsoft.com/office/drawing/2010/main"/>
              </a:ext>
            </a:extLst>
          </a:blip>
          <a:stretch>
            <a:fillRect/>
          </a:stretch>
        </p:blipFill>
        <p:spPr>
          <a:xfrm>
            <a:off x="8104843" y="3909676"/>
            <a:ext cx="3268829" cy="2295914"/>
          </a:xfrm>
          <a:prstGeom prst="rect">
            <a:avLst/>
          </a:prstGeom>
        </p:spPr>
      </p:pic>
      <p:sp>
        <p:nvSpPr>
          <p:cNvPr id="8" name="TextBox 7">
            <a:extLst>
              <a:ext uri="{FF2B5EF4-FFF2-40B4-BE49-F238E27FC236}">
                <a16:creationId xmlns:a16="http://schemas.microsoft.com/office/drawing/2014/main" id="{3FDB179C-7D64-BCA4-7871-B6D4846E6C67}"/>
              </a:ext>
            </a:extLst>
          </p:cNvPr>
          <p:cNvSpPr txBox="1"/>
          <p:nvPr/>
        </p:nvSpPr>
        <p:spPr>
          <a:xfrm>
            <a:off x="7903606" y="6228357"/>
            <a:ext cx="3972838" cy="338554"/>
          </a:xfrm>
          <a:prstGeom prst="rect">
            <a:avLst/>
          </a:prstGeom>
          <a:noFill/>
        </p:spPr>
        <p:txBody>
          <a:bodyPr wrap="square" rtlCol="0">
            <a:spAutoFit/>
          </a:bodyPr>
          <a:lstStyle/>
          <a:p>
            <a:r>
              <a:rPr lang="en-US" sz="1600" dirty="0"/>
              <a:t>Simulated ttbar events with 200 pileup</a:t>
            </a:r>
          </a:p>
        </p:txBody>
      </p:sp>
      <p:sp>
        <p:nvSpPr>
          <p:cNvPr id="9" name="TextBox 8">
            <a:extLst>
              <a:ext uri="{FF2B5EF4-FFF2-40B4-BE49-F238E27FC236}">
                <a16:creationId xmlns:a16="http://schemas.microsoft.com/office/drawing/2014/main" id="{893A00E3-5D7B-1ABF-774B-8A702E3E77C4}"/>
              </a:ext>
            </a:extLst>
          </p:cNvPr>
          <p:cNvSpPr txBox="1"/>
          <p:nvPr/>
        </p:nvSpPr>
        <p:spPr>
          <a:xfrm>
            <a:off x="9110334" y="6492873"/>
            <a:ext cx="1257845" cy="276999"/>
          </a:xfrm>
          <a:prstGeom prst="rect">
            <a:avLst/>
          </a:prstGeom>
          <a:noFill/>
        </p:spPr>
        <p:txBody>
          <a:bodyPr wrap="none" rtlCol="0">
            <a:spAutoFit/>
          </a:bodyPr>
          <a:lstStyle/>
          <a:p>
            <a:r>
              <a:rPr lang="en-US" sz="1200" dirty="0">
                <a:hlinkClick r:id="rId4"/>
              </a:rPr>
              <a:t>ATLAS public plot</a:t>
            </a:r>
            <a:endParaRPr lang="en-US" sz="1200" dirty="0"/>
          </a:p>
        </p:txBody>
      </p:sp>
      <p:sp>
        <p:nvSpPr>
          <p:cNvPr id="10" name="TextBox 9">
            <a:extLst>
              <a:ext uri="{FF2B5EF4-FFF2-40B4-BE49-F238E27FC236}">
                <a16:creationId xmlns:a16="http://schemas.microsoft.com/office/drawing/2014/main" id="{7F13EDB3-823E-5522-F645-BE8B309F0C37}"/>
              </a:ext>
            </a:extLst>
          </p:cNvPr>
          <p:cNvSpPr txBox="1"/>
          <p:nvPr/>
        </p:nvSpPr>
        <p:spPr>
          <a:xfrm>
            <a:off x="7791095" y="3474181"/>
            <a:ext cx="4085349" cy="369332"/>
          </a:xfrm>
          <a:prstGeom prst="rect">
            <a:avLst/>
          </a:prstGeom>
          <a:noFill/>
        </p:spPr>
        <p:txBody>
          <a:bodyPr wrap="none" rtlCol="0">
            <a:spAutoFit/>
          </a:bodyPr>
          <a:lstStyle/>
          <a:p>
            <a:r>
              <a:rPr lang="en-US" sz="1800" dirty="0"/>
              <a:t>“Phase-II” upgrade of ATLAS in ~2027</a:t>
            </a:r>
          </a:p>
        </p:txBody>
      </p:sp>
    </p:spTree>
    <p:extLst>
      <p:ext uri="{BB962C8B-B14F-4D97-AF65-F5344CB8AC3E}">
        <p14:creationId xmlns:p14="http://schemas.microsoft.com/office/powerpoint/2010/main" val="628912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F5BEE-26BE-BF7F-C7DA-78AC25563E58}"/>
              </a:ext>
            </a:extLst>
          </p:cNvPr>
          <p:cNvSpPr>
            <a:spLocks noGrp="1"/>
          </p:cNvSpPr>
          <p:nvPr>
            <p:ph type="title"/>
          </p:nvPr>
        </p:nvSpPr>
        <p:spPr/>
        <p:txBody>
          <a:bodyPr>
            <a:normAutofit fontScale="90000"/>
          </a:bodyPr>
          <a:lstStyle/>
          <a:p>
            <a:r>
              <a:rPr lang="en-US" dirty="0"/>
              <a:t>Status of the project</a:t>
            </a:r>
          </a:p>
        </p:txBody>
      </p:sp>
      <p:sp>
        <p:nvSpPr>
          <p:cNvPr id="3" name="Content Placeholder 2">
            <a:extLst>
              <a:ext uri="{FF2B5EF4-FFF2-40B4-BE49-F238E27FC236}">
                <a16:creationId xmlns:a16="http://schemas.microsoft.com/office/drawing/2014/main" id="{8BE93CAD-3A3F-7837-2214-49955CF16F7C}"/>
              </a:ext>
            </a:extLst>
          </p:cNvPr>
          <p:cNvSpPr>
            <a:spLocks noGrp="1"/>
          </p:cNvSpPr>
          <p:nvPr>
            <p:ph idx="1"/>
          </p:nvPr>
        </p:nvSpPr>
        <p:spPr/>
        <p:txBody>
          <a:bodyPr>
            <a:normAutofit/>
          </a:bodyPr>
          <a:lstStyle/>
          <a:p>
            <a:pPr marL="0" indent="0">
              <a:buNone/>
            </a:pPr>
            <a:r>
              <a:rPr lang="en-GB" sz="2200" dirty="0">
                <a:solidFill>
                  <a:srgbClr val="558ED6"/>
                </a:solidFill>
              </a:rPr>
              <a:t>Tenders for major components complete and contracts in place for major components:</a:t>
            </a:r>
          </a:p>
          <a:p>
            <a:pPr marL="444500" lvl="1" indent="-227013">
              <a:buFont typeface="Arial" panose="020B0604020202020204" pitchFamily="34" charset="0"/>
              <a:buChar char="•"/>
            </a:pPr>
            <a:r>
              <a:rPr lang="en-GB" sz="1900" dirty="0"/>
              <a:t>Planar sensors</a:t>
            </a:r>
          </a:p>
          <a:p>
            <a:pPr marL="444500" lvl="1" indent="-227013">
              <a:buFont typeface="Arial" panose="020B0604020202020204" pitchFamily="34" charset="0"/>
              <a:buChar char="•"/>
            </a:pPr>
            <a:r>
              <a:rPr lang="en-GB" sz="1900" dirty="0"/>
              <a:t>3D sensors</a:t>
            </a:r>
          </a:p>
          <a:p>
            <a:pPr marL="444500" lvl="1" indent="-227013">
              <a:buFont typeface="Arial" panose="020B0604020202020204" pitchFamily="34" charset="0"/>
              <a:buChar char="•"/>
            </a:pPr>
            <a:r>
              <a:rPr lang="en-GB" sz="1900" dirty="0"/>
              <a:t>FE chips</a:t>
            </a:r>
          </a:p>
          <a:p>
            <a:pPr marL="444500" lvl="1" indent="-227013">
              <a:buFont typeface="Arial" panose="020B0604020202020204" pitchFamily="34" charset="0"/>
              <a:buChar char="•"/>
            </a:pPr>
            <a:r>
              <a:rPr lang="en-GB" sz="1900" dirty="0"/>
              <a:t>Module hybridisation</a:t>
            </a:r>
          </a:p>
          <a:p>
            <a:pPr marL="444500" lvl="1" indent="-227013">
              <a:buFont typeface="Arial" panose="020B0604020202020204" pitchFamily="34" charset="0"/>
              <a:buChar char="•"/>
            </a:pPr>
            <a:r>
              <a:rPr lang="en-GB" sz="1900" dirty="0"/>
              <a:t>Power supplies</a:t>
            </a:r>
          </a:p>
          <a:p>
            <a:endParaRPr lang="en-US" dirty="0"/>
          </a:p>
        </p:txBody>
      </p:sp>
      <p:sp>
        <p:nvSpPr>
          <p:cNvPr id="4" name="Footer Placeholder 3">
            <a:extLst>
              <a:ext uri="{FF2B5EF4-FFF2-40B4-BE49-F238E27FC236}">
                <a16:creationId xmlns:a16="http://schemas.microsoft.com/office/drawing/2014/main" id="{C0BD1E8E-B52D-2EED-4137-39FA831C6020}"/>
              </a:ext>
            </a:extLst>
          </p:cNvPr>
          <p:cNvSpPr>
            <a:spLocks noGrp="1"/>
          </p:cNvSpPr>
          <p:nvPr>
            <p:ph type="ftr" sz="quarter" idx="11"/>
          </p:nvPr>
        </p:nvSpPr>
        <p:spPr/>
        <p:txBody>
          <a:bodyPr/>
          <a:lstStyle/>
          <a:p>
            <a:r>
              <a:rPr lang="en-US"/>
              <a:t>ATLAS ITk Pixel - Richard Bates</a:t>
            </a:r>
          </a:p>
        </p:txBody>
      </p:sp>
      <p:sp>
        <p:nvSpPr>
          <p:cNvPr id="5" name="Slide Number Placeholder 4">
            <a:extLst>
              <a:ext uri="{FF2B5EF4-FFF2-40B4-BE49-F238E27FC236}">
                <a16:creationId xmlns:a16="http://schemas.microsoft.com/office/drawing/2014/main" id="{992D03CA-4815-2ED3-A21B-9BA17B822EED}"/>
              </a:ext>
            </a:extLst>
          </p:cNvPr>
          <p:cNvSpPr>
            <a:spLocks noGrp="1"/>
          </p:cNvSpPr>
          <p:nvPr>
            <p:ph type="sldNum" sz="quarter" idx="12"/>
          </p:nvPr>
        </p:nvSpPr>
        <p:spPr/>
        <p:txBody>
          <a:bodyPr/>
          <a:lstStyle/>
          <a:p>
            <a:fld id="{41D129CA-1ECE-564A-953A-C439857A0B5C}" type="slidenum">
              <a:rPr lang="en-US" smtClean="0"/>
              <a:pPr/>
              <a:t>20</a:t>
            </a:fld>
            <a:endParaRPr lang="en-US"/>
          </a:p>
        </p:txBody>
      </p:sp>
      <p:pic>
        <p:nvPicPr>
          <p:cNvPr id="6" name="Picture 5">
            <a:extLst>
              <a:ext uri="{FF2B5EF4-FFF2-40B4-BE49-F238E27FC236}">
                <a16:creationId xmlns:a16="http://schemas.microsoft.com/office/drawing/2014/main" id="{DA6E3B66-8D16-C272-FC83-085222122939}"/>
              </a:ext>
            </a:extLst>
          </p:cNvPr>
          <p:cNvPicPr>
            <a:picLocks noChangeAspect="1"/>
          </p:cNvPicPr>
          <p:nvPr/>
        </p:nvPicPr>
        <p:blipFill>
          <a:blip r:embed="rId2"/>
          <a:stretch>
            <a:fillRect/>
          </a:stretch>
        </p:blipFill>
        <p:spPr>
          <a:xfrm>
            <a:off x="1912056" y="1832020"/>
            <a:ext cx="6807200" cy="927100"/>
          </a:xfrm>
          <a:prstGeom prst="rect">
            <a:avLst/>
          </a:prstGeom>
        </p:spPr>
      </p:pic>
      <p:sp>
        <p:nvSpPr>
          <p:cNvPr id="7" name="Rectangle 6">
            <a:extLst>
              <a:ext uri="{FF2B5EF4-FFF2-40B4-BE49-F238E27FC236}">
                <a16:creationId xmlns:a16="http://schemas.microsoft.com/office/drawing/2014/main" id="{6F3183EE-C112-AAE8-DAE5-A631FBB8EBAE}"/>
              </a:ext>
            </a:extLst>
          </p:cNvPr>
          <p:cNvSpPr/>
          <p:nvPr/>
        </p:nvSpPr>
        <p:spPr>
          <a:xfrm>
            <a:off x="1941086" y="1163456"/>
            <a:ext cx="3820885" cy="70757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R&amp;D</a:t>
            </a:r>
          </a:p>
        </p:txBody>
      </p:sp>
      <p:sp>
        <p:nvSpPr>
          <p:cNvPr id="8" name="Rectangle 7">
            <a:extLst>
              <a:ext uri="{FF2B5EF4-FFF2-40B4-BE49-F238E27FC236}">
                <a16:creationId xmlns:a16="http://schemas.microsoft.com/office/drawing/2014/main" id="{C83D382C-AC96-254E-51DA-BE5BFFC5AC1A}"/>
              </a:ext>
            </a:extLst>
          </p:cNvPr>
          <p:cNvSpPr/>
          <p:nvPr/>
        </p:nvSpPr>
        <p:spPr>
          <a:xfrm>
            <a:off x="5761970" y="1163456"/>
            <a:ext cx="1447800" cy="707572"/>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Pre-production</a:t>
            </a:r>
          </a:p>
        </p:txBody>
      </p:sp>
      <p:sp>
        <p:nvSpPr>
          <p:cNvPr id="9" name="Rectangle 8">
            <a:extLst>
              <a:ext uri="{FF2B5EF4-FFF2-40B4-BE49-F238E27FC236}">
                <a16:creationId xmlns:a16="http://schemas.microsoft.com/office/drawing/2014/main" id="{ECFB337E-6424-CDE4-A6CF-300EBA7E955F}"/>
              </a:ext>
            </a:extLst>
          </p:cNvPr>
          <p:cNvSpPr/>
          <p:nvPr/>
        </p:nvSpPr>
        <p:spPr>
          <a:xfrm>
            <a:off x="7209771" y="1163456"/>
            <a:ext cx="1509486" cy="7075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Production</a:t>
            </a:r>
          </a:p>
        </p:txBody>
      </p:sp>
      <p:sp>
        <p:nvSpPr>
          <p:cNvPr id="10" name="TextBox 9">
            <a:extLst>
              <a:ext uri="{FF2B5EF4-FFF2-40B4-BE49-F238E27FC236}">
                <a16:creationId xmlns:a16="http://schemas.microsoft.com/office/drawing/2014/main" id="{00B03A73-2C1F-8D51-3006-40F7D00F4E92}"/>
              </a:ext>
            </a:extLst>
          </p:cNvPr>
          <p:cNvSpPr txBox="1"/>
          <p:nvPr/>
        </p:nvSpPr>
        <p:spPr>
          <a:xfrm>
            <a:off x="8853552" y="1255632"/>
            <a:ext cx="1180131" cy="523220"/>
          </a:xfrm>
          <a:prstGeom prst="rect">
            <a:avLst/>
          </a:prstGeom>
          <a:noFill/>
        </p:spPr>
        <p:txBody>
          <a:bodyPr wrap="none" rtlCol="0">
            <a:spAutoFit/>
          </a:bodyPr>
          <a:lstStyle/>
          <a:p>
            <a:r>
              <a:rPr lang="en-US" sz="1400" dirty="0"/>
              <a:t>Timeline</a:t>
            </a:r>
          </a:p>
          <a:p>
            <a:r>
              <a:rPr lang="en-US" sz="1400" dirty="0"/>
              <a:t>Not to scale!</a:t>
            </a:r>
          </a:p>
        </p:txBody>
      </p:sp>
      <p:sp>
        <p:nvSpPr>
          <p:cNvPr id="11" name="TextBox 10">
            <a:extLst>
              <a:ext uri="{FF2B5EF4-FFF2-40B4-BE49-F238E27FC236}">
                <a16:creationId xmlns:a16="http://schemas.microsoft.com/office/drawing/2014/main" id="{DF3CE090-0FAE-8B94-AB99-15F86BE6B9AD}"/>
              </a:ext>
            </a:extLst>
          </p:cNvPr>
          <p:cNvSpPr txBox="1"/>
          <p:nvPr/>
        </p:nvSpPr>
        <p:spPr>
          <a:xfrm>
            <a:off x="3225856" y="727014"/>
            <a:ext cx="1685077" cy="369332"/>
          </a:xfrm>
          <a:prstGeom prst="rect">
            <a:avLst/>
          </a:prstGeom>
          <a:noFill/>
        </p:spPr>
        <p:txBody>
          <a:bodyPr wrap="none" rtlCol="0">
            <a:spAutoFit/>
          </a:bodyPr>
          <a:lstStyle/>
          <a:p>
            <a:r>
              <a:rPr lang="en-US" dirty="0">
                <a:solidFill>
                  <a:srgbClr val="0000FF"/>
                </a:solidFill>
              </a:rPr>
              <a:t>Project Stages</a:t>
            </a:r>
          </a:p>
        </p:txBody>
      </p:sp>
      <p:sp>
        <p:nvSpPr>
          <p:cNvPr id="14" name="TextBox 13">
            <a:extLst>
              <a:ext uri="{FF2B5EF4-FFF2-40B4-BE49-F238E27FC236}">
                <a16:creationId xmlns:a16="http://schemas.microsoft.com/office/drawing/2014/main" id="{67F5C59F-8D92-286D-4A95-8E80ACF181C4}"/>
              </a:ext>
            </a:extLst>
          </p:cNvPr>
          <p:cNvSpPr txBox="1"/>
          <p:nvPr/>
        </p:nvSpPr>
        <p:spPr>
          <a:xfrm>
            <a:off x="8215203" y="588516"/>
            <a:ext cx="1351652" cy="646331"/>
          </a:xfrm>
          <a:prstGeom prst="rect">
            <a:avLst/>
          </a:prstGeom>
          <a:noFill/>
        </p:spPr>
        <p:txBody>
          <a:bodyPr wrap="none" rtlCol="0">
            <a:spAutoFit/>
          </a:bodyPr>
          <a:lstStyle/>
          <a:p>
            <a:r>
              <a:rPr lang="en-US" dirty="0">
                <a:solidFill>
                  <a:srgbClr val="3366FF"/>
                </a:solidFill>
              </a:rPr>
              <a:t>Completion</a:t>
            </a:r>
          </a:p>
          <a:p>
            <a:r>
              <a:rPr lang="en-US" dirty="0">
                <a:solidFill>
                  <a:srgbClr val="3366FF"/>
                </a:solidFill>
              </a:rPr>
              <a:t> in 2027</a:t>
            </a:r>
          </a:p>
        </p:txBody>
      </p:sp>
      <p:sp>
        <p:nvSpPr>
          <p:cNvPr id="15" name="Rectangle 14">
            <a:extLst>
              <a:ext uri="{FF2B5EF4-FFF2-40B4-BE49-F238E27FC236}">
                <a16:creationId xmlns:a16="http://schemas.microsoft.com/office/drawing/2014/main" id="{D1253BAA-E8C0-ABEE-40A9-625DF5F64F92}"/>
              </a:ext>
            </a:extLst>
          </p:cNvPr>
          <p:cNvSpPr/>
          <p:nvPr/>
        </p:nvSpPr>
        <p:spPr>
          <a:xfrm>
            <a:off x="5525729" y="1134302"/>
            <a:ext cx="1916832" cy="758888"/>
          </a:xfrm>
          <a:prstGeom prst="rect">
            <a:avLst/>
          </a:prstGeom>
          <a:noFill/>
          <a:ln w="38100">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C5817C6-7A9D-FCCE-AACB-2EDC4B2FC3F0}"/>
              </a:ext>
            </a:extLst>
          </p:cNvPr>
          <p:cNvSpPr txBox="1"/>
          <p:nvPr/>
        </p:nvSpPr>
        <p:spPr>
          <a:xfrm>
            <a:off x="6096000" y="758887"/>
            <a:ext cx="1120820" cy="369332"/>
          </a:xfrm>
          <a:prstGeom prst="rect">
            <a:avLst/>
          </a:prstGeom>
          <a:noFill/>
        </p:spPr>
        <p:txBody>
          <a:bodyPr wrap="none" rtlCol="0">
            <a:spAutoFit/>
          </a:bodyPr>
          <a:lstStyle/>
          <a:p>
            <a:r>
              <a:rPr lang="en-US" dirty="0">
                <a:solidFill>
                  <a:srgbClr val="3366FF"/>
                </a:solidFill>
              </a:rPr>
              <a:t>Currently</a:t>
            </a:r>
          </a:p>
        </p:txBody>
      </p:sp>
      <p:pic>
        <p:nvPicPr>
          <p:cNvPr id="18" name="Picture 17">
            <a:extLst>
              <a:ext uri="{FF2B5EF4-FFF2-40B4-BE49-F238E27FC236}">
                <a16:creationId xmlns:a16="http://schemas.microsoft.com/office/drawing/2014/main" id="{2DFDEE85-529D-3EDB-707D-AC3D14050BF0}"/>
              </a:ext>
            </a:extLst>
          </p:cNvPr>
          <p:cNvPicPr>
            <a:picLocks noChangeAspect="1"/>
          </p:cNvPicPr>
          <p:nvPr/>
        </p:nvPicPr>
        <p:blipFill>
          <a:blip r:embed="rId3"/>
          <a:stretch>
            <a:fillRect/>
          </a:stretch>
        </p:blipFill>
        <p:spPr>
          <a:xfrm>
            <a:off x="1912057" y="2984500"/>
            <a:ext cx="5087421" cy="3160210"/>
          </a:xfrm>
          <a:prstGeom prst="rect">
            <a:avLst/>
          </a:prstGeom>
        </p:spPr>
      </p:pic>
      <p:sp>
        <p:nvSpPr>
          <p:cNvPr id="12" name="Date Placeholder 11">
            <a:extLst>
              <a:ext uri="{FF2B5EF4-FFF2-40B4-BE49-F238E27FC236}">
                <a16:creationId xmlns:a16="http://schemas.microsoft.com/office/drawing/2014/main" id="{AC05BEE4-5A81-2EB3-B9A2-6273CCAF58A0}"/>
              </a:ext>
            </a:extLst>
          </p:cNvPr>
          <p:cNvSpPr>
            <a:spLocks noGrp="1"/>
          </p:cNvSpPr>
          <p:nvPr>
            <p:ph type="dt" sz="half" idx="10"/>
          </p:nvPr>
        </p:nvSpPr>
        <p:spPr/>
        <p:txBody>
          <a:bodyPr/>
          <a:lstStyle/>
          <a:p>
            <a:r>
              <a:rPr lang="en-GB"/>
              <a:t>12/07/2024</a:t>
            </a:r>
          </a:p>
        </p:txBody>
      </p:sp>
    </p:spTree>
    <p:extLst>
      <p:ext uri="{BB962C8B-B14F-4D97-AF65-F5344CB8AC3E}">
        <p14:creationId xmlns:p14="http://schemas.microsoft.com/office/powerpoint/2010/main" val="2824319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08E8E-9359-8F41-8F2F-888A43336478}"/>
              </a:ext>
            </a:extLst>
          </p:cNvPr>
          <p:cNvSpPr>
            <a:spLocks noGrp="1"/>
          </p:cNvSpPr>
          <p:nvPr>
            <p:ph type="title"/>
          </p:nvPr>
        </p:nvSpPr>
        <p:spPr/>
        <p:txBody>
          <a:bodyPr>
            <a:normAutofit fontScale="90000"/>
          </a:bodyPr>
          <a:lstStyle/>
          <a:p>
            <a:r>
              <a:rPr lang="en-US" dirty="0"/>
              <a:t>ATLAS Inner Tracker (ITk)</a:t>
            </a:r>
          </a:p>
        </p:txBody>
      </p:sp>
      <p:sp>
        <p:nvSpPr>
          <p:cNvPr id="10" name="Content Placeholder 9">
            <a:extLst>
              <a:ext uri="{FF2B5EF4-FFF2-40B4-BE49-F238E27FC236}">
                <a16:creationId xmlns:a16="http://schemas.microsoft.com/office/drawing/2014/main" id="{52085226-DB65-D34B-A341-F41253801D59}"/>
              </a:ext>
            </a:extLst>
          </p:cNvPr>
          <p:cNvSpPr>
            <a:spLocks noGrp="1"/>
          </p:cNvSpPr>
          <p:nvPr>
            <p:ph idx="1"/>
          </p:nvPr>
        </p:nvSpPr>
        <p:spPr>
          <a:xfrm>
            <a:off x="6070814" y="1238251"/>
            <a:ext cx="5956085" cy="5114925"/>
          </a:xfrm>
        </p:spPr>
        <p:txBody>
          <a:bodyPr>
            <a:normAutofit/>
          </a:bodyPr>
          <a:lstStyle/>
          <a:p>
            <a:pPr marL="0" indent="0">
              <a:buNone/>
            </a:pPr>
            <a:r>
              <a:rPr lang="en-US" sz="2200" dirty="0">
                <a:sym typeface="Wingdings"/>
              </a:rPr>
              <a:t>The current inner detector system will be replaced with a new all-silicon tracking system -- </a:t>
            </a:r>
            <a:r>
              <a:rPr lang="en-US" sz="2200" dirty="0" err="1">
                <a:sym typeface="Wingdings"/>
              </a:rPr>
              <a:t>ITk</a:t>
            </a:r>
            <a:endParaRPr lang="en-US" sz="2200" dirty="0">
              <a:sym typeface="Wingdings"/>
            </a:endParaRPr>
          </a:p>
          <a:p>
            <a:r>
              <a:rPr lang="en-US" dirty="0">
                <a:sym typeface="Wingdings"/>
              </a:rPr>
              <a:t>New tracker</a:t>
            </a:r>
          </a:p>
          <a:p>
            <a:pPr lvl="1"/>
            <a:r>
              <a:rPr lang="en-US" dirty="0">
                <a:sym typeface="Wingdings"/>
              </a:rPr>
              <a:t>Targeting the same or better performance than current Inner Detector</a:t>
            </a:r>
          </a:p>
          <a:p>
            <a:pPr lvl="1"/>
            <a:r>
              <a:rPr lang="en-US" dirty="0">
                <a:sym typeface="Wingdings"/>
              </a:rPr>
              <a:t>Increased granularity to maintain occupancy &lt;1%</a:t>
            </a:r>
          </a:p>
          <a:p>
            <a:pPr lvl="1"/>
            <a:r>
              <a:rPr lang="en-US" dirty="0">
                <a:sym typeface="Wingdings"/>
              </a:rPr>
              <a:t>Low mass mechanics, cooling and serial powering to minimize material</a:t>
            </a:r>
          </a:p>
          <a:p>
            <a:pPr lvl="1"/>
            <a:r>
              <a:rPr lang="en-US" dirty="0">
                <a:sym typeface="Wingdings"/>
              </a:rPr>
              <a:t>Increased radiation hardness</a:t>
            </a:r>
          </a:p>
          <a:p>
            <a:pPr marL="0" indent="0">
              <a:buNone/>
            </a:pPr>
            <a:endParaRPr lang="en-US" dirty="0"/>
          </a:p>
        </p:txBody>
      </p:sp>
      <p:sp>
        <p:nvSpPr>
          <p:cNvPr id="5" name="Date Placeholder 4">
            <a:extLst>
              <a:ext uri="{FF2B5EF4-FFF2-40B4-BE49-F238E27FC236}">
                <a16:creationId xmlns:a16="http://schemas.microsoft.com/office/drawing/2014/main" id="{975C2402-CF3B-8708-6DFF-58BC0F8538EC}"/>
              </a:ext>
            </a:extLst>
          </p:cNvPr>
          <p:cNvSpPr>
            <a:spLocks noGrp="1"/>
          </p:cNvSpPr>
          <p:nvPr>
            <p:ph type="dt" sz="half" idx="10"/>
          </p:nvPr>
        </p:nvSpPr>
        <p:spPr/>
        <p:txBody>
          <a:bodyPr/>
          <a:lstStyle/>
          <a:p>
            <a:r>
              <a:rPr lang="en-GB"/>
              <a:t>12/07/2024</a:t>
            </a:r>
          </a:p>
        </p:txBody>
      </p:sp>
      <p:sp>
        <p:nvSpPr>
          <p:cNvPr id="3" name="Footer Placeholder 2"/>
          <p:cNvSpPr>
            <a:spLocks noGrp="1"/>
          </p:cNvSpPr>
          <p:nvPr>
            <p:ph type="ftr" sz="quarter" idx="11"/>
          </p:nvPr>
        </p:nvSpPr>
        <p:spPr/>
        <p:txBody>
          <a:bodyPr/>
          <a:lstStyle/>
          <a:p>
            <a:r>
              <a:rPr lang="en-US" altLang="x-none" dirty="0"/>
              <a:t>ATLAS </a:t>
            </a:r>
            <a:r>
              <a:rPr lang="en-US" altLang="x-none" dirty="0" err="1"/>
              <a:t>ITk</a:t>
            </a:r>
            <a:r>
              <a:rPr lang="en-US" altLang="x-none" dirty="0"/>
              <a:t> Pixel - Richard Bates</a:t>
            </a:r>
            <a:endParaRPr lang="x-none" altLang="x-none"/>
          </a:p>
        </p:txBody>
      </p:sp>
      <p:sp>
        <p:nvSpPr>
          <p:cNvPr id="18" name="Slide Number Placeholder 17">
            <a:extLst>
              <a:ext uri="{FF2B5EF4-FFF2-40B4-BE49-F238E27FC236}">
                <a16:creationId xmlns:a16="http://schemas.microsoft.com/office/drawing/2014/main" id="{480049DF-3B22-784D-9403-BB0F42B6B032}"/>
              </a:ext>
            </a:extLst>
          </p:cNvPr>
          <p:cNvSpPr>
            <a:spLocks noGrp="1"/>
          </p:cNvSpPr>
          <p:nvPr>
            <p:ph type="sldNum" sz="quarter" idx="12"/>
          </p:nvPr>
        </p:nvSpPr>
        <p:spPr/>
        <p:txBody>
          <a:bodyPr/>
          <a:lstStyle/>
          <a:p>
            <a:fld id="{41D129CA-1ECE-564A-953A-C439857A0B5C}" type="slidenum">
              <a:rPr lang="en-US" sz="1600"/>
              <a:t>3</a:t>
            </a:fld>
            <a:endParaRPr lang="en-US" sz="1600" dirty="0"/>
          </a:p>
        </p:txBody>
      </p:sp>
      <p:grpSp>
        <p:nvGrpSpPr>
          <p:cNvPr id="22" name="Group 21"/>
          <p:cNvGrpSpPr>
            <a:grpSpLocks noChangeAspect="1"/>
          </p:cNvGrpSpPr>
          <p:nvPr/>
        </p:nvGrpSpPr>
        <p:grpSpPr>
          <a:xfrm>
            <a:off x="565576" y="4046420"/>
            <a:ext cx="4748701" cy="2537881"/>
            <a:chOff x="4225727" y="3445597"/>
            <a:chExt cx="4942512" cy="2942104"/>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226400" y="3456000"/>
              <a:ext cx="4941839" cy="2916000"/>
            </a:xfrm>
            <a:prstGeom prst="rect">
              <a:avLst/>
            </a:prstGeom>
          </p:spPr>
        </p:pic>
        <p:cxnSp>
          <p:nvCxnSpPr>
            <p:cNvPr id="9" name="Straight Arrow Connector 8"/>
            <p:cNvCxnSpPr/>
            <p:nvPr/>
          </p:nvCxnSpPr>
          <p:spPr bwMode="auto">
            <a:xfrm flipH="1">
              <a:off x="5735914" y="3598307"/>
              <a:ext cx="38461" cy="446252"/>
            </a:xfrm>
            <a:prstGeom prst="straightConnector1">
              <a:avLst/>
            </a:prstGeom>
            <a:solidFill>
              <a:srgbClr val="00B8FF"/>
            </a:solidFill>
            <a:ln w="952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Arrow Connector 10"/>
            <p:cNvCxnSpPr/>
            <p:nvPr/>
          </p:nvCxnSpPr>
          <p:spPr bwMode="auto">
            <a:xfrm flipH="1">
              <a:off x="7523660" y="3725317"/>
              <a:ext cx="38461" cy="446252"/>
            </a:xfrm>
            <a:prstGeom prst="straightConnector1">
              <a:avLst/>
            </a:prstGeom>
            <a:solidFill>
              <a:srgbClr val="00B8FF"/>
            </a:solidFill>
            <a:ln w="952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Arrow Connector 11"/>
            <p:cNvCxnSpPr/>
            <p:nvPr/>
          </p:nvCxnSpPr>
          <p:spPr bwMode="auto">
            <a:xfrm flipV="1">
              <a:off x="5774375" y="4841970"/>
              <a:ext cx="213294" cy="799996"/>
            </a:xfrm>
            <a:prstGeom prst="straightConnector1">
              <a:avLst/>
            </a:prstGeom>
            <a:solidFill>
              <a:srgbClr val="00B8FF"/>
            </a:solidFill>
            <a:ln w="952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Arrow Connector 12"/>
            <p:cNvCxnSpPr/>
            <p:nvPr/>
          </p:nvCxnSpPr>
          <p:spPr bwMode="auto">
            <a:xfrm flipV="1">
              <a:off x="4502506" y="4523027"/>
              <a:ext cx="393103" cy="721818"/>
            </a:xfrm>
            <a:prstGeom prst="straightConnector1">
              <a:avLst/>
            </a:prstGeom>
            <a:solidFill>
              <a:srgbClr val="00B8FF"/>
            </a:solidFill>
            <a:ln w="952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TextBox 13"/>
            <p:cNvSpPr txBox="1"/>
            <p:nvPr/>
          </p:nvSpPr>
          <p:spPr>
            <a:xfrm>
              <a:off x="5692650" y="3445597"/>
              <a:ext cx="1392246" cy="356799"/>
            </a:xfrm>
            <a:prstGeom prst="rect">
              <a:avLst/>
            </a:prstGeom>
            <a:solidFill>
              <a:schemeClr val="bg1"/>
            </a:solidFill>
          </p:spPr>
          <p:txBody>
            <a:bodyPr wrap="square" rtlCol="0">
              <a:spAutoFit/>
            </a:bodyPr>
            <a:lstStyle/>
            <a:p>
              <a:r>
                <a:rPr lang="en-US" sz="1400">
                  <a:solidFill>
                    <a:srgbClr val="0070C0"/>
                  </a:solidFill>
                </a:rPr>
                <a:t>Strip Barrel</a:t>
              </a:r>
            </a:p>
          </p:txBody>
        </p:sp>
        <p:sp>
          <p:nvSpPr>
            <p:cNvPr id="15" name="TextBox 14"/>
            <p:cNvSpPr txBox="1"/>
            <p:nvPr/>
          </p:nvSpPr>
          <p:spPr>
            <a:xfrm>
              <a:off x="7407461" y="3445597"/>
              <a:ext cx="1392248" cy="356799"/>
            </a:xfrm>
            <a:prstGeom prst="rect">
              <a:avLst/>
            </a:prstGeom>
            <a:solidFill>
              <a:schemeClr val="bg1"/>
            </a:solidFill>
          </p:spPr>
          <p:txBody>
            <a:bodyPr wrap="square" rtlCol="0">
              <a:spAutoFit/>
            </a:bodyPr>
            <a:lstStyle/>
            <a:p>
              <a:r>
                <a:rPr lang="en-US" sz="1400">
                  <a:solidFill>
                    <a:srgbClr val="0070C0"/>
                  </a:solidFill>
                </a:rPr>
                <a:t>Strip Endcap</a:t>
              </a:r>
            </a:p>
          </p:txBody>
        </p:sp>
        <p:sp>
          <p:nvSpPr>
            <p:cNvPr id="16" name="TextBox 15"/>
            <p:cNvSpPr txBox="1"/>
            <p:nvPr/>
          </p:nvSpPr>
          <p:spPr>
            <a:xfrm>
              <a:off x="5027098" y="5691929"/>
              <a:ext cx="1450774" cy="606556"/>
            </a:xfrm>
            <a:prstGeom prst="rect">
              <a:avLst/>
            </a:prstGeom>
            <a:solidFill>
              <a:schemeClr val="bg1"/>
            </a:solidFill>
          </p:spPr>
          <p:txBody>
            <a:bodyPr wrap="square" rtlCol="0">
              <a:spAutoFit/>
            </a:bodyPr>
            <a:lstStyle/>
            <a:p>
              <a:r>
                <a:rPr lang="en-US" sz="1400">
                  <a:solidFill>
                    <a:srgbClr val="0070C0"/>
                  </a:solidFill>
                </a:rPr>
                <a:t>Pixel Outer Barrel</a:t>
              </a:r>
            </a:p>
          </p:txBody>
        </p:sp>
        <p:sp>
          <p:nvSpPr>
            <p:cNvPr id="17" name="TextBox 16"/>
            <p:cNvSpPr txBox="1"/>
            <p:nvPr/>
          </p:nvSpPr>
          <p:spPr>
            <a:xfrm>
              <a:off x="4225728" y="5123977"/>
              <a:ext cx="1417690" cy="356799"/>
            </a:xfrm>
            <a:prstGeom prst="rect">
              <a:avLst/>
            </a:prstGeom>
            <a:solidFill>
              <a:schemeClr val="bg1"/>
            </a:solidFill>
          </p:spPr>
          <p:txBody>
            <a:bodyPr wrap="square" rtlCol="0">
              <a:spAutoFit/>
            </a:bodyPr>
            <a:lstStyle/>
            <a:p>
              <a:r>
                <a:rPr lang="en-US" sz="1400">
                  <a:solidFill>
                    <a:srgbClr val="0070C0"/>
                  </a:solidFill>
                </a:rPr>
                <a:t>Pixel Endcap</a:t>
              </a:r>
            </a:p>
          </p:txBody>
        </p:sp>
        <p:sp>
          <p:nvSpPr>
            <p:cNvPr id="32" name="TextBox 31"/>
            <p:cNvSpPr txBox="1"/>
            <p:nvPr/>
          </p:nvSpPr>
          <p:spPr>
            <a:xfrm>
              <a:off x="6721626" y="6030902"/>
              <a:ext cx="1847260" cy="356799"/>
            </a:xfrm>
            <a:prstGeom prst="rect">
              <a:avLst/>
            </a:prstGeom>
            <a:solidFill>
              <a:schemeClr val="bg1"/>
            </a:solidFill>
          </p:spPr>
          <p:txBody>
            <a:bodyPr wrap="square" rtlCol="0">
              <a:spAutoFit/>
            </a:bodyPr>
            <a:lstStyle/>
            <a:p>
              <a:r>
                <a:rPr lang="en-US" sz="1400">
                  <a:solidFill>
                    <a:srgbClr val="0070C0"/>
                  </a:solidFill>
                </a:rPr>
                <a:t>Pixel Inner Layers</a:t>
              </a:r>
            </a:p>
          </p:txBody>
        </p:sp>
        <p:cxnSp>
          <p:nvCxnSpPr>
            <p:cNvPr id="33" name="Straight Arrow Connector 32"/>
            <p:cNvCxnSpPr/>
            <p:nvPr/>
          </p:nvCxnSpPr>
          <p:spPr bwMode="auto">
            <a:xfrm flipH="1" flipV="1">
              <a:off x="6639930" y="4789198"/>
              <a:ext cx="462929" cy="1393167"/>
            </a:xfrm>
            <a:prstGeom prst="straightConnector1">
              <a:avLst/>
            </a:prstGeom>
            <a:solidFill>
              <a:srgbClr val="00B8FF"/>
            </a:solidFill>
            <a:ln w="952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7" name="Rectangle 6"/>
            <p:cNvSpPr/>
            <p:nvPr/>
          </p:nvSpPr>
          <p:spPr bwMode="auto">
            <a:xfrm>
              <a:off x="4225727" y="3462596"/>
              <a:ext cx="4942511" cy="2920678"/>
            </a:xfrm>
            <a:prstGeom prst="rect">
              <a:avLst/>
            </a:prstGeom>
            <a:noFill/>
            <a:ln w="38100" cap="flat" cmpd="sng" algn="ctr">
              <a:solidFill>
                <a:srgbClr val="00B0F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en-US">
                <a:solidFill>
                  <a:schemeClr val="bg1"/>
                </a:solidFill>
                <a:latin typeface="Calibri" charset="0"/>
              </a:endParaRPr>
            </a:p>
          </p:txBody>
        </p:sp>
      </p:grpSp>
      <p:pic>
        <p:nvPicPr>
          <p:cNvPr id="21" name="Picture 20">
            <a:extLst>
              <a:ext uri="{FF2B5EF4-FFF2-40B4-BE49-F238E27FC236}">
                <a16:creationId xmlns:a16="http://schemas.microsoft.com/office/drawing/2014/main" id="{49410D7F-E30E-8044-9DE7-743A08C68345}"/>
              </a:ext>
            </a:extLst>
          </p:cNvPr>
          <p:cNvPicPr>
            <a:picLocks noChangeAspect="1"/>
          </p:cNvPicPr>
          <p:nvPr/>
        </p:nvPicPr>
        <p:blipFill>
          <a:blip r:embed="rId4"/>
          <a:stretch>
            <a:fillRect/>
          </a:stretch>
        </p:blipFill>
        <p:spPr>
          <a:xfrm>
            <a:off x="359386" y="1138835"/>
            <a:ext cx="4868830" cy="2627799"/>
          </a:xfrm>
          <a:prstGeom prst="rect">
            <a:avLst/>
          </a:prstGeom>
        </p:spPr>
      </p:pic>
      <p:sp>
        <p:nvSpPr>
          <p:cNvPr id="23" name="TextBox 22">
            <a:extLst>
              <a:ext uri="{FF2B5EF4-FFF2-40B4-BE49-F238E27FC236}">
                <a16:creationId xmlns:a16="http://schemas.microsoft.com/office/drawing/2014/main" id="{E6020A10-1271-C640-9826-2F5ADEC8CDDA}"/>
              </a:ext>
            </a:extLst>
          </p:cNvPr>
          <p:cNvSpPr txBox="1"/>
          <p:nvPr/>
        </p:nvSpPr>
        <p:spPr>
          <a:xfrm>
            <a:off x="966474" y="924111"/>
            <a:ext cx="3042564" cy="369332"/>
          </a:xfrm>
          <a:prstGeom prst="rect">
            <a:avLst/>
          </a:prstGeom>
          <a:noFill/>
        </p:spPr>
        <p:txBody>
          <a:bodyPr wrap="none" rtlCol="0">
            <a:spAutoFit/>
          </a:bodyPr>
          <a:lstStyle/>
          <a:p>
            <a:r>
              <a:rPr lang="en-US" dirty="0"/>
              <a:t>Current Inner Detector System</a:t>
            </a:r>
          </a:p>
        </p:txBody>
      </p:sp>
      <p:sp>
        <p:nvSpPr>
          <p:cNvPr id="29" name="TextBox 28">
            <a:extLst>
              <a:ext uri="{FF2B5EF4-FFF2-40B4-BE49-F238E27FC236}">
                <a16:creationId xmlns:a16="http://schemas.microsoft.com/office/drawing/2014/main" id="{14F90C2C-F7F2-5241-B1E6-E90B7207D240}"/>
              </a:ext>
            </a:extLst>
          </p:cNvPr>
          <p:cNvSpPr txBox="1"/>
          <p:nvPr/>
        </p:nvSpPr>
        <p:spPr>
          <a:xfrm>
            <a:off x="1178488" y="3677225"/>
            <a:ext cx="2672526" cy="369332"/>
          </a:xfrm>
          <a:prstGeom prst="rect">
            <a:avLst/>
          </a:prstGeom>
          <a:noFill/>
        </p:spPr>
        <p:txBody>
          <a:bodyPr wrap="none" rtlCol="0">
            <a:spAutoFit/>
          </a:bodyPr>
          <a:lstStyle/>
          <a:p>
            <a:r>
              <a:rPr lang="en-US" dirty="0"/>
              <a:t>Phase-II Inner Tracker (</a:t>
            </a:r>
            <a:r>
              <a:rPr lang="en-US" dirty="0" err="1"/>
              <a:t>ITk</a:t>
            </a:r>
            <a:r>
              <a:rPr lang="en-US" dirty="0"/>
              <a:t>)</a:t>
            </a:r>
          </a:p>
        </p:txBody>
      </p:sp>
      <p:sp>
        <p:nvSpPr>
          <p:cNvPr id="30" name="Content Placeholder 2">
            <a:extLst>
              <a:ext uri="{FF2B5EF4-FFF2-40B4-BE49-F238E27FC236}">
                <a16:creationId xmlns:a16="http://schemas.microsoft.com/office/drawing/2014/main" id="{483CBDA7-4047-914C-948D-2C6CD139FCFB}"/>
              </a:ext>
            </a:extLst>
          </p:cNvPr>
          <p:cNvSpPr txBox="1">
            <a:spLocks/>
          </p:cNvSpPr>
          <p:nvPr/>
        </p:nvSpPr>
        <p:spPr>
          <a:xfrm>
            <a:off x="6096001" y="839137"/>
            <a:ext cx="3911151" cy="271095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a:sym typeface="Wingdings"/>
            </a:endParaRPr>
          </a:p>
        </p:txBody>
      </p:sp>
    </p:spTree>
    <p:extLst>
      <p:ext uri="{BB962C8B-B14F-4D97-AF65-F5344CB8AC3E}">
        <p14:creationId xmlns:p14="http://schemas.microsoft.com/office/powerpoint/2010/main" val="131511724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3950D-573E-2940-AF71-EF47157BFABB}"/>
              </a:ext>
            </a:extLst>
          </p:cNvPr>
          <p:cNvSpPr>
            <a:spLocks noGrp="1"/>
          </p:cNvSpPr>
          <p:nvPr>
            <p:ph type="title"/>
          </p:nvPr>
        </p:nvSpPr>
        <p:spPr/>
        <p:txBody>
          <a:bodyPr>
            <a:normAutofit fontScale="90000"/>
          </a:bodyPr>
          <a:lstStyle/>
          <a:p>
            <a:r>
              <a:rPr lang="en-US" dirty="0"/>
              <a:t>ITk Pixel detector layout</a:t>
            </a:r>
          </a:p>
        </p:txBody>
      </p:sp>
      <p:sp>
        <p:nvSpPr>
          <p:cNvPr id="5" name="Date Placeholder 4">
            <a:extLst>
              <a:ext uri="{FF2B5EF4-FFF2-40B4-BE49-F238E27FC236}">
                <a16:creationId xmlns:a16="http://schemas.microsoft.com/office/drawing/2014/main" id="{19EB3EC6-3724-8C61-7DCA-E7A3E2E6014B}"/>
              </a:ext>
            </a:extLst>
          </p:cNvPr>
          <p:cNvSpPr>
            <a:spLocks noGrp="1"/>
          </p:cNvSpPr>
          <p:nvPr>
            <p:ph type="dt" sz="half" idx="10"/>
          </p:nvPr>
        </p:nvSpPr>
        <p:spPr/>
        <p:txBody>
          <a:bodyPr/>
          <a:lstStyle/>
          <a:p>
            <a:r>
              <a:rPr lang="en-GB"/>
              <a:t>12/07/2024</a:t>
            </a:r>
          </a:p>
        </p:txBody>
      </p:sp>
      <p:sp>
        <p:nvSpPr>
          <p:cNvPr id="3" name="Footer Placeholder 2"/>
          <p:cNvSpPr>
            <a:spLocks noGrp="1"/>
          </p:cNvSpPr>
          <p:nvPr>
            <p:ph type="ftr" sz="quarter" idx="11"/>
          </p:nvPr>
        </p:nvSpPr>
        <p:spPr/>
        <p:txBody>
          <a:bodyPr/>
          <a:lstStyle/>
          <a:p>
            <a:r>
              <a:rPr lang="en-US" altLang="x-none"/>
              <a:t>ATLAS ITk Pixel - Richard Bates</a:t>
            </a:r>
            <a:endParaRPr lang="x-none" altLang="x-none"/>
          </a:p>
        </p:txBody>
      </p:sp>
      <p:sp>
        <p:nvSpPr>
          <p:cNvPr id="6" name="Slide Number Placeholder 5">
            <a:extLst>
              <a:ext uri="{FF2B5EF4-FFF2-40B4-BE49-F238E27FC236}">
                <a16:creationId xmlns:a16="http://schemas.microsoft.com/office/drawing/2014/main" id="{E0F61CC5-A3AE-616B-F21D-65F55A50C37A}"/>
              </a:ext>
            </a:extLst>
          </p:cNvPr>
          <p:cNvSpPr>
            <a:spLocks noGrp="1"/>
          </p:cNvSpPr>
          <p:nvPr>
            <p:ph type="sldNum" sz="quarter" idx="12"/>
          </p:nvPr>
        </p:nvSpPr>
        <p:spPr/>
        <p:txBody>
          <a:bodyPr/>
          <a:lstStyle/>
          <a:p>
            <a:fld id="{BE125AB7-D2C7-4181-B594-615C704031B4}" type="slidenum">
              <a:rPr lang="en-GB" sz="1600" smtClean="0"/>
              <a:t>4</a:t>
            </a:fld>
            <a:endParaRPr lang="en-GB" sz="1600"/>
          </a:p>
        </p:txBody>
      </p:sp>
      <p:grpSp>
        <p:nvGrpSpPr>
          <p:cNvPr id="8" name="Group 7">
            <a:extLst>
              <a:ext uri="{FF2B5EF4-FFF2-40B4-BE49-F238E27FC236}">
                <a16:creationId xmlns:a16="http://schemas.microsoft.com/office/drawing/2014/main" id="{10575EBF-4BBB-73D9-D2E9-80F6BD8A7763}"/>
              </a:ext>
            </a:extLst>
          </p:cNvPr>
          <p:cNvGrpSpPr/>
          <p:nvPr/>
        </p:nvGrpSpPr>
        <p:grpSpPr>
          <a:xfrm>
            <a:off x="3414385" y="2218510"/>
            <a:ext cx="6249977" cy="3216369"/>
            <a:chOff x="1771076" y="2344714"/>
            <a:chExt cx="5621192" cy="2692471"/>
          </a:xfrm>
        </p:grpSpPr>
        <p:pic>
          <p:nvPicPr>
            <p:cNvPr id="1028" name="Picture 4">
              <a:extLst>
                <a:ext uri="{FF2B5EF4-FFF2-40B4-BE49-F238E27FC236}">
                  <a16:creationId xmlns:a16="http://schemas.microsoft.com/office/drawing/2014/main" id="{95AA595C-2826-2AD2-A68B-3CFC7B1B700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47529" y="2344714"/>
              <a:ext cx="5544739" cy="2692471"/>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bwMode="auto">
            <a:xfrm>
              <a:off x="4125244" y="2884887"/>
              <a:ext cx="2842405" cy="1054294"/>
            </a:xfrm>
            <a:prstGeom prst="rect">
              <a:avLst/>
            </a:prstGeom>
            <a:solidFill>
              <a:srgbClr val="00B0F0">
                <a:alpha val="30000"/>
              </a:srgbClr>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defTabSz="336947">
                <a:buClr>
                  <a:srgbClr val="000000"/>
                </a:buClr>
                <a:buSzPct val="100000"/>
              </a:pPr>
              <a:endParaRPr lang="en-US" sz="1350"/>
            </a:p>
          </p:txBody>
        </p:sp>
        <p:sp>
          <p:nvSpPr>
            <p:cNvPr id="21" name="Rectangle 20"/>
            <p:cNvSpPr/>
            <p:nvPr/>
          </p:nvSpPr>
          <p:spPr bwMode="auto">
            <a:xfrm>
              <a:off x="2748337" y="2884887"/>
              <a:ext cx="1376908" cy="1054294"/>
            </a:xfrm>
            <a:prstGeom prst="rect">
              <a:avLst/>
            </a:prstGeom>
            <a:solidFill>
              <a:srgbClr val="00A990">
                <a:alpha val="30000"/>
              </a:srgbClr>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defTabSz="336947">
                <a:buClr>
                  <a:srgbClr val="000000"/>
                </a:buClr>
                <a:buSzPct val="100000"/>
              </a:pPr>
              <a:endParaRPr lang="en-US" sz="1350"/>
            </a:p>
          </p:txBody>
        </p:sp>
        <p:sp>
          <p:nvSpPr>
            <p:cNvPr id="22" name="Rectangle 21"/>
            <p:cNvSpPr/>
            <p:nvPr/>
          </p:nvSpPr>
          <p:spPr bwMode="auto">
            <a:xfrm>
              <a:off x="2748338" y="3933056"/>
              <a:ext cx="4320480" cy="551032"/>
            </a:xfrm>
            <a:prstGeom prst="rect">
              <a:avLst/>
            </a:prstGeom>
            <a:solidFill>
              <a:srgbClr val="FFFF00">
                <a:alpha val="29804"/>
              </a:srgbClr>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defTabSz="336947">
                <a:buClr>
                  <a:srgbClr val="000000"/>
                </a:buClr>
                <a:buSzPct val="100000"/>
              </a:pPr>
              <a:endParaRPr lang="en-US" sz="1350"/>
            </a:p>
          </p:txBody>
        </p:sp>
        <p:sp>
          <p:nvSpPr>
            <p:cNvPr id="23" name="TextBox 22"/>
            <p:cNvSpPr txBox="1"/>
            <p:nvPr/>
          </p:nvSpPr>
          <p:spPr>
            <a:xfrm rot="16200000">
              <a:off x="1511147" y="4055210"/>
              <a:ext cx="993950" cy="461665"/>
            </a:xfrm>
            <a:prstGeom prst="rect">
              <a:avLst/>
            </a:prstGeom>
            <a:noFill/>
          </p:spPr>
          <p:txBody>
            <a:bodyPr wrap="square" rtlCol="0">
              <a:spAutoFit/>
            </a:bodyPr>
            <a:lstStyle/>
            <a:p>
              <a:r>
                <a:rPr lang="en-US" sz="1200"/>
                <a:t>Replaceable Inner System</a:t>
              </a:r>
            </a:p>
          </p:txBody>
        </p:sp>
        <p:sp>
          <p:nvSpPr>
            <p:cNvPr id="24" name="TextBox 23"/>
            <p:cNvSpPr txBox="1"/>
            <p:nvPr/>
          </p:nvSpPr>
          <p:spPr>
            <a:xfrm>
              <a:off x="3155205" y="2832019"/>
              <a:ext cx="1853327" cy="276999"/>
            </a:xfrm>
            <a:prstGeom prst="rect">
              <a:avLst/>
            </a:prstGeom>
            <a:noFill/>
          </p:spPr>
          <p:txBody>
            <a:bodyPr wrap="square" rtlCol="0">
              <a:spAutoFit/>
            </a:bodyPr>
            <a:lstStyle/>
            <a:p>
              <a:r>
                <a:rPr lang="en-US" sz="1200" b="1" dirty="0">
                  <a:solidFill>
                    <a:srgbClr val="009193"/>
                  </a:solidFill>
                </a:rPr>
                <a:t>Outer Barrel</a:t>
              </a:r>
            </a:p>
          </p:txBody>
        </p:sp>
        <p:sp>
          <p:nvSpPr>
            <p:cNvPr id="25" name="TextBox 24"/>
            <p:cNvSpPr txBox="1"/>
            <p:nvPr/>
          </p:nvSpPr>
          <p:spPr>
            <a:xfrm>
              <a:off x="5054081" y="2832018"/>
              <a:ext cx="2129390" cy="276999"/>
            </a:xfrm>
            <a:prstGeom prst="rect">
              <a:avLst/>
            </a:prstGeom>
            <a:noFill/>
          </p:spPr>
          <p:txBody>
            <a:bodyPr wrap="square" rtlCol="0">
              <a:spAutoFit/>
            </a:bodyPr>
            <a:lstStyle/>
            <a:p>
              <a:r>
                <a:rPr lang="en-US" sz="1200" b="1">
                  <a:solidFill>
                    <a:srgbClr val="0070C0"/>
                  </a:solidFill>
                </a:rPr>
                <a:t>Outer Endcap</a:t>
              </a:r>
            </a:p>
          </p:txBody>
        </p:sp>
        <p:sp>
          <p:nvSpPr>
            <p:cNvPr id="26" name="Right Brace 25"/>
            <p:cNvSpPr/>
            <p:nvPr/>
          </p:nvSpPr>
          <p:spPr>
            <a:xfrm rot="10800000">
              <a:off x="2178865" y="2896479"/>
              <a:ext cx="288573" cy="1028732"/>
            </a:xfrm>
            <a:prstGeom prst="rightBrace">
              <a:avLst/>
            </a:prstGeom>
            <a:ln w="28575">
              <a:solidFill>
                <a:srgbClr val="01835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TextBox 27"/>
            <p:cNvSpPr txBox="1"/>
            <p:nvPr/>
          </p:nvSpPr>
          <p:spPr>
            <a:xfrm rot="16200000">
              <a:off x="1679403" y="3116868"/>
              <a:ext cx="645011" cy="461665"/>
            </a:xfrm>
            <a:prstGeom prst="rect">
              <a:avLst/>
            </a:prstGeom>
            <a:noFill/>
          </p:spPr>
          <p:txBody>
            <a:bodyPr wrap="square" rtlCol="0">
              <a:spAutoFit/>
            </a:bodyPr>
            <a:lstStyle/>
            <a:p>
              <a:r>
                <a:rPr lang="en-US" sz="1200"/>
                <a:t>Outer System</a:t>
              </a:r>
            </a:p>
          </p:txBody>
        </p:sp>
        <p:sp>
          <p:nvSpPr>
            <p:cNvPr id="29" name="Right Brace 28"/>
            <p:cNvSpPr/>
            <p:nvPr/>
          </p:nvSpPr>
          <p:spPr>
            <a:xfrm rot="10800000">
              <a:off x="2207569" y="4008856"/>
              <a:ext cx="259868" cy="568839"/>
            </a:xfrm>
            <a:prstGeom prst="rightBrace">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TextBox 29"/>
            <p:cNvSpPr txBox="1"/>
            <p:nvPr/>
          </p:nvSpPr>
          <p:spPr>
            <a:xfrm>
              <a:off x="5317309" y="4315386"/>
              <a:ext cx="1853327" cy="276999"/>
            </a:xfrm>
            <a:prstGeom prst="rect">
              <a:avLst/>
            </a:prstGeom>
            <a:noFill/>
          </p:spPr>
          <p:txBody>
            <a:bodyPr wrap="square" rtlCol="0">
              <a:spAutoFit/>
            </a:bodyPr>
            <a:lstStyle/>
            <a:p>
              <a:r>
                <a:rPr lang="en-US" sz="1200" b="1">
                  <a:solidFill>
                    <a:srgbClr val="FFA319"/>
                  </a:solidFill>
                </a:rPr>
                <a:t>Inner Barrel and Endcaps</a:t>
              </a:r>
            </a:p>
          </p:txBody>
        </p:sp>
      </p:grpSp>
      <p:sp>
        <p:nvSpPr>
          <p:cNvPr id="27" name="TextBox 26"/>
          <p:cNvSpPr txBox="1"/>
          <p:nvPr/>
        </p:nvSpPr>
        <p:spPr>
          <a:xfrm>
            <a:off x="9597126" y="2406927"/>
            <a:ext cx="2426375" cy="2585323"/>
          </a:xfrm>
          <a:prstGeom prst="rect">
            <a:avLst/>
          </a:prstGeom>
          <a:noFill/>
          <a:ln>
            <a:solidFill>
              <a:schemeClr val="accent1"/>
            </a:solidFill>
          </a:ln>
        </p:spPr>
        <p:txBody>
          <a:bodyPr wrap="square" rtlCol="0">
            <a:spAutoFit/>
          </a:bodyPr>
          <a:lstStyle/>
          <a:p>
            <a:r>
              <a:rPr lang="en-US" dirty="0">
                <a:latin typeface="Arial" charset="0"/>
                <a:ea typeface="Arial" charset="0"/>
                <a:cs typeface="Arial" charset="0"/>
              </a:rPr>
              <a:t>Current pixel system</a:t>
            </a:r>
          </a:p>
          <a:p>
            <a:r>
              <a:rPr lang="en-US" dirty="0">
                <a:latin typeface="Arial" charset="0"/>
                <a:ea typeface="Arial" charset="0"/>
                <a:cs typeface="Arial" charset="0"/>
              </a:rPr>
              <a:t>~92M pixels</a:t>
            </a:r>
          </a:p>
          <a:p>
            <a:r>
              <a:rPr lang="en-US" dirty="0">
                <a:latin typeface="Arial" charset="0"/>
                <a:ea typeface="Arial" charset="0"/>
                <a:cs typeface="Arial" charset="0"/>
              </a:rPr>
              <a:t>~2000 modules </a:t>
            </a:r>
          </a:p>
          <a:p>
            <a:r>
              <a:rPr lang="en-US" dirty="0">
                <a:latin typeface="Arial" charset="0"/>
                <a:ea typeface="Arial" charset="0"/>
                <a:cs typeface="Arial" charset="0"/>
              </a:rPr>
              <a:t>~1.9m</a:t>
            </a:r>
            <a:r>
              <a:rPr lang="en-US" baseline="30000" dirty="0">
                <a:latin typeface="Arial" charset="0"/>
                <a:ea typeface="Arial" charset="0"/>
                <a:cs typeface="Arial" charset="0"/>
              </a:rPr>
              <a:t>2</a:t>
            </a:r>
            <a:r>
              <a:rPr lang="en-US" dirty="0">
                <a:latin typeface="Arial" charset="0"/>
                <a:ea typeface="Arial" charset="0"/>
                <a:cs typeface="Arial" charset="0"/>
              </a:rPr>
              <a:t> active area</a:t>
            </a:r>
          </a:p>
          <a:p>
            <a:endParaRPr lang="en-US" dirty="0">
              <a:latin typeface="Arial" charset="0"/>
              <a:ea typeface="Arial" charset="0"/>
              <a:cs typeface="Arial" charset="0"/>
            </a:endParaRPr>
          </a:p>
          <a:p>
            <a:r>
              <a:rPr lang="en-US" dirty="0" err="1">
                <a:latin typeface="Arial" charset="0"/>
                <a:ea typeface="Arial" charset="0"/>
                <a:cs typeface="Arial" charset="0"/>
              </a:rPr>
              <a:t>ITk</a:t>
            </a:r>
            <a:r>
              <a:rPr lang="en-US" dirty="0">
                <a:latin typeface="Arial" charset="0"/>
                <a:ea typeface="Arial" charset="0"/>
                <a:cs typeface="Arial" charset="0"/>
              </a:rPr>
              <a:t> Pixel System</a:t>
            </a:r>
          </a:p>
          <a:p>
            <a:r>
              <a:rPr lang="en-US" dirty="0">
                <a:latin typeface="Arial" charset="0"/>
                <a:ea typeface="Arial" charset="0"/>
                <a:cs typeface="Arial" charset="0"/>
              </a:rPr>
              <a:t>~5G pixels</a:t>
            </a:r>
          </a:p>
          <a:p>
            <a:r>
              <a:rPr lang="en-US" dirty="0">
                <a:latin typeface="Arial" charset="0"/>
                <a:ea typeface="Arial" charset="0"/>
                <a:cs typeface="Arial" charset="0"/>
              </a:rPr>
              <a:t>~9,400 modules</a:t>
            </a:r>
          </a:p>
          <a:p>
            <a:r>
              <a:rPr lang="en-US" dirty="0">
                <a:latin typeface="Arial" charset="0"/>
                <a:ea typeface="Arial" charset="0"/>
                <a:cs typeface="Arial" charset="0"/>
              </a:rPr>
              <a:t>~13m</a:t>
            </a:r>
            <a:r>
              <a:rPr lang="en-US" baseline="30000" dirty="0">
                <a:latin typeface="Arial" charset="0"/>
                <a:ea typeface="Arial" charset="0"/>
                <a:cs typeface="Arial" charset="0"/>
              </a:rPr>
              <a:t>2</a:t>
            </a:r>
            <a:r>
              <a:rPr lang="en-US" dirty="0">
                <a:latin typeface="Arial" charset="0"/>
                <a:ea typeface="Arial" charset="0"/>
                <a:cs typeface="Arial" charset="0"/>
              </a:rPr>
              <a:t> active area</a:t>
            </a:r>
          </a:p>
        </p:txBody>
      </p:sp>
      <p:sp>
        <p:nvSpPr>
          <p:cNvPr id="31" name="TextBox 30"/>
          <p:cNvSpPr txBox="1"/>
          <p:nvPr/>
        </p:nvSpPr>
        <p:spPr>
          <a:xfrm>
            <a:off x="8916042" y="5775848"/>
            <a:ext cx="3275958" cy="584775"/>
          </a:xfrm>
          <a:prstGeom prst="rect">
            <a:avLst/>
          </a:prstGeom>
          <a:noFill/>
        </p:spPr>
        <p:txBody>
          <a:bodyPr wrap="square" rtlCol="0">
            <a:spAutoFit/>
          </a:bodyPr>
          <a:lstStyle/>
          <a:p>
            <a:r>
              <a:rPr lang="en-US" sz="1600" dirty="0"/>
              <a:t>Layout described in </a:t>
            </a:r>
          </a:p>
          <a:p>
            <a:r>
              <a:rPr lang="en-US" sz="1600" dirty="0">
                <a:hlinkClick r:id="rId4"/>
              </a:rPr>
              <a:t>ATL-PHYS-PUB-2021-024</a:t>
            </a:r>
            <a:endParaRPr lang="en-US" sz="1600" dirty="0"/>
          </a:p>
        </p:txBody>
      </p:sp>
      <p:sp>
        <p:nvSpPr>
          <p:cNvPr id="18" name="TextBox 17">
            <a:extLst>
              <a:ext uri="{FF2B5EF4-FFF2-40B4-BE49-F238E27FC236}">
                <a16:creationId xmlns:a16="http://schemas.microsoft.com/office/drawing/2014/main" id="{500A69AF-A878-B442-BE8C-9DC3ADE23EB4}"/>
              </a:ext>
            </a:extLst>
          </p:cNvPr>
          <p:cNvSpPr txBox="1"/>
          <p:nvPr/>
        </p:nvSpPr>
        <p:spPr>
          <a:xfrm>
            <a:off x="838200" y="934742"/>
            <a:ext cx="5283598" cy="1354217"/>
          </a:xfrm>
          <a:prstGeom prst="rect">
            <a:avLst/>
          </a:prstGeom>
          <a:solidFill>
            <a:schemeClr val="accent3">
              <a:lumMod val="40000"/>
              <a:lumOff val="60000"/>
            </a:schemeClr>
          </a:solidFill>
        </p:spPr>
        <p:txBody>
          <a:bodyPr wrap="square" rtlCol="0">
            <a:spAutoFit/>
          </a:bodyPr>
          <a:lstStyle/>
          <a:p>
            <a:r>
              <a:rPr lang="en-US" sz="1600" dirty="0"/>
              <a:t>Outer Barrel: </a:t>
            </a:r>
          </a:p>
          <a:p>
            <a:r>
              <a:rPr lang="en-US" sz="1600" dirty="0"/>
              <a:t>3 layers of flat staves and inclined rings</a:t>
            </a:r>
          </a:p>
          <a:p>
            <a:r>
              <a:rPr lang="en-US" sz="1600" dirty="0"/>
              <a:t>Si n-in-p planar quad modules</a:t>
            </a:r>
          </a:p>
          <a:p>
            <a:r>
              <a:rPr lang="en-US" sz="1600" dirty="0"/>
              <a:t>4472 quad modules, 6.94m</a:t>
            </a:r>
            <a:r>
              <a:rPr lang="en-US" sz="1600" baseline="30000" dirty="0"/>
              <a:t>2</a:t>
            </a:r>
          </a:p>
          <a:p>
            <a:r>
              <a:rPr lang="en-US" sz="1600" dirty="0"/>
              <a:t>2.3x10</a:t>
            </a:r>
            <a:r>
              <a:rPr lang="en-US" sz="1600" baseline="30000" dirty="0"/>
              <a:t>15</a:t>
            </a:r>
            <a:r>
              <a:rPr lang="en-US" sz="1600" dirty="0"/>
              <a:t>n/cm</a:t>
            </a:r>
            <a:r>
              <a:rPr lang="en-US" sz="1600" baseline="30000" dirty="0"/>
              <a:t>-2</a:t>
            </a:r>
            <a:r>
              <a:rPr lang="en-US" sz="1600" dirty="0"/>
              <a:t>  1.7MGy @4000fb</a:t>
            </a:r>
            <a:r>
              <a:rPr lang="en-US" sz="1600" baseline="30000" dirty="0"/>
              <a:t>-1</a:t>
            </a:r>
          </a:p>
        </p:txBody>
      </p:sp>
      <p:sp>
        <p:nvSpPr>
          <p:cNvPr id="19" name="TextBox 18">
            <a:extLst>
              <a:ext uri="{FF2B5EF4-FFF2-40B4-BE49-F238E27FC236}">
                <a16:creationId xmlns:a16="http://schemas.microsoft.com/office/drawing/2014/main" id="{B4A657AB-DD9B-AE4F-8504-947BB891020C}"/>
              </a:ext>
            </a:extLst>
          </p:cNvPr>
          <p:cNvSpPr txBox="1"/>
          <p:nvPr/>
        </p:nvSpPr>
        <p:spPr>
          <a:xfrm>
            <a:off x="6096000" y="934742"/>
            <a:ext cx="5280683" cy="1354217"/>
          </a:xfrm>
          <a:prstGeom prst="rect">
            <a:avLst/>
          </a:prstGeom>
          <a:solidFill>
            <a:schemeClr val="tx2">
              <a:lumMod val="40000"/>
              <a:lumOff val="60000"/>
            </a:schemeClr>
          </a:solidFill>
        </p:spPr>
        <p:txBody>
          <a:bodyPr wrap="square" rtlCol="0">
            <a:spAutoFit/>
          </a:bodyPr>
          <a:lstStyle/>
          <a:p>
            <a:r>
              <a:rPr lang="en-US" sz="1600" dirty="0"/>
              <a:t>Endcap:  </a:t>
            </a:r>
          </a:p>
          <a:p>
            <a:r>
              <a:rPr lang="en-US" sz="1600" dirty="0"/>
              <a:t>3 layers of rings</a:t>
            </a:r>
          </a:p>
          <a:p>
            <a:r>
              <a:rPr lang="en-US" sz="1600" dirty="0"/>
              <a:t>Si n-in-p planar quad modules</a:t>
            </a:r>
          </a:p>
          <a:p>
            <a:r>
              <a:rPr lang="en-US" sz="1600" dirty="0"/>
              <a:t>2344 modules, 3.64m</a:t>
            </a:r>
            <a:r>
              <a:rPr lang="en-US" sz="1600" baseline="30000" dirty="0"/>
              <a:t>2</a:t>
            </a:r>
          </a:p>
          <a:p>
            <a:r>
              <a:rPr lang="en-US" sz="1600" dirty="0"/>
              <a:t>3.1x10</a:t>
            </a:r>
            <a:r>
              <a:rPr lang="en-US" sz="1600" baseline="30000" dirty="0"/>
              <a:t>15</a:t>
            </a:r>
            <a:r>
              <a:rPr lang="en-US" sz="1600" dirty="0"/>
              <a:t>n/cm</a:t>
            </a:r>
            <a:r>
              <a:rPr lang="en-US" sz="1600" baseline="30000" dirty="0"/>
              <a:t>-2</a:t>
            </a:r>
            <a:r>
              <a:rPr lang="en-US" sz="1600" dirty="0"/>
              <a:t>  3.5MGy @4000fb</a:t>
            </a:r>
            <a:r>
              <a:rPr lang="en-US" sz="1600" baseline="30000" dirty="0"/>
              <a:t>-1</a:t>
            </a:r>
          </a:p>
        </p:txBody>
      </p:sp>
      <p:sp>
        <p:nvSpPr>
          <p:cNvPr id="33" name="TextBox 32">
            <a:extLst>
              <a:ext uri="{FF2B5EF4-FFF2-40B4-BE49-F238E27FC236}">
                <a16:creationId xmlns:a16="http://schemas.microsoft.com/office/drawing/2014/main" id="{0B9BF784-8FD5-D84F-933F-5557C9C0BFD6}"/>
              </a:ext>
            </a:extLst>
          </p:cNvPr>
          <p:cNvSpPr txBox="1"/>
          <p:nvPr/>
        </p:nvSpPr>
        <p:spPr>
          <a:xfrm>
            <a:off x="165858" y="5085558"/>
            <a:ext cx="6497054" cy="1477328"/>
          </a:xfrm>
          <a:prstGeom prst="rect">
            <a:avLst/>
          </a:prstGeom>
          <a:solidFill>
            <a:srgbClr val="FFFF00">
              <a:alpha val="70980"/>
            </a:srgbClr>
          </a:solidFill>
        </p:spPr>
        <p:txBody>
          <a:bodyPr wrap="square" rtlCol="0">
            <a:spAutoFit/>
          </a:bodyPr>
          <a:lstStyle/>
          <a:p>
            <a:r>
              <a:rPr lang="en-US" dirty="0"/>
              <a:t>Inner System </a:t>
            </a:r>
            <a:r>
              <a:rPr lang="en-US" i="1" dirty="0"/>
              <a:t>Replaced after about 1500fb</a:t>
            </a:r>
            <a:r>
              <a:rPr lang="en-US" i="1" baseline="30000" dirty="0"/>
              <a:t>-1</a:t>
            </a:r>
          </a:p>
          <a:p>
            <a:r>
              <a:rPr lang="en-US" dirty="0"/>
              <a:t>2 layers of flat staves and rings</a:t>
            </a:r>
          </a:p>
          <a:p>
            <a:r>
              <a:rPr lang="en-US" dirty="0"/>
              <a:t>L0: 396 3D Si triplet modules  and 1160 L1: n-in-p planar quad modules, 2.4m</a:t>
            </a:r>
            <a:r>
              <a:rPr lang="en-US" baseline="30000" dirty="0"/>
              <a:t>2</a:t>
            </a:r>
          </a:p>
          <a:p>
            <a:r>
              <a:rPr lang="en-US" dirty="0"/>
              <a:t>9.2x10</a:t>
            </a:r>
            <a:r>
              <a:rPr lang="en-US" baseline="30000" dirty="0"/>
              <a:t>15</a:t>
            </a:r>
            <a:r>
              <a:rPr lang="en-US" dirty="0"/>
              <a:t>ncm</a:t>
            </a:r>
            <a:r>
              <a:rPr lang="en-US" baseline="30000" dirty="0"/>
              <a:t>-2</a:t>
            </a:r>
            <a:r>
              <a:rPr lang="en-US" dirty="0"/>
              <a:t> 7.3MGy @2000fb</a:t>
            </a:r>
            <a:r>
              <a:rPr lang="en-US" baseline="30000" dirty="0"/>
              <a:t>-1</a:t>
            </a:r>
          </a:p>
        </p:txBody>
      </p:sp>
      <p:sp>
        <p:nvSpPr>
          <p:cNvPr id="10" name="TextBox 9">
            <a:extLst>
              <a:ext uri="{FF2B5EF4-FFF2-40B4-BE49-F238E27FC236}">
                <a16:creationId xmlns:a16="http://schemas.microsoft.com/office/drawing/2014/main" id="{77AEE3FB-F550-6233-9BCA-2E481FBA351D}"/>
              </a:ext>
            </a:extLst>
          </p:cNvPr>
          <p:cNvSpPr txBox="1"/>
          <p:nvPr/>
        </p:nvSpPr>
        <p:spPr>
          <a:xfrm>
            <a:off x="93485" y="2474135"/>
            <a:ext cx="3355261" cy="2585323"/>
          </a:xfrm>
          <a:prstGeom prst="rect">
            <a:avLst/>
          </a:prstGeom>
          <a:noFill/>
        </p:spPr>
        <p:txBody>
          <a:bodyPr wrap="square" rtlCol="0">
            <a:spAutoFit/>
          </a:bodyPr>
          <a:lstStyle/>
          <a:p>
            <a:pPr marL="285750" indent="-285750">
              <a:buFont typeface="Arial" panose="020B0604020202020204" pitchFamily="34" charset="0"/>
              <a:buChar char="•"/>
            </a:pPr>
            <a:r>
              <a:rPr lang="en-US" dirty="0"/>
              <a:t>5 layers of pixel detectors</a:t>
            </a:r>
          </a:p>
          <a:p>
            <a:pPr marL="285750" indent="-285750">
              <a:buFont typeface="Arial" panose="020B0604020202020204" pitchFamily="34" charset="0"/>
              <a:buChar char="•"/>
            </a:pPr>
            <a:r>
              <a:rPr lang="en-US" dirty="0"/>
              <a:t>Layers 0-1 : Inner System (IS)</a:t>
            </a:r>
          </a:p>
          <a:p>
            <a:pPr marL="285750" indent="-285750">
              <a:buFont typeface="Arial" panose="020B0604020202020204" pitchFamily="34" charset="0"/>
              <a:buChar char="•"/>
            </a:pPr>
            <a:r>
              <a:rPr lang="en-US" dirty="0"/>
              <a:t>Layers 2-4: Outer System (OS)</a:t>
            </a:r>
          </a:p>
          <a:p>
            <a:pPr marL="742950" lvl="1" indent="-285750">
              <a:buFont typeface="Arial" panose="020B0604020202020204" pitchFamily="34" charset="0"/>
              <a:buChar char="•"/>
            </a:pPr>
            <a:r>
              <a:rPr lang="en-US" dirty="0"/>
              <a:t>Outer Barrel (OB)</a:t>
            </a:r>
          </a:p>
          <a:p>
            <a:pPr marL="742950" lvl="1" indent="-285750">
              <a:buFont typeface="Arial" panose="020B0604020202020204" pitchFamily="34" charset="0"/>
              <a:buChar char="•"/>
            </a:pPr>
            <a:r>
              <a:rPr lang="en-US" dirty="0"/>
              <a:t>Endcaps (EC)</a:t>
            </a:r>
          </a:p>
          <a:p>
            <a:endParaRPr lang="en-US" dirty="0"/>
          </a:p>
          <a:p>
            <a:endParaRPr lang="en-US" dirty="0"/>
          </a:p>
        </p:txBody>
      </p:sp>
    </p:spTree>
    <p:extLst>
      <p:ext uri="{BB962C8B-B14F-4D97-AF65-F5344CB8AC3E}">
        <p14:creationId xmlns:p14="http://schemas.microsoft.com/office/powerpoint/2010/main" val="228927531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CDD0E-B456-A640-A1B7-518A9D03B521}"/>
              </a:ext>
            </a:extLst>
          </p:cNvPr>
          <p:cNvSpPr>
            <a:spLocks noGrp="1"/>
          </p:cNvSpPr>
          <p:nvPr>
            <p:ph type="title"/>
          </p:nvPr>
        </p:nvSpPr>
        <p:spPr/>
        <p:txBody>
          <a:bodyPr>
            <a:normAutofit fontScale="90000"/>
          </a:bodyPr>
          <a:lstStyle/>
          <a:p>
            <a:r>
              <a:rPr lang="en-US" dirty="0"/>
              <a:t>Simulation studies of performance</a:t>
            </a:r>
          </a:p>
        </p:txBody>
      </p:sp>
      <p:sp>
        <p:nvSpPr>
          <p:cNvPr id="7" name="Date Placeholder 6">
            <a:extLst>
              <a:ext uri="{FF2B5EF4-FFF2-40B4-BE49-F238E27FC236}">
                <a16:creationId xmlns:a16="http://schemas.microsoft.com/office/drawing/2014/main" id="{558B53AF-6180-E4B4-15C1-D014E1523077}"/>
              </a:ext>
            </a:extLst>
          </p:cNvPr>
          <p:cNvSpPr>
            <a:spLocks noGrp="1"/>
          </p:cNvSpPr>
          <p:nvPr>
            <p:ph type="dt" sz="half" idx="10"/>
          </p:nvPr>
        </p:nvSpPr>
        <p:spPr/>
        <p:txBody>
          <a:bodyPr/>
          <a:lstStyle/>
          <a:p>
            <a:r>
              <a:rPr lang="en-GB"/>
              <a:t>12/07/2024</a:t>
            </a:r>
          </a:p>
        </p:txBody>
      </p:sp>
      <p:sp>
        <p:nvSpPr>
          <p:cNvPr id="3" name="Footer Placeholder 2">
            <a:extLst>
              <a:ext uri="{FF2B5EF4-FFF2-40B4-BE49-F238E27FC236}">
                <a16:creationId xmlns:a16="http://schemas.microsoft.com/office/drawing/2014/main" id="{95E65A1B-68F8-8D49-BCFB-AB7E5F1A73AB}"/>
              </a:ext>
            </a:extLst>
          </p:cNvPr>
          <p:cNvSpPr>
            <a:spLocks noGrp="1"/>
          </p:cNvSpPr>
          <p:nvPr>
            <p:ph type="ftr" sz="quarter" idx="11"/>
          </p:nvPr>
        </p:nvSpPr>
        <p:spPr/>
        <p:txBody>
          <a:bodyPr/>
          <a:lstStyle/>
          <a:p>
            <a:r>
              <a:rPr lang="en-US" altLang="x-none"/>
              <a:t>ATLAS ITk Pixel - Richard Bates</a:t>
            </a:r>
            <a:endParaRPr lang="en-US" altLang="x-none" dirty="0"/>
          </a:p>
        </p:txBody>
      </p:sp>
      <p:sp>
        <p:nvSpPr>
          <p:cNvPr id="9" name="Slide Number Placeholder 8">
            <a:extLst>
              <a:ext uri="{FF2B5EF4-FFF2-40B4-BE49-F238E27FC236}">
                <a16:creationId xmlns:a16="http://schemas.microsoft.com/office/drawing/2014/main" id="{0C73F667-AD21-0A35-8D62-63515B94FC1B}"/>
              </a:ext>
            </a:extLst>
          </p:cNvPr>
          <p:cNvSpPr>
            <a:spLocks noGrp="1"/>
          </p:cNvSpPr>
          <p:nvPr>
            <p:ph type="sldNum" sz="quarter" idx="12"/>
          </p:nvPr>
        </p:nvSpPr>
        <p:spPr/>
        <p:txBody>
          <a:bodyPr/>
          <a:lstStyle/>
          <a:p>
            <a:fld id="{BE125AB7-D2C7-4181-B594-615C704031B4}" type="slidenum">
              <a:rPr lang="en-GB" sz="1600" smtClean="0"/>
              <a:t>5</a:t>
            </a:fld>
            <a:endParaRPr lang="en-GB" sz="1600"/>
          </a:p>
        </p:txBody>
      </p:sp>
      <p:sp>
        <p:nvSpPr>
          <p:cNvPr id="25" name="TextBox 24">
            <a:extLst>
              <a:ext uri="{FF2B5EF4-FFF2-40B4-BE49-F238E27FC236}">
                <a16:creationId xmlns:a16="http://schemas.microsoft.com/office/drawing/2014/main" id="{4499C247-2A93-9041-8A8F-5240AB14C3C9}"/>
              </a:ext>
            </a:extLst>
          </p:cNvPr>
          <p:cNvSpPr txBox="1"/>
          <p:nvPr/>
        </p:nvSpPr>
        <p:spPr>
          <a:xfrm>
            <a:off x="6941961" y="5983564"/>
            <a:ext cx="3020379" cy="369332"/>
          </a:xfrm>
          <a:prstGeom prst="rect">
            <a:avLst/>
          </a:prstGeom>
          <a:noFill/>
        </p:spPr>
        <p:txBody>
          <a:bodyPr wrap="none" rtlCol="0">
            <a:spAutoFit/>
          </a:bodyPr>
          <a:lstStyle/>
          <a:p>
            <a:r>
              <a:rPr lang="en-US" dirty="0"/>
              <a:t>Track efficiency in ttbar events</a:t>
            </a:r>
          </a:p>
        </p:txBody>
      </p:sp>
      <p:pic>
        <p:nvPicPr>
          <p:cNvPr id="5126" name="Picture 6">
            <a:extLst>
              <a:ext uri="{FF2B5EF4-FFF2-40B4-BE49-F238E27FC236}">
                <a16:creationId xmlns:a16="http://schemas.microsoft.com/office/drawing/2014/main" id="{0B81936D-765E-3E82-44B1-06D886B3AE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9641" y="1965793"/>
            <a:ext cx="4784759" cy="39364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FA19461-814D-7F7E-7D16-DBCD6BCB23A8}"/>
              </a:ext>
            </a:extLst>
          </p:cNvPr>
          <p:cNvSpPr txBox="1"/>
          <p:nvPr/>
        </p:nvSpPr>
        <p:spPr>
          <a:xfrm>
            <a:off x="1161827" y="5818707"/>
            <a:ext cx="3209148" cy="646331"/>
          </a:xfrm>
          <a:prstGeom prst="rect">
            <a:avLst/>
          </a:prstGeom>
          <a:noFill/>
        </p:spPr>
        <p:txBody>
          <a:bodyPr wrap="none" rtlCol="0">
            <a:spAutoFit/>
          </a:bodyPr>
          <a:lstStyle/>
          <a:p>
            <a:r>
              <a:rPr lang="en-US" dirty="0"/>
              <a:t>Vertex reconstruction efficiency </a:t>
            </a:r>
          </a:p>
          <a:p>
            <a:r>
              <a:rPr lang="en-US" dirty="0"/>
              <a:t>vs pileup density</a:t>
            </a:r>
          </a:p>
        </p:txBody>
      </p:sp>
      <p:sp>
        <p:nvSpPr>
          <p:cNvPr id="8" name="TextBox 7">
            <a:extLst>
              <a:ext uri="{FF2B5EF4-FFF2-40B4-BE49-F238E27FC236}">
                <a16:creationId xmlns:a16="http://schemas.microsoft.com/office/drawing/2014/main" id="{E77FFB9D-3191-FD54-34B7-2182966032AB}"/>
              </a:ext>
            </a:extLst>
          </p:cNvPr>
          <p:cNvSpPr txBox="1"/>
          <p:nvPr/>
        </p:nvSpPr>
        <p:spPr>
          <a:xfrm>
            <a:off x="2127631" y="1379843"/>
            <a:ext cx="7834709" cy="400110"/>
          </a:xfrm>
          <a:prstGeom prst="rect">
            <a:avLst/>
          </a:prstGeom>
          <a:noFill/>
        </p:spPr>
        <p:txBody>
          <a:bodyPr wrap="none" rtlCol="0">
            <a:spAutoFit/>
          </a:bodyPr>
          <a:lstStyle/>
          <a:p>
            <a:r>
              <a:rPr lang="en-US" sz="2000" dirty="0"/>
              <a:t>Aim for a performance as good as or better than the current inner tracker</a:t>
            </a:r>
          </a:p>
        </p:txBody>
      </p:sp>
      <p:sp>
        <p:nvSpPr>
          <p:cNvPr id="11" name="TextBox 10">
            <a:extLst>
              <a:ext uri="{FF2B5EF4-FFF2-40B4-BE49-F238E27FC236}">
                <a16:creationId xmlns:a16="http://schemas.microsoft.com/office/drawing/2014/main" id="{D017EF31-0ECA-2A5F-C06C-10EEC0BCA879}"/>
              </a:ext>
            </a:extLst>
          </p:cNvPr>
          <p:cNvSpPr txBox="1"/>
          <p:nvPr/>
        </p:nvSpPr>
        <p:spPr>
          <a:xfrm>
            <a:off x="4409742" y="1895075"/>
            <a:ext cx="1174073" cy="276999"/>
          </a:xfrm>
          <a:prstGeom prst="rect">
            <a:avLst/>
          </a:prstGeom>
          <a:noFill/>
        </p:spPr>
        <p:txBody>
          <a:bodyPr wrap="square">
            <a:spAutoFit/>
          </a:bodyPr>
          <a:lstStyle/>
          <a:p>
            <a:r>
              <a:rPr lang="en-GB" sz="1200" kern="100" dirty="0">
                <a:latin typeface="Aptos" panose="020B0004020202020204" pitchFamily="34" charset="0"/>
                <a:ea typeface="Aptos" panose="020B0004020202020204" pitchFamily="34" charset="0"/>
                <a:cs typeface="Times New Roman (Body CS)"/>
                <a:hlinkClick r:id="rId4"/>
              </a:rPr>
              <a:t>IDTR-2023-05</a:t>
            </a:r>
            <a:endParaRPr lang="en-GB" sz="1100" kern="100" dirty="0">
              <a:latin typeface="Aptos" panose="020B0004020202020204" pitchFamily="34" charset="0"/>
              <a:ea typeface="Aptos" panose="020B0004020202020204" pitchFamily="34" charset="0"/>
              <a:cs typeface="Times New Roman" panose="02020603050405020304" pitchFamily="18" charset="0"/>
            </a:endParaRPr>
          </a:p>
        </p:txBody>
      </p:sp>
      <p:pic>
        <p:nvPicPr>
          <p:cNvPr id="1026" name="Picture 2">
            <a:extLst>
              <a:ext uri="{FF2B5EF4-FFF2-40B4-BE49-F238E27FC236}">
                <a16:creationId xmlns:a16="http://schemas.microsoft.com/office/drawing/2014/main" id="{43D26893-C03A-98E9-DAC3-6BEF775FFA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4985" y="2140809"/>
            <a:ext cx="5039118" cy="36227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8DE5B6-0578-137C-7DE7-B8E659E48363}"/>
              </a:ext>
            </a:extLst>
          </p:cNvPr>
          <p:cNvSpPr txBox="1"/>
          <p:nvPr/>
        </p:nvSpPr>
        <p:spPr>
          <a:xfrm>
            <a:off x="9173417" y="1895075"/>
            <a:ext cx="1174073" cy="276999"/>
          </a:xfrm>
          <a:prstGeom prst="rect">
            <a:avLst/>
          </a:prstGeom>
          <a:noFill/>
        </p:spPr>
        <p:txBody>
          <a:bodyPr wrap="square">
            <a:spAutoFit/>
          </a:bodyPr>
          <a:lstStyle/>
          <a:p>
            <a:r>
              <a:rPr lang="en-GB" sz="1200" kern="100" dirty="0">
                <a:latin typeface="Aptos" panose="020B0004020202020204" pitchFamily="34" charset="0"/>
                <a:ea typeface="Aptos" panose="020B0004020202020204" pitchFamily="34" charset="0"/>
                <a:cs typeface="Times New Roman (Body CS)"/>
                <a:hlinkClick r:id="rId4"/>
              </a:rPr>
              <a:t>IDTR-2023-05</a:t>
            </a:r>
            <a:endParaRPr lang="en-GB" sz="1100" kern="100" dirty="0">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11995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4615F-B042-BC46-813E-2AE98A0FA043}"/>
              </a:ext>
            </a:extLst>
          </p:cNvPr>
          <p:cNvSpPr>
            <a:spLocks noGrp="1"/>
          </p:cNvSpPr>
          <p:nvPr>
            <p:ph type="title"/>
          </p:nvPr>
        </p:nvSpPr>
        <p:spPr/>
        <p:txBody>
          <a:bodyPr>
            <a:normAutofit fontScale="90000"/>
          </a:bodyPr>
          <a:lstStyle/>
          <a:p>
            <a:r>
              <a:rPr lang="en-US" dirty="0"/>
              <a:t>Material</a:t>
            </a:r>
          </a:p>
        </p:txBody>
      </p:sp>
      <p:sp>
        <p:nvSpPr>
          <p:cNvPr id="22" name="Content Placeholder 21">
            <a:extLst>
              <a:ext uri="{FF2B5EF4-FFF2-40B4-BE49-F238E27FC236}">
                <a16:creationId xmlns:a16="http://schemas.microsoft.com/office/drawing/2014/main" id="{508E58F7-EB3C-5D42-B452-3139E1D166A3}"/>
              </a:ext>
            </a:extLst>
          </p:cNvPr>
          <p:cNvSpPr>
            <a:spLocks noGrp="1"/>
          </p:cNvSpPr>
          <p:nvPr>
            <p:ph idx="1"/>
          </p:nvPr>
        </p:nvSpPr>
        <p:spPr>
          <a:xfrm>
            <a:off x="190500" y="4051540"/>
            <a:ext cx="11811000" cy="2489261"/>
          </a:xfrm>
        </p:spPr>
        <p:txBody>
          <a:bodyPr>
            <a:normAutofit fontScale="70000" lnSpcReduction="20000"/>
          </a:bodyPr>
          <a:lstStyle/>
          <a:p>
            <a:pPr>
              <a:buFont typeface="Arial" panose="020B0604020202020204" pitchFamily="34" charset="0"/>
              <a:buChar char="•"/>
            </a:pPr>
            <a:r>
              <a:rPr lang="en-US" sz="2900" dirty="0">
                <a:ea typeface="Arial" charset="0"/>
                <a:cs typeface="Arial" charset="0"/>
              </a:rPr>
              <a:t>Material impacts tracking, radiation levels, data rates and downstream detectors such as the calorimeter. </a:t>
            </a:r>
          </a:p>
          <a:p>
            <a:pPr>
              <a:buFont typeface="Arial" panose="020B0604020202020204" pitchFamily="34" charset="0"/>
              <a:buChar char="•"/>
            </a:pPr>
            <a:r>
              <a:rPr lang="en-US" sz="2900" dirty="0">
                <a:ea typeface="Arial" charset="0"/>
                <a:cs typeface="Arial" charset="0"/>
              </a:rPr>
              <a:t>It is important to minimize the material.</a:t>
            </a:r>
          </a:p>
          <a:p>
            <a:pPr>
              <a:buFont typeface="Arial" panose="020B0604020202020204" pitchFamily="34" charset="0"/>
              <a:buChar char="•"/>
            </a:pPr>
            <a:r>
              <a:rPr lang="en-US" sz="2900" dirty="0">
                <a:ea typeface="Arial" charset="0"/>
                <a:cs typeface="Arial" charset="0"/>
              </a:rPr>
              <a:t>Reduce material using</a:t>
            </a:r>
          </a:p>
          <a:p>
            <a:pPr lvl="1">
              <a:buFont typeface="Arial" panose="020B0604020202020204" pitchFamily="34" charset="0"/>
              <a:buChar char="•"/>
            </a:pPr>
            <a:r>
              <a:rPr lang="en-US" sz="2200" dirty="0">
                <a:ea typeface="Arial" charset="0"/>
                <a:cs typeface="Arial" charset="0"/>
              </a:rPr>
              <a:t>CO</a:t>
            </a:r>
            <a:r>
              <a:rPr lang="en-US" sz="2200" baseline="-25000" dirty="0">
                <a:ea typeface="Arial" charset="0"/>
                <a:cs typeface="Arial" charset="0"/>
              </a:rPr>
              <a:t>2</a:t>
            </a:r>
            <a:r>
              <a:rPr lang="en-US" sz="2200" dirty="0">
                <a:ea typeface="Arial" charset="0"/>
                <a:cs typeface="Arial" charset="0"/>
              </a:rPr>
              <a:t> cooling with thin titanium pipes</a:t>
            </a:r>
          </a:p>
          <a:p>
            <a:pPr lvl="1">
              <a:buFont typeface="Arial" panose="020B0604020202020204" pitchFamily="34" charset="0"/>
              <a:buChar char="•"/>
            </a:pPr>
            <a:r>
              <a:rPr lang="en-US" sz="2600" dirty="0">
                <a:ea typeface="Arial" charset="0"/>
                <a:cs typeface="Arial" charset="0"/>
              </a:rPr>
              <a:t>Modules with thin Si sensors (100-150</a:t>
            </a:r>
            <a:r>
              <a:rPr lang="en-US" sz="2600" dirty="0">
                <a:latin typeface="Symbol" pitchFamily="2" charset="2"/>
                <a:ea typeface="Arial" charset="0"/>
                <a:cs typeface="Arial" charset="0"/>
              </a:rPr>
              <a:t>m</a:t>
            </a:r>
            <a:r>
              <a:rPr lang="en-US" sz="2600" dirty="0">
                <a:ea typeface="Arial" charset="0"/>
                <a:cs typeface="Arial" charset="0"/>
              </a:rPr>
              <a:t>m) and FE-chips (150</a:t>
            </a:r>
            <a:r>
              <a:rPr lang="en-US" sz="2600" dirty="0">
                <a:latin typeface="Symbol" pitchFamily="2" charset="2"/>
                <a:ea typeface="Arial" charset="0"/>
                <a:cs typeface="Arial" charset="0"/>
              </a:rPr>
              <a:t>m</a:t>
            </a:r>
            <a:r>
              <a:rPr lang="en-US" sz="2600" dirty="0">
                <a:ea typeface="Arial" charset="0"/>
                <a:cs typeface="Arial" charset="0"/>
              </a:rPr>
              <a:t>m)</a:t>
            </a:r>
          </a:p>
          <a:p>
            <a:pPr lvl="1">
              <a:buFont typeface="Arial" panose="020B0604020202020204" pitchFamily="34" charset="0"/>
              <a:buChar char="•"/>
            </a:pPr>
            <a:r>
              <a:rPr lang="en-US" sz="2600" dirty="0">
                <a:ea typeface="Arial" charset="0"/>
                <a:cs typeface="Arial" charset="0"/>
              </a:rPr>
              <a:t>Serial powering of pixel modules to reduce cabling</a:t>
            </a:r>
          </a:p>
          <a:p>
            <a:pPr lvl="1">
              <a:buFont typeface="Arial" panose="020B0604020202020204" pitchFamily="34" charset="0"/>
              <a:buChar char="•"/>
            </a:pPr>
            <a:r>
              <a:rPr lang="en-US" sz="2600" dirty="0">
                <a:ea typeface="Arial" charset="0"/>
                <a:cs typeface="Arial" charset="0"/>
              </a:rPr>
              <a:t>Low-mass carbon structures for mechanical stability and mounting</a:t>
            </a:r>
          </a:p>
          <a:p>
            <a:pPr lvl="1">
              <a:buFont typeface="Arial" panose="020B0604020202020204" pitchFamily="34" charset="0"/>
              <a:buChar char="•"/>
            </a:pPr>
            <a:r>
              <a:rPr lang="en-US" sz="2600" dirty="0">
                <a:ea typeface="Arial" charset="0"/>
                <a:cs typeface="Arial" charset="0"/>
              </a:rPr>
              <a:t>Optimize number of readout cables using data link sharing</a:t>
            </a:r>
          </a:p>
        </p:txBody>
      </p:sp>
      <p:sp>
        <p:nvSpPr>
          <p:cNvPr id="6" name="Date Placeholder 5">
            <a:extLst>
              <a:ext uri="{FF2B5EF4-FFF2-40B4-BE49-F238E27FC236}">
                <a16:creationId xmlns:a16="http://schemas.microsoft.com/office/drawing/2014/main" id="{6D01812D-9B06-328D-30B7-2FFEE68B2D40}"/>
              </a:ext>
            </a:extLst>
          </p:cNvPr>
          <p:cNvSpPr>
            <a:spLocks noGrp="1"/>
          </p:cNvSpPr>
          <p:nvPr>
            <p:ph type="dt" sz="half" idx="10"/>
          </p:nvPr>
        </p:nvSpPr>
        <p:spPr/>
        <p:txBody>
          <a:bodyPr/>
          <a:lstStyle/>
          <a:p>
            <a:r>
              <a:rPr lang="en-GB"/>
              <a:t>12/07/2024</a:t>
            </a:r>
          </a:p>
        </p:txBody>
      </p:sp>
      <p:sp>
        <p:nvSpPr>
          <p:cNvPr id="3" name="Footer Placeholder 2"/>
          <p:cNvSpPr>
            <a:spLocks noGrp="1"/>
          </p:cNvSpPr>
          <p:nvPr>
            <p:ph type="ftr" sz="quarter" idx="11"/>
          </p:nvPr>
        </p:nvSpPr>
        <p:spPr/>
        <p:txBody>
          <a:bodyPr/>
          <a:lstStyle/>
          <a:p>
            <a:r>
              <a:rPr lang="en-US" altLang="x-none"/>
              <a:t>ATLAS ITk Pixel - Richard Bates</a:t>
            </a:r>
            <a:endParaRPr lang="x-none" altLang="x-none"/>
          </a:p>
        </p:txBody>
      </p:sp>
      <p:sp>
        <p:nvSpPr>
          <p:cNvPr id="4" name="Slide Number Placeholder 3">
            <a:extLst>
              <a:ext uri="{FF2B5EF4-FFF2-40B4-BE49-F238E27FC236}">
                <a16:creationId xmlns:a16="http://schemas.microsoft.com/office/drawing/2014/main" id="{134FBBB3-3B55-1D49-868A-00DC3C7C91CD}"/>
              </a:ext>
            </a:extLst>
          </p:cNvPr>
          <p:cNvSpPr>
            <a:spLocks noGrp="1"/>
          </p:cNvSpPr>
          <p:nvPr>
            <p:ph type="sldNum" sz="quarter" idx="12"/>
          </p:nvPr>
        </p:nvSpPr>
        <p:spPr/>
        <p:txBody>
          <a:bodyPr/>
          <a:lstStyle/>
          <a:p>
            <a:fld id="{41D129CA-1ECE-564A-953A-C439857A0B5C}" type="slidenum">
              <a:rPr lang="en-US" sz="1600"/>
              <a:t>6</a:t>
            </a:fld>
            <a:endParaRPr lang="en-US" sz="1600"/>
          </a:p>
        </p:txBody>
      </p:sp>
      <p:pic>
        <p:nvPicPr>
          <p:cNvPr id="10" name="Picture 9">
            <a:extLst>
              <a:ext uri="{FF2B5EF4-FFF2-40B4-BE49-F238E27FC236}">
                <a16:creationId xmlns:a16="http://schemas.microsoft.com/office/drawing/2014/main" id="{46FDAE74-9286-9543-9BB2-E582C46A29E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80145" y="972448"/>
            <a:ext cx="4176376" cy="3159153"/>
          </a:xfrm>
          <a:prstGeom prst="rect">
            <a:avLst/>
          </a:prstGeom>
        </p:spPr>
      </p:pic>
      <p:grpSp>
        <p:nvGrpSpPr>
          <p:cNvPr id="8" name="Group 7">
            <a:extLst>
              <a:ext uri="{FF2B5EF4-FFF2-40B4-BE49-F238E27FC236}">
                <a16:creationId xmlns:a16="http://schemas.microsoft.com/office/drawing/2014/main" id="{78C71E34-7B7E-52F7-085E-03A29D4CCE2A}"/>
              </a:ext>
            </a:extLst>
          </p:cNvPr>
          <p:cNvGrpSpPr/>
          <p:nvPr/>
        </p:nvGrpSpPr>
        <p:grpSpPr>
          <a:xfrm>
            <a:off x="6345879" y="426647"/>
            <a:ext cx="4389710" cy="3190052"/>
            <a:chOff x="6072522" y="3211213"/>
            <a:chExt cx="4389710" cy="3190052"/>
          </a:xfrm>
        </p:grpSpPr>
        <p:pic>
          <p:nvPicPr>
            <p:cNvPr id="1030" name="Picture 6">
              <a:extLst>
                <a:ext uri="{FF2B5EF4-FFF2-40B4-BE49-F238E27FC236}">
                  <a16:creationId xmlns:a16="http://schemas.microsoft.com/office/drawing/2014/main" id="{71E34556-C5DF-F80A-688C-5375526D0E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2522" y="3211213"/>
              <a:ext cx="4389710" cy="3158152"/>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bwMode="auto">
            <a:xfrm>
              <a:off x="6744072" y="4674976"/>
              <a:ext cx="3657976" cy="0"/>
            </a:xfrm>
            <a:prstGeom prst="line">
              <a:avLst/>
            </a:prstGeom>
            <a:solidFill>
              <a:srgbClr val="00B8FF"/>
            </a:solidFill>
            <a:ln w="28575" cap="flat" cmpd="sng" algn="ctr">
              <a:solidFill>
                <a:srgbClr val="0070C0"/>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9" name="TextBox 8">
              <a:extLst>
                <a:ext uri="{FF2B5EF4-FFF2-40B4-BE49-F238E27FC236}">
                  <a16:creationId xmlns:a16="http://schemas.microsoft.com/office/drawing/2014/main" id="{4CEA941F-FD4E-9FAD-D020-33AE1F2F1929}"/>
                </a:ext>
              </a:extLst>
            </p:cNvPr>
            <p:cNvSpPr txBox="1"/>
            <p:nvPr/>
          </p:nvSpPr>
          <p:spPr>
            <a:xfrm>
              <a:off x="7882271" y="6124266"/>
              <a:ext cx="1566529" cy="276999"/>
            </a:xfrm>
            <a:prstGeom prst="rect">
              <a:avLst/>
            </a:prstGeom>
            <a:noFill/>
          </p:spPr>
          <p:txBody>
            <a:bodyPr wrap="square">
              <a:spAutoFit/>
            </a:bodyPr>
            <a:lstStyle/>
            <a:p>
              <a:r>
                <a:rPr lang="en-US" sz="1200" dirty="0">
                  <a:hlinkClick r:id="rId5"/>
                </a:rPr>
                <a:t>ITK-2023-001</a:t>
              </a:r>
              <a:endParaRPr lang="en-US" sz="1200" dirty="0"/>
            </a:p>
          </p:txBody>
        </p:sp>
      </p:grpSp>
    </p:spTree>
    <p:extLst>
      <p:ext uri="{BB962C8B-B14F-4D97-AF65-F5344CB8AC3E}">
        <p14:creationId xmlns:p14="http://schemas.microsoft.com/office/powerpoint/2010/main" val="139264203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C0949-0ADC-3D8A-7E65-B94BDF676395}"/>
              </a:ext>
            </a:extLst>
          </p:cNvPr>
          <p:cNvSpPr>
            <a:spLocks noGrp="1"/>
          </p:cNvSpPr>
          <p:nvPr>
            <p:ph type="title"/>
          </p:nvPr>
        </p:nvSpPr>
        <p:spPr/>
        <p:txBody>
          <a:bodyPr>
            <a:normAutofit fontScale="90000"/>
          </a:bodyPr>
          <a:lstStyle/>
          <a:p>
            <a:r>
              <a:rPr lang="en-US" dirty="0"/>
              <a:t>Modules</a:t>
            </a:r>
          </a:p>
        </p:txBody>
      </p:sp>
      <p:sp>
        <p:nvSpPr>
          <p:cNvPr id="15" name="Content Placeholder 14">
            <a:extLst>
              <a:ext uri="{FF2B5EF4-FFF2-40B4-BE49-F238E27FC236}">
                <a16:creationId xmlns:a16="http://schemas.microsoft.com/office/drawing/2014/main" id="{B318E044-2F65-3513-BAAB-B65861AA2475}"/>
              </a:ext>
            </a:extLst>
          </p:cNvPr>
          <p:cNvSpPr>
            <a:spLocks noGrp="1"/>
          </p:cNvSpPr>
          <p:nvPr>
            <p:ph idx="1"/>
          </p:nvPr>
        </p:nvSpPr>
        <p:spPr>
          <a:xfrm>
            <a:off x="215900" y="1238251"/>
            <a:ext cx="7249907" cy="5114925"/>
          </a:xfrm>
        </p:spPr>
        <p:txBody>
          <a:bodyPr>
            <a:normAutofit fontScale="77500" lnSpcReduction="20000"/>
          </a:bodyPr>
          <a:lstStyle/>
          <a:p>
            <a:r>
              <a:rPr lang="en-US" dirty="0"/>
              <a:t>1 or 4 FE chips bump-bonded to sensor</a:t>
            </a:r>
          </a:p>
          <a:p>
            <a:pPr lvl="1"/>
            <a:r>
              <a:rPr lang="en-US" dirty="0"/>
              <a:t>Quad modules: 4 FE-chips bonded to 1 sensor</a:t>
            </a:r>
          </a:p>
          <a:p>
            <a:pPr lvl="1"/>
            <a:r>
              <a:rPr lang="en-US" dirty="0"/>
              <a:t>Triplet module: 1 FE-chip bonded to 1 sensor</a:t>
            </a:r>
          </a:p>
          <a:p>
            <a:r>
              <a:rPr lang="en-US" dirty="0"/>
              <a:t>Cu-Kapton flex hybrid glued to sensor</a:t>
            </a:r>
          </a:p>
          <a:p>
            <a:pPr lvl="1"/>
            <a:r>
              <a:rPr lang="en-US" dirty="0"/>
              <a:t>Flex provides connections for power, DCS and data</a:t>
            </a:r>
          </a:p>
          <a:p>
            <a:r>
              <a:rPr lang="en-US" dirty="0"/>
              <a:t>Mix of materials with different coefficients of thermal expansion make the module design challenging</a:t>
            </a:r>
          </a:p>
          <a:p>
            <a:pPr lvl="1"/>
            <a:r>
              <a:rPr lang="en-US" dirty="0"/>
              <a:t>Modules assembled at. +20</a:t>
            </a:r>
            <a:r>
              <a:rPr lang="en-US" baseline="30000" dirty="0"/>
              <a:t>o</a:t>
            </a:r>
            <a:r>
              <a:rPr lang="en-US" dirty="0"/>
              <a:t>C, but lowest module temperature can be -45</a:t>
            </a:r>
            <a:r>
              <a:rPr lang="en-US" baseline="30000" dirty="0"/>
              <a:t>o</a:t>
            </a:r>
            <a:r>
              <a:rPr lang="en-US" dirty="0"/>
              <a:t>C in the experiments</a:t>
            </a:r>
          </a:p>
          <a:p>
            <a:pPr lvl="1"/>
            <a:r>
              <a:rPr lang="en-US" dirty="0"/>
              <a:t>Difference in CTE between Cu and Si leads to thermal stress on the bumps</a:t>
            </a:r>
          </a:p>
          <a:p>
            <a:pPr lvl="1"/>
            <a:r>
              <a:rPr lang="en-US" dirty="0"/>
              <a:t>Amount of Cu needs to be carefully balanced between low power requirements and thermal stress on the bumps</a:t>
            </a:r>
          </a:p>
          <a:p>
            <a:pPr lvl="1"/>
            <a:r>
              <a:rPr lang="en-US" dirty="0"/>
              <a:t>Qualify bump-strength of solder-based bumps after 100 thermal cycles (-55</a:t>
            </a:r>
            <a:r>
              <a:rPr lang="en-US" baseline="30000" dirty="0"/>
              <a:t>o</a:t>
            </a:r>
            <a:r>
              <a:rPr lang="en-US" dirty="0"/>
              <a:t>C +60</a:t>
            </a:r>
            <a:r>
              <a:rPr lang="en-US" baseline="30000" dirty="0"/>
              <a:t>o</a:t>
            </a:r>
            <a:r>
              <a:rPr lang="en-US" dirty="0"/>
              <a:t>C) for different vendors </a:t>
            </a:r>
          </a:p>
          <a:p>
            <a:pPr lvl="1"/>
            <a:r>
              <a:rPr lang="en-US" dirty="0"/>
              <a:t>Good results from qualification, being followed up in the pre-production</a:t>
            </a:r>
          </a:p>
          <a:p>
            <a:pPr lvl="1"/>
            <a:r>
              <a:rPr lang="en-US" dirty="0"/>
              <a:t>Indium bumps needs further evaluation</a:t>
            </a:r>
          </a:p>
        </p:txBody>
      </p:sp>
      <p:sp>
        <p:nvSpPr>
          <p:cNvPr id="7" name="Date Placeholder 6">
            <a:extLst>
              <a:ext uri="{FF2B5EF4-FFF2-40B4-BE49-F238E27FC236}">
                <a16:creationId xmlns:a16="http://schemas.microsoft.com/office/drawing/2014/main" id="{B0712530-B95A-81F5-0DC5-520CE30C4186}"/>
              </a:ext>
            </a:extLst>
          </p:cNvPr>
          <p:cNvSpPr>
            <a:spLocks noGrp="1"/>
          </p:cNvSpPr>
          <p:nvPr>
            <p:ph type="dt" sz="half" idx="10"/>
          </p:nvPr>
        </p:nvSpPr>
        <p:spPr/>
        <p:txBody>
          <a:bodyPr/>
          <a:lstStyle/>
          <a:p>
            <a:r>
              <a:rPr lang="en-GB" dirty="0"/>
              <a:t>12/07/2024</a:t>
            </a:r>
          </a:p>
        </p:txBody>
      </p:sp>
      <p:sp>
        <p:nvSpPr>
          <p:cNvPr id="4" name="Footer Placeholder 3">
            <a:extLst>
              <a:ext uri="{FF2B5EF4-FFF2-40B4-BE49-F238E27FC236}">
                <a16:creationId xmlns:a16="http://schemas.microsoft.com/office/drawing/2014/main" id="{A65C2ED1-7EA8-CB1E-21D0-41883BC6DE28}"/>
              </a:ext>
            </a:extLst>
          </p:cNvPr>
          <p:cNvSpPr>
            <a:spLocks noGrp="1"/>
          </p:cNvSpPr>
          <p:nvPr>
            <p:ph type="ftr" sz="quarter" idx="11"/>
          </p:nvPr>
        </p:nvSpPr>
        <p:spPr/>
        <p:txBody>
          <a:bodyPr/>
          <a:lstStyle/>
          <a:p>
            <a:r>
              <a:rPr lang="en-US"/>
              <a:t>ATLAS ITk Pixel - Richard Bates</a:t>
            </a:r>
            <a:endParaRPr lang="en-US" dirty="0"/>
          </a:p>
        </p:txBody>
      </p:sp>
      <p:sp>
        <p:nvSpPr>
          <p:cNvPr id="5" name="Slide Number Placeholder 4">
            <a:extLst>
              <a:ext uri="{FF2B5EF4-FFF2-40B4-BE49-F238E27FC236}">
                <a16:creationId xmlns:a16="http://schemas.microsoft.com/office/drawing/2014/main" id="{DFEB87C9-9F0C-07FE-5662-A494A858E342}"/>
              </a:ext>
            </a:extLst>
          </p:cNvPr>
          <p:cNvSpPr>
            <a:spLocks noGrp="1"/>
          </p:cNvSpPr>
          <p:nvPr>
            <p:ph type="sldNum" sz="quarter" idx="12"/>
          </p:nvPr>
        </p:nvSpPr>
        <p:spPr/>
        <p:txBody>
          <a:bodyPr/>
          <a:lstStyle/>
          <a:p>
            <a:fld id="{41D129CA-1ECE-564A-953A-C439857A0B5C}" type="slidenum">
              <a:rPr lang="en-US" smtClean="0"/>
              <a:pPr/>
              <a:t>7</a:t>
            </a:fld>
            <a:endParaRPr lang="en-US"/>
          </a:p>
        </p:txBody>
      </p:sp>
      <p:pic>
        <p:nvPicPr>
          <p:cNvPr id="9" name="図 14" descr="図 14">
            <a:extLst>
              <a:ext uri="{FF2B5EF4-FFF2-40B4-BE49-F238E27FC236}">
                <a16:creationId xmlns:a16="http://schemas.microsoft.com/office/drawing/2014/main" id="{F4120F03-E79D-8E87-70D6-846C1277D225}"/>
              </a:ext>
            </a:extLst>
          </p:cNvPr>
          <p:cNvPicPr>
            <a:picLocks noChangeAspect="1"/>
          </p:cNvPicPr>
          <p:nvPr/>
        </p:nvPicPr>
        <p:blipFill>
          <a:blip r:embed="rId3"/>
          <a:stretch>
            <a:fillRect/>
          </a:stretch>
        </p:blipFill>
        <p:spPr>
          <a:xfrm>
            <a:off x="8295266" y="4896856"/>
            <a:ext cx="2540426" cy="1080575"/>
          </a:xfrm>
          <a:prstGeom prst="rect">
            <a:avLst/>
          </a:prstGeom>
          <a:ln w="12700">
            <a:miter lim="400000"/>
          </a:ln>
        </p:spPr>
      </p:pic>
      <p:pic>
        <p:nvPicPr>
          <p:cNvPr id="16" name="図 12" descr="図 12">
            <a:extLst>
              <a:ext uri="{FF2B5EF4-FFF2-40B4-BE49-F238E27FC236}">
                <a16:creationId xmlns:a16="http://schemas.microsoft.com/office/drawing/2014/main" id="{D132EDE1-99F5-A918-2133-D88CBB4BC9B1}"/>
              </a:ext>
            </a:extLst>
          </p:cNvPr>
          <p:cNvPicPr>
            <a:picLocks noChangeAspect="1"/>
          </p:cNvPicPr>
          <p:nvPr/>
        </p:nvPicPr>
        <p:blipFill>
          <a:blip r:embed="rId4"/>
          <a:stretch>
            <a:fillRect/>
          </a:stretch>
        </p:blipFill>
        <p:spPr>
          <a:xfrm>
            <a:off x="8496645" y="2456879"/>
            <a:ext cx="2137668" cy="2043466"/>
          </a:xfrm>
          <a:prstGeom prst="rect">
            <a:avLst/>
          </a:prstGeom>
          <a:ln w="12700">
            <a:miter lim="400000"/>
          </a:ln>
        </p:spPr>
      </p:pic>
      <p:sp>
        <p:nvSpPr>
          <p:cNvPr id="12" name="TextBox 11">
            <a:extLst>
              <a:ext uri="{FF2B5EF4-FFF2-40B4-BE49-F238E27FC236}">
                <a16:creationId xmlns:a16="http://schemas.microsoft.com/office/drawing/2014/main" id="{E9088AD2-29C0-957C-C5E2-3F56912ADA37}"/>
              </a:ext>
            </a:extLst>
          </p:cNvPr>
          <p:cNvSpPr txBox="1"/>
          <p:nvPr/>
        </p:nvSpPr>
        <p:spPr>
          <a:xfrm>
            <a:off x="8881672" y="4499379"/>
            <a:ext cx="1465466" cy="369332"/>
          </a:xfrm>
          <a:prstGeom prst="rect">
            <a:avLst/>
          </a:prstGeom>
          <a:noFill/>
        </p:spPr>
        <p:txBody>
          <a:bodyPr wrap="none" rtlCol="0">
            <a:spAutoFit/>
          </a:bodyPr>
          <a:lstStyle/>
          <a:p>
            <a:r>
              <a:rPr lang="en-US" dirty="0"/>
              <a:t>Quad module</a:t>
            </a:r>
          </a:p>
        </p:txBody>
      </p:sp>
      <p:sp>
        <p:nvSpPr>
          <p:cNvPr id="13" name="TextBox 12">
            <a:extLst>
              <a:ext uri="{FF2B5EF4-FFF2-40B4-BE49-F238E27FC236}">
                <a16:creationId xmlns:a16="http://schemas.microsoft.com/office/drawing/2014/main" id="{9D6F3545-E94B-64D4-7C66-F0099D847303}"/>
              </a:ext>
            </a:extLst>
          </p:cNvPr>
          <p:cNvSpPr txBox="1"/>
          <p:nvPr/>
        </p:nvSpPr>
        <p:spPr>
          <a:xfrm>
            <a:off x="8905005" y="6011930"/>
            <a:ext cx="1552541" cy="369332"/>
          </a:xfrm>
          <a:prstGeom prst="rect">
            <a:avLst/>
          </a:prstGeom>
          <a:noFill/>
        </p:spPr>
        <p:txBody>
          <a:bodyPr wrap="none" rtlCol="0">
            <a:spAutoFit/>
          </a:bodyPr>
          <a:lstStyle/>
          <a:p>
            <a:r>
              <a:rPr lang="en-US" dirty="0"/>
              <a:t>Triplet module</a:t>
            </a:r>
          </a:p>
        </p:txBody>
      </p:sp>
      <p:grpSp>
        <p:nvGrpSpPr>
          <p:cNvPr id="11" name="Group 10">
            <a:extLst>
              <a:ext uri="{FF2B5EF4-FFF2-40B4-BE49-F238E27FC236}">
                <a16:creationId xmlns:a16="http://schemas.microsoft.com/office/drawing/2014/main" id="{264EB7C3-8BE2-03CA-B948-F235295A920A}"/>
              </a:ext>
            </a:extLst>
          </p:cNvPr>
          <p:cNvGrpSpPr/>
          <p:nvPr/>
        </p:nvGrpSpPr>
        <p:grpSpPr>
          <a:xfrm>
            <a:off x="7205996" y="763921"/>
            <a:ext cx="4516259" cy="1436655"/>
            <a:chOff x="6151742" y="763921"/>
            <a:chExt cx="4516259" cy="1436655"/>
          </a:xfrm>
        </p:grpSpPr>
        <p:pic>
          <p:nvPicPr>
            <p:cNvPr id="8" name="Picture 7">
              <a:extLst>
                <a:ext uri="{FF2B5EF4-FFF2-40B4-BE49-F238E27FC236}">
                  <a16:creationId xmlns:a16="http://schemas.microsoft.com/office/drawing/2014/main" id="{812AAAEC-B74C-625B-394D-DF7B3D0DF898}"/>
                </a:ext>
              </a:extLst>
            </p:cNvPr>
            <p:cNvPicPr>
              <a:picLocks noChangeAspect="1"/>
            </p:cNvPicPr>
            <p:nvPr/>
          </p:nvPicPr>
          <p:blipFill>
            <a:blip r:embed="rId5"/>
            <a:stretch>
              <a:fillRect/>
            </a:stretch>
          </p:blipFill>
          <p:spPr>
            <a:xfrm>
              <a:off x="6151742" y="763921"/>
              <a:ext cx="4516259" cy="1398165"/>
            </a:xfrm>
            <a:prstGeom prst="rect">
              <a:avLst/>
            </a:prstGeom>
          </p:spPr>
        </p:pic>
        <p:sp>
          <p:nvSpPr>
            <p:cNvPr id="6" name="Rectangle 5">
              <a:extLst>
                <a:ext uri="{FF2B5EF4-FFF2-40B4-BE49-F238E27FC236}">
                  <a16:creationId xmlns:a16="http://schemas.microsoft.com/office/drawing/2014/main" id="{F8555C95-F34A-E191-4F18-DFE21F7D460A}"/>
                </a:ext>
              </a:extLst>
            </p:cNvPr>
            <p:cNvSpPr/>
            <p:nvPr/>
          </p:nvSpPr>
          <p:spPr>
            <a:xfrm>
              <a:off x="6613768" y="1076231"/>
              <a:ext cx="3597033" cy="587821"/>
            </a:xfrm>
            <a:prstGeom prst="rect">
              <a:avLst/>
            </a:prstGeom>
            <a:solidFill>
              <a:schemeClr val="bg1">
                <a:lumMod val="75000"/>
                <a:alpha val="25909"/>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F3247DE-0826-1F7B-750D-A2B452C8DC7F}"/>
                </a:ext>
              </a:extLst>
            </p:cNvPr>
            <p:cNvSpPr txBox="1"/>
            <p:nvPr/>
          </p:nvSpPr>
          <p:spPr>
            <a:xfrm>
              <a:off x="6284519" y="1892799"/>
              <a:ext cx="1402307" cy="307777"/>
            </a:xfrm>
            <a:prstGeom prst="rect">
              <a:avLst/>
            </a:prstGeom>
            <a:noFill/>
          </p:spPr>
          <p:txBody>
            <a:bodyPr wrap="none" rtlCol="0">
              <a:spAutoFit/>
            </a:bodyPr>
            <a:lstStyle/>
            <a:p>
              <a:r>
                <a:rPr lang="en-US" sz="1400" dirty="0"/>
                <a:t>parylene coating</a:t>
              </a:r>
            </a:p>
          </p:txBody>
        </p:sp>
        <p:cxnSp>
          <p:nvCxnSpPr>
            <p:cNvPr id="14" name="Straight Connector 13">
              <a:extLst>
                <a:ext uri="{FF2B5EF4-FFF2-40B4-BE49-F238E27FC236}">
                  <a16:creationId xmlns:a16="http://schemas.microsoft.com/office/drawing/2014/main" id="{0B4D7819-3618-2667-CB23-45C5A480B621}"/>
                </a:ext>
              </a:extLst>
            </p:cNvPr>
            <p:cNvCxnSpPr>
              <a:cxnSpLocks/>
              <a:endCxn id="6" idx="1"/>
            </p:cNvCxnSpPr>
            <p:nvPr/>
          </p:nvCxnSpPr>
          <p:spPr>
            <a:xfrm flipH="1" flipV="1">
              <a:off x="6613768" y="1370142"/>
              <a:ext cx="100455" cy="63598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01473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665E42-362F-F544-8280-E2BDF3F79113}"/>
              </a:ext>
            </a:extLst>
          </p:cNvPr>
          <p:cNvSpPr>
            <a:spLocks noGrp="1"/>
          </p:cNvSpPr>
          <p:nvPr>
            <p:ph type="title"/>
          </p:nvPr>
        </p:nvSpPr>
        <p:spPr/>
        <p:txBody>
          <a:bodyPr>
            <a:normAutofit fontScale="90000"/>
          </a:bodyPr>
          <a:lstStyle/>
          <a:p>
            <a:r>
              <a:rPr lang="en-US" dirty="0"/>
              <a:t>Module Flavors: Quads</a:t>
            </a:r>
          </a:p>
        </p:txBody>
      </p:sp>
      <p:sp>
        <p:nvSpPr>
          <p:cNvPr id="5" name="Content Placeholder 4">
            <a:extLst>
              <a:ext uri="{FF2B5EF4-FFF2-40B4-BE49-F238E27FC236}">
                <a16:creationId xmlns:a16="http://schemas.microsoft.com/office/drawing/2014/main" id="{8AE0B18D-A0EA-3540-BEAA-B39504371344}"/>
              </a:ext>
            </a:extLst>
          </p:cNvPr>
          <p:cNvSpPr>
            <a:spLocks noGrp="1"/>
          </p:cNvSpPr>
          <p:nvPr>
            <p:ph idx="1"/>
          </p:nvPr>
        </p:nvSpPr>
        <p:spPr/>
        <p:txBody>
          <a:bodyPr/>
          <a:lstStyle/>
          <a:p>
            <a:r>
              <a:rPr lang="en-US" dirty="0"/>
              <a:t>Quad modules on L1-4</a:t>
            </a:r>
          </a:p>
          <a:p>
            <a:pPr lvl="1"/>
            <a:r>
              <a:rPr lang="en-US" dirty="0"/>
              <a:t>L1: 100 um thick sensor</a:t>
            </a:r>
          </a:p>
          <a:p>
            <a:pPr lvl="1"/>
            <a:r>
              <a:rPr lang="en-US" dirty="0"/>
              <a:t>L2-4 150 um thick sensor</a:t>
            </a:r>
          </a:p>
          <a:p>
            <a:pPr lvl="2"/>
            <a:r>
              <a:rPr lang="en-US" dirty="0"/>
              <a:t>EC modules</a:t>
            </a:r>
          </a:p>
          <a:p>
            <a:pPr lvl="2"/>
            <a:r>
              <a:rPr lang="en-US" dirty="0"/>
              <a:t>OB modules with wire bond protection canopy</a:t>
            </a:r>
          </a:p>
        </p:txBody>
      </p:sp>
      <p:sp>
        <p:nvSpPr>
          <p:cNvPr id="2" name="Date Placeholder 1">
            <a:extLst>
              <a:ext uri="{FF2B5EF4-FFF2-40B4-BE49-F238E27FC236}">
                <a16:creationId xmlns:a16="http://schemas.microsoft.com/office/drawing/2014/main" id="{C15929A1-527C-EC44-8B93-986DEC7C99E8}"/>
              </a:ext>
            </a:extLst>
          </p:cNvPr>
          <p:cNvSpPr>
            <a:spLocks noGrp="1"/>
          </p:cNvSpPr>
          <p:nvPr>
            <p:ph type="dt" sz="half" idx="10"/>
          </p:nvPr>
        </p:nvSpPr>
        <p:spPr/>
        <p:txBody>
          <a:bodyPr/>
          <a:lstStyle/>
          <a:p>
            <a:r>
              <a:rPr lang="en-US"/>
              <a:t>May 31 - June 8</a:t>
            </a:r>
            <a:endParaRPr lang="en-GB" dirty="0"/>
          </a:p>
        </p:txBody>
      </p:sp>
      <p:sp>
        <p:nvSpPr>
          <p:cNvPr id="3" name="Footer Placeholder 2">
            <a:extLst>
              <a:ext uri="{FF2B5EF4-FFF2-40B4-BE49-F238E27FC236}">
                <a16:creationId xmlns:a16="http://schemas.microsoft.com/office/drawing/2014/main" id="{32791A23-791F-C049-8C59-FA1D026A7D3C}"/>
              </a:ext>
            </a:extLst>
          </p:cNvPr>
          <p:cNvSpPr>
            <a:spLocks noGrp="1"/>
          </p:cNvSpPr>
          <p:nvPr>
            <p:ph type="ftr" sz="quarter" idx="11"/>
          </p:nvPr>
        </p:nvSpPr>
        <p:spPr/>
        <p:txBody>
          <a:bodyPr/>
          <a:lstStyle/>
          <a:p>
            <a:r>
              <a:rPr lang="en-US"/>
              <a:t>ATLAS ITk Pixel Module FDR</a:t>
            </a:r>
            <a:endParaRPr lang="en-GB" dirty="0"/>
          </a:p>
        </p:txBody>
      </p:sp>
      <p:sp>
        <p:nvSpPr>
          <p:cNvPr id="4" name="Slide Number Placeholder 3">
            <a:extLst>
              <a:ext uri="{FF2B5EF4-FFF2-40B4-BE49-F238E27FC236}">
                <a16:creationId xmlns:a16="http://schemas.microsoft.com/office/drawing/2014/main" id="{E1132FAB-1ACE-FB4A-AB4C-CE9FA375073C}"/>
              </a:ext>
            </a:extLst>
          </p:cNvPr>
          <p:cNvSpPr>
            <a:spLocks noGrp="1"/>
          </p:cNvSpPr>
          <p:nvPr>
            <p:ph type="sldNum" sz="quarter" idx="12"/>
          </p:nvPr>
        </p:nvSpPr>
        <p:spPr/>
        <p:txBody>
          <a:bodyPr/>
          <a:lstStyle/>
          <a:p>
            <a:fld id="{24140C02-5362-45ED-B673-FA64574C010B}" type="slidenum">
              <a:rPr lang="en-GB" smtClean="0"/>
              <a:t>8</a:t>
            </a:fld>
            <a:endParaRPr lang="en-GB"/>
          </a:p>
        </p:txBody>
      </p:sp>
      <p:sp>
        <p:nvSpPr>
          <p:cNvPr id="7" name="Right Brace 6">
            <a:extLst>
              <a:ext uri="{FF2B5EF4-FFF2-40B4-BE49-F238E27FC236}">
                <a16:creationId xmlns:a16="http://schemas.microsoft.com/office/drawing/2014/main" id="{08F42275-7DF3-7A45-A451-F931E8EDA27F}"/>
              </a:ext>
            </a:extLst>
          </p:cNvPr>
          <p:cNvSpPr/>
          <p:nvPr/>
        </p:nvSpPr>
        <p:spPr>
          <a:xfrm>
            <a:off x="4853610" y="1968649"/>
            <a:ext cx="337930" cy="567505"/>
          </a:xfrm>
          <a:prstGeom prst="rightBrace">
            <a:avLst>
              <a:gd name="adj1" fmla="val 0"/>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8" name="TextBox 7">
            <a:extLst>
              <a:ext uri="{FF2B5EF4-FFF2-40B4-BE49-F238E27FC236}">
                <a16:creationId xmlns:a16="http://schemas.microsoft.com/office/drawing/2014/main" id="{EC6AB186-FD1F-8948-87B1-5B4D99B46C6B}"/>
              </a:ext>
            </a:extLst>
          </p:cNvPr>
          <p:cNvSpPr txBox="1"/>
          <p:nvPr/>
        </p:nvSpPr>
        <p:spPr>
          <a:xfrm>
            <a:off x="5297581" y="2124938"/>
            <a:ext cx="4161139" cy="369332"/>
          </a:xfrm>
          <a:prstGeom prst="rect">
            <a:avLst/>
          </a:prstGeom>
          <a:noFill/>
        </p:spPr>
        <p:txBody>
          <a:bodyPr wrap="none" rtlCol="0">
            <a:spAutoFit/>
          </a:bodyPr>
          <a:lstStyle/>
          <a:p>
            <a:r>
              <a:rPr lang="en-US" dirty="0"/>
              <a:t>Slightly smaller in x &amp; y for the L1 modules</a:t>
            </a:r>
          </a:p>
        </p:txBody>
      </p:sp>
      <p:pic>
        <p:nvPicPr>
          <p:cNvPr id="13" name="図 9">
            <a:extLst>
              <a:ext uri="{FF2B5EF4-FFF2-40B4-BE49-F238E27FC236}">
                <a16:creationId xmlns:a16="http://schemas.microsoft.com/office/drawing/2014/main" id="{79A16858-F366-5748-919D-FD66D953AF34}"/>
              </a:ext>
            </a:extLst>
          </p:cNvPr>
          <p:cNvPicPr>
            <a:picLocks noChangeAspect="1"/>
          </p:cNvPicPr>
          <p:nvPr/>
        </p:nvPicPr>
        <p:blipFill>
          <a:blip r:embed="rId2"/>
          <a:stretch>
            <a:fillRect/>
          </a:stretch>
        </p:blipFill>
        <p:spPr>
          <a:xfrm>
            <a:off x="4853610" y="4124188"/>
            <a:ext cx="2057401" cy="1268341"/>
          </a:xfrm>
          <a:prstGeom prst="rect">
            <a:avLst/>
          </a:prstGeom>
        </p:spPr>
      </p:pic>
      <p:pic>
        <p:nvPicPr>
          <p:cNvPr id="15" name="Picture 14">
            <a:extLst>
              <a:ext uri="{FF2B5EF4-FFF2-40B4-BE49-F238E27FC236}">
                <a16:creationId xmlns:a16="http://schemas.microsoft.com/office/drawing/2014/main" id="{7261E125-C44F-6046-97DC-A4902FDF8778}"/>
              </a:ext>
            </a:extLst>
          </p:cNvPr>
          <p:cNvPicPr>
            <a:picLocks noChangeAspect="1"/>
          </p:cNvPicPr>
          <p:nvPr/>
        </p:nvPicPr>
        <p:blipFill>
          <a:blip r:embed="rId3"/>
          <a:stretch>
            <a:fillRect/>
          </a:stretch>
        </p:blipFill>
        <p:spPr>
          <a:xfrm>
            <a:off x="1952563" y="3526897"/>
            <a:ext cx="2274550" cy="2177491"/>
          </a:xfrm>
          <a:prstGeom prst="rect">
            <a:avLst/>
          </a:prstGeom>
        </p:spPr>
      </p:pic>
      <p:pic>
        <p:nvPicPr>
          <p:cNvPr id="17" name="Picture 16" descr="A picture containing electronics&#10;&#10;Description automatically generated">
            <a:extLst>
              <a:ext uri="{FF2B5EF4-FFF2-40B4-BE49-F238E27FC236}">
                <a16:creationId xmlns:a16="http://schemas.microsoft.com/office/drawing/2014/main" id="{DA123569-37A0-0043-A645-7A87659E7E05}"/>
              </a:ext>
            </a:extLst>
          </p:cNvPr>
          <p:cNvPicPr>
            <a:picLocks noChangeAspect="1"/>
          </p:cNvPicPr>
          <p:nvPr/>
        </p:nvPicPr>
        <p:blipFill rotWithShape="1">
          <a:blip r:embed="rId4">
            <a:extLst>
              <a:ext uri="{28A0092B-C50C-407E-A947-70E740481C1C}">
                <a14:useLocalDpi xmlns:a14="http://schemas.microsoft.com/office/drawing/2010/main" val="0"/>
              </a:ext>
            </a:extLst>
          </a:blip>
          <a:srcRect t="22004" b="19922"/>
          <a:stretch/>
        </p:blipFill>
        <p:spPr>
          <a:xfrm>
            <a:off x="7453984" y="3270251"/>
            <a:ext cx="3044198" cy="2357159"/>
          </a:xfrm>
          <a:prstGeom prst="rect">
            <a:avLst/>
          </a:prstGeom>
        </p:spPr>
      </p:pic>
    </p:spTree>
    <p:extLst>
      <p:ext uri="{BB962C8B-B14F-4D97-AF65-F5344CB8AC3E}">
        <p14:creationId xmlns:p14="http://schemas.microsoft.com/office/powerpoint/2010/main" val="754144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665E42-362F-F544-8280-E2BDF3F79113}"/>
              </a:ext>
            </a:extLst>
          </p:cNvPr>
          <p:cNvSpPr>
            <a:spLocks noGrp="1"/>
          </p:cNvSpPr>
          <p:nvPr>
            <p:ph type="title"/>
          </p:nvPr>
        </p:nvSpPr>
        <p:spPr/>
        <p:txBody>
          <a:bodyPr>
            <a:normAutofit fontScale="90000"/>
          </a:bodyPr>
          <a:lstStyle/>
          <a:p>
            <a:r>
              <a:rPr lang="en-US" dirty="0"/>
              <a:t>Module Flavors: IS</a:t>
            </a:r>
          </a:p>
        </p:txBody>
      </p:sp>
      <p:sp>
        <p:nvSpPr>
          <p:cNvPr id="5" name="Content Placeholder 4">
            <a:extLst>
              <a:ext uri="{FF2B5EF4-FFF2-40B4-BE49-F238E27FC236}">
                <a16:creationId xmlns:a16="http://schemas.microsoft.com/office/drawing/2014/main" id="{8AE0B18D-A0EA-3540-BEAA-B39504371344}"/>
              </a:ext>
            </a:extLst>
          </p:cNvPr>
          <p:cNvSpPr>
            <a:spLocks noGrp="1"/>
          </p:cNvSpPr>
          <p:nvPr>
            <p:ph idx="1"/>
          </p:nvPr>
        </p:nvSpPr>
        <p:spPr/>
        <p:txBody>
          <a:bodyPr>
            <a:normAutofit/>
          </a:bodyPr>
          <a:lstStyle/>
          <a:p>
            <a:r>
              <a:rPr lang="en-US" dirty="0"/>
              <a:t>Pseudo-triplet modules for L0</a:t>
            </a:r>
          </a:p>
          <a:p>
            <a:pPr lvl="1"/>
            <a:r>
              <a:rPr lang="en-US" dirty="0"/>
              <a:t>3 single bare modules glued to triplet hybrid</a:t>
            </a:r>
          </a:p>
          <a:p>
            <a:pPr marL="342900" lvl="1" indent="0">
              <a:buNone/>
            </a:pPr>
            <a:endParaRPr lang="en-US" dirty="0"/>
          </a:p>
        </p:txBody>
      </p:sp>
      <p:sp>
        <p:nvSpPr>
          <p:cNvPr id="2" name="Date Placeholder 1">
            <a:extLst>
              <a:ext uri="{FF2B5EF4-FFF2-40B4-BE49-F238E27FC236}">
                <a16:creationId xmlns:a16="http://schemas.microsoft.com/office/drawing/2014/main" id="{C15929A1-527C-EC44-8B93-986DEC7C99E8}"/>
              </a:ext>
            </a:extLst>
          </p:cNvPr>
          <p:cNvSpPr>
            <a:spLocks noGrp="1"/>
          </p:cNvSpPr>
          <p:nvPr>
            <p:ph type="dt" sz="half" idx="10"/>
          </p:nvPr>
        </p:nvSpPr>
        <p:spPr/>
        <p:txBody>
          <a:bodyPr/>
          <a:lstStyle/>
          <a:p>
            <a:r>
              <a:rPr lang="en-US"/>
              <a:t>May 31 - June 8</a:t>
            </a:r>
            <a:endParaRPr lang="en-GB" dirty="0"/>
          </a:p>
        </p:txBody>
      </p:sp>
      <p:sp>
        <p:nvSpPr>
          <p:cNvPr id="3" name="Footer Placeholder 2">
            <a:extLst>
              <a:ext uri="{FF2B5EF4-FFF2-40B4-BE49-F238E27FC236}">
                <a16:creationId xmlns:a16="http://schemas.microsoft.com/office/drawing/2014/main" id="{32791A23-791F-C049-8C59-FA1D026A7D3C}"/>
              </a:ext>
            </a:extLst>
          </p:cNvPr>
          <p:cNvSpPr>
            <a:spLocks noGrp="1"/>
          </p:cNvSpPr>
          <p:nvPr>
            <p:ph type="ftr" sz="quarter" idx="11"/>
          </p:nvPr>
        </p:nvSpPr>
        <p:spPr/>
        <p:txBody>
          <a:bodyPr/>
          <a:lstStyle/>
          <a:p>
            <a:r>
              <a:rPr lang="en-US"/>
              <a:t>ATLAS ITk Pixel Module FDR</a:t>
            </a:r>
            <a:endParaRPr lang="en-GB" dirty="0"/>
          </a:p>
        </p:txBody>
      </p:sp>
      <p:sp>
        <p:nvSpPr>
          <p:cNvPr id="4" name="Slide Number Placeholder 3">
            <a:extLst>
              <a:ext uri="{FF2B5EF4-FFF2-40B4-BE49-F238E27FC236}">
                <a16:creationId xmlns:a16="http://schemas.microsoft.com/office/drawing/2014/main" id="{E1132FAB-1ACE-FB4A-AB4C-CE9FA375073C}"/>
              </a:ext>
            </a:extLst>
          </p:cNvPr>
          <p:cNvSpPr>
            <a:spLocks noGrp="1"/>
          </p:cNvSpPr>
          <p:nvPr>
            <p:ph type="sldNum" sz="quarter" idx="12"/>
          </p:nvPr>
        </p:nvSpPr>
        <p:spPr/>
        <p:txBody>
          <a:bodyPr/>
          <a:lstStyle/>
          <a:p>
            <a:fld id="{24140C02-5362-45ED-B673-FA64574C010B}" type="slidenum">
              <a:rPr lang="en-GB" smtClean="0"/>
              <a:t>9</a:t>
            </a:fld>
            <a:endParaRPr lang="en-GB"/>
          </a:p>
        </p:txBody>
      </p:sp>
      <p:pic>
        <p:nvPicPr>
          <p:cNvPr id="9" name="Picture 8">
            <a:extLst>
              <a:ext uri="{FF2B5EF4-FFF2-40B4-BE49-F238E27FC236}">
                <a16:creationId xmlns:a16="http://schemas.microsoft.com/office/drawing/2014/main" id="{0144AF1A-5FC6-F14C-B5CB-92CD9155C3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4335" y="3062105"/>
            <a:ext cx="2709629" cy="2711587"/>
          </a:xfrm>
          <a:prstGeom prst="rect">
            <a:avLst/>
          </a:prstGeom>
        </p:spPr>
      </p:pic>
      <p:pic>
        <p:nvPicPr>
          <p:cNvPr id="10" name="Picture 9">
            <a:extLst>
              <a:ext uri="{FF2B5EF4-FFF2-40B4-BE49-F238E27FC236}">
                <a16:creationId xmlns:a16="http://schemas.microsoft.com/office/drawing/2014/main" id="{C5CB03E8-2F89-B64C-BBB7-6EFCFBCEE0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9051" y="3062105"/>
            <a:ext cx="2711587" cy="2711587"/>
          </a:xfrm>
          <a:prstGeom prst="rect">
            <a:avLst/>
          </a:prstGeom>
        </p:spPr>
      </p:pic>
      <p:pic>
        <p:nvPicPr>
          <p:cNvPr id="11" name="Picture 10">
            <a:extLst>
              <a:ext uri="{FF2B5EF4-FFF2-40B4-BE49-F238E27FC236}">
                <a16:creationId xmlns:a16="http://schemas.microsoft.com/office/drawing/2014/main" id="{18E51786-5BF7-5847-949C-210A7D7F44E8}"/>
              </a:ext>
            </a:extLst>
          </p:cNvPr>
          <p:cNvPicPr>
            <a:picLocks noChangeAspect="1"/>
          </p:cNvPicPr>
          <p:nvPr/>
        </p:nvPicPr>
        <p:blipFill rotWithShape="1">
          <a:blip r:embed="rId4">
            <a:extLst>
              <a:ext uri="{28A0092B-C50C-407E-A947-70E740481C1C}">
                <a14:useLocalDpi xmlns:a14="http://schemas.microsoft.com/office/drawing/2010/main" val="0"/>
              </a:ext>
            </a:extLst>
          </a:blip>
          <a:srcRect l="42953" r="3434"/>
          <a:stretch/>
        </p:blipFill>
        <p:spPr>
          <a:xfrm>
            <a:off x="1565202" y="3060007"/>
            <a:ext cx="3220265" cy="2713685"/>
          </a:xfrm>
          <a:prstGeom prst="rect">
            <a:avLst/>
          </a:prstGeom>
        </p:spPr>
      </p:pic>
      <p:sp>
        <p:nvSpPr>
          <p:cNvPr id="12" name="TextBox 11">
            <a:extLst>
              <a:ext uri="{FF2B5EF4-FFF2-40B4-BE49-F238E27FC236}">
                <a16:creationId xmlns:a16="http://schemas.microsoft.com/office/drawing/2014/main" id="{7B353FFB-7A54-5F48-AD9A-05611A9413A4}"/>
              </a:ext>
            </a:extLst>
          </p:cNvPr>
          <p:cNvSpPr txBox="1"/>
          <p:nvPr/>
        </p:nvSpPr>
        <p:spPr>
          <a:xfrm>
            <a:off x="2005682" y="2559754"/>
            <a:ext cx="2362891" cy="553998"/>
          </a:xfrm>
          <a:prstGeom prst="rect">
            <a:avLst/>
          </a:prstGeom>
          <a:noFill/>
        </p:spPr>
        <p:txBody>
          <a:bodyPr wrap="none" rtlCol="0">
            <a:spAutoFit/>
          </a:bodyPr>
          <a:lstStyle/>
          <a:p>
            <a:r>
              <a:rPr lang="en-US" sz="1500" b="1" dirty="0"/>
              <a:t>Linear Triplet:</a:t>
            </a:r>
          </a:p>
          <a:p>
            <a:r>
              <a:rPr lang="en-US" sz="1500" b="1" dirty="0"/>
              <a:t>12 L0 staves x8 triplets = 96</a:t>
            </a:r>
          </a:p>
        </p:txBody>
      </p:sp>
      <p:sp>
        <p:nvSpPr>
          <p:cNvPr id="13" name="TextBox 12">
            <a:extLst>
              <a:ext uri="{FF2B5EF4-FFF2-40B4-BE49-F238E27FC236}">
                <a16:creationId xmlns:a16="http://schemas.microsoft.com/office/drawing/2014/main" id="{3848A899-8545-4A40-BFD3-2AD69F9F6202}"/>
              </a:ext>
            </a:extLst>
          </p:cNvPr>
          <p:cNvSpPr txBox="1"/>
          <p:nvPr/>
        </p:nvSpPr>
        <p:spPr>
          <a:xfrm>
            <a:off x="5239243" y="2529091"/>
            <a:ext cx="2129365" cy="553998"/>
          </a:xfrm>
          <a:prstGeom prst="rect">
            <a:avLst/>
          </a:prstGeom>
          <a:noFill/>
        </p:spPr>
        <p:txBody>
          <a:bodyPr wrap="none" rtlCol="0">
            <a:spAutoFit/>
          </a:bodyPr>
          <a:lstStyle/>
          <a:p>
            <a:r>
              <a:rPr lang="en-US" sz="1500" b="1" dirty="0"/>
              <a:t>R0 Coupled-ring Triplet:</a:t>
            </a:r>
          </a:p>
          <a:p>
            <a:r>
              <a:rPr lang="en-US" sz="1500" b="1" dirty="0"/>
              <a:t>30 rings x6 triplets = 180</a:t>
            </a:r>
          </a:p>
        </p:txBody>
      </p:sp>
      <p:sp>
        <p:nvSpPr>
          <p:cNvPr id="14" name="TextBox 13">
            <a:extLst>
              <a:ext uri="{FF2B5EF4-FFF2-40B4-BE49-F238E27FC236}">
                <a16:creationId xmlns:a16="http://schemas.microsoft.com/office/drawing/2014/main" id="{37DC7AB5-F82B-B543-94D3-866141777321}"/>
              </a:ext>
            </a:extLst>
          </p:cNvPr>
          <p:cNvSpPr txBox="1"/>
          <p:nvPr/>
        </p:nvSpPr>
        <p:spPr>
          <a:xfrm>
            <a:off x="7710178" y="2559754"/>
            <a:ext cx="2709629" cy="553998"/>
          </a:xfrm>
          <a:prstGeom prst="rect">
            <a:avLst/>
          </a:prstGeom>
          <a:noFill/>
        </p:spPr>
        <p:txBody>
          <a:bodyPr wrap="square" rtlCol="0">
            <a:spAutoFit/>
          </a:bodyPr>
          <a:lstStyle/>
          <a:p>
            <a:r>
              <a:rPr lang="en-US" sz="1500" b="1" dirty="0"/>
              <a:t>R0.5 Intermediate-ring Triplet:</a:t>
            </a:r>
          </a:p>
          <a:p>
            <a:r>
              <a:rPr lang="en-US" sz="1500" b="1" dirty="0"/>
              <a:t>12 rings x10 triplets = 120</a:t>
            </a:r>
          </a:p>
        </p:txBody>
      </p:sp>
      <p:pic>
        <p:nvPicPr>
          <p:cNvPr id="15" name="Picture 14">
            <a:extLst>
              <a:ext uri="{FF2B5EF4-FFF2-40B4-BE49-F238E27FC236}">
                <a16:creationId xmlns:a16="http://schemas.microsoft.com/office/drawing/2014/main" id="{D51BC06C-0565-7840-A14A-F84212270913}"/>
              </a:ext>
            </a:extLst>
          </p:cNvPr>
          <p:cNvPicPr>
            <a:picLocks noChangeAspect="1"/>
          </p:cNvPicPr>
          <p:nvPr/>
        </p:nvPicPr>
        <p:blipFill rotWithShape="1">
          <a:blip r:embed="rId4">
            <a:extLst>
              <a:ext uri="{28A0092B-C50C-407E-A947-70E740481C1C}">
                <a14:useLocalDpi xmlns:a14="http://schemas.microsoft.com/office/drawing/2010/main" val="0"/>
              </a:ext>
            </a:extLst>
          </a:blip>
          <a:srcRect l="80134" t="68622" r="3434" b="6367"/>
          <a:stretch/>
        </p:blipFill>
        <p:spPr>
          <a:xfrm>
            <a:off x="2851028" y="3122362"/>
            <a:ext cx="1934438" cy="1330284"/>
          </a:xfrm>
          <a:prstGeom prst="rect">
            <a:avLst/>
          </a:prstGeom>
          <a:ln w="28575">
            <a:solidFill>
              <a:srgbClr val="FF0000"/>
            </a:solidFill>
          </a:ln>
        </p:spPr>
      </p:pic>
      <p:sp>
        <p:nvSpPr>
          <p:cNvPr id="16" name="Rectangle 15">
            <a:extLst>
              <a:ext uri="{FF2B5EF4-FFF2-40B4-BE49-F238E27FC236}">
                <a16:creationId xmlns:a16="http://schemas.microsoft.com/office/drawing/2014/main" id="{9B96A819-2090-9043-9EFC-9E485AF976AB}"/>
              </a:ext>
            </a:extLst>
          </p:cNvPr>
          <p:cNvSpPr/>
          <p:nvPr/>
        </p:nvSpPr>
        <p:spPr>
          <a:xfrm rot="1368746">
            <a:off x="3822043" y="5024346"/>
            <a:ext cx="958401"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a:extLst>
              <a:ext uri="{FF2B5EF4-FFF2-40B4-BE49-F238E27FC236}">
                <a16:creationId xmlns:a16="http://schemas.microsoft.com/office/drawing/2014/main" id="{A3F4CC36-023A-7B44-AA2D-44F2CC087E8F}"/>
              </a:ext>
            </a:extLst>
          </p:cNvPr>
          <p:cNvSpPr/>
          <p:nvPr/>
        </p:nvSpPr>
        <p:spPr>
          <a:xfrm rot="2271450">
            <a:off x="5786273" y="4012548"/>
            <a:ext cx="899079" cy="48311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0BD86A46-F095-854D-87CC-B58B8CBF77B0}"/>
              </a:ext>
            </a:extLst>
          </p:cNvPr>
          <p:cNvSpPr txBox="1"/>
          <p:nvPr/>
        </p:nvSpPr>
        <p:spPr>
          <a:xfrm>
            <a:off x="4925537" y="5496691"/>
            <a:ext cx="1452321" cy="300082"/>
          </a:xfrm>
          <a:prstGeom prst="rect">
            <a:avLst/>
          </a:prstGeom>
          <a:noFill/>
        </p:spPr>
        <p:txBody>
          <a:bodyPr wrap="none" rtlCol="0">
            <a:spAutoFit/>
          </a:bodyPr>
          <a:lstStyle/>
          <a:p>
            <a:r>
              <a:rPr lang="en-US" sz="1350" dirty="0"/>
              <a:t>R0 = 33mm radius</a:t>
            </a:r>
          </a:p>
        </p:txBody>
      </p:sp>
      <p:sp>
        <p:nvSpPr>
          <p:cNvPr id="19" name="TextBox 18">
            <a:extLst>
              <a:ext uri="{FF2B5EF4-FFF2-40B4-BE49-F238E27FC236}">
                <a16:creationId xmlns:a16="http://schemas.microsoft.com/office/drawing/2014/main" id="{9C241DCB-9F47-A748-BCFF-E8A23033C69E}"/>
              </a:ext>
            </a:extLst>
          </p:cNvPr>
          <p:cNvSpPr txBox="1"/>
          <p:nvPr/>
        </p:nvSpPr>
        <p:spPr>
          <a:xfrm>
            <a:off x="7645369" y="5522091"/>
            <a:ext cx="1715213" cy="300082"/>
          </a:xfrm>
          <a:prstGeom prst="rect">
            <a:avLst/>
          </a:prstGeom>
          <a:noFill/>
        </p:spPr>
        <p:txBody>
          <a:bodyPr wrap="none" rtlCol="0">
            <a:spAutoFit/>
          </a:bodyPr>
          <a:lstStyle/>
          <a:p>
            <a:r>
              <a:rPr lang="en-US" sz="1350" dirty="0"/>
              <a:t>R0.5 = 58.5mm radius</a:t>
            </a:r>
          </a:p>
        </p:txBody>
      </p:sp>
    </p:spTree>
    <p:extLst>
      <p:ext uri="{BB962C8B-B14F-4D97-AF65-F5344CB8AC3E}">
        <p14:creationId xmlns:p14="http://schemas.microsoft.com/office/powerpoint/2010/main" val="2242733796"/>
      </p:ext>
    </p:extLst>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C207BC5956B243A0F5037EE682F86B" ma:contentTypeVersion="13" ma:contentTypeDescription="Create a new document." ma:contentTypeScope="" ma:versionID="a049f2fb79e32cb6dabd13ee79156226">
  <xsd:schema xmlns:xsd="http://www.w3.org/2001/XMLSchema" xmlns:xs="http://www.w3.org/2001/XMLSchema" xmlns:p="http://schemas.microsoft.com/office/2006/metadata/properties" xmlns:ns3="f5a09b4a-6470-44d6-924f-22d7c8007f2c" xmlns:ns4="0585e40a-7b49-4056-977e-52cf66733c79" targetNamespace="http://schemas.microsoft.com/office/2006/metadata/properties" ma:root="true" ma:fieldsID="6c517385abd59ccdb64a9c9af6dd4170" ns3:_="" ns4:_="">
    <xsd:import namespace="f5a09b4a-6470-44d6-924f-22d7c8007f2c"/>
    <xsd:import namespace="0585e40a-7b49-4056-977e-52cf66733c7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a09b4a-6470-44d6-924f-22d7c8007f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85e40a-7b49-4056-977e-52cf66733c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763453-6377-42B8-9361-4915488519C9}">
  <ds:schemaRefs>
    <ds:schemaRef ds:uri="http://schemas.microsoft.com/sharepoint/v3/contenttype/forms"/>
  </ds:schemaRefs>
</ds:datastoreItem>
</file>

<file path=customXml/itemProps2.xml><?xml version="1.0" encoding="utf-8"?>
<ds:datastoreItem xmlns:ds="http://schemas.openxmlformats.org/officeDocument/2006/customXml" ds:itemID="{1C0AB6B7-71E0-4177-9BA1-ACDD94BAE4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a09b4a-6470-44d6-924f-22d7c8007f2c"/>
    <ds:schemaRef ds:uri="0585e40a-7b49-4056-977e-52cf66733c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2FF773-621C-4EEA-B513-2BAA444803EF}">
  <ds:schemaRefs>
    <ds:schemaRef ds:uri="0585e40a-7b49-4056-977e-52cf66733c79"/>
    <ds:schemaRef ds:uri="f5a09b4a-6470-44d6-924f-22d7c8007f2c"/>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8064</TotalTime>
  <Words>2382</Words>
  <Application>Microsoft Macintosh PowerPoint</Application>
  <PresentationFormat>Widescreen</PresentationFormat>
  <Paragraphs>450</Paragraphs>
  <Slides>20</Slides>
  <Notes>10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20</vt:i4>
      </vt:variant>
    </vt:vector>
  </HeadingPairs>
  <TitlesOfParts>
    <vt:vector size="32" baseType="lpstr">
      <vt:lpstr>Aptos</vt:lpstr>
      <vt:lpstr>Arial</vt:lpstr>
      <vt:lpstr>Calibri</vt:lpstr>
      <vt:lpstr>Calibri Light</vt:lpstr>
      <vt:lpstr>Cambria</vt:lpstr>
      <vt:lpstr>STIXGeneral</vt:lpstr>
      <vt:lpstr>STIXVariants</vt:lpstr>
      <vt:lpstr>Symbol</vt:lpstr>
      <vt:lpstr>Times New Roman</vt:lpstr>
      <vt:lpstr>Wingdings</vt:lpstr>
      <vt:lpstr>1_Office Theme</vt:lpstr>
      <vt:lpstr>Office 2013 - 2022 Theme</vt:lpstr>
      <vt:lpstr>ATLAS Inner Tracker (ITk) modules</vt:lpstr>
      <vt:lpstr>LHC timeline</vt:lpstr>
      <vt:lpstr>ATLAS Inner Tracker (ITk)</vt:lpstr>
      <vt:lpstr>ITk Pixel detector layout</vt:lpstr>
      <vt:lpstr>Simulation studies of performance</vt:lpstr>
      <vt:lpstr>Material</vt:lpstr>
      <vt:lpstr>Modules</vt:lpstr>
      <vt:lpstr>Module Flavors: Quads</vt:lpstr>
      <vt:lpstr>Module Flavors: IS</vt:lpstr>
      <vt:lpstr>Module Production Numbers</vt:lpstr>
      <vt:lpstr>Overview</vt:lpstr>
      <vt:lpstr>Quality Control</vt:lpstr>
      <vt:lpstr>Sensors</vt:lpstr>
      <vt:lpstr>Hybridization</vt:lpstr>
      <vt:lpstr>FE-chip: ITkPixV2</vt:lpstr>
      <vt:lpstr>Local Supports</vt:lpstr>
      <vt:lpstr>Loaded Local Supports and System test</vt:lpstr>
      <vt:lpstr>Summary</vt:lpstr>
      <vt:lpstr>Thank you for your time</vt:lpstr>
      <vt:lpstr>Status of the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Glasgow module build experience</dc:title>
  <dc:creator>Richard Bates</dc:creator>
  <cp:lastModifiedBy>Richard Bates</cp:lastModifiedBy>
  <cp:revision>31</cp:revision>
  <dcterms:created xsi:type="dcterms:W3CDTF">2020-02-25T12:39:03Z</dcterms:created>
  <dcterms:modified xsi:type="dcterms:W3CDTF">2024-07-12T06:47:45Z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0x010100AAC207BC5956B243A0F5037EE682F86B</vt:lpwstr>
  </property>
</Properties>
</file>