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128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296F5-936B-F899-8E5E-DBBC612072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16EC8-C5ED-18E3-2434-82636D9D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0C20E-0B25-A672-224F-C385AE289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D7A15-CB20-60DD-F166-7B6BD1D30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35517-4CFC-E290-F01B-2C4723BEC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1E869-D642-A36F-E239-09A1DFA3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02DA9C-E06A-EC52-6E26-DCBFA315D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6F8CD-7E32-9EFB-9540-775448896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15B34-71AF-6EDE-F5BA-722C3D6EA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02AA3-C465-E6DD-AEC4-9487A09D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4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C9C67B-1C50-2FAD-642E-CCC4C73BAB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F8E25-C75D-D2F7-F495-E07DB3C5A2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2959F-342B-76D8-BBF8-FF93DD0C7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4F937-A006-DD46-E80C-13BF095E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F3899-0E8B-C452-CE68-21A0D9D80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00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FF9F3-24D3-4C8C-A551-6AE9054EA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98287-9533-BD03-F7FA-586EF0BB2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C1336-BBD1-2184-D151-01FE8E1B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87E69-8D5F-6231-942E-16903C9F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CA3EA-0A89-F0E9-0F1D-38006486B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25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D014D-B530-8CF6-EB14-FDBE46D21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F7ECE-5435-F674-334E-B1307C1EA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67A78-5601-9A72-079D-91E8631D9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DDA24-6B8C-ACF7-7E1D-5127CD34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F76AB-8C04-E1FA-E7A1-90ACAF67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2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D88E8-63A3-AA16-1DDE-D050AC40B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95882-EE44-E187-52DF-E10C380B7B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C91D8-AE3F-D760-6229-1C6790415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B145C-B7D4-5922-55E7-8DA8AFFBD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F4CAC-EA9C-551E-0ED3-31876152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4E74A-BDBE-1B54-EA64-BD74EF226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191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4591F-4758-A554-0022-A0B3D6015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56350-00AE-34AE-FB7D-AFCFBA50E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51C6D3-AC0A-EFB3-A1A1-366A4981B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569C4-983A-C27D-9164-8707E16ED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4D4D1D-B59B-6BD6-48D2-C67E250AE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4F5FBD-F28E-F258-9244-1FF58AF05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66767E-E6F9-B3EB-2850-6B1204471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CB4FE9-1543-1A4F-E69B-A1CD369F7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33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A89B8-5C82-B8D8-DA00-DA2B8A71F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D615C1-F6A5-5825-78DB-0E6C84F87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FF9854-2FF3-6474-C849-F2D629CD2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018AD-F1F9-6A91-5C58-120202331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4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BAE5F2-9F68-83D3-3103-F3BA5C16A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622992-F671-19D2-0587-86FD8F16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6DB0D-8399-D6AA-A45D-B87D0A602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5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6B1E1-D42C-E378-58B3-E0C968294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DC926-E1AE-99EF-3905-FF5ACFF00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7B0E39-805E-4DBE-DEA1-6D981D0ED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0B3A54-B6CB-FC55-1B70-826972BA4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C4D47-17C6-3663-ED0C-3AA5CDA2C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C7BE3-474B-C4AC-556E-8D48AAC0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6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3B56-5601-EA57-6934-BBEA6F2E9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AA7C7B-C72C-0C37-D992-EB2A430D7A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10384-33D7-F67D-00AD-9B67D113E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77723-0896-9D8B-9D8D-1BB316088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85415-E00D-D729-6360-6ABF84FD3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13ECB-36A3-C796-82E1-BCD9BC22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2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D2B30D-17BD-DBA9-7562-3B3623D08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AFF19-FF9B-1A65-5B51-5BA88E79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2375A-A60E-A9EF-EAA8-05C90CBF4D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CE0A05-E6D3-CE4F-B786-A0417B923477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0A5C1-60E4-F5F5-23B3-A21441B7E2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86E9C-9D45-EC0C-1848-CCDBDDB2C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F56BA5-96DE-E140-9F6A-84A13737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hast@slac.stanford.edu" TargetMode="External"/><Relationship Id="rId2" Type="http://schemas.openxmlformats.org/officeDocument/2006/relationships/hyperlink" Target="https://indico.cern.ch/event/1594436/contributions/6989167/attachments/3254091/5808098/BTTBW14_Mainz_2026_LESA_Has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slac.stanford.edu/event/9874/" TargetMode="External"/><Relationship Id="rId4" Type="http://schemas.openxmlformats.org/officeDocument/2006/relationships/hyperlink" Target="https://indico.cern.ch/event/159443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81728-8408-EFAB-8CA1-3A3E3B2126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Beam at SLAC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3FF896-D79C-B281-3224-B9E162345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Charlie Young</a:t>
            </a:r>
          </a:p>
        </p:txBody>
      </p:sp>
    </p:spTree>
    <p:extLst>
      <p:ext uri="{BB962C8B-B14F-4D97-AF65-F5344CB8AC3E}">
        <p14:creationId xmlns:p14="http://schemas.microsoft.com/office/powerpoint/2010/main" val="184415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9D96-7654-884D-6068-0EC60198D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 to End Station A (LESA) @ SLAC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46074-3F55-E9D9-8234-61292B2FB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042"/>
            <a:ext cx="10515600" cy="46569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presentation</a:t>
            </a:r>
            <a:r>
              <a:rPr lang="en-US" dirty="0"/>
              <a:t> by </a:t>
            </a:r>
            <a:r>
              <a:rPr lang="en-US" dirty="0">
                <a:hlinkClick r:id="rId3"/>
              </a:rPr>
              <a:t>Carsten Hast</a:t>
            </a:r>
            <a:r>
              <a:rPr lang="en-US" dirty="0"/>
              <a:t> at 14</a:t>
            </a:r>
            <a:r>
              <a:rPr lang="en-US" baseline="30000" dirty="0"/>
              <a:t>th</a:t>
            </a:r>
            <a:r>
              <a:rPr lang="en-US" dirty="0"/>
              <a:t> Beam Telescope and Test Beams </a:t>
            </a:r>
            <a:r>
              <a:rPr lang="en-US" dirty="0">
                <a:hlinkClick r:id="rId4"/>
              </a:rPr>
              <a:t>Workshop</a:t>
            </a:r>
            <a:r>
              <a:rPr lang="en-US" dirty="0"/>
              <a:t> @ Mainz (13-17 April 2026). More info in </a:t>
            </a:r>
            <a:r>
              <a:rPr lang="en-US" dirty="0">
                <a:hlinkClick r:id="rId5"/>
              </a:rPr>
              <a:t>LESA Workshop</a:t>
            </a:r>
            <a:r>
              <a:rPr lang="en-US" dirty="0"/>
              <a:t> (September 2025). </a:t>
            </a:r>
          </a:p>
          <a:p>
            <a:r>
              <a:rPr lang="en-US" dirty="0"/>
              <a:t>Beam properties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2 - 8 GeV </a:t>
            </a:r>
          </a:p>
          <a:p>
            <a:pPr lvl="1"/>
            <a:r>
              <a:rPr lang="en-US" dirty="0"/>
              <a:t>100 Hz </a:t>
            </a:r>
          </a:p>
          <a:p>
            <a:pPr lvl="1"/>
            <a:r>
              <a:rPr lang="en-US" dirty="0"/>
              <a:t>Typically single or few particles per pulse</a:t>
            </a:r>
          </a:p>
          <a:p>
            <a:r>
              <a:rPr lang="en-US" dirty="0"/>
              <a:t>Schedule</a:t>
            </a:r>
          </a:p>
          <a:p>
            <a:pPr lvl="1"/>
            <a:r>
              <a:rPr lang="en-US" dirty="0"/>
              <a:t>Successful initial testing in late 2025</a:t>
            </a:r>
          </a:p>
          <a:p>
            <a:pPr lvl="1"/>
            <a:r>
              <a:rPr lang="en-US" dirty="0"/>
              <a:t>LESA commissioning and first beams in mid 2027 after LCLS-II HE start</a:t>
            </a:r>
          </a:p>
          <a:p>
            <a:pPr lvl="1"/>
            <a:r>
              <a:rPr lang="en-US" dirty="0"/>
              <a:t>Availability ~250+ days per year after 2027</a:t>
            </a:r>
          </a:p>
        </p:txBody>
      </p:sp>
    </p:spTree>
    <p:extLst>
      <p:ext uri="{BB962C8B-B14F-4D97-AF65-F5344CB8AC3E}">
        <p14:creationId xmlns:p14="http://schemas.microsoft.com/office/powerpoint/2010/main" val="1257869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89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Test Beam at SLAC</vt:lpstr>
      <vt:lpstr>Linac to End Station A (LESA) @ SLAC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Young, Charles C.</dc:creator>
  <cp:lastModifiedBy>Young, Charles C.</cp:lastModifiedBy>
  <cp:revision>3</cp:revision>
  <dcterms:created xsi:type="dcterms:W3CDTF">2026-04-13T21:13:36Z</dcterms:created>
  <dcterms:modified xsi:type="dcterms:W3CDTF">2026-04-13T22:14:51Z</dcterms:modified>
</cp:coreProperties>
</file>