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1.xml" ContentType="application/inkml+xml"/>
  <Override PartName="/ppt/notesSlides/notesSlide29.xml" ContentType="application/vnd.openxmlformats-officedocument.presentationml.notesSlide+xml"/>
  <Override PartName="/ppt/ink/ink2.xml" ContentType="application/inkml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54"/>
  </p:notesMasterIdLst>
  <p:sldIdLst>
    <p:sldId id="256" r:id="rId2"/>
    <p:sldId id="258" r:id="rId3"/>
    <p:sldId id="280" r:id="rId4"/>
    <p:sldId id="266" r:id="rId5"/>
    <p:sldId id="269" r:id="rId6"/>
    <p:sldId id="268" r:id="rId7"/>
    <p:sldId id="267" r:id="rId8"/>
    <p:sldId id="270" r:id="rId9"/>
    <p:sldId id="278" r:id="rId10"/>
    <p:sldId id="276" r:id="rId11"/>
    <p:sldId id="279" r:id="rId12"/>
    <p:sldId id="1181" r:id="rId13"/>
    <p:sldId id="287" r:id="rId14"/>
    <p:sldId id="288" r:id="rId15"/>
    <p:sldId id="296" r:id="rId16"/>
    <p:sldId id="298" r:id="rId17"/>
    <p:sldId id="299" r:id="rId18"/>
    <p:sldId id="304" r:id="rId19"/>
    <p:sldId id="303" r:id="rId20"/>
    <p:sldId id="305" r:id="rId21"/>
    <p:sldId id="324" r:id="rId22"/>
    <p:sldId id="312" r:id="rId23"/>
    <p:sldId id="314" r:id="rId24"/>
    <p:sldId id="325" r:id="rId25"/>
    <p:sldId id="311" r:id="rId26"/>
    <p:sldId id="316" r:id="rId27"/>
    <p:sldId id="1143" r:id="rId28"/>
    <p:sldId id="317" r:id="rId29"/>
    <p:sldId id="319" r:id="rId30"/>
    <p:sldId id="308" r:id="rId31"/>
    <p:sldId id="321" r:id="rId32"/>
    <p:sldId id="322" r:id="rId33"/>
    <p:sldId id="323" r:id="rId34"/>
    <p:sldId id="318" r:id="rId35"/>
    <p:sldId id="1146" r:id="rId36"/>
    <p:sldId id="1155" r:id="rId37"/>
    <p:sldId id="1158" r:id="rId38"/>
    <p:sldId id="1157" r:id="rId39"/>
    <p:sldId id="1153" r:id="rId40"/>
    <p:sldId id="1162" r:id="rId41"/>
    <p:sldId id="1163" r:id="rId42"/>
    <p:sldId id="1174" r:id="rId43"/>
    <p:sldId id="1164" r:id="rId44"/>
    <p:sldId id="1150" r:id="rId45"/>
    <p:sldId id="1161" r:id="rId46"/>
    <p:sldId id="1166" r:id="rId47"/>
    <p:sldId id="1169" r:id="rId48"/>
    <p:sldId id="1167" r:id="rId49"/>
    <p:sldId id="1179" r:id="rId50"/>
    <p:sldId id="1171" r:id="rId51"/>
    <p:sldId id="1178" r:id="rId52"/>
    <p:sldId id="1180" r:id="rId5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53EEEE31-8130-463B-AF2D-0E3620DC0C62}">
          <p14:sldIdLst>
            <p14:sldId id="256"/>
            <p14:sldId id="258"/>
            <p14:sldId id="280"/>
            <p14:sldId id="266"/>
            <p14:sldId id="269"/>
            <p14:sldId id="268"/>
            <p14:sldId id="267"/>
            <p14:sldId id="270"/>
            <p14:sldId id="278"/>
            <p14:sldId id="276"/>
            <p14:sldId id="279"/>
            <p14:sldId id="1181"/>
            <p14:sldId id="287"/>
            <p14:sldId id="288"/>
            <p14:sldId id="296"/>
            <p14:sldId id="298"/>
            <p14:sldId id="299"/>
            <p14:sldId id="304"/>
            <p14:sldId id="303"/>
            <p14:sldId id="305"/>
            <p14:sldId id="324"/>
            <p14:sldId id="312"/>
            <p14:sldId id="314"/>
            <p14:sldId id="325"/>
            <p14:sldId id="311"/>
            <p14:sldId id="316"/>
            <p14:sldId id="1143"/>
            <p14:sldId id="317"/>
            <p14:sldId id="319"/>
            <p14:sldId id="308"/>
            <p14:sldId id="321"/>
            <p14:sldId id="322"/>
            <p14:sldId id="323"/>
            <p14:sldId id="318"/>
            <p14:sldId id="1146"/>
            <p14:sldId id="1155"/>
            <p14:sldId id="1158"/>
            <p14:sldId id="1157"/>
            <p14:sldId id="1153"/>
            <p14:sldId id="1162"/>
            <p14:sldId id="1163"/>
            <p14:sldId id="1174"/>
            <p14:sldId id="1164"/>
            <p14:sldId id="1150"/>
            <p14:sldId id="1161"/>
            <p14:sldId id="1166"/>
            <p14:sldId id="1169"/>
            <p14:sldId id="1167"/>
            <p14:sldId id="1179"/>
            <p14:sldId id="1171"/>
            <p14:sldId id="1178"/>
            <p14:sldId id="11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77" userDrawn="1">
          <p15:clr>
            <a:srgbClr val="A4A3A4"/>
          </p15:clr>
        </p15:guide>
        <p15:guide id="2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5E32"/>
    <a:srgbClr val="5CC2D1"/>
    <a:srgbClr val="92D050"/>
    <a:srgbClr val="F58773"/>
    <a:srgbClr val="D42025"/>
    <a:srgbClr val="2DEB32"/>
    <a:srgbClr val="881010"/>
    <a:srgbClr val="FFFFFF"/>
    <a:srgbClr val="90BE6D"/>
    <a:srgbClr val="F3B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9" autoAdjust="0"/>
    <p:restoredTop sz="94519" autoAdjust="0"/>
  </p:normalViewPr>
  <p:slideViewPr>
    <p:cSldViewPr snapToGrid="0">
      <p:cViewPr varScale="1">
        <p:scale>
          <a:sx n="97" d="100"/>
          <a:sy n="97" d="100"/>
        </p:scale>
        <p:origin x="91" y="365"/>
      </p:cViewPr>
      <p:guideLst>
        <p:guide orient="horz" pos="577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2:29:59.951"/>
    </inkml:context>
    <inkml:brush xml:id="br0">
      <inkml:brushProperty name="width" value="0.05" units="cm"/>
      <inkml:brushProperty name="height" value="0.05" units="cm"/>
      <inkml:brushProperty name="color" value="#FFC000"/>
    </inkml:brush>
  </inkml:definitions>
  <inkml:trace contextRef="#ctx0" brushRef="#br0">0 2 24575,'613'0'0,"-608"0"0,0 0 0,2 0 0,-2 0 0,1 1 0,0-1 0,-1 2 0,1 0 0,-1 0 0,0-1 0,0 3 0,0-3 0,0 3 0,0-1 0,0-1 0,1 1 0,-3 1 0,2 1 0,-1-2 0,1 1 0,-2 1 0,0 0 0,1-2 0,4 11 0,1 1 0,-2 2 0,10 23 0,7 32 0,-17-50 0,6 32 0,-9-31 0,4 30 0,-6-35 0,1-1 0,6 21 0,-2-7 0,6 39 0,-6-29 0,0-7 0,-3-20 0,-1-1 0,-1 1 0,1 13 0,-3-5 0,2-1 0,-1-1 0,11 33 0,-8-32 0,3 20 0,-2-7 0,-2 14 0,-3-36 0,2 0 0,0 1 0,6 23 0,21 55 0,-29-89 0,17 54 0,-13-44 0,1 0 0,0 0 0,0 0 0,0 0 0,11 13 0,-1 1 0,-13-23 0,-1-1 0,3 1 0,-3 1 0,3-2 0,-2 1 0,1-1 0,-1-1 0,5 5 0,25 12 0,-29-16 0,3 0 0,-3-1 0,0 1 0,3 0 0,-3-2 0,2 2 0,-2-2 0,3 0 0,-3 0 0,2 0 0,-1 0 0,-1 0 0,2 0 0,-1 0 0,1-2 0,-2 0 0,2 2 0,4-3 0,-4-1 0,2 1 0,-2-2 0,2 1 0,-2-1 0,0 2 0,0-2 0,0 0 0,0-1 0,5-7 0,9-11 0,-10 14 0,11-19 0,-9 13 0,1-1 0,-1 2 0,20-18 0,12-13 0,-7 3 0,3 1 0,48-37 0,-77 67 0,1 2 0,14-22 0,-16 20 0,1 1 0,-1 1 0,18-17 0,-12 13 0,1 0 0,-3-1 0,16-21 0,-5 5 0,-17 25 0,19-17 0,-18 15 0,52-45 0,-29 24 0,56-43 0,-67 58 0,1 1 0,34-35 0,-52 45 0,0-1 0,1 2 0,-1-1 0,1 1 0,4-3 0,13-5 0,71-52 0,-84 59 0,49-38 0,-23 15 0,-12 13 0,26-13 0,-22 13 0,4-5 0,-14 10 0,-1-1 0,30-9 0,43-18 0,39-10 0,-76 32 0,31-7 0,-58 15 0,0 0 0,42-2 0,-7 1 0,-27 4 0,62 1 0,12-1 0,167-6 0,-182 11 0,-78-2 0,27 5 0,6 0 0,39-3-77,-58-2-1211,-18 0-5538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07:53:43.169"/>
    </inkml:context>
    <inkml:brush xml:id="br0">
      <inkml:brushProperty name="width" value="0.05" units="cm"/>
      <inkml:brushProperty name="height" value="0.05" units="cm"/>
      <inkml:brushProperty name="color" value="#FFC000"/>
    </inkml:brush>
  </inkml:definitions>
  <inkml:trace contextRef="#ctx0" brushRef="#br0">0 2 24575,'613'0'0,"-608"0"0,0 0 0,2 0 0,-2 0 0,1 1 0,0-1 0,-1 2 0,1 0 0,-1 0 0,0-1 0,0 3 0,0-3 0,0 3 0,0-1 0,0-1 0,1 1 0,-3 1 0,2 1 0,-1-2 0,1 1 0,-2 1 0,0 0 0,1-2 0,4 11 0,1 1 0,-2 2 0,10 23 0,7 32 0,-17-50 0,6 32 0,-9-31 0,4 30 0,-6-35 0,1-1 0,6 21 0,-2-7 0,6 39 0,-6-29 0,0-7 0,-3-20 0,-1-1 0,-1 1 0,1 13 0,-3-5 0,2-1 0,-1-1 0,11 33 0,-8-32 0,3 20 0,-2-7 0,-2 14 0,-3-36 0,2 0 0,0 1 0,6 23 0,21 55 0,-29-89 0,17 54 0,-13-44 0,1 0 0,0 0 0,0 0 0,0 0 0,11 13 0,-1 1 0,-13-23 0,-1-1 0,3 1 0,-3 1 0,3-2 0,-2 1 0,1-1 0,-1-1 0,5 5 0,25 12 0,-29-16 0,3 0 0,-3-1 0,0 1 0,3 0 0,-3-2 0,2 2 0,-2-2 0,3 0 0,-3 0 0,2 0 0,-1 0 0,-1 0 0,2 0 0,-1 0 0,1-2 0,-2 0 0,2 2 0,4-3 0,-4-1 0,2 1 0,-2-2 0,2 1 0,-2-1 0,0 2 0,0-2 0,0 0 0,0-1 0,5-7 0,9-11 0,-10 14 0,11-19 0,-9 13 0,1-1 0,-1 2 0,20-18 0,12-13 0,-7 3 0,3 1 0,48-37 0,-77 67 0,1 2 0,14-22 0,-16 20 0,1 1 0,-1 1 0,18-17 0,-12 13 0,1 0 0,-3-1 0,16-21 0,-5 5 0,-17 25 0,19-17 0,-18 15 0,52-45 0,-29 24 0,56-43 0,-67 58 0,1 1 0,34-35 0,-52 45 0,0-1 0,1 2 0,-1-1 0,1 1 0,4-3 0,13-5 0,71-52 0,-84 59 0,49-38 0,-23 15 0,-12 13 0,26-13 0,-22 13 0,4-5 0,-14 10 0,-1-1 0,30-9 0,43-18 0,39-10 0,-76 32 0,31-7 0,-58 15 0,0 0 0,42-2 0,-7 1 0,-27 4 0,62 1 0,12-1 0,167-6 0,-182 11 0,-78-2 0,27 5 0,6 0 0,39-3-77,-58-2-1211,-18 0-5538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6e89b887_0_4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g3f56e89b887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CH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C69B69E-9CE4-034B-D012-40D5D0808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30AEE818-0323-EFAE-AF4A-1535F4D7E7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E86F9271-9ED4-39CC-8BBE-1603C8B993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6991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A558440-F84C-3CB8-0543-099A7DDD8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70720C09-575F-7D3D-4525-357ACF6E5D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DFCEF93-EA0C-410D-FA98-3684151A3C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210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DA672015-5555-2B6C-A340-017A95740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B193617D-E13E-575D-3905-E07896540D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C9B4315F-9EA2-CB49-73D9-629856F8D0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4115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32A05E2-7064-5168-2CC7-9A5B30BF1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B692A069-7997-76D5-6559-634493035E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2F8D956C-99FB-8160-B962-CC0090A055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193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856D090F-FB08-FC4D-C2B7-C6B3ED4E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25A52C47-6758-F781-B4FC-280106FDD2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5C31E8FA-CD66-479E-6173-4AEF835B35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3088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C11A08E-D2E7-AEAD-C5D7-896A1B190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852FFEFB-F68E-46DB-F862-F47D3DC14C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2CD92D73-4560-8E63-6C67-89EA617AF6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700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EE5EE81F-E0B1-8838-D3E1-F6933C790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3F07E63A-9EA6-58FC-A3DA-0A7160B05D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9391C24B-6790-0982-BF49-C89C35ADD7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5068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08E8303-0FC9-8CA7-D39E-B98D8426C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4D3493FE-9C07-DB33-50ED-41EFD4F7EC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CF46837B-6FAB-B0C0-717B-38DA5B6C57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745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25A9A4C-B6D0-AE33-C93C-C98C457E2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D5DE108A-1D33-C826-9AD3-0D7A2BC2CF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BBDDABB-C2D2-8CAD-8052-B4D9B8E48A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775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4D2DC418-424F-841F-6DC7-3836BC66A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7D926D25-21AB-4E16-9A0A-00B9A6A8FE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C03B9A30-3597-7BDA-314C-0C5098F3E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35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919FFCD-4EF3-FD29-1CAE-BB6E37376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A799C88A-818B-8F69-7240-F98521E8EE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2A92ACE1-CD42-B6C9-1057-B0756813C4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6381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A7A6EFE-83B3-2138-9523-EF96FC8E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F675D66D-3805-1F13-E81C-FCCF294D35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5D99DBB3-6AD6-6D20-DD74-E49BA13714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01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1817F7B-5B82-9B9D-85D8-1E9C8640F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FFF9259-67BA-2918-F0CF-39B08C40C2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F71ADE1-31E0-9D97-5C94-05B85A6C69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749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1817F7B-5B82-9B9D-85D8-1E9C8640F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FFF9259-67BA-2918-F0CF-39B08C40C2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F71ADE1-31E0-9D97-5C94-05B85A6C69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7492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935465F-1604-7587-4D06-7979B87F0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A6FCD42-852E-C32A-38DF-CCD0308278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7EE24317-C0C9-0F3F-3433-B7F04C99E4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5876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8DB2208-7A5D-527D-462C-EA825F4C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558BC980-6449-2D43-2E56-DE0BED75A6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FFBB2B20-C79F-B9E2-6ABF-83BB8A7F4D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07807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1817F7B-5B82-9B9D-85D8-1E9C8640F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FFF9259-67BA-2918-F0CF-39B08C40C2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F71ADE1-31E0-9D97-5C94-05B85A6C69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7492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E154EFE-A1FB-828D-2989-10819EB1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2E12D6CA-AFD3-8B0D-307C-3F324B0458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A19A62FE-D930-72DA-EE2D-8E2088AE89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302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61BC87F-1BEE-9FCA-985B-5754BA625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3CA4C4A4-98DB-E04C-6311-838423D67D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522C3D6D-518F-26BA-BDBA-65820DA0C2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3193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D3D1A896-2E20-C378-1491-C88BE3F32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B8AAB1D3-D43E-ED2F-EF0C-95069D0A16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06E24952-F941-C7BD-9107-2BEE42D69C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696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5DD1E68-F5EB-79BD-B363-FD1697C02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D76469F7-0CDE-284C-907D-91308118CB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CBBC9C28-0D48-B62F-8FC4-2147C0B0C7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3149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89F12660-FDF6-CEC4-3F9A-3E1034946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593C7D90-9219-406B-9645-ECE3F7F5B1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DC16EA08-9889-7CC8-DB1F-AB6FCD329B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7586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97ABDCF7-6F0E-2D69-5043-BACB8072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CD92B774-838D-A31C-22EC-1161299AD3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C6DC1723-0ADD-C0C9-35C5-15822B79EA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73235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DF4B81E4-5E91-87AC-4D1B-A344B4639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F9981224-D9A7-4125-60F5-8A9DAB2D72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B9CAA28-A96C-578F-667F-9D492F60E0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67054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241C01B-002F-6A4E-502F-8056D05A1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9A596441-D61D-3296-5A24-334D68E367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733AB4FA-9217-B79C-3B91-1F4B091BB0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1062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BA718BC-02DF-998C-EAD4-1C41993AB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E5743B2A-87D3-5C6F-16A7-E4644A141C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E5FE6F5B-6937-AB76-0A54-C6B7FA9C1B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23329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7C73957-5E22-6608-AF88-D439A5EB5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509066F4-E11B-6547-0F87-C3F4570734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4A5E2CF-6D29-EAA9-D1B4-25EE964478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6095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D30AA894-DCEB-4950-F6AD-0ED5647F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6E32EF8-4EE2-626B-77DD-80EAF76BE6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E0910EA9-A585-91E4-1AF5-52E90934C1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572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47D2022-90B4-7BF0-5DDB-5426B22D7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1C5FA5D5-A95D-2096-3661-DD64A3B77D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22106808-F532-2C20-B9F6-CB2A99C5C3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94540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0BADA80-E9C9-5046-0F5D-62DAA67DE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A5A2FED1-6F1B-7402-D3CF-667538B4DC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6D15B8C4-2C51-2ACF-8499-32B37A6382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02617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DF7EF54-7D7C-B6DB-B65C-5D21353CC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4AA0C20C-79EB-559A-8DD7-15BB90B2B0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64744E4A-FE39-4B7F-C26D-266A6EC285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091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D27B452-83F9-2358-0F48-F9B79294E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66C6CB20-B5F3-0097-6CEB-9E4138FCE4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DFE260C-FA94-6505-425A-C4C3F9FA55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02099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3282FCB0-560D-E87F-8F7C-77974B06E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093777E4-A893-1B7F-6415-6637CA2B2B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3B644A9-6956-60E4-6E0D-382E28469A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89482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54537F0-C970-E5E9-B3C2-5641E42BD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0CE1F87F-170F-61F1-EF61-2A06282698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35861E5-5516-FAC5-FC31-229483AF9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9416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338B9ED-AEE1-BC24-3F22-4689274FE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04A0ECD8-CBC2-0B87-5303-E2E327D261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5C856A8-3255-43DA-2873-F637DA5011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56248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95AF5AF-C3AA-AD25-E390-C62BB1611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0281B817-023C-745C-49F5-CACEFB08AE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D864EB9-FB23-96C2-65B7-2CF8AC57CF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44340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0ca308451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0ca308451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ge0ca308451_1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9188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0ca308451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0ca308451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Parametrizzazioni</a:t>
            </a:r>
            <a:r>
              <a:rPr lang="en-US" dirty="0"/>
              <a:t> </a:t>
            </a:r>
            <a:r>
              <a:rPr lang="en-US" dirty="0" err="1"/>
              <a:t>prossima</a:t>
            </a:r>
            <a:endParaRPr lang="en-US" dirty="0"/>
          </a:p>
        </p:txBody>
      </p:sp>
      <p:sp>
        <p:nvSpPr>
          <p:cNvPr id="131" name="Google Shape;131;ge0ca308451_1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25317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0ca308451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0ca308451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ge0ca308451_1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1382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FCE5090-AEF2-C1D9-3AB3-5937D2089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D15B505A-5A1F-276E-EE7E-86AD83FBBB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4433B74-CA0F-58D0-28B8-652A8B0768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24370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C24B8BC-8360-EC37-9C43-1A79A0EB9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A0B2610F-723C-0701-04C7-836CEAC083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3F53327B-C7D4-9373-0D4D-7ADF9523B2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71170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C724017-150E-88CD-FF16-CA2423D6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743E5055-EAED-8EA7-79F0-C8C6C1604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88EF898C-3934-AEEB-6A93-BF7F046A98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4075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3487997-4CB9-BD59-7B90-AA5B17DC4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7F43DA26-6C20-1900-F031-B990E58A56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4CA17AFC-3337-911B-6D1A-8C2D563FFF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7314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2CC6911-1939-1ED5-E770-B88FB7D05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8149D02B-ABBA-F660-E2E6-10497C9FBA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BD9C26A1-2084-C6AF-70EC-4AF4D52F98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4999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D371244-8F65-0DD7-FE88-BD585E077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652AE4D0-7FDD-4C06-B438-70D63D95E0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9B637F24-8D78-0422-65D6-1014B9EBF4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240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4B77D95-FEE5-281C-0B1E-F9696C70B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C0CF47B6-30F6-BFBC-C2A6-3FE4D66C7D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2BEAE0F7-250D-B67D-5A05-2CB8D32BA1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680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184725A-724C-1DCD-A23F-9C444DB6D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e89b887_0_448:notes">
            <a:extLst>
              <a:ext uri="{FF2B5EF4-FFF2-40B4-BE49-F238E27FC236}">
                <a16:creationId xmlns:a16="http://schemas.microsoft.com/office/drawing/2014/main" id="{C0C2EE68-270A-3D99-787D-0BA8283D98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H"/>
          </a:p>
        </p:txBody>
      </p:sp>
      <p:sp>
        <p:nvSpPr>
          <p:cNvPr id="145" name="Google Shape;145;g3f56e89b887_0_448:notes">
            <a:extLst>
              <a:ext uri="{FF2B5EF4-FFF2-40B4-BE49-F238E27FC236}">
                <a16:creationId xmlns:a16="http://schemas.microsoft.com/office/drawing/2014/main" id="{783D7E08-96B2-DA90-8149-21A87CCDE5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0102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logo">
  <p:cSld name="Title Slide with log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05990" y="2571750"/>
            <a:ext cx="8532000" cy="16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305991" y="4275189"/>
            <a:ext cx="85320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521550" y="548104"/>
            <a:ext cx="1544100" cy="1544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1"/>
              </a:buClr>
              <a:buSzPts val="600"/>
              <a:buFont typeface="Arial"/>
              <a:buNone/>
              <a:defRPr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6437E-5C19-4D25-80DE-F90EB4C11B73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C580-56A1-44B9-A7A1-75D96E0A3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1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650" y="4906168"/>
            <a:ext cx="558151" cy="237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accent1"/>
                </a:solidFill>
              </a:defRPr>
            </a:lvl1pPr>
          </a:lstStyle>
          <a:p>
            <a:pPr algn="l"/>
            <a:fld id="{D42BACD5-DBBC-4041-9454-70A8D25A0F7B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 rot="16200000">
            <a:off x="-2281954" y="2378515"/>
            <a:ext cx="4797446" cy="257864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N. Cartiglia,  INFN Torino, EDIT2026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2061965" y="481322"/>
            <a:ext cx="53665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83184" y="-11206"/>
            <a:ext cx="8860817" cy="50090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>
              <a:defRPr sz="2400"/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pic>
        <p:nvPicPr>
          <p:cNvPr id="2" name="Graphic 1" descr="Clock outline">
            <a:extLst>
              <a:ext uri="{FF2B5EF4-FFF2-40B4-BE49-F238E27FC236}">
                <a16:creationId xmlns:a16="http://schemas.microsoft.com/office/drawing/2014/main" id="{4E8230E3-7AF1-912A-ED84-B1748AF0E8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77" y="31612"/>
            <a:ext cx="462337" cy="463297"/>
          </a:xfrm>
          <a:prstGeom prst="rect">
            <a:avLst/>
          </a:prstGeom>
          <a:effectLst>
            <a:outerShdw blurRad="50800" dist="38100" dir="2700000" algn="tl" rotWithShape="0">
              <a:srgbClr val="FFFF00">
                <a:alpha val="40000"/>
              </a:srgbClr>
            </a:outerShdw>
          </a:effec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E4246DF-6D71-24F1-3ADF-17A3492EB6A2}"/>
              </a:ext>
            </a:extLst>
          </p:cNvPr>
          <p:cNvCxnSpPr>
            <a:cxnSpLocks/>
          </p:cNvCxnSpPr>
          <p:nvPr userDrawn="1"/>
        </p:nvCxnSpPr>
        <p:spPr>
          <a:xfrm flipV="1">
            <a:off x="283184" y="494908"/>
            <a:ext cx="0" cy="46485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15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">
  <p:cSld name="Content 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05992" y="1194197"/>
            <a:ext cx="8532000" cy="3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1717"/>
              </a:buClr>
              <a:buSzPts val="1400"/>
              <a:buNone/>
              <a:defRPr/>
            </a:lvl1pPr>
            <a:lvl2pPr marL="914400" lvl="1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ed Content">
  <p:cSld name="Bulleted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305992" y="1194197"/>
            <a:ext cx="8532000" cy="3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Arial"/>
              <a:buChar char="•"/>
              <a:defRPr>
                <a:solidFill>
                  <a:srgbClr val="171717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400">
                <a:solidFill>
                  <a:srgbClr val="171717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400">
                <a:solidFill>
                  <a:srgbClr val="171717"/>
                </a:solidFill>
              </a:defRPr>
            </a:lvl3pPr>
            <a:lvl4pPr marL="1828800" lvl="3" indent="-30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200"/>
              <a:buFont typeface="Arial"/>
              <a:buChar char="•"/>
              <a:defRPr sz="1200">
                <a:solidFill>
                  <a:srgbClr val="171717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200"/>
              <a:buFont typeface="Arial"/>
              <a:buChar char="•"/>
              <a:defRPr>
                <a:solidFill>
                  <a:srgbClr val="171717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lide">
  <p:cSld name="Logo Sl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/>
          <p:nvPr/>
        </p:nvSpPr>
        <p:spPr>
          <a:xfrm>
            <a:off x="3556907" y="1556657"/>
            <a:ext cx="2030100" cy="2030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 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>
            <a:spLocks noGrp="1"/>
          </p:cNvSpPr>
          <p:nvPr>
            <p:ph type="ctrTitle"/>
          </p:nvPr>
        </p:nvSpPr>
        <p:spPr>
          <a:xfrm>
            <a:off x="1143000" y="78462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1717"/>
              </a:buClr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page colour or picture">
  <p:cSld name="Full page colour or picture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cxnSp>
        <p:nvCxnSpPr>
          <p:cNvPr id="97" name="Google Shape;97;p21"/>
          <p:cNvCxnSpPr/>
          <p:nvPr/>
        </p:nvCxnSpPr>
        <p:spPr>
          <a:xfrm>
            <a:off x="305990" y="4699956"/>
            <a:ext cx="8532000" cy="0"/>
          </a:xfrm>
          <a:prstGeom prst="straightConnector1">
            <a:avLst/>
          </a:prstGeom>
          <a:noFill/>
          <a:ln w="71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98" name="Google Shape;9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991" y="4773600"/>
            <a:ext cx="371474" cy="29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st slide">
  <p:cSld name="Last slid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/>
        </p:nvSpPr>
        <p:spPr>
          <a:xfrm>
            <a:off x="305991" y="4647305"/>
            <a:ext cx="85320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home.cern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68974" y="3652327"/>
            <a:ext cx="806053" cy="806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05992" y="1194197"/>
            <a:ext cx="8532000" cy="3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840252" y="478376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L. Menzio | It's About Time</a:t>
            </a:r>
            <a:endParaRPr/>
          </a:p>
        </p:txBody>
      </p:sp>
      <p:cxnSp>
        <p:nvCxnSpPr>
          <p:cNvPr id="56" name="Google Shape;56;p13"/>
          <p:cNvCxnSpPr/>
          <p:nvPr/>
        </p:nvCxnSpPr>
        <p:spPr>
          <a:xfrm>
            <a:off x="305990" y="4699956"/>
            <a:ext cx="8532000" cy="0"/>
          </a:xfrm>
          <a:prstGeom prst="straightConnector1">
            <a:avLst/>
          </a:prstGeom>
          <a:noFill/>
          <a:ln w="715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57" name="Google Shape;57;p1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05991" y="4773449"/>
            <a:ext cx="371474" cy="2952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25000" y="4783762"/>
            <a:ext cx="2025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5th DRD3 Workshop – Bucharest</a:t>
            </a:r>
            <a:endParaRPr sz="11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2" r:id="rId11"/>
    <p:sldLayoutId id="2147483673" r:id="rId12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ams02.space/detector/time-flight-tof-counter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ciencedirect.com/science/article/pii/S135044871930514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ds.cern.ch/record/2784893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indico.cern.ch/event/1472419/contributions/6950754/" TargetMode="External"/><Relationship Id="rId4" Type="http://schemas.openxmlformats.org/officeDocument/2006/relationships/image" Target="../media/image1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ndico.cern.ch/event/1472419/contributions/6950778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>
            <a:spLocks noGrp="1"/>
          </p:cNvSpPr>
          <p:nvPr>
            <p:ph type="ctrTitle"/>
          </p:nvPr>
        </p:nvSpPr>
        <p:spPr>
          <a:xfrm>
            <a:off x="273882" y="3347876"/>
            <a:ext cx="85320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r>
              <a:rPr lang="en-GB" dirty="0"/>
              <a:t>It’s About </a:t>
            </a:r>
            <a:r>
              <a:rPr lang="en-GB" i="1" dirty="0">
                <a:solidFill>
                  <a:srgbClr val="E15E32"/>
                </a:solidFill>
              </a:rPr>
              <a:t>Time</a:t>
            </a:r>
            <a:r>
              <a:rPr lang="en-GB" dirty="0"/>
              <a:t>: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r>
              <a:rPr lang="en-GB" dirty="0"/>
              <a:t>4D Tracking in Modern Detectors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32035D-97EE-66C3-CC61-0DCD3813CA99}"/>
              </a:ext>
            </a:extLst>
          </p:cNvPr>
          <p:cNvGrpSpPr/>
          <p:nvPr/>
        </p:nvGrpSpPr>
        <p:grpSpPr>
          <a:xfrm>
            <a:off x="4564881" y="687982"/>
            <a:ext cx="2533650" cy="2533650"/>
            <a:chOff x="1994675" y="692925"/>
            <a:chExt cx="2533650" cy="2533650"/>
          </a:xfrm>
        </p:grpSpPr>
        <p:sp>
          <p:nvSpPr>
            <p:cNvPr id="112" name="Google Shape;112;p24"/>
            <p:cNvSpPr/>
            <p:nvPr/>
          </p:nvSpPr>
          <p:spPr>
            <a:xfrm>
              <a:off x="1994675" y="6929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4"/>
            <p:cNvSpPr/>
            <p:nvPr/>
          </p:nvSpPr>
          <p:spPr>
            <a:xfrm>
              <a:off x="2661425" y="6929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4"/>
            <p:cNvSpPr/>
            <p:nvPr/>
          </p:nvSpPr>
          <p:spPr>
            <a:xfrm>
              <a:off x="3328175" y="6929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4"/>
            <p:cNvSpPr/>
            <p:nvPr/>
          </p:nvSpPr>
          <p:spPr>
            <a:xfrm>
              <a:off x="3994925" y="6929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4"/>
            <p:cNvSpPr/>
            <p:nvPr/>
          </p:nvSpPr>
          <p:spPr>
            <a:xfrm>
              <a:off x="1994675" y="13596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4"/>
            <p:cNvSpPr/>
            <p:nvPr/>
          </p:nvSpPr>
          <p:spPr>
            <a:xfrm>
              <a:off x="2661425" y="13596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E15E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4"/>
            <p:cNvSpPr/>
            <p:nvPr/>
          </p:nvSpPr>
          <p:spPr>
            <a:xfrm>
              <a:off x="3328175" y="13596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4"/>
            <p:cNvSpPr/>
            <p:nvPr/>
          </p:nvSpPr>
          <p:spPr>
            <a:xfrm>
              <a:off x="3994925" y="13596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4"/>
            <p:cNvSpPr/>
            <p:nvPr/>
          </p:nvSpPr>
          <p:spPr>
            <a:xfrm>
              <a:off x="1994675" y="20264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2661425" y="20264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4"/>
            <p:cNvSpPr/>
            <p:nvPr/>
          </p:nvSpPr>
          <p:spPr>
            <a:xfrm>
              <a:off x="3328175" y="20264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4"/>
            <p:cNvSpPr/>
            <p:nvPr/>
          </p:nvSpPr>
          <p:spPr>
            <a:xfrm>
              <a:off x="3994925" y="202642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1994675" y="26931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61C4D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2661425" y="26931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4"/>
            <p:cNvSpPr/>
            <p:nvPr/>
          </p:nvSpPr>
          <p:spPr>
            <a:xfrm>
              <a:off x="3328175" y="26931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E15E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3994925" y="2693175"/>
              <a:ext cx="533400" cy="533400"/>
            </a:xfrm>
            <a:prstGeom prst="roundRect">
              <a:avLst>
                <a:gd name="adj" fmla="val 16667"/>
              </a:avLst>
            </a:prstGeom>
            <a:solidFill>
              <a:srgbClr val="0033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4"/>
            <p:cNvSpPr/>
            <p:nvPr/>
          </p:nvSpPr>
          <p:spPr>
            <a:xfrm>
              <a:off x="2518550" y="12168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4"/>
            <p:cNvSpPr/>
            <p:nvPr/>
          </p:nvSpPr>
          <p:spPr>
            <a:xfrm>
              <a:off x="3185300" y="12168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4"/>
            <p:cNvSpPr/>
            <p:nvPr/>
          </p:nvSpPr>
          <p:spPr>
            <a:xfrm>
              <a:off x="3852050" y="12168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4"/>
            <p:cNvSpPr/>
            <p:nvPr/>
          </p:nvSpPr>
          <p:spPr>
            <a:xfrm>
              <a:off x="2518550" y="188355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4"/>
            <p:cNvSpPr/>
            <p:nvPr/>
          </p:nvSpPr>
          <p:spPr>
            <a:xfrm>
              <a:off x="3185300" y="188355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4"/>
            <p:cNvSpPr/>
            <p:nvPr/>
          </p:nvSpPr>
          <p:spPr>
            <a:xfrm>
              <a:off x="3852050" y="188355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4"/>
            <p:cNvSpPr/>
            <p:nvPr/>
          </p:nvSpPr>
          <p:spPr>
            <a:xfrm>
              <a:off x="2518550" y="25503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4"/>
            <p:cNvSpPr/>
            <p:nvPr/>
          </p:nvSpPr>
          <p:spPr>
            <a:xfrm>
              <a:off x="3185300" y="25503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4"/>
            <p:cNvSpPr/>
            <p:nvPr/>
          </p:nvSpPr>
          <p:spPr>
            <a:xfrm>
              <a:off x="3852050" y="2550300"/>
              <a:ext cx="152400" cy="152400"/>
            </a:xfrm>
            <a:prstGeom prst="ellipse">
              <a:avLst/>
            </a:prstGeom>
            <a:solidFill>
              <a:srgbClr val="1C446A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DE303CB-2171-BAF2-D8D9-2A41C318F8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433"/>
          <a:stretch>
            <a:fillRect/>
          </a:stretch>
        </p:blipFill>
        <p:spPr>
          <a:xfrm>
            <a:off x="1270120" y="672207"/>
            <a:ext cx="2254028" cy="25846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F62334-2E79-F06B-85C9-69D9D8AA24A6}"/>
              </a:ext>
            </a:extLst>
          </p:cNvPr>
          <p:cNvSpPr txBox="1"/>
          <p:nvPr/>
        </p:nvSpPr>
        <p:spPr>
          <a:xfrm>
            <a:off x="315310" y="4587766"/>
            <a:ext cx="8292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Luca Menzio </a:t>
            </a:r>
            <a:r>
              <a:rPr lang="en-US" dirty="0"/>
              <a:t>– CERN’s Solid State Detectors group</a:t>
            </a:r>
            <a:endParaRPr lang="en-C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8EF17B9-0C1F-B5C4-D8AE-8FFF684B0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C609FDA-BE98-A07A-27A9-A4451422B3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What is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1FA295B-2B19-7EF6-9110-97CDAC8B6E6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5E6C29A4-F4C9-3C59-BF2B-550BDD82FC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93398B62-851F-97B7-8BF6-D06BAB11895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0791C932-A796-F9A0-7D05-65E6DD6FAE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143000"/>
            <a:ext cx="4724400" cy="332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indent="0" algn="l">
              <a:lnSpc>
                <a:spcPct val="108000"/>
              </a:lnSpc>
              <a:spcBef>
                <a:spcPts val="200"/>
              </a:spcBef>
              <a:buNone/>
            </a:pPr>
            <a:r>
              <a:rPr lang="en-US" sz="1500" b="1" dirty="0">
                <a:solidFill>
                  <a:schemeClr val="accent1"/>
                </a:solidFill>
              </a:rPr>
              <a:t>The classic picture: 3D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/>
              <a:t>A tracker rebuilds particle trajectories from position “hits” in successive layers → coordinates (x, y, z)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/>
              <a:t>Excellent spatial precision (~µm), if the number of hits is low reconstructing the track is feasible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dirty="0"/>
              <a:t>But </a:t>
            </a:r>
            <a:r>
              <a:rPr lang="en-US" sz="1400" b="0" dirty="0"/>
              <a:t>if the number of hits increases → problems in the reconstruction</a:t>
            </a:r>
          </a:p>
        </p:txBody>
      </p:sp>
      <p:sp>
        <p:nvSpPr>
          <p:cNvPr id="400" name="d"/>
          <p:cNvSpPr/>
          <p:nvPr/>
        </p:nvSpPr>
        <p:spPr>
          <a:xfrm>
            <a:off x="5156200" y="1212057"/>
            <a:ext cx="3733800" cy="2870200"/>
          </a:xfrm>
          <a:prstGeom prst="roundRect">
            <a:avLst>
              <a:gd name="adj" fmla="val 4000"/>
            </a:avLst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2" name="d"/>
          <p:cNvSpPr/>
          <p:nvPr/>
        </p:nvSpPr>
        <p:spPr>
          <a:xfrm>
            <a:off x="5715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3" name="d"/>
          <p:cNvSpPr/>
          <p:nvPr/>
        </p:nvSpPr>
        <p:spPr>
          <a:xfrm>
            <a:off x="6477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4" name="d"/>
          <p:cNvSpPr/>
          <p:nvPr/>
        </p:nvSpPr>
        <p:spPr>
          <a:xfrm>
            <a:off x="7239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5" name="d"/>
          <p:cNvSpPr/>
          <p:nvPr/>
        </p:nvSpPr>
        <p:spPr>
          <a:xfrm>
            <a:off x="8001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d">
            <a:extLst>
              <a:ext uri="{FF2B5EF4-FFF2-40B4-BE49-F238E27FC236}">
                <a16:creationId xmlns:a16="http://schemas.microsoft.com/office/drawing/2014/main" id="{F1FED727-5211-1597-0B79-3BEE2E132A71}"/>
              </a:ext>
            </a:extLst>
          </p:cNvPr>
          <p:cNvSpPr/>
          <p:nvPr/>
        </p:nvSpPr>
        <p:spPr>
          <a:xfrm>
            <a:off x="5665904" y="3383217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6" name="d">
            <a:extLst>
              <a:ext uri="{FF2B5EF4-FFF2-40B4-BE49-F238E27FC236}">
                <a16:creationId xmlns:a16="http://schemas.microsoft.com/office/drawing/2014/main" id="{249E4DC0-4773-1297-E245-1F61BBD157C5}"/>
              </a:ext>
            </a:extLst>
          </p:cNvPr>
          <p:cNvSpPr/>
          <p:nvPr/>
        </p:nvSpPr>
        <p:spPr>
          <a:xfrm>
            <a:off x="6435338" y="3100812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8" name="d">
            <a:extLst>
              <a:ext uri="{FF2B5EF4-FFF2-40B4-BE49-F238E27FC236}">
                <a16:creationId xmlns:a16="http://schemas.microsoft.com/office/drawing/2014/main" id="{43648FEC-B697-C5BF-9E16-D17A9D8A283E}"/>
              </a:ext>
            </a:extLst>
          </p:cNvPr>
          <p:cNvSpPr/>
          <p:nvPr/>
        </p:nvSpPr>
        <p:spPr>
          <a:xfrm>
            <a:off x="5673337" y="2831326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4" name="d">
            <a:extLst>
              <a:ext uri="{FF2B5EF4-FFF2-40B4-BE49-F238E27FC236}">
                <a16:creationId xmlns:a16="http://schemas.microsoft.com/office/drawing/2014/main" id="{5F153677-BD8A-30EB-4DF0-188F217F55D4}"/>
              </a:ext>
            </a:extLst>
          </p:cNvPr>
          <p:cNvSpPr/>
          <p:nvPr/>
        </p:nvSpPr>
        <p:spPr>
          <a:xfrm>
            <a:off x="7951903" y="2180838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BF8FFAE-67E3-7F35-7DAC-1B3FEACD8294}"/>
              </a:ext>
            </a:extLst>
          </p:cNvPr>
          <p:cNvCxnSpPr>
            <a:cxnSpLocks/>
          </p:cNvCxnSpPr>
          <p:nvPr/>
        </p:nvCxnSpPr>
        <p:spPr>
          <a:xfrm>
            <a:off x="5548313" y="2264569"/>
            <a:ext cx="2717863" cy="133816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373C8E2-4988-F52B-7898-BB78CC96A9D2}"/>
              </a:ext>
            </a:extLst>
          </p:cNvPr>
          <p:cNvCxnSpPr>
            <a:cxnSpLocks/>
          </p:cNvCxnSpPr>
          <p:nvPr/>
        </p:nvCxnSpPr>
        <p:spPr>
          <a:xfrm>
            <a:off x="5541169" y="2305050"/>
            <a:ext cx="2734151" cy="89027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9" name="d">
            <a:extLst>
              <a:ext uri="{FF2B5EF4-FFF2-40B4-BE49-F238E27FC236}">
                <a16:creationId xmlns:a16="http://schemas.microsoft.com/office/drawing/2014/main" id="{34A8E4B3-AF9B-48FA-6942-387D3506F601}"/>
              </a:ext>
            </a:extLst>
          </p:cNvPr>
          <p:cNvSpPr/>
          <p:nvPr/>
        </p:nvSpPr>
        <p:spPr>
          <a:xfrm>
            <a:off x="7956983" y="3039358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3F428736-27FD-A197-6E99-D046E5BE0408}"/>
              </a:ext>
            </a:extLst>
          </p:cNvPr>
          <p:cNvCxnSpPr>
            <a:cxnSpLocks/>
          </p:cNvCxnSpPr>
          <p:nvPr/>
        </p:nvCxnSpPr>
        <p:spPr>
          <a:xfrm>
            <a:off x="5541169" y="2352675"/>
            <a:ext cx="2698591" cy="31432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5" name="d">
            <a:extLst>
              <a:ext uri="{FF2B5EF4-FFF2-40B4-BE49-F238E27FC236}">
                <a16:creationId xmlns:a16="http://schemas.microsoft.com/office/drawing/2014/main" id="{D5A81054-BAFC-1A26-6F5A-2D9E2B0D67F5}"/>
              </a:ext>
            </a:extLst>
          </p:cNvPr>
          <p:cNvSpPr/>
          <p:nvPr/>
        </p:nvSpPr>
        <p:spPr>
          <a:xfrm>
            <a:off x="7204772" y="283690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7" name="d">
            <a:extLst>
              <a:ext uri="{FF2B5EF4-FFF2-40B4-BE49-F238E27FC236}">
                <a16:creationId xmlns:a16="http://schemas.microsoft.com/office/drawing/2014/main" id="{C74D50F8-FC48-B6FC-6D46-076130C9DFA4}"/>
              </a:ext>
            </a:extLst>
          </p:cNvPr>
          <p:cNvSpPr/>
          <p:nvPr/>
        </p:nvSpPr>
        <p:spPr>
          <a:xfrm>
            <a:off x="7959524" y="2568063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9" name="d">
            <a:extLst>
              <a:ext uri="{FF2B5EF4-FFF2-40B4-BE49-F238E27FC236}">
                <a16:creationId xmlns:a16="http://schemas.microsoft.com/office/drawing/2014/main" id="{2F7CE854-2A0A-F7F7-19FD-A3789D8BC57D}"/>
              </a:ext>
            </a:extLst>
          </p:cNvPr>
          <p:cNvSpPr/>
          <p:nvPr/>
        </p:nvSpPr>
        <p:spPr>
          <a:xfrm>
            <a:off x="7193620" y="303911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1" name="d">
            <a:extLst>
              <a:ext uri="{FF2B5EF4-FFF2-40B4-BE49-F238E27FC236}">
                <a16:creationId xmlns:a16="http://schemas.microsoft.com/office/drawing/2014/main" id="{D2D15256-AE1B-2A76-5EC9-CEC67AD6C777}"/>
              </a:ext>
            </a:extLst>
          </p:cNvPr>
          <p:cNvSpPr/>
          <p:nvPr/>
        </p:nvSpPr>
        <p:spPr>
          <a:xfrm>
            <a:off x="7957525" y="3406775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3" name="d">
            <a:extLst>
              <a:ext uri="{FF2B5EF4-FFF2-40B4-BE49-F238E27FC236}">
                <a16:creationId xmlns:a16="http://schemas.microsoft.com/office/drawing/2014/main" id="{0C41E82A-E928-F86B-8B36-66C76DA8D1DB}"/>
              </a:ext>
            </a:extLst>
          </p:cNvPr>
          <p:cNvSpPr/>
          <p:nvPr/>
        </p:nvSpPr>
        <p:spPr>
          <a:xfrm>
            <a:off x="6435337" y="2589716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5" name="d">
            <a:extLst>
              <a:ext uri="{FF2B5EF4-FFF2-40B4-BE49-F238E27FC236}">
                <a16:creationId xmlns:a16="http://schemas.microsoft.com/office/drawing/2014/main" id="{3115CB65-4C6B-C8C1-E464-9942A61BA82C}"/>
              </a:ext>
            </a:extLst>
          </p:cNvPr>
          <p:cNvSpPr/>
          <p:nvPr/>
        </p:nvSpPr>
        <p:spPr>
          <a:xfrm>
            <a:off x="7197337" y="2437316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1" name="d">
            <a:extLst>
              <a:ext uri="{FF2B5EF4-FFF2-40B4-BE49-F238E27FC236}">
                <a16:creationId xmlns:a16="http://schemas.microsoft.com/office/drawing/2014/main" id="{48B4347A-DC8E-633D-A29D-2E70A0096839}"/>
              </a:ext>
            </a:extLst>
          </p:cNvPr>
          <p:cNvSpPr/>
          <p:nvPr/>
        </p:nvSpPr>
        <p:spPr>
          <a:xfrm>
            <a:off x="6432958" y="267107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3" name="d">
            <a:extLst>
              <a:ext uri="{FF2B5EF4-FFF2-40B4-BE49-F238E27FC236}">
                <a16:creationId xmlns:a16="http://schemas.microsoft.com/office/drawing/2014/main" id="{B73C64AC-ECD2-06C9-78D5-58F0E0459345}"/>
              </a:ext>
            </a:extLst>
          </p:cNvPr>
          <p:cNvSpPr/>
          <p:nvPr/>
        </p:nvSpPr>
        <p:spPr>
          <a:xfrm>
            <a:off x="5669620" y="229235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2958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130CA5B9-E5C4-2A6A-B86F-AD15F020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851D9777-0238-64C2-3845-5AF4486CF0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What is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96B31127-9B7D-AB2E-2AD2-904FC3AD30C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FC877EF8-69DC-99BF-764C-4CC83D0EBD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FA5E9D51-88F2-6626-DE8C-9358B93D27FF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FEF6DD1B-DFE8-C284-07B3-025D455F2B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143000"/>
            <a:ext cx="4724400" cy="33274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indent="0" algn="l">
              <a:lnSpc>
                <a:spcPct val="108000"/>
              </a:lnSpc>
              <a:spcBef>
                <a:spcPts val="200"/>
              </a:spcBef>
              <a:buNone/>
            </a:pPr>
            <a:r>
              <a:rPr lang="en-US" sz="1500" b="1" dirty="0">
                <a:solidFill>
                  <a:schemeClr val="accent1"/>
                </a:solidFill>
              </a:rPr>
              <a:t>The classic picture: 3D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/>
              <a:t>A tracker rebuilds particle trajectories from position “hits” in successive layers → coordinates (x, y, z)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/>
              <a:t>Excellent spatial precision (~µm), if the number of hits is low reconstructing the track is feasible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dirty="0"/>
              <a:t>But </a:t>
            </a:r>
            <a:r>
              <a:rPr lang="en-US" sz="1400" b="0" dirty="0"/>
              <a:t>if the number of hits increases → problems in the reconstruction</a:t>
            </a:r>
          </a:p>
          <a:p>
            <a:pPr marL="257175" indent="-257175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endParaRPr lang="en-US" sz="1400" b="0" dirty="0"/>
          </a:p>
          <a:p>
            <a:pPr marL="0" indent="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None/>
            </a:pPr>
            <a:r>
              <a:rPr lang="en-US" sz="1500" dirty="0">
                <a:solidFill>
                  <a:schemeClr val="accent3"/>
                </a:solidFill>
              </a:rPr>
              <a:t>4D tracking</a:t>
            </a:r>
            <a:endParaRPr lang="en-US" sz="1400" b="0" dirty="0">
              <a:solidFill>
                <a:schemeClr val="bg2"/>
              </a:solidFill>
            </a:endParaRPr>
          </a:p>
          <a:p>
            <a:pPr marL="285750" indent="-28575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>
                <a:solidFill>
                  <a:schemeClr val="bg2"/>
                </a:solidFill>
              </a:rPr>
              <a:t>If we add “stopwatches” each hit has its own timestamp</a:t>
            </a:r>
          </a:p>
          <a:p>
            <a:pPr marL="285750" indent="-28575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</a:pPr>
            <a:r>
              <a:rPr lang="en-US" sz="1400" b="0" dirty="0">
                <a:solidFill>
                  <a:schemeClr val="bg2"/>
                </a:solidFill>
              </a:rPr>
              <a:t>4D tracking </a:t>
            </a:r>
            <a:r>
              <a:rPr lang="en-US" sz="1400" dirty="0">
                <a:solidFill>
                  <a:schemeClr val="bg2"/>
                </a:solidFill>
              </a:rPr>
              <a:t>adds a precise timestamp </a:t>
            </a:r>
            <a:r>
              <a:rPr lang="en-US" sz="1400" b="0" dirty="0">
                <a:solidFill>
                  <a:schemeClr val="bg2"/>
                </a:solidFill>
              </a:rPr>
              <a:t>to the spatial information</a:t>
            </a:r>
            <a:endParaRPr lang="en-US" sz="1400" dirty="0">
              <a:solidFill>
                <a:schemeClr val="accent3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None/>
            </a:pPr>
            <a:endParaRPr lang="en-US" sz="1400" b="0" dirty="0"/>
          </a:p>
        </p:txBody>
      </p:sp>
      <p:sp>
        <p:nvSpPr>
          <p:cNvPr id="400" name="d">
            <a:extLst>
              <a:ext uri="{FF2B5EF4-FFF2-40B4-BE49-F238E27FC236}">
                <a16:creationId xmlns:a16="http://schemas.microsoft.com/office/drawing/2014/main" id="{092DCE09-4D93-3F7F-A6AE-D03A14EC6EBA}"/>
              </a:ext>
            </a:extLst>
          </p:cNvPr>
          <p:cNvSpPr/>
          <p:nvPr/>
        </p:nvSpPr>
        <p:spPr>
          <a:xfrm>
            <a:off x="5156200" y="1219200"/>
            <a:ext cx="3733800" cy="2870200"/>
          </a:xfrm>
          <a:prstGeom prst="roundRect">
            <a:avLst>
              <a:gd name="adj" fmla="val 4000"/>
            </a:avLst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2" name="d">
            <a:extLst>
              <a:ext uri="{FF2B5EF4-FFF2-40B4-BE49-F238E27FC236}">
                <a16:creationId xmlns:a16="http://schemas.microsoft.com/office/drawing/2014/main" id="{8EA84E6B-78A2-BC89-82C7-EA14FE5B47AE}"/>
              </a:ext>
            </a:extLst>
          </p:cNvPr>
          <p:cNvSpPr/>
          <p:nvPr/>
        </p:nvSpPr>
        <p:spPr>
          <a:xfrm>
            <a:off x="5715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3" name="d">
            <a:extLst>
              <a:ext uri="{FF2B5EF4-FFF2-40B4-BE49-F238E27FC236}">
                <a16:creationId xmlns:a16="http://schemas.microsoft.com/office/drawing/2014/main" id="{D6DDBCDE-887D-C4AD-88A9-4B8566C3DE05}"/>
              </a:ext>
            </a:extLst>
          </p:cNvPr>
          <p:cNvSpPr/>
          <p:nvPr/>
        </p:nvSpPr>
        <p:spPr>
          <a:xfrm>
            <a:off x="6477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4" name="d">
            <a:extLst>
              <a:ext uri="{FF2B5EF4-FFF2-40B4-BE49-F238E27FC236}">
                <a16:creationId xmlns:a16="http://schemas.microsoft.com/office/drawing/2014/main" id="{4E7ADD5B-6EC6-C6BD-9C00-849C6F37D10C}"/>
              </a:ext>
            </a:extLst>
          </p:cNvPr>
          <p:cNvSpPr/>
          <p:nvPr/>
        </p:nvSpPr>
        <p:spPr>
          <a:xfrm>
            <a:off x="7239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5" name="d">
            <a:extLst>
              <a:ext uri="{FF2B5EF4-FFF2-40B4-BE49-F238E27FC236}">
                <a16:creationId xmlns:a16="http://schemas.microsoft.com/office/drawing/2014/main" id="{F96038F1-F3EF-37DB-3AE9-C78E57035613}"/>
              </a:ext>
            </a:extLst>
          </p:cNvPr>
          <p:cNvSpPr/>
          <p:nvPr/>
        </p:nvSpPr>
        <p:spPr>
          <a:xfrm>
            <a:off x="8001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9" name="d">
            <a:extLst>
              <a:ext uri="{FF2B5EF4-FFF2-40B4-BE49-F238E27FC236}">
                <a16:creationId xmlns:a16="http://schemas.microsoft.com/office/drawing/2014/main" id="{F2C7CD73-EAF1-8D5D-9E7E-D950B8676E7C}"/>
              </a:ext>
            </a:extLst>
          </p:cNvPr>
          <p:cNvSpPr/>
          <p:nvPr/>
        </p:nvSpPr>
        <p:spPr>
          <a:xfrm>
            <a:off x="7956983" y="3039358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554029-E834-066B-3762-F6D36EDECBFA}"/>
              </a:ext>
            </a:extLst>
          </p:cNvPr>
          <p:cNvCxnSpPr>
            <a:cxnSpLocks/>
          </p:cNvCxnSpPr>
          <p:nvPr/>
        </p:nvCxnSpPr>
        <p:spPr>
          <a:xfrm flipV="1">
            <a:off x="5554980" y="2560320"/>
            <a:ext cx="2753868" cy="97536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D66CCF-2B7C-70D9-7DAB-CF85CC72F4D9}"/>
              </a:ext>
            </a:extLst>
          </p:cNvPr>
          <p:cNvCxnSpPr>
            <a:cxnSpLocks/>
          </p:cNvCxnSpPr>
          <p:nvPr/>
        </p:nvCxnSpPr>
        <p:spPr>
          <a:xfrm>
            <a:off x="5552440" y="2265680"/>
            <a:ext cx="2713736" cy="13370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24E954-0712-5EFD-A5C0-E0C5CE04719B}"/>
              </a:ext>
            </a:extLst>
          </p:cNvPr>
          <p:cNvCxnSpPr>
            <a:cxnSpLocks/>
          </p:cNvCxnSpPr>
          <p:nvPr/>
        </p:nvCxnSpPr>
        <p:spPr>
          <a:xfrm flipV="1">
            <a:off x="5570220" y="2209800"/>
            <a:ext cx="2674620" cy="731520"/>
          </a:xfrm>
          <a:prstGeom prst="line">
            <a:avLst/>
          </a:prstGeom>
          <a:ln w="28575">
            <a:solidFill>
              <a:srgbClr val="90B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">
            <a:extLst>
              <a:ext uri="{FF2B5EF4-FFF2-40B4-BE49-F238E27FC236}">
                <a16:creationId xmlns:a16="http://schemas.microsoft.com/office/drawing/2014/main" id="{6DC539B8-EB86-9C41-C649-0F3078018CE9}"/>
              </a:ext>
            </a:extLst>
          </p:cNvPr>
          <p:cNvSpPr/>
          <p:nvPr/>
        </p:nvSpPr>
        <p:spPr>
          <a:xfrm>
            <a:off x="5673337" y="2831326"/>
            <a:ext cx="165100" cy="165100"/>
          </a:xfrm>
          <a:prstGeom prst="ellipse">
            <a:avLst/>
          </a:prstGeom>
          <a:solidFill>
            <a:srgbClr val="90BE6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d">
            <a:extLst>
              <a:ext uri="{FF2B5EF4-FFF2-40B4-BE49-F238E27FC236}">
                <a16:creationId xmlns:a16="http://schemas.microsoft.com/office/drawing/2014/main" id="{A82189DF-9353-8678-6F20-833A186F1A92}"/>
              </a:ext>
            </a:extLst>
          </p:cNvPr>
          <p:cNvSpPr/>
          <p:nvPr/>
        </p:nvSpPr>
        <p:spPr>
          <a:xfrm>
            <a:off x="6435337" y="2589716"/>
            <a:ext cx="165100" cy="165100"/>
          </a:xfrm>
          <a:prstGeom prst="ellipse">
            <a:avLst/>
          </a:prstGeom>
          <a:solidFill>
            <a:srgbClr val="90BE6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61F16EE0-980F-6561-67CC-19FE43678907}"/>
              </a:ext>
            </a:extLst>
          </p:cNvPr>
          <p:cNvSpPr/>
          <p:nvPr/>
        </p:nvSpPr>
        <p:spPr>
          <a:xfrm>
            <a:off x="5669620" y="2292350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d">
            <a:extLst>
              <a:ext uri="{FF2B5EF4-FFF2-40B4-BE49-F238E27FC236}">
                <a16:creationId xmlns:a16="http://schemas.microsoft.com/office/drawing/2014/main" id="{743C7B98-3C71-78F4-FF19-00BE27FA3825}"/>
              </a:ext>
            </a:extLst>
          </p:cNvPr>
          <p:cNvSpPr/>
          <p:nvPr/>
        </p:nvSpPr>
        <p:spPr>
          <a:xfrm>
            <a:off x="5665904" y="3383217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d">
            <a:extLst>
              <a:ext uri="{FF2B5EF4-FFF2-40B4-BE49-F238E27FC236}">
                <a16:creationId xmlns:a16="http://schemas.microsoft.com/office/drawing/2014/main" id="{43B262A6-F030-8192-4F22-B1F3AC110A1D}"/>
              </a:ext>
            </a:extLst>
          </p:cNvPr>
          <p:cNvSpPr/>
          <p:nvPr/>
        </p:nvSpPr>
        <p:spPr>
          <a:xfrm>
            <a:off x="6435338" y="3100812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d">
            <a:extLst>
              <a:ext uri="{FF2B5EF4-FFF2-40B4-BE49-F238E27FC236}">
                <a16:creationId xmlns:a16="http://schemas.microsoft.com/office/drawing/2014/main" id="{EEE00463-3123-79E3-B287-8DC1DC7BBD53}"/>
              </a:ext>
            </a:extLst>
          </p:cNvPr>
          <p:cNvSpPr/>
          <p:nvPr/>
        </p:nvSpPr>
        <p:spPr>
          <a:xfrm>
            <a:off x="7204772" y="2836900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d">
            <a:extLst>
              <a:ext uri="{FF2B5EF4-FFF2-40B4-BE49-F238E27FC236}">
                <a16:creationId xmlns:a16="http://schemas.microsoft.com/office/drawing/2014/main" id="{9ADEF085-939C-2DF0-C319-A8B66A0F4109}"/>
              </a:ext>
            </a:extLst>
          </p:cNvPr>
          <p:cNvSpPr/>
          <p:nvPr/>
        </p:nvSpPr>
        <p:spPr>
          <a:xfrm>
            <a:off x="7193620" y="3039110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d">
            <a:extLst>
              <a:ext uri="{FF2B5EF4-FFF2-40B4-BE49-F238E27FC236}">
                <a16:creationId xmlns:a16="http://schemas.microsoft.com/office/drawing/2014/main" id="{C4AFA3FB-86D9-2112-D8B0-067A93F06A92}"/>
              </a:ext>
            </a:extLst>
          </p:cNvPr>
          <p:cNvSpPr/>
          <p:nvPr/>
        </p:nvSpPr>
        <p:spPr>
          <a:xfrm>
            <a:off x="7959524" y="2568063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d">
            <a:extLst>
              <a:ext uri="{FF2B5EF4-FFF2-40B4-BE49-F238E27FC236}">
                <a16:creationId xmlns:a16="http://schemas.microsoft.com/office/drawing/2014/main" id="{319AA4BB-16EC-892E-5535-CF97D5D9F101}"/>
              </a:ext>
            </a:extLst>
          </p:cNvPr>
          <p:cNvSpPr/>
          <p:nvPr/>
        </p:nvSpPr>
        <p:spPr>
          <a:xfrm>
            <a:off x="7957525" y="3406775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d">
            <a:extLst>
              <a:ext uri="{FF2B5EF4-FFF2-40B4-BE49-F238E27FC236}">
                <a16:creationId xmlns:a16="http://schemas.microsoft.com/office/drawing/2014/main" id="{22C2B271-1ABC-4D9F-7003-A25FD9E98CFD}"/>
              </a:ext>
            </a:extLst>
          </p:cNvPr>
          <p:cNvSpPr/>
          <p:nvPr/>
        </p:nvSpPr>
        <p:spPr>
          <a:xfrm>
            <a:off x="7951903" y="2180838"/>
            <a:ext cx="165100" cy="165100"/>
          </a:xfrm>
          <a:prstGeom prst="ellipse">
            <a:avLst/>
          </a:prstGeom>
          <a:solidFill>
            <a:srgbClr val="90BE6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d">
            <a:extLst>
              <a:ext uri="{FF2B5EF4-FFF2-40B4-BE49-F238E27FC236}">
                <a16:creationId xmlns:a16="http://schemas.microsoft.com/office/drawing/2014/main" id="{7381CBD1-6E3B-DFA6-C497-81B7CC8FC976}"/>
              </a:ext>
            </a:extLst>
          </p:cNvPr>
          <p:cNvSpPr/>
          <p:nvPr/>
        </p:nvSpPr>
        <p:spPr>
          <a:xfrm>
            <a:off x="7197337" y="2437316"/>
            <a:ext cx="165100" cy="165100"/>
          </a:xfrm>
          <a:prstGeom prst="ellipse">
            <a:avLst/>
          </a:prstGeom>
          <a:solidFill>
            <a:srgbClr val="90BE6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66B0D7DD-56A7-E4DA-33D2-816A7B0D997E}"/>
              </a:ext>
            </a:extLst>
          </p:cNvPr>
          <p:cNvSpPr/>
          <p:nvPr/>
        </p:nvSpPr>
        <p:spPr>
          <a:xfrm>
            <a:off x="6432958" y="2671070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293E99-851E-3979-FA20-83077C955F62}"/>
              </a:ext>
            </a:extLst>
          </p:cNvPr>
          <p:cNvSpPr txBox="1"/>
          <p:nvPr/>
        </p:nvSpPr>
        <p:spPr>
          <a:xfrm>
            <a:off x="5387340" y="1931452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accent2"/>
                </a:solidFill>
              </a:rPr>
              <a:t>t</a:t>
            </a:r>
            <a:r>
              <a:rPr lang="en-US" sz="1400" b="0" baseline="-25000" dirty="0">
                <a:solidFill>
                  <a:schemeClr val="accent2"/>
                </a:solidFill>
              </a:rPr>
              <a:t>1</a:t>
            </a:r>
            <a:endParaRPr lang="en-CH" baseline="-25000" dirty="0">
              <a:solidFill>
                <a:schemeClr val="accent2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096E32-6933-A70F-8625-AB7371589E86}"/>
              </a:ext>
            </a:extLst>
          </p:cNvPr>
          <p:cNvSpPr txBox="1"/>
          <p:nvPr/>
        </p:nvSpPr>
        <p:spPr>
          <a:xfrm>
            <a:off x="5391459" y="2602839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rgbClr val="92D050"/>
                </a:solidFill>
              </a:rPr>
              <a:t>t</a:t>
            </a:r>
            <a:r>
              <a:rPr lang="en-US" baseline="-25000" dirty="0">
                <a:solidFill>
                  <a:srgbClr val="92D050"/>
                </a:solidFill>
              </a:rPr>
              <a:t>2</a:t>
            </a:r>
            <a:endParaRPr lang="en-CH" baseline="-25000" dirty="0">
              <a:solidFill>
                <a:srgbClr val="92D05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28B7F3-292C-DA47-19DF-DD6A4AED8E4F}"/>
              </a:ext>
            </a:extLst>
          </p:cNvPr>
          <p:cNvSpPr txBox="1"/>
          <p:nvPr/>
        </p:nvSpPr>
        <p:spPr>
          <a:xfrm>
            <a:off x="5395578" y="3209968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accent3"/>
                </a:solidFill>
              </a:rPr>
              <a:t>t</a:t>
            </a:r>
            <a:r>
              <a:rPr lang="en-US" sz="1400" b="0" baseline="-25000" dirty="0">
                <a:solidFill>
                  <a:schemeClr val="accent3"/>
                </a:solidFill>
              </a:rPr>
              <a:t>3</a:t>
            </a:r>
            <a:endParaRPr lang="en-CH" baseline="-250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1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83AD33C2-36B5-2220-D90C-E2D872D1A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d">
            <a:extLst>
              <a:ext uri="{FF2B5EF4-FFF2-40B4-BE49-F238E27FC236}">
                <a16:creationId xmlns:a16="http://schemas.microsoft.com/office/drawing/2014/main" id="{AD7C5FE9-B24A-5EAD-0A75-FE39D2431119}"/>
              </a:ext>
            </a:extLst>
          </p:cNvPr>
          <p:cNvSpPr/>
          <p:nvPr/>
        </p:nvSpPr>
        <p:spPr>
          <a:xfrm>
            <a:off x="5156200" y="1219200"/>
            <a:ext cx="3733800" cy="2870200"/>
          </a:xfrm>
          <a:prstGeom prst="roundRect">
            <a:avLst>
              <a:gd name="adj" fmla="val 4000"/>
            </a:avLst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d">
            <a:extLst>
              <a:ext uri="{FF2B5EF4-FFF2-40B4-BE49-F238E27FC236}">
                <a16:creationId xmlns:a16="http://schemas.microsoft.com/office/drawing/2014/main" id="{5469AC86-AFE7-0F7C-3AC7-E35DD3771D95}"/>
              </a:ext>
            </a:extLst>
          </p:cNvPr>
          <p:cNvSpPr/>
          <p:nvPr/>
        </p:nvSpPr>
        <p:spPr>
          <a:xfrm>
            <a:off x="5960165" y="2131612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13" name="d">
            <a:extLst>
              <a:ext uri="{FF2B5EF4-FFF2-40B4-BE49-F238E27FC236}">
                <a16:creationId xmlns:a16="http://schemas.microsoft.com/office/drawing/2014/main" id="{CA4EB0F6-2C89-47EA-D707-0A5EEF4B8A83}"/>
              </a:ext>
            </a:extLst>
          </p:cNvPr>
          <p:cNvSpPr/>
          <p:nvPr/>
        </p:nvSpPr>
        <p:spPr>
          <a:xfrm>
            <a:off x="6202514" y="2133683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C9FFAB0-0B10-1EBC-36AC-5AC46E72BD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buSzPts val="2700"/>
            </a:pPr>
            <a:r>
              <a:rPr lang="en-GB" dirty="0"/>
              <a:t>What is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AE585806-E9F3-B677-784F-5E9EE433545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7FCD76DE-906B-461E-0049-12BD94A9821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C475E0B4-C4AF-F9BC-9B21-E2E9D50A1B68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381D43A5-5196-79CE-A66D-950D4FB92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143000"/>
            <a:ext cx="4724400" cy="33274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indent="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None/>
            </a:pPr>
            <a:r>
              <a:rPr lang="en-US" sz="1600" b="1" dirty="0">
                <a:solidFill>
                  <a:schemeClr val="accent3"/>
                </a:solidFill>
              </a:rPr>
              <a:t>(3+1)D Tracking</a:t>
            </a:r>
          </a:p>
          <a:p>
            <a:pPr marL="0" indent="0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None/>
            </a:pPr>
            <a:endParaRPr lang="en-US" sz="1400" b="0" dirty="0"/>
          </a:p>
          <a:p>
            <a:pPr marL="285750" indent="-285750">
              <a:lnSpc>
                <a:spcPct val="108000"/>
              </a:lnSpc>
              <a:spcBef>
                <a:spcPts val="800"/>
              </a:spcBef>
              <a:buClr>
                <a:schemeClr val="accent2"/>
              </a:buClr>
            </a:pPr>
            <a:r>
              <a:rPr lang="en-US" sz="1600" b="0" dirty="0"/>
              <a:t>A timing layer added to an existing tracker</a:t>
            </a:r>
          </a:p>
          <a:p>
            <a:pPr marL="285750" indent="-285750">
              <a:lnSpc>
                <a:spcPct val="108000"/>
              </a:lnSpc>
              <a:spcBef>
                <a:spcPts val="800"/>
              </a:spcBef>
              <a:buClr>
                <a:schemeClr val="accent2"/>
              </a:buClr>
            </a:pPr>
            <a:r>
              <a:rPr lang="en-US" sz="1600" b="0" dirty="0"/>
              <a:t>One or two layers time-stamp the whole track</a:t>
            </a:r>
          </a:p>
          <a:p>
            <a:pPr marL="285750" indent="-285750">
              <a:lnSpc>
                <a:spcPct val="108000"/>
              </a:lnSpc>
              <a:spcBef>
                <a:spcPts val="800"/>
              </a:spcBef>
              <a:buClr>
                <a:schemeClr val="accent2"/>
              </a:buClr>
            </a:pPr>
            <a:r>
              <a:rPr lang="en-US" sz="1600" b="0" dirty="0"/>
              <a:t>Far from the interaction point: lower rates, less radiation</a:t>
            </a:r>
          </a:p>
          <a:p>
            <a:pPr marL="285750" indent="-285750">
              <a:lnSpc>
                <a:spcPct val="108000"/>
              </a:lnSpc>
              <a:spcBef>
                <a:spcPts val="800"/>
              </a:spcBef>
              <a:buClr>
                <a:schemeClr val="accent2"/>
              </a:buClr>
            </a:pPr>
            <a:r>
              <a:rPr lang="en-US" sz="1600" b="0" dirty="0"/>
              <a:t>The choice of </a:t>
            </a:r>
            <a:r>
              <a:rPr lang="en-US" sz="1600" b="1" dirty="0">
                <a:solidFill>
                  <a:srgbClr val="0033A0"/>
                </a:solidFill>
              </a:rPr>
              <a:t>CMS </a:t>
            </a:r>
            <a:r>
              <a:rPr lang="en-US" sz="1600" b="0" dirty="0">
                <a:solidFill>
                  <a:schemeClr val="bg2"/>
                </a:solidFill>
              </a:rPr>
              <a:t>and</a:t>
            </a:r>
            <a:r>
              <a:rPr lang="en-US" sz="1600" b="1" dirty="0">
                <a:solidFill>
                  <a:srgbClr val="0033A0"/>
                </a:solidFill>
              </a:rPr>
              <a:t> ATLAS</a:t>
            </a:r>
            <a:r>
              <a:rPr lang="en-US" sz="1600" b="0" dirty="0"/>
              <a:t> at the HL-LHC</a:t>
            </a:r>
          </a:p>
        </p:txBody>
      </p:sp>
      <p:sp>
        <p:nvSpPr>
          <p:cNvPr id="402" name="d">
            <a:extLst>
              <a:ext uri="{FF2B5EF4-FFF2-40B4-BE49-F238E27FC236}">
                <a16:creationId xmlns:a16="http://schemas.microsoft.com/office/drawing/2014/main" id="{735366BD-E0C6-46A7-118B-E38A6444A12F}"/>
              </a:ext>
            </a:extLst>
          </p:cNvPr>
          <p:cNvSpPr/>
          <p:nvPr/>
        </p:nvSpPr>
        <p:spPr>
          <a:xfrm>
            <a:off x="5715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3" name="d">
            <a:extLst>
              <a:ext uri="{FF2B5EF4-FFF2-40B4-BE49-F238E27FC236}">
                <a16:creationId xmlns:a16="http://schemas.microsoft.com/office/drawing/2014/main" id="{D8000238-BF86-8C47-846F-B8D8826D2343}"/>
              </a:ext>
            </a:extLst>
          </p:cNvPr>
          <p:cNvSpPr/>
          <p:nvPr/>
        </p:nvSpPr>
        <p:spPr>
          <a:xfrm>
            <a:off x="6477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4" name="d">
            <a:extLst>
              <a:ext uri="{FF2B5EF4-FFF2-40B4-BE49-F238E27FC236}">
                <a16:creationId xmlns:a16="http://schemas.microsoft.com/office/drawing/2014/main" id="{A39A42FA-FC74-F250-AC5A-5796B7346198}"/>
              </a:ext>
            </a:extLst>
          </p:cNvPr>
          <p:cNvSpPr/>
          <p:nvPr/>
        </p:nvSpPr>
        <p:spPr>
          <a:xfrm>
            <a:off x="7239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5" name="d">
            <a:extLst>
              <a:ext uri="{FF2B5EF4-FFF2-40B4-BE49-F238E27FC236}">
                <a16:creationId xmlns:a16="http://schemas.microsoft.com/office/drawing/2014/main" id="{26E77DA2-ABFE-6490-D5F2-FE34562794B8}"/>
              </a:ext>
            </a:extLst>
          </p:cNvPr>
          <p:cNvSpPr/>
          <p:nvPr/>
        </p:nvSpPr>
        <p:spPr>
          <a:xfrm>
            <a:off x="8001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9" name="d">
            <a:extLst>
              <a:ext uri="{FF2B5EF4-FFF2-40B4-BE49-F238E27FC236}">
                <a16:creationId xmlns:a16="http://schemas.microsoft.com/office/drawing/2014/main" id="{66202512-EF97-DCF9-3AA1-6107BD143737}"/>
              </a:ext>
            </a:extLst>
          </p:cNvPr>
          <p:cNvSpPr/>
          <p:nvPr/>
        </p:nvSpPr>
        <p:spPr>
          <a:xfrm>
            <a:off x="7956983" y="3039358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2523CB-F4CF-C505-A09F-63BD164E7FEC}"/>
              </a:ext>
            </a:extLst>
          </p:cNvPr>
          <p:cNvCxnSpPr>
            <a:cxnSpLocks/>
          </p:cNvCxnSpPr>
          <p:nvPr/>
        </p:nvCxnSpPr>
        <p:spPr>
          <a:xfrm flipV="1">
            <a:off x="5554980" y="2560320"/>
            <a:ext cx="2753868" cy="97536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19A700-DA21-3D3E-6FA9-1DD0F1AB7A56}"/>
              </a:ext>
            </a:extLst>
          </p:cNvPr>
          <p:cNvCxnSpPr>
            <a:cxnSpLocks/>
          </p:cNvCxnSpPr>
          <p:nvPr/>
        </p:nvCxnSpPr>
        <p:spPr>
          <a:xfrm>
            <a:off x="5552440" y="2265680"/>
            <a:ext cx="2713736" cy="13370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1012A7-733C-556C-1ADB-49332ABD9D5B}"/>
              </a:ext>
            </a:extLst>
          </p:cNvPr>
          <p:cNvCxnSpPr>
            <a:cxnSpLocks/>
          </p:cNvCxnSpPr>
          <p:nvPr/>
        </p:nvCxnSpPr>
        <p:spPr>
          <a:xfrm flipV="1">
            <a:off x="5570220" y="2209800"/>
            <a:ext cx="2674620" cy="731520"/>
          </a:xfrm>
          <a:prstGeom prst="line">
            <a:avLst/>
          </a:prstGeom>
          <a:ln w="28575">
            <a:solidFill>
              <a:srgbClr val="90B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">
            <a:extLst>
              <a:ext uri="{FF2B5EF4-FFF2-40B4-BE49-F238E27FC236}">
                <a16:creationId xmlns:a16="http://schemas.microsoft.com/office/drawing/2014/main" id="{20DAA985-B4E8-E4D9-04B5-067F609BC750}"/>
              </a:ext>
            </a:extLst>
          </p:cNvPr>
          <p:cNvSpPr/>
          <p:nvPr/>
        </p:nvSpPr>
        <p:spPr>
          <a:xfrm>
            <a:off x="5673337" y="2831326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d">
            <a:extLst>
              <a:ext uri="{FF2B5EF4-FFF2-40B4-BE49-F238E27FC236}">
                <a16:creationId xmlns:a16="http://schemas.microsoft.com/office/drawing/2014/main" id="{2CC1E10A-63A1-681C-AC04-CACE2B139208}"/>
              </a:ext>
            </a:extLst>
          </p:cNvPr>
          <p:cNvSpPr/>
          <p:nvPr/>
        </p:nvSpPr>
        <p:spPr>
          <a:xfrm>
            <a:off x="6435337" y="2589716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D71B500B-39B3-D36A-883E-591E0AAC4F97}"/>
              </a:ext>
            </a:extLst>
          </p:cNvPr>
          <p:cNvSpPr/>
          <p:nvPr/>
        </p:nvSpPr>
        <p:spPr>
          <a:xfrm>
            <a:off x="5669620" y="2292350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d">
            <a:extLst>
              <a:ext uri="{FF2B5EF4-FFF2-40B4-BE49-F238E27FC236}">
                <a16:creationId xmlns:a16="http://schemas.microsoft.com/office/drawing/2014/main" id="{FA440B2D-BE7B-9F17-B81E-09A7DC4A827C}"/>
              </a:ext>
            </a:extLst>
          </p:cNvPr>
          <p:cNvSpPr/>
          <p:nvPr/>
        </p:nvSpPr>
        <p:spPr>
          <a:xfrm>
            <a:off x="5665904" y="3383217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d">
            <a:extLst>
              <a:ext uri="{FF2B5EF4-FFF2-40B4-BE49-F238E27FC236}">
                <a16:creationId xmlns:a16="http://schemas.microsoft.com/office/drawing/2014/main" id="{8E5CA3FD-3DB1-24DC-A3EA-193B6E9760FE}"/>
              </a:ext>
            </a:extLst>
          </p:cNvPr>
          <p:cNvSpPr/>
          <p:nvPr/>
        </p:nvSpPr>
        <p:spPr>
          <a:xfrm>
            <a:off x="6435338" y="3100812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d">
            <a:extLst>
              <a:ext uri="{FF2B5EF4-FFF2-40B4-BE49-F238E27FC236}">
                <a16:creationId xmlns:a16="http://schemas.microsoft.com/office/drawing/2014/main" id="{7DC58542-F6CE-A1D8-2EB8-0A537EFF5015}"/>
              </a:ext>
            </a:extLst>
          </p:cNvPr>
          <p:cNvSpPr/>
          <p:nvPr/>
        </p:nvSpPr>
        <p:spPr>
          <a:xfrm>
            <a:off x="7204772" y="2836900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d">
            <a:extLst>
              <a:ext uri="{FF2B5EF4-FFF2-40B4-BE49-F238E27FC236}">
                <a16:creationId xmlns:a16="http://schemas.microsoft.com/office/drawing/2014/main" id="{D19133F5-4F77-9E85-D42B-997F9FFB54AF}"/>
              </a:ext>
            </a:extLst>
          </p:cNvPr>
          <p:cNvSpPr/>
          <p:nvPr/>
        </p:nvSpPr>
        <p:spPr>
          <a:xfrm>
            <a:off x="7193620" y="3039110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d">
            <a:extLst>
              <a:ext uri="{FF2B5EF4-FFF2-40B4-BE49-F238E27FC236}">
                <a16:creationId xmlns:a16="http://schemas.microsoft.com/office/drawing/2014/main" id="{22C197A7-9233-CA61-0BF2-BA1F7D336562}"/>
              </a:ext>
            </a:extLst>
          </p:cNvPr>
          <p:cNvSpPr/>
          <p:nvPr/>
        </p:nvSpPr>
        <p:spPr>
          <a:xfrm>
            <a:off x="7959524" y="2568063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d">
            <a:extLst>
              <a:ext uri="{FF2B5EF4-FFF2-40B4-BE49-F238E27FC236}">
                <a16:creationId xmlns:a16="http://schemas.microsoft.com/office/drawing/2014/main" id="{A6095B83-9108-8EB1-F3A8-E5B0F30ADE8C}"/>
              </a:ext>
            </a:extLst>
          </p:cNvPr>
          <p:cNvSpPr/>
          <p:nvPr/>
        </p:nvSpPr>
        <p:spPr>
          <a:xfrm>
            <a:off x="7957525" y="3406775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d">
            <a:extLst>
              <a:ext uri="{FF2B5EF4-FFF2-40B4-BE49-F238E27FC236}">
                <a16:creationId xmlns:a16="http://schemas.microsoft.com/office/drawing/2014/main" id="{C2B7423D-CD21-9A87-0D8B-DDE89CA223B9}"/>
              </a:ext>
            </a:extLst>
          </p:cNvPr>
          <p:cNvSpPr/>
          <p:nvPr/>
        </p:nvSpPr>
        <p:spPr>
          <a:xfrm>
            <a:off x="7951903" y="2180838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d">
            <a:extLst>
              <a:ext uri="{FF2B5EF4-FFF2-40B4-BE49-F238E27FC236}">
                <a16:creationId xmlns:a16="http://schemas.microsoft.com/office/drawing/2014/main" id="{2834615E-87DE-8665-A367-E69D064576C5}"/>
              </a:ext>
            </a:extLst>
          </p:cNvPr>
          <p:cNvSpPr/>
          <p:nvPr/>
        </p:nvSpPr>
        <p:spPr>
          <a:xfrm>
            <a:off x="7197337" y="2437316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d">
            <a:extLst>
              <a:ext uri="{FF2B5EF4-FFF2-40B4-BE49-F238E27FC236}">
                <a16:creationId xmlns:a16="http://schemas.microsoft.com/office/drawing/2014/main" id="{7F26E38B-1AF9-5F6E-FE84-0E4283244CF8}"/>
              </a:ext>
            </a:extLst>
          </p:cNvPr>
          <p:cNvSpPr/>
          <p:nvPr/>
        </p:nvSpPr>
        <p:spPr>
          <a:xfrm>
            <a:off x="6432958" y="2671070"/>
            <a:ext cx="165100" cy="16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9D8D2B-FD5C-BBB1-85B8-5421E549CFE8}"/>
              </a:ext>
            </a:extLst>
          </p:cNvPr>
          <p:cNvSpPr txBox="1"/>
          <p:nvPr/>
        </p:nvSpPr>
        <p:spPr>
          <a:xfrm>
            <a:off x="5387340" y="1931452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accent2"/>
                </a:solidFill>
              </a:rPr>
              <a:t>t</a:t>
            </a:r>
            <a:r>
              <a:rPr lang="en-US" sz="1400" b="0" baseline="-25000" dirty="0">
                <a:solidFill>
                  <a:schemeClr val="accent2"/>
                </a:solidFill>
              </a:rPr>
              <a:t>1</a:t>
            </a:r>
            <a:endParaRPr lang="en-CH" baseline="-25000" dirty="0">
              <a:solidFill>
                <a:schemeClr val="accent2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3666B5-9D9C-872D-86D9-5ED1BB06F727}"/>
              </a:ext>
            </a:extLst>
          </p:cNvPr>
          <p:cNvSpPr txBox="1"/>
          <p:nvPr/>
        </p:nvSpPr>
        <p:spPr>
          <a:xfrm>
            <a:off x="5391459" y="2602839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rgbClr val="92D050"/>
                </a:solidFill>
              </a:rPr>
              <a:t>t</a:t>
            </a:r>
            <a:r>
              <a:rPr lang="en-US" baseline="-25000" dirty="0">
                <a:solidFill>
                  <a:srgbClr val="92D050"/>
                </a:solidFill>
              </a:rPr>
              <a:t>2</a:t>
            </a:r>
            <a:endParaRPr lang="en-CH" baseline="-25000" dirty="0">
              <a:solidFill>
                <a:srgbClr val="92D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01F50B-1530-7FE1-C3F2-352C2A2D0D04}"/>
              </a:ext>
            </a:extLst>
          </p:cNvPr>
          <p:cNvSpPr txBox="1"/>
          <p:nvPr/>
        </p:nvSpPr>
        <p:spPr>
          <a:xfrm>
            <a:off x="5395578" y="3209968"/>
            <a:ext cx="7086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accent3"/>
                </a:solidFill>
              </a:rPr>
              <a:t>t</a:t>
            </a:r>
            <a:r>
              <a:rPr lang="en-US" sz="1400" b="0" baseline="-25000" dirty="0">
                <a:solidFill>
                  <a:schemeClr val="accent3"/>
                </a:solidFill>
              </a:rPr>
              <a:t>3</a:t>
            </a:r>
            <a:endParaRPr lang="en-CH" baseline="-25000" dirty="0">
              <a:solidFill>
                <a:schemeClr val="accent3"/>
              </a:solidFill>
            </a:endParaRPr>
          </a:p>
        </p:txBody>
      </p:sp>
      <p:sp>
        <p:nvSpPr>
          <p:cNvPr id="22" name="d">
            <a:extLst>
              <a:ext uri="{FF2B5EF4-FFF2-40B4-BE49-F238E27FC236}">
                <a16:creationId xmlns:a16="http://schemas.microsoft.com/office/drawing/2014/main" id="{259EB943-EE79-3362-EE3E-D7F95F0DB42B}"/>
              </a:ext>
            </a:extLst>
          </p:cNvPr>
          <p:cNvSpPr/>
          <p:nvPr/>
        </p:nvSpPr>
        <p:spPr>
          <a:xfrm>
            <a:off x="5905747" y="2751316"/>
            <a:ext cx="165100" cy="1651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d">
            <a:extLst>
              <a:ext uri="{FF2B5EF4-FFF2-40B4-BE49-F238E27FC236}">
                <a16:creationId xmlns:a16="http://schemas.microsoft.com/office/drawing/2014/main" id="{691FF84C-8169-74F4-C2F1-F575B331E08D}"/>
              </a:ext>
            </a:extLst>
          </p:cNvPr>
          <p:cNvSpPr/>
          <p:nvPr/>
        </p:nvSpPr>
        <p:spPr>
          <a:xfrm>
            <a:off x="5909557" y="2404606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d">
            <a:extLst>
              <a:ext uri="{FF2B5EF4-FFF2-40B4-BE49-F238E27FC236}">
                <a16:creationId xmlns:a16="http://schemas.microsoft.com/office/drawing/2014/main" id="{A27041B8-2254-CDBB-9B2B-6C1A28BE0F12}"/>
              </a:ext>
            </a:extLst>
          </p:cNvPr>
          <p:cNvSpPr/>
          <p:nvPr/>
        </p:nvSpPr>
        <p:spPr>
          <a:xfrm>
            <a:off x="6157207" y="2511286"/>
            <a:ext cx="165100" cy="165100"/>
          </a:xfrm>
          <a:prstGeom prst="ellipse">
            <a:avLst/>
          </a:prstGeom>
          <a:solidFill>
            <a:srgbClr val="5CC2D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d">
            <a:extLst>
              <a:ext uri="{FF2B5EF4-FFF2-40B4-BE49-F238E27FC236}">
                <a16:creationId xmlns:a16="http://schemas.microsoft.com/office/drawing/2014/main" id="{F73B078F-C0F4-F2F4-ED98-03E7E580164F}"/>
              </a:ext>
            </a:extLst>
          </p:cNvPr>
          <p:cNvSpPr/>
          <p:nvPr/>
        </p:nvSpPr>
        <p:spPr>
          <a:xfrm>
            <a:off x="5909557" y="3292336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d">
            <a:extLst>
              <a:ext uri="{FF2B5EF4-FFF2-40B4-BE49-F238E27FC236}">
                <a16:creationId xmlns:a16="http://schemas.microsoft.com/office/drawing/2014/main" id="{E151BECF-3BCC-F15D-3D0B-0C5795868D86}"/>
              </a:ext>
            </a:extLst>
          </p:cNvPr>
          <p:cNvSpPr/>
          <p:nvPr/>
        </p:nvSpPr>
        <p:spPr>
          <a:xfrm>
            <a:off x="6157207" y="3212326"/>
            <a:ext cx="165100" cy="1651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d">
            <a:extLst>
              <a:ext uri="{FF2B5EF4-FFF2-40B4-BE49-F238E27FC236}">
                <a16:creationId xmlns:a16="http://schemas.microsoft.com/office/drawing/2014/main" id="{423950EC-5F88-030D-22F3-65BF8D379C49}"/>
              </a:ext>
            </a:extLst>
          </p:cNvPr>
          <p:cNvSpPr/>
          <p:nvPr/>
        </p:nvSpPr>
        <p:spPr>
          <a:xfrm>
            <a:off x="6153397" y="2686546"/>
            <a:ext cx="165100" cy="1651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8758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24749C28-A96F-16A2-5601-A642C1E8C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EAA1B368-DF45-A1E1-3AF7-06BB88B1DD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Why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60AB793A-0B7D-80BA-C771-3440099E5C5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D07401D3-5B45-9751-F652-2810844883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2571B07B-8910-3F1F-2648-347BE9883EA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6BAE07-6F44-E690-05A6-D514ACB68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8534400" cy="584200"/>
          </a:xfrm>
        </p:spPr>
        <p:txBody>
          <a:bodyPr>
            <a:normAutofit lnSpcReduction="1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b="0" dirty="0">
                <a:solidFill>
                  <a:schemeClr val="dk2"/>
                </a:solidFill>
              </a:rPr>
              <a:t>The next generation of colliders pushes </a:t>
            </a:r>
            <a:r>
              <a:rPr lang="en-US" sz="1500" dirty="0">
                <a:solidFill>
                  <a:schemeClr val="dk2"/>
                </a:solidFill>
              </a:rPr>
              <a:t>pile-up</a:t>
            </a:r>
            <a:r>
              <a:rPr lang="en-US" sz="1500" b="0" dirty="0">
                <a:solidFill>
                  <a:schemeClr val="dk2"/>
                </a:solidFill>
              </a:rPr>
              <a:t>,</a:t>
            </a:r>
            <a:r>
              <a:rPr lang="en-US" sz="1500" dirty="0">
                <a:solidFill>
                  <a:schemeClr val="dk2"/>
                </a:solidFill>
              </a:rPr>
              <a:t> rates</a:t>
            </a:r>
            <a:r>
              <a:rPr lang="en-US" sz="1500" b="0" dirty="0">
                <a:solidFill>
                  <a:schemeClr val="dk2"/>
                </a:solidFill>
              </a:rPr>
              <a:t> and </a:t>
            </a:r>
            <a:r>
              <a:rPr lang="en-US" sz="1500" dirty="0">
                <a:solidFill>
                  <a:schemeClr val="dk2"/>
                </a:solidFill>
              </a:rPr>
              <a:t>radiation</a:t>
            </a:r>
            <a:r>
              <a:rPr lang="en-US" sz="1500" b="0" dirty="0">
                <a:solidFill>
                  <a:schemeClr val="dk2"/>
                </a:solidFill>
              </a:rPr>
              <a:t> beyond what position-only tracking can resolve — </a:t>
            </a:r>
            <a:r>
              <a:rPr lang="en-US" sz="1500" b="1" dirty="0">
                <a:solidFill>
                  <a:schemeClr val="accent1"/>
                </a:solidFill>
              </a:rPr>
              <a:t>time becomes the essential coordinate.</a:t>
            </a:r>
          </a:p>
        </p:txBody>
      </p:sp>
      <p:sp>
        <p:nvSpPr>
          <p:cNvPr id="500" name="card"/>
          <p:cNvSpPr/>
          <p:nvPr/>
        </p:nvSpPr>
        <p:spPr>
          <a:xfrm>
            <a:off x="304800" y="18034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1" name="bar"/>
          <p:cNvSpPr/>
          <p:nvPr/>
        </p:nvSpPr>
        <p:spPr>
          <a:xfrm>
            <a:off x="304800" y="1803400"/>
            <a:ext cx="63500" cy="132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2" name="ct"/>
          <p:cNvSpPr txBox="1"/>
          <p:nvPr/>
        </p:nvSpPr>
        <p:spPr>
          <a:xfrm>
            <a:off x="1016000" y="19558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1"/>
                </a:solidFill>
              </a:rPr>
              <a:t>HL-LHC</a:t>
            </a:r>
          </a:p>
        </p:txBody>
      </p:sp>
      <p:sp>
        <p:nvSpPr>
          <p:cNvPr id="503" name="cb"/>
          <p:cNvSpPr txBox="1"/>
          <p:nvPr/>
        </p:nvSpPr>
        <p:spPr>
          <a:xfrm>
            <a:off x="508000" y="24384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The high-luminosity upgrade of the LHC — many more proton collisions, from ~2029.</a:t>
            </a:r>
          </a:p>
        </p:txBody>
      </p:sp>
      <p:sp>
        <p:nvSpPr>
          <p:cNvPr id="504" name="card"/>
          <p:cNvSpPr/>
          <p:nvPr/>
        </p:nvSpPr>
        <p:spPr>
          <a:xfrm>
            <a:off x="4673600" y="18034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5" name="bar"/>
          <p:cNvSpPr/>
          <p:nvPr/>
        </p:nvSpPr>
        <p:spPr>
          <a:xfrm>
            <a:off x="4673600" y="1803400"/>
            <a:ext cx="63500" cy="132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6" name="ct"/>
          <p:cNvSpPr txBox="1"/>
          <p:nvPr/>
        </p:nvSpPr>
        <p:spPr>
          <a:xfrm>
            <a:off x="5384800" y="19558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3"/>
                </a:solidFill>
              </a:rPr>
              <a:t>FCC</a:t>
            </a:r>
          </a:p>
        </p:txBody>
      </p:sp>
      <p:sp>
        <p:nvSpPr>
          <p:cNvPr id="507" name="cb"/>
          <p:cNvSpPr txBox="1"/>
          <p:nvPr/>
        </p:nvSpPr>
        <p:spPr>
          <a:xfrm>
            <a:off x="4876800" y="24384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A proposed ~90 km circular collider at CERN, with electrons first and protons later.</a:t>
            </a:r>
          </a:p>
        </p:txBody>
      </p:sp>
      <p:sp>
        <p:nvSpPr>
          <p:cNvPr id="508" name="card"/>
          <p:cNvSpPr/>
          <p:nvPr/>
        </p:nvSpPr>
        <p:spPr>
          <a:xfrm>
            <a:off x="304800" y="32512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9" name="bar"/>
          <p:cNvSpPr/>
          <p:nvPr/>
        </p:nvSpPr>
        <p:spPr>
          <a:xfrm>
            <a:off x="304800" y="3251200"/>
            <a:ext cx="63500" cy="1320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0" name="ct"/>
          <p:cNvSpPr txBox="1"/>
          <p:nvPr/>
        </p:nvSpPr>
        <p:spPr>
          <a:xfrm>
            <a:off x="1016000" y="34036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5"/>
                </a:solidFill>
              </a:rPr>
              <a:t>Muon Collider</a:t>
            </a:r>
          </a:p>
        </p:txBody>
      </p:sp>
      <p:sp>
        <p:nvSpPr>
          <p:cNvPr id="511" name="cb"/>
          <p:cNvSpPr txBox="1"/>
          <p:nvPr/>
        </p:nvSpPr>
        <p:spPr>
          <a:xfrm>
            <a:off x="508000" y="38862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A future collider of muons, reaching the energy frontier in a compact machine.</a:t>
            </a:r>
          </a:p>
        </p:txBody>
      </p:sp>
      <p:sp>
        <p:nvSpPr>
          <p:cNvPr id="512" name="card"/>
          <p:cNvSpPr/>
          <p:nvPr/>
        </p:nvSpPr>
        <p:spPr>
          <a:xfrm>
            <a:off x="4673600" y="32512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13" name="bar"/>
          <p:cNvSpPr/>
          <p:nvPr/>
        </p:nvSpPr>
        <p:spPr>
          <a:xfrm>
            <a:off x="4673600" y="3251200"/>
            <a:ext cx="63500" cy="1320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4" name="ct"/>
          <p:cNvSpPr txBox="1"/>
          <p:nvPr/>
        </p:nvSpPr>
        <p:spPr>
          <a:xfrm>
            <a:off x="5384800" y="34036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6"/>
                </a:solidFill>
              </a:rPr>
              <a:t>EIC</a:t>
            </a:r>
          </a:p>
        </p:txBody>
      </p:sp>
      <p:sp>
        <p:nvSpPr>
          <p:cNvPr id="515" name="cb"/>
          <p:cNvSpPr txBox="1"/>
          <p:nvPr/>
        </p:nvSpPr>
        <p:spPr>
          <a:xfrm>
            <a:off x="4876800" y="38862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A new US collider of electrons with protons and ions, probing their inner structure.</a:t>
            </a:r>
          </a:p>
        </p:txBody>
      </p:sp>
      <p:pic>
        <p:nvPicPr>
          <p:cNvPr id="516" name="Graphic 516" descr="HL-LHC high rat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" y="1955800"/>
            <a:ext cx="381000" cy="381000"/>
          </a:xfrm>
          <a:prstGeom prst="rect">
            <a:avLst/>
          </a:prstGeom>
        </p:spPr>
      </p:pic>
      <p:pic>
        <p:nvPicPr>
          <p:cNvPr id="517" name="Graphic 517" descr="FCC ring collider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1955800"/>
            <a:ext cx="381000" cy="381000"/>
          </a:xfrm>
          <a:prstGeom prst="rect">
            <a:avLst/>
          </a:prstGeom>
        </p:spPr>
      </p:pic>
      <p:pic>
        <p:nvPicPr>
          <p:cNvPr id="518" name="Graphic 518" descr="Muon collider background rejecti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000" y="3403600"/>
            <a:ext cx="381000" cy="381000"/>
          </a:xfrm>
          <a:prstGeom prst="rect">
            <a:avLst/>
          </a:prstGeom>
        </p:spPr>
      </p:pic>
      <p:pic>
        <p:nvPicPr>
          <p:cNvPr id="519" name="Graphic 519" descr="EIC electron-i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00" y="3403600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45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29E5FE12-EE91-A3CC-C0DA-DB3E6149D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9D65EA1C-40B0-E919-6A94-FB76370A2A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Why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F9EFE8BA-8AE9-D4D2-C9A6-79968523F19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08F8DF3D-7751-2978-EE55-8A60C8AC6E6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7DB16EEA-EAA5-57BE-0557-8EE7807FF8C3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9A489D1-3776-4494-7FE8-337A18675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8534400" cy="584200"/>
          </a:xfrm>
        </p:spPr>
        <p:txBody>
          <a:bodyPr>
            <a:normAutofit lnSpcReduction="1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b="0" dirty="0">
                <a:solidFill>
                  <a:schemeClr val="dk2"/>
                </a:solidFill>
              </a:rPr>
              <a:t>The next generation of colliders pushes </a:t>
            </a:r>
            <a:r>
              <a:rPr lang="en-US" sz="1500" dirty="0">
                <a:solidFill>
                  <a:schemeClr val="dk2"/>
                </a:solidFill>
              </a:rPr>
              <a:t>pile-up</a:t>
            </a:r>
            <a:r>
              <a:rPr lang="en-US" sz="1500" b="0" dirty="0">
                <a:solidFill>
                  <a:schemeClr val="dk2"/>
                </a:solidFill>
              </a:rPr>
              <a:t>,</a:t>
            </a:r>
            <a:r>
              <a:rPr lang="en-US" sz="1500" dirty="0">
                <a:solidFill>
                  <a:schemeClr val="dk2"/>
                </a:solidFill>
              </a:rPr>
              <a:t> rates</a:t>
            </a:r>
            <a:r>
              <a:rPr lang="en-US" sz="1500" b="0" dirty="0">
                <a:solidFill>
                  <a:schemeClr val="dk2"/>
                </a:solidFill>
              </a:rPr>
              <a:t> and </a:t>
            </a:r>
            <a:r>
              <a:rPr lang="en-US" sz="1500" dirty="0">
                <a:solidFill>
                  <a:schemeClr val="dk2"/>
                </a:solidFill>
              </a:rPr>
              <a:t>radiation</a:t>
            </a:r>
            <a:r>
              <a:rPr lang="en-US" sz="1500" b="0" dirty="0">
                <a:solidFill>
                  <a:schemeClr val="dk2"/>
                </a:solidFill>
              </a:rPr>
              <a:t> beyond what position-only tracking can resolve — </a:t>
            </a:r>
            <a:r>
              <a:rPr lang="en-US" sz="1500" b="1" dirty="0">
                <a:solidFill>
                  <a:schemeClr val="accent1"/>
                </a:solidFill>
              </a:rPr>
              <a:t>time becomes the essential coordinate.</a:t>
            </a:r>
          </a:p>
        </p:txBody>
      </p:sp>
      <p:sp>
        <p:nvSpPr>
          <p:cNvPr id="8" name="card">
            <a:extLst>
              <a:ext uri="{FF2B5EF4-FFF2-40B4-BE49-F238E27FC236}">
                <a16:creationId xmlns:a16="http://schemas.microsoft.com/office/drawing/2014/main" id="{E575D90E-3DCF-02B0-0756-B4EEC46F8BB6}"/>
              </a:ext>
            </a:extLst>
          </p:cNvPr>
          <p:cNvSpPr/>
          <p:nvPr/>
        </p:nvSpPr>
        <p:spPr>
          <a:xfrm>
            <a:off x="304800" y="18034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0" name="bar">
            <a:extLst>
              <a:ext uri="{FF2B5EF4-FFF2-40B4-BE49-F238E27FC236}">
                <a16:creationId xmlns:a16="http://schemas.microsoft.com/office/drawing/2014/main" id="{EE01D23C-8C32-63A5-A438-9EF533665A54}"/>
              </a:ext>
            </a:extLst>
          </p:cNvPr>
          <p:cNvSpPr/>
          <p:nvPr/>
        </p:nvSpPr>
        <p:spPr>
          <a:xfrm>
            <a:off x="304800" y="1803400"/>
            <a:ext cx="63500" cy="132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ct">
            <a:extLst>
              <a:ext uri="{FF2B5EF4-FFF2-40B4-BE49-F238E27FC236}">
                <a16:creationId xmlns:a16="http://schemas.microsoft.com/office/drawing/2014/main" id="{1A2B4BB5-245C-9732-528D-F10E37DB37A4}"/>
              </a:ext>
            </a:extLst>
          </p:cNvPr>
          <p:cNvSpPr txBox="1"/>
          <p:nvPr/>
        </p:nvSpPr>
        <p:spPr>
          <a:xfrm>
            <a:off x="1016000" y="19558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1"/>
                </a:solidFill>
              </a:rPr>
              <a:t>HL-LHC</a:t>
            </a:r>
          </a:p>
        </p:txBody>
      </p:sp>
      <p:sp>
        <p:nvSpPr>
          <p:cNvPr id="14" name="cb">
            <a:extLst>
              <a:ext uri="{FF2B5EF4-FFF2-40B4-BE49-F238E27FC236}">
                <a16:creationId xmlns:a16="http://schemas.microsoft.com/office/drawing/2014/main" id="{BA036C74-BA33-F653-87DE-6F0DC5127AC3}"/>
              </a:ext>
            </a:extLst>
          </p:cNvPr>
          <p:cNvSpPr txBox="1"/>
          <p:nvPr/>
        </p:nvSpPr>
        <p:spPr>
          <a:xfrm>
            <a:off x="508000" y="24384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The high-luminosity upgrade of the LHC — many more proton collisions, from ~2029.</a:t>
            </a:r>
          </a:p>
        </p:txBody>
      </p:sp>
      <p:pic>
        <p:nvPicPr>
          <p:cNvPr id="16" name="Graphic 516" descr="HL-LHC high rate">
            <a:extLst>
              <a:ext uri="{FF2B5EF4-FFF2-40B4-BE49-F238E27FC236}">
                <a16:creationId xmlns:a16="http://schemas.microsoft.com/office/drawing/2014/main" id="{C6DFAEB8-5002-3301-3389-204636BC82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" y="1955800"/>
            <a:ext cx="381000" cy="381000"/>
          </a:xfrm>
          <a:prstGeom prst="rect">
            <a:avLst/>
          </a:prstGeom>
        </p:spPr>
      </p:pic>
      <p:pic>
        <p:nvPicPr>
          <p:cNvPr id="17" name="Picture 16" descr="Precise timing detectors for the LHC experiments | EP News">
            <a:extLst>
              <a:ext uri="{FF2B5EF4-FFF2-40B4-BE49-F238E27FC236}">
                <a16:creationId xmlns:a16="http://schemas.microsoft.com/office/drawing/2014/main" id="{C1889D7C-9285-B9D3-0EBF-DCBD4798B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214" y="1774431"/>
            <a:ext cx="2835370" cy="1611320"/>
          </a:xfrm>
          <a:prstGeom prst="rect">
            <a:avLst/>
          </a:prstGeom>
        </p:spPr>
      </p:pic>
      <p:pic>
        <p:nvPicPr>
          <p:cNvPr id="18" name="Picture 17" descr="The ATLAS High Granularity Timing Detector | EP News">
            <a:extLst>
              <a:ext uri="{FF2B5EF4-FFF2-40B4-BE49-F238E27FC236}">
                <a16:creationId xmlns:a16="http://schemas.microsoft.com/office/drawing/2014/main" id="{4D873031-D082-DF88-F1FF-C355CF081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881" y="3209079"/>
            <a:ext cx="2827227" cy="13418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5C601-F480-DB02-85B7-347D3B8CA179}"/>
              </a:ext>
            </a:extLst>
          </p:cNvPr>
          <p:cNvSpPr txBox="1"/>
          <p:nvPr/>
        </p:nvSpPr>
        <p:spPr>
          <a:xfrm>
            <a:off x="363288" y="3592401"/>
            <a:ext cx="256773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Newest instances of tracking layers </a:t>
            </a:r>
            <a:r>
              <a:rPr lang="en-US" b="1" dirty="0"/>
              <a:t>dedicated to timing!</a:t>
            </a:r>
          </a:p>
          <a:p>
            <a:endParaRPr lang="en-US" b="1" dirty="0"/>
          </a:p>
          <a:p>
            <a:r>
              <a:rPr lang="en-US" dirty="0"/>
              <a:t>Will be assembled soon</a:t>
            </a:r>
          </a:p>
          <a:p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8C5F71-855A-A15B-3197-55632DD06991}"/>
              </a:ext>
            </a:extLst>
          </p:cNvPr>
          <p:cNvSpPr txBox="1"/>
          <p:nvPr/>
        </p:nvSpPr>
        <p:spPr>
          <a:xfrm>
            <a:off x="4747466" y="2122227"/>
            <a:ext cx="16335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CMS</a:t>
            </a:r>
            <a:r>
              <a:rPr lang="en-US" sz="1400" dirty="0"/>
              <a:t>  </a:t>
            </a:r>
          </a:p>
          <a:p>
            <a:r>
              <a:rPr lang="en-US" sz="1400" dirty="0"/>
              <a:t>MIP Timing Detector </a:t>
            </a:r>
            <a:endParaRPr lang="en-CH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D06571-2FA9-C7AB-9900-B6C36BB52B92}"/>
              </a:ext>
            </a:extLst>
          </p:cNvPr>
          <p:cNvSpPr txBox="1"/>
          <p:nvPr/>
        </p:nvSpPr>
        <p:spPr>
          <a:xfrm>
            <a:off x="5814266" y="3742609"/>
            <a:ext cx="16335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ATLAS</a:t>
            </a:r>
            <a:endParaRPr lang="en-US" dirty="0"/>
          </a:p>
          <a:p>
            <a:r>
              <a:rPr lang="en-US" dirty="0"/>
              <a:t>High Granularity Timing Detector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4141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540CC04-B1D9-F0AB-F7D1-7D20E5DED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4F8C8434-7D45-213A-58E1-49A5DA4C7A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Why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522BD734-7F15-97F9-7E37-CBBA7B7EF2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C79A149B-25C7-1A0D-DB3E-E7B822F6E4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40A8E289-17E8-13F8-F7E7-0528E12A56FB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A75328-DD03-6CA5-21A1-8A48697E5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8534400" cy="584200"/>
          </a:xfrm>
        </p:spPr>
        <p:txBody>
          <a:bodyPr>
            <a:normAutofit lnSpcReduction="1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b="0" dirty="0">
                <a:solidFill>
                  <a:schemeClr val="dk2"/>
                </a:solidFill>
              </a:rPr>
              <a:t>The next generation of colliders pushes </a:t>
            </a:r>
            <a:r>
              <a:rPr lang="en-US" sz="1500" dirty="0">
                <a:solidFill>
                  <a:schemeClr val="dk2"/>
                </a:solidFill>
              </a:rPr>
              <a:t>pile-up</a:t>
            </a:r>
            <a:r>
              <a:rPr lang="en-US" sz="1500" b="0" dirty="0">
                <a:solidFill>
                  <a:schemeClr val="dk2"/>
                </a:solidFill>
              </a:rPr>
              <a:t>,</a:t>
            </a:r>
            <a:r>
              <a:rPr lang="en-US" sz="1500" dirty="0">
                <a:solidFill>
                  <a:schemeClr val="dk2"/>
                </a:solidFill>
              </a:rPr>
              <a:t> rates</a:t>
            </a:r>
            <a:r>
              <a:rPr lang="en-US" sz="1500" b="0" dirty="0">
                <a:solidFill>
                  <a:schemeClr val="dk2"/>
                </a:solidFill>
              </a:rPr>
              <a:t> and </a:t>
            </a:r>
            <a:r>
              <a:rPr lang="en-US" sz="1500" dirty="0">
                <a:solidFill>
                  <a:schemeClr val="dk2"/>
                </a:solidFill>
              </a:rPr>
              <a:t>radiation</a:t>
            </a:r>
            <a:r>
              <a:rPr lang="en-US" sz="1500" b="0" dirty="0">
                <a:solidFill>
                  <a:schemeClr val="dk2"/>
                </a:solidFill>
              </a:rPr>
              <a:t> beyond what position-only tracking can resolve — </a:t>
            </a:r>
            <a:r>
              <a:rPr lang="en-US" sz="1500" b="1" dirty="0">
                <a:solidFill>
                  <a:schemeClr val="accent1"/>
                </a:solidFill>
              </a:rPr>
              <a:t>time becomes the essential coordinate.</a:t>
            </a:r>
          </a:p>
        </p:txBody>
      </p:sp>
      <p:sp>
        <p:nvSpPr>
          <p:cNvPr id="512" name="card">
            <a:extLst>
              <a:ext uri="{FF2B5EF4-FFF2-40B4-BE49-F238E27FC236}">
                <a16:creationId xmlns:a16="http://schemas.microsoft.com/office/drawing/2014/main" id="{1B7E38CA-3D46-D0E8-D369-D5AE68A8C73F}"/>
              </a:ext>
            </a:extLst>
          </p:cNvPr>
          <p:cNvSpPr/>
          <p:nvPr/>
        </p:nvSpPr>
        <p:spPr>
          <a:xfrm>
            <a:off x="4673600" y="32512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13" name="bar">
            <a:extLst>
              <a:ext uri="{FF2B5EF4-FFF2-40B4-BE49-F238E27FC236}">
                <a16:creationId xmlns:a16="http://schemas.microsoft.com/office/drawing/2014/main" id="{CFB4D238-33F0-7457-FA8D-265392EF32AA}"/>
              </a:ext>
            </a:extLst>
          </p:cNvPr>
          <p:cNvSpPr/>
          <p:nvPr/>
        </p:nvSpPr>
        <p:spPr>
          <a:xfrm>
            <a:off x="4673600" y="3251200"/>
            <a:ext cx="63500" cy="1320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/>
          <a:lstStyle/>
          <a:p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85113B-64F4-3F69-02C5-FE4082127D77}"/>
              </a:ext>
            </a:extLst>
          </p:cNvPr>
          <p:cNvGrpSpPr/>
          <p:nvPr/>
        </p:nvGrpSpPr>
        <p:grpSpPr>
          <a:xfrm>
            <a:off x="2110231" y="1809029"/>
            <a:ext cx="2423129" cy="2837112"/>
            <a:chOff x="1091541" y="2070992"/>
            <a:chExt cx="2082529" cy="230824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A25D127-3326-D8C5-FEFB-AAE1F72462A6}"/>
                </a:ext>
              </a:extLst>
            </p:cNvPr>
            <p:cNvSpPr/>
            <p:nvPr/>
          </p:nvSpPr>
          <p:spPr>
            <a:xfrm>
              <a:off x="1113042" y="2070992"/>
              <a:ext cx="2030517" cy="230824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pic>
          <p:nvPicPr>
            <p:cNvPr id="2" name="Picture 1" descr="EIC schematic">
              <a:extLst>
                <a:ext uri="{FF2B5EF4-FFF2-40B4-BE49-F238E27FC236}">
                  <a16:creationId xmlns:a16="http://schemas.microsoft.com/office/drawing/2014/main" id="{4BC10B57-AC86-1DCD-9EB1-07D0FE127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1541" y="2093422"/>
              <a:ext cx="2082529" cy="2267875"/>
            </a:xfrm>
            <a:prstGeom prst="rect">
              <a:avLst/>
            </a:prstGeom>
          </p:spPr>
        </p:pic>
      </p:grpSp>
      <p:sp>
        <p:nvSpPr>
          <p:cNvPr id="620" name="eicText"/>
          <p:cNvSpPr txBox="1"/>
          <p:nvPr/>
        </p:nvSpPr>
        <p:spPr>
          <a:xfrm>
            <a:off x="4804308" y="1902254"/>
            <a:ext cx="3726797" cy="114739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28600" indent="-228600" algn="l">
              <a:lnSpc>
                <a:spcPct val="104000"/>
              </a:lnSpc>
              <a:spcBef>
                <a:spcPts val="4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At Brookhaven Lab (US), from ~2032</a:t>
            </a:r>
          </a:p>
          <a:p>
            <a:pPr marL="228600" indent="-228600" algn="l">
              <a:lnSpc>
                <a:spcPct val="104000"/>
              </a:lnSpc>
              <a:spcBef>
                <a:spcPts val="4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First high-energy electron–ion collider</a:t>
            </a:r>
          </a:p>
          <a:p>
            <a:pPr marL="228600" indent="-228600" algn="l">
              <a:lnSpc>
                <a:spcPct val="104000"/>
              </a:lnSpc>
              <a:spcBef>
                <a:spcPts val="4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Collision energy √s up to ~140 GeV</a:t>
            </a:r>
          </a:p>
          <a:p>
            <a:pPr marL="228600" indent="-228600" algn="l">
              <a:lnSpc>
                <a:spcPct val="104000"/>
              </a:lnSpc>
              <a:spcBef>
                <a:spcPts val="400"/>
              </a:spcBef>
              <a:buClr>
                <a:schemeClr val="accent6"/>
              </a:buClr>
              <a:buFont typeface="Arial"/>
              <a:buChar char="•"/>
            </a:pPr>
            <a:r>
              <a:rPr lang="en-US" dirty="0">
                <a:solidFill>
                  <a:schemeClr val="dk2"/>
                </a:solidFill>
              </a:rPr>
              <a:t>Dedicated to nuclear structure studies</a:t>
            </a:r>
            <a:endParaRPr lang="en-US" sz="1400" dirty="0">
              <a:solidFill>
                <a:schemeClr val="dk2"/>
              </a:solidFill>
            </a:endParaRPr>
          </a:p>
        </p:txBody>
      </p:sp>
      <p:sp>
        <p:nvSpPr>
          <p:cNvPr id="7" name="ct">
            <a:extLst>
              <a:ext uri="{FF2B5EF4-FFF2-40B4-BE49-F238E27FC236}">
                <a16:creationId xmlns:a16="http://schemas.microsoft.com/office/drawing/2014/main" id="{70145C7B-08A5-3F3B-5638-FFCBF4121D12}"/>
              </a:ext>
            </a:extLst>
          </p:cNvPr>
          <p:cNvSpPr txBox="1"/>
          <p:nvPr/>
        </p:nvSpPr>
        <p:spPr>
          <a:xfrm>
            <a:off x="5384800" y="34036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6"/>
                </a:solidFill>
              </a:rPr>
              <a:t>EIC</a:t>
            </a:r>
          </a:p>
        </p:txBody>
      </p:sp>
      <p:sp>
        <p:nvSpPr>
          <p:cNvPr id="9" name="cb">
            <a:extLst>
              <a:ext uri="{FF2B5EF4-FFF2-40B4-BE49-F238E27FC236}">
                <a16:creationId xmlns:a16="http://schemas.microsoft.com/office/drawing/2014/main" id="{F7CC1656-8D19-24EC-705A-7D392A314B6B}"/>
              </a:ext>
            </a:extLst>
          </p:cNvPr>
          <p:cNvSpPr txBox="1"/>
          <p:nvPr/>
        </p:nvSpPr>
        <p:spPr>
          <a:xfrm>
            <a:off x="4876800" y="38862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A new US collider of electrons with protons and ions, probing their inner structure.</a:t>
            </a:r>
          </a:p>
        </p:txBody>
      </p:sp>
      <p:pic>
        <p:nvPicPr>
          <p:cNvPr id="11" name="Graphic 519" descr="EIC electron-ion">
            <a:extLst>
              <a:ext uri="{FF2B5EF4-FFF2-40B4-BE49-F238E27FC236}">
                <a16:creationId xmlns:a16="http://schemas.microsoft.com/office/drawing/2014/main" id="{7E52DADC-4564-CE62-D29C-CB7DEB9749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3403600"/>
            <a:ext cx="381000" cy="381000"/>
          </a:xfrm>
          <a:prstGeom prst="rect">
            <a:avLst/>
          </a:prstGeom>
        </p:spPr>
      </p:pic>
      <p:sp>
        <p:nvSpPr>
          <p:cNvPr id="630" name="epicLeft"/>
          <p:cNvSpPr txBox="1"/>
          <p:nvPr/>
        </p:nvSpPr>
        <p:spPr>
          <a:xfrm>
            <a:off x="467085" y="2200189"/>
            <a:ext cx="1549400" cy="21839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ct val="106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6"/>
                </a:solidFill>
              </a:rPr>
              <a:t>4D tracking detector in </a:t>
            </a:r>
            <a:r>
              <a:rPr lang="en-US" sz="1400" b="1" dirty="0" err="1">
                <a:solidFill>
                  <a:schemeClr val="accent6"/>
                </a:solidFill>
              </a:rPr>
              <a:t>ePIC</a:t>
            </a:r>
            <a:endParaRPr lang="en-US" sz="1400" b="1" dirty="0">
              <a:solidFill>
                <a:schemeClr val="accent6"/>
              </a:solidFill>
            </a:endParaRPr>
          </a:p>
          <a:p>
            <a:pPr marL="142875" indent="-142875" algn="l">
              <a:lnSpc>
                <a:spcPct val="106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Time-of-Flight layers</a:t>
            </a:r>
          </a:p>
          <a:p>
            <a:pPr marL="142875" indent="-142875" algn="l">
              <a:lnSpc>
                <a:spcPct val="106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Barrel + endcaps</a:t>
            </a:r>
          </a:p>
          <a:p>
            <a:pPr marL="142875" indent="-142875" algn="l">
              <a:lnSpc>
                <a:spcPct val="106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~30 ps per hit</a:t>
            </a:r>
          </a:p>
          <a:p>
            <a:pPr marL="142875" indent="-142875" algn="l">
              <a:lnSpc>
                <a:spcPct val="106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Separates π, K and p</a:t>
            </a:r>
          </a:p>
        </p:txBody>
      </p:sp>
    </p:spTree>
    <p:extLst>
      <p:ext uri="{BB962C8B-B14F-4D97-AF65-F5344CB8AC3E}">
        <p14:creationId xmlns:p14="http://schemas.microsoft.com/office/powerpoint/2010/main" val="3490525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20438D22-40B5-534B-1197-6CA31F898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0EF7FA4E-3724-87FE-0623-BB0DEACA97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Why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50504710-2AD6-58DA-E4D9-A4D469475AB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4CC38B4D-2167-BF52-0F44-215A78690B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EE60132A-74C9-2D15-F97F-62E7A1838BCC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4E0FF4-89D7-CF34-3F19-29AD035F3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8534400" cy="584200"/>
          </a:xfrm>
        </p:spPr>
        <p:txBody>
          <a:bodyPr>
            <a:normAutofit lnSpcReduction="1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b="0" dirty="0">
                <a:solidFill>
                  <a:schemeClr val="dk2"/>
                </a:solidFill>
              </a:rPr>
              <a:t>The next generation of colliders pushes </a:t>
            </a:r>
            <a:r>
              <a:rPr lang="en-US" sz="1500" dirty="0">
                <a:solidFill>
                  <a:schemeClr val="dk2"/>
                </a:solidFill>
              </a:rPr>
              <a:t>pile-up</a:t>
            </a:r>
            <a:r>
              <a:rPr lang="en-US" sz="1500" b="0" dirty="0">
                <a:solidFill>
                  <a:schemeClr val="dk2"/>
                </a:solidFill>
              </a:rPr>
              <a:t>,</a:t>
            </a:r>
            <a:r>
              <a:rPr lang="en-US" sz="1500" dirty="0">
                <a:solidFill>
                  <a:schemeClr val="dk2"/>
                </a:solidFill>
              </a:rPr>
              <a:t> rates</a:t>
            </a:r>
            <a:r>
              <a:rPr lang="en-US" sz="1500" b="0" dirty="0">
                <a:solidFill>
                  <a:schemeClr val="dk2"/>
                </a:solidFill>
              </a:rPr>
              <a:t> and </a:t>
            </a:r>
            <a:r>
              <a:rPr lang="en-US" sz="1500" dirty="0">
                <a:solidFill>
                  <a:schemeClr val="dk2"/>
                </a:solidFill>
              </a:rPr>
              <a:t>radiation</a:t>
            </a:r>
            <a:r>
              <a:rPr lang="en-US" sz="1500" b="0" dirty="0">
                <a:solidFill>
                  <a:schemeClr val="dk2"/>
                </a:solidFill>
              </a:rPr>
              <a:t> beyond what position-only tracking can resolve — </a:t>
            </a:r>
            <a:r>
              <a:rPr lang="en-US" sz="1500" b="1" dirty="0">
                <a:solidFill>
                  <a:schemeClr val="accent1"/>
                </a:solidFill>
              </a:rPr>
              <a:t>time becomes the essential coordinate.</a:t>
            </a:r>
          </a:p>
        </p:txBody>
      </p:sp>
      <p:sp>
        <p:nvSpPr>
          <p:cNvPr id="504" name="card">
            <a:extLst>
              <a:ext uri="{FF2B5EF4-FFF2-40B4-BE49-F238E27FC236}">
                <a16:creationId xmlns:a16="http://schemas.microsoft.com/office/drawing/2014/main" id="{59012645-97FB-3C63-E777-9FB1CA8B47D9}"/>
              </a:ext>
            </a:extLst>
          </p:cNvPr>
          <p:cNvSpPr/>
          <p:nvPr/>
        </p:nvSpPr>
        <p:spPr>
          <a:xfrm>
            <a:off x="4673600" y="1803400"/>
            <a:ext cx="4165600" cy="1320800"/>
          </a:xfrm>
          <a:prstGeom prst="roundRect">
            <a:avLst>
              <a:gd name="adj" fmla="val 7000"/>
            </a:avLst>
          </a:prstGeom>
          <a:solidFill>
            <a:schemeClr val="lt2"/>
          </a:solidFill>
          <a:ln w="9525">
            <a:solidFill>
              <a:schemeClr val="accent4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5" name="bar">
            <a:extLst>
              <a:ext uri="{FF2B5EF4-FFF2-40B4-BE49-F238E27FC236}">
                <a16:creationId xmlns:a16="http://schemas.microsoft.com/office/drawing/2014/main" id="{23A451C9-26E1-2246-D271-5D1D2D7FF328}"/>
              </a:ext>
            </a:extLst>
          </p:cNvPr>
          <p:cNvSpPr/>
          <p:nvPr/>
        </p:nvSpPr>
        <p:spPr>
          <a:xfrm>
            <a:off x="4673600" y="1803400"/>
            <a:ext cx="63500" cy="132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6" name="ct">
            <a:extLst>
              <a:ext uri="{FF2B5EF4-FFF2-40B4-BE49-F238E27FC236}">
                <a16:creationId xmlns:a16="http://schemas.microsoft.com/office/drawing/2014/main" id="{192F771B-2869-70EB-90D3-5CA21BF57F37}"/>
              </a:ext>
            </a:extLst>
          </p:cNvPr>
          <p:cNvSpPr txBox="1"/>
          <p:nvPr/>
        </p:nvSpPr>
        <p:spPr>
          <a:xfrm>
            <a:off x="5384800" y="1955800"/>
            <a:ext cx="32512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500" b="1" dirty="0">
                <a:solidFill>
                  <a:schemeClr val="accent3"/>
                </a:solidFill>
              </a:rPr>
              <a:t>FCC</a:t>
            </a:r>
          </a:p>
        </p:txBody>
      </p:sp>
      <p:sp>
        <p:nvSpPr>
          <p:cNvPr id="507" name="cb">
            <a:extLst>
              <a:ext uri="{FF2B5EF4-FFF2-40B4-BE49-F238E27FC236}">
                <a16:creationId xmlns:a16="http://schemas.microsoft.com/office/drawing/2014/main" id="{DFA81E08-E1C8-F1D5-93C3-4ADDAEF4E0D5}"/>
              </a:ext>
            </a:extLst>
          </p:cNvPr>
          <p:cNvSpPr txBox="1"/>
          <p:nvPr/>
        </p:nvSpPr>
        <p:spPr>
          <a:xfrm>
            <a:off x="4876800" y="2438400"/>
            <a:ext cx="3759200" cy="63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</a:pPr>
            <a:r>
              <a:rPr lang="en-US" sz="1400" dirty="0">
                <a:solidFill>
                  <a:schemeClr val="dk2"/>
                </a:solidFill>
              </a:rPr>
              <a:t>A proposed ~90 km circular collider at CERN, with electrons first and protons later.</a:t>
            </a:r>
          </a:p>
        </p:txBody>
      </p:sp>
      <p:pic>
        <p:nvPicPr>
          <p:cNvPr id="517" name="Graphic 517" descr="FCC ring collider">
            <a:extLst>
              <a:ext uri="{FF2B5EF4-FFF2-40B4-BE49-F238E27FC236}">
                <a16:creationId xmlns:a16="http://schemas.microsoft.com/office/drawing/2014/main" id="{18B0B2BC-BAD5-5EE1-A990-BCAB1989AA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6800" y="1955800"/>
            <a:ext cx="381000" cy="381000"/>
          </a:xfrm>
          <a:prstGeom prst="rect">
            <a:avLst/>
          </a:prstGeom>
        </p:spPr>
      </p:pic>
      <p:pic>
        <p:nvPicPr>
          <p:cNvPr id="2" name="Picture 1" descr="FCC ring">
            <a:extLst>
              <a:ext uri="{FF2B5EF4-FFF2-40B4-BE49-F238E27FC236}">
                <a16:creationId xmlns:a16="http://schemas.microsoft.com/office/drawing/2014/main" id="{88D456C1-F804-D308-6705-F9E4F5D20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87" y="1617156"/>
            <a:ext cx="3793322" cy="3062966"/>
          </a:xfrm>
          <a:prstGeom prst="rect">
            <a:avLst/>
          </a:prstGeom>
        </p:spPr>
      </p:pic>
      <p:sp>
        <p:nvSpPr>
          <p:cNvPr id="640" name="fccMore"/>
          <p:cNvSpPr txBox="1"/>
          <p:nvPr/>
        </p:nvSpPr>
        <p:spPr>
          <a:xfrm>
            <a:off x="4626371" y="3239942"/>
            <a:ext cx="4280380" cy="1346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28600" indent="-228600" algn="l">
              <a:lnSpc>
                <a:spcPct val="106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Two possible stages: FCC-ee, then FCC-</a:t>
            </a:r>
            <a:r>
              <a:rPr lang="en-US" sz="1400" dirty="0" err="1">
                <a:solidFill>
                  <a:schemeClr val="dk2"/>
                </a:solidFill>
              </a:rPr>
              <a:t>hh</a:t>
            </a:r>
            <a:endParaRPr lang="en-US" sz="1400" dirty="0">
              <a:solidFill>
                <a:schemeClr val="dk2"/>
              </a:solidFill>
            </a:endParaRPr>
          </a:p>
          <a:p>
            <a:pPr marL="228600" indent="-228600" algn="l">
              <a:lnSpc>
                <a:spcPct val="106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FCC-ee: √s ~90–365 GeV — Higgs &amp; EW factory</a:t>
            </a:r>
          </a:p>
          <a:p>
            <a:pPr marL="228600" indent="-228600" algn="l">
              <a:lnSpc>
                <a:spcPct val="106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FCC-hh: pp collisions up to ~100 TeV</a:t>
            </a:r>
          </a:p>
          <a:p>
            <a:pPr marL="228600" indent="-228600">
              <a:lnSpc>
                <a:spcPct val="106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</a:pPr>
            <a:r>
              <a:rPr lang="en-US" dirty="0">
                <a:solidFill>
                  <a:schemeClr val="dk2"/>
                </a:solidFill>
              </a:rPr>
              <a:t>Final CERN decision ~2028</a:t>
            </a:r>
            <a:endParaRPr lang="en-US" sz="1400" dirty="0">
              <a:solidFill>
                <a:schemeClr val="dk2"/>
              </a:solidFill>
            </a:endParaRPr>
          </a:p>
          <a:p>
            <a:pPr marL="228600" indent="-228600" algn="l">
              <a:lnSpc>
                <a:spcPct val="106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First beams targeted for the ~2045–2048</a:t>
            </a:r>
          </a:p>
        </p:txBody>
      </p:sp>
    </p:spTree>
    <p:extLst>
      <p:ext uri="{BB962C8B-B14F-4D97-AF65-F5344CB8AC3E}">
        <p14:creationId xmlns:p14="http://schemas.microsoft.com/office/powerpoint/2010/main" val="1064165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561D9081-CF37-5963-BF21-E9306DBEA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AD083BEB-C1C4-1835-FF39-A5685C8F65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l"/>
            <a:r>
              <a:rPr lang="en-US" dirty="0"/>
              <a:t>In summary: why 4D tracking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9C1951E7-53C3-7B54-595F-682D1EAC62F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90FF1AE1-636A-CD5F-9B7F-FF7AF909FD5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FA9E803E-264C-6E15-E24E-360D55C9CCF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band0"/>
          <p:cNvSpPr/>
          <p:nvPr/>
        </p:nvSpPr>
        <p:spPr>
          <a:xfrm>
            <a:off x="508000" y="1219200"/>
            <a:ext cx="8128000" cy="736600"/>
          </a:xfrm>
          <a:prstGeom prst="roundRect">
            <a:avLst>
              <a:gd name="adj" fmla="val 10000"/>
            </a:avLst>
          </a:prstGeom>
          <a:solidFill>
            <a:srgbClr val="F8F8F8"/>
          </a:solidFill>
          <a:ln w="9525">
            <a:solidFill>
              <a:srgbClr val="BEBECB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1" name="band1"/>
          <p:cNvSpPr/>
          <p:nvPr/>
        </p:nvSpPr>
        <p:spPr>
          <a:xfrm>
            <a:off x="508000" y="2082800"/>
            <a:ext cx="8128000" cy="736600"/>
          </a:xfrm>
          <a:prstGeom prst="roundRect">
            <a:avLst>
              <a:gd name="adj" fmla="val 10000"/>
            </a:avLst>
          </a:prstGeom>
          <a:solidFill>
            <a:srgbClr val="F8F8F8"/>
          </a:solidFill>
          <a:ln w="9525">
            <a:solidFill>
              <a:srgbClr val="BEBECB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2" name="band2"/>
          <p:cNvSpPr/>
          <p:nvPr/>
        </p:nvSpPr>
        <p:spPr>
          <a:xfrm>
            <a:off x="508000" y="2946400"/>
            <a:ext cx="8128000" cy="736600"/>
          </a:xfrm>
          <a:prstGeom prst="roundRect">
            <a:avLst>
              <a:gd name="adj" fmla="val 10000"/>
            </a:avLst>
          </a:prstGeom>
          <a:solidFill>
            <a:srgbClr val="F8F8F8"/>
          </a:solidFill>
          <a:ln w="9525">
            <a:solidFill>
              <a:srgbClr val="BEBECB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3" name="band3"/>
          <p:cNvSpPr/>
          <p:nvPr/>
        </p:nvSpPr>
        <p:spPr>
          <a:xfrm>
            <a:off x="508000" y="3810000"/>
            <a:ext cx="8128000" cy="736600"/>
          </a:xfrm>
          <a:prstGeom prst="roundRect">
            <a:avLst>
              <a:gd name="adj" fmla="val 10000"/>
            </a:avLst>
          </a:prstGeom>
          <a:solidFill>
            <a:srgbClr val="0033A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10" name="num0"/>
          <p:cNvSpPr/>
          <p:nvPr/>
        </p:nvSpPr>
        <p:spPr>
          <a:xfrm>
            <a:off x="685800" y="1333500"/>
            <a:ext cx="508000" cy="508000"/>
          </a:xfrm>
          <a:prstGeom prst="ellipse">
            <a:avLst/>
          </a:prstGeom>
          <a:solidFill>
            <a:srgbClr val="1C446A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11" name="num1"/>
          <p:cNvSpPr/>
          <p:nvPr/>
        </p:nvSpPr>
        <p:spPr>
          <a:xfrm>
            <a:off x="685800" y="2197100"/>
            <a:ext cx="508000" cy="508000"/>
          </a:xfrm>
          <a:prstGeom prst="ellipse">
            <a:avLst/>
          </a:prstGeom>
          <a:solidFill>
            <a:srgbClr val="E15E32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12" name="num2"/>
          <p:cNvSpPr/>
          <p:nvPr/>
        </p:nvSpPr>
        <p:spPr>
          <a:xfrm>
            <a:off x="685800" y="3060700"/>
            <a:ext cx="508000" cy="508000"/>
          </a:xfrm>
          <a:prstGeom prst="ellipse">
            <a:avLst/>
          </a:prstGeom>
          <a:solidFill>
            <a:srgbClr val="6E2466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713" name="num3"/>
          <p:cNvSpPr/>
          <p:nvPr/>
        </p:nvSpPr>
        <p:spPr>
          <a:xfrm>
            <a:off x="685800" y="3924300"/>
            <a:ext cx="508000" cy="508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800" b="1" dirty="0">
                <a:solidFill>
                  <a:srgbClr val="0033A0"/>
                </a:solidFill>
              </a:rPr>
              <a:t>4</a:t>
            </a:r>
          </a:p>
        </p:txBody>
      </p:sp>
      <p:sp>
        <p:nvSpPr>
          <p:cNvPr id="720" name="txt0"/>
          <p:cNvSpPr txBox="1"/>
          <p:nvPr/>
        </p:nvSpPr>
        <p:spPr>
          <a:xfrm>
            <a:off x="1422400" y="1219200"/>
            <a:ext cx="7061200" cy="736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>
              <a:lnSpc>
                <a:spcPct val="102000"/>
              </a:lnSpc>
            </a:pPr>
            <a:r>
              <a:rPr lang="en-US" sz="1500" b="1" dirty="0">
                <a:solidFill>
                  <a:srgbClr val="1C446A"/>
                </a:solidFill>
              </a:rPr>
              <a:t>A new generation of experiments</a:t>
            </a:r>
          </a:p>
          <a:p>
            <a:pPr algn="l">
              <a:lnSpc>
                <a:spcPct val="102000"/>
              </a:lnSpc>
              <a:spcBef>
                <a:spcPts val="200"/>
              </a:spcBef>
            </a:pPr>
            <a:r>
              <a:rPr lang="en-US" sz="1400" dirty="0">
                <a:solidFill>
                  <a:srgbClr val="2F2F2F"/>
                </a:solidFill>
              </a:rPr>
              <a:t>HL-LHC, FCC, a muon collider and the EIC are being built.</a:t>
            </a:r>
          </a:p>
        </p:txBody>
      </p:sp>
      <p:sp>
        <p:nvSpPr>
          <p:cNvPr id="721" name="txt1"/>
          <p:cNvSpPr txBox="1"/>
          <p:nvPr/>
        </p:nvSpPr>
        <p:spPr>
          <a:xfrm>
            <a:off x="1422400" y="2082800"/>
            <a:ext cx="7061200" cy="736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>
              <a:lnSpc>
                <a:spcPct val="102000"/>
              </a:lnSpc>
            </a:pPr>
            <a:r>
              <a:rPr lang="en-US" sz="1500" b="1" dirty="0">
                <a:solidFill>
                  <a:srgbClr val="E15E32"/>
                </a:solidFill>
              </a:rPr>
              <a:t>The conditions get much harsher</a:t>
            </a:r>
          </a:p>
          <a:p>
            <a:pPr algn="l">
              <a:lnSpc>
                <a:spcPct val="102000"/>
              </a:lnSpc>
              <a:spcBef>
                <a:spcPts val="200"/>
              </a:spcBef>
            </a:pPr>
            <a:r>
              <a:rPr lang="en-US" sz="1400" dirty="0">
                <a:solidFill>
                  <a:srgbClr val="2F2F2F"/>
                </a:solidFill>
              </a:rPr>
              <a:t>Higher rates and pile-up: current position-only trackers can't cope.</a:t>
            </a:r>
          </a:p>
        </p:txBody>
      </p:sp>
      <p:sp>
        <p:nvSpPr>
          <p:cNvPr id="722" name="txt2"/>
          <p:cNvSpPr txBox="1"/>
          <p:nvPr/>
        </p:nvSpPr>
        <p:spPr>
          <a:xfrm>
            <a:off x="1422400" y="2946400"/>
            <a:ext cx="7061200" cy="736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>
              <a:lnSpc>
                <a:spcPct val="102000"/>
              </a:lnSpc>
            </a:pPr>
            <a:r>
              <a:rPr lang="en-US" sz="1500" b="1" dirty="0">
                <a:solidFill>
                  <a:srgbClr val="6E2466"/>
                </a:solidFill>
              </a:rPr>
              <a:t>Add the time coordinate</a:t>
            </a:r>
          </a:p>
          <a:p>
            <a:pPr algn="l">
              <a:lnSpc>
                <a:spcPct val="102000"/>
              </a:lnSpc>
              <a:spcBef>
                <a:spcPts val="200"/>
              </a:spcBef>
            </a:pPr>
            <a:r>
              <a:rPr lang="en-US" sz="1400" dirty="0">
                <a:solidFill>
                  <a:srgbClr val="2F2F2F"/>
                </a:solidFill>
              </a:rPr>
              <a:t>A timestamp on every hit — 4D tracking — separates overlapping events</a:t>
            </a:r>
          </a:p>
        </p:txBody>
      </p:sp>
      <p:sp>
        <p:nvSpPr>
          <p:cNvPr id="723" name="txt3"/>
          <p:cNvSpPr txBox="1"/>
          <p:nvPr/>
        </p:nvSpPr>
        <p:spPr>
          <a:xfrm>
            <a:off x="1422400" y="3810000"/>
            <a:ext cx="7061200" cy="736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>
              <a:lnSpc>
                <a:spcPct val="102000"/>
              </a:lnSpc>
            </a:pPr>
            <a:r>
              <a:rPr lang="en-US" sz="1500" b="1" dirty="0">
                <a:solidFill>
                  <a:srgbClr val="FFFFFF"/>
                </a:solidFill>
              </a:rPr>
              <a:t>We need timing detectors that can also do tracking</a:t>
            </a:r>
          </a:p>
          <a:p>
            <a:pPr algn="l">
              <a:lnSpc>
                <a:spcPct val="102000"/>
              </a:lnSpc>
              <a:spcBef>
                <a:spcPts val="200"/>
              </a:spcBef>
            </a:pPr>
            <a:r>
              <a:rPr lang="en-US" sz="1400" dirty="0">
                <a:solidFill>
                  <a:srgbClr val="FFFFFF"/>
                </a:solidFill>
              </a:rPr>
              <a:t>This seminar (and my job)</a:t>
            </a:r>
          </a:p>
        </p:txBody>
      </p:sp>
      <p:sp>
        <p:nvSpPr>
          <p:cNvPr id="730" name="arr0"/>
          <p:cNvSpPr/>
          <p:nvPr/>
        </p:nvSpPr>
        <p:spPr>
          <a:xfrm flipV="1">
            <a:off x="4457700" y="1952986"/>
            <a:ext cx="228600" cy="127000"/>
          </a:xfrm>
          <a:prstGeom prst="triangle">
            <a:avLst/>
          </a:prstGeom>
          <a:solidFill>
            <a:srgbClr val="BEBEC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31" name="arr1"/>
          <p:cNvSpPr/>
          <p:nvPr/>
        </p:nvSpPr>
        <p:spPr>
          <a:xfrm flipV="1">
            <a:off x="4457700" y="2816586"/>
            <a:ext cx="228600" cy="127000"/>
          </a:xfrm>
          <a:prstGeom prst="triangle">
            <a:avLst/>
          </a:prstGeom>
          <a:solidFill>
            <a:srgbClr val="BEBEC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32" name="arr2"/>
          <p:cNvSpPr/>
          <p:nvPr/>
        </p:nvSpPr>
        <p:spPr>
          <a:xfrm flipV="1">
            <a:off x="4457700" y="3680186"/>
            <a:ext cx="228600" cy="127000"/>
          </a:xfrm>
          <a:prstGeom prst="triangle">
            <a:avLst/>
          </a:prstGeom>
          <a:solidFill>
            <a:srgbClr val="BEBECB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287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9DE6C63-79E8-C8A4-7807-4C20C2DC9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2FA46948-3AFE-3E45-ACAD-1E34AD26C2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F01C7E6-69F0-34F8-104E-EB04516F22E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294FC945-176E-37AB-5D7C-F3E2C628995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4854D7ED-BF10-6795-AAE4-5B904A58EF4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BF10A7EC-B787-AAEC-6EDA-35F9950EE3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CD348-3AF5-3AD5-BCF9-8DBCEFF0EB6F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4D tracking</a:t>
            </a:r>
          </a:p>
          <a:p>
            <a:pPr marL="469900" indent="-342900">
              <a:lnSpc>
                <a:spcPct val="150000"/>
              </a:lnSpc>
              <a:buClr>
                <a:schemeClr val="accent3"/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accent3"/>
                </a:solidFill>
              </a:rPr>
              <a:t>Timing measurements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Some valid candidates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Resistive Silicon Detector(s)</a:t>
            </a:r>
          </a:p>
        </p:txBody>
      </p:sp>
    </p:spTree>
    <p:extLst>
      <p:ext uri="{BB962C8B-B14F-4D97-AF65-F5344CB8AC3E}">
        <p14:creationId xmlns:p14="http://schemas.microsoft.com/office/powerpoint/2010/main" val="3178079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E713604F-C7CF-E863-AC6F-37DF887D6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6EFA1965-90A9-BBA0-505C-D4A360FC20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9F598ABE-FD38-C9E7-A6DB-E4824265165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21307B2A-CA95-F6C6-6FC8-FFC7A62A59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1F000A5F-EEB1-6B3D-380E-1DC0DAFFBE2E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leftText"/>
          <p:cNvSpPr txBox="1"/>
          <p:nvPr/>
        </p:nvSpPr>
        <p:spPr>
          <a:xfrm>
            <a:off x="539750" y="953659"/>
            <a:ext cx="4191000" cy="3175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sz="1400" dirty="0">
              <a:solidFill>
                <a:schemeClr val="dk2"/>
              </a:solidFill>
            </a:endParaRPr>
          </a:p>
          <a:p>
            <a:pPr marL="228600" indent="-2286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 crossing particle releases charge in the sensor → fast electrical pulse</a:t>
            </a:r>
          </a:p>
          <a:p>
            <a:pPr marL="228600" indent="-2286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The electronics record when the pulse crosses a set threshold — that instant is the arrival time t</a:t>
            </a:r>
          </a:p>
          <a:p>
            <a:pPr marL="228600" indent="-2286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t is always measured against a reference (the collision, or a ‘start’ detector)</a:t>
            </a:r>
          </a:p>
          <a:p>
            <a:pPr marL="228600" indent="-2286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Its </a:t>
            </a:r>
            <a:r>
              <a:rPr lang="en-US" sz="1400" b="1" dirty="0">
                <a:solidFill>
                  <a:schemeClr val="dk2"/>
                </a:solidFill>
              </a:rPr>
              <a:t>spread</a:t>
            </a:r>
            <a:r>
              <a:rPr lang="en-US" sz="1400" dirty="0">
                <a:solidFill>
                  <a:schemeClr val="dk2"/>
                </a:solidFill>
              </a:rPr>
              <a:t> is the time resolution 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— 4D tracking aims for at least 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≈ 30 </a:t>
            </a:r>
            <a:r>
              <a:rPr lang="en-US" sz="1400" dirty="0" err="1">
                <a:solidFill>
                  <a:schemeClr val="dk2"/>
                </a:solidFill>
              </a:rPr>
              <a:t>ps</a:t>
            </a:r>
            <a:r>
              <a:rPr lang="en-US" sz="1400" dirty="0">
                <a:solidFill>
                  <a:schemeClr val="dk2"/>
                </a:solidFill>
              </a:rPr>
              <a:t> 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sz="1400" b="1" dirty="0">
              <a:solidFill>
                <a:schemeClr val="dk2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125B8D-BC8B-91A7-493D-5BDA0C2AD785}"/>
              </a:ext>
            </a:extLst>
          </p:cNvPr>
          <p:cNvGrpSpPr/>
          <p:nvPr/>
        </p:nvGrpSpPr>
        <p:grpSpPr>
          <a:xfrm>
            <a:off x="5162550" y="2552700"/>
            <a:ext cx="3254375" cy="1934146"/>
            <a:chOff x="4724400" y="1320800"/>
            <a:chExt cx="3987800" cy="2743200"/>
          </a:xfrm>
        </p:grpSpPr>
        <p:sp>
          <p:nvSpPr>
            <p:cNvPr id="801" name="d"/>
            <p:cNvSpPr/>
            <p:nvPr/>
          </p:nvSpPr>
          <p:spPr>
            <a:xfrm>
              <a:off x="4724400" y="1320800"/>
              <a:ext cx="3987800" cy="2717800"/>
            </a:xfrm>
            <a:prstGeom prst="roundRect">
              <a:avLst>
                <a:gd name="adj" fmla="val 4000"/>
              </a:avLst>
            </a:prstGeom>
            <a:solidFill>
              <a:schemeClr val="lt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802" name="ln"/>
            <p:cNvCxnSpPr/>
            <p:nvPr/>
          </p:nvCxnSpPr>
          <p:spPr>
            <a:xfrm>
              <a:off x="5130800" y="1498600"/>
              <a:ext cx="254" cy="2311400"/>
            </a:xfrm>
            <a:prstGeom prst="line">
              <a:avLst/>
            </a:prstGeom>
            <a:ln w="12700" cap="rnd">
              <a:solidFill>
                <a:srgbClr val="2F2F2F"/>
              </a:solidFill>
            </a:ln>
          </p:spPr>
        </p:cxnSp>
        <p:cxnSp>
          <p:nvCxnSpPr>
            <p:cNvPr id="803" name="ln"/>
            <p:cNvCxnSpPr/>
            <p:nvPr/>
          </p:nvCxnSpPr>
          <p:spPr>
            <a:xfrm>
              <a:off x="5130800" y="3810000"/>
              <a:ext cx="3479800" cy="254"/>
            </a:xfrm>
            <a:prstGeom prst="line">
              <a:avLst/>
            </a:prstGeom>
            <a:ln w="12700" cap="rnd">
              <a:solidFill>
                <a:srgbClr val="2F2F2F"/>
              </a:solidFill>
            </a:ln>
          </p:spPr>
        </p:cxnSp>
        <p:cxnSp>
          <p:nvCxnSpPr>
            <p:cNvPr id="804" name="ln"/>
            <p:cNvCxnSpPr/>
            <p:nvPr/>
          </p:nvCxnSpPr>
          <p:spPr>
            <a:xfrm>
              <a:off x="5207000" y="2946400"/>
              <a:ext cx="3200400" cy="254"/>
            </a:xfrm>
            <a:prstGeom prst="line">
              <a:avLst/>
            </a:prstGeom>
            <a:ln w="19050" cap="rnd">
              <a:solidFill>
                <a:srgbClr val="E15E32"/>
              </a:solidFill>
              <a:prstDash val="dash"/>
            </a:ln>
          </p:spPr>
        </p:cxnSp>
        <p:cxnSp>
          <p:nvCxnSpPr>
            <p:cNvPr id="805" name="ln"/>
            <p:cNvCxnSpPr/>
            <p:nvPr/>
          </p:nvCxnSpPr>
          <p:spPr>
            <a:xfrm>
              <a:off x="5130800" y="3657600"/>
              <a:ext cx="711200" cy="254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6" name="ln"/>
            <p:cNvCxnSpPr/>
            <p:nvPr/>
          </p:nvCxnSpPr>
          <p:spPr>
            <a:xfrm flipH="1">
              <a:off x="5842000" y="1854200"/>
              <a:ext cx="711200" cy="18034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7" name="ln"/>
            <p:cNvCxnSpPr/>
            <p:nvPr/>
          </p:nvCxnSpPr>
          <p:spPr>
            <a:xfrm>
              <a:off x="6553200" y="1854200"/>
              <a:ext cx="711200" cy="7874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8" name="ln"/>
            <p:cNvCxnSpPr/>
            <p:nvPr/>
          </p:nvCxnSpPr>
          <p:spPr>
            <a:xfrm>
              <a:off x="7264400" y="2641600"/>
              <a:ext cx="1244600" cy="3048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9" name="ln"/>
            <p:cNvCxnSpPr/>
            <p:nvPr/>
          </p:nvCxnSpPr>
          <p:spPr>
            <a:xfrm>
              <a:off x="6121400" y="2717800"/>
              <a:ext cx="254" cy="1092200"/>
            </a:xfrm>
            <a:prstGeom prst="line">
              <a:avLst/>
            </a:prstGeom>
            <a:ln w="15875" cap="rnd">
              <a:solidFill>
                <a:srgbClr val="6E2466"/>
              </a:solidFill>
              <a:prstDash val="dash"/>
            </a:ln>
          </p:spPr>
        </p:cxnSp>
        <p:sp>
          <p:nvSpPr>
            <p:cNvPr id="810" name="d"/>
            <p:cNvSpPr/>
            <p:nvPr/>
          </p:nvSpPr>
          <p:spPr>
            <a:xfrm>
              <a:off x="6070600" y="2895600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t"/>
            <p:cNvSpPr txBox="1"/>
            <p:nvPr/>
          </p:nvSpPr>
          <p:spPr>
            <a:xfrm>
              <a:off x="5257801" y="2328457"/>
              <a:ext cx="10668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b="1" dirty="0">
                  <a:solidFill>
                    <a:schemeClr val="accent3"/>
                  </a:solidFill>
                </a:rPr>
                <a:t>threshold</a:t>
              </a:r>
            </a:p>
          </p:txBody>
        </p:sp>
        <p:sp>
          <p:nvSpPr>
            <p:cNvPr id="812" name="t"/>
            <p:cNvSpPr txBox="1"/>
            <p:nvPr/>
          </p:nvSpPr>
          <p:spPr>
            <a:xfrm>
              <a:off x="8051800" y="3860800"/>
              <a:ext cx="5842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i="1" dirty="0">
                  <a:solidFill>
                    <a:schemeClr val="dk2"/>
                  </a:solidFill>
                </a:rPr>
                <a:t>time</a:t>
              </a:r>
            </a:p>
          </p:txBody>
        </p:sp>
        <p:sp>
          <p:nvSpPr>
            <p:cNvPr id="813" name="t"/>
            <p:cNvSpPr txBox="1"/>
            <p:nvPr/>
          </p:nvSpPr>
          <p:spPr>
            <a:xfrm>
              <a:off x="5232400" y="1397000"/>
              <a:ext cx="8890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i="1" dirty="0">
                  <a:solidFill>
                    <a:schemeClr val="dk2"/>
                  </a:solidFill>
                </a:rPr>
                <a:t>signal</a:t>
              </a:r>
            </a:p>
          </p:txBody>
        </p:sp>
        <p:sp>
          <p:nvSpPr>
            <p:cNvPr id="814" name="t"/>
            <p:cNvSpPr txBox="1"/>
            <p:nvPr/>
          </p:nvSpPr>
          <p:spPr>
            <a:xfrm>
              <a:off x="5867400" y="3813049"/>
              <a:ext cx="508000" cy="2286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ctr"/>
              <a:r>
                <a:rPr lang="en-US" sz="1100" b="1" dirty="0">
                  <a:solidFill>
                    <a:schemeClr val="accent5"/>
                  </a:solidFill>
                </a:rPr>
                <a:t>t</a:t>
              </a:r>
              <a:endParaRPr lang="en-US" sz="16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2" name="slab">
            <a:extLst>
              <a:ext uri="{FF2B5EF4-FFF2-40B4-BE49-F238E27FC236}">
                <a16:creationId xmlns:a16="http://schemas.microsoft.com/office/drawing/2014/main" id="{DFF8A74D-7842-57A0-9CF8-DDAFD01B6CB3}"/>
              </a:ext>
            </a:extLst>
          </p:cNvPr>
          <p:cNvSpPr/>
          <p:nvPr/>
        </p:nvSpPr>
        <p:spPr>
          <a:xfrm rot="5400000">
            <a:off x="6633656" y="920441"/>
            <a:ext cx="508000" cy="9398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821" name="track"/>
          <p:cNvCxnSpPr>
            <a:cxnSpLocks/>
            <a:stCxn id="822" idx="3"/>
          </p:cNvCxnSpPr>
          <p:nvPr/>
        </p:nvCxnSpPr>
        <p:spPr>
          <a:xfrm flipH="1">
            <a:off x="6336545" y="570269"/>
            <a:ext cx="1053958" cy="1362328"/>
          </a:xfrm>
          <a:prstGeom prst="line">
            <a:avLst/>
          </a:prstGeom>
          <a:ln w="31750" cap="rnd">
            <a:solidFill>
              <a:schemeClr val="accent3"/>
            </a:solidFill>
            <a:tailEnd type="triangle" w="med" len="med"/>
          </a:ln>
        </p:spPr>
      </p:cxnSp>
      <p:sp>
        <p:nvSpPr>
          <p:cNvPr id="822" name="e"/>
          <p:cNvSpPr/>
          <p:nvPr/>
        </p:nvSpPr>
        <p:spPr>
          <a:xfrm>
            <a:off x="7371904" y="461868"/>
            <a:ext cx="127000" cy="127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26" name="t"/>
          <p:cNvSpPr txBox="1"/>
          <p:nvPr/>
        </p:nvSpPr>
        <p:spPr>
          <a:xfrm>
            <a:off x="5670928" y="1102497"/>
            <a:ext cx="724929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400" b="1" dirty="0">
                <a:solidFill>
                  <a:schemeClr val="accent3"/>
                </a:solidFill>
              </a:rPr>
              <a:t>particle</a:t>
            </a:r>
          </a:p>
        </p:txBody>
      </p:sp>
      <p:sp>
        <p:nvSpPr>
          <p:cNvPr id="827" name="t"/>
          <p:cNvSpPr txBox="1"/>
          <p:nvPr/>
        </p:nvSpPr>
        <p:spPr>
          <a:xfrm>
            <a:off x="7565904" y="1292516"/>
            <a:ext cx="1016000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sensor</a:t>
            </a:r>
          </a:p>
        </p:txBody>
      </p:sp>
      <p:sp>
        <p:nvSpPr>
          <p:cNvPr id="14" name="slab">
            <a:extLst>
              <a:ext uri="{FF2B5EF4-FFF2-40B4-BE49-F238E27FC236}">
                <a16:creationId xmlns:a16="http://schemas.microsoft.com/office/drawing/2014/main" id="{AA02D2EB-7235-8083-53CE-DCD65B318CE6}"/>
              </a:ext>
            </a:extLst>
          </p:cNvPr>
          <p:cNvSpPr/>
          <p:nvPr/>
        </p:nvSpPr>
        <p:spPr>
          <a:xfrm rot="5400000">
            <a:off x="6677897" y="1028185"/>
            <a:ext cx="366054" cy="848802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FDA34B-8A32-7BD6-367E-1C01D4DFFD32}"/>
              </a:ext>
            </a:extLst>
          </p:cNvPr>
          <p:cNvCxnSpPr/>
          <p:nvPr/>
        </p:nvCxnSpPr>
        <p:spPr>
          <a:xfrm>
            <a:off x="6506657" y="1645135"/>
            <a:ext cx="207168" cy="0"/>
          </a:xfrm>
          <a:prstGeom prst="line">
            <a:avLst/>
          </a:prstGeom>
          <a:ln w="19050">
            <a:solidFill>
              <a:srgbClr val="1C4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ab">
            <a:extLst>
              <a:ext uri="{FF2B5EF4-FFF2-40B4-BE49-F238E27FC236}">
                <a16:creationId xmlns:a16="http://schemas.microsoft.com/office/drawing/2014/main" id="{2E555C14-FB8F-0378-A896-991C90C64885}"/>
              </a:ext>
            </a:extLst>
          </p:cNvPr>
          <p:cNvSpPr/>
          <p:nvPr/>
        </p:nvSpPr>
        <p:spPr>
          <a:xfrm>
            <a:off x="6420571" y="1937538"/>
            <a:ext cx="934171" cy="425074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txBody>
          <a:bodyPr/>
          <a:lstStyle/>
          <a:p>
            <a:endParaRPr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A8246A8-F61A-2FA3-7D41-C785491AEEA7}"/>
              </a:ext>
            </a:extLst>
          </p:cNvPr>
          <p:cNvCxnSpPr>
            <a:cxnSpLocks/>
            <a:stCxn id="12" idx="3"/>
            <a:endCxn id="22" idx="0"/>
          </p:cNvCxnSpPr>
          <p:nvPr/>
        </p:nvCxnSpPr>
        <p:spPr>
          <a:xfrm>
            <a:off x="6887656" y="1644341"/>
            <a:ext cx="1" cy="29319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">
            <a:extLst>
              <a:ext uri="{FF2B5EF4-FFF2-40B4-BE49-F238E27FC236}">
                <a16:creationId xmlns:a16="http://schemas.microsoft.com/office/drawing/2014/main" id="{C7F5D846-648A-3240-A71C-F9C91AEDC1C0}"/>
              </a:ext>
            </a:extLst>
          </p:cNvPr>
          <p:cNvSpPr txBox="1"/>
          <p:nvPr/>
        </p:nvSpPr>
        <p:spPr>
          <a:xfrm>
            <a:off x="7560137" y="1988613"/>
            <a:ext cx="1016000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electronics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60F3DA9-8E80-2982-1628-3EE27400E51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6887657" y="2362612"/>
            <a:ext cx="0" cy="33116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75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/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sp>
        <p:nvSpPr>
          <p:cNvPr id="150" name="Google Shape;150;p26"/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08D8F05E-A166-772F-3BA0-5A275585F7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9750" y="1000313"/>
            <a:ext cx="680134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400" dirty="0"/>
          </a:p>
          <a:p>
            <a:pPr marL="0" lvl="0" indent="0">
              <a:buNone/>
            </a:pPr>
            <a:r>
              <a:rPr lang="en-GB" sz="1400" b="0" dirty="0"/>
              <a:t>Disclaimer:</a:t>
            </a:r>
          </a:p>
          <a:p>
            <a:pPr marL="0" lvl="0" indent="0">
              <a:buNone/>
            </a:pPr>
            <a:r>
              <a:rPr lang="en-GB" sz="1400" b="0" i="1" dirty="0"/>
              <a:t>I took inspiration from </a:t>
            </a:r>
            <a:r>
              <a:rPr lang="en-GB" sz="1400" b="0" i="1" dirty="0" err="1"/>
              <a:t>Nicolò</a:t>
            </a:r>
            <a:r>
              <a:rPr lang="en-GB" sz="1400" b="0" i="1" dirty="0"/>
              <a:t> Cartiglia and Frank Hartmann’s lectures at the 2026 EDIT school for parts of this seminar </a:t>
            </a:r>
            <a:endParaRPr sz="1400" b="0" i="1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491C0-3F0C-84B4-D491-F715CA05AB1B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4D tracking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Timing measurements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Some valid candidates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Resistive Silicon Detector(s)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B0B0C072-90D3-9368-C1CF-79021F26D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5E97949-6D6E-8B63-390D-79F0BFBC6B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E9953006-46D2-226E-F09A-8077E9BA480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DADF7CA1-D648-ECF3-4277-9460A18CB6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BAB4044B-82A0-5E4C-B9D5-B8BFD11E928F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leftText">
            <a:extLst>
              <a:ext uri="{FF2B5EF4-FFF2-40B4-BE49-F238E27FC236}">
                <a16:creationId xmlns:a16="http://schemas.microsoft.com/office/drawing/2014/main" id="{D9F2F908-DF00-C7A3-3DF7-6CBC4B1DEC19}"/>
              </a:ext>
            </a:extLst>
          </p:cNvPr>
          <p:cNvSpPr txBox="1"/>
          <p:nvPr/>
        </p:nvSpPr>
        <p:spPr>
          <a:xfrm>
            <a:off x="537107" y="953943"/>
            <a:ext cx="4191000" cy="338231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In all time measurement systems, there are always at least </a:t>
            </a:r>
            <a:r>
              <a:rPr lang="en-US" b="1" dirty="0">
                <a:solidFill>
                  <a:schemeClr val="dk2"/>
                </a:solidFill>
              </a:rPr>
              <a:t>two equally important components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dk2"/>
                </a:solidFill>
              </a:rPr>
              <a:t>Detector 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dk2"/>
                </a:solidFill>
              </a:rPr>
              <a:t>Electronics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Practically, the time coordinate is extracted by the electronics from the signal provided by the detector. </a:t>
            </a:r>
          </a:p>
          <a:p>
            <a:pPr marL="342900" indent="-3429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dk2"/>
                </a:solidFill>
              </a:rPr>
              <a:t>Faster (shorter) signals are better</a:t>
            </a:r>
          </a:p>
          <a:p>
            <a:pPr marL="342900" indent="-3429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dk2"/>
                </a:solidFill>
              </a:rPr>
              <a:t>Large signals help the electronics</a:t>
            </a:r>
          </a:p>
          <a:p>
            <a:pPr marL="342900" indent="-34290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dk2"/>
                </a:solidFill>
              </a:rPr>
              <a:t>They must be able to fulfill the experiment requirements </a:t>
            </a:r>
            <a:r>
              <a:rPr lang="en-US" b="1" dirty="0">
                <a:solidFill>
                  <a:schemeClr val="dk2"/>
                </a:solidFill>
              </a:rPr>
              <a:t>together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581CBD-F894-4821-644C-B72DA61EC072}"/>
              </a:ext>
            </a:extLst>
          </p:cNvPr>
          <p:cNvGrpSpPr/>
          <p:nvPr/>
        </p:nvGrpSpPr>
        <p:grpSpPr>
          <a:xfrm>
            <a:off x="5162550" y="2552700"/>
            <a:ext cx="3254375" cy="1934146"/>
            <a:chOff x="4724400" y="1320800"/>
            <a:chExt cx="3987800" cy="2743200"/>
          </a:xfrm>
        </p:grpSpPr>
        <p:sp>
          <p:nvSpPr>
            <p:cNvPr id="801" name="d">
              <a:extLst>
                <a:ext uri="{FF2B5EF4-FFF2-40B4-BE49-F238E27FC236}">
                  <a16:creationId xmlns:a16="http://schemas.microsoft.com/office/drawing/2014/main" id="{2DCC9048-8639-ED97-13DF-3087902BBB37}"/>
                </a:ext>
              </a:extLst>
            </p:cNvPr>
            <p:cNvSpPr/>
            <p:nvPr/>
          </p:nvSpPr>
          <p:spPr>
            <a:xfrm>
              <a:off x="4724400" y="1320800"/>
              <a:ext cx="3987800" cy="2717800"/>
            </a:xfrm>
            <a:prstGeom prst="roundRect">
              <a:avLst>
                <a:gd name="adj" fmla="val 4000"/>
              </a:avLst>
            </a:prstGeom>
            <a:solidFill>
              <a:schemeClr val="lt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802" name="ln">
              <a:extLst>
                <a:ext uri="{FF2B5EF4-FFF2-40B4-BE49-F238E27FC236}">
                  <a16:creationId xmlns:a16="http://schemas.microsoft.com/office/drawing/2014/main" id="{FA2A2EDD-382E-14C5-965D-416A421E9690}"/>
                </a:ext>
              </a:extLst>
            </p:cNvPr>
            <p:cNvCxnSpPr/>
            <p:nvPr/>
          </p:nvCxnSpPr>
          <p:spPr>
            <a:xfrm>
              <a:off x="5130800" y="1498600"/>
              <a:ext cx="254" cy="2311400"/>
            </a:xfrm>
            <a:prstGeom prst="line">
              <a:avLst/>
            </a:prstGeom>
            <a:ln w="12700" cap="rnd">
              <a:solidFill>
                <a:srgbClr val="2F2F2F"/>
              </a:solidFill>
            </a:ln>
          </p:spPr>
        </p:cxnSp>
        <p:cxnSp>
          <p:nvCxnSpPr>
            <p:cNvPr id="803" name="ln">
              <a:extLst>
                <a:ext uri="{FF2B5EF4-FFF2-40B4-BE49-F238E27FC236}">
                  <a16:creationId xmlns:a16="http://schemas.microsoft.com/office/drawing/2014/main" id="{A0C9C46D-A815-8F56-EB3E-76040ACC3EF2}"/>
                </a:ext>
              </a:extLst>
            </p:cNvPr>
            <p:cNvCxnSpPr/>
            <p:nvPr/>
          </p:nvCxnSpPr>
          <p:spPr>
            <a:xfrm>
              <a:off x="5130800" y="3810000"/>
              <a:ext cx="3479800" cy="254"/>
            </a:xfrm>
            <a:prstGeom prst="line">
              <a:avLst/>
            </a:prstGeom>
            <a:ln w="12700" cap="rnd">
              <a:solidFill>
                <a:srgbClr val="2F2F2F"/>
              </a:solidFill>
            </a:ln>
          </p:spPr>
        </p:cxnSp>
        <p:cxnSp>
          <p:nvCxnSpPr>
            <p:cNvPr id="804" name="ln">
              <a:extLst>
                <a:ext uri="{FF2B5EF4-FFF2-40B4-BE49-F238E27FC236}">
                  <a16:creationId xmlns:a16="http://schemas.microsoft.com/office/drawing/2014/main" id="{DA04BB51-F367-7687-9252-09A9DB660581}"/>
                </a:ext>
              </a:extLst>
            </p:cNvPr>
            <p:cNvCxnSpPr/>
            <p:nvPr/>
          </p:nvCxnSpPr>
          <p:spPr>
            <a:xfrm>
              <a:off x="5207000" y="2946400"/>
              <a:ext cx="3200400" cy="254"/>
            </a:xfrm>
            <a:prstGeom prst="line">
              <a:avLst/>
            </a:prstGeom>
            <a:ln w="19050" cap="rnd">
              <a:solidFill>
                <a:srgbClr val="E15E32"/>
              </a:solidFill>
              <a:prstDash val="dash"/>
            </a:ln>
          </p:spPr>
        </p:cxnSp>
        <p:cxnSp>
          <p:nvCxnSpPr>
            <p:cNvPr id="805" name="ln">
              <a:extLst>
                <a:ext uri="{FF2B5EF4-FFF2-40B4-BE49-F238E27FC236}">
                  <a16:creationId xmlns:a16="http://schemas.microsoft.com/office/drawing/2014/main" id="{C6942C2C-D8C0-1666-6DFF-86BCC178E9E4}"/>
                </a:ext>
              </a:extLst>
            </p:cNvPr>
            <p:cNvCxnSpPr/>
            <p:nvPr/>
          </p:nvCxnSpPr>
          <p:spPr>
            <a:xfrm>
              <a:off x="5130800" y="3657600"/>
              <a:ext cx="711200" cy="254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6" name="ln">
              <a:extLst>
                <a:ext uri="{FF2B5EF4-FFF2-40B4-BE49-F238E27FC236}">
                  <a16:creationId xmlns:a16="http://schemas.microsoft.com/office/drawing/2014/main" id="{4E477BCE-E0EE-FB42-B46C-BBBD049C2FD8}"/>
                </a:ext>
              </a:extLst>
            </p:cNvPr>
            <p:cNvCxnSpPr/>
            <p:nvPr/>
          </p:nvCxnSpPr>
          <p:spPr>
            <a:xfrm flipH="1">
              <a:off x="5842000" y="1854200"/>
              <a:ext cx="711200" cy="18034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7" name="ln">
              <a:extLst>
                <a:ext uri="{FF2B5EF4-FFF2-40B4-BE49-F238E27FC236}">
                  <a16:creationId xmlns:a16="http://schemas.microsoft.com/office/drawing/2014/main" id="{F5BA82DA-4FDF-F026-D8CE-90184839E42B}"/>
                </a:ext>
              </a:extLst>
            </p:cNvPr>
            <p:cNvCxnSpPr/>
            <p:nvPr/>
          </p:nvCxnSpPr>
          <p:spPr>
            <a:xfrm>
              <a:off x="6553200" y="1854200"/>
              <a:ext cx="711200" cy="7874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8" name="ln">
              <a:extLst>
                <a:ext uri="{FF2B5EF4-FFF2-40B4-BE49-F238E27FC236}">
                  <a16:creationId xmlns:a16="http://schemas.microsoft.com/office/drawing/2014/main" id="{2ED9A68B-8F11-BD53-7C1D-BAB1BEFC3DF7}"/>
                </a:ext>
              </a:extLst>
            </p:cNvPr>
            <p:cNvCxnSpPr/>
            <p:nvPr/>
          </p:nvCxnSpPr>
          <p:spPr>
            <a:xfrm>
              <a:off x="7264400" y="2641600"/>
              <a:ext cx="1244600" cy="304800"/>
            </a:xfrm>
            <a:prstGeom prst="line">
              <a:avLst/>
            </a:prstGeom>
            <a:ln w="31750" cap="rnd">
              <a:solidFill>
                <a:srgbClr val="0033A0"/>
              </a:solidFill>
            </a:ln>
          </p:spPr>
        </p:cxnSp>
        <p:cxnSp>
          <p:nvCxnSpPr>
            <p:cNvPr id="809" name="ln">
              <a:extLst>
                <a:ext uri="{FF2B5EF4-FFF2-40B4-BE49-F238E27FC236}">
                  <a16:creationId xmlns:a16="http://schemas.microsoft.com/office/drawing/2014/main" id="{F6AE13D5-D580-2F13-6B7D-F28740218576}"/>
                </a:ext>
              </a:extLst>
            </p:cNvPr>
            <p:cNvCxnSpPr/>
            <p:nvPr/>
          </p:nvCxnSpPr>
          <p:spPr>
            <a:xfrm>
              <a:off x="6121400" y="2717800"/>
              <a:ext cx="254" cy="1092200"/>
            </a:xfrm>
            <a:prstGeom prst="line">
              <a:avLst/>
            </a:prstGeom>
            <a:ln w="15875" cap="rnd">
              <a:solidFill>
                <a:srgbClr val="6E2466"/>
              </a:solidFill>
              <a:prstDash val="dash"/>
            </a:ln>
          </p:spPr>
        </p:cxnSp>
        <p:sp>
          <p:nvSpPr>
            <p:cNvPr id="810" name="d">
              <a:extLst>
                <a:ext uri="{FF2B5EF4-FFF2-40B4-BE49-F238E27FC236}">
                  <a16:creationId xmlns:a16="http://schemas.microsoft.com/office/drawing/2014/main" id="{39EE83E7-ED14-591B-9D38-17909DE3A290}"/>
                </a:ext>
              </a:extLst>
            </p:cNvPr>
            <p:cNvSpPr/>
            <p:nvPr/>
          </p:nvSpPr>
          <p:spPr>
            <a:xfrm>
              <a:off x="6070600" y="2895600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t">
              <a:extLst>
                <a:ext uri="{FF2B5EF4-FFF2-40B4-BE49-F238E27FC236}">
                  <a16:creationId xmlns:a16="http://schemas.microsoft.com/office/drawing/2014/main" id="{45B78252-98A2-C7A5-D4A0-8FA8A2D1CEAB}"/>
                </a:ext>
              </a:extLst>
            </p:cNvPr>
            <p:cNvSpPr txBox="1"/>
            <p:nvPr/>
          </p:nvSpPr>
          <p:spPr>
            <a:xfrm>
              <a:off x="5257801" y="2328457"/>
              <a:ext cx="10668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b="1" dirty="0">
                  <a:solidFill>
                    <a:schemeClr val="accent3"/>
                  </a:solidFill>
                </a:rPr>
                <a:t>threshold</a:t>
              </a:r>
            </a:p>
          </p:txBody>
        </p:sp>
        <p:sp>
          <p:nvSpPr>
            <p:cNvPr id="812" name="t">
              <a:extLst>
                <a:ext uri="{FF2B5EF4-FFF2-40B4-BE49-F238E27FC236}">
                  <a16:creationId xmlns:a16="http://schemas.microsoft.com/office/drawing/2014/main" id="{1D676CD4-9D89-ECAB-C198-81C0CB0B85C2}"/>
                </a:ext>
              </a:extLst>
            </p:cNvPr>
            <p:cNvSpPr txBox="1"/>
            <p:nvPr/>
          </p:nvSpPr>
          <p:spPr>
            <a:xfrm>
              <a:off x="8051800" y="3860800"/>
              <a:ext cx="5842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i="1" dirty="0">
                  <a:solidFill>
                    <a:schemeClr val="dk2"/>
                  </a:solidFill>
                </a:rPr>
                <a:t>time</a:t>
              </a:r>
            </a:p>
          </p:txBody>
        </p:sp>
        <p:sp>
          <p:nvSpPr>
            <p:cNvPr id="813" name="t">
              <a:extLst>
                <a:ext uri="{FF2B5EF4-FFF2-40B4-BE49-F238E27FC236}">
                  <a16:creationId xmlns:a16="http://schemas.microsoft.com/office/drawing/2014/main" id="{355385B3-8863-EF7F-9852-11D400EEED47}"/>
                </a:ext>
              </a:extLst>
            </p:cNvPr>
            <p:cNvSpPr txBox="1"/>
            <p:nvPr/>
          </p:nvSpPr>
          <p:spPr>
            <a:xfrm>
              <a:off x="5232400" y="1397000"/>
              <a:ext cx="889000" cy="2032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l"/>
              <a:r>
                <a:rPr lang="en-US" sz="1400" i="1" dirty="0">
                  <a:solidFill>
                    <a:schemeClr val="dk2"/>
                  </a:solidFill>
                </a:rPr>
                <a:t>signal</a:t>
              </a:r>
            </a:p>
          </p:txBody>
        </p:sp>
        <p:sp>
          <p:nvSpPr>
            <p:cNvPr id="814" name="t">
              <a:extLst>
                <a:ext uri="{FF2B5EF4-FFF2-40B4-BE49-F238E27FC236}">
                  <a16:creationId xmlns:a16="http://schemas.microsoft.com/office/drawing/2014/main" id="{BE33F43E-04F8-8A15-F1FB-E532AA7C22FC}"/>
                </a:ext>
              </a:extLst>
            </p:cNvPr>
            <p:cNvSpPr txBox="1"/>
            <p:nvPr/>
          </p:nvSpPr>
          <p:spPr>
            <a:xfrm>
              <a:off x="5867400" y="3813049"/>
              <a:ext cx="508000" cy="2286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ctr"/>
              <a:r>
                <a:rPr lang="en-US" sz="1100" b="1" dirty="0">
                  <a:solidFill>
                    <a:schemeClr val="accent5"/>
                  </a:solidFill>
                </a:rPr>
                <a:t>t</a:t>
              </a:r>
              <a:endParaRPr lang="en-US" sz="16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2" name="slab">
            <a:extLst>
              <a:ext uri="{FF2B5EF4-FFF2-40B4-BE49-F238E27FC236}">
                <a16:creationId xmlns:a16="http://schemas.microsoft.com/office/drawing/2014/main" id="{590749B4-A042-A56E-56F3-12AA21A5FEE9}"/>
              </a:ext>
            </a:extLst>
          </p:cNvPr>
          <p:cNvSpPr/>
          <p:nvPr/>
        </p:nvSpPr>
        <p:spPr>
          <a:xfrm rot="5400000">
            <a:off x="6633656" y="920441"/>
            <a:ext cx="508000" cy="9398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821" name="track">
            <a:extLst>
              <a:ext uri="{FF2B5EF4-FFF2-40B4-BE49-F238E27FC236}">
                <a16:creationId xmlns:a16="http://schemas.microsoft.com/office/drawing/2014/main" id="{90B59125-E9C3-ADC2-440E-7972DF7C1B95}"/>
              </a:ext>
            </a:extLst>
          </p:cNvPr>
          <p:cNvCxnSpPr>
            <a:cxnSpLocks/>
            <a:stCxn id="822" idx="3"/>
          </p:cNvCxnSpPr>
          <p:nvPr/>
        </p:nvCxnSpPr>
        <p:spPr>
          <a:xfrm flipH="1">
            <a:off x="6336545" y="570269"/>
            <a:ext cx="1053958" cy="1362328"/>
          </a:xfrm>
          <a:prstGeom prst="line">
            <a:avLst/>
          </a:prstGeom>
          <a:ln w="31750" cap="rnd">
            <a:solidFill>
              <a:schemeClr val="accent3"/>
            </a:solidFill>
            <a:tailEnd type="triangle" w="med" len="med"/>
          </a:ln>
        </p:spPr>
      </p:cxnSp>
      <p:sp>
        <p:nvSpPr>
          <p:cNvPr id="822" name="e">
            <a:extLst>
              <a:ext uri="{FF2B5EF4-FFF2-40B4-BE49-F238E27FC236}">
                <a16:creationId xmlns:a16="http://schemas.microsoft.com/office/drawing/2014/main" id="{39953426-7620-5050-C39C-E5EB3AEE0FF3}"/>
              </a:ext>
            </a:extLst>
          </p:cNvPr>
          <p:cNvSpPr/>
          <p:nvPr/>
        </p:nvSpPr>
        <p:spPr>
          <a:xfrm>
            <a:off x="7371904" y="461868"/>
            <a:ext cx="127000" cy="127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26" name="t">
            <a:extLst>
              <a:ext uri="{FF2B5EF4-FFF2-40B4-BE49-F238E27FC236}">
                <a16:creationId xmlns:a16="http://schemas.microsoft.com/office/drawing/2014/main" id="{95174AAA-FD97-9FBD-0D01-DD9CD4E83BFF}"/>
              </a:ext>
            </a:extLst>
          </p:cNvPr>
          <p:cNvSpPr txBox="1"/>
          <p:nvPr/>
        </p:nvSpPr>
        <p:spPr>
          <a:xfrm>
            <a:off x="5670928" y="1102497"/>
            <a:ext cx="724929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400" b="1" dirty="0">
                <a:solidFill>
                  <a:schemeClr val="accent3"/>
                </a:solidFill>
              </a:rPr>
              <a:t>particle</a:t>
            </a:r>
          </a:p>
        </p:txBody>
      </p:sp>
      <p:sp>
        <p:nvSpPr>
          <p:cNvPr id="827" name="t">
            <a:extLst>
              <a:ext uri="{FF2B5EF4-FFF2-40B4-BE49-F238E27FC236}">
                <a16:creationId xmlns:a16="http://schemas.microsoft.com/office/drawing/2014/main" id="{C629D821-E816-D563-7E70-8BCB65F1C069}"/>
              </a:ext>
            </a:extLst>
          </p:cNvPr>
          <p:cNvSpPr txBox="1"/>
          <p:nvPr/>
        </p:nvSpPr>
        <p:spPr>
          <a:xfrm>
            <a:off x="7565904" y="1292516"/>
            <a:ext cx="1016000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sensor</a:t>
            </a:r>
          </a:p>
        </p:txBody>
      </p:sp>
      <p:sp>
        <p:nvSpPr>
          <p:cNvPr id="14" name="slab">
            <a:extLst>
              <a:ext uri="{FF2B5EF4-FFF2-40B4-BE49-F238E27FC236}">
                <a16:creationId xmlns:a16="http://schemas.microsoft.com/office/drawing/2014/main" id="{E662315C-05C0-174F-D5E5-775E92C68342}"/>
              </a:ext>
            </a:extLst>
          </p:cNvPr>
          <p:cNvSpPr/>
          <p:nvPr/>
        </p:nvSpPr>
        <p:spPr>
          <a:xfrm rot="5400000">
            <a:off x="6677897" y="1028185"/>
            <a:ext cx="366054" cy="848802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AEA24E-8C1E-FAA9-2601-AC06E3828429}"/>
              </a:ext>
            </a:extLst>
          </p:cNvPr>
          <p:cNvCxnSpPr/>
          <p:nvPr/>
        </p:nvCxnSpPr>
        <p:spPr>
          <a:xfrm>
            <a:off x="6506657" y="1645135"/>
            <a:ext cx="207168" cy="0"/>
          </a:xfrm>
          <a:prstGeom prst="line">
            <a:avLst/>
          </a:prstGeom>
          <a:ln w="19050">
            <a:solidFill>
              <a:srgbClr val="1C4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ab">
            <a:extLst>
              <a:ext uri="{FF2B5EF4-FFF2-40B4-BE49-F238E27FC236}">
                <a16:creationId xmlns:a16="http://schemas.microsoft.com/office/drawing/2014/main" id="{BBADE8A6-C146-13EF-F51E-45D94DB3BCC8}"/>
              </a:ext>
            </a:extLst>
          </p:cNvPr>
          <p:cNvSpPr/>
          <p:nvPr/>
        </p:nvSpPr>
        <p:spPr>
          <a:xfrm>
            <a:off x="6420571" y="1937538"/>
            <a:ext cx="934171" cy="425074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txBody>
          <a:bodyPr/>
          <a:lstStyle/>
          <a:p>
            <a:endParaRPr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536A64-5604-AB88-F6A6-D4A8D99E5F67}"/>
              </a:ext>
            </a:extLst>
          </p:cNvPr>
          <p:cNvCxnSpPr>
            <a:cxnSpLocks/>
            <a:stCxn id="12" idx="3"/>
            <a:endCxn id="22" idx="0"/>
          </p:cNvCxnSpPr>
          <p:nvPr/>
        </p:nvCxnSpPr>
        <p:spPr>
          <a:xfrm>
            <a:off x="6887656" y="1644341"/>
            <a:ext cx="1" cy="29319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">
            <a:extLst>
              <a:ext uri="{FF2B5EF4-FFF2-40B4-BE49-F238E27FC236}">
                <a16:creationId xmlns:a16="http://schemas.microsoft.com/office/drawing/2014/main" id="{41E869D7-7747-8A3F-72A7-C79491097B6A}"/>
              </a:ext>
            </a:extLst>
          </p:cNvPr>
          <p:cNvSpPr txBox="1"/>
          <p:nvPr/>
        </p:nvSpPr>
        <p:spPr>
          <a:xfrm>
            <a:off x="7560137" y="1988613"/>
            <a:ext cx="1016000" cy="228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electronics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792E1B1-FBF4-49B6-5829-31B66918036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6887657" y="2362612"/>
            <a:ext cx="0" cy="33116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8FBEAA-675E-072D-8FA6-F0BF53DB0297}"/>
              </a:ext>
            </a:extLst>
          </p:cNvPr>
          <p:cNvGrpSpPr/>
          <p:nvPr/>
        </p:nvGrpSpPr>
        <p:grpSpPr>
          <a:xfrm>
            <a:off x="738189" y="1733550"/>
            <a:ext cx="1973479" cy="319088"/>
            <a:chOff x="738189" y="1733550"/>
            <a:chExt cx="1973479" cy="31908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4BB358-6BBB-7A53-1A6A-F91626E19F03}"/>
                </a:ext>
              </a:extLst>
            </p:cNvPr>
            <p:cNvGrpSpPr/>
            <p:nvPr/>
          </p:nvGrpSpPr>
          <p:grpSpPr>
            <a:xfrm>
              <a:off x="738189" y="1733550"/>
              <a:ext cx="1273010" cy="319088"/>
              <a:chOff x="738189" y="1733550"/>
              <a:chExt cx="1273010" cy="319088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39578F04-7B95-0E7C-EA71-E7ECC86EA692}"/>
                  </a:ext>
                </a:extLst>
              </p:cNvPr>
              <p:cNvSpPr/>
              <p:nvPr/>
            </p:nvSpPr>
            <p:spPr>
              <a:xfrm>
                <a:off x="738189" y="1733550"/>
                <a:ext cx="919162" cy="319088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/>
              </a:p>
            </p:txBody>
          </p: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AF7997BA-26C7-E884-D3C1-59E3DE810A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12749" y="1898650"/>
                <a:ext cx="29845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1627F8-BCDF-E77C-C2F9-96D981A9B755}"/>
                </a:ext>
              </a:extLst>
            </p:cNvPr>
            <p:cNvSpPr txBox="1"/>
            <p:nvPr/>
          </p:nvSpPr>
          <p:spPr>
            <a:xfrm>
              <a:off x="1986455" y="1742090"/>
              <a:ext cx="7252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Today</a:t>
              </a:r>
              <a:endParaRPr lang="en-CH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799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986F2C9-B445-47ED-DA09-976376CE5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C799BB7C-B102-3156-8DAE-655BDEF81B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Measuring Time – Detectors: a bit of history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895FB7DA-7469-51B0-A7AA-7B5247EEFBC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E2E1DAC3-E0E5-D226-4F3A-2A76B7E41A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689F871E-8E7D-F7E0-3503-1C13C4A3535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AD3DE0-97C4-DEEF-7CC7-7B21A80EDAA4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ECEF1704-7CE7-B455-EB20-5340490FC849}"/>
              </a:ext>
            </a:extLst>
          </p:cNvPr>
          <p:cNvSpPr txBox="1"/>
          <p:nvPr/>
        </p:nvSpPr>
        <p:spPr>
          <a:xfrm>
            <a:off x="533400" y="1206500"/>
            <a:ext cx="8077200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400" dirty="0">
                <a:solidFill>
                  <a:schemeClr val="dk2"/>
                </a:solidFill>
              </a:rPr>
              <a:t>Timing is not new: for decades time-of-flight systems were built with scintillators read out by photodetectors.</a:t>
            </a:r>
          </a:p>
        </p:txBody>
      </p:sp>
      <p:sp>
        <p:nvSpPr>
          <p:cNvPr id="60" name="Card1">
            <a:extLst>
              <a:ext uri="{FF2B5EF4-FFF2-40B4-BE49-F238E27FC236}">
                <a16:creationId xmlns:a16="http://schemas.microsoft.com/office/drawing/2014/main" id="{E02901B0-183D-1304-8FA5-563508ECEE17}"/>
              </a:ext>
            </a:extLst>
          </p:cNvPr>
          <p:cNvSpPr/>
          <p:nvPr/>
        </p:nvSpPr>
        <p:spPr>
          <a:xfrm>
            <a:off x="533400" y="1803400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algn="l">
              <a:spcAft>
                <a:spcPts val="4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</a:rPr>
              <a:t>Scintillator + PMT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Since the 1950s: the workhorse of time-of-flight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 charged particle makes light in the scintillator; a photomultiplier turns it into a fast pulse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≈ 50–100 ps for a whole counter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dirty="0">
                <a:solidFill>
                  <a:schemeClr val="dk2"/>
                </a:solidFill>
              </a:rPr>
              <a:t>Big, no position information and sensitive to magnetic fields</a:t>
            </a:r>
            <a:endParaRPr lang="en-US" sz="1400" dirty="0">
              <a:solidFill>
                <a:schemeClr val="dk2"/>
              </a:solidFill>
            </a:endParaRPr>
          </a:p>
        </p:txBody>
      </p:sp>
      <p:pic>
        <p:nvPicPr>
          <p:cNvPr id="2" name="Picture 1" descr="The Time of Flight (TOF) Counters | The Alpha Magnetic Spectrometer  Experiment">
            <a:extLst>
              <a:ext uri="{FF2B5EF4-FFF2-40B4-BE49-F238E27FC236}">
                <a16:creationId xmlns:a16="http://schemas.microsoft.com/office/drawing/2014/main" id="{B921C0A6-4C6F-90D6-14DE-837BDD045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962" y="1798817"/>
            <a:ext cx="3852701" cy="266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11F4A9-185E-5004-F87F-F9DD0CE8FB6C}"/>
              </a:ext>
            </a:extLst>
          </p:cNvPr>
          <p:cNvSpPr txBox="1"/>
          <p:nvPr/>
        </p:nvSpPr>
        <p:spPr>
          <a:xfrm>
            <a:off x="6025237" y="4453050"/>
            <a:ext cx="26565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The ams-02 time of flight. Image taken from </a:t>
            </a:r>
            <a:r>
              <a:rPr lang="en-US" sz="900" i="1" dirty="0">
                <a:hlinkClick r:id="rId4"/>
              </a:rPr>
              <a:t>here</a:t>
            </a:r>
            <a:endParaRPr lang="en-CH" sz="900" i="1" dirty="0"/>
          </a:p>
        </p:txBody>
      </p:sp>
    </p:spTree>
    <p:extLst>
      <p:ext uri="{BB962C8B-B14F-4D97-AF65-F5344CB8AC3E}">
        <p14:creationId xmlns:p14="http://schemas.microsoft.com/office/powerpoint/2010/main" val="1895538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7CA8A15-028E-E057-67F9-41345E72C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B55FA171-96D9-CC8A-5B02-45F6AF7BCD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Measuring Time – Detectors: a bit of history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60C1A62-CE57-B423-08C1-C679BA6568C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F87B6805-8864-4691-6990-F7DE1D47472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8374DFB4-07F4-5CBF-B178-6D15B4EC1CE9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291703-49D6-08B2-E98C-C65071CE050B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BB289583-9A46-0996-B8C8-1210D9941C2F}"/>
              </a:ext>
            </a:extLst>
          </p:cNvPr>
          <p:cNvSpPr txBox="1"/>
          <p:nvPr/>
        </p:nvSpPr>
        <p:spPr>
          <a:xfrm>
            <a:off x="533400" y="1206500"/>
            <a:ext cx="8077200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400" dirty="0">
                <a:solidFill>
                  <a:schemeClr val="dk2"/>
                </a:solidFill>
              </a:rPr>
              <a:t>Timing is not new: for decades time-of-flight systems were built with scintillators read out by photodetectors.</a:t>
            </a:r>
          </a:p>
        </p:txBody>
      </p:sp>
      <p:sp>
        <p:nvSpPr>
          <p:cNvPr id="61" name="Card2"/>
          <p:cNvSpPr/>
          <p:nvPr/>
        </p:nvSpPr>
        <p:spPr>
          <a:xfrm>
            <a:off x="4724400" y="1803400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algn="l">
              <a:spcAft>
                <a:spcPts val="4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</a:rPr>
              <a:t>Micro-Channel Plate PMT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 thin plate of micro-tubes multiplies the photoelectrons over a very short path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of a few ps to ~10 ps — som</a:t>
            </a:r>
            <a:r>
              <a:rPr lang="en-US" dirty="0">
                <a:solidFill>
                  <a:schemeClr val="dk2"/>
                </a:solidFill>
              </a:rPr>
              <a:t>e of </a:t>
            </a:r>
            <a:r>
              <a:rPr lang="en-US" sz="1400" dirty="0">
                <a:solidFill>
                  <a:schemeClr val="dk2"/>
                </a:solidFill>
              </a:rPr>
              <a:t>the best timing available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Used in Cherenkov timing (e.g. Belle II TOP)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Fragile, expensive, needs light — hard to build a large tracker with it</a:t>
            </a:r>
          </a:p>
        </p:txBody>
      </p:sp>
      <p:pic>
        <p:nvPicPr>
          <p:cNvPr id="2" name="Picture 1" descr="https://ars.els-cdn.com/content/image/1-s2.0-S1350448719305141-gr1_lrg.jpg">
            <a:extLst>
              <a:ext uri="{FF2B5EF4-FFF2-40B4-BE49-F238E27FC236}">
                <a16:creationId xmlns:a16="http://schemas.microsoft.com/office/drawing/2014/main" id="{0F7B2991-0C01-B79E-7523-069FEA1B0F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5" t="2154" r="1787" b="1094"/>
          <a:stretch>
            <a:fillRect/>
          </a:stretch>
        </p:blipFill>
        <p:spPr>
          <a:xfrm>
            <a:off x="1201078" y="1873284"/>
            <a:ext cx="2644346" cy="25063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F9568E-9BD3-4380-545F-84C56656F540}"/>
              </a:ext>
            </a:extLst>
          </p:cNvPr>
          <p:cNvSpPr txBox="1"/>
          <p:nvPr/>
        </p:nvSpPr>
        <p:spPr>
          <a:xfrm>
            <a:off x="1126937" y="4359463"/>
            <a:ext cx="26344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Image taken from </a:t>
            </a:r>
            <a:r>
              <a:rPr lang="en-US" sz="800" i="1" dirty="0">
                <a:hlinkClick r:id="rId4"/>
              </a:rPr>
              <a:t>here</a:t>
            </a:r>
            <a:endParaRPr lang="en-CH" sz="800" i="1" dirty="0"/>
          </a:p>
        </p:txBody>
      </p:sp>
    </p:spTree>
    <p:extLst>
      <p:ext uri="{BB962C8B-B14F-4D97-AF65-F5344CB8AC3E}">
        <p14:creationId xmlns:p14="http://schemas.microsoft.com/office/powerpoint/2010/main" val="1092064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7CA8A15-028E-E057-67F9-41345E72C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B55FA171-96D9-CC8A-5B02-45F6AF7BCD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Measuring Time – Detectors: gas and the limits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60C1A62-CE57-B423-08C1-C679BA6568C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F87B6805-8864-4691-6990-F7DE1D47472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8374DFB4-07F4-5CBF-B178-6D15B4EC1CE9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291703-49D6-08B2-E98C-C65071CE050B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BB289583-9A46-0996-B8C8-1210D9941C2F}"/>
              </a:ext>
            </a:extLst>
          </p:cNvPr>
          <p:cNvSpPr txBox="1"/>
          <p:nvPr/>
        </p:nvSpPr>
        <p:spPr>
          <a:xfrm>
            <a:off x="533400" y="1206500"/>
            <a:ext cx="8077200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400" dirty="0">
                <a:solidFill>
                  <a:schemeClr val="dk2"/>
                </a:solidFill>
              </a:rPr>
              <a:t>Gaseous detectors brought precise timing over very large areas — but not the tracking performance we now need.</a:t>
            </a:r>
          </a:p>
        </p:txBody>
      </p:sp>
      <p:sp>
        <p:nvSpPr>
          <p:cNvPr id="60" name="Card1"/>
          <p:cNvSpPr/>
          <p:nvPr/>
        </p:nvSpPr>
        <p:spPr>
          <a:xfrm>
            <a:off x="533400" y="1803400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 lnSpcReduction="10000"/>
          </a:bodyPr>
          <a:lstStyle/>
          <a:p>
            <a:pPr algn="l">
              <a:spcAft>
                <a:spcPts val="4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</a:rPr>
              <a:t>Multigap Resistive Plate Chambers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 stack of thin gas gaps between resistive plates: the avalanche starts immediately, everywhere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≈ 60–80 ps over ~150 m² — the ALICE TOF wall at the LHC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Cheap per unit area, ideal for particle identification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Coarse granularity (cm-size pads) and slow rate capability</a:t>
            </a:r>
          </a:p>
        </p:txBody>
      </p:sp>
      <p:pic>
        <p:nvPicPr>
          <p:cNvPr id="3" name="Picture 2" descr="Multigap Resistive Plate Chambers for Time of Flight Applications">
            <a:extLst>
              <a:ext uri="{FF2B5EF4-FFF2-40B4-BE49-F238E27FC236}">
                <a16:creationId xmlns:a16="http://schemas.microsoft.com/office/drawing/2014/main" id="{3E5BB5D9-FE66-6D17-1CC8-EBA8D6D2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542" y="1946269"/>
            <a:ext cx="4163576" cy="23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57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B9AC0F8-7313-006B-B95D-76CF0BA86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5185CAE9-D44A-0B6E-4B84-4E6A0CB25E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Measuring Time – Detectors: gas and the limits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126C2AB-9299-22BD-D2AE-40B7E5FC2A7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A31CFC12-BEC4-BDE3-8814-F5414D221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7214B14F-2854-042C-1E72-F5084194CDF8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A89003-0DA5-5379-058B-155B97250B4D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C393953A-227B-9517-D498-888242B9BAC4}"/>
              </a:ext>
            </a:extLst>
          </p:cNvPr>
          <p:cNvSpPr txBox="1"/>
          <p:nvPr/>
        </p:nvSpPr>
        <p:spPr>
          <a:xfrm>
            <a:off x="533400" y="1206500"/>
            <a:ext cx="8077200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400" dirty="0">
                <a:solidFill>
                  <a:schemeClr val="dk2"/>
                </a:solidFill>
              </a:rPr>
              <a:t>Gaseous detectors brought precise timing over very large areas — but not the tracking performance we now need.</a:t>
            </a:r>
          </a:p>
        </p:txBody>
      </p:sp>
      <p:sp>
        <p:nvSpPr>
          <p:cNvPr id="60" name="Card1">
            <a:extLst>
              <a:ext uri="{FF2B5EF4-FFF2-40B4-BE49-F238E27FC236}">
                <a16:creationId xmlns:a16="http://schemas.microsoft.com/office/drawing/2014/main" id="{10202E91-771D-1731-FB7D-CB1E941970C1}"/>
              </a:ext>
            </a:extLst>
          </p:cNvPr>
          <p:cNvSpPr/>
          <p:nvPr/>
        </p:nvSpPr>
        <p:spPr>
          <a:xfrm>
            <a:off x="533400" y="1803400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 lnSpcReduction="10000"/>
          </a:bodyPr>
          <a:lstStyle/>
          <a:p>
            <a:pPr algn="l">
              <a:spcAft>
                <a:spcPts val="4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</a:rPr>
              <a:t>Multigap Resistive Plate Chambers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A stack of thin gas gaps between resistive plates: the avalanche starts immediately, everywhere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σ</a:t>
            </a:r>
            <a:r>
              <a:rPr lang="en-US" sz="1400" baseline="-25000" dirty="0">
                <a:solidFill>
                  <a:schemeClr val="dk2"/>
                </a:solidFill>
              </a:rPr>
              <a:t>t</a:t>
            </a:r>
            <a:r>
              <a:rPr lang="en-US" sz="1400" dirty="0">
                <a:solidFill>
                  <a:schemeClr val="dk2"/>
                </a:solidFill>
              </a:rPr>
              <a:t> ≈ 60–80 ps over ~150 m² — the ALICE TOF wall at the LHC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Cheap per unit area, ideal for particle identification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Coarse granularity (cm-size pads) and slow rate capability</a:t>
            </a:r>
          </a:p>
        </p:txBody>
      </p:sp>
      <p:sp>
        <p:nvSpPr>
          <p:cNvPr id="61" name="Card2">
            <a:extLst>
              <a:ext uri="{FF2B5EF4-FFF2-40B4-BE49-F238E27FC236}">
                <a16:creationId xmlns:a16="http://schemas.microsoft.com/office/drawing/2014/main" id="{3904526D-0DB3-6150-9F01-15A41FC3D3C5}"/>
              </a:ext>
            </a:extLst>
          </p:cNvPr>
          <p:cNvSpPr/>
          <p:nvPr/>
        </p:nvSpPr>
        <p:spPr>
          <a:xfrm>
            <a:off x="4724400" y="1803400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algn="l">
              <a:spcAft>
                <a:spcPts val="4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</a:rPr>
              <a:t>What these detectors cannot do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No µm-level position measurement: </a:t>
            </a:r>
            <a:br>
              <a:rPr lang="en-US" sz="1400" dirty="0">
                <a:solidFill>
                  <a:schemeClr val="dk2"/>
                </a:solidFill>
              </a:rPr>
            </a:br>
            <a:r>
              <a:rPr lang="en-US" sz="1400" b="1" dirty="0">
                <a:solidFill>
                  <a:schemeClr val="dk2"/>
                </a:solidFill>
              </a:rPr>
              <a:t>they time, they do not track well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Large volumes and high voltages — heavy material budget, little space in a modern tracker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400" dirty="0">
                <a:solidFill>
                  <a:schemeClr val="dk2"/>
                </a:solidFill>
              </a:rPr>
              <a:t>Rate and radiation tolerance far below HL-LHC or FCC conditions</a:t>
            </a:r>
          </a:p>
          <a:p>
            <a:pPr marL="171450" indent="-171450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</a:pPr>
            <a:r>
              <a:rPr lang="en-US" dirty="0">
                <a:solidFill>
                  <a:schemeClr val="dk2"/>
                </a:solidFill>
              </a:rPr>
              <a:t>Since ~10 years → </a:t>
            </a:r>
            <a:r>
              <a:rPr lang="en-US" b="1" dirty="0">
                <a:solidFill>
                  <a:schemeClr val="dk2"/>
                </a:solidFill>
              </a:rPr>
              <a:t>silicon devices</a:t>
            </a:r>
            <a:endParaRPr lang="en-US" sz="1400" b="1" dirty="0">
              <a:solidFill>
                <a:schemeClr val="dk2"/>
              </a:solidFill>
            </a:endParaRPr>
          </a:p>
        </p:txBody>
      </p:sp>
      <p:sp>
        <p:nvSpPr>
          <p:cNvPr id="3" name="Card1">
            <a:extLst>
              <a:ext uri="{FF2B5EF4-FFF2-40B4-BE49-F238E27FC236}">
                <a16:creationId xmlns:a16="http://schemas.microsoft.com/office/drawing/2014/main" id="{B5165388-DE05-935F-A356-68026A6D0D98}"/>
              </a:ext>
            </a:extLst>
          </p:cNvPr>
          <p:cNvSpPr/>
          <p:nvPr/>
        </p:nvSpPr>
        <p:spPr>
          <a:xfrm>
            <a:off x="535765" y="1803488"/>
            <a:ext cx="3886200" cy="2641600"/>
          </a:xfrm>
          <a:prstGeom prst="roundRect">
            <a:avLst>
              <a:gd name="adj" fmla="val 6000"/>
            </a:avLst>
          </a:prstGeom>
          <a:solidFill>
            <a:schemeClr val="lt2">
              <a:alpha val="81000"/>
            </a:schemeClr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algn="l">
              <a:spcAft>
                <a:spcPts val="400"/>
              </a:spcAft>
              <a:buNone/>
            </a:pPr>
            <a:endParaRPr lang="en-US" sz="14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27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2C7F34D8-E28B-C214-CF06-53CE58A6F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23D5E2C8-3A1C-C47B-AD09-933B1AC3D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 – Requirements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EE9BA6EF-9040-BE18-B6D8-32D365E0862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AF2F433B-EFB6-E15A-581C-1BCB49A82A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3CC2F5DE-2CAB-3587-0716-1127021C5478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58BFBF-A070-05B6-608A-78DF70A64E36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5E015896-BE31-C590-FF07-7E312546A5CF}"/>
              </a:ext>
            </a:extLst>
          </p:cNvPr>
          <p:cNvSpPr txBox="1"/>
          <p:nvPr/>
        </p:nvSpPr>
        <p:spPr>
          <a:xfrm>
            <a:off x="537107" y="952500"/>
            <a:ext cx="4191000" cy="660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The experiment requirements are what we follow for detectors R&amp;D. Some of the most important are: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363664-E49D-E51D-A184-04C8E1B97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001" y="742950"/>
            <a:ext cx="3789649" cy="38989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2BE14B-173B-4DAA-8D7C-EEEE6C72A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180321"/>
              </p:ext>
            </p:extLst>
          </p:nvPr>
        </p:nvGraphicFramePr>
        <p:xfrm>
          <a:off x="539750" y="1524000"/>
          <a:ext cx="399415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2300">
                  <a:extLst>
                    <a:ext uri="{9D8B030D-6E8A-4147-A177-3AD203B41FA5}">
                      <a16:colId xmlns:a16="http://schemas.microsoft.com/office/drawing/2014/main" val="3712062933"/>
                    </a:ext>
                  </a:extLst>
                </a:gridCol>
                <a:gridCol w="2101850">
                  <a:extLst>
                    <a:ext uri="{9D8B030D-6E8A-4147-A177-3AD203B41FA5}">
                      <a16:colId xmlns:a16="http://schemas.microsoft.com/office/drawing/2014/main" val="124165809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Space resolution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Power consumption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57543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Time resolution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Material budget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44492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Radiation tolerance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400" b="0" i="1" dirty="0">
                          <a:solidFill>
                            <a:srgbClr val="2F2F2F"/>
                          </a:solidFill>
                        </a:rPr>
                        <a:t>Particle rate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80484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8904275-3D6A-444A-9211-5086EEE9C1F4}"/>
              </a:ext>
            </a:extLst>
          </p:cNvPr>
          <p:cNvSpPr txBox="1"/>
          <p:nvPr/>
        </p:nvSpPr>
        <p:spPr>
          <a:xfrm>
            <a:off x="539750" y="2750864"/>
            <a:ext cx="4191000" cy="1384995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dirty="0">
                <a:solidFill>
                  <a:srgbClr val="2F2F2F"/>
                </a:solidFill>
              </a:rPr>
              <a:t>Luckily, </a:t>
            </a:r>
            <a:r>
              <a:rPr lang="en-US" b="1" dirty="0">
                <a:solidFill>
                  <a:srgbClr val="2F2F2F"/>
                </a:solidFill>
              </a:rPr>
              <a:t>experts draw </a:t>
            </a:r>
            <a:r>
              <a:rPr lang="en-US" b="1" dirty="0">
                <a:solidFill>
                  <a:srgbClr val="2F2F2F"/>
                </a:solidFill>
                <a:hlinkClick r:id="rId4"/>
              </a:rPr>
              <a:t>documents</a:t>
            </a:r>
            <a:r>
              <a:rPr lang="en-US" b="1" dirty="0">
                <a:solidFill>
                  <a:srgbClr val="2F2F2F"/>
                </a:solidFill>
              </a:rPr>
              <a:t> </a:t>
            </a:r>
            <a:r>
              <a:rPr lang="en-US" dirty="0">
                <a:solidFill>
                  <a:srgbClr val="2F2F2F"/>
                </a:solidFill>
              </a:rPr>
              <a:t>that summarize all that we need in a simple(r) way</a:t>
            </a:r>
          </a:p>
          <a:p>
            <a:pPr algn="l"/>
            <a:endParaRPr lang="en-US" dirty="0">
              <a:solidFill>
                <a:srgbClr val="2F2F2F"/>
              </a:solidFill>
            </a:endParaRPr>
          </a:p>
          <a:p>
            <a:pPr algn="l"/>
            <a:r>
              <a:rPr lang="en-US" dirty="0">
                <a:solidFill>
                  <a:srgbClr val="2F2F2F"/>
                </a:solidFill>
              </a:rPr>
              <a:t>There are also </a:t>
            </a:r>
            <a:r>
              <a:rPr lang="en-US" b="1" dirty="0">
                <a:solidFill>
                  <a:schemeClr val="accent3"/>
                </a:solidFill>
              </a:rPr>
              <a:t>international collaborations </a:t>
            </a:r>
            <a:r>
              <a:rPr lang="en-US" dirty="0">
                <a:solidFill>
                  <a:srgbClr val="2F2F2F"/>
                </a:solidFill>
              </a:rPr>
              <a:t>such as </a:t>
            </a:r>
            <a:r>
              <a:rPr lang="en-US" b="1" dirty="0">
                <a:solidFill>
                  <a:schemeClr val="accent3"/>
                </a:solidFill>
              </a:rPr>
              <a:t>CERN’s DRD </a:t>
            </a:r>
            <a:r>
              <a:rPr lang="en-US" dirty="0">
                <a:solidFill>
                  <a:srgbClr val="2F2F2F"/>
                </a:solidFill>
              </a:rPr>
              <a:t>program that</a:t>
            </a:r>
            <a:r>
              <a:rPr lang="en-US" i="1" dirty="0">
                <a:solidFill>
                  <a:srgbClr val="2F2F2F"/>
                </a:solidFill>
              </a:rPr>
              <a:t> found, collect </a:t>
            </a:r>
            <a:r>
              <a:rPr lang="en-US" dirty="0">
                <a:solidFill>
                  <a:srgbClr val="2F2F2F"/>
                </a:solidFill>
              </a:rPr>
              <a:t>and </a:t>
            </a:r>
            <a:r>
              <a:rPr lang="en-US" i="1" dirty="0">
                <a:solidFill>
                  <a:srgbClr val="2F2F2F"/>
                </a:solidFill>
              </a:rPr>
              <a:t>steer</a:t>
            </a:r>
            <a:r>
              <a:rPr lang="en-US" dirty="0">
                <a:solidFill>
                  <a:srgbClr val="2F2F2F"/>
                </a:solidFill>
              </a:rPr>
              <a:t> </a:t>
            </a:r>
            <a:r>
              <a:rPr lang="en-US" i="1" dirty="0">
                <a:solidFill>
                  <a:srgbClr val="2F2F2F"/>
                </a:solidFill>
              </a:rPr>
              <a:t>R&amp;D </a:t>
            </a:r>
            <a:r>
              <a:rPr lang="en-US" dirty="0">
                <a:solidFill>
                  <a:srgbClr val="2F2F2F"/>
                </a:solidFill>
              </a:rPr>
              <a:t>in this field.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0BD95F-DC75-0434-3071-E4F6CF6A57EA}"/>
              </a:ext>
            </a:extLst>
          </p:cNvPr>
          <p:cNvGrpSpPr/>
          <p:nvPr/>
        </p:nvGrpSpPr>
        <p:grpSpPr>
          <a:xfrm>
            <a:off x="4730750" y="3352799"/>
            <a:ext cx="1733551" cy="1320801"/>
            <a:chOff x="4394200" y="3683000"/>
            <a:chExt cx="2070101" cy="99060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D2B2942-CBF8-E7EF-1A29-6F8ABCDCE810}"/>
                </a:ext>
              </a:extLst>
            </p:cNvPr>
            <p:cNvSpPr/>
            <p:nvPr/>
          </p:nvSpPr>
          <p:spPr>
            <a:xfrm>
              <a:off x="4917413" y="4525963"/>
              <a:ext cx="1546888" cy="14763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128EA7D-C4B0-281A-1796-FC2FE710C03C}"/>
                </a:ext>
              </a:extLst>
            </p:cNvPr>
            <p:cNvCxnSpPr/>
            <p:nvPr/>
          </p:nvCxnSpPr>
          <p:spPr>
            <a:xfrm>
              <a:off x="4394200" y="3683000"/>
              <a:ext cx="869950" cy="7429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6EEB5DC-5BD7-0BB9-1F7E-6F85C332CF85}"/>
              </a:ext>
            </a:extLst>
          </p:cNvPr>
          <p:cNvSpPr txBox="1"/>
          <p:nvPr/>
        </p:nvSpPr>
        <p:spPr>
          <a:xfrm>
            <a:off x="539750" y="418339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There’s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lot to do </a:t>
            </a: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plenty of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room for improvement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→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great field?</a:t>
            </a:r>
          </a:p>
        </p:txBody>
      </p:sp>
    </p:spTree>
    <p:extLst>
      <p:ext uri="{BB962C8B-B14F-4D97-AF65-F5344CB8AC3E}">
        <p14:creationId xmlns:p14="http://schemas.microsoft.com/office/powerpoint/2010/main" val="2400059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7CA8A15-028E-E057-67F9-41345E72C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B55FA171-96D9-CC8A-5B02-45F6AF7BCD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Why silicon?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60C1A62-CE57-B423-08C1-C679BA6568C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F87B6805-8864-4691-6990-F7DE1D47472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8374DFB4-07F4-5CBF-B178-6D15B4EC1CE9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291703-49D6-08B2-E98C-C65071CE050B}"/>
              </a:ext>
            </a:extLst>
          </p:cNvPr>
          <p:cNvSpPr txBox="1"/>
          <p:nvPr/>
        </p:nvSpPr>
        <p:spPr>
          <a:xfrm>
            <a:off x="308919" y="218255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H" sz="1400" dirty="0"/>
          </a:p>
        </p:txBody>
      </p:sp>
      <p:sp>
        <p:nvSpPr>
          <p:cNvPr id="5" name="leftText">
            <a:extLst>
              <a:ext uri="{FF2B5EF4-FFF2-40B4-BE49-F238E27FC236}">
                <a16:creationId xmlns:a16="http://schemas.microsoft.com/office/drawing/2014/main" id="{BB289583-9A46-0996-B8C8-1210D9941C2F}"/>
              </a:ext>
            </a:extLst>
          </p:cNvPr>
          <p:cNvSpPr txBox="1"/>
          <p:nvPr/>
        </p:nvSpPr>
        <p:spPr>
          <a:xfrm>
            <a:off x="533400" y="1206500"/>
            <a:ext cx="8077200" cy="279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400" dirty="0">
                <a:solidFill>
                  <a:schemeClr val="dk2"/>
                </a:solidFill>
              </a:rPr>
              <a:t>A reverse-biased diode: the depleted volume is the detector itself.</a:t>
            </a:r>
          </a:p>
        </p:txBody>
      </p:sp>
      <p:sp>
        <p:nvSpPr>
          <p:cNvPr id="60" name="Card1"/>
          <p:cNvSpPr/>
          <p:nvPr/>
        </p:nvSpPr>
        <p:spPr>
          <a:xfrm>
            <a:off x="533400" y="1543050"/>
            <a:ext cx="3886200" cy="290195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b="1" dirty="0">
                <a:solidFill>
                  <a:schemeClr val="dk2"/>
                </a:solidFill>
              </a:rPr>
              <a:t>Great precision</a:t>
            </a:r>
            <a:r>
              <a:rPr lang="en-US" sz="1600" dirty="0">
                <a:solidFill>
                  <a:schemeClr val="dk2"/>
                </a:solidFill>
              </a:rPr>
              <a:t> in manufacturing</a:t>
            </a:r>
          </a:p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High density of electron-hole pairs per unit length</a:t>
            </a:r>
          </a:p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High charge carrier mobility</a:t>
            </a:r>
          </a:p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Compatible with industrial fabrication processes</a:t>
            </a:r>
          </a:p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Good radiation resistance can be achieved</a:t>
            </a:r>
          </a:p>
        </p:txBody>
      </p:sp>
      <p:sp>
        <p:nvSpPr>
          <p:cNvPr id="3" name="Card1">
            <a:extLst>
              <a:ext uri="{FF2B5EF4-FFF2-40B4-BE49-F238E27FC236}">
                <a16:creationId xmlns:a16="http://schemas.microsoft.com/office/drawing/2014/main" id="{79675AE9-5D22-E575-FFB7-CB3E4A946AC8}"/>
              </a:ext>
            </a:extLst>
          </p:cNvPr>
          <p:cNvSpPr/>
          <p:nvPr/>
        </p:nvSpPr>
        <p:spPr>
          <a:xfrm>
            <a:off x="4730750" y="1549400"/>
            <a:ext cx="3886200" cy="2901950"/>
          </a:xfrm>
          <a:prstGeom prst="roundRect">
            <a:avLst>
              <a:gd name="adj" fmla="val 6000"/>
            </a:avLst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lIns="152400" tIns="137160" rIns="152400" bIns="137160" anchor="t">
            <a:normAutofit/>
          </a:bodyPr>
          <a:lstStyle/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Very small pixels are feasible </a:t>
            </a:r>
          </a:p>
          <a:p>
            <a:pPr marL="171450" indent="-171450"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Large signals                                          </a:t>
            </a:r>
            <a:r>
              <a:rPr lang="en-US" sz="1600" dirty="0">
                <a:solidFill>
                  <a:srgbClr val="F8F8F8"/>
                </a:solidFill>
              </a:rPr>
              <a:t>,</a:t>
            </a:r>
          </a:p>
          <a:p>
            <a:pPr marL="171450" indent="-17145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Fast signals</a:t>
            </a:r>
          </a:p>
          <a:p>
            <a:pPr marL="171450" indent="-17145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dk2"/>
                </a:solidFill>
              </a:rPr>
              <a:t>Relatively cheap                                </a:t>
            </a:r>
            <a:r>
              <a:rPr lang="en-US" sz="1600" dirty="0">
                <a:solidFill>
                  <a:srgbClr val="F8F8F8"/>
                </a:solidFill>
              </a:rPr>
              <a:t>,</a:t>
            </a:r>
          </a:p>
          <a:p>
            <a:pPr marL="171450" indent="-17145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It “ages” well in the experiments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6890DF-9E70-5425-BA92-58CEACCEBF13}"/>
              </a:ext>
            </a:extLst>
          </p:cNvPr>
          <p:cNvCxnSpPr>
            <a:cxnSpLocks/>
          </p:cNvCxnSpPr>
          <p:nvPr/>
        </p:nvCxnSpPr>
        <p:spPr>
          <a:xfrm>
            <a:off x="4455319" y="3000375"/>
            <a:ext cx="247650" cy="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498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A965EEE7-E0A9-65CB-8033-2D838F682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E885958-5103-98E1-54EA-A0A8EDD5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How silicon (diode)?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30B6A5D6-C64B-3C59-F87A-16AE3486D89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329E4BB1-B4BD-B10E-3BEB-2F7F75E9C2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EB47E427-F383-EBC2-51F4-7AE023DEB197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leftText">
            <a:extLst>
              <a:ext uri="{FF2B5EF4-FFF2-40B4-BE49-F238E27FC236}">
                <a16:creationId xmlns:a16="http://schemas.microsoft.com/office/drawing/2014/main" id="{4FD52FB1-5F2A-2B77-AEE1-C3C9EF779953}"/>
              </a:ext>
            </a:extLst>
          </p:cNvPr>
          <p:cNvSpPr txBox="1"/>
          <p:nvPr/>
        </p:nvSpPr>
        <p:spPr>
          <a:xfrm>
            <a:off x="539749" y="950913"/>
            <a:ext cx="3498439" cy="35782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To summarize (</a:t>
            </a:r>
            <a:r>
              <a:rPr lang="en-US" i="1" dirty="0">
                <a:solidFill>
                  <a:schemeClr val="dk2"/>
                </a:solidFill>
              </a:rPr>
              <a:t>very </a:t>
            </a:r>
            <a:r>
              <a:rPr lang="en-US" dirty="0">
                <a:solidFill>
                  <a:schemeClr val="dk2"/>
                </a:solidFill>
              </a:rPr>
              <a:t>quickly) how a diode works: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</a:rPr>
              <a:t>if a certain voltage is applied to the sensor</a:t>
            </a:r>
            <a:r>
              <a:rPr lang="en-US" b="1" dirty="0">
                <a:solidFill>
                  <a:schemeClr val="dk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</a:rPr>
              <a:t>the charges are free to move</a:t>
            </a:r>
            <a:r>
              <a:rPr lang="en-US" b="1" dirty="0">
                <a:solidFill>
                  <a:schemeClr val="dk2"/>
                </a:solidFill>
              </a:rPr>
              <a:t> 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 </a:t>
            </a:r>
          </a:p>
        </p:txBody>
      </p:sp>
      <p:pic>
        <p:nvPicPr>
          <p:cNvPr id="3" name="Picture 4" descr="undefined">
            <a:extLst>
              <a:ext uri="{FF2B5EF4-FFF2-40B4-BE49-F238E27FC236}">
                <a16:creationId xmlns:a16="http://schemas.microsoft.com/office/drawing/2014/main" id="{20B10298-BABE-B2C5-83F3-11672B7BE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" b="52067"/>
          <a:stretch>
            <a:fillRect/>
          </a:stretch>
        </p:blipFill>
        <p:spPr bwMode="auto">
          <a:xfrm>
            <a:off x="4427317" y="1701479"/>
            <a:ext cx="4513484" cy="228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876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724A6772-7156-468A-39E0-5BB658180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D008CBEF-2FF3-A55A-35E2-CD4B03470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How silicon (diode)?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938BEAC7-513F-DBC9-650E-E51F8DEF25D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7DD1457E-9E82-3AA6-1903-C379F4D0B9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23D035A4-BE04-B420-02C4-0150D7BB2A2C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69CE859A-B0A1-B78D-12C9-4BE1979022F3}"/>
              </a:ext>
            </a:extLst>
          </p:cNvPr>
          <p:cNvSpPr/>
          <p:nvPr/>
        </p:nvSpPr>
        <p:spPr>
          <a:xfrm>
            <a:off x="4223658" y="2074195"/>
            <a:ext cx="4217437" cy="2058955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52CB987D-3881-71BC-D0EC-94B1315F575C}"/>
              </a:ext>
            </a:extLst>
          </p:cNvPr>
          <p:cNvSpPr/>
          <p:nvPr/>
        </p:nvSpPr>
        <p:spPr>
          <a:xfrm>
            <a:off x="4389034" y="2074196"/>
            <a:ext cx="3876675" cy="99525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8B755CC0-F14A-32FA-939F-ED66FB528AD2}"/>
              </a:ext>
            </a:extLst>
          </p:cNvPr>
          <p:cNvSpPr/>
          <p:nvPr/>
        </p:nvSpPr>
        <p:spPr>
          <a:xfrm>
            <a:off x="4223657" y="4033625"/>
            <a:ext cx="4217437" cy="99525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E7477D43-91D8-853F-9CC5-5FEECBD0547A}"/>
              </a:ext>
            </a:extLst>
          </p:cNvPr>
          <p:cNvSpPr txBox="1"/>
          <p:nvPr/>
        </p:nvSpPr>
        <p:spPr>
          <a:xfrm>
            <a:off x="8515739" y="3848959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p++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F204371B-7D28-9518-C216-168E547167A5}"/>
              </a:ext>
            </a:extLst>
          </p:cNvPr>
          <p:cNvSpPr txBox="1"/>
          <p:nvPr/>
        </p:nvSpPr>
        <p:spPr>
          <a:xfrm rot="16200000">
            <a:off x="2983233" y="2967659"/>
            <a:ext cx="2227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Silicon Diode</a:t>
            </a:r>
            <a:endParaRPr lang="en-GB" sz="1800" b="1" kern="1200" dirty="0">
              <a:solidFill>
                <a:srgbClr val="00B05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BF9DA0E3-F74C-8225-4AA2-694594009BDD}"/>
              </a:ext>
            </a:extLst>
          </p:cNvPr>
          <p:cNvSpPr txBox="1"/>
          <p:nvPr/>
        </p:nvSpPr>
        <p:spPr>
          <a:xfrm>
            <a:off x="8515739" y="1921173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n++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08746DFF-1436-D26B-6B6B-D0D1928554AD}"/>
              </a:ext>
            </a:extLst>
          </p:cNvPr>
          <p:cNvSpPr txBox="1"/>
          <p:nvPr/>
        </p:nvSpPr>
        <p:spPr>
          <a:xfrm>
            <a:off x="8515739" y="2934559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3BFA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3BFA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314F38F0-0507-E6A1-BED5-BB2AFB3BA0D6}"/>
              </a:ext>
            </a:extLst>
          </p:cNvPr>
          <p:cNvGrpSpPr/>
          <p:nvPr/>
        </p:nvGrpSpPr>
        <p:grpSpPr>
          <a:xfrm>
            <a:off x="6702834" y="2329701"/>
            <a:ext cx="1304883" cy="1557899"/>
            <a:chOff x="4726598" y="2861220"/>
            <a:chExt cx="1304883" cy="1557899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8A68DBFE-9420-F58F-991E-7FD340DCFF77}"/>
                </a:ext>
              </a:extLst>
            </p:cNvPr>
            <p:cNvSpPr txBox="1"/>
            <p:nvPr/>
          </p:nvSpPr>
          <p:spPr>
            <a:xfrm>
              <a:off x="4726598" y="286122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C0041A3A-1D5F-D32E-9A83-61D30B370243}"/>
                </a:ext>
              </a:extLst>
            </p:cNvPr>
            <p:cNvSpPr txBox="1"/>
            <p:nvPr/>
          </p:nvSpPr>
          <p:spPr>
            <a:xfrm>
              <a:off x="5182138" y="2861220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D5110402-0E9B-F563-956F-5DA325CAA72E}"/>
                </a:ext>
              </a:extLst>
            </p:cNvPr>
            <p:cNvSpPr txBox="1"/>
            <p:nvPr/>
          </p:nvSpPr>
          <p:spPr>
            <a:xfrm>
              <a:off x="4875073" y="324600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3FE9DC05-78CD-9D09-FD76-E808EE91D880}"/>
                </a:ext>
              </a:extLst>
            </p:cNvPr>
            <p:cNvSpPr txBox="1"/>
            <p:nvPr/>
          </p:nvSpPr>
          <p:spPr>
            <a:xfrm>
              <a:off x="5317884" y="324600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2AF37D07-A49B-6DD9-66B3-0E5AF7805971}"/>
                </a:ext>
              </a:extLst>
            </p:cNvPr>
            <p:cNvSpPr txBox="1"/>
            <p:nvPr/>
          </p:nvSpPr>
          <p:spPr>
            <a:xfrm>
              <a:off x="5054571" y="3684490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0814BEA-74F1-1FAB-2809-5A0721D7A4A4}"/>
                </a:ext>
              </a:extLst>
            </p:cNvPr>
            <p:cNvSpPr txBox="1"/>
            <p:nvPr/>
          </p:nvSpPr>
          <p:spPr>
            <a:xfrm>
              <a:off x="5510111" y="3684489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5DF37701-3743-4CA2-C460-4EC7D00AB874}"/>
                </a:ext>
              </a:extLst>
            </p:cNvPr>
            <p:cNvSpPr txBox="1"/>
            <p:nvPr/>
          </p:nvSpPr>
          <p:spPr>
            <a:xfrm>
              <a:off x="5228511" y="4111342"/>
              <a:ext cx="3474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C9AA064-934E-9CDE-D562-491A45125226}"/>
                </a:ext>
              </a:extLst>
            </p:cNvPr>
            <p:cNvSpPr txBox="1"/>
            <p:nvPr/>
          </p:nvSpPr>
          <p:spPr>
            <a:xfrm>
              <a:off x="5684051" y="4111341"/>
              <a:ext cx="3474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A0F18051-71AF-313F-E682-747B884D1A57}"/>
              </a:ext>
            </a:extLst>
          </p:cNvPr>
          <p:cNvGrpSpPr/>
          <p:nvPr/>
        </p:nvGrpSpPr>
        <p:grpSpPr>
          <a:xfrm>
            <a:off x="7194623" y="1515429"/>
            <a:ext cx="556665" cy="561257"/>
            <a:chOff x="3767683" y="1768413"/>
            <a:chExt cx="556665" cy="561257"/>
          </a:xfrm>
        </p:grpSpPr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58F6186A-A335-0C5C-FFBB-C27BE21F02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7207" y="1929143"/>
              <a:ext cx="0" cy="400527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636D8BCF-74A3-321B-6049-7BECC30EA402}"/>
                </a:ext>
              </a:extLst>
            </p:cNvPr>
            <p:cNvCxnSpPr>
              <a:cxnSpLocks/>
            </p:cNvCxnSpPr>
            <p:nvPr/>
          </p:nvCxnSpPr>
          <p:spPr>
            <a:xfrm>
              <a:off x="3767683" y="1933905"/>
              <a:ext cx="270917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Isosceles Triangle 237">
              <a:extLst>
                <a:ext uri="{FF2B5EF4-FFF2-40B4-BE49-F238E27FC236}">
                  <a16:creationId xmlns:a16="http://schemas.microsoft.com/office/drawing/2014/main" id="{12F69633-7CBF-6EA4-E930-FAC584ED4286}"/>
                </a:ext>
              </a:extLst>
            </p:cNvPr>
            <p:cNvSpPr/>
            <p:nvPr/>
          </p:nvSpPr>
          <p:spPr>
            <a:xfrm rot="5400000">
              <a:off x="4020743" y="1786269"/>
              <a:ext cx="321462" cy="285749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72468051-A2F9-3B00-0D24-9B1636CD6993}"/>
                  </a:ext>
                </a:extLst>
              </p14:cNvPr>
              <p14:cNvContentPartPr/>
              <p14:nvPr/>
            </p14:nvContentPartPr>
            <p14:xfrm>
              <a:off x="7590245" y="1121993"/>
              <a:ext cx="1381770" cy="479343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72468051-A2F9-3B00-0D24-9B1636CD699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81247" y="1112996"/>
                <a:ext cx="1399407" cy="496976"/>
              </a:xfrm>
              <a:prstGeom prst="rect">
                <a:avLst/>
              </a:prstGeom>
            </p:spPr>
          </p:pic>
        </mc:Fallback>
      </mc:AlternateContent>
      <p:sp>
        <p:nvSpPr>
          <p:cNvPr id="241" name="leftText">
            <a:extLst>
              <a:ext uri="{FF2B5EF4-FFF2-40B4-BE49-F238E27FC236}">
                <a16:creationId xmlns:a16="http://schemas.microsoft.com/office/drawing/2014/main" id="{B3908183-4C8E-89D7-BE01-B026C6B163A6}"/>
              </a:ext>
            </a:extLst>
          </p:cNvPr>
          <p:cNvSpPr txBox="1"/>
          <p:nvPr/>
        </p:nvSpPr>
        <p:spPr>
          <a:xfrm>
            <a:off x="539749" y="950913"/>
            <a:ext cx="3498439" cy="35782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To summarize (</a:t>
            </a:r>
            <a:r>
              <a:rPr lang="en-US" i="1" dirty="0">
                <a:solidFill>
                  <a:schemeClr val="dk2"/>
                </a:solidFill>
              </a:rPr>
              <a:t>very </a:t>
            </a:r>
            <a:r>
              <a:rPr lang="en-US" dirty="0">
                <a:solidFill>
                  <a:schemeClr val="dk2"/>
                </a:solidFill>
              </a:rPr>
              <a:t>quickly) how a diode works: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</a:rPr>
              <a:t>if a certain voltage is applied to the sensor, the charges are free to move 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</a:rPr>
              <a:t>when a particle hits the diode volume, electron-hole pairs are created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</a:rPr>
              <a:t>Electron-hole pairs migrate towards the electrodes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</a:rPr>
              <a:t>an electrical signal is induced on the electrodes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dk2"/>
              </a:solidFill>
            </a:endParaRPr>
          </a:p>
        </p:txBody>
      </p: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3F609079-A856-6281-2F8B-B384BA4FE518}"/>
              </a:ext>
            </a:extLst>
          </p:cNvPr>
          <p:cNvCxnSpPr>
            <a:cxnSpLocks/>
          </p:cNvCxnSpPr>
          <p:nvPr/>
        </p:nvCxnSpPr>
        <p:spPr>
          <a:xfrm flipV="1">
            <a:off x="6830768" y="2255044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2928B49B-65DF-7640-DCA3-A6DDD5AF21E6}"/>
              </a:ext>
            </a:extLst>
          </p:cNvPr>
          <p:cNvCxnSpPr>
            <a:cxnSpLocks/>
          </p:cNvCxnSpPr>
          <p:nvPr/>
        </p:nvCxnSpPr>
        <p:spPr>
          <a:xfrm flipV="1">
            <a:off x="6985550" y="2647950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>
            <a:extLst>
              <a:ext uri="{FF2B5EF4-FFF2-40B4-BE49-F238E27FC236}">
                <a16:creationId xmlns:a16="http://schemas.microsoft.com/office/drawing/2014/main" id="{FF4BD151-CB6C-6340-F594-CAE6AB0E4B58}"/>
              </a:ext>
            </a:extLst>
          </p:cNvPr>
          <p:cNvCxnSpPr>
            <a:cxnSpLocks/>
          </p:cNvCxnSpPr>
          <p:nvPr/>
        </p:nvCxnSpPr>
        <p:spPr>
          <a:xfrm flipV="1">
            <a:off x="7161763" y="3095625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514178E5-8711-DAE2-A8B6-78B8B8AE7CD4}"/>
              </a:ext>
            </a:extLst>
          </p:cNvPr>
          <p:cNvCxnSpPr>
            <a:cxnSpLocks/>
          </p:cNvCxnSpPr>
          <p:nvPr/>
        </p:nvCxnSpPr>
        <p:spPr>
          <a:xfrm flipV="1">
            <a:off x="7335594" y="3517107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0B6ED8B0-6BCB-1E2C-C754-407194BA959F}"/>
              </a:ext>
            </a:extLst>
          </p:cNvPr>
          <p:cNvCxnSpPr>
            <a:cxnSpLocks/>
          </p:cNvCxnSpPr>
          <p:nvPr/>
        </p:nvCxnSpPr>
        <p:spPr>
          <a:xfrm>
            <a:off x="7624519" y="3419475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9765EEF0-7224-2F88-5CC8-BC1E071CD337}"/>
              </a:ext>
            </a:extLst>
          </p:cNvPr>
          <p:cNvCxnSpPr>
            <a:cxnSpLocks/>
          </p:cNvCxnSpPr>
          <p:nvPr/>
        </p:nvCxnSpPr>
        <p:spPr>
          <a:xfrm>
            <a:off x="7802319" y="3822700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1" name="Straight Arrow Connector 250">
            <a:extLst>
              <a:ext uri="{FF2B5EF4-FFF2-40B4-BE49-F238E27FC236}">
                <a16:creationId xmlns:a16="http://schemas.microsoft.com/office/drawing/2014/main" id="{578464E6-71D6-9A27-A713-9423F4AE182D}"/>
              </a:ext>
            </a:extLst>
          </p:cNvPr>
          <p:cNvCxnSpPr>
            <a:cxnSpLocks/>
          </p:cNvCxnSpPr>
          <p:nvPr/>
        </p:nvCxnSpPr>
        <p:spPr>
          <a:xfrm>
            <a:off x="7437194" y="2955925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2" name="Straight Arrow Connector 251">
            <a:extLst>
              <a:ext uri="{FF2B5EF4-FFF2-40B4-BE49-F238E27FC236}">
                <a16:creationId xmlns:a16="http://schemas.microsoft.com/office/drawing/2014/main" id="{362346F5-5C4B-F079-2FE6-113E55DBBEF1}"/>
              </a:ext>
            </a:extLst>
          </p:cNvPr>
          <p:cNvCxnSpPr>
            <a:cxnSpLocks/>
          </p:cNvCxnSpPr>
          <p:nvPr/>
        </p:nvCxnSpPr>
        <p:spPr>
          <a:xfrm>
            <a:off x="7300669" y="2571750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83B17534-656B-93D8-0D87-5D0746B8B5A1}"/>
              </a:ext>
            </a:extLst>
          </p:cNvPr>
          <p:cNvCxnSpPr>
            <a:cxnSpLocks/>
          </p:cNvCxnSpPr>
          <p:nvPr/>
        </p:nvCxnSpPr>
        <p:spPr>
          <a:xfrm flipH="1" flipV="1">
            <a:off x="5148263" y="1654969"/>
            <a:ext cx="653" cy="421481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AC26D48D-69FE-1F23-CE4D-3D615DAC377A}"/>
              </a:ext>
            </a:extLst>
          </p:cNvPr>
          <p:cNvCxnSpPr>
            <a:cxnSpLocks/>
          </p:cNvCxnSpPr>
          <p:nvPr/>
        </p:nvCxnSpPr>
        <p:spPr>
          <a:xfrm>
            <a:off x="4504485" y="1664189"/>
            <a:ext cx="646159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DBB9C831-5C68-435A-BDB0-ADF27FF7AA1D}"/>
              </a:ext>
            </a:extLst>
          </p:cNvPr>
          <p:cNvCxnSpPr>
            <a:cxnSpLocks/>
          </p:cNvCxnSpPr>
          <p:nvPr/>
        </p:nvCxnSpPr>
        <p:spPr>
          <a:xfrm flipV="1">
            <a:off x="4515472" y="1657350"/>
            <a:ext cx="0" cy="151679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9726ABA4-9829-B36C-489E-EDE4F18288EC}"/>
              </a:ext>
            </a:extLst>
          </p:cNvPr>
          <p:cNvCxnSpPr>
            <a:cxnSpLocks/>
          </p:cNvCxnSpPr>
          <p:nvPr/>
        </p:nvCxnSpPr>
        <p:spPr>
          <a:xfrm>
            <a:off x="4366063" y="1817970"/>
            <a:ext cx="309562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B4AC31B0-E4F9-774D-C06D-5ABFB9D5A87F}"/>
              </a:ext>
            </a:extLst>
          </p:cNvPr>
          <p:cNvCxnSpPr>
            <a:cxnSpLocks/>
          </p:cNvCxnSpPr>
          <p:nvPr/>
        </p:nvCxnSpPr>
        <p:spPr>
          <a:xfrm>
            <a:off x="4427975" y="1878151"/>
            <a:ext cx="169069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6890EB37-A706-39CA-4D30-30FEDC3BBC2E}"/>
              </a:ext>
            </a:extLst>
          </p:cNvPr>
          <p:cNvCxnSpPr>
            <a:cxnSpLocks/>
          </p:cNvCxnSpPr>
          <p:nvPr/>
        </p:nvCxnSpPr>
        <p:spPr>
          <a:xfrm>
            <a:off x="4475600" y="1931503"/>
            <a:ext cx="76200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A702D8DB-9493-56E6-B63B-B457E25D0CC8}"/>
              </a:ext>
            </a:extLst>
          </p:cNvPr>
          <p:cNvCxnSpPr>
            <a:cxnSpLocks/>
          </p:cNvCxnSpPr>
          <p:nvPr/>
        </p:nvCxnSpPr>
        <p:spPr>
          <a:xfrm flipV="1">
            <a:off x="5149838" y="4133862"/>
            <a:ext cx="0" cy="224778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>
            <a:extLst>
              <a:ext uri="{FF2B5EF4-FFF2-40B4-BE49-F238E27FC236}">
                <a16:creationId xmlns:a16="http://schemas.microsoft.com/office/drawing/2014/main" id="{0575072F-F5AC-4A01-3F6B-F897DAB32F2E}"/>
              </a:ext>
            </a:extLst>
          </p:cNvPr>
          <p:cNvSpPr txBox="1"/>
          <p:nvPr/>
        </p:nvSpPr>
        <p:spPr>
          <a:xfrm>
            <a:off x="4648200" y="4314727"/>
            <a:ext cx="5934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-</a:t>
            </a:r>
            <a:r>
              <a:rPr lang="el-GR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Δ</a:t>
            </a:r>
            <a:r>
              <a:rPr lang="en-US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V</a:t>
            </a:r>
            <a:endParaRPr lang="en-GB" sz="1600" kern="1200" dirty="0">
              <a:solidFill>
                <a:schemeClr val="bg2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1D8D3D9-03EE-954E-8420-A2F01A291845}"/>
              </a:ext>
            </a:extLst>
          </p:cNvPr>
          <p:cNvCxnSpPr>
            <a:cxnSpLocks/>
          </p:cNvCxnSpPr>
          <p:nvPr/>
        </p:nvCxnSpPr>
        <p:spPr>
          <a:xfrm>
            <a:off x="6687477" y="1220848"/>
            <a:ext cx="1103170" cy="335410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E2D472F-A2E6-D92B-B5C4-5A74E97FA859}"/>
              </a:ext>
            </a:extLst>
          </p:cNvPr>
          <p:cNvSpPr txBox="1"/>
          <p:nvPr/>
        </p:nvSpPr>
        <p:spPr>
          <a:xfrm>
            <a:off x="5414731" y="868942"/>
            <a:ext cx="1584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it-IT" sz="1400" kern="12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rPr>
              <a:t>Impinging particle</a:t>
            </a:r>
            <a:endParaRPr lang="en-GB" sz="1400" kern="1200" baseline="30000" dirty="0">
              <a:solidFill>
                <a:srgbClr val="000066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82534-F3D5-BCBE-C8B2-93775B992761}"/>
              </a:ext>
            </a:extLst>
          </p:cNvPr>
          <p:cNvSpPr txBox="1"/>
          <p:nvPr/>
        </p:nvSpPr>
        <p:spPr>
          <a:xfrm>
            <a:off x="260131" y="4143037"/>
            <a:ext cx="4572000" cy="850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sz="1400" dirty="0">
                <a:solidFill>
                  <a:schemeClr val="dk2"/>
                </a:solidFill>
              </a:rPr>
              <a:t>For (way) more about this topic see </a:t>
            </a:r>
            <a:r>
              <a:rPr lang="en-US" sz="1400" dirty="0">
                <a:solidFill>
                  <a:schemeClr val="dk2"/>
                </a:solidFill>
                <a:hlinkClick r:id="rId5"/>
              </a:rPr>
              <a:t>F. Hartmann’s lecture</a:t>
            </a:r>
            <a:r>
              <a:rPr lang="en-US" sz="1400" dirty="0">
                <a:solidFill>
                  <a:schemeClr val="dk2"/>
                </a:solidFill>
              </a:rPr>
              <a:t> at the 2026 EDIT school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sz="1400" dirty="0">
                <a:solidFill>
                  <a:schemeClr val="dk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6640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C3481BC8-A7F0-7AE9-D64A-16AB236F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011F8F2F-A716-2288-C62F-5E8AA96199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Why silicon?</a:t>
            </a:r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44635836-77DF-EA93-76D9-A77B52857C3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6866FE95-5CAC-6D1D-BF5A-AD7B7282E83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56C8C289-11B5-AC1C-FDC0-B42E00A28D55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9C3AD388-B1EB-E228-877B-CBC451004782}"/>
              </a:ext>
            </a:extLst>
          </p:cNvPr>
          <p:cNvSpPr/>
          <p:nvPr/>
        </p:nvSpPr>
        <p:spPr>
          <a:xfrm>
            <a:off x="4223658" y="2074195"/>
            <a:ext cx="4217437" cy="2058955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E49639E8-A610-7EE1-DA59-28C89483F65D}"/>
              </a:ext>
            </a:extLst>
          </p:cNvPr>
          <p:cNvSpPr/>
          <p:nvPr/>
        </p:nvSpPr>
        <p:spPr>
          <a:xfrm>
            <a:off x="4389034" y="2074196"/>
            <a:ext cx="3876675" cy="99525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4F92E23F-A1B4-B95E-3FA4-572466D25C39}"/>
              </a:ext>
            </a:extLst>
          </p:cNvPr>
          <p:cNvSpPr/>
          <p:nvPr/>
        </p:nvSpPr>
        <p:spPr>
          <a:xfrm>
            <a:off x="4223657" y="4033625"/>
            <a:ext cx="4217437" cy="99525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C03A33E5-794A-B3A2-6C79-C2A129ACB1C6}"/>
              </a:ext>
            </a:extLst>
          </p:cNvPr>
          <p:cNvSpPr txBox="1"/>
          <p:nvPr/>
        </p:nvSpPr>
        <p:spPr>
          <a:xfrm>
            <a:off x="8515739" y="3848959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p++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BF43D075-615A-2BE0-68FA-4D427D25855A}"/>
              </a:ext>
            </a:extLst>
          </p:cNvPr>
          <p:cNvSpPr txBox="1"/>
          <p:nvPr/>
        </p:nvSpPr>
        <p:spPr>
          <a:xfrm rot="16200000">
            <a:off x="2983233" y="2967659"/>
            <a:ext cx="2227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Silicon Diode</a:t>
            </a:r>
            <a:endParaRPr lang="en-GB" sz="1800" b="1" kern="1200" dirty="0">
              <a:solidFill>
                <a:srgbClr val="00B05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1F5D3128-0BF0-EF28-2E4F-4DD8BBB220C2}"/>
              </a:ext>
            </a:extLst>
          </p:cNvPr>
          <p:cNvSpPr txBox="1"/>
          <p:nvPr/>
        </p:nvSpPr>
        <p:spPr>
          <a:xfrm>
            <a:off x="8515739" y="1921173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n++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32F4602-29D2-690A-867C-DDE872F47B9D}"/>
              </a:ext>
            </a:extLst>
          </p:cNvPr>
          <p:cNvSpPr txBox="1"/>
          <p:nvPr/>
        </p:nvSpPr>
        <p:spPr>
          <a:xfrm>
            <a:off x="8515739" y="2934559"/>
            <a:ext cx="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3BFA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3BFA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F174A752-0034-222F-D7BB-65122D209F92}"/>
              </a:ext>
            </a:extLst>
          </p:cNvPr>
          <p:cNvGrpSpPr/>
          <p:nvPr/>
        </p:nvGrpSpPr>
        <p:grpSpPr>
          <a:xfrm>
            <a:off x="6702834" y="2329701"/>
            <a:ext cx="1304883" cy="1557899"/>
            <a:chOff x="4726598" y="2861220"/>
            <a:chExt cx="1304883" cy="1557899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8516CA56-EA7C-0018-8432-8A8651D01B1D}"/>
                </a:ext>
              </a:extLst>
            </p:cNvPr>
            <p:cNvSpPr txBox="1"/>
            <p:nvPr/>
          </p:nvSpPr>
          <p:spPr>
            <a:xfrm>
              <a:off x="4726598" y="286122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6972981D-D65E-38E1-7DBE-6B04D8CB4E2B}"/>
                </a:ext>
              </a:extLst>
            </p:cNvPr>
            <p:cNvSpPr txBox="1"/>
            <p:nvPr/>
          </p:nvSpPr>
          <p:spPr>
            <a:xfrm>
              <a:off x="5182138" y="2861220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8E7336E7-479D-4ECA-E408-189884580936}"/>
                </a:ext>
              </a:extLst>
            </p:cNvPr>
            <p:cNvSpPr txBox="1"/>
            <p:nvPr/>
          </p:nvSpPr>
          <p:spPr>
            <a:xfrm>
              <a:off x="4875073" y="324600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1D83153-1378-8EF6-E772-B0E45CE016AF}"/>
                </a:ext>
              </a:extLst>
            </p:cNvPr>
            <p:cNvSpPr txBox="1"/>
            <p:nvPr/>
          </p:nvSpPr>
          <p:spPr>
            <a:xfrm>
              <a:off x="5317884" y="3246001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503DB895-C686-D879-9DAF-FB5DCD16C538}"/>
                </a:ext>
              </a:extLst>
            </p:cNvPr>
            <p:cNvSpPr txBox="1"/>
            <p:nvPr/>
          </p:nvSpPr>
          <p:spPr>
            <a:xfrm>
              <a:off x="5054571" y="3684490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1B23EDD6-F086-9160-6950-2C6DD8FEEC69}"/>
                </a:ext>
              </a:extLst>
            </p:cNvPr>
            <p:cNvSpPr txBox="1"/>
            <p:nvPr/>
          </p:nvSpPr>
          <p:spPr>
            <a:xfrm>
              <a:off x="5510111" y="3684489"/>
              <a:ext cx="3844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7E8694C4-5EDB-1075-BD9F-78A70040BE35}"/>
                </a:ext>
              </a:extLst>
            </p:cNvPr>
            <p:cNvSpPr txBox="1"/>
            <p:nvPr/>
          </p:nvSpPr>
          <p:spPr>
            <a:xfrm>
              <a:off x="5228511" y="4111342"/>
              <a:ext cx="3474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-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4690A650-1622-4FB1-144A-0A1404BAF11D}"/>
                </a:ext>
              </a:extLst>
            </p:cNvPr>
            <p:cNvSpPr txBox="1"/>
            <p:nvPr/>
          </p:nvSpPr>
          <p:spPr>
            <a:xfrm>
              <a:off x="5684051" y="4111341"/>
              <a:ext cx="3474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it-IT" kern="12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it-IT" kern="1200" baseline="30000" dirty="0">
                  <a:solidFill>
                    <a:srgbClr val="000066"/>
                  </a:solidFill>
                  <a:latin typeface="Calibri" panose="020F0502020204030204"/>
                  <a:ea typeface="+mn-ea"/>
                  <a:cs typeface="+mn-cs"/>
                </a:rPr>
                <a:t>+</a:t>
              </a:r>
              <a:endParaRPr lang="en-GB" kern="1200" baseline="300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32" name="Straight Arrow Connector 231">
            <a:extLst>
              <a:ext uri="{FF2B5EF4-FFF2-40B4-BE49-F238E27FC236}">
                <a16:creationId xmlns:a16="http://schemas.microsoft.com/office/drawing/2014/main" id="{835700E4-34D0-779B-02C7-C8BD46BBC61D}"/>
              </a:ext>
            </a:extLst>
          </p:cNvPr>
          <p:cNvCxnSpPr>
            <a:cxnSpLocks/>
          </p:cNvCxnSpPr>
          <p:nvPr/>
        </p:nvCxnSpPr>
        <p:spPr>
          <a:xfrm>
            <a:off x="6687477" y="1220848"/>
            <a:ext cx="1103170" cy="335410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8154BA76-0A80-0E6F-2B37-DADE7A3F0054}"/>
              </a:ext>
            </a:extLst>
          </p:cNvPr>
          <p:cNvSpPr txBox="1"/>
          <p:nvPr/>
        </p:nvSpPr>
        <p:spPr>
          <a:xfrm>
            <a:off x="5414731" y="868942"/>
            <a:ext cx="1584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it-IT" sz="1400" kern="1200" dirty="0">
                <a:solidFill>
                  <a:srgbClr val="000066"/>
                </a:solidFill>
                <a:latin typeface="Calibri" panose="020F0502020204030204"/>
                <a:ea typeface="+mn-ea"/>
                <a:cs typeface="+mn-cs"/>
              </a:rPr>
              <a:t>Impinging particle</a:t>
            </a:r>
            <a:endParaRPr lang="en-GB" sz="1400" kern="1200" baseline="30000" dirty="0">
              <a:solidFill>
                <a:srgbClr val="000066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875A4341-06C9-1E4C-04A6-F33484CF423F}"/>
              </a:ext>
            </a:extLst>
          </p:cNvPr>
          <p:cNvGrpSpPr/>
          <p:nvPr/>
        </p:nvGrpSpPr>
        <p:grpSpPr>
          <a:xfrm>
            <a:off x="7194623" y="1515429"/>
            <a:ext cx="556665" cy="561257"/>
            <a:chOff x="3767683" y="1768413"/>
            <a:chExt cx="556665" cy="561257"/>
          </a:xfrm>
        </p:grpSpPr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5DEB1E34-17E9-2119-001D-18273F73FC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7207" y="1929143"/>
              <a:ext cx="0" cy="400527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ECF7533A-83B8-B871-230B-85D7FFB2B0C8}"/>
                </a:ext>
              </a:extLst>
            </p:cNvPr>
            <p:cNvCxnSpPr>
              <a:cxnSpLocks/>
            </p:cNvCxnSpPr>
            <p:nvPr/>
          </p:nvCxnSpPr>
          <p:spPr>
            <a:xfrm>
              <a:off x="3767683" y="1933905"/>
              <a:ext cx="270917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Isosceles Triangle 237">
              <a:extLst>
                <a:ext uri="{FF2B5EF4-FFF2-40B4-BE49-F238E27FC236}">
                  <a16:creationId xmlns:a16="http://schemas.microsoft.com/office/drawing/2014/main" id="{5EA37917-F6A2-65ED-9D82-AF8F08C30DC4}"/>
                </a:ext>
              </a:extLst>
            </p:cNvPr>
            <p:cNvSpPr/>
            <p:nvPr/>
          </p:nvSpPr>
          <p:spPr>
            <a:xfrm rot="5400000">
              <a:off x="4020743" y="1786269"/>
              <a:ext cx="321462" cy="285749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2"/>
                </a:solidFill>
              </a:endParaRPr>
            </a:p>
          </p:txBody>
        </p:sp>
      </p:grpSp>
      <p:sp>
        <p:nvSpPr>
          <p:cNvPr id="241" name="leftText">
            <a:extLst>
              <a:ext uri="{FF2B5EF4-FFF2-40B4-BE49-F238E27FC236}">
                <a16:creationId xmlns:a16="http://schemas.microsoft.com/office/drawing/2014/main" id="{CF3BC9FD-5BC3-466B-ED4D-8CFFBCF455D7}"/>
              </a:ext>
            </a:extLst>
          </p:cNvPr>
          <p:cNvSpPr txBox="1"/>
          <p:nvPr/>
        </p:nvSpPr>
        <p:spPr>
          <a:xfrm>
            <a:off x="539750" y="950913"/>
            <a:ext cx="3417888" cy="35782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dirty="0">
                <a:solidFill>
                  <a:schemeClr val="dk2"/>
                </a:solidFill>
              </a:rPr>
              <a:t>Such devices have been employed in trackers (3D) for decades now. 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b="1" dirty="0">
                <a:solidFill>
                  <a:schemeClr val="dk2"/>
                </a:solidFill>
              </a:rPr>
              <a:t>Traditionally</a:t>
            </a:r>
            <a:r>
              <a:rPr lang="en-US" dirty="0">
                <a:solidFill>
                  <a:schemeClr val="dk2"/>
                </a:solidFill>
              </a:rPr>
              <a:t>, though, they </a:t>
            </a:r>
            <a:r>
              <a:rPr lang="en-US" b="1" dirty="0">
                <a:solidFill>
                  <a:schemeClr val="dk2"/>
                </a:solidFill>
              </a:rPr>
              <a:t>do not provide good timing</a:t>
            </a:r>
            <a:r>
              <a:rPr lang="en-US" dirty="0">
                <a:solidFill>
                  <a:schemeClr val="dk2"/>
                </a:solidFill>
              </a:rPr>
              <a:t> performances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b="1" dirty="0">
                <a:solidFill>
                  <a:schemeClr val="dk2"/>
                </a:solidFill>
              </a:rPr>
              <a:t>Silicon started becoming interesting </a:t>
            </a:r>
            <a:r>
              <a:rPr lang="en-US" dirty="0">
                <a:solidFill>
                  <a:schemeClr val="dk2"/>
                </a:solidFill>
              </a:rPr>
              <a:t>for </a:t>
            </a:r>
            <a:r>
              <a:rPr lang="en-US" b="1" dirty="0">
                <a:solidFill>
                  <a:schemeClr val="dk2"/>
                </a:solidFill>
              </a:rPr>
              <a:t>timing</a:t>
            </a:r>
            <a:r>
              <a:rPr lang="en-US" dirty="0">
                <a:solidFill>
                  <a:schemeClr val="dk2"/>
                </a:solidFill>
              </a:rPr>
              <a:t> measurements in </a:t>
            </a:r>
            <a:r>
              <a:rPr lang="en-US" b="1" dirty="0">
                <a:solidFill>
                  <a:schemeClr val="dk2"/>
                </a:solidFill>
              </a:rPr>
              <a:t>recent years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dirty="0">
              <a:solidFill>
                <a:schemeClr val="dk2"/>
              </a:solidFill>
            </a:endParaRP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b="1" dirty="0">
                <a:solidFill>
                  <a:srgbClr val="0070C0"/>
                </a:solidFill>
              </a:rPr>
              <a:t>Device engineering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chemeClr val="dk2"/>
                </a:solidFill>
              </a:rPr>
              <a:t>(or re-engineering) </a:t>
            </a:r>
          </a:p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endParaRPr lang="en-US" b="1" dirty="0">
              <a:solidFill>
                <a:schemeClr val="dk2"/>
              </a:solidFill>
            </a:endParaRPr>
          </a:p>
        </p:txBody>
      </p: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06D2EDA3-404C-549A-A81C-C7EE13418E17}"/>
              </a:ext>
            </a:extLst>
          </p:cNvPr>
          <p:cNvCxnSpPr>
            <a:cxnSpLocks/>
          </p:cNvCxnSpPr>
          <p:nvPr/>
        </p:nvCxnSpPr>
        <p:spPr>
          <a:xfrm flipV="1">
            <a:off x="6830768" y="2255044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65993405-94D0-83DA-B35E-5A58767CBAC7}"/>
              </a:ext>
            </a:extLst>
          </p:cNvPr>
          <p:cNvCxnSpPr>
            <a:cxnSpLocks/>
          </p:cNvCxnSpPr>
          <p:nvPr/>
        </p:nvCxnSpPr>
        <p:spPr>
          <a:xfrm flipV="1">
            <a:off x="6985550" y="2647950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>
            <a:extLst>
              <a:ext uri="{FF2B5EF4-FFF2-40B4-BE49-F238E27FC236}">
                <a16:creationId xmlns:a16="http://schemas.microsoft.com/office/drawing/2014/main" id="{39E88B05-D150-07B0-CCBF-9B7DC24842CD}"/>
              </a:ext>
            </a:extLst>
          </p:cNvPr>
          <p:cNvCxnSpPr>
            <a:cxnSpLocks/>
          </p:cNvCxnSpPr>
          <p:nvPr/>
        </p:nvCxnSpPr>
        <p:spPr>
          <a:xfrm flipV="1">
            <a:off x="7161763" y="3095625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F68A4DD2-2E58-F13F-0720-A1B5F2B6F424}"/>
              </a:ext>
            </a:extLst>
          </p:cNvPr>
          <p:cNvCxnSpPr>
            <a:cxnSpLocks/>
          </p:cNvCxnSpPr>
          <p:nvPr/>
        </p:nvCxnSpPr>
        <p:spPr>
          <a:xfrm flipV="1">
            <a:off x="7335594" y="3517107"/>
            <a:ext cx="0" cy="16038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93EBE651-27E6-3954-5E98-F9FF6DE7CA15}"/>
              </a:ext>
            </a:extLst>
          </p:cNvPr>
          <p:cNvCxnSpPr>
            <a:cxnSpLocks/>
          </p:cNvCxnSpPr>
          <p:nvPr/>
        </p:nvCxnSpPr>
        <p:spPr>
          <a:xfrm>
            <a:off x="7624519" y="3419475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96C04CCA-FD4C-AE06-7503-C4CC36AA8164}"/>
              </a:ext>
            </a:extLst>
          </p:cNvPr>
          <p:cNvCxnSpPr>
            <a:cxnSpLocks/>
          </p:cNvCxnSpPr>
          <p:nvPr/>
        </p:nvCxnSpPr>
        <p:spPr>
          <a:xfrm>
            <a:off x="7802319" y="3822700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1" name="Straight Arrow Connector 250">
            <a:extLst>
              <a:ext uri="{FF2B5EF4-FFF2-40B4-BE49-F238E27FC236}">
                <a16:creationId xmlns:a16="http://schemas.microsoft.com/office/drawing/2014/main" id="{F2706702-A167-83AC-C849-14671E8669D7}"/>
              </a:ext>
            </a:extLst>
          </p:cNvPr>
          <p:cNvCxnSpPr>
            <a:cxnSpLocks/>
          </p:cNvCxnSpPr>
          <p:nvPr/>
        </p:nvCxnSpPr>
        <p:spPr>
          <a:xfrm>
            <a:off x="7437194" y="2955925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2" name="Straight Arrow Connector 251">
            <a:extLst>
              <a:ext uri="{FF2B5EF4-FFF2-40B4-BE49-F238E27FC236}">
                <a16:creationId xmlns:a16="http://schemas.microsoft.com/office/drawing/2014/main" id="{B85C6DD7-4F3A-A421-00A6-1F15F597F098}"/>
              </a:ext>
            </a:extLst>
          </p:cNvPr>
          <p:cNvCxnSpPr>
            <a:cxnSpLocks/>
          </p:cNvCxnSpPr>
          <p:nvPr/>
        </p:nvCxnSpPr>
        <p:spPr>
          <a:xfrm>
            <a:off x="7300669" y="2571750"/>
            <a:ext cx="0" cy="15160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A9CC2412-0601-38CE-B135-25C85182AEBC}"/>
              </a:ext>
            </a:extLst>
          </p:cNvPr>
          <p:cNvCxnSpPr>
            <a:cxnSpLocks/>
          </p:cNvCxnSpPr>
          <p:nvPr/>
        </p:nvCxnSpPr>
        <p:spPr>
          <a:xfrm flipH="1" flipV="1">
            <a:off x="5148263" y="1654969"/>
            <a:ext cx="653" cy="421481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C12459DF-1212-8B31-6AEF-E2A0E411478D}"/>
              </a:ext>
            </a:extLst>
          </p:cNvPr>
          <p:cNvCxnSpPr>
            <a:cxnSpLocks/>
          </p:cNvCxnSpPr>
          <p:nvPr/>
        </p:nvCxnSpPr>
        <p:spPr>
          <a:xfrm>
            <a:off x="4504485" y="1664189"/>
            <a:ext cx="646159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8BB735C8-815C-16C7-B053-E8C3C388892B}"/>
              </a:ext>
            </a:extLst>
          </p:cNvPr>
          <p:cNvCxnSpPr>
            <a:cxnSpLocks/>
          </p:cNvCxnSpPr>
          <p:nvPr/>
        </p:nvCxnSpPr>
        <p:spPr>
          <a:xfrm flipV="1">
            <a:off x="4515472" y="1657350"/>
            <a:ext cx="0" cy="151679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EDD88063-F338-16C3-1625-EE9E97D6C79C}"/>
              </a:ext>
            </a:extLst>
          </p:cNvPr>
          <p:cNvCxnSpPr>
            <a:cxnSpLocks/>
          </p:cNvCxnSpPr>
          <p:nvPr/>
        </p:nvCxnSpPr>
        <p:spPr>
          <a:xfrm>
            <a:off x="4366063" y="1817970"/>
            <a:ext cx="309562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06D291E9-A4A0-5769-E651-F31C9A21BEF5}"/>
              </a:ext>
            </a:extLst>
          </p:cNvPr>
          <p:cNvCxnSpPr>
            <a:cxnSpLocks/>
          </p:cNvCxnSpPr>
          <p:nvPr/>
        </p:nvCxnSpPr>
        <p:spPr>
          <a:xfrm>
            <a:off x="4427975" y="1878151"/>
            <a:ext cx="169069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5D5C99CA-959F-953B-2C34-36D5CADD6629}"/>
              </a:ext>
            </a:extLst>
          </p:cNvPr>
          <p:cNvCxnSpPr>
            <a:cxnSpLocks/>
          </p:cNvCxnSpPr>
          <p:nvPr/>
        </p:nvCxnSpPr>
        <p:spPr>
          <a:xfrm>
            <a:off x="4475600" y="1931503"/>
            <a:ext cx="76200" cy="0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E00D18A-206C-16AC-F983-E54B03E1F99D}"/>
              </a:ext>
            </a:extLst>
          </p:cNvPr>
          <p:cNvCxnSpPr>
            <a:cxnSpLocks/>
          </p:cNvCxnSpPr>
          <p:nvPr/>
        </p:nvCxnSpPr>
        <p:spPr>
          <a:xfrm flipV="1">
            <a:off x="5149838" y="4133862"/>
            <a:ext cx="0" cy="224778"/>
          </a:xfrm>
          <a:prstGeom prst="line">
            <a:avLst/>
          </a:prstGeom>
          <a:ln w="1905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>
            <a:extLst>
              <a:ext uri="{FF2B5EF4-FFF2-40B4-BE49-F238E27FC236}">
                <a16:creationId xmlns:a16="http://schemas.microsoft.com/office/drawing/2014/main" id="{D18C8432-7CD4-D7C1-8F30-ECA68729ED95}"/>
              </a:ext>
            </a:extLst>
          </p:cNvPr>
          <p:cNvSpPr txBox="1"/>
          <p:nvPr/>
        </p:nvSpPr>
        <p:spPr>
          <a:xfrm>
            <a:off x="4648200" y="4314727"/>
            <a:ext cx="5934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-</a:t>
            </a:r>
            <a:r>
              <a:rPr lang="el-GR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Δ</a:t>
            </a:r>
            <a:r>
              <a:rPr lang="en-US" sz="1600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V</a:t>
            </a:r>
            <a:endParaRPr lang="en-GB" sz="1600" kern="1200" dirty="0">
              <a:solidFill>
                <a:schemeClr val="bg2"/>
              </a:solidFill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F65E1B6-ADD7-9B2A-704B-421C3CD4D031}"/>
                  </a:ext>
                </a:extLst>
              </p14:cNvPr>
              <p14:cNvContentPartPr/>
              <p14:nvPr/>
            </p14:nvContentPartPr>
            <p14:xfrm>
              <a:off x="7590245" y="1121993"/>
              <a:ext cx="1381770" cy="47934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F65E1B6-ADD7-9B2A-704B-421C3CD4D0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81247" y="1112996"/>
                <a:ext cx="1399407" cy="49697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8446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5CCDD5BC-6CF6-2466-4E7A-F103C3CFB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88DEADBF-E8AB-D449-AC2A-EDA471CDFC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8C6E6BB8-1DAE-4A3B-FACC-E61C5957AC0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1FA89E11-DDD4-E1F5-D46A-E6753BE1E6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DCA2673B-81DA-0A7F-7D07-39CECFB6BEAF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39AA9A4B-6E2A-82DF-4222-55776CB530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E69588-495D-AAF7-A41E-240724762DC5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4D tracking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Timing measurements</a:t>
            </a:r>
          </a:p>
          <a:p>
            <a:pPr marL="469900" lvl="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Some valid candidates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Resistive Silicon Detector(s)</a:t>
            </a:r>
          </a:p>
        </p:txBody>
      </p:sp>
    </p:spTree>
    <p:extLst>
      <p:ext uri="{BB962C8B-B14F-4D97-AF65-F5344CB8AC3E}">
        <p14:creationId xmlns:p14="http://schemas.microsoft.com/office/powerpoint/2010/main" val="3159950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B861B00-B973-6E16-D608-A13F32136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4FAF77E0-111F-1AF7-8C9F-AFFBC2F476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 – Some Theory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DFD51B1A-2321-6012-CA40-5E3DD3FE228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CE5854E4-B90C-E05A-0490-31F7A8FD11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240F7952-6228-7BA7-4086-F2C1AD389CE7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406B29-8218-84CC-BA4B-878FBD3DD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" r="2095"/>
          <a:stretch>
            <a:fillRect/>
          </a:stretch>
        </p:blipFill>
        <p:spPr>
          <a:xfrm>
            <a:off x="594120" y="1675447"/>
            <a:ext cx="8111172" cy="93322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F3A235-1098-79D9-711D-9D0A801DEC0E}"/>
              </a:ext>
            </a:extLst>
          </p:cNvPr>
          <p:cNvSpPr/>
          <p:nvPr/>
        </p:nvSpPr>
        <p:spPr>
          <a:xfrm>
            <a:off x="6336458" y="1906413"/>
            <a:ext cx="2311204" cy="616095"/>
          </a:xfrm>
          <a:prstGeom prst="roundRect">
            <a:avLst/>
          </a:prstGeom>
          <a:noFill/>
          <a:ln>
            <a:solidFill>
              <a:srgbClr val="90BE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34A042-DA0D-D6D7-C98D-39291EC523AE}"/>
              </a:ext>
            </a:extLst>
          </p:cNvPr>
          <p:cNvSpPr/>
          <p:nvPr/>
        </p:nvSpPr>
        <p:spPr>
          <a:xfrm>
            <a:off x="1347859" y="1906413"/>
            <a:ext cx="4694446" cy="616095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663AF0-0412-39DB-1544-07D766B17CCD}"/>
              </a:ext>
            </a:extLst>
          </p:cNvPr>
          <p:cNvSpPr txBox="1"/>
          <p:nvPr/>
        </p:nvSpPr>
        <p:spPr>
          <a:xfrm>
            <a:off x="3169045" y="1484948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3"/>
                </a:solidFill>
              </a:rPr>
              <a:t>Sensor</a:t>
            </a:r>
            <a:endParaRPr lang="en-CH" b="1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FD4108-EB53-5860-41CE-FDCA69249675}"/>
              </a:ext>
            </a:extLst>
          </p:cNvPr>
          <p:cNvSpPr txBox="1"/>
          <p:nvPr/>
        </p:nvSpPr>
        <p:spPr>
          <a:xfrm>
            <a:off x="6553972" y="1479182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0BE6D"/>
                </a:solidFill>
              </a:rPr>
              <a:t>Electronics</a:t>
            </a:r>
            <a:endParaRPr lang="en-CH" b="1" dirty="0">
              <a:solidFill>
                <a:srgbClr val="90BE6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F0E243-FD85-40EA-6E6B-DD19C2F100AC}"/>
              </a:ext>
            </a:extLst>
          </p:cNvPr>
          <p:cNvSpPr txBox="1"/>
          <p:nvPr/>
        </p:nvSpPr>
        <p:spPr>
          <a:xfrm>
            <a:off x="539750" y="4235536"/>
            <a:ext cx="8239815" cy="307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en-US" sz="1400" dirty="0">
                <a:solidFill>
                  <a:schemeClr val="dk2"/>
                </a:solidFill>
              </a:rPr>
              <a:t>Again, </a:t>
            </a:r>
            <a:r>
              <a:rPr lang="en-US" dirty="0">
                <a:solidFill>
                  <a:schemeClr val="dk2"/>
                </a:solidFill>
              </a:rPr>
              <a:t>f</a:t>
            </a:r>
            <a:r>
              <a:rPr lang="en-US" sz="1400" dirty="0">
                <a:solidFill>
                  <a:schemeClr val="dk2"/>
                </a:solidFill>
              </a:rPr>
              <a:t>or an in-deep lecture about timing see </a:t>
            </a:r>
            <a:r>
              <a:rPr lang="en-US" sz="1400" dirty="0">
                <a:solidFill>
                  <a:schemeClr val="dk2"/>
                </a:solidFill>
                <a:hlinkClick r:id="rId4"/>
              </a:rPr>
              <a:t>N. </a:t>
            </a:r>
            <a:r>
              <a:rPr lang="en-US" sz="1400" dirty="0" err="1">
                <a:solidFill>
                  <a:schemeClr val="dk2"/>
                </a:solidFill>
                <a:hlinkClick r:id="rId4"/>
              </a:rPr>
              <a:t>Cartiglia</a:t>
            </a:r>
            <a:r>
              <a:rPr lang="en-US" dirty="0" err="1">
                <a:solidFill>
                  <a:schemeClr val="dk2"/>
                </a:solidFill>
                <a:hlinkClick r:id="rId4"/>
              </a:rPr>
              <a:t>’s</a:t>
            </a:r>
            <a:r>
              <a:rPr lang="en-US" dirty="0">
                <a:solidFill>
                  <a:schemeClr val="dk2"/>
                </a:solidFill>
                <a:hlinkClick r:id="rId4"/>
              </a:rPr>
              <a:t> talk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sz="1400" dirty="0">
                <a:solidFill>
                  <a:schemeClr val="dk2"/>
                </a:solidFill>
              </a:rPr>
              <a:t>at the 2026 EDIT school</a:t>
            </a:r>
          </a:p>
        </p:txBody>
      </p:sp>
    </p:spTree>
    <p:extLst>
      <p:ext uri="{BB962C8B-B14F-4D97-AF65-F5344CB8AC3E}">
        <p14:creationId xmlns:p14="http://schemas.microsoft.com/office/powerpoint/2010/main" val="24391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7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BD1A2E58-7C60-6848-B8DC-6DB7DFEDE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AE1680D6-1628-7105-EE59-A03CD2F179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 – Some Theory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62AC6473-D9B6-5860-14BB-7365DE06AFA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00290E81-EB8E-2566-0C2D-DE1AC20F26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CB86CE96-AE5C-B3CF-51C6-A9662B18089F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64AE938-D132-4D21-82D9-17305B4481C8}"/>
              </a:ext>
            </a:extLst>
          </p:cNvPr>
          <p:cNvGrpSpPr/>
          <p:nvPr/>
        </p:nvGrpSpPr>
        <p:grpSpPr>
          <a:xfrm>
            <a:off x="594120" y="1675447"/>
            <a:ext cx="8111172" cy="933226"/>
            <a:chOff x="320309" y="2342433"/>
            <a:chExt cx="8579851" cy="102919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7633BAD-97F7-C81A-DFAE-5D2287E07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2095"/>
            <a:stretch>
              <a:fillRect/>
            </a:stretch>
          </p:blipFill>
          <p:spPr>
            <a:xfrm>
              <a:off x="320309" y="2342433"/>
              <a:ext cx="8579851" cy="1029193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2EBF6C1-9D23-F8C7-087C-B1A7A24B0FEA}"/>
                </a:ext>
              </a:extLst>
            </p:cNvPr>
            <p:cNvSpPr/>
            <p:nvPr/>
          </p:nvSpPr>
          <p:spPr>
            <a:xfrm>
              <a:off x="1117600" y="2597150"/>
              <a:ext cx="4965700" cy="679450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5D45D34-9D37-FA61-37D9-A9212806C9FE}"/>
              </a:ext>
            </a:extLst>
          </p:cNvPr>
          <p:cNvSpPr/>
          <p:nvPr/>
        </p:nvSpPr>
        <p:spPr>
          <a:xfrm>
            <a:off x="6064696" y="1886642"/>
            <a:ext cx="2573080" cy="61609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34A55ED-2D66-50F3-B369-8D63BA0B3A83}"/>
              </a:ext>
            </a:extLst>
          </p:cNvPr>
          <p:cNvCxnSpPr/>
          <p:nvPr/>
        </p:nvCxnSpPr>
        <p:spPr>
          <a:xfrm flipH="1">
            <a:off x="2031451" y="2441695"/>
            <a:ext cx="331161" cy="410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5D22071-D160-C2CA-702D-A22063576B82}"/>
              </a:ext>
            </a:extLst>
          </p:cNvPr>
          <p:cNvSpPr txBox="1"/>
          <p:nvPr/>
        </p:nvSpPr>
        <p:spPr>
          <a:xfrm>
            <a:off x="539749" y="3000222"/>
            <a:ext cx="4852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Due to </a:t>
            </a:r>
            <a:r>
              <a:rPr lang="en-US" b="1" dirty="0">
                <a:solidFill>
                  <a:srgbClr val="0070C0"/>
                </a:solidFill>
              </a:rPr>
              <a:t>non-uniform energy deposition</a:t>
            </a:r>
          </a:p>
          <a:p>
            <a:endParaRPr lang="en-US" dirty="0"/>
          </a:p>
          <a:p>
            <a:r>
              <a:rPr lang="en-US" dirty="0"/>
              <a:t>Someone calls it also “Landau contribution”</a:t>
            </a:r>
            <a:endParaRPr lang="en-US" i="1" dirty="0"/>
          </a:p>
          <a:p>
            <a:endParaRPr lang="en-US" dirty="0"/>
          </a:p>
          <a:p>
            <a:r>
              <a:rPr lang="en-US" dirty="0"/>
              <a:t>Becomes </a:t>
            </a:r>
            <a:r>
              <a:rPr lang="en-US" b="1" dirty="0"/>
              <a:t>more relevant with larger distance in between the electrodes</a:t>
            </a:r>
            <a:r>
              <a:rPr lang="en-US" dirty="0"/>
              <a:t> (i.e. thickness for a standard diode)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26F439-E813-78EF-0CA5-BEAE2D4C5643}"/>
              </a:ext>
            </a:extLst>
          </p:cNvPr>
          <p:cNvSpPr txBox="1"/>
          <p:nvPr/>
        </p:nvSpPr>
        <p:spPr>
          <a:xfrm>
            <a:off x="1398784" y="1542124"/>
            <a:ext cx="1991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Go thin</a:t>
            </a:r>
            <a:endParaRPr lang="en-CH" b="1" dirty="0">
              <a:solidFill>
                <a:srgbClr val="00B050"/>
              </a:solidFill>
            </a:endParaRPr>
          </a:p>
        </p:txBody>
      </p:sp>
      <p:pic>
        <p:nvPicPr>
          <p:cNvPr id="5" name="Picture 4" descr="Gain1.tiff">
            <a:extLst>
              <a:ext uri="{FF2B5EF4-FFF2-40B4-BE49-F238E27FC236}">
                <a16:creationId xmlns:a16="http://schemas.microsoft.com/office/drawing/2014/main" id="{6463AD89-201D-12FE-39BB-EDD2FFD5AB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8004" y="2634110"/>
            <a:ext cx="3339844" cy="206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4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F73D0C5-1A4F-F7AA-5963-5C4A144FD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463F2CA4-A024-F43A-8062-7B6F6F585B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 – Some Theory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59DD518-1A20-8FBA-7E39-72D54FF12D9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1C4F820E-9718-B331-E1F5-98D769CAF07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41B2C4B4-82C0-07F4-F2B9-FC9E2CD840BB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F9DAA8-8107-2677-CDE9-D7CCCF9D0D39}"/>
              </a:ext>
            </a:extLst>
          </p:cNvPr>
          <p:cNvGrpSpPr/>
          <p:nvPr/>
        </p:nvGrpSpPr>
        <p:grpSpPr>
          <a:xfrm>
            <a:off x="594120" y="1675447"/>
            <a:ext cx="8111172" cy="933226"/>
            <a:chOff x="320309" y="2342433"/>
            <a:chExt cx="8579851" cy="102919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367C44A-9C4F-982A-65C7-CF15EBC6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2095"/>
            <a:stretch>
              <a:fillRect/>
            </a:stretch>
          </p:blipFill>
          <p:spPr>
            <a:xfrm>
              <a:off x="320309" y="2342433"/>
              <a:ext cx="8579851" cy="1029193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DD50EB-1361-0B63-9486-E82154772898}"/>
                </a:ext>
              </a:extLst>
            </p:cNvPr>
            <p:cNvSpPr/>
            <p:nvPr/>
          </p:nvSpPr>
          <p:spPr>
            <a:xfrm>
              <a:off x="1117600" y="2597150"/>
              <a:ext cx="4965700" cy="679450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1A19B0-AAAD-5EFC-8416-9798F6A07A2A}"/>
              </a:ext>
            </a:extLst>
          </p:cNvPr>
          <p:cNvSpPr/>
          <p:nvPr/>
        </p:nvSpPr>
        <p:spPr>
          <a:xfrm>
            <a:off x="6064696" y="1886642"/>
            <a:ext cx="2573080" cy="61609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1B4611B-5DCE-2EA4-B446-BA18894831A6}"/>
              </a:ext>
            </a:extLst>
          </p:cNvPr>
          <p:cNvCxnSpPr>
            <a:cxnSpLocks/>
          </p:cNvCxnSpPr>
          <p:nvPr/>
        </p:nvCxnSpPr>
        <p:spPr>
          <a:xfrm>
            <a:off x="4107386" y="2377440"/>
            <a:ext cx="0" cy="439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2EA4C79-DAE4-735A-DA12-927699A2AAB1}"/>
              </a:ext>
            </a:extLst>
          </p:cNvPr>
          <p:cNvSpPr txBox="1"/>
          <p:nvPr/>
        </p:nvSpPr>
        <p:spPr>
          <a:xfrm>
            <a:off x="3574569" y="2881597"/>
            <a:ext cx="45710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Jitter contribution</a:t>
            </a:r>
          </a:p>
          <a:p>
            <a:endParaRPr lang="en-US" dirty="0"/>
          </a:p>
          <a:p>
            <a:r>
              <a:rPr lang="en-US" dirty="0"/>
              <a:t>Due to interplay between noise and signal shape.</a:t>
            </a:r>
          </a:p>
          <a:p>
            <a:r>
              <a:rPr lang="en-US" dirty="0"/>
              <a:t>In principle, one needs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 and large signal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noise.</a:t>
            </a:r>
          </a:p>
          <a:p>
            <a:r>
              <a:rPr lang="en-US" dirty="0"/>
              <a:t>→ </a:t>
            </a:r>
            <a:r>
              <a:rPr lang="en-US" b="1" dirty="0"/>
              <a:t>large signal/noise (S/N) 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C43D56-9336-6728-8298-CB502A249241}"/>
              </a:ext>
            </a:extLst>
          </p:cNvPr>
          <p:cNvSpPr txBox="1"/>
          <p:nvPr/>
        </p:nvSpPr>
        <p:spPr>
          <a:xfrm>
            <a:off x="2807453" y="1537183"/>
            <a:ext cx="256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Increase S/N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EB5D91-5DE3-701D-CB6D-800F533C0036}"/>
              </a:ext>
            </a:extLst>
          </p:cNvPr>
          <p:cNvSpPr txBox="1"/>
          <p:nvPr/>
        </p:nvSpPr>
        <p:spPr>
          <a:xfrm>
            <a:off x="1398784" y="1542124"/>
            <a:ext cx="1991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Go thin</a:t>
            </a:r>
            <a:endParaRPr lang="en-CH" b="1" dirty="0">
              <a:solidFill>
                <a:srgbClr val="00B05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24C2C5-4873-5BA3-0876-A2858B3774A9}"/>
              </a:ext>
            </a:extLst>
          </p:cNvPr>
          <p:cNvGrpSpPr/>
          <p:nvPr/>
        </p:nvGrpSpPr>
        <p:grpSpPr>
          <a:xfrm>
            <a:off x="881202" y="2693773"/>
            <a:ext cx="2446143" cy="1821111"/>
            <a:chOff x="648895" y="2649289"/>
            <a:chExt cx="2446143" cy="182111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49C1EB9-F629-F42F-573B-A95868BD98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4" r="154"/>
            <a:stretch/>
          </p:blipFill>
          <p:spPr>
            <a:xfrm>
              <a:off x="648895" y="2649289"/>
              <a:ext cx="2446143" cy="182111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E57F710-4633-C757-96D9-988C24600DDA}"/>
                    </a:ext>
                  </a:extLst>
                </p:cNvPr>
                <p:cNvSpPr txBox="1"/>
                <p:nvPr/>
              </p:nvSpPr>
              <p:spPr>
                <a:xfrm>
                  <a:off x="1972138" y="3610768"/>
                  <a:ext cx="1110345" cy="530466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DE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𝑛𝑜𝑖𝑠𝑒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𝒅𝑽</m:t>
                            </m:r>
                            <m: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n-DE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E57F710-4633-C757-96D9-988C24600D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2138" y="3610768"/>
                  <a:ext cx="1110345" cy="530466"/>
                </a:xfrm>
                <a:prstGeom prst="rect">
                  <a:avLst/>
                </a:prstGeom>
                <a:blipFill>
                  <a:blip r:embed="rId5"/>
                  <a:stretch>
                    <a:fillRect b="-5747"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829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93276EF5-0AF8-4C25-73CC-A6E7251BB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A85D786F-6B8F-52B6-ABD4-D4E14C18C6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Measuring Time – Some Theory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3EE30D24-BE6C-0769-766D-71E4706B423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7AEB1FE8-EB5F-967C-73F8-020E64C97F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EDFAC93F-103D-C25E-7DEA-6D82DDB4C25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DB5061-8F01-7A9B-4F94-AC2CC6A28A3B}"/>
              </a:ext>
            </a:extLst>
          </p:cNvPr>
          <p:cNvGrpSpPr/>
          <p:nvPr/>
        </p:nvGrpSpPr>
        <p:grpSpPr>
          <a:xfrm>
            <a:off x="594120" y="1675447"/>
            <a:ext cx="8111172" cy="933226"/>
            <a:chOff x="320309" y="2342433"/>
            <a:chExt cx="8579851" cy="102919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B76B8DC-2846-FF14-51FC-25AFED657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2095"/>
            <a:stretch>
              <a:fillRect/>
            </a:stretch>
          </p:blipFill>
          <p:spPr>
            <a:xfrm>
              <a:off x="320309" y="2342433"/>
              <a:ext cx="8579851" cy="1029193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467F11F-5672-816D-CFEB-55C8BF20AF7C}"/>
                </a:ext>
              </a:extLst>
            </p:cNvPr>
            <p:cNvSpPr/>
            <p:nvPr/>
          </p:nvSpPr>
          <p:spPr>
            <a:xfrm>
              <a:off x="1117600" y="2597150"/>
              <a:ext cx="4965700" cy="679450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71B11F-E48F-584C-52B9-D4C0211664C4}"/>
              </a:ext>
            </a:extLst>
          </p:cNvPr>
          <p:cNvSpPr/>
          <p:nvPr/>
        </p:nvSpPr>
        <p:spPr>
          <a:xfrm>
            <a:off x="6064696" y="1886642"/>
            <a:ext cx="2573080" cy="61609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BADD4EB-D38D-7C99-5766-BF34B42A548F}"/>
              </a:ext>
            </a:extLst>
          </p:cNvPr>
          <p:cNvCxnSpPr>
            <a:cxnSpLocks/>
          </p:cNvCxnSpPr>
          <p:nvPr/>
        </p:nvCxnSpPr>
        <p:spPr>
          <a:xfrm flipH="1">
            <a:off x="4648200" y="2383511"/>
            <a:ext cx="318809" cy="302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8272432-408B-7ACA-DA22-E6542934D00C}"/>
              </a:ext>
            </a:extLst>
          </p:cNvPr>
          <p:cNvSpPr txBox="1"/>
          <p:nvPr/>
        </p:nvSpPr>
        <p:spPr>
          <a:xfrm>
            <a:off x="2753084" y="1532240"/>
            <a:ext cx="256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Increase S/N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9C079-52E2-8990-EFC0-94B6A41516BB}"/>
              </a:ext>
            </a:extLst>
          </p:cNvPr>
          <p:cNvSpPr txBox="1"/>
          <p:nvPr/>
        </p:nvSpPr>
        <p:spPr>
          <a:xfrm>
            <a:off x="1398784" y="1542124"/>
            <a:ext cx="1991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Go thin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6AF24C-42A1-01B3-CC77-CA7610262C43}"/>
              </a:ext>
            </a:extLst>
          </p:cNvPr>
          <p:cNvSpPr txBox="1"/>
          <p:nvPr/>
        </p:nvSpPr>
        <p:spPr>
          <a:xfrm>
            <a:off x="1101193" y="2586791"/>
            <a:ext cx="45710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Distortion Contribution</a:t>
            </a:r>
          </a:p>
          <a:p>
            <a:endParaRPr lang="en-US" dirty="0"/>
          </a:p>
          <a:p>
            <a:r>
              <a:rPr lang="en-US" dirty="0"/>
              <a:t>It comes from </a:t>
            </a:r>
            <a:r>
              <a:rPr lang="en-US" i="1" dirty="0"/>
              <a:t>Shockley-Ramo</a:t>
            </a:r>
            <a:r>
              <a:rPr lang="en-US" dirty="0"/>
              <a:t>’s theorem</a:t>
            </a:r>
          </a:p>
          <a:p>
            <a:endParaRPr lang="en-US" dirty="0"/>
          </a:p>
          <a:p>
            <a:r>
              <a:rPr lang="en-US" dirty="0"/>
              <a:t>D</a:t>
            </a:r>
            <a:r>
              <a:rPr lang="en-CH" dirty="0" err="1"/>
              <a:t>ue</a:t>
            </a:r>
            <a:r>
              <a:rPr lang="en-CH" dirty="0"/>
              <a:t> to a </a:t>
            </a:r>
            <a:r>
              <a:rPr lang="en-CH" b="1" dirty="0"/>
              <a:t>position-dependent coupling</a:t>
            </a:r>
            <a:r>
              <a:rPr lang="en-CH" dirty="0"/>
              <a:t> of the drifting charges to the electrode (non-uniform weighting field)</a:t>
            </a:r>
            <a:endParaRPr lang="en-US" dirty="0"/>
          </a:p>
          <a:p>
            <a:endParaRPr lang="en-US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Parallel plate geometry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Saturated drift velocities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BDBDAC4-6959-A896-D347-A0DC5D6312E6}"/>
              </a:ext>
            </a:extLst>
          </p:cNvPr>
          <p:cNvGrpSpPr/>
          <p:nvPr/>
        </p:nvGrpSpPr>
        <p:grpSpPr>
          <a:xfrm>
            <a:off x="5815620" y="3485992"/>
            <a:ext cx="3385842" cy="1077503"/>
            <a:chOff x="5091096" y="2941349"/>
            <a:chExt cx="3385842" cy="1077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775038C-1842-975D-856A-61FDA0BC7DD5}"/>
                    </a:ext>
                  </a:extLst>
                </p:cNvPr>
                <p:cNvSpPr txBox="1"/>
                <p:nvPr/>
              </p:nvSpPr>
              <p:spPr>
                <a:xfrm>
                  <a:off x="5091096" y="2941349"/>
                  <a:ext cx="1529560" cy="3600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>
                          <a:rPr lang="en-US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𝒒𝒗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𝒘</m:t>
                            </m:r>
                          </m:sub>
                        </m:sSub>
                      </m:oMath>
                    </m:oMathPara>
                  </a14:m>
                  <a:endParaRPr lang="en-IT" sz="18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775038C-1842-975D-856A-61FDA0BC7D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1096" y="2941349"/>
                  <a:ext cx="1529560" cy="360099"/>
                </a:xfrm>
                <a:prstGeom prst="rect">
                  <a:avLst/>
                </a:prstGeom>
                <a:blipFill>
                  <a:blip r:embed="rId4"/>
                  <a:stretch>
                    <a:fillRect b="-11864"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F6885F2-F75E-2589-A90F-4EE4ED0F51F5}"/>
                </a:ext>
              </a:extLst>
            </p:cNvPr>
            <p:cNvCxnSpPr>
              <a:cxnSpLocks/>
            </p:cNvCxnSpPr>
            <p:nvPr/>
          </p:nvCxnSpPr>
          <p:spPr>
            <a:xfrm>
              <a:off x="5991232" y="3264495"/>
              <a:ext cx="209417" cy="386388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93ECCBD-5C73-CCBC-D0ED-E5A670C1AAF7}"/>
                </a:ext>
              </a:extLst>
            </p:cNvPr>
            <p:cNvCxnSpPr>
              <a:cxnSpLocks/>
            </p:cNvCxnSpPr>
            <p:nvPr/>
          </p:nvCxnSpPr>
          <p:spPr>
            <a:xfrm>
              <a:off x="6358491" y="3242010"/>
              <a:ext cx="382086" cy="175747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31732F-8FC2-D1B2-9E9F-8BF1F3E2AB4E}"/>
                </a:ext>
              </a:extLst>
            </p:cNvPr>
            <p:cNvSpPr txBox="1"/>
            <p:nvPr/>
          </p:nvSpPr>
          <p:spPr>
            <a:xfrm>
              <a:off x="5888636" y="3711075"/>
              <a:ext cx="164142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Drift velocity</a:t>
              </a:r>
              <a:endParaRPr lang="en-CH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613672-585B-F4F8-9075-61DB4147E928}"/>
                </a:ext>
              </a:extLst>
            </p:cNvPr>
            <p:cNvSpPr txBox="1"/>
            <p:nvPr/>
          </p:nvSpPr>
          <p:spPr>
            <a:xfrm>
              <a:off x="6835515" y="3308838"/>
              <a:ext cx="164142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Weighting field</a:t>
              </a:r>
              <a:endParaRPr lang="en-CH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9551616-E396-E55C-8DFD-5849CE41F219}"/>
              </a:ext>
            </a:extLst>
          </p:cNvPr>
          <p:cNvSpPr txBox="1"/>
          <p:nvPr/>
        </p:nvSpPr>
        <p:spPr>
          <a:xfrm>
            <a:off x="5911585" y="3079074"/>
            <a:ext cx="27688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Signal shape is determined by it</a:t>
            </a:r>
            <a:endParaRPr lang="en-CH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B0359EB-EAF0-EB34-8D27-1050969F9CC5}"/>
              </a:ext>
            </a:extLst>
          </p:cNvPr>
          <p:cNvSpPr/>
          <p:nvPr/>
        </p:nvSpPr>
        <p:spPr>
          <a:xfrm>
            <a:off x="5111750" y="3136900"/>
            <a:ext cx="876760" cy="497958"/>
          </a:xfrm>
          <a:custGeom>
            <a:avLst/>
            <a:gdLst>
              <a:gd name="csX0" fmla="*/ 0 w 876760"/>
              <a:gd name="csY0" fmla="*/ 0 h 497958"/>
              <a:gd name="csX1" fmla="*/ 234950 w 876760"/>
              <a:gd name="csY1" fmla="*/ 19050 h 497958"/>
              <a:gd name="csX2" fmla="*/ 374650 w 876760"/>
              <a:gd name="csY2" fmla="*/ 76200 h 497958"/>
              <a:gd name="csX3" fmla="*/ 501650 w 876760"/>
              <a:gd name="csY3" fmla="*/ 127000 h 497958"/>
              <a:gd name="csX4" fmla="*/ 558800 w 876760"/>
              <a:gd name="csY4" fmla="*/ 152400 h 497958"/>
              <a:gd name="csX5" fmla="*/ 609600 w 876760"/>
              <a:gd name="csY5" fmla="*/ 190500 h 497958"/>
              <a:gd name="csX6" fmla="*/ 647700 w 876760"/>
              <a:gd name="csY6" fmla="*/ 209550 h 497958"/>
              <a:gd name="csX7" fmla="*/ 711200 w 876760"/>
              <a:gd name="csY7" fmla="*/ 254000 h 497958"/>
              <a:gd name="csX8" fmla="*/ 736600 w 876760"/>
              <a:gd name="csY8" fmla="*/ 273050 h 497958"/>
              <a:gd name="csX9" fmla="*/ 768350 w 876760"/>
              <a:gd name="csY9" fmla="*/ 304800 h 497958"/>
              <a:gd name="csX10" fmla="*/ 781050 w 876760"/>
              <a:gd name="csY10" fmla="*/ 323850 h 497958"/>
              <a:gd name="csX11" fmla="*/ 800100 w 876760"/>
              <a:gd name="csY11" fmla="*/ 349250 h 497958"/>
              <a:gd name="csX12" fmla="*/ 825500 w 876760"/>
              <a:gd name="csY12" fmla="*/ 387350 h 497958"/>
              <a:gd name="csX13" fmla="*/ 844550 w 876760"/>
              <a:gd name="csY13" fmla="*/ 381000 h 497958"/>
              <a:gd name="csX14" fmla="*/ 857250 w 876760"/>
              <a:gd name="csY14" fmla="*/ 361950 h 497958"/>
              <a:gd name="csX15" fmla="*/ 876300 w 876760"/>
              <a:gd name="csY15" fmla="*/ 342900 h 497958"/>
              <a:gd name="csX16" fmla="*/ 869950 w 876760"/>
              <a:gd name="csY16" fmla="*/ 495300 h 497958"/>
              <a:gd name="csX17" fmla="*/ 844550 w 876760"/>
              <a:gd name="csY17" fmla="*/ 476250 h 497958"/>
              <a:gd name="csX18" fmla="*/ 825500 w 876760"/>
              <a:gd name="csY18" fmla="*/ 457200 h 497958"/>
              <a:gd name="csX19" fmla="*/ 787400 w 876760"/>
              <a:gd name="csY19" fmla="*/ 438150 h 497958"/>
              <a:gd name="csX20" fmla="*/ 806450 w 876760"/>
              <a:gd name="csY20" fmla="*/ 406400 h 497958"/>
              <a:gd name="csX21" fmla="*/ 844550 w 876760"/>
              <a:gd name="csY21" fmla="*/ 381000 h 497958"/>
              <a:gd name="csX22" fmla="*/ 869950 w 876760"/>
              <a:gd name="csY22" fmla="*/ 355600 h 4979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876760" h="497958">
                <a:moveTo>
                  <a:pt x="0" y="0"/>
                </a:moveTo>
                <a:cubicBezTo>
                  <a:pt x="78317" y="6350"/>
                  <a:pt x="157953" y="3390"/>
                  <a:pt x="234950" y="19050"/>
                </a:cubicBezTo>
                <a:cubicBezTo>
                  <a:pt x="284253" y="29078"/>
                  <a:pt x="326919" y="60290"/>
                  <a:pt x="374650" y="76200"/>
                </a:cubicBezTo>
                <a:cubicBezTo>
                  <a:pt x="491462" y="115137"/>
                  <a:pt x="410885" y="84287"/>
                  <a:pt x="501650" y="127000"/>
                </a:cubicBezTo>
                <a:cubicBezTo>
                  <a:pt x="520513" y="135876"/>
                  <a:pt x="540831" y="141830"/>
                  <a:pt x="558800" y="152400"/>
                </a:cubicBezTo>
                <a:cubicBezTo>
                  <a:pt x="577044" y="163132"/>
                  <a:pt x="591795" y="179054"/>
                  <a:pt x="609600" y="190500"/>
                </a:cubicBezTo>
                <a:cubicBezTo>
                  <a:pt x="621544" y="198178"/>
                  <a:pt x="635659" y="202025"/>
                  <a:pt x="647700" y="209550"/>
                </a:cubicBezTo>
                <a:cubicBezTo>
                  <a:pt x="669610" y="223244"/>
                  <a:pt x="690530" y="238498"/>
                  <a:pt x="711200" y="254000"/>
                </a:cubicBezTo>
                <a:cubicBezTo>
                  <a:pt x="719667" y="260350"/>
                  <a:pt x="729116" y="265566"/>
                  <a:pt x="736600" y="273050"/>
                </a:cubicBezTo>
                <a:cubicBezTo>
                  <a:pt x="778933" y="315383"/>
                  <a:pt x="717550" y="270933"/>
                  <a:pt x="768350" y="304800"/>
                </a:cubicBezTo>
                <a:cubicBezTo>
                  <a:pt x="772583" y="311150"/>
                  <a:pt x="776614" y="317640"/>
                  <a:pt x="781050" y="323850"/>
                </a:cubicBezTo>
                <a:cubicBezTo>
                  <a:pt x="787201" y="332462"/>
                  <a:pt x="794849" y="340061"/>
                  <a:pt x="800100" y="349250"/>
                </a:cubicBezTo>
                <a:cubicBezTo>
                  <a:pt x="824606" y="392136"/>
                  <a:pt x="781168" y="343018"/>
                  <a:pt x="825500" y="387350"/>
                </a:cubicBezTo>
                <a:cubicBezTo>
                  <a:pt x="831850" y="385233"/>
                  <a:pt x="839323" y="385181"/>
                  <a:pt x="844550" y="381000"/>
                </a:cubicBezTo>
                <a:cubicBezTo>
                  <a:pt x="850509" y="376232"/>
                  <a:pt x="852364" y="367813"/>
                  <a:pt x="857250" y="361950"/>
                </a:cubicBezTo>
                <a:cubicBezTo>
                  <a:pt x="862999" y="355051"/>
                  <a:pt x="869950" y="349250"/>
                  <a:pt x="876300" y="342900"/>
                </a:cubicBezTo>
                <a:cubicBezTo>
                  <a:pt x="874183" y="393700"/>
                  <a:pt x="881727" y="445839"/>
                  <a:pt x="869950" y="495300"/>
                </a:cubicBezTo>
                <a:cubicBezTo>
                  <a:pt x="867499" y="505596"/>
                  <a:pt x="852585" y="483138"/>
                  <a:pt x="844550" y="476250"/>
                </a:cubicBezTo>
                <a:cubicBezTo>
                  <a:pt x="837732" y="470406"/>
                  <a:pt x="832399" y="462949"/>
                  <a:pt x="825500" y="457200"/>
                </a:cubicBezTo>
                <a:cubicBezTo>
                  <a:pt x="809087" y="443523"/>
                  <a:pt x="806493" y="444514"/>
                  <a:pt x="787400" y="438150"/>
                </a:cubicBezTo>
                <a:cubicBezTo>
                  <a:pt x="793750" y="427567"/>
                  <a:pt x="797723" y="415127"/>
                  <a:pt x="806450" y="406400"/>
                </a:cubicBezTo>
                <a:cubicBezTo>
                  <a:pt x="817243" y="395607"/>
                  <a:pt x="832502" y="390371"/>
                  <a:pt x="844550" y="381000"/>
                </a:cubicBezTo>
                <a:lnTo>
                  <a:pt x="869950" y="355600"/>
                </a:lnTo>
              </a:path>
            </a:pathLst>
          </a:cu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82ED0A-BA0A-D2F2-8FF7-4A634A7537FC}"/>
              </a:ext>
            </a:extLst>
          </p:cNvPr>
          <p:cNvSpPr txBox="1"/>
          <p:nvPr/>
        </p:nvSpPr>
        <p:spPr>
          <a:xfrm>
            <a:off x="4062074" y="1531417"/>
            <a:ext cx="256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Be uniform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013AAA-55AF-178E-9D5D-31B176A363CB}"/>
              </a:ext>
            </a:extLst>
          </p:cNvPr>
          <p:cNvSpPr/>
          <p:nvPr/>
        </p:nvSpPr>
        <p:spPr>
          <a:xfrm rot="7346750">
            <a:off x="5045961" y="3945734"/>
            <a:ext cx="861956" cy="495678"/>
          </a:xfrm>
          <a:custGeom>
            <a:avLst/>
            <a:gdLst>
              <a:gd name="csX0" fmla="*/ 0 w 876760"/>
              <a:gd name="csY0" fmla="*/ 0 h 497958"/>
              <a:gd name="csX1" fmla="*/ 234950 w 876760"/>
              <a:gd name="csY1" fmla="*/ 19050 h 497958"/>
              <a:gd name="csX2" fmla="*/ 374650 w 876760"/>
              <a:gd name="csY2" fmla="*/ 76200 h 497958"/>
              <a:gd name="csX3" fmla="*/ 501650 w 876760"/>
              <a:gd name="csY3" fmla="*/ 127000 h 497958"/>
              <a:gd name="csX4" fmla="*/ 558800 w 876760"/>
              <a:gd name="csY4" fmla="*/ 152400 h 497958"/>
              <a:gd name="csX5" fmla="*/ 609600 w 876760"/>
              <a:gd name="csY5" fmla="*/ 190500 h 497958"/>
              <a:gd name="csX6" fmla="*/ 647700 w 876760"/>
              <a:gd name="csY6" fmla="*/ 209550 h 497958"/>
              <a:gd name="csX7" fmla="*/ 711200 w 876760"/>
              <a:gd name="csY7" fmla="*/ 254000 h 497958"/>
              <a:gd name="csX8" fmla="*/ 736600 w 876760"/>
              <a:gd name="csY8" fmla="*/ 273050 h 497958"/>
              <a:gd name="csX9" fmla="*/ 768350 w 876760"/>
              <a:gd name="csY9" fmla="*/ 304800 h 497958"/>
              <a:gd name="csX10" fmla="*/ 781050 w 876760"/>
              <a:gd name="csY10" fmla="*/ 323850 h 497958"/>
              <a:gd name="csX11" fmla="*/ 800100 w 876760"/>
              <a:gd name="csY11" fmla="*/ 349250 h 497958"/>
              <a:gd name="csX12" fmla="*/ 825500 w 876760"/>
              <a:gd name="csY12" fmla="*/ 387350 h 497958"/>
              <a:gd name="csX13" fmla="*/ 844550 w 876760"/>
              <a:gd name="csY13" fmla="*/ 381000 h 497958"/>
              <a:gd name="csX14" fmla="*/ 857250 w 876760"/>
              <a:gd name="csY14" fmla="*/ 361950 h 497958"/>
              <a:gd name="csX15" fmla="*/ 876300 w 876760"/>
              <a:gd name="csY15" fmla="*/ 342900 h 497958"/>
              <a:gd name="csX16" fmla="*/ 869950 w 876760"/>
              <a:gd name="csY16" fmla="*/ 495300 h 497958"/>
              <a:gd name="csX17" fmla="*/ 844550 w 876760"/>
              <a:gd name="csY17" fmla="*/ 476250 h 497958"/>
              <a:gd name="csX18" fmla="*/ 825500 w 876760"/>
              <a:gd name="csY18" fmla="*/ 457200 h 497958"/>
              <a:gd name="csX19" fmla="*/ 787400 w 876760"/>
              <a:gd name="csY19" fmla="*/ 438150 h 497958"/>
              <a:gd name="csX20" fmla="*/ 806450 w 876760"/>
              <a:gd name="csY20" fmla="*/ 406400 h 497958"/>
              <a:gd name="csX21" fmla="*/ 844550 w 876760"/>
              <a:gd name="csY21" fmla="*/ 381000 h 497958"/>
              <a:gd name="csX22" fmla="*/ 869950 w 876760"/>
              <a:gd name="csY22" fmla="*/ 355600 h 4979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876760" h="497958">
                <a:moveTo>
                  <a:pt x="0" y="0"/>
                </a:moveTo>
                <a:cubicBezTo>
                  <a:pt x="78317" y="6350"/>
                  <a:pt x="157953" y="3390"/>
                  <a:pt x="234950" y="19050"/>
                </a:cubicBezTo>
                <a:cubicBezTo>
                  <a:pt x="284253" y="29078"/>
                  <a:pt x="326919" y="60290"/>
                  <a:pt x="374650" y="76200"/>
                </a:cubicBezTo>
                <a:cubicBezTo>
                  <a:pt x="491462" y="115137"/>
                  <a:pt x="410885" y="84287"/>
                  <a:pt x="501650" y="127000"/>
                </a:cubicBezTo>
                <a:cubicBezTo>
                  <a:pt x="520513" y="135876"/>
                  <a:pt x="540831" y="141830"/>
                  <a:pt x="558800" y="152400"/>
                </a:cubicBezTo>
                <a:cubicBezTo>
                  <a:pt x="577044" y="163132"/>
                  <a:pt x="591795" y="179054"/>
                  <a:pt x="609600" y="190500"/>
                </a:cubicBezTo>
                <a:cubicBezTo>
                  <a:pt x="621544" y="198178"/>
                  <a:pt x="635659" y="202025"/>
                  <a:pt x="647700" y="209550"/>
                </a:cubicBezTo>
                <a:cubicBezTo>
                  <a:pt x="669610" y="223244"/>
                  <a:pt x="690530" y="238498"/>
                  <a:pt x="711200" y="254000"/>
                </a:cubicBezTo>
                <a:cubicBezTo>
                  <a:pt x="719667" y="260350"/>
                  <a:pt x="729116" y="265566"/>
                  <a:pt x="736600" y="273050"/>
                </a:cubicBezTo>
                <a:cubicBezTo>
                  <a:pt x="778933" y="315383"/>
                  <a:pt x="717550" y="270933"/>
                  <a:pt x="768350" y="304800"/>
                </a:cubicBezTo>
                <a:cubicBezTo>
                  <a:pt x="772583" y="311150"/>
                  <a:pt x="776614" y="317640"/>
                  <a:pt x="781050" y="323850"/>
                </a:cubicBezTo>
                <a:cubicBezTo>
                  <a:pt x="787201" y="332462"/>
                  <a:pt x="794849" y="340061"/>
                  <a:pt x="800100" y="349250"/>
                </a:cubicBezTo>
                <a:cubicBezTo>
                  <a:pt x="824606" y="392136"/>
                  <a:pt x="781168" y="343018"/>
                  <a:pt x="825500" y="387350"/>
                </a:cubicBezTo>
                <a:cubicBezTo>
                  <a:pt x="831850" y="385233"/>
                  <a:pt x="839323" y="385181"/>
                  <a:pt x="844550" y="381000"/>
                </a:cubicBezTo>
                <a:cubicBezTo>
                  <a:pt x="850509" y="376232"/>
                  <a:pt x="852364" y="367813"/>
                  <a:pt x="857250" y="361950"/>
                </a:cubicBezTo>
                <a:cubicBezTo>
                  <a:pt x="862999" y="355051"/>
                  <a:pt x="869950" y="349250"/>
                  <a:pt x="876300" y="342900"/>
                </a:cubicBezTo>
                <a:cubicBezTo>
                  <a:pt x="874183" y="393700"/>
                  <a:pt x="881727" y="445839"/>
                  <a:pt x="869950" y="495300"/>
                </a:cubicBezTo>
                <a:cubicBezTo>
                  <a:pt x="867499" y="505596"/>
                  <a:pt x="852585" y="483138"/>
                  <a:pt x="844550" y="476250"/>
                </a:cubicBezTo>
                <a:cubicBezTo>
                  <a:pt x="837732" y="470406"/>
                  <a:pt x="832399" y="462949"/>
                  <a:pt x="825500" y="457200"/>
                </a:cubicBezTo>
                <a:cubicBezTo>
                  <a:pt x="809087" y="443523"/>
                  <a:pt x="806493" y="444514"/>
                  <a:pt x="787400" y="438150"/>
                </a:cubicBezTo>
                <a:cubicBezTo>
                  <a:pt x="793750" y="427567"/>
                  <a:pt x="797723" y="415127"/>
                  <a:pt x="806450" y="406400"/>
                </a:cubicBezTo>
                <a:cubicBezTo>
                  <a:pt x="817243" y="395607"/>
                  <a:pt x="832502" y="390371"/>
                  <a:pt x="844550" y="381000"/>
                </a:cubicBezTo>
                <a:lnTo>
                  <a:pt x="869950" y="355600"/>
                </a:lnTo>
              </a:path>
            </a:pathLst>
          </a:cu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6310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C5497D11-046B-3720-AC48-2790BB987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5DA18322-5F40-3D1E-C8A1-E0C37C32C8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59433EC4-27D2-68B7-7559-9ADFCA7FA0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BB1F5575-6D97-D493-D902-C8152FE6BD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7E29A6B3-4ABA-E5E9-5597-41EC49C9243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8C05D426-2D74-0C6B-DD35-3BF61CDF1B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E473B6-1056-ADAA-98C7-2D1B1FB739EE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4D tracking</a:t>
            </a:r>
          </a:p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Timing measurements</a:t>
            </a:r>
          </a:p>
          <a:p>
            <a:pPr marL="469900" lvl="0" indent="-342900" defTabSz="914400" eaLnBrk="1" fontAlgn="auto" latinLnBrk="0" hangingPunct="1">
              <a:lnSpc>
                <a:spcPct val="150000"/>
              </a:lnSpc>
              <a:buClr>
                <a:schemeClr val="accent3"/>
              </a:buClr>
              <a:buSzPts val="16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chemeClr val="accent3"/>
                </a:solidFill>
              </a:rPr>
              <a:t>Some valid candidates</a:t>
            </a:r>
          </a:p>
          <a:p>
            <a:pPr marL="469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Resistive Silicon Detector(s)</a:t>
            </a:r>
          </a:p>
        </p:txBody>
      </p:sp>
    </p:spTree>
    <p:extLst>
      <p:ext uri="{BB962C8B-B14F-4D97-AF65-F5344CB8AC3E}">
        <p14:creationId xmlns:p14="http://schemas.microsoft.com/office/powerpoint/2010/main" val="2443161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C231CA2D-0214-F48F-82E6-3B7480E41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00F0CED-48DA-060E-58A0-D6B91172DB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From Theory to practice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3058270-6ED3-E91F-4F68-AD316553E44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2FD1A403-DF5A-D48E-0EB1-BA94897F287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C7FF3-1480-EF31-7073-BFFDE71C7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877" y="2891480"/>
            <a:ext cx="8532000" cy="1907597"/>
          </a:xfrm>
        </p:spPr>
        <p:txBody>
          <a:bodyPr/>
          <a:lstStyle/>
          <a:p>
            <a:r>
              <a:rPr lang="en-US" b="0" dirty="0"/>
              <a:t>There are various strategies to decrease the time resolution. Some </a:t>
            </a:r>
            <a:r>
              <a:rPr lang="en-US" b="0" i="1" dirty="0"/>
              <a:t>examples </a:t>
            </a:r>
            <a:r>
              <a:rPr lang="en-US" b="0" dirty="0"/>
              <a:t>are</a:t>
            </a:r>
            <a:r>
              <a:rPr lang="en-US" b="0" i="1" dirty="0"/>
              <a:t>:</a:t>
            </a:r>
          </a:p>
          <a:p>
            <a:pPr marL="5143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</a:rPr>
              <a:t>3D sensors </a:t>
            </a:r>
            <a:r>
              <a:rPr lang="en-US" b="0" dirty="0"/>
              <a:t>– (very) short drift of charges + great S/N thanks to the diode being “vertical”</a:t>
            </a:r>
          </a:p>
          <a:p>
            <a:pPr marL="514350" indent="-28575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0070C0"/>
                </a:solidFill>
              </a:rPr>
              <a:t>SiPM</a:t>
            </a:r>
            <a:r>
              <a:rPr lang="en-US" b="0" dirty="0"/>
              <a:t> – normally coupled with scintillators. Exploit the Gaiger Mode S/N</a:t>
            </a:r>
          </a:p>
          <a:p>
            <a:pPr marL="514350" indent="-285750">
              <a:buFont typeface="Courier New" panose="02070309020205020404" pitchFamily="49" charset="0"/>
              <a:buChar char="o"/>
            </a:pPr>
            <a:r>
              <a:rPr lang="en-US" b="0" dirty="0"/>
              <a:t>Sensors with </a:t>
            </a:r>
            <a:r>
              <a:rPr lang="en-US" dirty="0">
                <a:solidFill>
                  <a:srgbClr val="0070C0"/>
                </a:solidFill>
              </a:rPr>
              <a:t>internal gain </a:t>
            </a:r>
            <a:r>
              <a:rPr lang="en-US" b="0" dirty="0"/>
              <a:t>– they device engineering to achieve signal multiplication</a:t>
            </a:r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0368C2F9-FF21-D5CD-D9DC-D3678293170E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D25825-3B76-D296-F66C-3F8E5EA905AB}"/>
              </a:ext>
            </a:extLst>
          </p:cNvPr>
          <p:cNvGrpSpPr/>
          <p:nvPr/>
        </p:nvGrpSpPr>
        <p:grpSpPr>
          <a:xfrm>
            <a:off x="594120" y="1675447"/>
            <a:ext cx="8111172" cy="933226"/>
            <a:chOff x="320309" y="2342433"/>
            <a:chExt cx="8579851" cy="102919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F0C9C6-34D3-574C-34AD-79B2313D6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2095"/>
            <a:stretch>
              <a:fillRect/>
            </a:stretch>
          </p:blipFill>
          <p:spPr>
            <a:xfrm>
              <a:off x="320309" y="2342433"/>
              <a:ext cx="8579851" cy="1029193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CD1E21B-7E46-6530-5EA0-FBC0EBFD7564}"/>
                </a:ext>
              </a:extLst>
            </p:cNvPr>
            <p:cNvSpPr/>
            <p:nvPr/>
          </p:nvSpPr>
          <p:spPr>
            <a:xfrm>
              <a:off x="1117600" y="2597150"/>
              <a:ext cx="4965700" cy="679450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28A719F-E8C2-C9E4-D520-52B9D5A43C5C}"/>
              </a:ext>
            </a:extLst>
          </p:cNvPr>
          <p:cNvSpPr/>
          <p:nvPr/>
        </p:nvSpPr>
        <p:spPr>
          <a:xfrm>
            <a:off x="6064696" y="1886642"/>
            <a:ext cx="2573080" cy="61609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B2A8F-D105-7ACC-5A4B-6681339076D2}"/>
              </a:ext>
            </a:extLst>
          </p:cNvPr>
          <p:cNvSpPr txBox="1"/>
          <p:nvPr/>
        </p:nvSpPr>
        <p:spPr>
          <a:xfrm>
            <a:off x="2753084" y="1532240"/>
            <a:ext cx="256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Increase S/N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9223A7-DE46-98AC-4090-65828B539240}"/>
              </a:ext>
            </a:extLst>
          </p:cNvPr>
          <p:cNvSpPr txBox="1"/>
          <p:nvPr/>
        </p:nvSpPr>
        <p:spPr>
          <a:xfrm>
            <a:off x="1398784" y="1542124"/>
            <a:ext cx="1991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Go thin</a:t>
            </a:r>
            <a:endParaRPr lang="en-CH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BF912-556C-2485-B4A6-A4B9667F55B0}"/>
              </a:ext>
            </a:extLst>
          </p:cNvPr>
          <p:cNvSpPr txBox="1"/>
          <p:nvPr/>
        </p:nvSpPr>
        <p:spPr>
          <a:xfrm>
            <a:off x="4062074" y="1531417"/>
            <a:ext cx="256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Be uniform</a:t>
            </a:r>
            <a:endParaRPr lang="en-CH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14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8C86-4868-CE12-51C2-129A2A446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  <a:endParaRPr lang="en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177080-B744-BF54-3970-878D18C7E63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L. Menzio | It's About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EBC5D-7367-DBF1-AA28-26761AA7A1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36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F203D-CD47-02D7-9ADD-4FB292D79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50" y="1157868"/>
            <a:ext cx="8534400" cy="787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0" dirty="0"/>
              <a:t>Before jumping into the technologies, it is important to keep in mind the </a:t>
            </a:r>
            <a:r>
              <a:rPr lang="en-US" sz="1600" b="1" dirty="0">
                <a:solidFill>
                  <a:srgbClr val="0033A0"/>
                </a:solidFill>
              </a:rPr>
              <a:t>objectives</a:t>
            </a:r>
            <a:r>
              <a:rPr lang="en-US" sz="1600" b="0" dirty="0"/>
              <a:t>: </a:t>
            </a:r>
            <a:br>
              <a:rPr lang="en-US" sz="1600" b="0" dirty="0"/>
            </a:br>
            <a:r>
              <a:rPr lang="en-US" sz="1600" b="0" dirty="0"/>
              <a:t>each machine sets its own targets in </a:t>
            </a:r>
            <a:r>
              <a:rPr lang="en-US" sz="1600" b="1" dirty="0">
                <a:solidFill>
                  <a:srgbClr val="E15E32"/>
                </a:solidFill>
              </a:rPr>
              <a:t>time</a:t>
            </a:r>
            <a:r>
              <a:rPr lang="en-US" sz="1600" b="0" dirty="0"/>
              <a:t>, </a:t>
            </a:r>
            <a:r>
              <a:rPr lang="en-US" sz="1600" b="1" dirty="0">
                <a:solidFill>
                  <a:srgbClr val="E15E32"/>
                </a:solidFill>
              </a:rPr>
              <a:t>space</a:t>
            </a:r>
            <a:r>
              <a:rPr lang="en-US" sz="1600" b="0" dirty="0"/>
              <a:t>, </a:t>
            </a:r>
            <a:r>
              <a:rPr lang="en-US" sz="1600" b="1" dirty="0">
                <a:solidFill>
                  <a:srgbClr val="E15E32"/>
                </a:solidFill>
              </a:rPr>
              <a:t>radiation hardness</a:t>
            </a:r>
            <a:r>
              <a:rPr lang="en-US" sz="1600" b="0" dirty="0"/>
              <a:t> and </a:t>
            </a:r>
            <a:r>
              <a:rPr lang="en-US" sz="1600" b="1" dirty="0">
                <a:solidFill>
                  <a:srgbClr val="E15E32"/>
                </a:solidFill>
              </a:rPr>
              <a:t>material budget</a:t>
            </a:r>
            <a:r>
              <a:rPr lang="en-US" sz="1600" b="0" dirty="0"/>
              <a:t>.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33A0"/>
                </a:solidFill>
              </a:rPr>
              <a:t>No single sensor wins everywhere</a:t>
            </a:r>
          </a:p>
        </p:txBody>
      </p:sp>
      <p:sp>
        <p:nvSpPr>
          <p:cNvPr id="7" name="Google Shape;150;p26">
            <a:extLst>
              <a:ext uri="{FF2B5EF4-FFF2-40B4-BE49-F238E27FC236}">
                <a16:creationId xmlns:a16="http://schemas.microsoft.com/office/drawing/2014/main" id="{4946B585-6A2C-DD4B-F7EE-AF60200DDD9A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5EFAEF-BD3D-469C-B083-560A9429E4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033707"/>
              </p:ext>
            </p:extLst>
          </p:nvPr>
        </p:nvGraphicFramePr>
        <p:xfrm>
          <a:off x="1382751" y="2147849"/>
          <a:ext cx="6400800" cy="233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66797198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534958707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95408711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77975738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l"/>
                      <a:r>
                        <a:rPr lang="en-CH" sz="1400" b="1">
                          <a:solidFill>
                            <a:srgbClr val="FFFFFF"/>
                          </a:solidFill>
                        </a:rPr>
                        <a:t>Experiment (timing detector)</a:t>
                      </a:r>
                    </a:p>
                  </a:txBody>
                  <a:tcPr anchor="ctr">
                    <a:solidFill>
                      <a:srgbClr val="0033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>
                          <a:solidFill>
                            <a:srgbClr val="FFFFFF"/>
                          </a:solidFill>
                        </a:rPr>
                        <a:t>Time res. / hit</a:t>
                      </a:r>
                    </a:p>
                  </a:txBody>
                  <a:tcPr anchor="ctr">
                    <a:solidFill>
                      <a:srgbClr val="0033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>
                          <a:solidFill>
                            <a:srgbClr val="FFFFFF"/>
                          </a:solidFill>
                        </a:rPr>
                        <a:t>Spatial res.</a:t>
                      </a:r>
                    </a:p>
                  </a:txBody>
                  <a:tcPr anchor="ctr">
                    <a:solidFill>
                      <a:srgbClr val="0033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>
                          <a:solidFill>
                            <a:srgbClr val="FFFFFF"/>
                          </a:solidFill>
                        </a:rPr>
                        <a:t>Fluence [n_eq/cm²]</a:t>
                      </a:r>
                    </a:p>
                  </a:txBody>
                  <a:tcPr anchor="ctr">
                    <a:solidFill>
                      <a:srgbClr val="0033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92975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/>
                      <a:r>
                        <a:rPr lang="en-CH" sz="1400" b="1" dirty="0">
                          <a:solidFill>
                            <a:srgbClr val="0033A0"/>
                          </a:solidFill>
                        </a:rPr>
                        <a:t>HL-LHC</a:t>
                      </a:r>
                    </a:p>
                  </a:txBody>
                  <a:tcPr anchor="ctr">
                    <a:solidFill>
                      <a:srgbClr val="EAEF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30–50 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~1 mm pads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up to 2.5×10¹⁵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398129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/>
                      <a:r>
                        <a:rPr lang="en-CH" sz="1400" b="1" dirty="0">
                          <a:solidFill>
                            <a:srgbClr val="6E2466"/>
                          </a:solidFill>
                        </a:rPr>
                        <a:t>FCC-ee — full-Si vertex/tracker</a:t>
                      </a:r>
                    </a:p>
                  </a:txBody>
                  <a:tcPr anchor="ctr">
                    <a:solidFill>
                      <a:srgbClr val="F2EA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10–30 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5–10 µm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&lt; 10¹⁴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95039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/>
                      <a:r>
                        <a:rPr lang="en-CH" sz="1400" b="1" dirty="0">
                          <a:solidFill>
                            <a:srgbClr val="E15E32"/>
                          </a:solidFill>
                        </a:rPr>
                        <a:t>EIC — </a:t>
                      </a:r>
                      <a:r>
                        <a:rPr lang="en-CH" sz="1400" b="1" dirty="0" err="1">
                          <a:solidFill>
                            <a:srgbClr val="E15E32"/>
                          </a:solidFill>
                        </a:rPr>
                        <a:t>ePIC</a:t>
                      </a:r>
                      <a:r>
                        <a:rPr lang="en-CH" sz="1400" b="1" dirty="0">
                          <a:solidFill>
                            <a:srgbClr val="E15E32"/>
                          </a:solidFill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E15E32"/>
                          </a:solidFill>
                        </a:rPr>
                        <a:t>ToF</a:t>
                      </a:r>
                      <a:endParaRPr lang="en-CH" sz="1400" b="1" dirty="0">
                        <a:solidFill>
                          <a:srgbClr val="E15E32"/>
                        </a:solidFill>
                      </a:endParaRPr>
                    </a:p>
                  </a:txBody>
                  <a:tcPr anchor="ctr">
                    <a:solidFill>
                      <a:srgbClr val="FCED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~25–30 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20–30 µm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~10¹³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225395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/>
                      <a:r>
                        <a:rPr lang="en-CH" sz="1400" b="1" dirty="0">
                          <a:solidFill>
                            <a:srgbClr val="1C446A"/>
                          </a:solidFill>
                        </a:rPr>
                        <a:t>Muon collider — tracker</a:t>
                      </a:r>
                    </a:p>
                  </a:txBody>
                  <a:tcPr anchor="ctr">
                    <a:solidFill>
                      <a:srgbClr val="EAEF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~30 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>
                          <a:solidFill>
                            <a:srgbClr val="2F2F2F"/>
                          </a:solidFill>
                        </a:rPr>
                        <a:t>5–25 µm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rgbClr val="2F2F2F"/>
                          </a:solidFill>
                        </a:rPr>
                        <a:t>~10¹⁵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355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086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2B430F9F-61F8-F5A1-3FF9-D9B028A1A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0C384203-9ECD-31D6-38EE-EDD2B3DBA6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3D detectors 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CA502ACE-255F-CE6B-F3D4-03F67ECA4E9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243C7CAC-8F4B-7E3E-9FF6-22C95137CB4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896517DC-40D3-F0D6-2B06-2C347342AF16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4A2420-73EA-8120-E72E-849BC558F3B6}"/>
              </a:ext>
            </a:extLst>
          </p:cNvPr>
          <p:cNvSpPr txBox="1"/>
          <p:nvPr/>
        </p:nvSpPr>
        <p:spPr>
          <a:xfrm rot="16200000">
            <a:off x="-616140" y="2765863"/>
            <a:ext cx="20655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 dirty="0">
                <a:effectLst/>
                <a:latin typeface="AdvOT3e5a32a2.I"/>
              </a:rPr>
              <a:t>Dalla Betta G-F and </a:t>
            </a:r>
            <a:r>
              <a:rPr lang="en-GB" sz="500" dirty="0" err="1">
                <a:effectLst/>
                <a:latin typeface="AdvOT3e5a32a2.I"/>
              </a:rPr>
              <a:t>Povoli</a:t>
            </a:r>
            <a:r>
              <a:rPr lang="en-GB" sz="500" dirty="0">
                <a:effectLst/>
                <a:latin typeface="AdvOT3e5a32a2.I"/>
              </a:rPr>
              <a:t> M (2022) Progress in 3D Silicon Radiation Detectors. Front. Phys. 10:927690. </a:t>
            </a:r>
            <a:r>
              <a:rPr lang="en-GB" sz="500" dirty="0" err="1">
                <a:effectLst/>
                <a:latin typeface="AdvOT3e5a32a2.I"/>
              </a:rPr>
              <a:t>doi</a:t>
            </a:r>
            <a:r>
              <a:rPr lang="en-GB" sz="500" dirty="0">
                <a:effectLst/>
                <a:latin typeface="AdvOT3e5a32a2.I"/>
              </a:rPr>
              <a:t>: 10.3389/fphy.2022.927690 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D383AA-2E66-95B3-E98D-33FD22BE8294}"/>
              </a:ext>
            </a:extLst>
          </p:cNvPr>
          <p:cNvGrpSpPr/>
          <p:nvPr/>
        </p:nvGrpSpPr>
        <p:grpSpPr>
          <a:xfrm>
            <a:off x="539750" y="1086211"/>
            <a:ext cx="2979645" cy="1405634"/>
            <a:chOff x="477173" y="1086211"/>
            <a:chExt cx="2979645" cy="140563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E0F0B6C-DDA5-8DE4-A5BA-DA64E3CAF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6830"/>
            <a:stretch>
              <a:fillRect/>
            </a:stretch>
          </p:blipFill>
          <p:spPr>
            <a:xfrm>
              <a:off x="477173" y="1086211"/>
              <a:ext cx="2979645" cy="140563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F8A846-FD6A-A765-9709-191CC62C2C81}"/>
                </a:ext>
              </a:extLst>
            </p:cNvPr>
            <p:cNvSpPr/>
            <p:nvPr/>
          </p:nvSpPr>
          <p:spPr>
            <a:xfrm>
              <a:off x="539750" y="2300287"/>
              <a:ext cx="997743" cy="123825"/>
            </a:xfrm>
            <a:prstGeom prst="rect">
              <a:avLst/>
            </a:prstGeom>
            <a:solidFill>
              <a:srgbClr val="D420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091A21-BF9B-93FB-EA22-6A517E049EC8}"/>
                </a:ext>
              </a:extLst>
            </p:cNvPr>
            <p:cNvSpPr/>
            <p:nvPr/>
          </p:nvSpPr>
          <p:spPr>
            <a:xfrm>
              <a:off x="511971" y="1714500"/>
              <a:ext cx="550068" cy="409575"/>
            </a:xfrm>
            <a:prstGeom prst="rect">
              <a:avLst/>
            </a:prstGeom>
            <a:solidFill>
              <a:srgbClr val="F587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6AD803B-4A5C-FD96-3AA8-FF3483A8DF9F}"/>
              </a:ext>
            </a:extLst>
          </p:cNvPr>
          <p:cNvSpPr txBox="1"/>
          <p:nvPr/>
        </p:nvSpPr>
        <p:spPr>
          <a:xfrm>
            <a:off x="3763617" y="1090612"/>
            <a:ext cx="49469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3Ds minimize drift path by “rotating” the diode with respect to the particle path → the particle is </a:t>
            </a:r>
            <a:r>
              <a:rPr lang="en-US" b="1" dirty="0">
                <a:solidFill>
                  <a:srgbClr val="0033A0"/>
                </a:solidFill>
              </a:rPr>
              <a:t>parallel to the junction</a:t>
            </a:r>
          </a:p>
          <a:p>
            <a:endParaRPr lang="en-US" dirty="0"/>
          </a:p>
          <a:p>
            <a:r>
              <a:rPr lang="en-US" dirty="0"/>
              <a:t>They were adopted at the </a:t>
            </a:r>
            <a:r>
              <a:rPr lang="en-US" b="1" dirty="0">
                <a:solidFill>
                  <a:srgbClr val="0033A0"/>
                </a:solidFill>
              </a:rPr>
              <a:t>High-Luminosity LHC</a:t>
            </a:r>
            <a:endParaRPr lang="en-US" b="1" dirty="0"/>
          </a:p>
          <a:p>
            <a:endParaRPr lang="en-US" b="1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15E32"/>
                </a:solidFill>
              </a:rPr>
              <a:t>Longer ionization path</a:t>
            </a:r>
            <a:r>
              <a:rPr lang="en-US" dirty="0"/>
              <a:t> – More charge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15E32"/>
                </a:solidFill>
              </a:rPr>
              <a:t>Shorter drift path</a:t>
            </a:r>
          </a:p>
          <a:p>
            <a:pPr marL="742950" lvl="1" indent="-285750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1C446A"/>
                </a:solidFill>
              </a:rPr>
              <a:t>Radiation resistance </a:t>
            </a:r>
            <a:r>
              <a:rPr lang="en-US" dirty="0"/>
              <a:t>– above </a:t>
            </a:r>
            <a:r>
              <a:rPr lang="en-DE" dirty="0">
                <a:latin typeface="Symbol" pitchFamily="2" charset="2"/>
              </a:rPr>
              <a:t>F </a:t>
            </a:r>
            <a:r>
              <a:rPr lang="en-DE" dirty="0"/>
              <a:t>= 10</a:t>
            </a:r>
            <a:r>
              <a:rPr lang="en-DE" baseline="30000" dirty="0"/>
              <a:t>16</a:t>
            </a:r>
            <a:r>
              <a:rPr lang="en-US" dirty="0"/>
              <a:t> n</a:t>
            </a:r>
            <a:r>
              <a:rPr lang="en-DE" baseline="-25000" dirty="0"/>
              <a:t>eq</a:t>
            </a:r>
            <a:r>
              <a:rPr lang="en-US" dirty="0"/>
              <a:t>/cm</a:t>
            </a:r>
            <a:r>
              <a:rPr lang="en-US" baseline="30000" dirty="0"/>
              <a:t>2</a:t>
            </a:r>
            <a:r>
              <a:rPr lang="en-US" dirty="0"/>
              <a:t> (very good)</a:t>
            </a:r>
          </a:p>
          <a:p>
            <a:pPr marL="742950" lvl="1" indent="-285750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1C446A"/>
                </a:solidFill>
              </a:rPr>
              <a:t>Less power</a:t>
            </a:r>
            <a:r>
              <a:rPr lang="en-US" dirty="0"/>
              <a:t> – goes with (electrode distance)</a:t>
            </a:r>
            <a:r>
              <a:rPr lang="en-US" baseline="30000" dirty="0"/>
              <a:t>2</a:t>
            </a:r>
          </a:p>
          <a:p>
            <a:pPr marL="742950" lvl="1" indent="-285750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1C446A"/>
                </a:solidFill>
              </a:rPr>
              <a:t>Time resolution</a:t>
            </a:r>
            <a:r>
              <a:rPr lang="en-US" dirty="0"/>
              <a:t> – the jitter contribution is very low</a:t>
            </a:r>
          </a:p>
          <a:p>
            <a:endParaRPr lang="en-US" b="1" dirty="0"/>
          </a:p>
          <a:p>
            <a:r>
              <a:rPr lang="en-US" b="1" dirty="0">
                <a:solidFill>
                  <a:srgbClr val="6E2466"/>
                </a:solidFill>
              </a:rPr>
              <a:t>But </a:t>
            </a:r>
            <a:r>
              <a:rPr lang="en-US" dirty="0"/>
              <a:t>the columnar configuration is </a:t>
            </a:r>
            <a:r>
              <a:rPr lang="en-US" b="1" dirty="0">
                <a:solidFill>
                  <a:srgbClr val="6E2466"/>
                </a:solidFill>
              </a:rPr>
              <a:t>not ideal for the distortion term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DAA77C-BDE7-9189-70CD-80AAAEEB5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04" y="2563520"/>
            <a:ext cx="2547060" cy="20206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4CB3F1-39F5-D53B-096F-F9040BC43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" r="31356"/>
          <a:stretch>
            <a:fillRect/>
          </a:stretch>
        </p:blipFill>
        <p:spPr>
          <a:xfrm>
            <a:off x="3216670" y="60959"/>
            <a:ext cx="5495530" cy="93322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4C978D7-652A-257C-74BE-D6D36044823C}"/>
              </a:ext>
            </a:extLst>
          </p:cNvPr>
          <p:cNvGrpSpPr/>
          <p:nvPr/>
        </p:nvGrpSpPr>
        <p:grpSpPr>
          <a:xfrm>
            <a:off x="4432300" y="320675"/>
            <a:ext cx="1255713" cy="615950"/>
            <a:chOff x="4432300" y="266700"/>
            <a:chExt cx="1255713" cy="6159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7A79F49-A792-CA20-C8A6-24FA65314761}"/>
                </a:ext>
              </a:extLst>
            </p:cNvPr>
            <p:cNvCxnSpPr>
              <a:cxnSpLocks/>
            </p:cNvCxnSpPr>
            <p:nvPr/>
          </p:nvCxnSpPr>
          <p:spPr>
            <a:xfrm>
              <a:off x="4432300" y="266700"/>
              <a:ext cx="1255713" cy="612775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836BB7B-A30B-7A7A-62A5-888345F697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32300" y="268288"/>
              <a:ext cx="1249363" cy="614362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4798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CF191F74-7722-917A-2894-EEC6361CC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5CBD4FA1-E3B5-DE93-C259-C20E8531F9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3D detectors </a:t>
            </a:r>
            <a:br>
              <a:rPr lang="en-GB" dirty="0"/>
            </a:br>
            <a:r>
              <a:rPr lang="en-GB" dirty="0"/>
              <a:t>Trenches 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980275D-67FA-4C97-51F6-5BC8376B544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72421E06-B323-B7FD-A2FB-160E510CD8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368452F7-F8BC-BD3D-2804-FEE1FFDF1437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D114D-3755-84D2-841E-06A568C58AB6}"/>
              </a:ext>
            </a:extLst>
          </p:cNvPr>
          <p:cNvSpPr txBox="1"/>
          <p:nvPr/>
        </p:nvSpPr>
        <p:spPr>
          <a:xfrm>
            <a:off x="1951673" y="1082992"/>
            <a:ext cx="42205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Trenches</a:t>
            </a:r>
            <a:r>
              <a:rPr lang="en-US" b="1" dirty="0">
                <a:solidFill>
                  <a:srgbClr val="0033A0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</a:rPr>
              <a:t>instead of </a:t>
            </a:r>
            <a:r>
              <a:rPr lang="en-US" b="1" dirty="0">
                <a:solidFill>
                  <a:srgbClr val="0033A0"/>
                </a:solidFill>
              </a:rPr>
              <a:t>columns!</a:t>
            </a:r>
          </a:p>
          <a:p>
            <a:endParaRPr lang="en-US" dirty="0"/>
          </a:p>
          <a:p>
            <a:r>
              <a:rPr lang="en-US" b="1" dirty="0">
                <a:solidFill>
                  <a:srgbClr val="0033A0"/>
                </a:solidFill>
              </a:rPr>
              <a:t>Parallel plate geometry is restored</a:t>
            </a:r>
            <a:r>
              <a:rPr lang="en-US" dirty="0"/>
              <a:t> – distortion term becomes small again</a:t>
            </a:r>
          </a:p>
          <a:p>
            <a:endParaRPr lang="en-US" dirty="0"/>
          </a:p>
          <a:p>
            <a:r>
              <a:rPr lang="en-US" dirty="0"/>
              <a:t>Very impressive results achieved: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15E32"/>
                </a:solidFill>
              </a:rPr>
              <a:t>10 </a:t>
            </a:r>
            <a:r>
              <a:rPr lang="en-US" b="1" dirty="0" err="1">
                <a:solidFill>
                  <a:srgbClr val="E15E32"/>
                </a:solidFill>
              </a:rPr>
              <a:t>ps</a:t>
            </a:r>
            <a:r>
              <a:rPr lang="en-US" dirty="0"/>
              <a:t> time resolution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15E32"/>
                </a:solidFill>
              </a:rPr>
              <a:t>10 µm</a:t>
            </a:r>
            <a:r>
              <a:rPr lang="en-US" dirty="0"/>
              <a:t> space resolution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dirty="0"/>
              <a:t>Very high efficiency at </a:t>
            </a:r>
            <a:r>
              <a:rPr lang="en-US" b="1" dirty="0">
                <a:solidFill>
                  <a:srgbClr val="E15E32"/>
                </a:solidFill>
              </a:rPr>
              <a:t>&gt;&gt; 10</a:t>
            </a:r>
            <a:r>
              <a:rPr lang="en-US" b="1" baseline="30000" dirty="0">
                <a:solidFill>
                  <a:srgbClr val="E15E32"/>
                </a:solidFill>
              </a:rPr>
              <a:t>16</a:t>
            </a:r>
            <a:r>
              <a:rPr lang="en-US" b="1" dirty="0">
                <a:solidFill>
                  <a:srgbClr val="E15E32"/>
                </a:solidFill>
              </a:rPr>
              <a:t> </a:t>
            </a:r>
            <a:r>
              <a:rPr lang="en-US" b="1" dirty="0" err="1">
                <a:solidFill>
                  <a:srgbClr val="E15E32"/>
                </a:solidFill>
              </a:rPr>
              <a:t>n</a:t>
            </a:r>
            <a:r>
              <a:rPr lang="en-US" b="1" baseline="-25000" dirty="0" err="1">
                <a:solidFill>
                  <a:srgbClr val="E15E32"/>
                </a:solidFill>
              </a:rPr>
              <a:t>eq</a:t>
            </a:r>
            <a:r>
              <a:rPr lang="en-US" b="1" dirty="0">
                <a:solidFill>
                  <a:srgbClr val="E15E32"/>
                </a:solidFill>
              </a:rPr>
              <a:t>/cm</a:t>
            </a:r>
            <a:r>
              <a:rPr lang="en-US" b="1" baseline="30000" dirty="0">
                <a:solidFill>
                  <a:srgbClr val="E15E32"/>
                </a:solidFill>
              </a:rPr>
              <a:t>2</a:t>
            </a:r>
            <a:r>
              <a:rPr lang="en-US" dirty="0"/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6E2466"/>
                </a:solidFill>
              </a:rPr>
              <a:t>Small cells = a lot of channels</a:t>
            </a:r>
          </a:p>
          <a:p>
            <a:r>
              <a:rPr lang="en-US" dirty="0"/>
              <a:t>Ideal where the </a:t>
            </a:r>
            <a:r>
              <a:rPr lang="en-US" b="1" dirty="0">
                <a:solidFill>
                  <a:srgbClr val="1C446A"/>
                </a:solidFill>
              </a:rPr>
              <a:t>radiation resistance</a:t>
            </a:r>
            <a:r>
              <a:rPr lang="en-US" dirty="0"/>
              <a:t> is fundamental and the </a:t>
            </a:r>
            <a:r>
              <a:rPr lang="en-US" b="1" dirty="0">
                <a:solidFill>
                  <a:srgbClr val="1C446A"/>
                </a:solidFill>
              </a:rPr>
              <a:t>power budget</a:t>
            </a:r>
            <a:r>
              <a:rPr lang="en-US" dirty="0"/>
              <a:t> is not an issue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5CD875-41E5-1CB1-5076-DDA8732FA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69" y="1499647"/>
            <a:ext cx="1589474" cy="2523713"/>
          </a:xfrm>
          <a:prstGeom prst="rect">
            <a:avLst/>
          </a:prstGeom>
        </p:spPr>
      </p:pic>
      <p:pic>
        <p:nvPicPr>
          <p:cNvPr id="12" name="Picture 11" descr="A picture containing text, computer&#10;&#10;Description automatically generated">
            <a:extLst>
              <a:ext uri="{FF2B5EF4-FFF2-40B4-BE49-F238E27FC236}">
                <a16:creationId xmlns:a16="http://schemas.microsoft.com/office/drawing/2014/main" id="{8FB444D1-CA85-FF92-E713-AC6F681EC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635" y="1324899"/>
            <a:ext cx="2838265" cy="24255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1AFD4B-84D4-3680-FE44-35CE1E38196B}"/>
              </a:ext>
            </a:extLst>
          </p:cNvPr>
          <p:cNvSpPr txBox="1"/>
          <p:nvPr/>
        </p:nvSpPr>
        <p:spPr>
          <a:xfrm>
            <a:off x="6288214" y="3730885"/>
            <a:ext cx="2769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 err="1"/>
              <a:t>TimeSPOT</a:t>
            </a:r>
            <a:r>
              <a:rPr lang="en-GB" sz="900" dirty="0"/>
              <a:t> results – A. Lai – Vertex 2022 </a:t>
            </a:r>
          </a:p>
          <a:p>
            <a:r>
              <a:rPr lang="en-DE" sz="900" b="1" dirty="0"/>
              <a:t>TIME</a:t>
            </a:r>
            <a:r>
              <a:rPr lang="en-DE" sz="900" dirty="0"/>
              <a:t> and </a:t>
            </a:r>
            <a:r>
              <a:rPr lang="en-DE" sz="900" b="1" dirty="0"/>
              <a:t>S</a:t>
            </a:r>
            <a:r>
              <a:rPr lang="en-GB" sz="900" b="1" dirty="0"/>
              <a:t>P</a:t>
            </a:r>
            <a:r>
              <a:rPr lang="en-DE" sz="900" dirty="0"/>
              <a:t>ace real-time </a:t>
            </a:r>
            <a:r>
              <a:rPr lang="en-DE" sz="900" b="1" dirty="0"/>
              <a:t>O</a:t>
            </a:r>
            <a:r>
              <a:rPr lang="en-DE" sz="900" dirty="0"/>
              <a:t>perating </a:t>
            </a:r>
            <a:r>
              <a:rPr lang="en-DE" sz="900" b="1" dirty="0"/>
              <a:t>T</a:t>
            </a:r>
            <a:r>
              <a:rPr lang="en-DE" sz="900" dirty="0"/>
              <a:t>racker</a:t>
            </a:r>
            <a:r>
              <a:rPr lang="en-GB" sz="900" dirty="0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B7C466-CC36-DFBB-708F-35FC930D8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" r="31356"/>
          <a:stretch>
            <a:fillRect/>
          </a:stretch>
        </p:blipFill>
        <p:spPr>
          <a:xfrm>
            <a:off x="3216670" y="60959"/>
            <a:ext cx="5495530" cy="9332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C7706F6-4A11-F3FD-8311-CA999AD27DAF}"/>
              </a:ext>
            </a:extLst>
          </p:cNvPr>
          <p:cNvGrpSpPr/>
          <p:nvPr/>
        </p:nvGrpSpPr>
        <p:grpSpPr>
          <a:xfrm>
            <a:off x="4432300" y="320675"/>
            <a:ext cx="1255713" cy="615950"/>
            <a:chOff x="4432300" y="266700"/>
            <a:chExt cx="1255713" cy="61595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AC72433-1191-6F58-E9B9-F6C9FC72F405}"/>
                </a:ext>
              </a:extLst>
            </p:cNvPr>
            <p:cNvCxnSpPr>
              <a:cxnSpLocks/>
            </p:cNvCxnSpPr>
            <p:nvPr/>
          </p:nvCxnSpPr>
          <p:spPr>
            <a:xfrm>
              <a:off x="4432300" y="266700"/>
              <a:ext cx="1255713" cy="612775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29D1A83-F940-D9E8-E634-1BE681920E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32300" y="268288"/>
              <a:ext cx="1249363" cy="614362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8213A9-F301-8709-6940-B866D28D6BDC}"/>
              </a:ext>
            </a:extLst>
          </p:cNvPr>
          <p:cNvGrpSpPr/>
          <p:nvPr/>
        </p:nvGrpSpPr>
        <p:grpSpPr>
          <a:xfrm>
            <a:off x="7373620" y="328295"/>
            <a:ext cx="1255713" cy="615950"/>
            <a:chOff x="4432300" y="266700"/>
            <a:chExt cx="1255713" cy="6159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3ACECC3-B5AB-FCE1-F552-E0936F4A2ED9}"/>
                </a:ext>
              </a:extLst>
            </p:cNvPr>
            <p:cNvCxnSpPr>
              <a:cxnSpLocks/>
            </p:cNvCxnSpPr>
            <p:nvPr/>
          </p:nvCxnSpPr>
          <p:spPr>
            <a:xfrm>
              <a:off x="4432300" y="266700"/>
              <a:ext cx="1255713" cy="612775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A1D4BAD-ADDC-06F0-1F86-8E2A59BE3B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32300" y="268288"/>
              <a:ext cx="1249363" cy="614362"/>
            </a:xfrm>
            <a:prstGeom prst="lin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28444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02CD3854-CCA5-FDCB-8193-01FCEFFD2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B6F65FB0-5FE8-18A9-4FEB-A0A0D47062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Sensors with Internal Gain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E37071A9-A04D-CA4D-5980-40D6B737089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C7BE86E3-FD74-0F0A-2A4F-89BF21257DE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7EE881-A91C-5E9A-2FB4-66266FD1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992" y="1112917"/>
            <a:ext cx="8532000" cy="508707"/>
          </a:xfrm>
        </p:spPr>
        <p:txBody>
          <a:bodyPr/>
          <a:lstStyle/>
          <a:p>
            <a:r>
              <a:rPr lang="en-US" b="0" dirty="0"/>
              <a:t>Internal multiplication can be achieved when the electric field is high enough</a:t>
            </a:r>
          </a:p>
          <a:p>
            <a:endParaRPr lang="en-US" b="0" dirty="0"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EC6F2CF4-777A-6319-7A82-472B81DCE60B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3">
                <a:extLst>
                  <a:ext uri="{FF2B5EF4-FFF2-40B4-BE49-F238E27FC236}">
                    <a16:creationId xmlns:a16="http://schemas.microsoft.com/office/drawing/2014/main" id="{72F8244C-59ED-C984-E958-F7921323D9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61470" y="1764054"/>
                <a:ext cx="3548461" cy="4658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5000" rIns="90000" bIns="45000"/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5pPr>
                <a:lvl6pPr marL="25146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6pPr>
                <a:lvl7pPr marL="29718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7pPr>
                <a:lvl8pPr marL="34290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8pPr>
                <a:lvl9pPr marL="38862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WenQuanYi Micro Hei" charset="0"/>
                  </a:defRPr>
                </a:lvl9pPr>
              </a:lstStyle>
              <a:p>
                <a:pPr>
                  <a:defRPr/>
                </a:pPr>
                <a:r>
                  <a:rPr lang="it-IT" sz="1800" b="1" dirty="0">
                    <a:solidFill>
                      <a:schemeClr val="accent3"/>
                    </a:solidFill>
                    <a:latin typeface="+mj-lt"/>
                    <a:cs typeface="Century Gothic"/>
                  </a:rPr>
                  <a:t>Charge Multiplication: </a:t>
                </a:r>
                <a14:m>
                  <m:oMath xmlns:m="http://schemas.openxmlformats.org/officeDocument/2006/math">
                    <m:r>
                      <a:rPr lang="en-US" sz="1800" b="1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lang="en-US" sz="1800" b="1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18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18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18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sup>
                    </m:sSup>
                  </m:oMath>
                </a14:m>
                <a:endParaRPr lang="en-IT" sz="1800" b="1" dirty="0">
                  <a:solidFill>
                    <a:schemeClr val="accent3"/>
                  </a:solidFill>
                  <a:latin typeface="+mj-lt"/>
                </a:endParaRPr>
              </a:p>
            </p:txBody>
          </p:sp>
        </mc:Choice>
        <mc:Fallback>
          <p:sp>
            <p:nvSpPr>
              <p:cNvPr id="8" name="Text Box 3">
                <a:extLst>
                  <a:ext uri="{FF2B5EF4-FFF2-40B4-BE49-F238E27FC236}">
                    <a16:creationId xmlns:a16="http://schemas.microsoft.com/office/drawing/2014/main" id="{72F8244C-59ED-C984-E958-F7921323D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1470" y="1764054"/>
                <a:ext cx="3548461" cy="465827"/>
              </a:xfrm>
              <a:prstGeom prst="rect">
                <a:avLst/>
              </a:prstGeom>
              <a:blipFill>
                <a:blip r:embed="rId3"/>
                <a:stretch>
                  <a:fillRect l="-1375" t="-3896" b="-129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DF60DE68-C81E-3394-A34F-7A63AECD7DE6}"/>
              </a:ext>
            </a:extLst>
          </p:cNvPr>
          <p:cNvSpPr/>
          <p:nvPr/>
        </p:nvSpPr>
        <p:spPr>
          <a:xfrm>
            <a:off x="4941456" y="1540861"/>
            <a:ext cx="2605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1600" dirty="0">
                <a:cs typeface="Century Gothic"/>
              </a:rPr>
              <a:t>l = distance</a:t>
            </a:r>
          </a:p>
          <a:p>
            <a:pPr algn="just">
              <a:defRPr/>
            </a:pPr>
            <a:r>
              <a:rPr lang="el-GR" sz="1600" dirty="0">
                <a:cs typeface="Century Gothic"/>
              </a:rPr>
              <a:t>α</a:t>
            </a:r>
            <a:r>
              <a:rPr lang="en-US" sz="1600" baseline="-25000" dirty="0">
                <a:cs typeface="Century Gothic"/>
              </a:rPr>
              <a:t>e</a:t>
            </a:r>
            <a:r>
              <a:rPr lang="en-US" sz="1600" dirty="0">
                <a:cs typeface="Century Gothic"/>
              </a:rPr>
              <a:t> </a:t>
            </a:r>
            <a:r>
              <a:rPr lang="it-IT" sz="1600" dirty="0">
                <a:cs typeface="Century Gothic"/>
              </a:rPr>
              <a:t>~</a:t>
            </a:r>
            <a:r>
              <a:rPr lang="fi-FI" sz="1600" dirty="0">
                <a:cs typeface="Century Gothic"/>
              </a:rPr>
              <a:t> 0.7/μm for electrons, </a:t>
            </a:r>
          </a:p>
          <a:p>
            <a:pPr algn="just">
              <a:defRPr/>
            </a:pPr>
            <a:r>
              <a:rPr lang="el-GR" sz="1600" dirty="0">
                <a:cs typeface="Century Gothic"/>
              </a:rPr>
              <a:t>α</a:t>
            </a:r>
            <a:r>
              <a:rPr lang="en-US" sz="1600" baseline="-25000" dirty="0">
                <a:cs typeface="Century Gothic"/>
              </a:rPr>
              <a:t>h </a:t>
            </a:r>
            <a:r>
              <a:rPr lang="fi-FI" sz="1600" dirty="0">
                <a:cs typeface="Century Gothic"/>
              </a:rPr>
              <a:t>~ 0.1/um for holes </a:t>
            </a:r>
          </a:p>
          <a:p>
            <a:pPr marL="285750" indent="-285750" algn="just">
              <a:buFont typeface="Symbol" charset="0"/>
              <a:buChar char="a"/>
              <a:defRPr/>
            </a:pPr>
            <a:endParaRPr lang="it-IT" sz="1600" dirty="0">
              <a:cs typeface="Century Gothic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3ED5CDE-ADC4-41C0-0F19-542DAAA4E598}"/>
              </a:ext>
            </a:extLst>
          </p:cNvPr>
          <p:cNvSpPr txBox="1">
            <a:spLocks/>
          </p:cNvSpPr>
          <p:nvPr/>
        </p:nvSpPr>
        <p:spPr>
          <a:xfrm>
            <a:off x="539750" y="2803169"/>
            <a:ext cx="8314318" cy="1786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None/>
              <a:defRPr sz="1600" b="1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3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Arial"/>
              <a:buChar char="•"/>
              <a:defRPr sz="1200" b="0" i="0" u="none" strike="noStrike" cap="none">
                <a:solidFill>
                  <a:srgbClr val="17171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0" dirty="0"/>
              <a:t>Electrons-holes tends to be more unstable and is closer to an avalanche mode. </a:t>
            </a:r>
          </a:p>
          <a:p>
            <a:r>
              <a:rPr lang="en-US" b="0" dirty="0"/>
              <a:t>Most gain-based silicon detectors operate </a:t>
            </a:r>
            <a:r>
              <a:rPr lang="en-US" b="0" dirty="0">
                <a:latin typeface="Symbol" charset="2"/>
                <a:cs typeface="Symbol" charset="2"/>
              </a:rPr>
              <a:t>D</a:t>
            </a:r>
            <a:r>
              <a:rPr lang="en-US" b="0" dirty="0"/>
              <a:t>V ~ 300 kV/cm → </a:t>
            </a:r>
            <a:r>
              <a:rPr lang="en-US" dirty="0">
                <a:solidFill>
                  <a:srgbClr val="00B050"/>
                </a:solidFill>
              </a:rPr>
              <a:t>electrons-only</a:t>
            </a:r>
          </a:p>
          <a:p>
            <a:endParaRPr lang="en-US" b="0" dirty="0"/>
          </a:p>
          <a:p>
            <a:pPr marL="342900" indent="-342900">
              <a:buClr>
                <a:srgbClr val="0070C0"/>
              </a:buClr>
              <a:buFont typeface="+mj-lt"/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Use external bias </a:t>
            </a:r>
            <a:r>
              <a:rPr lang="en-US" b="0" dirty="0"/>
              <a:t>- </a:t>
            </a:r>
            <a:r>
              <a:rPr lang="en-US" b="0" dirty="0" err="1"/>
              <a:t>V</a:t>
            </a:r>
            <a:r>
              <a:rPr lang="en-US" b="0" baseline="-25000" dirty="0" err="1"/>
              <a:t>bias</a:t>
            </a:r>
            <a:r>
              <a:rPr lang="en-US" b="0" dirty="0"/>
              <a:t> ~ 1500 V in a 50 µm-thick sensor</a:t>
            </a:r>
            <a:br>
              <a:rPr lang="en-US" b="0" dirty="0"/>
            </a:br>
            <a:r>
              <a:rPr lang="en-US" dirty="0"/>
              <a:t>almost impossible to achieve</a:t>
            </a:r>
            <a:r>
              <a:rPr lang="en-US" b="0" dirty="0"/>
              <a:t> </a:t>
            </a:r>
          </a:p>
          <a:p>
            <a:pPr marL="342900" indent="-342900">
              <a:buClr>
                <a:srgbClr val="0070C0"/>
              </a:buClr>
              <a:buFont typeface="+mj-lt"/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Use doping </a:t>
            </a:r>
            <a:r>
              <a:rPr lang="en-US" b="0" dirty="0">
                <a:solidFill>
                  <a:schemeClr val="bg2"/>
                </a:solidFill>
              </a:rPr>
              <a:t>in silicon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138534-B76E-17FF-96DD-FA9D963A42E0}"/>
              </a:ext>
            </a:extLst>
          </p:cNvPr>
          <p:cNvSpPr txBox="1"/>
          <p:nvPr/>
        </p:nvSpPr>
        <p:spPr>
          <a:xfrm>
            <a:off x="991467" y="2365570"/>
            <a:ext cx="8281639" cy="379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000000"/>
                </a:solidFill>
              </a:rPr>
              <a:t>Two multiplication regimes: </a:t>
            </a:r>
            <a:r>
              <a:rPr lang="en-US" sz="1600" dirty="0">
                <a:solidFill>
                  <a:srgbClr val="000000"/>
                </a:solidFill>
              </a:rPr>
              <a:t>electrons-only, or electrons-holes</a:t>
            </a:r>
          </a:p>
        </p:txBody>
      </p:sp>
    </p:spTree>
    <p:extLst>
      <p:ext uri="{BB962C8B-B14F-4D97-AF65-F5344CB8AC3E}">
        <p14:creationId xmlns:p14="http://schemas.microsoft.com/office/powerpoint/2010/main" val="97965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60553FF9-8A4F-92DE-E3BA-68A5CE213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305D22FE-96BB-2255-149D-272836B940DE}"/>
              </a:ext>
            </a:extLst>
          </p:cNvPr>
          <p:cNvSpPr/>
          <p:nvPr/>
        </p:nvSpPr>
        <p:spPr>
          <a:xfrm>
            <a:off x="2914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4" name="Rectangle: Rounded Corners 243">
            <a:extLst>
              <a:ext uri="{FF2B5EF4-FFF2-40B4-BE49-F238E27FC236}">
                <a16:creationId xmlns:a16="http://schemas.microsoft.com/office/drawing/2014/main" id="{98D000BE-4268-E641-FC7A-FD8B65A42A34}"/>
              </a:ext>
            </a:extLst>
          </p:cNvPr>
          <p:cNvSpPr/>
          <p:nvPr/>
        </p:nvSpPr>
        <p:spPr>
          <a:xfrm>
            <a:off x="2908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17E4F88E-612A-F8BF-87CC-2C0159124CFA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E8F1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493DFED1-A0AC-355C-7E66-F24C6DC6CB59}"/>
              </a:ext>
            </a:extLst>
          </p:cNvPr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E65F8E42-4E26-817F-4CA9-92923E1016EB}"/>
              </a:ext>
            </a:extLst>
          </p:cNvPr>
          <p:cNvSpPr/>
          <p:nvPr/>
        </p:nvSpPr>
        <p:spPr>
          <a:xfrm>
            <a:off x="152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B63BD94E-D349-B379-9E8B-E1613F195BD5}"/>
              </a:ext>
            </a:extLst>
          </p:cNvPr>
          <p:cNvSpPr/>
          <p:nvPr/>
        </p:nvSpPr>
        <p:spPr>
          <a:xfrm>
            <a:off x="3810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42276C1B-BE57-8825-9B35-67B1A0415841}"/>
              </a:ext>
            </a:extLst>
          </p:cNvPr>
          <p:cNvSpPr/>
          <p:nvPr/>
        </p:nvSpPr>
        <p:spPr>
          <a:xfrm>
            <a:off x="6096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64CC3A7E-146B-1CB7-7024-383DD459A9BB}"/>
              </a:ext>
            </a:extLst>
          </p:cNvPr>
          <p:cNvSpPr/>
          <p:nvPr/>
        </p:nvSpPr>
        <p:spPr>
          <a:xfrm>
            <a:off x="787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33C1965F-828D-47B4-CC2A-331B6899A191}"/>
              </a:ext>
            </a:extLst>
          </p:cNvPr>
          <p:cNvSpPr/>
          <p:nvPr/>
        </p:nvSpPr>
        <p:spPr>
          <a:xfrm>
            <a:off x="2374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BA3FF67-6A65-6E3A-DA59-22793D2567AA}"/>
              </a:ext>
            </a:extLst>
          </p:cNvPr>
          <p:cNvSpPr/>
          <p:nvPr/>
        </p:nvSpPr>
        <p:spPr>
          <a:xfrm>
            <a:off x="4470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B5AD4DFE-2924-18F5-A926-B53C17E3ECFF}"/>
              </a:ext>
            </a:extLst>
          </p:cNvPr>
          <p:cNvSpPr/>
          <p:nvPr/>
        </p:nvSpPr>
        <p:spPr>
          <a:xfrm>
            <a:off x="6565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59034D2B-E685-18F4-C615-F6E49577991D}"/>
              </a:ext>
            </a:extLst>
          </p:cNvPr>
          <p:cNvSpPr/>
          <p:nvPr/>
        </p:nvSpPr>
        <p:spPr>
          <a:xfrm>
            <a:off x="8661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6FFA4709-AD29-AA7F-0CB3-F5A65B430B67}"/>
              </a:ext>
            </a:extLst>
          </p:cNvPr>
          <p:cNvSpPr/>
          <p:nvPr/>
        </p:nvSpPr>
        <p:spPr>
          <a:xfrm>
            <a:off x="609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27214B21-AD32-848E-2486-1CE77F6C9FCA}"/>
              </a:ext>
            </a:extLst>
          </p:cNvPr>
          <p:cNvSpPr/>
          <p:nvPr/>
        </p:nvSpPr>
        <p:spPr>
          <a:xfrm>
            <a:off x="609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462CF0C0-6065-93CC-6424-4AD66BD58B27}"/>
              </a:ext>
            </a:extLst>
          </p:cNvPr>
          <p:cNvSpPr/>
          <p:nvPr/>
        </p:nvSpPr>
        <p:spPr>
          <a:xfrm>
            <a:off x="685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87F126C2-3BCC-0A62-0A7E-AF0325BF0B33}"/>
              </a:ext>
            </a:extLst>
          </p:cNvPr>
          <p:cNvSpPr/>
          <p:nvPr/>
        </p:nvSpPr>
        <p:spPr>
          <a:xfrm>
            <a:off x="685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58AD8C2D-52C2-463E-4551-B83E6BE48D91}"/>
              </a:ext>
            </a:extLst>
          </p:cNvPr>
          <p:cNvSpPr/>
          <p:nvPr/>
        </p:nvSpPr>
        <p:spPr>
          <a:xfrm>
            <a:off x="1397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1CA79D9D-9484-E15D-8B93-226805024735}"/>
              </a:ext>
            </a:extLst>
          </p:cNvPr>
          <p:cNvSpPr/>
          <p:nvPr/>
        </p:nvSpPr>
        <p:spPr>
          <a:xfrm>
            <a:off x="685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2881DF75-D942-9A4D-E0A3-7492D10F076C}"/>
              </a:ext>
            </a:extLst>
          </p:cNvPr>
          <p:cNvSpPr/>
          <p:nvPr/>
        </p:nvSpPr>
        <p:spPr>
          <a:xfrm>
            <a:off x="2705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25472A5B-4003-B979-BB10-E2444DCEFE81}"/>
              </a:ext>
            </a:extLst>
          </p:cNvPr>
          <p:cNvSpPr/>
          <p:nvPr/>
        </p:nvSpPr>
        <p:spPr>
          <a:xfrm>
            <a:off x="2705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AB8CDA4D-3399-F098-53C2-C5FF40E68161}"/>
              </a:ext>
            </a:extLst>
          </p:cNvPr>
          <p:cNvSpPr/>
          <p:nvPr/>
        </p:nvSpPr>
        <p:spPr>
          <a:xfrm>
            <a:off x="2781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AB687792-6C1C-FB0A-4D3F-213F4B5DFD49}"/>
              </a:ext>
            </a:extLst>
          </p:cNvPr>
          <p:cNvSpPr/>
          <p:nvPr/>
        </p:nvSpPr>
        <p:spPr>
          <a:xfrm>
            <a:off x="2781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92B6F666-C01C-5472-1B7D-EECDD1DEFEA6}"/>
              </a:ext>
            </a:extLst>
          </p:cNvPr>
          <p:cNvSpPr/>
          <p:nvPr/>
        </p:nvSpPr>
        <p:spPr>
          <a:xfrm>
            <a:off x="3492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BC976DDB-B1CB-88ED-EE9D-BB378F03EF83}"/>
              </a:ext>
            </a:extLst>
          </p:cNvPr>
          <p:cNvSpPr/>
          <p:nvPr/>
        </p:nvSpPr>
        <p:spPr>
          <a:xfrm>
            <a:off x="2781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01E1BB55-1980-749D-7E04-80B439F390C3}"/>
              </a:ext>
            </a:extLst>
          </p:cNvPr>
          <p:cNvSpPr/>
          <p:nvPr/>
        </p:nvSpPr>
        <p:spPr>
          <a:xfrm>
            <a:off x="4800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A661A566-6D9C-BEB4-57B1-D2B2D8996C36}"/>
              </a:ext>
            </a:extLst>
          </p:cNvPr>
          <p:cNvSpPr/>
          <p:nvPr/>
        </p:nvSpPr>
        <p:spPr>
          <a:xfrm>
            <a:off x="4800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626A3A84-1C77-7764-2B75-29DF28049E68}"/>
              </a:ext>
            </a:extLst>
          </p:cNvPr>
          <p:cNvSpPr/>
          <p:nvPr/>
        </p:nvSpPr>
        <p:spPr>
          <a:xfrm>
            <a:off x="4876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3DF06C2B-37DC-A2A2-E60A-34D57401D225}"/>
              </a:ext>
            </a:extLst>
          </p:cNvPr>
          <p:cNvSpPr/>
          <p:nvPr/>
        </p:nvSpPr>
        <p:spPr>
          <a:xfrm>
            <a:off x="4876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263DAC5-1B39-F235-1BA5-F02FF9F7EEEF}"/>
              </a:ext>
            </a:extLst>
          </p:cNvPr>
          <p:cNvSpPr/>
          <p:nvPr/>
        </p:nvSpPr>
        <p:spPr>
          <a:xfrm>
            <a:off x="5588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A998039E-4901-00FF-B7F4-B385CF99EFBD}"/>
              </a:ext>
            </a:extLst>
          </p:cNvPr>
          <p:cNvSpPr/>
          <p:nvPr/>
        </p:nvSpPr>
        <p:spPr>
          <a:xfrm>
            <a:off x="4876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BFA1F795-9B57-DD6E-0CA8-C71B5F88460D}"/>
              </a:ext>
            </a:extLst>
          </p:cNvPr>
          <p:cNvSpPr/>
          <p:nvPr/>
        </p:nvSpPr>
        <p:spPr>
          <a:xfrm>
            <a:off x="6896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A8AB33F2-F352-4968-0EB1-3C9D6C78BF91}"/>
              </a:ext>
            </a:extLst>
          </p:cNvPr>
          <p:cNvSpPr/>
          <p:nvPr/>
        </p:nvSpPr>
        <p:spPr>
          <a:xfrm>
            <a:off x="6896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7A62CF3E-19E6-D598-B829-D417247884CD}"/>
              </a:ext>
            </a:extLst>
          </p:cNvPr>
          <p:cNvSpPr/>
          <p:nvPr/>
        </p:nvSpPr>
        <p:spPr>
          <a:xfrm>
            <a:off x="6972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6C1C3CD3-40CA-A86F-6773-269D77942D41}"/>
              </a:ext>
            </a:extLst>
          </p:cNvPr>
          <p:cNvSpPr/>
          <p:nvPr/>
        </p:nvSpPr>
        <p:spPr>
          <a:xfrm>
            <a:off x="6972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6C2CF9C9-4E5F-2E5D-7CD2-97375B1F68D3}"/>
              </a:ext>
            </a:extLst>
          </p:cNvPr>
          <p:cNvSpPr/>
          <p:nvPr/>
        </p:nvSpPr>
        <p:spPr>
          <a:xfrm>
            <a:off x="7683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0301EE03-C0D4-B253-FD37-76EFDF5A7BFE}"/>
              </a:ext>
            </a:extLst>
          </p:cNvPr>
          <p:cNvSpPr/>
          <p:nvPr/>
        </p:nvSpPr>
        <p:spPr>
          <a:xfrm>
            <a:off x="6972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E9FA7048-1188-7D24-E0C3-6AA6B928EAE2}"/>
              </a:ext>
            </a:extLst>
          </p:cNvPr>
          <p:cNvSpPr/>
          <p:nvPr/>
        </p:nvSpPr>
        <p:spPr>
          <a:xfrm>
            <a:off x="381000" y="2946400"/>
            <a:ext cx="8382000" cy="863600"/>
          </a:xfrm>
          <a:prstGeom prst="roundRect">
            <a:avLst/>
          </a:prstGeom>
          <a:solidFill>
            <a:srgbClr val="EC001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9CB6822A-BF15-01CF-AF7D-6CD2BDBEFC74}"/>
              </a:ext>
            </a:extLst>
          </p:cNvPr>
          <p:cNvSpPr/>
          <p:nvPr/>
        </p:nvSpPr>
        <p:spPr>
          <a:xfrm>
            <a:off x="381000" y="2870200"/>
            <a:ext cx="8382000" cy="1524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843A8ED0-4E2B-D197-A690-1E7C163B6927}"/>
              </a:ext>
            </a:extLst>
          </p:cNvPr>
          <p:cNvSpPr/>
          <p:nvPr/>
        </p:nvSpPr>
        <p:spPr>
          <a:xfrm>
            <a:off x="66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CE59CEC2-4412-C867-5A77-65BE12837D4A}"/>
              </a:ext>
            </a:extLst>
          </p:cNvPr>
          <p:cNvSpPr/>
          <p:nvPr/>
        </p:nvSpPr>
        <p:spPr>
          <a:xfrm>
            <a:off x="167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D08F2E42-C26F-62FC-46A8-C7D4061B1643}"/>
              </a:ext>
            </a:extLst>
          </p:cNvPr>
          <p:cNvSpPr/>
          <p:nvPr/>
        </p:nvSpPr>
        <p:spPr>
          <a:xfrm>
            <a:off x="269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5860424A-E36D-54ED-5CC4-DCCEB4896A04}"/>
              </a:ext>
            </a:extLst>
          </p:cNvPr>
          <p:cNvSpPr/>
          <p:nvPr/>
        </p:nvSpPr>
        <p:spPr>
          <a:xfrm>
            <a:off x="3708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C77ADDAB-4101-F9B4-491B-64696BBF0533}"/>
              </a:ext>
            </a:extLst>
          </p:cNvPr>
          <p:cNvSpPr/>
          <p:nvPr/>
        </p:nvSpPr>
        <p:spPr>
          <a:xfrm>
            <a:off x="4724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AB1E1AAC-F960-A0FD-203A-D96D4E621BEF}"/>
              </a:ext>
            </a:extLst>
          </p:cNvPr>
          <p:cNvSpPr/>
          <p:nvPr/>
        </p:nvSpPr>
        <p:spPr>
          <a:xfrm>
            <a:off x="574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93C6E109-9B76-3FC8-4300-26E47EC80EDA}"/>
              </a:ext>
            </a:extLst>
          </p:cNvPr>
          <p:cNvSpPr/>
          <p:nvPr/>
        </p:nvSpPr>
        <p:spPr>
          <a:xfrm>
            <a:off x="675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C711B0F3-04E2-3E0D-CB8D-73E932D860AD}"/>
              </a:ext>
            </a:extLst>
          </p:cNvPr>
          <p:cNvSpPr/>
          <p:nvPr/>
        </p:nvSpPr>
        <p:spPr>
          <a:xfrm>
            <a:off x="777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216B612-CC56-4AE8-C73C-A1AEFD893F5A}"/>
              </a:ext>
            </a:extLst>
          </p:cNvPr>
          <p:cNvSpPr/>
          <p:nvPr/>
        </p:nvSpPr>
        <p:spPr>
          <a:xfrm>
            <a:off x="381000" y="3581400"/>
            <a:ext cx="8382000" cy="88900"/>
          </a:xfrm>
          <a:prstGeom prst="rect">
            <a:avLst/>
          </a:prstGeom>
          <a:solidFill>
            <a:srgbClr val="ECEC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8A929F94-DD6C-4CDD-D4F9-3AE804B833C7}"/>
              </a:ext>
            </a:extLst>
          </p:cNvPr>
          <p:cNvSpPr/>
          <p:nvPr/>
        </p:nvSpPr>
        <p:spPr>
          <a:xfrm>
            <a:off x="1905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77119DF2-92BD-E32B-1B01-57F494AF4FF9}"/>
              </a:ext>
            </a:extLst>
          </p:cNvPr>
          <p:cNvSpPr/>
          <p:nvPr/>
        </p:nvSpPr>
        <p:spPr>
          <a:xfrm>
            <a:off x="3937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D860F5A4-9234-20DF-1273-D0ADA4164BC5}"/>
              </a:ext>
            </a:extLst>
          </p:cNvPr>
          <p:cNvSpPr/>
          <p:nvPr/>
        </p:nvSpPr>
        <p:spPr>
          <a:xfrm>
            <a:off x="5969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EA79458D-A7B2-A90C-7CF8-4B3087B3D6B7}"/>
              </a:ext>
            </a:extLst>
          </p:cNvPr>
          <p:cNvSpPr/>
          <p:nvPr/>
        </p:nvSpPr>
        <p:spPr>
          <a:xfrm>
            <a:off x="8001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C1E386-90B6-89EA-B44D-FDA0BEF5E612}"/>
              </a:ext>
            </a:extLst>
          </p:cNvPr>
          <p:cNvSpPr/>
          <p:nvPr/>
        </p:nvSpPr>
        <p:spPr>
          <a:xfrm>
            <a:off x="0" y="3810000"/>
            <a:ext cx="9144000" cy="1333500"/>
          </a:xfrm>
          <a:prstGeom prst="rect">
            <a:avLst/>
          </a:prstGeom>
          <a:solidFill>
            <a:srgbClr val="F0EAE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50165-499C-9BE4-ADE5-7A9E4241DFA4}"/>
              </a:ext>
            </a:extLst>
          </p:cNvPr>
          <p:cNvSpPr/>
          <p:nvPr/>
        </p:nvSpPr>
        <p:spPr>
          <a:xfrm>
            <a:off x="0" y="3810000"/>
            <a:ext cx="9144000" cy="38100"/>
          </a:xfrm>
          <a:prstGeom prst="rect">
            <a:avLst/>
          </a:prstGeom>
          <a:solidFill>
            <a:srgbClr val="E4DBC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6D654BA-F707-43A5-0FAC-ED037864AB6C}"/>
              </a:ext>
            </a:extLst>
          </p:cNvPr>
          <p:cNvSpPr/>
          <p:nvPr/>
        </p:nvSpPr>
        <p:spPr>
          <a:xfrm>
            <a:off x="70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68996C5-BF79-2B9D-C049-3551D6BF6C37}"/>
              </a:ext>
            </a:extLst>
          </p:cNvPr>
          <p:cNvSpPr/>
          <p:nvPr/>
        </p:nvSpPr>
        <p:spPr>
          <a:xfrm>
            <a:off x="76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82F0AC2-EB35-269F-A258-499BD788F718}"/>
              </a:ext>
            </a:extLst>
          </p:cNvPr>
          <p:cNvSpPr/>
          <p:nvPr/>
        </p:nvSpPr>
        <p:spPr>
          <a:xfrm>
            <a:off x="672846" y="3752596"/>
            <a:ext cx="178308" cy="257556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2DD28E8-5A22-19D9-D1F8-FFCB8B1290B2}"/>
              </a:ext>
            </a:extLst>
          </p:cNvPr>
          <p:cNvSpPr/>
          <p:nvPr/>
        </p:nvSpPr>
        <p:spPr>
          <a:xfrm>
            <a:off x="682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294E4DA-FFA6-8BDE-1FCE-0F40477832C6}"/>
              </a:ext>
            </a:extLst>
          </p:cNvPr>
          <p:cNvSpPr/>
          <p:nvPr/>
        </p:nvSpPr>
        <p:spPr>
          <a:xfrm>
            <a:off x="684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3CD5CCE-5A84-CCD1-1678-1DD1F4C64BFB}"/>
              </a:ext>
            </a:extLst>
          </p:cNvPr>
          <p:cNvSpPr/>
          <p:nvPr/>
        </p:nvSpPr>
        <p:spPr>
          <a:xfrm>
            <a:off x="71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270C690-B19C-1F78-693F-A89C58F7AFF1}"/>
              </a:ext>
            </a:extLst>
          </p:cNvPr>
          <p:cNvSpPr/>
          <p:nvPr/>
        </p:nvSpPr>
        <p:spPr>
          <a:xfrm>
            <a:off x="451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333B807-4360-D8D1-566B-8B077C3841E5}"/>
              </a:ext>
            </a:extLst>
          </p:cNvPr>
          <p:cNvSpPr/>
          <p:nvPr/>
        </p:nvSpPr>
        <p:spPr>
          <a:xfrm>
            <a:off x="457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B23579E-58DF-2C82-A0B5-A9C9B7895D88}"/>
              </a:ext>
            </a:extLst>
          </p:cNvPr>
          <p:cNvSpPr/>
          <p:nvPr/>
        </p:nvSpPr>
        <p:spPr>
          <a:xfrm>
            <a:off x="4482846" y="3752596"/>
            <a:ext cx="178308" cy="257556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A29EBD4-52FE-1BDF-AE1B-1C14429422FF}"/>
              </a:ext>
            </a:extLst>
          </p:cNvPr>
          <p:cNvSpPr/>
          <p:nvPr/>
        </p:nvSpPr>
        <p:spPr>
          <a:xfrm>
            <a:off x="4492752" y="3632200"/>
            <a:ext cx="158496" cy="158496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76541A-37E6-85C5-1754-FD0572188A0B}"/>
              </a:ext>
            </a:extLst>
          </p:cNvPr>
          <p:cNvSpPr/>
          <p:nvPr/>
        </p:nvSpPr>
        <p:spPr>
          <a:xfrm>
            <a:off x="458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261B9E0-ED88-860B-EB88-094A986202E3}"/>
              </a:ext>
            </a:extLst>
          </p:cNvPr>
          <p:cNvSpPr/>
          <p:nvPr/>
        </p:nvSpPr>
        <p:spPr>
          <a:xfrm>
            <a:off x="452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4E0A168-F17E-C497-259C-E6D3458FD60C}"/>
              </a:ext>
            </a:extLst>
          </p:cNvPr>
          <p:cNvSpPr/>
          <p:nvPr/>
        </p:nvSpPr>
        <p:spPr>
          <a:xfrm>
            <a:off x="5915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268D3BF-B711-2C16-2D9C-EBCFF8942CF3}"/>
              </a:ext>
            </a:extLst>
          </p:cNvPr>
          <p:cNvSpPr/>
          <p:nvPr/>
        </p:nvSpPr>
        <p:spPr>
          <a:xfrm>
            <a:off x="5972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84804CC-7201-5C99-BC10-27C591820DF4}"/>
              </a:ext>
            </a:extLst>
          </p:cNvPr>
          <p:cNvSpPr/>
          <p:nvPr/>
        </p:nvSpPr>
        <p:spPr>
          <a:xfrm>
            <a:off x="5879846" y="3752596"/>
            <a:ext cx="178308" cy="257556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0586FA4-2E59-5A69-E779-FBD34BF47172}"/>
              </a:ext>
            </a:extLst>
          </p:cNvPr>
          <p:cNvSpPr/>
          <p:nvPr/>
        </p:nvSpPr>
        <p:spPr>
          <a:xfrm>
            <a:off x="5889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17166E3-4FE5-05D1-D404-CD39B3036D35}"/>
              </a:ext>
            </a:extLst>
          </p:cNvPr>
          <p:cNvSpPr/>
          <p:nvPr/>
        </p:nvSpPr>
        <p:spPr>
          <a:xfrm>
            <a:off x="5891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C73EF7D-F91E-14C9-6816-3800CACC7EC2}"/>
              </a:ext>
            </a:extLst>
          </p:cNvPr>
          <p:cNvSpPr/>
          <p:nvPr/>
        </p:nvSpPr>
        <p:spPr>
          <a:xfrm>
            <a:off x="5921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69C9630-F04B-7D7B-3AD9-660524B0E704}"/>
              </a:ext>
            </a:extLst>
          </p:cNvPr>
          <p:cNvSpPr/>
          <p:nvPr/>
        </p:nvSpPr>
        <p:spPr>
          <a:xfrm>
            <a:off x="705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FFA8C82-517C-6781-461C-B2134C25C4EA}"/>
              </a:ext>
            </a:extLst>
          </p:cNvPr>
          <p:cNvSpPr/>
          <p:nvPr/>
        </p:nvSpPr>
        <p:spPr>
          <a:xfrm>
            <a:off x="711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C8875CD-3104-4ED7-B41E-C9C9B4D3EE4A}"/>
              </a:ext>
            </a:extLst>
          </p:cNvPr>
          <p:cNvSpPr/>
          <p:nvPr/>
        </p:nvSpPr>
        <p:spPr>
          <a:xfrm>
            <a:off x="7022846" y="3752596"/>
            <a:ext cx="178308" cy="257556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1E89638-CC77-D089-77EC-FA5C9232B6A8}"/>
              </a:ext>
            </a:extLst>
          </p:cNvPr>
          <p:cNvSpPr/>
          <p:nvPr/>
        </p:nvSpPr>
        <p:spPr>
          <a:xfrm>
            <a:off x="7032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83ABF5F-4CFD-D509-E2AA-C72EC7BEAD45}"/>
              </a:ext>
            </a:extLst>
          </p:cNvPr>
          <p:cNvSpPr/>
          <p:nvPr/>
        </p:nvSpPr>
        <p:spPr>
          <a:xfrm>
            <a:off x="712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50302D9-2482-438A-9AF3-9783105CF5C7}"/>
              </a:ext>
            </a:extLst>
          </p:cNvPr>
          <p:cNvSpPr/>
          <p:nvPr/>
        </p:nvSpPr>
        <p:spPr>
          <a:xfrm>
            <a:off x="706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EF8D3F0-AA4F-F029-B4C6-8CAE62DA012F}"/>
              </a:ext>
            </a:extLst>
          </p:cNvPr>
          <p:cNvSpPr/>
          <p:nvPr/>
        </p:nvSpPr>
        <p:spPr>
          <a:xfrm>
            <a:off x="832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978F411-472F-5AF1-F3D4-4FDD65E36F9B}"/>
              </a:ext>
            </a:extLst>
          </p:cNvPr>
          <p:cNvSpPr/>
          <p:nvPr/>
        </p:nvSpPr>
        <p:spPr>
          <a:xfrm>
            <a:off x="838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937BD4E-C556-7D95-92CD-ECE39EF0DB13}"/>
              </a:ext>
            </a:extLst>
          </p:cNvPr>
          <p:cNvSpPr/>
          <p:nvPr/>
        </p:nvSpPr>
        <p:spPr>
          <a:xfrm>
            <a:off x="8292846" y="3752596"/>
            <a:ext cx="178308" cy="257556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F06FEDA-7493-EB2F-C7D5-4FAC71AC8A87}"/>
              </a:ext>
            </a:extLst>
          </p:cNvPr>
          <p:cNvSpPr/>
          <p:nvPr/>
        </p:nvSpPr>
        <p:spPr>
          <a:xfrm>
            <a:off x="8302752" y="3632200"/>
            <a:ext cx="158496" cy="158496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421862C-1BE7-991C-2269-A9B15BB45A9F}"/>
              </a:ext>
            </a:extLst>
          </p:cNvPr>
          <p:cNvSpPr/>
          <p:nvPr/>
        </p:nvSpPr>
        <p:spPr>
          <a:xfrm>
            <a:off x="8304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2DF66D91-D6EC-2DDD-CDBB-55A04F0BD935}"/>
              </a:ext>
            </a:extLst>
          </p:cNvPr>
          <p:cNvSpPr/>
          <p:nvPr/>
        </p:nvSpPr>
        <p:spPr>
          <a:xfrm>
            <a:off x="833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9DADF0E7-1AB7-2CDA-AB4A-B4B37167303F}"/>
              </a:ext>
            </a:extLst>
          </p:cNvPr>
          <p:cNvSpPr/>
          <p:nvPr/>
        </p:nvSpPr>
        <p:spPr>
          <a:xfrm>
            <a:off x="1074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EE5AF82D-1945-2C89-C912-6EC180CECD89}"/>
              </a:ext>
            </a:extLst>
          </p:cNvPr>
          <p:cNvSpPr/>
          <p:nvPr/>
        </p:nvSpPr>
        <p:spPr>
          <a:xfrm>
            <a:off x="1148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D1D596FB-96BB-DE9E-C946-997E07881B0C}"/>
              </a:ext>
            </a:extLst>
          </p:cNvPr>
          <p:cNvSpPr/>
          <p:nvPr/>
        </p:nvSpPr>
        <p:spPr>
          <a:xfrm>
            <a:off x="1028700" y="3987800"/>
            <a:ext cx="228600" cy="33020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492630EA-BF17-8DC5-F043-F35854E02F21}"/>
              </a:ext>
            </a:extLst>
          </p:cNvPr>
          <p:cNvSpPr/>
          <p:nvPr/>
        </p:nvSpPr>
        <p:spPr>
          <a:xfrm>
            <a:off x="1041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D876E46F-AF89-94C1-B446-567AC4B9A6CA}"/>
              </a:ext>
            </a:extLst>
          </p:cNvPr>
          <p:cNvSpPr/>
          <p:nvPr/>
        </p:nvSpPr>
        <p:spPr>
          <a:xfrm>
            <a:off x="1165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5CD97A8-947B-DF62-1CA7-56E23F27B6ED}"/>
              </a:ext>
            </a:extLst>
          </p:cNvPr>
          <p:cNvSpPr/>
          <p:nvPr/>
        </p:nvSpPr>
        <p:spPr>
          <a:xfrm>
            <a:off x="1082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609BB3F1-FE72-E8C2-CCEC-D1633E74F505}"/>
              </a:ext>
            </a:extLst>
          </p:cNvPr>
          <p:cNvSpPr/>
          <p:nvPr/>
        </p:nvSpPr>
        <p:spPr>
          <a:xfrm>
            <a:off x="2217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7C43E89B-72B4-9EBB-1F24-8A416D5405C3}"/>
              </a:ext>
            </a:extLst>
          </p:cNvPr>
          <p:cNvSpPr/>
          <p:nvPr/>
        </p:nvSpPr>
        <p:spPr>
          <a:xfrm>
            <a:off x="2291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DE336C21-C587-16C2-868E-DBAA823FD11A}"/>
              </a:ext>
            </a:extLst>
          </p:cNvPr>
          <p:cNvSpPr/>
          <p:nvPr/>
        </p:nvSpPr>
        <p:spPr>
          <a:xfrm>
            <a:off x="2171700" y="3987800"/>
            <a:ext cx="228600" cy="33020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418DCCC7-F576-5437-03F1-61F804506555}"/>
              </a:ext>
            </a:extLst>
          </p:cNvPr>
          <p:cNvSpPr/>
          <p:nvPr/>
        </p:nvSpPr>
        <p:spPr>
          <a:xfrm>
            <a:off x="2184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B941A52-6A16-A6DA-EDA9-011E22660D86}"/>
              </a:ext>
            </a:extLst>
          </p:cNvPr>
          <p:cNvSpPr/>
          <p:nvPr/>
        </p:nvSpPr>
        <p:spPr>
          <a:xfrm>
            <a:off x="2186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09E3DAE8-59E1-CD19-6887-B4DEC19AFA50}"/>
              </a:ext>
            </a:extLst>
          </p:cNvPr>
          <p:cNvSpPr/>
          <p:nvPr/>
        </p:nvSpPr>
        <p:spPr>
          <a:xfrm>
            <a:off x="2225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90BAFE14-F641-0FA0-8F43-B367D58A3322}"/>
              </a:ext>
            </a:extLst>
          </p:cNvPr>
          <p:cNvSpPr/>
          <p:nvPr/>
        </p:nvSpPr>
        <p:spPr>
          <a:xfrm>
            <a:off x="374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B599D578-8EFA-4356-85AD-3B2180C52D1A}"/>
              </a:ext>
            </a:extLst>
          </p:cNvPr>
          <p:cNvSpPr/>
          <p:nvPr/>
        </p:nvSpPr>
        <p:spPr>
          <a:xfrm>
            <a:off x="3815079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4DF56FA7-6858-4C39-9EC3-322F8C795E8E}"/>
              </a:ext>
            </a:extLst>
          </p:cNvPr>
          <p:cNvSpPr/>
          <p:nvPr/>
        </p:nvSpPr>
        <p:spPr>
          <a:xfrm>
            <a:off x="3695700" y="3987800"/>
            <a:ext cx="228600" cy="330200"/>
          </a:xfrm>
          <a:prstGeom prst="roundRect">
            <a:avLst/>
          </a:prstGeom>
          <a:solidFill>
            <a:srgbClr val="F28DB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C03D54C-8E5E-E96F-CA24-D2D2FE751F5D}"/>
              </a:ext>
            </a:extLst>
          </p:cNvPr>
          <p:cNvSpPr/>
          <p:nvPr/>
        </p:nvSpPr>
        <p:spPr>
          <a:xfrm>
            <a:off x="37084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304E50F-3E9F-8234-4526-9E7D9D0FEAC0}"/>
              </a:ext>
            </a:extLst>
          </p:cNvPr>
          <p:cNvSpPr/>
          <p:nvPr/>
        </p:nvSpPr>
        <p:spPr>
          <a:xfrm>
            <a:off x="383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D8B4B506-E617-3F19-1483-5ADBA375EF0D}"/>
              </a:ext>
            </a:extLst>
          </p:cNvPr>
          <p:cNvSpPr/>
          <p:nvPr/>
        </p:nvSpPr>
        <p:spPr>
          <a:xfrm>
            <a:off x="374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A28A47EB-03B7-D82D-C44D-6A9A9F457D23}"/>
              </a:ext>
            </a:extLst>
          </p:cNvPr>
          <p:cNvSpPr/>
          <p:nvPr/>
        </p:nvSpPr>
        <p:spPr>
          <a:xfrm>
            <a:off x="5138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DF76FADF-CD03-9565-428A-C0A77484AA77}"/>
              </a:ext>
            </a:extLst>
          </p:cNvPr>
          <p:cNvSpPr/>
          <p:nvPr/>
        </p:nvSpPr>
        <p:spPr>
          <a:xfrm>
            <a:off x="5212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66664C0F-FA44-3B71-234A-954268F96649}"/>
              </a:ext>
            </a:extLst>
          </p:cNvPr>
          <p:cNvSpPr/>
          <p:nvPr/>
        </p:nvSpPr>
        <p:spPr>
          <a:xfrm>
            <a:off x="5092700" y="3987800"/>
            <a:ext cx="228600" cy="330200"/>
          </a:xfrm>
          <a:prstGeom prst="roundRect">
            <a:avLst/>
          </a:prstGeom>
          <a:solidFill>
            <a:srgbClr val="E15E3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6B10693-DC58-DD57-6533-A1A009ED3859}"/>
              </a:ext>
            </a:extLst>
          </p:cNvPr>
          <p:cNvSpPr/>
          <p:nvPr/>
        </p:nvSpPr>
        <p:spPr>
          <a:xfrm>
            <a:off x="5105400" y="3822700"/>
            <a:ext cx="203200" cy="2032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BA58D328-16A4-68A3-CDA9-5FDC7C29DBC5}"/>
              </a:ext>
            </a:extLst>
          </p:cNvPr>
          <p:cNvSpPr/>
          <p:nvPr/>
        </p:nvSpPr>
        <p:spPr>
          <a:xfrm>
            <a:off x="510794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526DFCD5-5161-AC86-35BB-9535378925FF}"/>
              </a:ext>
            </a:extLst>
          </p:cNvPr>
          <p:cNvSpPr/>
          <p:nvPr/>
        </p:nvSpPr>
        <p:spPr>
          <a:xfrm>
            <a:off x="5146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9909A055-8CFE-C588-7B12-80C5A43E7888}"/>
              </a:ext>
            </a:extLst>
          </p:cNvPr>
          <p:cNvSpPr/>
          <p:nvPr/>
        </p:nvSpPr>
        <p:spPr>
          <a:xfrm>
            <a:off x="628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3C10EE2A-1106-F4EF-E77A-4FD2D76A1D3B}"/>
              </a:ext>
            </a:extLst>
          </p:cNvPr>
          <p:cNvSpPr/>
          <p:nvPr/>
        </p:nvSpPr>
        <p:spPr>
          <a:xfrm>
            <a:off x="635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9C20059F-E08D-9A26-0A38-3A6D7D901AB8}"/>
              </a:ext>
            </a:extLst>
          </p:cNvPr>
          <p:cNvSpPr/>
          <p:nvPr/>
        </p:nvSpPr>
        <p:spPr>
          <a:xfrm>
            <a:off x="6235700" y="3987800"/>
            <a:ext cx="228600" cy="330200"/>
          </a:xfrm>
          <a:prstGeom prst="roundRect">
            <a:avLst/>
          </a:prstGeom>
          <a:solidFill>
            <a:srgbClr val="2A9D8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FBBB6108-2E44-F0C9-397B-3C990F77D6F8}"/>
              </a:ext>
            </a:extLst>
          </p:cNvPr>
          <p:cNvSpPr/>
          <p:nvPr/>
        </p:nvSpPr>
        <p:spPr>
          <a:xfrm>
            <a:off x="6248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E480203-DEF1-774D-FCBD-9521D4E70C1A}"/>
              </a:ext>
            </a:extLst>
          </p:cNvPr>
          <p:cNvSpPr/>
          <p:nvPr/>
        </p:nvSpPr>
        <p:spPr>
          <a:xfrm>
            <a:off x="637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493D792E-2FC3-6263-14D1-F9A2CE910E5B}"/>
              </a:ext>
            </a:extLst>
          </p:cNvPr>
          <p:cNvSpPr/>
          <p:nvPr/>
        </p:nvSpPr>
        <p:spPr>
          <a:xfrm>
            <a:off x="628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1EAFE0CF-E854-18E5-DE4B-2ABBFC029F77}"/>
              </a:ext>
            </a:extLst>
          </p:cNvPr>
          <p:cNvSpPr/>
          <p:nvPr/>
        </p:nvSpPr>
        <p:spPr>
          <a:xfrm>
            <a:off x="755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B8F4A77D-96FB-7605-BF0F-7CFE4B717589}"/>
              </a:ext>
            </a:extLst>
          </p:cNvPr>
          <p:cNvSpPr/>
          <p:nvPr/>
        </p:nvSpPr>
        <p:spPr>
          <a:xfrm>
            <a:off x="762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657E845D-0E02-5A5E-891D-92B06C1A936D}"/>
              </a:ext>
            </a:extLst>
          </p:cNvPr>
          <p:cNvSpPr/>
          <p:nvPr/>
        </p:nvSpPr>
        <p:spPr>
          <a:xfrm>
            <a:off x="7505700" y="3987800"/>
            <a:ext cx="228600" cy="330200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97EC4B3A-292D-6ABC-F132-A2A085744C62}"/>
              </a:ext>
            </a:extLst>
          </p:cNvPr>
          <p:cNvSpPr/>
          <p:nvPr/>
        </p:nvSpPr>
        <p:spPr>
          <a:xfrm>
            <a:off x="7518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67C9B70-501C-B62B-630C-D38467F62745}"/>
              </a:ext>
            </a:extLst>
          </p:cNvPr>
          <p:cNvSpPr/>
          <p:nvPr/>
        </p:nvSpPr>
        <p:spPr>
          <a:xfrm>
            <a:off x="7520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69A04F45-93ED-A847-235A-ED6C045EC541}"/>
              </a:ext>
            </a:extLst>
          </p:cNvPr>
          <p:cNvSpPr/>
          <p:nvPr/>
        </p:nvSpPr>
        <p:spPr>
          <a:xfrm>
            <a:off x="7559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C68355C8-C43D-B97C-9F2B-BE45CFEADAC6}"/>
              </a:ext>
            </a:extLst>
          </p:cNvPr>
          <p:cNvSpPr/>
          <p:nvPr/>
        </p:nvSpPr>
        <p:spPr>
          <a:xfrm>
            <a:off x="85039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C78EE791-07AC-F127-2A51-2D2E134A637C}"/>
              </a:ext>
            </a:extLst>
          </p:cNvPr>
          <p:cNvSpPr/>
          <p:nvPr/>
        </p:nvSpPr>
        <p:spPr>
          <a:xfrm>
            <a:off x="85775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9EB11B49-707D-48EF-97CD-DD08C13EC7F7}"/>
              </a:ext>
            </a:extLst>
          </p:cNvPr>
          <p:cNvSpPr/>
          <p:nvPr/>
        </p:nvSpPr>
        <p:spPr>
          <a:xfrm>
            <a:off x="8458200" y="3987800"/>
            <a:ext cx="228600" cy="330200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698D9F08-B461-0FC3-4B7B-10D1F95ADEC4}"/>
              </a:ext>
            </a:extLst>
          </p:cNvPr>
          <p:cNvSpPr/>
          <p:nvPr/>
        </p:nvSpPr>
        <p:spPr>
          <a:xfrm>
            <a:off x="84709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B6C4E66A-42E6-7634-DD83-F46192BA162E}"/>
              </a:ext>
            </a:extLst>
          </p:cNvPr>
          <p:cNvSpPr/>
          <p:nvPr/>
        </p:nvSpPr>
        <p:spPr>
          <a:xfrm>
            <a:off x="85953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0E49E9E7-5A07-7A12-3236-1FFBDAAF8142}"/>
              </a:ext>
            </a:extLst>
          </p:cNvPr>
          <p:cNvSpPr/>
          <p:nvPr/>
        </p:nvSpPr>
        <p:spPr>
          <a:xfrm>
            <a:off x="85115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8BE7DC3D-7AFF-4156-190D-0E46741A737C}"/>
              </a:ext>
            </a:extLst>
          </p:cNvPr>
          <p:cNvSpPr/>
          <p:nvPr/>
        </p:nvSpPr>
        <p:spPr>
          <a:xfrm>
            <a:off x="4857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5B0849DE-D29F-4B24-DA35-DAEF7C03D906}"/>
              </a:ext>
            </a:extLst>
          </p:cNvPr>
          <p:cNvSpPr/>
          <p:nvPr/>
        </p:nvSpPr>
        <p:spPr>
          <a:xfrm>
            <a:off x="5778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75C0D332-C8ED-1AB2-5235-896B92ACDA10}"/>
              </a:ext>
            </a:extLst>
          </p:cNvPr>
          <p:cNvSpPr/>
          <p:nvPr/>
        </p:nvSpPr>
        <p:spPr>
          <a:xfrm>
            <a:off x="428625" y="4210050"/>
            <a:ext cx="285750" cy="412750"/>
          </a:xfrm>
          <a:prstGeom prst="roundRect">
            <a:avLst/>
          </a:prstGeom>
          <a:solidFill>
            <a:srgbClr val="F4D35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E4D7A822-1CEC-4E68-EE39-6EA6F500011E}"/>
              </a:ext>
            </a:extLst>
          </p:cNvPr>
          <p:cNvSpPr/>
          <p:nvPr/>
        </p:nvSpPr>
        <p:spPr>
          <a:xfrm>
            <a:off x="4445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5DCDC0A7-3546-B1E1-67ED-8E044618056B}"/>
              </a:ext>
            </a:extLst>
          </p:cNvPr>
          <p:cNvSpPr/>
          <p:nvPr/>
        </p:nvSpPr>
        <p:spPr>
          <a:xfrm>
            <a:off x="4476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B80B715A-2717-09AD-9F4E-A0CD9DA229FC}"/>
              </a:ext>
            </a:extLst>
          </p:cNvPr>
          <p:cNvSpPr/>
          <p:nvPr/>
        </p:nvSpPr>
        <p:spPr>
          <a:xfrm>
            <a:off x="4953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1D8566B4-BB30-E228-B752-CDA53F93B599}"/>
              </a:ext>
            </a:extLst>
          </p:cNvPr>
          <p:cNvSpPr/>
          <p:nvPr/>
        </p:nvSpPr>
        <p:spPr>
          <a:xfrm>
            <a:off x="1692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79AF4FBC-CED1-6C27-A925-C59BB0512E10}"/>
              </a:ext>
            </a:extLst>
          </p:cNvPr>
          <p:cNvSpPr/>
          <p:nvPr/>
        </p:nvSpPr>
        <p:spPr>
          <a:xfrm>
            <a:off x="1784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82485BEA-BD0B-CD98-6C02-16BA040E18F7}"/>
              </a:ext>
            </a:extLst>
          </p:cNvPr>
          <p:cNvSpPr/>
          <p:nvPr/>
        </p:nvSpPr>
        <p:spPr>
          <a:xfrm>
            <a:off x="1635125" y="4210050"/>
            <a:ext cx="285750" cy="412750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371E685D-8157-46AF-AA8C-0C4EA0D96700}"/>
              </a:ext>
            </a:extLst>
          </p:cNvPr>
          <p:cNvSpPr/>
          <p:nvPr/>
        </p:nvSpPr>
        <p:spPr>
          <a:xfrm>
            <a:off x="1651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01FE4BBD-9219-FEE4-5989-87735DB248A0}"/>
              </a:ext>
            </a:extLst>
          </p:cNvPr>
          <p:cNvSpPr/>
          <p:nvPr/>
        </p:nvSpPr>
        <p:spPr>
          <a:xfrm>
            <a:off x="1806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0BE67766-9AFE-9DD5-089B-048E2A424E43}"/>
              </a:ext>
            </a:extLst>
          </p:cNvPr>
          <p:cNvSpPr/>
          <p:nvPr/>
        </p:nvSpPr>
        <p:spPr>
          <a:xfrm>
            <a:off x="1701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86B98EE1-69B7-CF35-7440-D48A4A040C8F}"/>
              </a:ext>
            </a:extLst>
          </p:cNvPr>
          <p:cNvSpPr/>
          <p:nvPr/>
        </p:nvSpPr>
        <p:spPr>
          <a:xfrm>
            <a:off x="4486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5B7CDE91-FA44-65F4-3750-BD4C39207F87}"/>
              </a:ext>
            </a:extLst>
          </p:cNvPr>
          <p:cNvSpPr/>
          <p:nvPr/>
        </p:nvSpPr>
        <p:spPr>
          <a:xfrm>
            <a:off x="4578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110CFE1A-8CCB-A3A3-4CBA-83BC10BF78FD}"/>
              </a:ext>
            </a:extLst>
          </p:cNvPr>
          <p:cNvSpPr/>
          <p:nvPr/>
        </p:nvSpPr>
        <p:spPr>
          <a:xfrm>
            <a:off x="4429125" y="4210050"/>
            <a:ext cx="285750" cy="4127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030AA7D7-814E-E868-39F3-907B85985A32}"/>
              </a:ext>
            </a:extLst>
          </p:cNvPr>
          <p:cNvSpPr/>
          <p:nvPr/>
        </p:nvSpPr>
        <p:spPr>
          <a:xfrm>
            <a:off x="4445000" y="3994150"/>
            <a:ext cx="254000" cy="2540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00446642-79BD-2381-D029-9C8E97F9E998}"/>
              </a:ext>
            </a:extLst>
          </p:cNvPr>
          <p:cNvSpPr/>
          <p:nvPr/>
        </p:nvSpPr>
        <p:spPr>
          <a:xfrm>
            <a:off x="4600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FB54517B-0497-6F12-158B-837D3CB33C2E}"/>
              </a:ext>
            </a:extLst>
          </p:cNvPr>
          <p:cNvSpPr/>
          <p:nvPr/>
        </p:nvSpPr>
        <p:spPr>
          <a:xfrm>
            <a:off x="4495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441E0C9D-FC59-F845-490D-6B7D1E859FC0}"/>
              </a:ext>
            </a:extLst>
          </p:cNvPr>
          <p:cNvSpPr/>
          <p:nvPr/>
        </p:nvSpPr>
        <p:spPr>
          <a:xfrm>
            <a:off x="5883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B41DB6DC-90D8-E5C7-2AD8-250CA587A567}"/>
              </a:ext>
            </a:extLst>
          </p:cNvPr>
          <p:cNvSpPr/>
          <p:nvPr/>
        </p:nvSpPr>
        <p:spPr>
          <a:xfrm>
            <a:off x="5975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57AF4690-0E7D-5AE4-9B98-10F96EC9CD63}"/>
              </a:ext>
            </a:extLst>
          </p:cNvPr>
          <p:cNvSpPr/>
          <p:nvPr/>
        </p:nvSpPr>
        <p:spPr>
          <a:xfrm>
            <a:off x="5826125" y="4210050"/>
            <a:ext cx="285750" cy="412750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BB5E0835-7148-E4A1-7C6C-3E358779016D}"/>
              </a:ext>
            </a:extLst>
          </p:cNvPr>
          <p:cNvSpPr/>
          <p:nvPr/>
        </p:nvSpPr>
        <p:spPr>
          <a:xfrm>
            <a:off x="58420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6243A5EF-BB6C-E384-FE67-072BF501D7E6}"/>
              </a:ext>
            </a:extLst>
          </p:cNvPr>
          <p:cNvSpPr/>
          <p:nvPr/>
        </p:nvSpPr>
        <p:spPr>
          <a:xfrm>
            <a:off x="58451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3B539CCD-2FCF-D119-979F-33BDE5369C9A}"/>
              </a:ext>
            </a:extLst>
          </p:cNvPr>
          <p:cNvSpPr/>
          <p:nvPr/>
        </p:nvSpPr>
        <p:spPr>
          <a:xfrm>
            <a:off x="5892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55DC1294-8C79-AADA-3366-818A5DC54A42}"/>
              </a:ext>
            </a:extLst>
          </p:cNvPr>
          <p:cNvSpPr/>
          <p:nvPr/>
        </p:nvSpPr>
        <p:spPr>
          <a:xfrm>
            <a:off x="728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6EDAD22B-0759-D4A0-DC1A-89566C31CE56}"/>
              </a:ext>
            </a:extLst>
          </p:cNvPr>
          <p:cNvSpPr/>
          <p:nvPr/>
        </p:nvSpPr>
        <p:spPr>
          <a:xfrm>
            <a:off x="737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20F53E14-7CF3-6BC9-CFBA-F4C166F07DA4}"/>
              </a:ext>
            </a:extLst>
          </p:cNvPr>
          <p:cNvSpPr/>
          <p:nvPr/>
        </p:nvSpPr>
        <p:spPr>
          <a:xfrm>
            <a:off x="7223125" y="4210050"/>
            <a:ext cx="285750" cy="41275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45A73F92-AF01-4603-8577-A066FAED224D}"/>
              </a:ext>
            </a:extLst>
          </p:cNvPr>
          <p:cNvSpPr/>
          <p:nvPr/>
        </p:nvSpPr>
        <p:spPr>
          <a:xfrm>
            <a:off x="7239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F8A977ED-E462-FD72-F563-C265E91A3C00}"/>
              </a:ext>
            </a:extLst>
          </p:cNvPr>
          <p:cNvSpPr/>
          <p:nvPr/>
        </p:nvSpPr>
        <p:spPr>
          <a:xfrm>
            <a:off x="7394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D1225A05-144C-32AD-4599-5FA03A586401}"/>
              </a:ext>
            </a:extLst>
          </p:cNvPr>
          <p:cNvSpPr/>
          <p:nvPr/>
        </p:nvSpPr>
        <p:spPr>
          <a:xfrm>
            <a:off x="728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D6CCE5DC-C83A-DB16-716A-1C0AAEEBA282}"/>
              </a:ext>
            </a:extLst>
          </p:cNvPr>
          <p:cNvSpPr/>
          <p:nvPr/>
        </p:nvSpPr>
        <p:spPr>
          <a:xfrm>
            <a:off x="855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D5A9E0E9-92C0-D8EE-123C-BBD1BC53BDCD}"/>
              </a:ext>
            </a:extLst>
          </p:cNvPr>
          <p:cNvSpPr/>
          <p:nvPr/>
        </p:nvSpPr>
        <p:spPr>
          <a:xfrm>
            <a:off x="864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C44EF21B-FA02-A614-2074-36794946356F}"/>
              </a:ext>
            </a:extLst>
          </p:cNvPr>
          <p:cNvSpPr/>
          <p:nvPr/>
        </p:nvSpPr>
        <p:spPr>
          <a:xfrm>
            <a:off x="8493125" y="4210050"/>
            <a:ext cx="285750" cy="41275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A18911AB-1500-177B-541D-C32B68257DEB}"/>
              </a:ext>
            </a:extLst>
          </p:cNvPr>
          <p:cNvSpPr/>
          <p:nvPr/>
        </p:nvSpPr>
        <p:spPr>
          <a:xfrm>
            <a:off x="8509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1DE7501F-C52E-6550-13B5-80F889BD264E}"/>
              </a:ext>
            </a:extLst>
          </p:cNvPr>
          <p:cNvSpPr/>
          <p:nvPr/>
        </p:nvSpPr>
        <p:spPr>
          <a:xfrm>
            <a:off x="8512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A373A03C-B874-9B6A-E2C5-202E7153EA16}"/>
              </a:ext>
            </a:extLst>
          </p:cNvPr>
          <p:cNvSpPr/>
          <p:nvPr/>
        </p:nvSpPr>
        <p:spPr>
          <a:xfrm>
            <a:off x="855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6FD462A-7227-691F-3731-C321099F4126}"/>
              </a:ext>
            </a:extLst>
          </p:cNvPr>
          <p:cNvSpPr/>
          <p:nvPr/>
        </p:nvSpPr>
        <p:spPr>
          <a:xfrm>
            <a:off x="3089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E1C114-0E53-30DF-8A2A-C779EB66B17F}"/>
              </a:ext>
            </a:extLst>
          </p:cNvPr>
          <p:cNvSpPr/>
          <p:nvPr/>
        </p:nvSpPr>
        <p:spPr>
          <a:xfrm>
            <a:off x="3181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456312B-0A9F-BB20-EF02-E354F611D749}"/>
              </a:ext>
            </a:extLst>
          </p:cNvPr>
          <p:cNvSpPr/>
          <p:nvPr/>
        </p:nvSpPr>
        <p:spPr>
          <a:xfrm>
            <a:off x="3032125" y="4210050"/>
            <a:ext cx="285750" cy="412750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B6A8E83-9CC8-2150-C4C0-34EAAB70FCE7}"/>
              </a:ext>
            </a:extLst>
          </p:cNvPr>
          <p:cNvSpPr/>
          <p:nvPr/>
        </p:nvSpPr>
        <p:spPr>
          <a:xfrm>
            <a:off x="3048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0CBC6B-0349-F4CB-CB9C-AFCA5E07E2C1}"/>
              </a:ext>
            </a:extLst>
          </p:cNvPr>
          <p:cNvSpPr/>
          <p:nvPr/>
        </p:nvSpPr>
        <p:spPr>
          <a:xfrm>
            <a:off x="3051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3874BB15-BB43-0600-2BF9-D2531524ECBF}"/>
              </a:ext>
            </a:extLst>
          </p:cNvPr>
          <p:cNvSpPr/>
          <p:nvPr/>
        </p:nvSpPr>
        <p:spPr>
          <a:xfrm>
            <a:off x="3098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9181B9-2EB1-EE4F-C60C-41D7137F91AF}"/>
              </a:ext>
            </a:extLst>
          </p:cNvPr>
          <p:cNvGrpSpPr/>
          <p:nvPr/>
        </p:nvGrpSpPr>
        <p:grpSpPr>
          <a:xfrm>
            <a:off x="6395858" y="3819885"/>
            <a:ext cx="2643521" cy="1223000"/>
            <a:chOff x="6395858" y="3819885"/>
            <a:chExt cx="2643521" cy="1223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8B6D73B-4E7D-388D-9084-BB4B45B24397}"/>
                </a:ext>
              </a:extLst>
            </p:cNvPr>
            <p:cNvSpPr/>
            <p:nvPr/>
          </p:nvSpPr>
          <p:spPr>
            <a:xfrm>
              <a:off x="8184291" y="3819885"/>
              <a:ext cx="855088" cy="10972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D699E9A-6A62-5A77-4933-0606C4FEEF33}"/>
                </a:ext>
              </a:extLst>
            </p:cNvPr>
            <p:cNvSpPr txBox="1"/>
            <p:nvPr/>
          </p:nvSpPr>
          <p:spPr>
            <a:xfrm>
              <a:off x="6395858" y="4735108"/>
              <a:ext cx="1947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Did not pay the ticket</a:t>
              </a:r>
              <a:endParaRPr lang="en-CH" dirty="0">
                <a:solidFill>
                  <a:srgbClr val="FF0000"/>
                </a:solidFill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583ADCB-A287-B6E0-7618-246A1E7BDE80}"/>
                </a:ext>
              </a:extLst>
            </p:cNvPr>
            <p:cNvCxnSpPr/>
            <p:nvPr/>
          </p:nvCxnSpPr>
          <p:spPr>
            <a:xfrm flipV="1">
              <a:off x="7933038" y="4537401"/>
              <a:ext cx="247135" cy="23725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776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B223254-73A5-F3F3-6BC4-7B2226F6B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490869EA-60F1-9E55-C303-A32FC36E2A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LGADs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E205FB0-C28D-B2DF-0EBD-8B09B3F2460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6D484DFF-4C08-EF5B-899B-5A4B9689926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F686DFF0-F225-EA10-EEBF-2EB9C80C3B0E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39C90-91B4-E5C4-E45E-DA8012B9D710}"/>
              </a:ext>
            </a:extLst>
          </p:cNvPr>
          <p:cNvGrpSpPr/>
          <p:nvPr/>
        </p:nvGrpSpPr>
        <p:grpSpPr>
          <a:xfrm>
            <a:off x="224557" y="915988"/>
            <a:ext cx="8843061" cy="1948301"/>
            <a:chOff x="1169615" y="2009775"/>
            <a:chExt cx="9538244" cy="210249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0E3C1F-CD6A-6A3D-7AE8-21F9799DF7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8783" y="2319338"/>
              <a:ext cx="171404" cy="1431131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D78CBFE-DF7E-51A0-1795-486C6E59A89F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84" y="2209800"/>
              <a:ext cx="171404" cy="109538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25EE294-BE10-B4CE-481A-B1AFB3009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5070" y="2129177"/>
              <a:ext cx="7775388" cy="1967267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2960AA-3936-67E7-7D27-B9F9C1B7DE8C}"/>
                </a:ext>
              </a:extLst>
            </p:cNvPr>
            <p:cNvGrpSpPr/>
            <p:nvPr/>
          </p:nvGrpSpPr>
          <p:grpSpPr>
            <a:xfrm>
              <a:off x="1324022" y="2009775"/>
              <a:ext cx="486522" cy="1773331"/>
              <a:chOff x="1328784" y="2116477"/>
              <a:chExt cx="486522" cy="1666629"/>
            </a:xfrm>
          </p:grpSpPr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E1EDFB5E-4781-B3A3-27EC-109AAAA319C6}"/>
                  </a:ext>
                </a:extLst>
              </p:cNvPr>
              <p:cNvCxnSpPr/>
              <p:nvPr/>
            </p:nvCxnSpPr>
            <p:spPr>
              <a:xfrm>
                <a:off x="1328784" y="3780725"/>
                <a:ext cx="48652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E662A4C5-D4BB-5A6F-B2FB-5BC199F1BC02}"/>
                  </a:ext>
                </a:extLst>
              </p:cNvPr>
              <p:cNvCxnSpPr/>
              <p:nvPr/>
            </p:nvCxnSpPr>
            <p:spPr>
              <a:xfrm flipV="1">
                <a:off x="1332753" y="2116477"/>
                <a:ext cx="0" cy="166662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7FD81C-10E4-B2B3-E616-AC5DFD8587ED}"/>
                </a:ext>
              </a:extLst>
            </p:cNvPr>
            <p:cNvSpPr txBox="1"/>
            <p:nvPr/>
          </p:nvSpPr>
          <p:spPr>
            <a:xfrm>
              <a:off x="1169615" y="3881438"/>
              <a:ext cx="7953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Electric Field</a:t>
              </a:r>
              <a:endParaRPr lang="en-GB" sz="90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0FBD0AC-A342-3073-8731-C7C897E52B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71691" y="2400300"/>
              <a:ext cx="155778" cy="1350169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91BD82-C88F-6ABA-C0D5-EBA4EBC575A4}"/>
                </a:ext>
              </a:extLst>
            </p:cNvPr>
            <p:cNvCxnSpPr>
              <a:cxnSpLocks/>
            </p:cNvCxnSpPr>
            <p:nvPr/>
          </p:nvCxnSpPr>
          <p:spPr>
            <a:xfrm>
              <a:off x="10071692" y="2209800"/>
              <a:ext cx="480967" cy="71438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E715555-F468-177F-9A25-A85BD6A530EC}"/>
                </a:ext>
              </a:extLst>
            </p:cNvPr>
            <p:cNvGrpSpPr/>
            <p:nvPr/>
          </p:nvGrpSpPr>
          <p:grpSpPr>
            <a:xfrm>
              <a:off x="10066930" y="2009775"/>
              <a:ext cx="486522" cy="1773331"/>
              <a:chOff x="1328784" y="2116477"/>
              <a:chExt cx="486522" cy="1666629"/>
            </a:xfrm>
          </p:grpSpPr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CEFD6261-71D7-BFB7-3AAA-19D831679AC1}"/>
                  </a:ext>
                </a:extLst>
              </p:cNvPr>
              <p:cNvCxnSpPr/>
              <p:nvPr/>
            </p:nvCxnSpPr>
            <p:spPr>
              <a:xfrm>
                <a:off x="1328784" y="3780725"/>
                <a:ext cx="48652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18CFAE39-3FE2-EF9F-9C17-19C80A738D58}"/>
                  </a:ext>
                </a:extLst>
              </p:cNvPr>
              <p:cNvCxnSpPr/>
              <p:nvPr/>
            </p:nvCxnSpPr>
            <p:spPr>
              <a:xfrm flipV="1">
                <a:off x="1332753" y="2116477"/>
                <a:ext cx="0" cy="166662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594A1AC-E178-5159-0370-4C1B5A77AA88}"/>
                </a:ext>
              </a:extLst>
            </p:cNvPr>
            <p:cNvCxnSpPr/>
            <p:nvPr/>
          </p:nvCxnSpPr>
          <p:spPr>
            <a:xfrm>
              <a:off x="10552659" y="2281238"/>
              <a:ext cx="0" cy="80962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681F595-B9B4-EA61-7BB4-DEB0135252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7469" y="2362200"/>
              <a:ext cx="325190" cy="3810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4C9EAE-F897-975D-9ADA-8FB3B475D67B}"/>
                </a:ext>
              </a:extLst>
            </p:cNvPr>
            <p:cNvSpPr txBox="1"/>
            <p:nvPr/>
          </p:nvSpPr>
          <p:spPr>
            <a:xfrm>
              <a:off x="9912523" y="3881438"/>
              <a:ext cx="7953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Electric Field</a:t>
              </a:r>
              <a:endParaRPr lang="en-GB" sz="9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D5096C-0A56-40AA-040B-ABBC76F7FE70}"/>
              </a:ext>
            </a:extLst>
          </p:cNvPr>
          <p:cNvGrpSpPr/>
          <p:nvPr/>
        </p:nvGrpSpPr>
        <p:grpSpPr>
          <a:xfrm>
            <a:off x="3216670" y="60959"/>
            <a:ext cx="5495530" cy="933226"/>
            <a:chOff x="3216670" y="60959"/>
            <a:chExt cx="5495530" cy="93322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3398E04-EA16-50F7-FF1F-8A93A19C3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31356"/>
            <a:stretch>
              <a:fillRect/>
            </a:stretch>
          </p:blipFill>
          <p:spPr>
            <a:xfrm>
              <a:off x="3216670" y="60959"/>
              <a:ext cx="5495530" cy="933226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FD33140-1DBE-00B0-856E-D13F0654E1BA}"/>
                </a:ext>
              </a:extLst>
            </p:cNvPr>
            <p:cNvGrpSpPr/>
            <p:nvPr/>
          </p:nvGrpSpPr>
          <p:grpSpPr>
            <a:xfrm>
              <a:off x="4432300" y="320675"/>
              <a:ext cx="1255713" cy="615950"/>
              <a:chOff x="4432300" y="266700"/>
              <a:chExt cx="1255713" cy="61595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086A522-274D-03E5-4B46-C4346431F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2300" y="266700"/>
                <a:ext cx="1255713" cy="612775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B1C16E86-0170-E568-70AF-403864A8F2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2300" y="268288"/>
                <a:ext cx="1249363" cy="614362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564F857-A12C-4B85-3408-B3B40236A84F}"/>
                </a:ext>
              </a:extLst>
            </p:cNvPr>
            <p:cNvGrpSpPr/>
            <p:nvPr/>
          </p:nvGrpSpPr>
          <p:grpSpPr>
            <a:xfrm>
              <a:off x="7373620" y="328295"/>
              <a:ext cx="1255713" cy="615950"/>
              <a:chOff x="4432300" y="266700"/>
              <a:chExt cx="1255713" cy="61595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DBFFAAD-5A0B-D676-4D16-9AD59DC376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2300" y="266700"/>
                <a:ext cx="1255713" cy="612775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D96AB92-453D-3DEB-FF0A-7827A28C8B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2300" y="268288"/>
                <a:ext cx="1249363" cy="614362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5C0FCA9-8A14-FD03-3EAA-4732C32B4EFF}"/>
              </a:ext>
            </a:extLst>
          </p:cNvPr>
          <p:cNvSpPr txBox="1"/>
          <p:nvPr/>
        </p:nvSpPr>
        <p:spPr>
          <a:xfrm>
            <a:off x="476689" y="3019098"/>
            <a:ext cx="8166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Low-Gain Avalanche Diodes (LGADs) exploit a p++ doping layer to create high field</a:t>
            </a:r>
          </a:p>
          <a:p>
            <a:endParaRPr lang="en-US" sz="1600" b="1" dirty="0"/>
          </a:p>
          <a:p>
            <a:r>
              <a:rPr lang="en-US" sz="1600" dirty="0"/>
              <a:t>The low gain (10-30) allows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Thinner devices </a:t>
            </a:r>
            <a:r>
              <a:rPr lang="en-US" sz="1600" dirty="0"/>
              <a:t>– better spatial fluctuation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3"/>
                </a:solidFill>
              </a:rPr>
              <a:t>Larger Signal/Noise </a:t>
            </a:r>
            <a:r>
              <a:rPr lang="en-US" sz="1600" dirty="0"/>
              <a:t>– better jitter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0C0"/>
                </a:solidFill>
              </a:rPr>
              <a:t>The parallel plate geometry</a:t>
            </a:r>
            <a:r>
              <a:rPr lang="en-US" sz="1600" dirty="0"/>
              <a:t> is maintained – good distortion term</a:t>
            </a: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38463A0F-5936-7DCC-43C9-D0709945475A}"/>
              </a:ext>
            </a:extLst>
          </p:cNvPr>
          <p:cNvSpPr/>
          <p:nvPr/>
        </p:nvSpPr>
        <p:spPr>
          <a:xfrm>
            <a:off x="6865883" y="3681249"/>
            <a:ext cx="149773" cy="827689"/>
          </a:xfrm>
          <a:prstGeom prst="rightBrac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E5B11B-CE4F-BF6F-8057-C0E25C2750EB}"/>
              </a:ext>
            </a:extLst>
          </p:cNvPr>
          <p:cNvSpPr txBox="1"/>
          <p:nvPr/>
        </p:nvSpPr>
        <p:spPr>
          <a:xfrm>
            <a:off x="7110249" y="3822964"/>
            <a:ext cx="2238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U</a:t>
            </a:r>
            <a:r>
              <a:rPr lang="en-US" sz="1400" dirty="0"/>
              <a:t>ltra </a:t>
            </a:r>
            <a:r>
              <a:rPr lang="en-US" sz="1400" b="1" dirty="0"/>
              <a:t>F</a:t>
            </a:r>
            <a:r>
              <a:rPr lang="en-US" sz="1400" dirty="0"/>
              <a:t>ast </a:t>
            </a:r>
            <a:r>
              <a:rPr lang="en-US" sz="1400" b="1" dirty="0"/>
              <a:t>S</a:t>
            </a:r>
            <a:r>
              <a:rPr lang="en-US" sz="1400" dirty="0"/>
              <a:t>ilicon </a:t>
            </a:r>
            <a:r>
              <a:rPr lang="en-US" sz="1400" b="1" dirty="0"/>
              <a:t>D</a:t>
            </a:r>
            <a:r>
              <a:rPr lang="en-US" sz="1400" dirty="0"/>
              <a:t>etectors (UFSDs)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311067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6780668-CC55-C14A-9708-08E2A74F9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234A25A4-987C-7281-1C2B-BEB5EBD5E5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buSzPts val="2700"/>
            </a:pPr>
            <a:r>
              <a:rPr lang="en-GB" dirty="0"/>
              <a:t>LGADs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E0CCD579-5A0E-21E6-E05C-0DE7C7FF9D4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96A0C0A6-5838-ADF6-0A17-1FA6838CF91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B8DD0856-4B95-B4E0-AB91-875D7D0B876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AD908-A05C-7CD4-556C-9E6CD78DA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992" y="1102757"/>
            <a:ext cx="8532000" cy="3492891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3"/>
              </a:buClr>
            </a:pPr>
            <a:r>
              <a:rPr lang="en-US" b="0" dirty="0"/>
              <a:t>The LGAD is a </a:t>
            </a:r>
            <a:r>
              <a:rPr lang="en-US" dirty="0"/>
              <a:t>mature technology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0" dirty="0"/>
              <a:t>They can provide 20-40 </a:t>
            </a:r>
            <a:r>
              <a:rPr lang="en-US" b="0" dirty="0" err="1"/>
              <a:t>ps</a:t>
            </a:r>
            <a:r>
              <a:rPr lang="en-US" b="0" dirty="0"/>
              <a:t> time resolution and ~100% efficiency up to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b="0" dirty="0"/>
              <a:t>Baseline technology of </a:t>
            </a:r>
            <a:r>
              <a:rPr lang="en-US" dirty="0">
                <a:solidFill>
                  <a:srgbClr val="0070C0"/>
                </a:solidFill>
              </a:rPr>
              <a:t>ATLAS HGTD </a:t>
            </a:r>
            <a:r>
              <a:rPr lang="en-US" b="0" dirty="0"/>
              <a:t>and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CMS MTD </a:t>
            </a:r>
            <a:r>
              <a:rPr lang="en-US" b="0" dirty="0"/>
              <a:t>at the High-Luminosity LHC</a:t>
            </a:r>
          </a:p>
          <a:p>
            <a:pPr marL="0" indent="0">
              <a:buClr>
                <a:schemeClr val="accent3"/>
              </a:buClr>
            </a:pPr>
            <a:endParaRPr lang="en-US" b="0" dirty="0"/>
          </a:p>
          <a:p>
            <a:pPr marL="0" indent="0">
              <a:buClr>
                <a:schemeClr val="accent3"/>
              </a:buClr>
            </a:pPr>
            <a:r>
              <a:rPr lang="en-US" b="0" dirty="0"/>
              <a:t>The electronics side is also mature: ALTIROC and ETROC provide exceptional results with low power budget </a:t>
            </a:r>
          </a:p>
          <a:p>
            <a:pPr marL="0" indent="0">
              <a:buClr>
                <a:schemeClr val="accent3"/>
              </a:buClr>
            </a:pPr>
            <a:r>
              <a:rPr lang="en-US" b="0" dirty="0"/>
              <a:t>The couple </a:t>
            </a:r>
            <a:r>
              <a:rPr lang="en-US" dirty="0"/>
              <a:t>Detector + Electronics are ready for HL-LHC </a:t>
            </a:r>
            <a:r>
              <a:rPr lang="en-US" b="0" dirty="0"/>
              <a:t>(after 10+ years of R&amp;D)</a:t>
            </a:r>
          </a:p>
          <a:p>
            <a:pPr marL="0" indent="0">
              <a:buClr>
                <a:schemeClr val="accent3"/>
              </a:buClr>
            </a:pPr>
            <a:endParaRPr lang="en-US" dirty="0">
              <a:solidFill>
                <a:srgbClr val="6E2466"/>
              </a:solidFill>
            </a:endParaRPr>
          </a:p>
          <a:p>
            <a:pPr marL="0" indent="0">
              <a:buNone/>
            </a:pPr>
            <a:r>
              <a:rPr lang="en-US" b="0" dirty="0">
                <a:solidFill>
                  <a:schemeClr val="bg2"/>
                </a:solidFill>
              </a:rPr>
              <a:t>Drawbacks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radiation resistance </a:t>
            </a:r>
            <a:r>
              <a:rPr lang="en-US" b="0" dirty="0"/>
              <a:t>is limited to ~2.5×10</a:t>
            </a:r>
            <a:r>
              <a:rPr lang="en-US" b="0" baseline="30000" dirty="0"/>
              <a:t>15</a:t>
            </a:r>
            <a:r>
              <a:rPr lang="en-US" b="0" dirty="0"/>
              <a:t> n</a:t>
            </a:r>
            <a:r>
              <a:rPr lang="en-US" b="0" baseline="-25000" dirty="0"/>
              <a:t>eq</a:t>
            </a:r>
            <a:r>
              <a:rPr lang="en-US" b="0" dirty="0"/>
              <a:t>/cm</a:t>
            </a:r>
            <a:r>
              <a:rPr lang="en-US" b="0" baseline="30000" dirty="0"/>
              <a:t>2</a:t>
            </a:r>
            <a:endParaRPr lang="en-US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no-gain region between pads </a:t>
            </a:r>
            <a:r>
              <a:rPr lang="en-US" b="0" dirty="0"/>
              <a:t>limits segmentation </a:t>
            </a:r>
            <a:r>
              <a:rPr lang="en-US" dirty="0"/>
              <a:t>→ </a:t>
            </a:r>
            <a:r>
              <a:rPr lang="en-US" dirty="0">
                <a:solidFill>
                  <a:schemeClr val="accent3"/>
                </a:solidFill>
              </a:rPr>
              <a:t>Resistive Silicon Detectors </a:t>
            </a:r>
            <a:r>
              <a:rPr lang="en-US" b="0" dirty="0"/>
              <a:t>(aka AC-LGAD), </a:t>
            </a:r>
            <a:r>
              <a:rPr lang="en-US" dirty="0">
                <a:solidFill>
                  <a:schemeClr val="accent3"/>
                </a:solidFill>
              </a:rPr>
              <a:t>TI-LGAD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3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3F69D8-E5A4-9847-4912-810AAA481446}"/>
              </a:ext>
            </a:extLst>
          </p:cNvPr>
          <p:cNvGrpSpPr/>
          <p:nvPr/>
        </p:nvGrpSpPr>
        <p:grpSpPr>
          <a:xfrm>
            <a:off x="3216670" y="60959"/>
            <a:ext cx="5495530" cy="933226"/>
            <a:chOff x="3216670" y="60959"/>
            <a:chExt cx="5495530" cy="9332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E12A186-615F-8EFA-30D2-BCFB7491E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6" r="31356"/>
            <a:stretch>
              <a:fillRect/>
            </a:stretch>
          </p:blipFill>
          <p:spPr>
            <a:xfrm>
              <a:off x="3216670" y="60959"/>
              <a:ext cx="5495530" cy="933226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F417609-C8D2-F73F-1D6F-B812BFE16BE1}"/>
                </a:ext>
              </a:extLst>
            </p:cNvPr>
            <p:cNvGrpSpPr/>
            <p:nvPr/>
          </p:nvGrpSpPr>
          <p:grpSpPr>
            <a:xfrm>
              <a:off x="4432300" y="320675"/>
              <a:ext cx="1255713" cy="615950"/>
              <a:chOff x="4432300" y="266700"/>
              <a:chExt cx="1255713" cy="615950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5A14624-E907-DD0D-C856-123C6DCD2B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2300" y="266700"/>
                <a:ext cx="1255713" cy="612775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D664444-6299-EE93-C3D7-908C639DC3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2300" y="268288"/>
                <a:ext cx="1249363" cy="614362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DEB42D4-7413-0D4F-4638-BF37C637F9A7}"/>
                </a:ext>
              </a:extLst>
            </p:cNvPr>
            <p:cNvGrpSpPr/>
            <p:nvPr/>
          </p:nvGrpSpPr>
          <p:grpSpPr>
            <a:xfrm>
              <a:off x="7373620" y="328295"/>
              <a:ext cx="1255713" cy="615950"/>
              <a:chOff x="4432300" y="266700"/>
              <a:chExt cx="1255713" cy="61595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0944C41-B8F6-8A37-2B13-A265F3CB27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2300" y="266700"/>
                <a:ext cx="1255713" cy="612775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D578508-AB3B-6579-24B9-06B1DDD10E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2300" y="268288"/>
                <a:ext cx="1249363" cy="614362"/>
              </a:xfrm>
              <a:prstGeom prst="lin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061454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A2CCB-00B8-9262-FE19-B0C484D9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15140D-6389-24B6-D24C-50BF4289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 &amp; ATLAS timing layers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8243F3-A0DC-B326-3AB5-76C94E7A49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/>
            <a:fld id="{D42BACD5-DBBC-4041-9454-70A8D25A0F7B}" type="slidenum">
              <a:rPr lang="en-US" smtClean="0"/>
              <a:pPr algn="l"/>
              <a:t>42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BCEAE7-0E81-D4C7-4C7D-326482F5286C}"/>
              </a:ext>
            </a:extLst>
          </p:cNvPr>
          <p:cNvGrpSpPr/>
          <p:nvPr/>
        </p:nvGrpSpPr>
        <p:grpSpPr>
          <a:xfrm>
            <a:off x="3947148" y="1219200"/>
            <a:ext cx="5102872" cy="3383280"/>
            <a:chOff x="-1015694" y="762373"/>
            <a:chExt cx="9680673" cy="549262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45BBFA-42C1-A8B9-EA35-FD1522E1A2D1}"/>
                </a:ext>
              </a:extLst>
            </p:cNvPr>
            <p:cNvSpPr txBox="1"/>
            <p:nvPr/>
          </p:nvSpPr>
          <p:spPr>
            <a:xfrm>
              <a:off x="927101" y="1778000"/>
              <a:ext cx="350585" cy="412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A5DC08-EDB3-B9E0-0DDD-B51EF94C2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15694" y="1092387"/>
              <a:ext cx="8553225" cy="494186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A35D7EB-8D48-2DB9-5B94-B74B88F6AB0A}"/>
                    </a:ext>
                  </a:extLst>
                </p:cNvPr>
                <p:cNvSpPr txBox="1"/>
                <p:nvPr/>
              </p:nvSpPr>
              <p:spPr>
                <a:xfrm>
                  <a:off x="-909661" y="4530515"/>
                  <a:ext cx="5408166" cy="172448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2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>
                    <a:buNone/>
                  </a:pPr>
                  <a:r>
                    <a:rPr lang="en-GB" sz="105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ETL: Si with internal gain (LGAD)</a:t>
                  </a:r>
                </a:p>
                <a:p>
                  <a:pPr marL="214313" indent="-214313">
                    <a:buFont typeface="Arial" panose="020B0604020202020204" pitchFamily="34" charset="0"/>
                    <a:buChar char="•"/>
                  </a:pP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Total thickness: ~ 100 mm thick; 1.6&lt;|</a:t>
                  </a:r>
                  <a:r>
                    <a:rPr lang="el-GR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η|&lt;3.0</a:t>
                  </a:r>
                  <a:endParaRPr lang="it-IT" sz="105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214313" indent="-214313">
                    <a:buFont typeface="Arial" panose="020B0604020202020204" pitchFamily="34" charset="0"/>
                    <a:buChar char="•"/>
                  </a:pPr>
                  <a:r>
                    <a:rPr lang="it-IT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Radius: 315&lt; </a:t>
                  </a:r>
                  <a:r>
                    <a:rPr lang="it-IT" sz="1050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R</a:t>
                  </a:r>
                  <a:r>
                    <a:rPr lang="it-IT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&lt; 1200 mm</a:t>
                  </a:r>
                </a:p>
                <a:p>
                  <a:pPr marL="214313" indent="-214313">
                    <a:buFont typeface="Arial" panose="020B0604020202020204" pitchFamily="34" charset="0"/>
                    <a:buChar char="•"/>
                  </a:pPr>
                  <a:r>
                    <a:rPr lang="it-IT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Position: = </a:t>
                  </a:r>
                  <a14:m>
                    <m:oMath xmlns:m="http://schemas.openxmlformats.org/officeDocument/2006/math">
                      <m:r>
                        <a:rPr lang="it-IT" sz="10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it-IT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3 m from the interaction point</a:t>
                  </a:r>
                  <a:endParaRPr lang="en-US" sz="105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214313" indent="-214313">
                    <a:buFont typeface="Arial" panose="020B0604020202020204" pitchFamily="34" charset="0"/>
                    <a:buChar char="•"/>
                  </a:pP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Area: ~14 m</a:t>
                  </a:r>
                  <a:r>
                    <a:rPr lang="en-GB" sz="1050" baseline="30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and ~8.5 M channels</a:t>
                  </a:r>
                </a:p>
                <a:p>
                  <a:pPr marL="214313" indent="-214313">
                    <a:buFont typeface="Arial" panose="020B0604020202020204" pitchFamily="34" charset="0"/>
                    <a:buChar char="•"/>
                  </a:pP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Fluence: up to 2x10</a:t>
                  </a:r>
                  <a:r>
                    <a:rPr lang="en-GB" sz="1050" baseline="30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15</a:t>
                  </a: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n</a:t>
                  </a:r>
                  <a:r>
                    <a:rPr lang="en-GB" sz="1050" baseline="-25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eq</a:t>
                  </a:r>
                  <a:r>
                    <a:rPr lang="en-GB" sz="105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/cm</a:t>
                  </a:r>
                  <a:r>
                    <a:rPr lang="en-GB" sz="1050" baseline="30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2</a:t>
                  </a: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A35D7EB-8D48-2DB9-5B94-B74B88F6AB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09661" y="4530515"/>
                  <a:ext cx="5408166" cy="1724485"/>
                </a:xfrm>
                <a:prstGeom prst="rect">
                  <a:avLst/>
                </a:prstGeom>
                <a:blipFill>
                  <a:blip r:embed="rId3"/>
                  <a:stretch>
                    <a:fillRect b="-1117"/>
                  </a:stretch>
                </a:blipFill>
                <a:ln w="28575">
                  <a:solidFill>
                    <a:schemeClr val="accent2"/>
                  </a:solidFill>
                </a:ln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6844D8-E6BA-2B20-CFC1-A8FF079BCA74}"/>
                </a:ext>
              </a:extLst>
            </p:cNvPr>
            <p:cNvSpPr txBox="1"/>
            <p:nvPr/>
          </p:nvSpPr>
          <p:spPr>
            <a:xfrm>
              <a:off x="3622690" y="762373"/>
              <a:ext cx="5042289" cy="163701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txBody>
            <a:bodyPr wrap="square" anchor="ctr">
              <a:spAutoFit/>
            </a:bodyPr>
            <a:lstStyle/>
            <a:p>
              <a:pPr>
                <a:buNone/>
              </a:pPr>
              <a:r>
                <a:rPr lang="en-GB" sz="1050" b="1" dirty="0">
                  <a:latin typeface="Calibri" panose="020F0502020204030204" pitchFamily="34" charset="0"/>
                  <a:cs typeface="Calibri" panose="020F0502020204030204" pitchFamily="34" charset="0"/>
                </a:rPr>
                <a:t>BTL: L(Y)SO bars + SiPM readout: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Total thickness: ~ 45 mm thick; |</a:t>
              </a:r>
              <a:r>
                <a:rPr lang="el-GR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η|&lt;</a:t>
              </a:r>
              <a:r>
                <a:rPr lang="it-IT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1.45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it-IT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Inner Radius: 1148 mm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Area: ~38 m</a:t>
              </a:r>
              <a:r>
                <a:rPr lang="en-GB" sz="105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 and ~332 </a:t>
              </a:r>
              <a:r>
                <a:rPr lang="en-GB" sz="105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kchannels</a:t>
              </a:r>
              <a:endParaRPr lang="en-GB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Fluence: up to 2x10</a:t>
              </a:r>
              <a:r>
                <a:rPr lang="en-GB" sz="105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 n</a:t>
              </a:r>
              <a:r>
                <a:rPr lang="en-GB" sz="105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eq</a:t>
              </a:r>
              <a:r>
                <a:rPr lang="en-GB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/cm</a:t>
              </a:r>
              <a:r>
                <a:rPr lang="en-GB" sz="105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  <a:p>
              <a:endParaRPr lang="en-GB" sz="1050" i="1" baseline="30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701349E-643C-8713-680D-8838FED7CB98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H="1" flipV="1">
              <a:off x="1326188" y="3747855"/>
              <a:ext cx="468233" cy="78266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E2BB3D9-EE9A-54AE-D905-89CCE51F2981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V="1">
              <a:off x="1794422" y="3500439"/>
              <a:ext cx="2943365" cy="103007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6CB8E85-736A-1D33-60BE-31C643F7699A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>
              <a:off x="3283965" y="1580879"/>
              <a:ext cx="338726" cy="1380527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0DC73CB-00BA-5D6B-F62D-D6A67D6526EB}"/>
              </a:ext>
            </a:extLst>
          </p:cNvPr>
          <p:cNvSpPr txBox="1"/>
          <p:nvPr/>
        </p:nvSpPr>
        <p:spPr>
          <a:xfrm>
            <a:off x="351221" y="1077310"/>
            <a:ext cx="3698240" cy="3580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GB" sz="1600" b="1" dirty="0">
                <a:solidFill>
                  <a:srgbClr val="0033A0"/>
                </a:solidFill>
              </a:rPr>
              <a:t>CMS MTD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2F2F2F"/>
                </a:solidFill>
              </a:rPr>
              <a:t>Barrel: </a:t>
            </a:r>
            <a:r>
              <a:rPr lang="en-GB" sz="1600" dirty="0">
                <a:solidFill>
                  <a:srgbClr val="2F2F2F"/>
                </a:solidFill>
              </a:rPr>
              <a:t>LYSO:Ce + SiPMs, </a:t>
            </a:r>
            <a:r>
              <a:rPr lang="en-GB" sz="1600" b="1" dirty="0">
                <a:solidFill>
                  <a:srgbClr val="E15E32"/>
                </a:solidFill>
              </a:rPr>
              <a:t>38 m</a:t>
            </a:r>
            <a:r>
              <a:rPr lang="en-GB" sz="1600" b="1" baseline="30000" dirty="0">
                <a:solidFill>
                  <a:srgbClr val="E15E32"/>
                </a:solidFill>
              </a:rPr>
              <a:t>2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2F2F2F"/>
                </a:solidFill>
              </a:rPr>
              <a:t>Endcap: </a:t>
            </a:r>
            <a:r>
              <a:rPr lang="en-GB" sz="1600" dirty="0">
                <a:solidFill>
                  <a:srgbClr val="2F2F2F"/>
                </a:solidFill>
              </a:rPr>
              <a:t>LGADs, </a:t>
            </a:r>
            <a:r>
              <a:rPr lang="en-GB" sz="1600" b="1" dirty="0">
                <a:solidFill>
                  <a:srgbClr val="E15E32"/>
                </a:solidFill>
              </a:rPr>
              <a:t>14 m</a:t>
            </a:r>
            <a:r>
              <a:rPr lang="en-GB" sz="1600" b="1" baseline="30000" dirty="0">
                <a:solidFill>
                  <a:srgbClr val="E15E32"/>
                </a:solidFill>
              </a:rPr>
              <a:t>2</a:t>
            </a:r>
            <a:r>
              <a:rPr lang="en-GB" sz="1600" dirty="0">
                <a:solidFill>
                  <a:srgbClr val="2F2F2F"/>
                </a:solidFill>
              </a:rPr>
              <a:t>, 8.5 M ch.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F2F2F"/>
                </a:solidFill>
              </a:rPr>
              <a:t>ETROC ASIC, 65 nm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2F2F2F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GB" sz="900" dirty="0"/>
          </a:p>
          <a:p>
            <a:pPr marL="0" indent="0">
              <a:lnSpc>
                <a:spcPct val="105000"/>
              </a:lnSpc>
              <a:buNone/>
            </a:pPr>
            <a:r>
              <a:rPr lang="en-GB" sz="1600" b="1" dirty="0">
                <a:solidFill>
                  <a:srgbClr val="0033A0"/>
                </a:solidFill>
              </a:rPr>
              <a:t>ATLAS HGTD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2F2F2F"/>
                </a:solidFill>
              </a:rPr>
              <a:t>Endcap: </a:t>
            </a:r>
            <a:r>
              <a:rPr lang="en-GB" sz="1600" dirty="0">
                <a:solidFill>
                  <a:srgbClr val="2F2F2F"/>
                </a:solidFill>
              </a:rPr>
              <a:t>LGADs, </a:t>
            </a:r>
            <a:r>
              <a:rPr lang="en-GB" sz="1600" b="1" dirty="0">
                <a:solidFill>
                  <a:srgbClr val="E15E32"/>
                </a:solidFill>
              </a:rPr>
              <a:t>6.4 m</a:t>
            </a:r>
            <a:r>
              <a:rPr lang="en-GB" sz="1600" b="1" baseline="30000" dirty="0">
                <a:solidFill>
                  <a:srgbClr val="E15E32"/>
                </a:solidFill>
              </a:rPr>
              <a:t>2</a:t>
            </a:r>
            <a:r>
              <a:rPr lang="en-GB" sz="1600" dirty="0">
                <a:solidFill>
                  <a:srgbClr val="2F2F2F"/>
                </a:solidFill>
              </a:rPr>
              <a:t>, 3.5 M ch.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F2F2F"/>
                </a:solidFill>
              </a:rPr>
              <a:t>ALTIROC ASIC, 130 nm</a:t>
            </a:r>
          </a:p>
          <a:p>
            <a:pPr marL="228600" indent="-228600">
              <a:lnSpc>
                <a:spcPct val="105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F2F2F"/>
                </a:solidFill>
              </a:rPr>
              <a:t>Both: 1.3 × 1.3 mm</a:t>
            </a:r>
            <a:r>
              <a:rPr lang="en-GB" sz="1600" baseline="30000" dirty="0">
                <a:solidFill>
                  <a:srgbClr val="2F2F2F"/>
                </a:solidFill>
              </a:rPr>
              <a:t>2</a:t>
            </a:r>
            <a:r>
              <a:rPr lang="en-GB" sz="1600" dirty="0">
                <a:solidFill>
                  <a:srgbClr val="2F2F2F"/>
                </a:solidFill>
              </a:rPr>
              <a:t> pads</a:t>
            </a:r>
          </a:p>
          <a:p>
            <a:pPr marL="0" indent="0">
              <a:lnSpc>
                <a:spcPct val="105000"/>
              </a:lnSpc>
              <a:buNone/>
            </a:pPr>
            <a:endParaRPr lang="en-GB" sz="1600" b="1" dirty="0">
              <a:solidFill>
                <a:srgbClr val="6E2466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GB" sz="1600" dirty="0">
                <a:solidFill>
                  <a:schemeClr val="bg2"/>
                </a:solidFill>
              </a:rPr>
              <a:t>Both timing layers will </a:t>
            </a:r>
            <a:r>
              <a:rPr lang="en-GB" sz="1600" b="1" dirty="0">
                <a:solidFill>
                  <a:srgbClr val="00B050"/>
                </a:solidFill>
              </a:rPr>
              <a:t>drastically improve the reconstruction efficiency </a:t>
            </a:r>
            <a:r>
              <a:rPr lang="en-GB" sz="1600" dirty="0">
                <a:solidFill>
                  <a:schemeClr val="bg2"/>
                </a:solidFill>
              </a:rPr>
              <a:t>during HL-LHC operations</a:t>
            </a:r>
          </a:p>
        </p:txBody>
      </p:sp>
      <p:sp>
        <p:nvSpPr>
          <p:cNvPr id="948" name="Footer Placeholder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8" name="Google Shape;150;p26">
            <a:extLst>
              <a:ext uri="{FF2B5EF4-FFF2-40B4-BE49-F238E27FC236}">
                <a16:creationId xmlns:a16="http://schemas.microsoft.com/office/drawing/2014/main" id="{4D7CBB71-0678-3BD9-6CB5-5602D48DF407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7538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AB288518-ED5B-181A-4B63-315AD5E4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4A951A9B-D449-B891-F155-56A214AD7B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Monolith and </a:t>
            </a:r>
            <a:r>
              <a:rPr lang="en-GB" dirty="0" err="1"/>
              <a:t>PicoAD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453CB338-E01E-D27F-074C-9A8D28B93A9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67EF7F02-3D02-069D-60C2-8EE0A7BC9E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BE831602-DE39-BD78-3FCE-4F4F0811BB8B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5D2FC-D82A-557A-17CC-EF960E3F4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043" y="1598652"/>
            <a:ext cx="3288672" cy="2607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2FF004-C4DD-4FE7-AC6C-FC495F329185}"/>
              </a:ext>
            </a:extLst>
          </p:cNvPr>
          <p:cNvSpPr txBox="1"/>
          <p:nvPr/>
        </p:nvSpPr>
        <p:spPr>
          <a:xfrm>
            <a:off x="431800" y="1270000"/>
            <a:ext cx="4953000" cy="317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33A0"/>
                </a:solidFill>
              </a:rPr>
              <a:t>MONOLITH</a:t>
            </a:r>
            <a:r>
              <a:rPr lang="en-US" sz="1600" dirty="0">
                <a:solidFill>
                  <a:srgbClr val="2F2F2F"/>
                </a:solidFill>
              </a:rPr>
              <a:t>: sensor and </a:t>
            </a:r>
            <a:r>
              <a:rPr lang="en-US" sz="1600" b="1" dirty="0">
                <a:solidFill>
                  <a:srgbClr val="0033A0"/>
                </a:solidFill>
              </a:rPr>
              <a:t>fast SiGe BiCMOS front-end on the same chip</a:t>
            </a:r>
            <a:r>
              <a:rPr lang="en-US" sz="1600" dirty="0">
                <a:solidFill>
                  <a:srgbClr val="2F2F2F"/>
                </a:solidFill>
              </a:rPr>
              <a:t> → no bump bonding, low capacitance, very fast rise time</a:t>
            </a:r>
          </a:p>
          <a:p>
            <a:pPr marL="0" indent="0">
              <a:buNone/>
            </a:pP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15E32"/>
                </a:solidFill>
              </a:rPr>
              <a:t>~20 ps</a:t>
            </a:r>
            <a:r>
              <a:rPr lang="en-US" sz="1600" dirty="0">
                <a:solidFill>
                  <a:srgbClr val="2F2F2F"/>
                </a:solidFill>
              </a:rPr>
              <a:t> per hit already without internal gain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15E32"/>
                </a:solidFill>
              </a:rPr>
              <a:t>~13 ps</a:t>
            </a:r>
            <a:r>
              <a:rPr lang="en-US" sz="1600" dirty="0">
                <a:solidFill>
                  <a:srgbClr val="2F2F2F"/>
                </a:solidFill>
              </a:rPr>
              <a:t> adding the </a:t>
            </a:r>
            <a:r>
              <a:rPr lang="en-US" sz="1600" b="1" dirty="0">
                <a:solidFill>
                  <a:srgbClr val="E15E32"/>
                </a:solidFill>
              </a:rPr>
              <a:t>PicoAD</a:t>
            </a:r>
            <a:r>
              <a:rPr lang="en-US" sz="1600" dirty="0">
                <a:solidFill>
                  <a:srgbClr val="2F2F2F"/>
                </a:solidFill>
              </a:rPr>
              <a:t> gain layer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1C446A"/>
                </a:solidFill>
              </a:rPr>
              <a:t>PicoAD</a:t>
            </a:r>
            <a:r>
              <a:rPr lang="en-US" sz="1600" dirty="0">
                <a:solidFill>
                  <a:srgbClr val="2F2F2F"/>
                </a:solidFill>
              </a:rPr>
              <a:t> = a </a:t>
            </a:r>
            <a:r>
              <a:rPr lang="en-US" sz="1600" b="1" dirty="0">
                <a:solidFill>
                  <a:srgbClr val="1C446A"/>
                </a:solidFill>
              </a:rPr>
              <a:t>continuous, buried gain layer</a:t>
            </a:r>
            <a:r>
              <a:rPr lang="en-US" sz="1600" dirty="0">
                <a:solidFill>
                  <a:srgbClr val="2F2F2F"/>
                </a:solidFill>
              </a:rPr>
              <a:t> under the whole pixel matrix → uniform gain and </a:t>
            </a:r>
            <a:r>
              <a:rPr lang="en-US" sz="1600" b="1" dirty="0">
                <a:solidFill>
                  <a:srgbClr val="1C446A"/>
                </a:solidFill>
              </a:rPr>
              <a:t>100% fill factor</a:t>
            </a:r>
            <a:r>
              <a:rPr lang="en-US" sz="1600" dirty="0">
                <a:solidFill>
                  <a:srgbClr val="2F2F2F"/>
                </a:solidFill>
              </a:rPr>
              <a:t>, with ~100 µm pixels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6E2466"/>
                </a:solidFill>
              </a:rPr>
              <a:t>But </a:t>
            </a:r>
            <a:r>
              <a:rPr lang="en-US" sz="1600" dirty="0">
                <a:solidFill>
                  <a:srgbClr val="2F2F2F"/>
                </a:solidFill>
              </a:rPr>
              <a:t>still R&amp;D: small prototypes, </a:t>
            </a:r>
            <a:r>
              <a:rPr lang="en-US" sz="1600" b="1" dirty="0">
                <a:solidFill>
                  <a:srgbClr val="6E2466"/>
                </a:solidFill>
              </a:rPr>
              <a:t>power density</a:t>
            </a:r>
            <a:r>
              <a:rPr lang="en-US" sz="1600" dirty="0">
                <a:solidFill>
                  <a:srgbClr val="2F2F2F"/>
                </a:solidFill>
              </a:rPr>
              <a:t> can be an issue</a:t>
            </a:r>
          </a:p>
        </p:txBody>
      </p:sp>
    </p:spTree>
    <p:extLst>
      <p:ext uri="{BB962C8B-B14F-4D97-AF65-F5344CB8AC3E}">
        <p14:creationId xmlns:p14="http://schemas.microsoft.com/office/powerpoint/2010/main" val="30644502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883FDC55-00A9-3E04-74D1-E0B922FEA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0586420-8510-EBC0-C83E-E456D26C72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52B68A54-E9EE-A161-7629-80B689B8A11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05E9915F-5FCA-1609-BB06-0EC25FBE4EF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3F18DA0A-7755-C5FB-8572-21E3FC0DC1DA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EA311D0C-DAB2-F8E0-9B34-6DD69AEDA6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82A210-6963-25A5-DFD3-8C56F65EC271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4D tracking</a:t>
            </a:r>
          </a:p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Timing measurements</a:t>
            </a:r>
          </a:p>
          <a:p>
            <a:pPr marL="469900" lvl="0" indent="-342900" defTabSz="914400" eaLnBrk="1" fontAlgn="auto" latinLnBrk="0" hangingPunct="1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Some valid candidates</a:t>
            </a:r>
          </a:p>
          <a:p>
            <a:pPr marL="469900" indent="-342900">
              <a:lnSpc>
                <a:spcPct val="150000"/>
              </a:lnSpc>
              <a:buClr>
                <a:schemeClr val="accent3"/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accent3"/>
                </a:solidFill>
              </a:rPr>
              <a:t>Resistive Silicon Detector(s)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AAE45D-D01B-4DFE-30F3-A5FACCE7F575}"/>
              </a:ext>
            </a:extLst>
          </p:cNvPr>
          <p:cNvGrpSpPr/>
          <p:nvPr/>
        </p:nvGrpSpPr>
        <p:grpSpPr>
          <a:xfrm>
            <a:off x="3957144" y="2869324"/>
            <a:ext cx="4627181" cy="586282"/>
            <a:chOff x="3957144" y="2869324"/>
            <a:chExt cx="4627181" cy="58628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1A8F9F8-A5A0-9223-CBF7-203F58BEE359}"/>
                </a:ext>
              </a:extLst>
            </p:cNvPr>
            <p:cNvCxnSpPr/>
            <p:nvPr/>
          </p:nvCxnSpPr>
          <p:spPr>
            <a:xfrm flipH="1" flipV="1">
              <a:off x="3957144" y="2869324"/>
              <a:ext cx="551793" cy="22860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E6DE72-63B4-E745-9A64-40C027D673D3}"/>
                </a:ext>
              </a:extLst>
            </p:cNvPr>
            <p:cNvSpPr txBox="1"/>
            <p:nvPr/>
          </p:nvSpPr>
          <p:spPr>
            <a:xfrm>
              <a:off x="4556235" y="2932386"/>
              <a:ext cx="40280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Disclosure: what </a:t>
              </a:r>
              <a:r>
                <a:rPr lang="en-US" b="1" i="1" dirty="0"/>
                <a:t>I do</a:t>
              </a:r>
              <a:r>
                <a:rPr lang="en-US" dirty="0"/>
                <a:t>, I am biased</a:t>
              </a:r>
            </a:p>
            <a:p>
              <a:r>
                <a:rPr lang="en-US" dirty="0"/>
                <a:t>Open collaboration </a:t>
              </a:r>
              <a:r>
                <a:rPr lang="en-US" b="1" dirty="0"/>
                <a:t>with a group here in KIT</a:t>
              </a:r>
              <a:endParaRPr lang="en-CH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678947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8E95909B-E62C-0211-4609-1242ECA2E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CD42CE6B-5FB3-6D68-5ED1-8B61265C1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82C49D2F-0E20-B248-B5A7-0DB3CBA776B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40922D96-751C-72D5-0727-A330AAE8D633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ADD5B8DC-28B6-56A2-8AE7-4464A485CC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6935AC-A113-0AD7-257E-EBE042A63707}"/>
              </a:ext>
            </a:extLst>
          </p:cNvPr>
          <p:cNvSpPr txBox="1"/>
          <p:nvPr/>
        </p:nvSpPr>
        <p:spPr>
          <a:xfrm>
            <a:off x="556053" y="1352374"/>
            <a:ext cx="5375189" cy="152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4D tracking</a:t>
            </a:r>
          </a:p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Timing measurements</a:t>
            </a:r>
          </a:p>
          <a:p>
            <a:pPr marL="469900" lvl="0" indent="-342900" defTabSz="914400" eaLnBrk="1" fontAlgn="auto" latinLnBrk="0" hangingPunct="1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Some valid candidates</a:t>
            </a:r>
          </a:p>
          <a:p>
            <a:pPr marL="469900" indent="-342900">
              <a:lnSpc>
                <a:spcPct val="150000"/>
              </a:lnSpc>
              <a:buClr>
                <a:schemeClr val="accent3"/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accent3"/>
                </a:solidFill>
              </a:rPr>
              <a:t>Resistive Silicon Detector(s)</a:t>
            </a:r>
          </a:p>
        </p:txBody>
      </p:sp>
      <p:pic>
        <p:nvPicPr>
          <p:cNvPr id="3" name="Segnaposto immagine 5">
            <a:extLst>
              <a:ext uri="{FF2B5EF4-FFF2-40B4-BE49-F238E27FC236}">
                <a16:creationId xmlns:a16="http://schemas.microsoft.com/office/drawing/2014/main" id="{1E514628-AD46-71B1-F2D1-F509C2A063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84" t="26077" r="10417" b="27316"/>
          <a:stretch>
            <a:fillRect/>
          </a:stretch>
        </p:blipFill>
        <p:spPr>
          <a:xfrm>
            <a:off x="0" y="-81136"/>
            <a:ext cx="9144000" cy="478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26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e0ca308451_1_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34275" rIns="68569" bIns="34275" anchor="b" anchorCtr="0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Resistive Read-out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0DC37FD-0609-FD13-0573-7919304DD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100" y="3276600"/>
            <a:ext cx="8051800" cy="133350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30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F2F2F"/>
                </a:solidFill>
              </a:rPr>
              <a:t>In resistive read-out, instead of many p-n diodes, there is a </a:t>
            </a:r>
            <a:r>
              <a:rPr lang="en-US" sz="1400" b="1" dirty="0">
                <a:solidFill>
                  <a:srgbClr val="0033A0"/>
                </a:solidFill>
              </a:rPr>
              <a:t>single diode</a:t>
            </a:r>
          </a:p>
          <a:p>
            <a:pPr marL="285750" indent="-285750">
              <a:lnSpc>
                <a:spcPct val="130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F2F2F"/>
                </a:solidFill>
              </a:rPr>
              <a:t>The n-doped implant is resistive and acts as a </a:t>
            </a:r>
            <a:r>
              <a:rPr lang="en-US" sz="1400" b="1" dirty="0">
                <a:solidFill>
                  <a:srgbClr val="00B050"/>
                </a:solidFill>
              </a:rPr>
              <a:t>signal divider</a:t>
            </a:r>
          </a:p>
          <a:p>
            <a:pPr marL="285750" indent="-285750">
              <a:lnSpc>
                <a:spcPct val="130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bg2"/>
                </a:solidFill>
              </a:rPr>
              <a:t>The LGAD gain layer provides </a:t>
            </a:r>
            <a:r>
              <a:rPr lang="en-US" sz="1400" dirty="0">
                <a:solidFill>
                  <a:schemeClr val="accent5"/>
                </a:solidFill>
              </a:rPr>
              <a:t>large signals </a:t>
            </a:r>
          </a:p>
          <a:p>
            <a:pPr marL="285750" indent="-285750">
              <a:lnSpc>
                <a:spcPct val="1300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E15E32"/>
                </a:solidFill>
              </a:rPr>
              <a:t>Very uniform weighting field</a:t>
            </a:r>
            <a:r>
              <a:rPr lang="en-US" sz="1400" b="0" dirty="0">
                <a:solidFill>
                  <a:srgbClr val="2F2F2F"/>
                </a:solidFill>
              </a:rPr>
              <a:t>: perfect geometry for timing</a:t>
            </a:r>
          </a:p>
        </p:txBody>
      </p:sp>
      <p:pic>
        <p:nvPicPr>
          <p:cNvPr id="167" name="Picture 166">
            <a:extLst>
              <a:ext uri="{FF2B5EF4-FFF2-40B4-BE49-F238E27FC236}">
                <a16:creationId xmlns:a16="http://schemas.microsoft.com/office/drawing/2014/main" id="{BAEE6E76-FA1B-C8A4-8533-F10D71CF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2982" y="1409700"/>
            <a:ext cx="3424139" cy="1645698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2B94DCE3-0C54-EC5B-946B-1B5DE5D5B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066" y="1371600"/>
            <a:ext cx="3493971" cy="1717462"/>
          </a:xfrm>
          <a:prstGeom prst="rect">
            <a:avLst/>
          </a:prstGeom>
        </p:spPr>
      </p:pic>
      <p:sp>
        <p:nvSpPr>
          <p:cNvPr id="172" name="Arrow: Right 171">
            <a:extLst>
              <a:ext uri="{FF2B5EF4-FFF2-40B4-BE49-F238E27FC236}">
                <a16:creationId xmlns:a16="http://schemas.microsoft.com/office/drawing/2014/main" id="{42D7F039-ECB7-24C1-9C4B-D70034F9D5E9}"/>
              </a:ext>
            </a:extLst>
          </p:cNvPr>
          <p:cNvSpPr/>
          <p:nvPr/>
        </p:nvSpPr>
        <p:spPr>
          <a:xfrm>
            <a:off x="4297102" y="2133600"/>
            <a:ext cx="300938" cy="247316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948" name="Footer Placeholder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949" name="Slide Number Placeholder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3" name="Google Shape;150;p26">
            <a:extLst>
              <a:ext uri="{FF2B5EF4-FFF2-40B4-BE49-F238E27FC236}">
                <a16:creationId xmlns:a16="http://schemas.microsoft.com/office/drawing/2014/main" id="{BB796C7E-1769-A020-62D0-D0B18BAF10CC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158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e0ca308451_1_22"/>
          <p:cNvSpPr txBox="1">
            <a:spLocks noGrp="1"/>
          </p:cNvSpPr>
          <p:nvPr>
            <p:ph type="title"/>
          </p:nvPr>
        </p:nvSpPr>
        <p:spPr>
          <a:xfrm>
            <a:off x="305991" y="116788"/>
            <a:ext cx="8532000" cy="799200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Standard pixels vs Resistive Readout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2FE16F-91C4-8FF7-9932-F1AAD012A81B}"/>
              </a:ext>
            </a:extLst>
          </p:cNvPr>
          <p:cNvGrpSpPr/>
          <p:nvPr/>
        </p:nvGrpSpPr>
        <p:grpSpPr>
          <a:xfrm>
            <a:off x="660400" y="915988"/>
            <a:ext cx="7810500" cy="2571207"/>
            <a:chOff x="934657" y="1206007"/>
            <a:chExt cx="10411033" cy="34273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7ED192-65E2-448A-9D5C-210AA10DC3D0}"/>
                </a:ext>
              </a:extLst>
            </p:cNvPr>
            <p:cNvSpPr txBox="1"/>
            <p:nvPr/>
          </p:nvSpPr>
          <p:spPr>
            <a:xfrm>
              <a:off x="2669559" y="1206007"/>
              <a:ext cx="3223533" cy="527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T" sz="16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Standard Silicon Detector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676F1C-0437-DD52-DBB3-3F38D2D38ACE}"/>
                </a:ext>
              </a:extLst>
            </p:cNvPr>
            <p:cNvSpPr txBox="1"/>
            <p:nvPr/>
          </p:nvSpPr>
          <p:spPr>
            <a:xfrm>
              <a:off x="7340750" y="1206007"/>
              <a:ext cx="3512072" cy="527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T" sz="16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Resistive </a:t>
              </a:r>
              <a:r>
                <a:rPr lang="en-US" sz="16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Read-out</a:t>
              </a:r>
              <a:r>
                <a:rPr lang="en-IT" sz="16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Detector</a:t>
              </a:r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695EFC18-FE48-F0CE-E140-4954D77AC2B4}"/>
                </a:ext>
              </a:extLst>
            </p:cNvPr>
            <p:cNvSpPr/>
            <p:nvPr/>
          </p:nvSpPr>
          <p:spPr>
            <a:xfrm>
              <a:off x="6549722" y="2626137"/>
              <a:ext cx="4537370" cy="1741991"/>
            </a:xfrm>
            <a:prstGeom prst="cube">
              <a:avLst>
                <a:gd name="adj" fmla="val 77577"/>
              </a:avLst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642A5FBE-304B-EA87-2449-590ECB437A9C}"/>
                </a:ext>
              </a:extLst>
            </p:cNvPr>
            <p:cNvSpPr/>
            <p:nvPr/>
          </p:nvSpPr>
          <p:spPr>
            <a:xfrm>
              <a:off x="6586109" y="2368261"/>
              <a:ext cx="4448423" cy="1464439"/>
            </a:xfrm>
            <a:prstGeom prst="cube">
              <a:avLst>
                <a:gd name="adj" fmla="val 88052"/>
              </a:avLst>
            </a:prstGeom>
            <a:solidFill>
              <a:schemeClr val="bg1"/>
            </a:solidFill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BE3B2F4-19C2-0F36-97A4-9C7241847E0C}"/>
                </a:ext>
              </a:extLst>
            </p:cNvPr>
            <p:cNvGrpSpPr/>
            <p:nvPr/>
          </p:nvGrpSpPr>
          <p:grpSpPr>
            <a:xfrm flipV="1">
              <a:off x="6586507" y="3662323"/>
              <a:ext cx="3146675" cy="174040"/>
              <a:chOff x="3017806" y="2631464"/>
              <a:chExt cx="4804941" cy="1319204"/>
            </a:xfrm>
          </p:grpSpPr>
          <p:sp>
            <p:nvSpPr>
              <p:cNvPr id="1220" name="Rectangle 1219">
                <a:extLst>
                  <a:ext uri="{FF2B5EF4-FFF2-40B4-BE49-F238E27FC236}">
                    <a16:creationId xmlns:a16="http://schemas.microsoft.com/office/drawing/2014/main" id="{7919BF27-9B2B-92E5-56C8-97782475A0B5}"/>
                  </a:ext>
                </a:extLst>
              </p:cNvPr>
              <p:cNvSpPr/>
              <p:nvPr/>
            </p:nvSpPr>
            <p:spPr>
              <a:xfrm>
                <a:off x="3017806" y="2631464"/>
                <a:ext cx="4804941" cy="1319204"/>
              </a:xfrm>
              <a:prstGeom prst="rect">
                <a:avLst/>
              </a:prstGeom>
              <a:noFill/>
              <a:ln>
                <a:solidFill>
                  <a:srgbClr val="800000"/>
                </a:solidFill>
              </a:ln>
              <a:effectLst>
                <a:innerShdw>
                  <a:srgbClr val="FFFFFF"/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b="1" dirty="0"/>
              </a:p>
            </p:txBody>
          </p:sp>
          <p:sp>
            <p:nvSpPr>
              <p:cNvPr id="1221" name="Rectangle 1220">
                <a:extLst>
                  <a:ext uri="{FF2B5EF4-FFF2-40B4-BE49-F238E27FC236}">
                    <a16:creationId xmlns:a16="http://schemas.microsoft.com/office/drawing/2014/main" id="{AF142F0C-F0CA-0E53-EDB8-21A1EAF503F6}"/>
                  </a:ext>
                </a:extLst>
              </p:cNvPr>
              <p:cNvSpPr/>
              <p:nvPr/>
            </p:nvSpPr>
            <p:spPr>
              <a:xfrm>
                <a:off x="3533927" y="2644903"/>
                <a:ext cx="568864" cy="55875"/>
              </a:xfrm>
              <a:prstGeom prst="rect">
                <a:avLst/>
              </a:prstGeom>
              <a:solidFill>
                <a:srgbClr val="221AC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b="1" dirty="0"/>
              </a:p>
            </p:txBody>
          </p:sp>
          <p:sp>
            <p:nvSpPr>
              <p:cNvPr id="1222" name="Rectangle 1221">
                <a:extLst>
                  <a:ext uri="{FF2B5EF4-FFF2-40B4-BE49-F238E27FC236}">
                    <a16:creationId xmlns:a16="http://schemas.microsoft.com/office/drawing/2014/main" id="{B3BCA138-3F2F-EEC7-54B7-AC588D656E4B}"/>
                  </a:ext>
                </a:extLst>
              </p:cNvPr>
              <p:cNvSpPr/>
              <p:nvPr/>
            </p:nvSpPr>
            <p:spPr>
              <a:xfrm>
                <a:off x="6570071" y="2633052"/>
                <a:ext cx="568864" cy="55875"/>
              </a:xfrm>
              <a:prstGeom prst="rect">
                <a:avLst/>
              </a:prstGeom>
              <a:solidFill>
                <a:srgbClr val="221AC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b="1" dirty="0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B9E462-370E-6CBC-F762-2D3547581485}"/>
                </a:ext>
              </a:extLst>
            </p:cNvPr>
            <p:cNvSpPr/>
            <p:nvPr/>
          </p:nvSpPr>
          <p:spPr>
            <a:xfrm>
              <a:off x="6547565" y="3962436"/>
              <a:ext cx="3161802" cy="420156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  <a:effectLst>
              <a:innerShdw>
                <a:srgbClr val="FFFFFF"/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7CEC12B-3108-292B-0C20-0C9C2C58D6E7}"/>
                </a:ext>
              </a:extLst>
            </p:cNvPr>
            <p:cNvSpPr/>
            <p:nvPr/>
          </p:nvSpPr>
          <p:spPr>
            <a:xfrm>
              <a:off x="6920460" y="3928545"/>
              <a:ext cx="362322" cy="2357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F65CB7C-42D5-B37D-5AF3-6BB09EB2E4D6}"/>
                </a:ext>
              </a:extLst>
            </p:cNvPr>
            <p:cNvSpPr/>
            <p:nvPr/>
          </p:nvSpPr>
          <p:spPr>
            <a:xfrm>
              <a:off x="8854252" y="3923979"/>
              <a:ext cx="362322" cy="2357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22" name="Freeform 345">
              <a:extLst>
                <a:ext uri="{FF2B5EF4-FFF2-40B4-BE49-F238E27FC236}">
                  <a16:creationId xmlns:a16="http://schemas.microsoft.com/office/drawing/2014/main" id="{EDF1BCC2-BA9E-31C9-398B-784273EE3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6047" y="3989899"/>
              <a:ext cx="187078" cy="471572"/>
            </a:xfrm>
            <a:custGeom>
              <a:avLst/>
              <a:gdLst>
                <a:gd name="T0" fmla="*/ 115 w 230"/>
                <a:gd name="T1" fmla="*/ 0 h 576"/>
                <a:gd name="T2" fmla="*/ 0 w 230"/>
                <a:gd name="T3" fmla="*/ 230 h 576"/>
                <a:gd name="T4" fmla="*/ 115 w 230"/>
                <a:gd name="T5" fmla="*/ 576 h 576"/>
                <a:gd name="T6" fmla="*/ 230 w 230"/>
                <a:gd name="T7" fmla="*/ 230 h 576"/>
                <a:gd name="T8" fmla="*/ 115 w 230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576">
                  <a:moveTo>
                    <a:pt x="115" y="0"/>
                  </a:moveTo>
                  <a:lnTo>
                    <a:pt x="0" y="230"/>
                  </a:lnTo>
                  <a:lnTo>
                    <a:pt x="115" y="576"/>
                  </a:lnTo>
                  <a:lnTo>
                    <a:pt x="230" y="230"/>
                  </a:lnTo>
                  <a:lnTo>
                    <a:pt x="115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675" b="1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21CA124-F89A-F8E9-6709-F8E19144A8D2}"/>
                </a:ext>
              </a:extLst>
            </p:cNvPr>
            <p:cNvGrpSpPr/>
            <p:nvPr/>
          </p:nvGrpSpPr>
          <p:grpSpPr>
            <a:xfrm>
              <a:off x="6592510" y="3975638"/>
              <a:ext cx="2926006" cy="40341"/>
              <a:chOff x="1735494" y="2140433"/>
              <a:chExt cx="5372457" cy="190234"/>
            </a:xfrm>
          </p:grpSpPr>
          <p:sp>
            <p:nvSpPr>
              <p:cNvPr id="1214" name="Freeform 366">
                <a:extLst>
                  <a:ext uri="{FF2B5EF4-FFF2-40B4-BE49-F238E27FC236}">
                    <a16:creationId xmlns:a16="http://schemas.microsoft.com/office/drawing/2014/main" id="{ACB2AABC-2757-C950-B36B-A3053A64B1E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101413" y="1774514"/>
                <a:ext cx="182562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215" name="Freeform 366">
                <a:extLst>
                  <a:ext uri="{FF2B5EF4-FFF2-40B4-BE49-F238E27FC236}">
                    <a16:creationId xmlns:a16="http://schemas.microsoft.com/office/drawing/2014/main" id="{0662D4B5-60B7-C938-5028-CCBF1609F1B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07991" y="1776100"/>
                <a:ext cx="182560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216" name="Freeform 366">
                <a:extLst>
                  <a:ext uri="{FF2B5EF4-FFF2-40B4-BE49-F238E27FC236}">
                    <a16:creationId xmlns:a16="http://schemas.microsoft.com/office/drawing/2014/main" id="{51845484-AB1B-AC89-B83D-67C3B4921E3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914570" y="1777687"/>
                <a:ext cx="182560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217" name="Freeform 366">
                <a:extLst>
                  <a:ext uri="{FF2B5EF4-FFF2-40B4-BE49-F238E27FC236}">
                    <a16:creationId xmlns:a16="http://schemas.microsoft.com/office/drawing/2014/main" id="{6C27E7E6-D718-D457-5D2C-8216B0DE11F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796204" y="1779187"/>
                <a:ext cx="182560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218" name="Freeform 366">
                <a:extLst>
                  <a:ext uri="{FF2B5EF4-FFF2-40B4-BE49-F238E27FC236}">
                    <a16:creationId xmlns:a16="http://schemas.microsoft.com/office/drawing/2014/main" id="{16B8E378-7812-1B03-803F-69162F4F994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5677838" y="1780688"/>
                <a:ext cx="182560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219" name="Freeform 366">
                <a:extLst>
                  <a:ext uri="{FF2B5EF4-FFF2-40B4-BE49-F238E27FC236}">
                    <a16:creationId xmlns:a16="http://schemas.microsoft.com/office/drawing/2014/main" id="{35B121DE-174A-34CE-9001-DA62862D719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559471" y="1782187"/>
                <a:ext cx="182560" cy="914400"/>
              </a:xfrm>
              <a:custGeom>
                <a:avLst/>
                <a:gdLst>
                  <a:gd name="T0" fmla="*/ 58 w 115"/>
                  <a:gd name="T1" fmla="*/ 0 h 576"/>
                  <a:gd name="T2" fmla="*/ 0 w 115"/>
                  <a:gd name="T3" fmla="*/ 115 h 576"/>
                  <a:gd name="T4" fmla="*/ 58 w 115"/>
                  <a:gd name="T5" fmla="*/ 576 h 576"/>
                  <a:gd name="T6" fmla="*/ 115 w 115"/>
                  <a:gd name="T7" fmla="*/ 115 h 576"/>
                  <a:gd name="T8" fmla="*/ 58 w 115"/>
                  <a:gd name="T9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6">
                    <a:moveTo>
                      <a:pt x="58" y="0"/>
                    </a:moveTo>
                    <a:lnTo>
                      <a:pt x="0" y="115"/>
                    </a:lnTo>
                    <a:lnTo>
                      <a:pt x="58" y="576"/>
                    </a:lnTo>
                    <a:lnTo>
                      <a:pt x="115" y="115"/>
                    </a:lnTo>
                    <a:lnTo>
                      <a:pt x="58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9D24E13-8F50-F1E0-BC9B-9616AC8A40C5}"/>
                </a:ext>
              </a:extLst>
            </p:cNvPr>
            <p:cNvSpPr/>
            <p:nvPr/>
          </p:nvSpPr>
          <p:spPr>
            <a:xfrm>
              <a:off x="6547566" y="4331349"/>
              <a:ext cx="3176472" cy="45719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8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25" name="Chord 24">
              <a:extLst>
                <a:ext uri="{FF2B5EF4-FFF2-40B4-BE49-F238E27FC236}">
                  <a16:creationId xmlns:a16="http://schemas.microsoft.com/office/drawing/2014/main" id="{E3901F51-DC09-9629-F100-87B5B5DEE0AA}"/>
                </a:ext>
              </a:extLst>
            </p:cNvPr>
            <p:cNvSpPr/>
            <p:nvPr/>
          </p:nvSpPr>
          <p:spPr>
            <a:xfrm rot="5237057">
              <a:off x="7006193" y="3855081"/>
              <a:ext cx="170859" cy="141814"/>
            </a:xfrm>
            <a:prstGeom prst="chord">
              <a:avLst>
                <a:gd name="adj1" fmla="val 5610245"/>
                <a:gd name="adj2" fmla="val 16200000"/>
              </a:avLst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Chord 25">
              <a:extLst>
                <a:ext uri="{FF2B5EF4-FFF2-40B4-BE49-F238E27FC236}">
                  <a16:creationId xmlns:a16="http://schemas.microsoft.com/office/drawing/2014/main" id="{04553CFD-354A-69B8-FD4E-29BC7970D658}"/>
                </a:ext>
              </a:extLst>
            </p:cNvPr>
            <p:cNvSpPr/>
            <p:nvPr/>
          </p:nvSpPr>
          <p:spPr>
            <a:xfrm rot="5237057">
              <a:off x="8940948" y="3850158"/>
              <a:ext cx="170859" cy="141814"/>
            </a:xfrm>
            <a:prstGeom prst="chord">
              <a:avLst>
                <a:gd name="adj1" fmla="val 5610245"/>
                <a:gd name="adj2" fmla="val 16200000"/>
              </a:avLst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7020360-15A1-9F96-0630-2D2AB9908F5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54830" y="4136911"/>
              <a:ext cx="525453" cy="15059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89AC45-7690-B268-F981-6064A247E354}"/>
                </a:ext>
              </a:extLst>
            </p:cNvPr>
            <p:cNvSpPr txBox="1"/>
            <p:nvPr/>
          </p:nvSpPr>
          <p:spPr>
            <a:xfrm>
              <a:off x="10150491" y="3847579"/>
              <a:ext cx="1195199" cy="284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675" b="1" dirty="0"/>
                <a:t>Resistive implant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2F8522B-F192-AFF8-4E27-09BD72249464}"/>
                </a:ext>
              </a:extLst>
            </p:cNvPr>
            <p:cNvCxnSpPr>
              <a:cxnSpLocks/>
              <a:stCxn id="28" idx="1"/>
              <a:endCxn id="42" idx="3"/>
            </p:cNvCxnSpPr>
            <p:nvPr/>
          </p:nvCxnSpPr>
          <p:spPr>
            <a:xfrm flipH="1">
              <a:off x="9724037" y="3989798"/>
              <a:ext cx="426455" cy="113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863">
              <a:extLst>
                <a:ext uri="{FF2B5EF4-FFF2-40B4-BE49-F238E27FC236}">
                  <a16:creationId xmlns:a16="http://schemas.microsoft.com/office/drawing/2014/main" id="{08FF24D0-F986-DA76-F3B8-B262EDD47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717" y="3521540"/>
              <a:ext cx="255140" cy="241792"/>
            </a:xfrm>
            <a:custGeom>
              <a:avLst/>
              <a:gdLst>
                <a:gd name="T0" fmla="*/ 0 w 576"/>
                <a:gd name="T1" fmla="*/ 231 h 461"/>
                <a:gd name="T2" fmla="*/ 115 w 576"/>
                <a:gd name="T3" fmla="*/ 461 h 461"/>
                <a:gd name="T4" fmla="*/ 576 w 576"/>
                <a:gd name="T5" fmla="*/ 231 h 461"/>
                <a:gd name="T6" fmla="*/ 115 w 576"/>
                <a:gd name="T7" fmla="*/ 0 h 461"/>
                <a:gd name="T8" fmla="*/ 0 w 576"/>
                <a:gd name="T9" fmla="*/ 23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" h="461">
                  <a:moveTo>
                    <a:pt x="0" y="231"/>
                  </a:moveTo>
                  <a:lnTo>
                    <a:pt x="115" y="461"/>
                  </a:lnTo>
                  <a:lnTo>
                    <a:pt x="576" y="231"/>
                  </a:lnTo>
                  <a:lnTo>
                    <a:pt x="115" y="0"/>
                  </a:lnTo>
                  <a:lnTo>
                    <a:pt x="0" y="23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675" b="1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53DFE4-AFD3-37BB-9471-48ECEB605374}"/>
                </a:ext>
              </a:extLst>
            </p:cNvPr>
            <p:cNvSpPr txBox="1"/>
            <p:nvPr/>
          </p:nvSpPr>
          <p:spPr>
            <a:xfrm>
              <a:off x="10601897" y="3219977"/>
              <a:ext cx="674485" cy="521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788" b="1" dirty="0"/>
                <a:t>~ 50 </a:t>
              </a:r>
              <a:r>
                <a:rPr lang="en-US" sz="788" b="1" dirty="0">
                  <a:latin typeface="Symbol" pitchFamily="2" charset="2"/>
                </a:rPr>
                <a:t>m</a:t>
              </a:r>
              <a:r>
                <a:rPr lang="en-US" sz="788" b="1" dirty="0"/>
                <a:t>m 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C4CB6A5-7024-0995-BE3E-AC942B3B1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0252" y="3091556"/>
              <a:ext cx="0" cy="44236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EAC91B1-D84F-B8B0-2B57-F677B3373F25}"/>
                </a:ext>
              </a:extLst>
            </p:cNvPr>
            <p:cNvCxnSpPr>
              <a:cxnSpLocks/>
            </p:cNvCxnSpPr>
            <p:nvPr/>
          </p:nvCxnSpPr>
          <p:spPr>
            <a:xfrm>
              <a:off x="7782187" y="3640429"/>
              <a:ext cx="221223" cy="992965"/>
            </a:xfrm>
            <a:prstGeom prst="straightConnector1">
              <a:avLst/>
            </a:prstGeom>
            <a:ln>
              <a:solidFill>
                <a:srgbClr val="00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EA2612-B814-2108-5CD4-D54F1D3C4025}"/>
                </a:ext>
              </a:extLst>
            </p:cNvPr>
            <p:cNvSpPr txBox="1"/>
            <p:nvPr/>
          </p:nvSpPr>
          <p:spPr>
            <a:xfrm>
              <a:off x="7605882" y="3884975"/>
              <a:ext cx="426515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b="1" dirty="0">
                  <a:solidFill>
                    <a:srgbClr val="FF0000"/>
                  </a:solidFill>
                </a:rPr>
                <a:t>---</a:t>
              </a:r>
            </a:p>
            <a:p>
              <a:pPr algn="r"/>
              <a:r>
                <a:rPr lang="en-US" sz="600" b="1" dirty="0">
                  <a:solidFill>
                    <a:srgbClr val="FF0000"/>
                  </a:solidFill>
                </a:rPr>
                <a:t>- --</a:t>
              </a:r>
            </a:p>
            <a:p>
              <a:pPr algn="ctr"/>
              <a:r>
                <a:rPr lang="en-US" sz="600" b="1" dirty="0">
                  <a:solidFill>
                    <a:srgbClr val="221AC0"/>
                  </a:solidFill>
                </a:rPr>
                <a:t>++</a:t>
              </a:r>
            </a:p>
            <a:p>
              <a:pPr algn="ctr"/>
              <a:r>
                <a:rPr lang="en-US" sz="600" b="1" dirty="0">
                  <a:solidFill>
                    <a:srgbClr val="221AC0"/>
                  </a:solidFill>
                </a:rPr>
                <a:t>+++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74B49C0-5CBD-65C0-763F-A006E2731D8D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V="1">
              <a:off x="8165587" y="2355961"/>
              <a:ext cx="1057637" cy="1301768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3E279E-557E-3C71-5FC4-C56EB9C73A99}"/>
                </a:ext>
              </a:extLst>
            </p:cNvPr>
            <p:cNvCxnSpPr>
              <a:cxnSpLocks/>
            </p:cNvCxnSpPr>
            <p:nvPr/>
          </p:nvCxnSpPr>
          <p:spPr>
            <a:xfrm>
              <a:off x="7148655" y="3133917"/>
              <a:ext cx="3073054" cy="14262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9557C6-097C-5C7A-946D-88E22A71BD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1709" y="3166736"/>
              <a:ext cx="0" cy="144585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84B3B4E2-E766-841A-C92F-E4EA07192240}"/>
                </a:ext>
              </a:extLst>
            </p:cNvPr>
            <p:cNvSpPr/>
            <p:nvPr/>
          </p:nvSpPr>
          <p:spPr>
            <a:xfrm flipV="1">
              <a:off x="8910288" y="3442281"/>
              <a:ext cx="223650" cy="128882"/>
            </a:xfrm>
            <a:custGeom>
              <a:avLst/>
              <a:gdLst>
                <a:gd name="connsiteX0" fmla="*/ 0 w 1496233"/>
                <a:gd name="connsiteY0" fmla="*/ 568773 h 584900"/>
                <a:gd name="connsiteX1" fmla="*/ 339481 w 1496233"/>
                <a:gd name="connsiteY1" fmla="*/ 556199 h 584900"/>
                <a:gd name="connsiteX2" fmla="*/ 477788 w 1496233"/>
                <a:gd name="connsiteY2" fmla="*/ 304702 h 584900"/>
                <a:gd name="connsiteX3" fmla="*/ 603522 w 1496233"/>
                <a:gd name="connsiteY3" fmla="*/ 28055 h 584900"/>
                <a:gd name="connsiteX4" fmla="*/ 779550 w 1496233"/>
                <a:gd name="connsiteY4" fmla="*/ 40630 h 584900"/>
                <a:gd name="connsiteX5" fmla="*/ 905284 w 1496233"/>
                <a:gd name="connsiteY5" fmla="*/ 304702 h 584900"/>
                <a:gd name="connsiteX6" fmla="*/ 1144178 w 1496233"/>
                <a:gd name="connsiteY6" fmla="*/ 493324 h 584900"/>
                <a:gd name="connsiteX7" fmla="*/ 1496233 w 1496233"/>
                <a:gd name="connsiteY7" fmla="*/ 581348 h 584900"/>
                <a:gd name="connsiteX8" fmla="*/ 1496233 w 1496233"/>
                <a:gd name="connsiteY8" fmla="*/ 581348 h 58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233" h="584900">
                  <a:moveTo>
                    <a:pt x="0" y="568773"/>
                  </a:moveTo>
                  <a:cubicBezTo>
                    <a:pt x="129925" y="584492"/>
                    <a:pt x="259850" y="600211"/>
                    <a:pt x="339481" y="556199"/>
                  </a:cubicBezTo>
                  <a:cubicBezTo>
                    <a:pt x="419112" y="512187"/>
                    <a:pt x="433781" y="392726"/>
                    <a:pt x="477788" y="304702"/>
                  </a:cubicBezTo>
                  <a:cubicBezTo>
                    <a:pt x="521795" y="216678"/>
                    <a:pt x="553228" y="72067"/>
                    <a:pt x="603522" y="28055"/>
                  </a:cubicBezTo>
                  <a:cubicBezTo>
                    <a:pt x="653816" y="-15957"/>
                    <a:pt x="729256" y="-5478"/>
                    <a:pt x="779550" y="40630"/>
                  </a:cubicBezTo>
                  <a:cubicBezTo>
                    <a:pt x="829844" y="86738"/>
                    <a:pt x="844513" y="229253"/>
                    <a:pt x="905284" y="304702"/>
                  </a:cubicBezTo>
                  <a:cubicBezTo>
                    <a:pt x="966055" y="380151"/>
                    <a:pt x="1045687" y="447216"/>
                    <a:pt x="1144178" y="493324"/>
                  </a:cubicBezTo>
                  <a:cubicBezTo>
                    <a:pt x="1242669" y="539432"/>
                    <a:pt x="1496233" y="581348"/>
                    <a:pt x="1496233" y="581348"/>
                  </a:cubicBezTo>
                  <a:lnTo>
                    <a:pt x="1496233" y="581348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2E2167C-E6DF-C4BA-2FC3-8779903A61A8}"/>
                </a:ext>
              </a:extLst>
            </p:cNvPr>
            <p:cNvSpPr/>
            <p:nvPr/>
          </p:nvSpPr>
          <p:spPr>
            <a:xfrm>
              <a:off x="6563644" y="4068211"/>
              <a:ext cx="3169537" cy="4571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E85CF70D-F83B-E92E-F3AB-4DCAFE918811}"/>
                </a:ext>
              </a:extLst>
            </p:cNvPr>
            <p:cNvSpPr/>
            <p:nvPr/>
          </p:nvSpPr>
          <p:spPr>
            <a:xfrm flipV="1">
              <a:off x="7013738" y="3292845"/>
              <a:ext cx="449029" cy="262170"/>
            </a:xfrm>
            <a:custGeom>
              <a:avLst/>
              <a:gdLst>
                <a:gd name="connsiteX0" fmla="*/ 0 w 1496233"/>
                <a:gd name="connsiteY0" fmla="*/ 568773 h 584900"/>
                <a:gd name="connsiteX1" fmla="*/ 339481 w 1496233"/>
                <a:gd name="connsiteY1" fmla="*/ 556199 h 584900"/>
                <a:gd name="connsiteX2" fmla="*/ 477788 w 1496233"/>
                <a:gd name="connsiteY2" fmla="*/ 304702 h 584900"/>
                <a:gd name="connsiteX3" fmla="*/ 603522 w 1496233"/>
                <a:gd name="connsiteY3" fmla="*/ 28055 h 584900"/>
                <a:gd name="connsiteX4" fmla="*/ 779550 w 1496233"/>
                <a:gd name="connsiteY4" fmla="*/ 40630 h 584900"/>
                <a:gd name="connsiteX5" fmla="*/ 905284 w 1496233"/>
                <a:gd name="connsiteY5" fmla="*/ 304702 h 584900"/>
                <a:gd name="connsiteX6" fmla="*/ 1144178 w 1496233"/>
                <a:gd name="connsiteY6" fmla="*/ 493324 h 584900"/>
                <a:gd name="connsiteX7" fmla="*/ 1496233 w 1496233"/>
                <a:gd name="connsiteY7" fmla="*/ 581348 h 584900"/>
                <a:gd name="connsiteX8" fmla="*/ 1496233 w 1496233"/>
                <a:gd name="connsiteY8" fmla="*/ 581348 h 58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233" h="584900">
                  <a:moveTo>
                    <a:pt x="0" y="568773"/>
                  </a:moveTo>
                  <a:cubicBezTo>
                    <a:pt x="129925" y="584492"/>
                    <a:pt x="259850" y="600211"/>
                    <a:pt x="339481" y="556199"/>
                  </a:cubicBezTo>
                  <a:cubicBezTo>
                    <a:pt x="419112" y="512187"/>
                    <a:pt x="433781" y="392726"/>
                    <a:pt x="477788" y="304702"/>
                  </a:cubicBezTo>
                  <a:cubicBezTo>
                    <a:pt x="521795" y="216678"/>
                    <a:pt x="553228" y="72067"/>
                    <a:pt x="603522" y="28055"/>
                  </a:cubicBezTo>
                  <a:cubicBezTo>
                    <a:pt x="653816" y="-15957"/>
                    <a:pt x="729256" y="-5478"/>
                    <a:pt x="779550" y="40630"/>
                  </a:cubicBezTo>
                  <a:cubicBezTo>
                    <a:pt x="829844" y="86738"/>
                    <a:pt x="844513" y="229253"/>
                    <a:pt x="905284" y="304702"/>
                  </a:cubicBezTo>
                  <a:cubicBezTo>
                    <a:pt x="966055" y="380151"/>
                    <a:pt x="1045687" y="447216"/>
                    <a:pt x="1144178" y="493324"/>
                  </a:cubicBezTo>
                  <a:cubicBezTo>
                    <a:pt x="1242669" y="539432"/>
                    <a:pt x="1496233" y="581348"/>
                    <a:pt x="1496233" y="581348"/>
                  </a:cubicBezTo>
                  <a:lnTo>
                    <a:pt x="1496233" y="581348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D533710-AFD6-80CD-A1AE-E14DD9B46EC2}"/>
                </a:ext>
              </a:extLst>
            </p:cNvPr>
            <p:cNvGrpSpPr/>
            <p:nvPr/>
          </p:nvGrpSpPr>
          <p:grpSpPr>
            <a:xfrm>
              <a:off x="6654502" y="3976582"/>
              <a:ext cx="2947371" cy="43478"/>
              <a:chOff x="4242745" y="3383672"/>
              <a:chExt cx="4627513" cy="75672"/>
            </a:xfrm>
          </p:grpSpPr>
          <p:grpSp>
            <p:nvGrpSpPr>
              <p:cNvPr id="1176" name="Group 1175">
                <a:extLst>
                  <a:ext uri="{FF2B5EF4-FFF2-40B4-BE49-F238E27FC236}">
                    <a16:creationId xmlns:a16="http://schemas.microsoft.com/office/drawing/2014/main" id="{324856AA-71F1-6D1A-DFC4-4111D1219EE8}"/>
                  </a:ext>
                </a:extLst>
              </p:cNvPr>
              <p:cNvGrpSpPr/>
              <p:nvPr/>
            </p:nvGrpSpPr>
            <p:grpSpPr>
              <a:xfrm>
                <a:off x="6574448" y="3391604"/>
                <a:ext cx="2295810" cy="67740"/>
                <a:chOff x="1735494" y="2138844"/>
                <a:chExt cx="5372458" cy="191824"/>
              </a:xfrm>
            </p:grpSpPr>
            <p:grpSp>
              <p:nvGrpSpPr>
                <p:cNvPr id="1196" name="Group 367">
                  <a:extLst>
                    <a:ext uri="{FF2B5EF4-FFF2-40B4-BE49-F238E27FC236}">
                      <a16:creationId xmlns:a16="http://schemas.microsoft.com/office/drawing/2014/main" id="{26FA7A72-D233-9153-844A-C78FDF080D8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2100619" y="1773719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12" name="Freeform 244">
                    <a:extLst>
                      <a:ext uri="{FF2B5EF4-FFF2-40B4-BE49-F238E27FC236}">
                        <a16:creationId xmlns:a16="http://schemas.microsoft.com/office/drawing/2014/main" id="{6BC43CBD-BD49-D78F-C21A-F956F29F2F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13" name="Freeform 366">
                    <a:extLst>
                      <a:ext uri="{FF2B5EF4-FFF2-40B4-BE49-F238E27FC236}">
                        <a16:creationId xmlns:a16="http://schemas.microsoft.com/office/drawing/2014/main" id="{0C010B8C-0A15-5805-18A2-0FC1307B74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97" name="Group 367">
                  <a:extLst>
                    <a:ext uri="{FF2B5EF4-FFF2-40B4-BE49-F238E27FC236}">
                      <a16:creationId xmlns:a16="http://schemas.microsoft.com/office/drawing/2014/main" id="{1CCDB3C0-E5CC-09A7-F0F1-63BB927435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3007197" y="1775306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10" name="Freeform 244">
                    <a:extLst>
                      <a:ext uri="{FF2B5EF4-FFF2-40B4-BE49-F238E27FC236}">
                        <a16:creationId xmlns:a16="http://schemas.microsoft.com/office/drawing/2014/main" id="{FC6F9E46-0743-33CE-F3F9-CF8A42C3F5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11" name="Freeform 366">
                    <a:extLst>
                      <a:ext uri="{FF2B5EF4-FFF2-40B4-BE49-F238E27FC236}">
                        <a16:creationId xmlns:a16="http://schemas.microsoft.com/office/drawing/2014/main" id="{D1D9D6EF-C940-683C-C5F9-7F3EFF2CA6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98" name="Group 367">
                  <a:extLst>
                    <a:ext uri="{FF2B5EF4-FFF2-40B4-BE49-F238E27FC236}">
                      <a16:creationId xmlns:a16="http://schemas.microsoft.com/office/drawing/2014/main" id="{3D19B4DB-11E9-8783-0C8F-282F6161D69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3913775" y="17768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08" name="Freeform 244">
                    <a:extLst>
                      <a:ext uri="{FF2B5EF4-FFF2-40B4-BE49-F238E27FC236}">
                        <a16:creationId xmlns:a16="http://schemas.microsoft.com/office/drawing/2014/main" id="{70C92102-7C3E-CDD4-6286-0D484BFAEA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09" name="Freeform 366">
                    <a:extLst>
                      <a:ext uri="{FF2B5EF4-FFF2-40B4-BE49-F238E27FC236}">
                        <a16:creationId xmlns:a16="http://schemas.microsoft.com/office/drawing/2014/main" id="{974F7F4B-E20D-AFB4-9675-5CC14B7CE2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99" name="Group 367">
                  <a:extLst>
                    <a:ext uri="{FF2B5EF4-FFF2-40B4-BE49-F238E27FC236}">
                      <a16:creationId xmlns:a16="http://schemas.microsoft.com/office/drawing/2014/main" id="{D1E67129-0026-E154-CF76-38E0358FEF6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4795409" y="17783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06" name="Freeform 244">
                    <a:extLst>
                      <a:ext uri="{FF2B5EF4-FFF2-40B4-BE49-F238E27FC236}">
                        <a16:creationId xmlns:a16="http://schemas.microsoft.com/office/drawing/2014/main" id="{EA0195C3-1D50-AFB9-C8D1-E3F0081A0C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07" name="Freeform 366">
                    <a:extLst>
                      <a:ext uri="{FF2B5EF4-FFF2-40B4-BE49-F238E27FC236}">
                        <a16:creationId xmlns:a16="http://schemas.microsoft.com/office/drawing/2014/main" id="{8EFF47C3-B324-099B-0903-27959720C51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200" name="Group 367">
                  <a:extLst>
                    <a:ext uri="{FF2B5EF4-FFF2-40B4-BE49-F238E27FC236}">
                      <a16:creationId xmlns:a16="http://schemas.microsoft.com/office/drawing/2014/main" id="{88B72F19-FC7D-FBEB-6986-66DBC453EF0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5677043" y="17798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04" name="Freeform 244">
                    <a:extLst>
                      <a:ext uri="{FF2B5EF4-FFF2-40B4-BE49-F238E27FC236}">
                        <a16:creationId xmlns:a16="http://schemas.microsoft.com/office/drawing/2014/main" id="{C58AE5CA-829A-F8BD-75E6-E2EDBA2AB7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05" name="Freeform 366">
                    <a:extLst>
                      <a:ext uri="{FF2B5EF4-FFF2-40B4-BE49-F238E27FC236}">
                        <a16:creationId xmlns:a16="http://schemas.microsoft.com/office/drawing/2014/main" id="{E9226CA5-7568-2981-09B3-6B72221F00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201" name="Group 367">
                  <a:extLst>
                    <a:ext uri="{FF2B5EF4-FFF2-40B4-BE49-F238E27FC236}">
                      <a16:creationId xmlns:a16="http://schemas.microsoft.com/office/drawing/2014/main" id="{295B2135-57BF-6966-FC04-B86351F69C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6558677" y="17813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202" name="Freeform 244">
                    <a:extLst>
                      <a:ext uri="{FF2B5EF4-FFF2-40B4-BE49-F238E27FC236}">
                        <a16:creationId xmlns:a16="http://schemas.microsoft.com/office/drawing/2014/main" id="{359438DD-F13E-DD4E-0A8A-A6BF67050B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203" name="Freeform 366">
                    <a:extLst>
                      <a:ext uri="{FF2B5EF4-FFF2-40B4-BE49-F238E27FC236}">
                        <a16:creationId xmlns:a16="http://schemas.microsoft.com/office/drawing/2014/main" id="{13517863-2F7D-E7EB-E0E6-FFB3916304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</p:grpSp>
          <p:grpSp>
            <p:nvGrpSpPr>
              <p:cNvPr id="1177" name="Group 1176">
                <a:extLst>
                  <a:ext uri="{FF2B5EF4-FFF2-40B4-BE49-F238E27FC236}">
                    <a16:creationId xmlns:a16="http://schemas.microsoft.com/office/drawing/2014/main" id="{CA3484E6-4F23-7700-8877-214EA5FF1369}"/>
                  </a:ext>
                </a:extLst>
              </p:cNvPr>
              <p:cNvGrpSpPr/>
              <p:nvPr/>
            </p:nvGrpSpPr>
            <p:grpSpPr>
              <a:xfrm>
                <a:off x="4242745" y="3383672"/>
                <a:ext cx="2295810" cy="67740"/>
                <a:chOff x="1735494" y="2138844"/>
                <a:chExt cx="5372458" cy="191824"/>
              </a:xfrm>
            </p:grpSpPr>
            <p:grpSp>
              <p:nvGrpSpPr>
                <p:cNvPr id="1178" name="Group 367">
                  <a:extLst>
                    <a:ext uri="{FF2B5EF4-FFF2-40B4-BE49-F238E27FC236}">
                      <a16:creationId xmlns:a16="http://schemas.microsoft.com/office/drawing/2014/main" id="{A6E32DCB-C1D4-7DA5-361B-DBA0C44881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2100619" y="1773719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94" name="Freeform 244">
                    <a:extLst>
                      <a:ext uri="{FF2B5EF4-FFF2-40B4-BE49-F238E27FC236}">
                        <a16:creationId xmlns:a16="http://schemas.microsoft.com/office/drawing/2014/main" id="{E3147BD3-C965-F645-E4F7-5B0B9F3CD0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95" name="Freeform 366">
                    <a:extLst>
                      <a:ext uri="{FF2B5EF4-FFF2-40B4-BE49-F238E27FC236}">
                        <a16:creationId xmlns:a16="http://schemas.microsoft.com/office/drawing/2014/main" id="{7A576C80-1883-42CB-98F7-D1EBA155B3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79" name="Group 367">
                  <a:extLst>
                    <a:ext uri="{FF2B5EF4-FFF2-40B4-BE49-F238E27FC236}">
                      <a16:creationId xmlns:a16="http://schemas.microsoft.com/office/drawing/2014/main" id="{72273232-BF52-9E8A-AFB0-E4EA517710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3007197" y="1775306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92" name="Freeform 244">
                    <a:extLst>
                      <a:ext uri="{FF2B5EF4-FFF2-40B4-BE49-F238E27FC236}">
                        <a16:creationId xmlns:a16="http://schemas.microsoft.com/office/drawing/2014/main" id="{378F80D7-44CF-25C9-7F94-EBA938A9B92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93" name="Freeform 366">
                    <a:extLst>
                      <a:ext uri="{FF2B5EF4-FFF2-40B4-BE49-F238E27FC236}">
                        <a16:creationId xmlns:a16="http://schemas.microsoft.com/office/drawing/2014/main" id="{C13932D4-FACE-0DEF-9D5A-28A40A7D52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80" name="Group 367">
                  <a:extLst>
                    <a:ext uri="{FF2B5EF4-FFF2-40B4-BE49-F238E27FC236}">
                      <a16:creationId xmlns:a16="http://schemas.microsoft.com/office/drawing/2014/main" id="{1FDEAC99-A7E4-B484-8F2E-DD62BD7747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3913775" y="17768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90" name="Freeform 244">
                    <a:extLst>
                      <a:ext uri="{FF2B5EF4-FFF2-40B4-BE49-F238E27FC236}">
                        <a16:creationId xmlns:a16="http://schemas.microsoft.com/office/drawing/2014/main" id="{E394A59E-5D4E-7DE1-828F-66C98F66FF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91" name="Freeform 366">
                    <a:extLst>
                      <a:ext uri="{FF2B5EF4-FFF2-40B4-BE49-F238E27FC236}">
                        <a16:creationId xmlns:a16="http://schemas.microsoft.com/office/drawing/2014/main" id="{DE0ED0E4-5D64-7145-3F68-90EAEABFA25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81" name="Group 367">
                  <a:extLst>
                    <a:ext uri="{FF2B5EF4-FFF2-40B4-BE49-F238E27FC236}">
                      <a16:creationId xmlns:a16="http://schemas.microsoft.com/office/drawing/2014/main" id="{B015FCBA-8160-5F04-C969-B34AC2F1470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4795409" y="17783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88" name="Freeform 244">
                    <a:extLst>
                      <a:ext uri="{FF2B5EF4-FFF2-40B4-BE49-F238E27FC236}">
                        <a16:creationId xmlns:a16="http://schemas.microsoft.com/office/drawing/2014/main" id="{500F6487-395D-46EC-F654-B33766ABD1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89" name="Freeform 366">
                    <a:extLst>
                      <a:ext uri="{FF2B5EF4-FFF2-40B4-BE49-F238E27FC236}">
                        <a16:creationId xmlns:a16="http://schemas.microsoft.com/office/drawing/2014/main" id="{D9DE5AD8-1329-AE8D-DD2A-98E349DFB4A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82" name="Group 367">
                  <a:extLst>
                    <a:ext uri="{FF2B5EF4-FFF2-40B4-BE49-F238E27FC236}">
                      <a16:creationId xmlns:a16="http://schemas.microsoft.com/office/drawing/2014/main" id="{851AC333-8BCD-E698-9043-F3CFC1E7D4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5677043" y="17798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86" name="Freeform 244">
                    <a:extLst>
                      <a:ext uri="{FF2B5EF4-FFF2-40B4-BE49-F238E27FC236}">
                        <a16:creationId xmlns:a16="http://schemas.microsoft.com/office/drawing/2014/main" id="{20A9B0B4-CFF7-92C0-D5D0-5C8A190D85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87" name="Freeform 366">
                    <a:extLst>
                      <a:ext uri="{FF2B5EF4-FFF2-40B4-BE49-F238E27FC236}">
                        <a16:creationId xmlns:a16="http://schemas.microsoft.com/office/drawing/2014/main" id="{F872E5F0-EBEC-D9E9-DA39-D0587C76B9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  <p:grpSp>
              <p:nvGrpSpPr>
                <p:cNvPr id="1183" name="Group 367">
                  <a:extLst>
                    <a:ext uri="{FF2B5EF4-FFF2-40B4-BE49-F238E27FC236}">
                      <a16:creationId xmlns:a16="http://schemas.microsoft.com/office/drawing/2014/main" id="{E80708DD-AB50-6583-AD19-4240DD99294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6200000">
                  <a:off x="6558677" y="1781393"/>
                  <a:ext cx="184150" cy="914400"/>
                  <a:chOff x="691" y="3197"/>
                  <a:chExt cx="116" cy="576"/>
                </a:xfrm>
              </p:grpSpPr>
              <p:sp>
                <p:nvSpPr>
                  <p:cNvPr id="1184" name="Freeform 244">
                    <a:extLst>
                      <a:ext uri="{FF2B5EF4-FFF2-40B4-BE49-F238E27FC236}">
                        <a16:creationId xmlns:a16="http://schemas.microsoft.com/office/drawing/2014/main" id="{F86BA647-E616-5233-3827-0C0F043AB89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6" cy="576"/>
                  </a:xfrm>
                  <a:custGeom>
                    <a:avLst/>
                    <a:gdLst>
                      <a:gd name="T0" fmla="*/ 58 w 116"/>
                      <a:gd name="T1" fmla="*/ 0 h 1152"/>
                      <a:gd name="T2" fmla="*/ 58 w 116"/>
                      <a:gd name="T3" fmla="*/ 230 h 1152"/>
                      <a:gd name="T4" fmla="*/ 116 w 116"/>
                      <a:gd name="T5" fmla="*/ 288 h 1152"/>
                      <a:gd name="T6" fmla="*/ 0 w 116"/>
                      <a:gd name="T7" fmla="*/ 403 h 1152"/>
                      <a:gd name="T8" fmla="*/ 116 w 116"/>
                      <a:gd name="T9" fmla="*/ 518 h 1152"/>
                      <a:gd name="T10" fmla="*/ 0 w 116"/>
                      <a:gd name="T11" fmla="*/ 634 h 1152"/>
                      <a:gd name="T12" fmla="*/ 116 w 116"/>
                      <a:gd name="T13" fmla="*/ 749 h 1152"/>
                      <a:gd name="T14" fmla="*/ 0 w 116"/>
                      <a:gd name="T15" fmla="*/ 864 h 1152"/>
                      <a:gd name="T16" fmla="*/ 58 w 116"/>
                      <a:gd name="T17" fmla="*/ 922 h 1152"/>
                      <a:gd name="T18" fmla="*/ 58 w 116"/>
                      <a:gd name="T19" fmla="*/ 1152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16" h="1152">
                        <a:moveTo>
                          <a:pt x="58" y="0"/>
                        </a:moveTo>
                        <a:lnTo>
                          <a:pt x="58" y="230"/>
                        </a:lnTo>
                        <a:lnTo>
                          <a:pt x="116" y="288"/>
                        </a:lnTo>
                        <a:lnTo>
                          <a:pt x="0" y="403"/>
                        </a:lnTo>
                        <a:lnTo>
                          <a:pt x="116" y="518"/>
                        </a:lnTo>
                        <a:lnTo>
                          <a:pt x="0" y="634"/>
                        </a:lnTo>
                        <a:lnTo>
                          <a:pt x="116" y="749"/>
                        </a:lnTo>
                        <a:lnTo>
                          <a:pt x="0" y="864"/>
                        </a:lnTo>
                        <a:lnTo>
                          <a:pt x="58" y="922"/>
                        </a:lnTo>
                        <a:lnTo>
                          <a:pt x="58" y="1152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  <p:sp>
                <p:nvSpPr>
                  <p:cNvPr id="1185" name="Freeform 366">
                    <a:extLst>
                      <a:ext uri="{FF2B5EF4-FFF2-40B4-BE49-F238E27FC236}">
                        <a16:creationId xmlns:a16="http://schemas.microsoft.com/office/drawing/2014/main" id="{35D1FA4E-83A0-42AB-5167-1A9611734B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1" y="3197"/>
                    <a:ext cx="115" cy="576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675" b="1" dirty="0"/>
                  </a:p>
                </p:txBody>
              </p:sp>
            </p:grpSp>
          </p:grp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7F71D9D-CFE9-A65D-CA64-F5ED71CDCD85}"/>
                </a:ext>
              </a:extLst>
            </p:cNvPr>
            <p:cNvSpPr/>
            <p:nvPr/>
          </p:nvSpPr>
          <p:spPr>
            <a:xfrm>
              <a:off x="6563075" y="3968600"/>
              <a:ext cx="3160961" cy="65043"/>
            </a:xfrm>
            <a:prstGeom prst="rect">
              <a:avLst/>
            </a:prstGeom>
            <a:solidFill>
              <a:srgbClr val="3366FF">
                <a:alpha val="34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43" name="Right Arrow 37">
              <a:extLst>
                <a:ext uri="{FF2B5EF4-FFF2-40B4-BE49-F238E27FC236}">
                  <a16:creationId xmlns:a16="http://schemas.microsoft.com/office/drawing/2014/main" id="{9B61F6D1-138A-F424-C4BB-E41E49CF3FDE}"/>
                </a:ext>
              </a:extLst>
            </p:cNvPr>
            <p:cNvSpPr/>
            <p:nvPr/>
          </p:nvSpPr>
          <p:spPr>
            <a:xfrm>
              <a:off x="7894374" y="3876395"/>
              <a:ext cx="849859" cy="55802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825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Right Arrow 38">
              <a:extLst>
                <a:ext uri="{FF2B5EF4-FFF2-40B4-BE49-F238E27FC236}">
                  <a16:creationId xmlns:a16="http://schemas.microsoft.com/office/drawing/2014/main" id="{DFB2FACE-6A2F-0F69-E543-C94B34C2B6CE}"/>
                </a:ext>
              </a:extLst>
            </p:cNvPr>
            <p:cNvSpPr/>
            <p:nvPr/>
          </p:nvSpPr>
          <p:spPr>
            <a:xfrm rot="10800000">
              <a:off x="7515069" y="3870841"/>
              <a:ext cx="221223" cy="64849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825" b="1">
                <a:solidFill>
                  <a:schemeClr val="tx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FD13245-6B1F-B5F3-05B5-C87065E5CF65}"/>
                </a:ext>
              </a:extLst>
            </p:cNvPr>
            <p:cNvGrpSpPr/>
            <p:nvPr/>
          </p:nvGrpSpPr>
          <p:grpSpPr>
            <a:xfrm>
              <a:off x="7447569" y="3230626"/>
              <a:ext cx="338415" cy="241792"/>
              <a:chOff x="5979067" y="3529033"/>
              <a:chExt cx="531328" cy="420830"/>
            </a:xfrm>
          </p:grpSpPr>
          <p:sp>
            <p:nvSpPr>
              <p:cNvPr id="1174" name="Line 55">
                <a:extLst>
                  <a:ext uri="{FF2B5EF4-FFF2-40B4-BE49-F238E27FC236}">
                    <a16:creationId xmlns:a16="http://schemas.microsoft.com/office/drawing/2014/main" id="{B3D2E8B9-755E-C780-0872-348F3E6501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9067" y="3740361"/>
                <a:ext cx="5313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175" name="AutoShape 56">
                <a:extLst>
                  <a:ext uri="{FF2B5EF4-FFF2-40B4-BE49-F238E27FC236}">
                    <a16:creationId xmlns:a16="http://schemas.microsoft.com/office/drawing/2014/main" id="{BC3F9ABE-EA32-EF07-BB8C-6FEF60233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108382" y="3627480"/>
                <a:ext cx="420830" cy="22393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0E18DCB-03D8-2D96-09DF-F2742AB01622}"/>
                </a:ext>
              </a:extLst>
            </p:cNvPr>
            <p:cNvGrpSpPr/>
            <p:nvPr/>
          </p:nvGrpSpPr>
          <p:grpSpPr>
            <a:xfrm>
              <a:off x="7889497" y="2473206"/>
              <a:ext cx="338415" cy="241792"/>
              <a:chOff x="5979067" y="3529033"/>
              <a:chExt cx="531328" cy="420830"/>
            </a:xfrm>
          </p:grpSpPr>
          <p:sp>
            <p:nvSpPr>
              <p:cNvPr id="1172" name="Line 55">
                <a:extLst>
                  <a:ext uri="{FF2B5EF4-FFF2-40B4-BE49-F238E27FC236}">
                    <a16:creationId xmlns:a16="http://schemas.microsoft.com/office/drawing/2014/main" id="{102204EE-0589-3E78-946E-8BD275DA10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9067" y="3740361"/>
                <a:ext cx="5313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173" name="AutoShape 56">
                <a:extLst>
                  <a:ext uri="{FF2B5EF4-FFF2-40B4-BE49-F238E27FC236}">
                    <a16:creationId xmlns:a16="http://schemas.microsoft.com/office/drawing/2014/main" id="{1410E826-B5AE-5982-A3B1-0B8DD91E61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108382" y="3627480"/>
                <a:ext cx="420830" cy="22393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9B27E0D-B750-7301-6E74-A0D9925874D0}"/>
                </a:ext>
              </a:extLst>
            </p:cNvPr>
            <p:cNvGrpSpPr/>
            <p:nvPr/>
          </p:nvGrpSpPr>
          <p:grpSpPr>
            <a:xfrm>
              <a:off x="9385623" y="2475735"/>
              <a:ext cx="338415" cy="241792"/>
              <a:chOff x="5979067" y="3529033"/>
              <a:chExt cx="531328" cy="420830"/>
            </a:xfrm>
          </p:grpSpPr>
          <p:sp>
            <p:nvSpPr>
              <p:cNvPr id="1170" name="Line 55">
                <a:extLst>
                  <a:ext uri="{FF2B5EF4-FFF2-40B4-BE49-F238E27FC236}">
                    <a16:creationId xmlns:a16="http://schemas.microsoft.com/office/drawing/2014/main" id="{32D001D2-B627-0BD6-4AB0-6006326E76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9067" y="3740361"/>
                <a:ext cx="5313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171" name="AutoShape 56">
                <a:extLst>
                  <a:ext uri="{FF2B5EF4-FFF2-40B4-BE49-F238E27FC236}">
                    <a16:creationId xmlns:a16="http://schemas.microsoft.com/office/drawing/2014/main" id="{03C17577-B2FD-B877-440D-F6D242B52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108382" y="3627480"/>
                <a:ext cx="420830" cy="22393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54FF34C-DA84-EBC1-B4D8-295034BBEB2C}"/>
                </a:ext>
              </a:extLst>
            </p:cNvPr>
            <p:cNvSpPr txBox="1"/>
            <p:nvPr/>
          </p:nvSpPr>
          <p:spPr>
            <a:xfrm>
              <a:off x="7931051" y="2882966"/>
              <a:ext cx="1057871" cy="64427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675" b="1" dirty="0"/>
                <a:t>Pixel size </a:t>
              </a:r>
            </a:p>
            <a:p>
              <a:pPr algn="ctr">
                <a:lnSpc>
                  <a:spcPct val="130000"/>
                </a:lnSpc>
              </a:pPr>
              <a:r>
                <a:rPr lang="en-US" sz="675" b="1" dirty="0"/>
                <a:t>~ 250 x 250 </a:t>
              </a:r>
              <a:r>
                <a:rPr lang="en-US" sz="675" b="1" dirty="0">
                  <a:latin typeface="Symbol" pitchFamily="2" charset="2"/>
                </a:rPr>
                <a:t>m</a:t>
              </a:r>
              <a:r>
                <a:rPr lang="en-US" sz="675" b="1" dirty="0"/>
                <a:t>m</a:t>
              </a:r>
              <a:r>
                <a:rPr lang="en-US" sz="675" b="1" baseline="30000" dirty="0"/>
                <a:t>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896C64-A13A-BB5C-125B-6B4A2367B1D9}"/>
                </a:ext>
              </a:extLst>
            </p:cNvPr>
            <p:cNvSpPr txBox="1"/>
            <p:nvPr/>
          </p:nvSpPr>
          <p:spPr>
            <a:xfrm>
              <a:off x="934657" y="3996304"/>
              <a:ext cx="816891" cy="2664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600" b="1" dirty="0"/>
                <a:t>Silicon bulk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94520DE-2BE4-F003-294D-6EB6FB07416E}"/>
                </a:ext>
              </a:extLst>
            </p:cNvPr>
            <p:cNvSpPr txBox="1"/>
            <p:nvPr/>
          </p:nvSpPr>
          <p:spPr>
            <a:xfrm>
              <a:off x="938094" y="3304649"/>
              <a:ext cx="686513" cy="2664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600" b="1" dirty="0"/>
                <a:t>Contacts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C3A563-59B2-8690-29EF-3C9CF84F19E2}"/>
                </a:ext>
              </a:extLst>
            </p:cNvPr>
            <p:cNvSpPr txBox="1"/>
            <p:nvPr/>
          </p:nvSpPr>
          <p:spPr>
            <a:xfrm>
              <a:off x="952866" y="2807753"/>
              <a:ext cx="799792" cy="2664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600" b="1" dirty="0"/>
                <a:t>Electronics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FE7614E-EEBF-2ED4-7E87-B610472B184D}"/>
                </a:ext>
              </a:extLst>
            </p:cNvPr>
            <p:cNvSpPr txBox="1"/>
            <p:nvPr/>
          </p:nvSpPr>
          <p:spPr>
            <a:xfrm>
              <a:off x="5667097" y="3069969"/>
              <a:ext cx="658565" cy="5021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750" b="1" dirty="0"/>
                <a:t>~ 150 </a:t>
              </a:r>
              <a:r>
                <a:rPr lang="en-US" sz="750" b="1" dirty="0">
                  <a:latin typeface="Symbol" pitchFamily="2" charset="2"/>
                </a:rPr>
                <a:t>m</a:t>
              </a:r>
              <a:r>
                <a:rPr lang="en-US" sz="750" b="1" dirty="0"/>
                <a:t>m 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A1EDA02-3996-79FB-FE5A-54991463D922}"/>
                </a:ext>
              </a:extLst>
            </p:cNvPr>
            <p:cNvGrpSpPr/>
            <p:nvPr/>
          </p:nvGrpSpPr>
          <p:grpSpPr>
            <a:xfrm>
              <a:off x="9044212" y="3246748"/>
              <a:ext cx="338415" cy="241792"/>
              <a:chOff x="5979067" y="3529033"/>
              <a:chExt cx="531328" cy="420830"/>
            </a:xfrm>
          </p:grpSpPr>
          <p:sp>
            <p:nvSpPr>
              <p:cNvPr id="1168" name="Line 55">
                <a:extLst>
                  <a:ext uri="{FF2B5EF4-FFF2-40B4-BE49-F238E27FC236}">
                    <a16:creationId xmlns:a16="http://schemas.microsoft.com/office/drawing/2014/main" id="{418B0628-9ECE-CE33-2F78-DE2222491A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9067" y="3740361"/>
                <a:ext cx="5313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675" b="1" dirty="0"/>
              </a:p>
            </p:txBody>
          </p:sp>
          <p:sp>
            <p:nvSpPr>
              <p:cNvPr id="1169" name="AutoShape 56">
                <a:extLst>
                  <a:ext uri="{FF2B5EF4-FFF2-40B4-BE49-F238E27FC236}">
                    <a16:creationId xmlns:a16="http://schemas.microsoft.com/office/drawing/2014/main" id="{D95794BB-B0D6-5F1E-33FB-1A9E6C648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108382" y="3627480"/>
                <a:ext cx="420830" cy="22393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en-US" sz="675" b="1" dirty="0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27307C-44B6-550B-E3B5-C78D2DA6452F}"/>
                </a:ext>
              </a:extLst>
            </p:cNvPr>
            <p:cNvGrpSpPr/>
            <p:nvPr/>
          </p:nvGrpSpPr>
          <p:grpSpPr>
            <a:xfrm>
              <a:off x="1724212" y="1847190"/>
              <a:ext cx="4687484" cy="2529878"/>
              <a:chOff x="2254897" y="2812082"/>
              <a:chExt cx="4687484" cy="2529878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6EC639B2-FCEA-4F51-E04C-51B9E41A384A}"/>
                  </a:ext>
                </a:extLst>
              </p:cNvPr>
              <p:cNvGrpSpPr/>
              <p:nvPr/>
            </p:nvGrpSpPr>
            <p:grpSpPr>
              <a:xfrm>
                <a:off x="2880298" y="2812082"/>
                <a:ext cx="2350168" cy="1378862"/>
                <a:chOff x="3664492" y="746516"/>
                <a:chExt cx="6665806" cy="3973522"/>
              </a:xfrm>
            </p:grpSpPr>
            <p:grpSp>
              <p:nvGrpSpPr>
                <p:cNvPr id="906" name="Group 905">
                  <a:extLst>
                    <a:ext uri="{FF2B5EF4-FFF2-40B4-BE49-F238E27FC236}">
                      <a16:creationId xmlns:a16="http://schemas.microsoft.com/office/drawing/2014/main" id="{3249608F-0F15-EDD3-9D5E-A73C880F7506}"/>
                    </a:ext>
                  </a:extLst>
                </p:cNvPr>
                <p:cNvGrpSpPr/>
                <p:nvPr/>
              </p:nvGrpSpPr>
              <p:grpSpPr>
                <a:xfrm flipV="1">
                  <a:off x="3670973" y="2642494"/>
                  <a:ext cx="4804941" cy="690773"/>
                  <a:chOff x="3017806" y="2631464"/>
                  <a:chExt cx="4804941" cy="1319204"/>
                </a:xfrm>
              </p:grpSpPr>
              <p:sp>
                <p:nvSpPr>
                  <p:cNvPr id="1164" name="Rectangle 1163">
                    <a:extLst>
                      <a:ext uri="{FF2B5EF4-FFF2-40B4-BE49-F238E27FC236}">
                        <a16:creationId xmlns:a16="http://schemas.microsoft.com/office/drawing/2014/main" id="{C06EC30C-628B-087A-DAC2-01262E779CB7}"/>
                      </a:ext>
                    </a:extLst>
                  </p:cNvPr>
                  <p:cNvSpPr/>
                  <p:nvPr/>
                </p:nvSpPr>
                <p:spPr>
                  <a:xfrm>
                    <a:off x="3017806" y="2631464"/>
                    <a:ext cx="4804941" cy="1319204"/>
                  </a:xfrm>
                  <a:prstGeom prst="rect">
                    <a:avLst/>
                  </a:prstGeom>
                  <a:noFill/>
                  <a:ln>
                    <a:solidFill>
                      <a:srgbClr val="800000"/>
                    </a:solidFill>
                  </a:ln>
                  <a:effectLst>
                    <a:innerShdw>
                      <a:srgbClr val="FFFFFF"/>
                    </a:inn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165" name="Rectangle 1164">
                    <a:extLst>
                      <a:ext uri="{FF2B5EF4-FFF2-40B4-BE49-F238E27FC236}">
                        <a16:creationId xmlns:a16="http://schemas.microsoft.com/office/drawing/2014/main" id="{D2954224-E27D-4ADD-4889-EA7335649AAF}"/>
                      </a:ext>
                    </a:extLst>
                  </p:cNvPr>
                  <p:cNvSpPr/>
                  <p:nvPr/>
                </p:nvSpPr>
                <p:spPr>
                  <a:xfrm>
                    <a:off x="3533927" y="264490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166" name="Rectangle 1165">
                    <a:extLst>
                      <a:ext uri="{FF2B5EF4-FFF2-40B4-BE49-F238E27FC236}">
                        <a16:creationId xmlns:a16="http://schemas.microsoft.com/office/drawing/2014/main" id="{BB332D33-4E69-2527-0864-80748688FEF9}"/>
                      </a:ext>
                    </a:extLst>
                  </p:cNvPr>
                  <p:cNvSpPr/>
                  <p:nvPr/>
                </p:nvSpPr>
                <p:spPr>
                  <a:xfrm>
                    <a:off x="5096141" y="2635031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167" name="Rectangle 1166">
                    <a:extLst>
                      <a:ext uri="{FF2B5EF4-FFF2-40B4-BE49-F238E27FC236}">
                        <a16:creationId xmlns:a16="http://schemas.microsoft.com/office/drawing/2014/main" id="{7D702131-430A-8FB1-2849-731F361F9DF8}"/>
                      </a:ext>
                    </a:extLst>
                  </p:cNvPr>
                  <p:cNvSpPr/>
                  <p:nvPr/>
                </p:nvSpPr>
                <p:spPr>
                  <a:xfrm>
                    <a:off x="6570071" y="2633052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sp>
              <p:nvSpPr>
                <p:cNvPr id="907" name="Cube 906">
                  <a:extLst>
                    <a:ext uri="{FF2B5EF4-FFF2-40B4-BE49-F238E27FC236}">
                      <a16:creationId xmlns:a16="http://schemas.microsoft.com/office/drawing/2014/main" id="{54BBBC68-3FEB-0B1E-A014-C24091626B36}"/>
                    </a:ext>
                  </a:extLst>
                </p:cNvPr>
                <p:cNvSpPr/>
                <p:nvPr/>
              </p:nvSpPr>
              <p:spPr>
                <a:xfrm>
                  <a:off x="3664492" y="786406"/>
                  <a:ext cx="6652844" cy="2548800"/>
                </a:xfrm>
                <a:prstGeom prst="cube">
                  <a:avLst>
                    <a:gd name="adj" fmla="val 72442"/>
                  </a:avLst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908" name="Group 907">
                  <a:extLst>
                    <a:ext uri="{FF2B5EF4-FFF2-40B4-BE49-F238E27FC236}">
                      <a16:creationId xmlns:a16="http://schemas.microsoft.com/office/drawing/2014/main" id="{9976325C-7B4C-A8ED-2CAA-1D8650183C31}"/>
                    </a:ext>
                  </a:extLst>
                </p:cNvPr>
                <p:cNvGrpSpPr/>
                <p:nvPr/>
              </p:nvGrpSpPr>
              <p:grpSpPr>
                <a:xfrm>
                  <a:off x="3694755" y="3575668"/>
                  <a:ext cx="4593969" cy="70212"/>
                  <a:chOff x="1735494" y="2140433"/>
                  <a:chExt cx="5372457" cy="190234"/>
                </a:xfrm>
              </p:grpSpPr>
              <p:sp>
                <p:nvSpPr>
                  <p:cNvPr id="1158" name="Freeform 366">
                    <a:extLst>
                      <a:ext uri="{FF2B5EF4-FFF2-40B4-BE49-F238E27FC236}">
                        <a16:creationId xmlns:a16="http://schemas.microsoft.com/office/drawing/2014/main" id="{91760B14-3B69-BC63-7E1F-335CD88AC1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2101413" y="1774514"/>
                    <a:ext cx="182562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159" name="Freeform 366">
                    <a:extLst>
                      <a:ext uri="{FF2B5EF4-FFF2-40B4-BE49-F238E27FC236}">
                        <a16:creationId xmlns:a16="http://schemas.microsoft.com/office/drawing/2014/main" id="{443077B2-0F27-FF7C-C431-1CE354E8A94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007991" y="1776100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160" name="Freeform 366">
                    <a:extLst>
                      <a:ext uri="{FF2B5EF4-FFF2-40B4-BE49-F238E27FC236}">
                        <a16:creationId xmlns:a16="http://schemas.microsoft.com/office/drawing/2014/main" id="{5EB8BB36-86C6-F0D9-5346-9D7EB81DB0C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914570" y="17776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161" name="Freeform 366">
                    <a:extLst>
                      <a:ext uri="{FF2B5EF4-FFF2-40B4-BE49-F238E27FC236}">
                        <a16:creationId xmlns:a16="http://schemas.microsoft.com/office/drawing/2014/main" id="{BB76036D-9DA9-1849-A156-718ACAE885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4796204" y="1779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162" name="Freeform 366">
                    <a:extLst>
                      <a:ext uri="{FF2B5EF4-FFF2-40B4-BE49-F238E27FC236}">
                        <a16:creationId xmlns:a16="http://schemas.microsoft.com/office/drawing/2014/main" id="{A04C9134-669B-359E-7C6D-30DDB5D72F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5677838" y="1780688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163" name="Freeform 366">
                    <a:extLst>
                      <a:ext uri="{FF2B5EF4-FFF2-40B4-BE49-F238E27FC236}">
                        <a16:creationId xmlns:a16="http://schemas.microsoft.com/office/drawing/2014/main" id="{DC2CA483-959C-491B-4352-25DB9E743D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6559471" y="1782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sp>
              <p:nvSpPr>
                <p:cNvPr id="909" name="Freeform 863">
                  <a:extLst>
                    <a:ext uri="{FF2B5EF4-FFF2-40B4-BE49-F238E27FC236}">
                      <a16:creationId xmlns:a16="http://schemas.microsoft.com/office/drawing/2014/main" id="{1841F5E7-2FB6-B141-6F0C-57E3B1490B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9813" y="2785328"/>
                  <a:ext cx="400582" cy="420830"/>
                </a:xfrm>
                <a:custGeom>
                  <a:avLst/>
                  <a:gdLst>
                    <a:gd name="T0" fmla="*/ 0 w 576"/>
                    <a:gd name="T1" fmla="*/ 231 h 461"/>
                    <a:gd name="T2" fmla="*/ 115 w 576"/>
                    <a:gd name="T3" fmla="*/ 461 h 461"/>
                    <a:gd name="T4" fmla="*/ 576 w 576"/>
                    <a:gd name="T5" fmla="*/ 231 h 461"/>
                    <a:gd name="T6" fmla="*/ 115 w 576"/>
                    <a:gd name="T7" fmla="*/ 0 h 461"/>
                    <a:gd name="T8" fmla="*/ 0 w 576"/>
                    <a:gd name="T9" fmla="*/ 231 h 4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6" h="461">
                      <a:moveTo>
                        <a:pt x="0" y="231"/>
                      </a:moveTo>
                      <a:lnTo>
                        <a:pt x="115" y="461"/>
                      </a:lnTo>
                      <a:lnTo>
                        <a:pt x="576" y="231"/>
                      </a:lnTo>
                      <a:lnTo>
                        <a:pt x="115" y="0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905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200" dirty="0"/>
                </a:p>
              </p:txBody>
            </p:sp>
            <p:cxnSp>
              <p:nvCxnSpPr>
                <p:cNvPr id="910" name="Straight Connector 909">
                  <a:extLst>
                    <a:ext uri="{FF2B5EF4-FFF2-40B4-BE49-F238E27FC236}">
                      <a16:creationId xmlns:a16="http://schemas.microsoft.com/office/drawing/2014/main" id="{FF4C206C-7A04-9D98-297C-5AB413F666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87150" y="770700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1" name="Straight Connector 910">
                  <a:extLst>
                    <a:ext uri="{FF2B5EF4-FFF2-40B4-BE49-F238E27FC236}">
                      <a16:creationId xmlns:a16="http://schemas.microsoft.com/office/drawing/2014/main" id="{06ABD574-3C4C-CAB0-9CBD-9A1D98A42F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50738" y="230370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2" name="Straight Connector 911">
                  <a:extLst>
                    <a:ext uri="{FF2B5EF4-FFF2-40B4-BE49-F238E27FC236}">
                      <a16:creationId xmlns:a16="http://schemas.microsoft.com/office/drawing/2014/main" id="{6004EBB8-1C95-B3A5-ABEB-FC247275FB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66788" y="2343057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3" name="Straight Connector 912">
                  <a:extLst>
                    <a:ext uri="{FF2B5EF4-FFF2-40B4-BE49-F238E27FC236}">
                      <a16:creationId xmlns:a16="http://schemas.microsoft.com/office/drawing/2014/main" id="{4351CC96-79D8-782E-357E-794E4C2EAC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85205" y="3226136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4" name="Straight Connector 913">
                  <a:extLst>
                    <a:ext uri="{FF2B5EF4-FFF2-40B4-BE49-F238E27FC236}">
                      <a16:creationId xmlns:a16="http://schemas.microsoft.com/office/drawing/2014/main" id="{1F9D5C6D-063B-44FF-2C90-68DC954C8D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7408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5" name="Straight Connector 914">
                  <a:extLst>
                    <a:ext uri="{FF2B5EF4-FFF2-40B4-BE49-F238E27FC236}">
                      <a16:creationId xmlns:a16="http://schemas.microsoft.com/office/drawing/2014/main" id="{517A1C63-506C-B4AF-663F-DAD103B001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1507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6" name="Straight Connector 915">
                  <a:extLst>
                    <a:ext uri="{FF2B5EF4-FFF2-40B4-BE49-F238E27FC236}">
                      <a16:creationId xmlns:a16="http://schemas.microsoft.com/office/drawing/2014/main" id="{410DA4CB-A574-0E32-B700-A3DCBF34F4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25605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7" name="Straight Connector 916">
                  <a:extLst>
                    <a:ext uri="{FF2B5EF4-FFF2-40B4-BE49-F238E27FC236}">
                      <a16:creationId xmlns:a16="http://schemas.microsoft.com/office/drawing/2014/main" id="{69D2A352-D29F-6E3D-45A0-77A4E6517B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797038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8" name="Straight Connector 917">
                  <a:extLst>
                    <a:ext uri="{FF2B5EF4-FFF2-40B4-BE49-F238E27FC236}">
                      <a16:creationId xmlns:a16="http://schemas.microsoft.com/office/drawing/2014/main" id="{180754FC-D529-85AA-601B-3287C0B4EE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38022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9" name="Straight Connector 918">
                  <a:extLst>
                    <a:ext uri="{FF2B5EF4-FFF2-40B4-BE49-F238E27FC236}">
                      <a16:creationId xmlns:a16="http://schemas.microsoft.com/office/drawing/2014/main" id="{BBD0B62A-A419-5D64-D4F7-D4713BB84F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87900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0" name="Straight Connector 919">
                  <a:extLst>
                    <a:ext uri="{FF2B5EF4-FFF2-40B4-BE49-F238E27FC236}">
                      <a16:creationId xmlns:a16="http://schemas.microsoft.com/office/drawing/2014/main" id="{008F0C50-E80B-CBCE-9650-3CE0C9D8A5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41999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1" name="Straight Connector 920">
                  <a:extLst>
                    <a:ext uri="{FF2B5EF4-FFF2-40B4-BE49-F238E27FC236}">
                      <a16:creationId xmlns:a16="http://schemas.microsoft.com/office/drawing/2014/main" id="{740F9239-7211-0874-C6B0-03D15F1E8B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6097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2" name="Straight Connector 921">
                  <a:extLst>
                    <a:ext uri="{FF2B5EF4-FFF2-40B4-BE49-F238E27FC236}">
                      <a16:creationId xmlns:a16="http://schemas.microsoft.com/office/drawing/2014/main" id="{F958BE9E-694E-3B27-5E33-D9541AE755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6640" y="765204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3" name="Straight Connector 922">
                  <a:extLst>
                    <a:ext uri="{FF2B5EF4-FFF2-40B4-BE49-F238E27FC236}">
                      <a16:creationId xmlns:a16="http://schemas.microsoft.com/office/drawing/2014/main" id="{726A0A3F-058B-9D17-8AE6-032E66AC54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46130" y="759708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4" name="Straight Connector 923">
                  <a:extLst>
                    <a:ext uri="{FF2B5EF4-FFF2-40B4-BE49-F238E27FC236}">
                      <a16:creationId xmlns:a16="http://schemas.microsoft.com/office/drawing/2014/main" id="{7897CD20-5E27-B5EF-E96C-6BE2EF0E5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75620" y="7542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5" name="Straight Connector 924">
                  <a:extLst>
                    <a:ext uri="{FF2B5EF4-FFF2-40B4-BE49-F238E27FC236}">
                      <a16:creationId xmlns:a16="http://schemas.microsoft.com/office/drawing/2014/main" id="{23739779-1BD5-AAE0-9BB4-AA0FEDD729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05110" y="7487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6" name="Straight Connector 925">
                  <a:extLst>
                    <a:ext uri="{FF2B5EF4-FFF2-40B4-BE49-F238E27FC236}">
                      <a16:creationId xmlns:a16="http://schemas.microsoft.com/office/drawing/2014/main" id="{0328F4CA-B3BF-7CC0-FD7D-E1F98A6A07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87352" y="7520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7" name="Straight Connector 926">
                  <a:extLst>
                    <a:ext uri="{FF2B5EF4-FFF2-40B4-BE49-F238E27FC236}">
                      <a16:creationId xmlns:a16="http://schemas.microsoft.com/office/drawing/2014/main" id="{D328189B-B799-D946-3147-80B3634DAB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16842" y="7465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8" name="Straight Connector 927">
                  <a:extLst>
                    <a:ext uri="{FF2B5EF4-FFF2-40B4-BE49-F238E27FC236}">
                      <a16:creationId xmlns:a16="http://schemas.microsoft.com/office/drawing/2014/main" id="{E802C3BE-8A18-6F73-70FA-FD6B82372C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63916" y="7498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9" name="Straight Connector 928">
                  <a:extLst>
                    <a:ext uri="{FF2B5EF4-FFF2-40B4-BE49-F238E27FC236}">
                      <a16:creationId xmlns:a16="http://schemas.microsoft.com/office/drawing/2014/main" id="{ABF856BF-B92F-507B-2EDC-3E69EE0F71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5955" y="201570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0" name="Straight Connector 929">
                  <a:extLst>
                    <a:ext uri="{FF2B5EF4-FFF2-40B4-BE49-F238E27FC236}">
                      <a16:creationId xmlns:a16="http://schemas.microsoft.com/office/drawing/2014/main" id="{517CF563-0FD5-18A0-E1F6-093493DABB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964" y="172771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1" name="Straight Connector 930">
                  <a:extLst>
                    <a:ext uri="{FF2B5EF4-FFF2-40B4-BE49-F238E27FC236}">
                      <a16:creationId xmlns:a16="http://schemas.microsoft.com/office/drawing/2014/main" id="{795F3A25-7787-B582-860D-BDD00F1ACD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8805" y="143971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2" name="Straight Connector 931">
                  <a:extLst>
                    <a:ext uri="{FF2B5EF4-FFF2-40B4-BE49-F238E27FC236}">
                      <a16:creationId xmlns:a16="http://schemas.microsoft.com/office/drawing/2014/main" id="{6010DD96-2AEC-8A83-B028-E6A38E7D0A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14022" y="115172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3" name="Straight Connector 932">
                  <a:extLst>
                    <a:ext uri="{FF2B5EF4-FFF2-40B4-BE49-F238E27FC236}">
                      <a16:creationId xmlns:a16="http://schemas.microsoft.com/office/drawing/2014/main" id="{82FFE9FB-BAD5-942B-8EB6-6E98D043A0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70797" y="2028809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4" name="Straight Connector 933">
                  <a:extLst>
                    <a:ext uri="{FF2B5EF4-FFF2-40B4-BE49-F238E27FC236}">
                      <a16:creationId xmlns:a16="http://schemas.microsoft.com/office/drawing/2014/main" id="{B770BD18-8897-EA77-03C1-46FCFEE37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74806" y="1714561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5" name="Straight Connector 934">
                  <a:extLst>
                    <a:ext uri="{FF2B5EF4-FFF2-40B4-BE49-F238E27FC236}">
                      <a16:creationId xmlns:a16="http://schemas.microsoft.com/office/drawing/2014/main" id="{140DD900-8862-7B69-FD8F-C2BFDAB19E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52439" y="1453065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6" name="Straight Connector 935">
                  <a:extLst>
                    <a:ext uri="{FF2B5EF4-FFF2-40B4-BE49-F238E27FC236}">
                      <a16:creationId xmlns:a16="http://schemas.microsoft.com/office/drawing/2014/main" id="{A8D36CDB-783E-57EC-B1D4-6B8D97B77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47656" y="1138818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37" name="Group 936">
                  <a:extLst>
                    <a:ext uri="{FF2B5EF4-FFF2-40B4-BE49-F238E27FC236}">
                      <a16:creationId xmlns:a16="http://schemas.microsoft.com/office/drawing/2014/main" id="{A7DD4812-2D3E-02EF-0EA1-767386930711}"/>
                    </a:ext>
                  </a:extLst>
                </p:cNvPr>
                <p:cNvGrpSpPr/>
                <p:nvPr/>
              </p:nvGrpSpPr>
              <p:grpSpPr>
                <a:xfrm>
                  <a:off x="3750815" y="331294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1154" name="Rectangle 1153">
                    <a:extLst>
                      <a:ext uri="{FF2B5EF4-FFF2-40B4-BE49-F238E27FC236}">
                        <a16:creationId xmlns:a16="http://schemas.microsoft.com/office/drawing/2014/main" id="{B25643EB-947B-8B1D-3A99-8469CA5BB57E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155" name="Rectangle 1154">
                    <a:extLst>
                      <a:ext uri="{FF2B5EF4-FFF2-40B4-BE49-F238E27FC236}">
                        <a16:creationId xmlns:a16="http://schemas.microsoft.com/office/drawing/2014/main" id="{0163AFAB-B74C-3573-61BC-960C4E6B67E1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156" name="Chord 1155">
                    <a:extLst>
                      <a:ext uri="{FF2B5EF4-FFF2-40B4-BE49-F238E27FC236}">
                        <a16:creationId xmlns:a16="http://schemas.microsoft.com/office/drawing/2014/main" id="{B298DA43-D6BE-70CD-A47C-701AB96E0F1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57" name="Rectangle 1156">
                    <a:extLst>
                      <a:ext uri="{FF2B5EF4-FFF2-40B4-BE49-F238E27FC236}">
                        <a16:creationId xmlns:a16="http://schemas.microsoft.com/office/drawing/2014/main" id="{781B3410-A59D-A3E5-E58C-511F3CEB3555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cxnSp>
              <p:nvCxnSpPr>
                <p:cNvPr id="938" name="Straight Connector 937">
                  <a:extLst>
                    <a:ext uri="{FF2B5EF4-FFF2-40B4-BE49-F238E27FC236}">
                      <a16:creationId xmlns:a16="http://schemas.microsoft.com/office/drawing/2014/main" id="{414C171E-BC72-0372-D998-698E886641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101236" y="2927776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9" name="Straight Connector 938">
                  <a:extLst>
                    <a:ext uri="{FF2B5EF4-FFF2-40B4-BE49-F238E27FC236}">
                      <a16:creationId xmlns:a16="http://schemas.microsoft.com/office/drawing/2014/main" id="{21B292F2-BF68-D6D0-DC4A-5E92BC2280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417267" y="2629416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0" name="Straight Connector 939">
                  <a:extLst>
                    <a:ext uri="{FF2B5EF4-FFF2-40B4-BE49-F238E27FC236}">
                      <a16:creationId xmlns:a16="http://schemas.microsoft.com/office/drawing/2014/main" id="{DFCC9A43-735E-3452-8F6F-317F65E964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733298" y="2302181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1" name="Straight Connector 940">
                  <a:extLst>
                    <a:ext uri="{FF2B5EF4-FFF2-40B4-BE49-F238E27FC236}">
                      <a16:creationId xmlns:a16="http://schemas.microsoft.com/office/drawing/2014/main" id="{660EABB7-94B4-C436-B577-68F700D911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64315" y="1973183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42" name="Group 941">
                  <a:extLst>
                    <a:ext uri="{FF2B5EF4-FFF2-40B4-BE49-F238E27FC236}">
                      <a16:creationId xmlns:a16="http://schemas.microsoft.com/office/drawing/2014/main" id="{06574F7A-0A3B-3F91-1AEB-032F0ABEBEF4}"/>
                    </a:ext>
                  </a:extLst>
                </p:cNvPr>
                <p:cNvGrpSpPr/>
                <p:nvPr/>
              </p:nvGrpSpPr>
              <p:grpSpPr>
                <a:xfrm>
                  <a:off x="3978635" y="86931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136" name="Group 1135">
                    <a:extLst>
                      <a:ext uri="{FF2B5EF4-FFF2-40B4-BE49-F238E27FC236}">
                        <a16:creationId xmlns:a16="http://schemas.microsoft.com/office/drawing/2014/main" id="{BCBBE4A2-FE54-0E09-70C0-A4B27DF8CACB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52" name="Line 55">
                      <a:extLst>
                        <a:ext uri="{FF2B5EF4-FFF2-40B4-BE49-F238E27FC236}">
                          <a16:creationId xmlns:a16="http://schemas.microsoft.com/office/drawing/2014/main" id="{99215CC4-0668-35CE-53A9-A4ECE4AF913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53" name="AutoShape 56">
                      <a:extLst>
                        <a:ext uri="{FF2B5EF4-FFF2-40B4-BE49-F238E27FC236}">
                          <a16:creationId xmlns:a16="http://schemas.microsoft.com/office/drawing/2014/main" id="{70F14DFF-9F8C-4DD6-95A2-9BB77C50599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37" name="Group 1136">
                    <a:extLst>
                      <a:ext uri="{FF2B5EF4-FFF2-40B4-BE49-F238E27FC236}">
                        <a16:creationId xmlns:a16="http://schemas.microsoft.com/office/drawing/2014/main" id="{2ACAE1C7-6382-EE89-F993-34C6C40627A7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50" name="Line 55">
                      <a:extLst>
                        <a:ext uri="{FF2B5EF4-FFF2-40B4-BE49-F238E27FC236}">
                          <a16:creationId xmlns:a16="http://schemas.microsoft.com/office/drawing/2014/main" id="{08877F24-BE66-C964-D5BC-1338330E634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51" name="AutoShape 56">
                      <a:extLst>
                        <a:ext uri="{FF2B5EF4-FFF2-40B4-BE49-F238E27FC236}">
                          <a16:creationId xmlns:a16="http://schemas.microsoft.com/office/drawing/2014/main" id="{5465393C-1BED-A51D-7769-8C68CAE4750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38" name="Group 1137">
                    <a:extLst>
                      <a:ext uri="{FF2B5EF4-FFF2-40B4-BE49-F238E27FC236}">
                        <a16:creationId xmlns:a16="http://schemas.microsoft.com/office/drawing/2014/main" id="{BF9CD1CC-4C66-EF99-6F48-B9FDA4F8F1DE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48" name="Line 55">
                      <a:extLst>
                        <a:ext uri="{FF2B5EF4-FFF2-40B4-BE49-F238E27FC236}">
                          <a16:creationId xmlns:a16="http://schemas.microsoft.com/office/drawing/2014/main" id="{245C5DC6-074B-DA07-1A98-427A566C5D8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49" name="AutoShape 56">
                      <a:extLst>
                        <a:ext uri="{FF2B5EF4-FFF2-40B4-BE49-F238E27FC236}">
                          <a16:creationId xmlns:a16="http://schemas.microsoft.com/office/drawing/2014/main" id="{19385BC9-101E-EAF6-68E9-AAE4AFAF1A8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39" name="Group 1138">
                    <a:extLst>
                      <a:ext uri="{FF2B5EF4-FFF2-40B4-BE49-F238E27FC236}">
                        <a16:creationId xmlns:a16="http://schemas.microsoft.com/office/drawing/2014/main" id="{69423B29-9F21-A3A3-C0C1-C2FB46193229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46" name="Line 55">
                      <a:extLst>
                        <a:ext uri="{FF2B5EF4-FFF2-40B4-BE49-F238E27FC236}">
                          <a16:creationId xmlns:a16="http://schemas.microsoft.com/office/drawing/2014/main" id="{29563D69-AF04-340F-EB27-E7416A7E3A4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47" name="AutoShape 56">
                      <a:extLst>
                        <a:ext uri="{FF2B5EF4-FFF2-40B4-BE49-F238E27FC236}">
                          <a16:creationId xmlns:a16="http://schemas.microsoft.com/office/drawing/2014/main" id="{361820D4-BFEC-56ED-8BE6-2D047B3B8AE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40" name="Group 1139">
                    <a:extLst>
                      <a:ext uri="{FF2B5EF4-FFF2-40B4-BE49-F238E27FC236}">
                        <a16:creationId xmlns:a16="http://schemas.microsoft.com/office/drawing/2014/main" id="{A415035C-B75A-6C78-A82F-102E1F4FDCB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44" name="Line 55">
                      <a:extLst>
                        <a:ext uri="{FF2B5EF4-FFF2-40B4-BE49-F238E27FC236}">
                          <a16:creationId xmlns:a16="http://schemas.microsoft.com/office/drawing/2014/main" id="{5A7B64CF-74EB-2FF0-15BD-719C96E937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45" name="AutoShape 56">
                      <a:extLst>
                        <a:ext uri="{FF2B5EF4-FFF2-40B4-BE49-F238E27FC236}">
                          <a16:creationId xmlns:a16="http://schemas.microsoft.com/office/drawing/2014/main" id="{F2C997D2-9D7F-5B0D-0F74-B4E6D40AD63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41" name="Group 1140">
                    <a:extLst>
                      <a:ext uri="{FF2B5EF4-FFF2-40B4-BE49-F238E27FC236}">
                        <a16:creationId xmlns:a16="http://schemas.microsoft.com/office/drawing/2014/main" id="{ED251977-EEBA-8D79-BF87-CE0B88829E73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42" name="Line 55">
                      <a:extLst>
                        <a:ext uri="{FF2B5EF4-FFF2-40B4-BE49-F238E27FC236}">
                          <a16:creationId xmlns:a16="http://schemas.microsoft.com/office/drawing/2014/main" id="{672D793C-791B-9788-C68C-D01F522393A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43" name="AutoShape 56">
                      <a:extLst>
                        <a:ext uri="{FF2B5EF4-FFF2-40B4-BE49-F238E27FC236}">
                          <a16:creationId xmlns:a16="http://schemas.microsoft.com/office/drawing/2014/main" id="{CAABBF55-2613-1A82-6AFD-D995AED3A05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43" name="Group 942">
                  <a:extLst>
                    <a:ext uri="{FF2B5EF4-FFF2-40B4-BE49-F238E27FC236}">
                      <a16:creationId xmlns:a16="http://schemas.microsoft.com/office/drawing/2014/main" id="{B82CE66E-55CD-15F4-9D4F-28ED1633714C}"/>
                    </a:ext>
                  </a:extLst>
                </p:cNvPr>
                <p:cNvGrpSpPr/>
                <p:nvPr/>
              </p:nvGrpSpPr>
              <p:grpSpPr>
                <a:xfrm>
                  <a:off x="4537311" y="864941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118" name="Group 1117">
                    <a:extLst>
                      <a:ext uri="{FF2B5EF4-FFF2-40B4-BE49-F238E27FC236}">
                        <a16:creationId xmlns:a16="http://schemas.microsoft.com/office/drawing/2014/main" id="{7C1FB371-4D3B-269D-15E0-F392678A02C4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34" name="Line 55">
                      <a:extLst>
                        <a:ext uri="{FF2B5EF4-FFF2-40B4-BE49-F238E27FC236}">
                          <a16:creationId xmlns:a16="http://schemas.microsoft.com/office/drawing/2014/main" id="{013666E8-C9A3-499E-042D-1F7FA500059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35" name="AutoShape 56">
                      <a:extLst>
                        <a:ext uri="{FF2B5EF4-FFF2-40B4-BE49-F238E27FC236}">
                          <a16:creationId xmlns:a16="http://schemas.microsoft.com/office/drawing/2014/main" id="{FDC6662A-CDF1-4E5E-6F76-01F449EE2D6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19" name="Group 1118">
                    <a:extLst>
                      <a:ext uri="{FF2B5EF4-FFF2-40B4-BE49-F238E27FC236}">
                        <a16:creationId xmlns:a16="http://schemas.microsoft.com/office/drawing/2014/main" id="{A7A980C6-2B18-A266-EE31-B942ABB8E64D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32" name="Line 55">
                      <a:extLst>
                        <a:ext uri="{FF2B5EF4-FFF2-40B4-BE49-F238E27FC236}">
                          <a16:creationId xmlns:a16="http://schemas.microsoft.com/office/drawing/2014/main" id="{E09CE379-6BEF-F026-205C-F9C5AB1EAA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33" name="AutoShape 56">
                      <a:extLst>
                        <a:ext uri="{FF2B5EF4-FFF2-40B4-BE49-F238E27FC236}">
                          <a16:creationId xmlns:a16="http://schemas.microsoft.com/office/drawing/2014/main" id="{F340E018-C042-81BB-4D84-2E616325CF1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20" name="Group 1119">
                    <a:extLst>
                      <a:ext uri="{FF2B5EF4-FFF2-40B4-BE49-F238E27FC236}">
                        <a16:creationId xmlns:a16="http://schemas.microsoft.com/office/drawing/2014/main" id="{615D8C12-E21F-C292-1D8B-F656B52DCC29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30" name="Line 55">
                      <a:extLst>
                        <a:ext uri="{FF2B5EF4-FFF2-40B4-BE49-F238E27FC236}">
                          <a16:creationId xmlns:a16="http://schemas.microsoft.com/office/drawing/2014/main" id="{C61BE377-6620-AF30-33F0-E91346E0AD3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31" name="AutoShape 56">
                      <a:extLst>
                        <a:ext uri="{FF2B5EF4-FFF2-40B4-BE49-F238E27FC236}">
                          <a16:creationId xmlns:a16="http://schemas.microsoft.com/office/drawing/2014/main" id="{C85D77E1-D491-4CA4-AE75-4934CAA0204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21" name="Group 1120">
                    <a:extLst>
                      <a:ext uri="{FF2B5EF4-FFF2-40B4-BE49-F238E27FC236}">
                        <a16:creationId xmlns:a16="http://schemas.microsoft.com/office/drawing/2014/main" id="{4129E414-2C24-EDC8-AEAB-5C172DF934EE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28" name="Line 55">
                      <a:extLst>
                        <a:ext uri="{FF2B5EF4-FFF2-40B4-BE49-F238E27FC236}">
                          <a16:creationId xmlns:a16="http://schemas.microsoft.com/office/drawing/2014/main" id="{5DACB061-72D1-B365-F521-E921F7B0F6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29" name="AutoShape 56">
                      <a:extLst>
                        <a:ext uri="{FF2B5EF4-FFF2-40B4-BE49-F238E27FC236}">
                          <a16:creationId xmlns:a16="http://schemas.microsoft.com/office/drawing/2014/main" id="{38167720-8BC5-F2D2-7E00-4ACA44FE5AC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22" name="Group 1121">
                    <a:extLst>
                      <a:ext uri="{FF2B5EF4-FFF2-40B4-BE49-F238E27FC236}">
                        <a16:creationId xmlns:a16="http://schemas.microsoft.com/office/drawing/2014/main" id="{37B89E79-7A93-C801-3D35-A1FA8E65791E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26" name="Line 55">
                      <a:extLst>
                        <a:ext uri="{FF2B5EF4-FFF2-40B4-BE49-F238E27FC236}">
                          <a16:creationId xmlns:a16="http://schemas.microsoft.com/office/drawing/2014/main" id="{D628D1F6-20DE-5276-6CCF-E64494F9E6E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27" name="AutoShape 56">
                      <a:extLst>
                        <a:ext uri="{FF2B5EF4-FFF2-40B4-BE49-F238E27FC236}">
                          <a16:creationId xmlns:a16="http://schemas.microsoft.com/office/drawing/2014/main" id="{32AB092A-D4B1-2D5E-3C11-8CAEB8D8091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23" name="Group 1122">
                    <a:extLst>
                      <a:ext uri="{FF2B5EF4-FFF2-40B4-BE49-F238E27FC236}">
                        <a16:creationId xmlns:a16="http://schemas.microsoft.com/office/drawing/2014/main" id="{54B0717B-6B87-9B38-DAEF-DE50219150AA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24" name="Line 55">
                      <a:extLst>
                        <a:ext uri="{FF2B5EF4-FFF2-40B4-BE49-F238E27FC236}">
                          <a16:creationId xmlns:a16="http://schemas.microsoft.com/office/drawing/2014/main" id="{25B23BDA-8179-3485-1409-DA5DA94350E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25" name="AutoShape 56">
                      <a:extLst>
                        <a:ext uri="{FF2B5EF4-FFF2-40B4-BE49-F238E27FC236}">
                          <a16:creationId xmlns:a16="http://schemas.microsoft.com/office/drawing/2014/main" id="{BA1B4D90-55CA-1B8A-120A-C925F8373CE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44" name="Group 943">
                  <a:extLst>
                    <a:ext uri="{FF2B5EF4-FFF2-40B4-BE49-F238E27FC236}">
                      <a16:creationId xmlns:a16="http://schemas.microsoft.com/office/drawing/2014/main" id="{9934E30B-E01F-11D7-8CFE-2835224ECC23}"/>
                    </a:ext>
                  </a:extLst>
                </p:cNvPr>
                <p:cNvGrpSpPr/>
                <p:nvPr/>
              </p:nvGrpSpPr>
              <p:grpSpPr>
                <a:xfrm>
                  <a:off x="5095987" y="86056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100" name="Group 1099">
                    <a:extLst>
                      <a:ext uri="{FF2B5EF4-FFF2-40B4-BE49-F238E27FC236}">
                        <a16:creationId xmlns:a16="http://schemas.microsoft.com/office/drawing/2014/main" id="{D4B1F571-7D8A-CDAF-E064-4F90C597F03F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16" name="Line 55">
                      <a:extLst>
                        <a:ext uri="{FF2B5EF4-FFF2-40B4-BE49-F238E27FC236}">
                          <a16:creationId xmlns:a16="http://schemas.microsoft.com/office/drawing/2014/main" id="{00FCEC8D-408B-650E-5C77-ACB82E5D1B6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17" name="AutoShape 56">
                      <a:extLst>
                        <a:ext uri="{FF2B5EF4-FFF2-40B4-BE49-F238E27FC236}">
                          <a16:creationId xmlns:a16="http://schemas.microsoft.com/office/drawing/2014/main" id="{C92D6315-CAD7-BC2D-C876-EC80C3B43AE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01" name="Group 1100">
                    <a:extLst>
                      <a:ext uri="{FF2B5EF4-FFF2-40B4-BE49-F238E27FC236}">
                        <a16:creationId xmlns:a16="http://schemas.microsoft.com/office/drawing/2014/main" id="{F03C62D9-AEAE-9816-C9E3-058BA2C139E8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14" name="Line 55">
                      <a:extLst>
                        <a:ext uri="{FF2B5EF4-FFF2-40B4-BE49-F238E27FC236}">
                          <a16:creationId xmlns:a16="http://schemas.microsoft.com/office/drawing/2014/main" id="{60A5A762-BC3B-3FF6-0F24-71D1D0C7E36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15" name="AutoShape 56">
                      <a:extLst>
                        <a:ext uri="{FF2B5EF4-FFF2-40B4-BE49-F238E27FC236}">
                          <a16:creationId xmlns:a16="http://schemas.microsoft.com/office/drawing/2014/main" id="{38C668AF-73F1-6E40-57F6-A725FF66147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02" name="Group 1101">
                    <a:extLst>
                      <a:ext uri="{FF2B5EF4-FFF2-40B4-BE49-F238E27FC236}">
                        <a16:creationId xmlns:a16="http://schemas.microsoft.com/office/drawing/2014/main" id="{5D3E081D-2030-D626-E0E4-9B8D9FAD99D5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12" name="Line 55">
                      <a:extLst>
                        <a:ext uri="{FF2B5EF4-FFF2-40B4-BE49-F238E27FC236}">
                          <a16:creationId xmlns:a16="http://schemas.microsoft.com/office/drawing/2014/main" id="{42CDF5AD-D880-772D-6572-1F8BC904ABE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13" name="AutoShape 56">
                      <a:extLst>
                        <a:ext uri="{FF2B5EF4-FFF2-40B4-BE49-F238E27FC236}">
                          <a16:creationId xmlns:a16="http://schemas.microsoft.com/office/drawing/2014/main" id="{F5040115-C7B2-C303-3EBF-844E0FD409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03" name="Group 1102">
                    <a:extLst>
                      <a:ext uri="{FF2B5EF4-FFF2-40B4-BE49-F238E27FC236}">
                        <a16:creationId xmlns:a16="http://schemas.microsoft.com/office/drawing/2014/main" id="{FC973BD1-FF5E-ED46-238A-B295B83DF026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10" name="Line 55">
                      <a:extLst>
                        <a:ext uri="{FF2B5EF4-FFF2-40B4-BE49-F238E27FC236}">
                          <a16:creationId xmlns:a16="http://schemas.microsoft.com/office/drawing/2014/main" id="{B5BEBCAE-7E8A-C7E0-AE0C-35654016C16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11" name="AutoShape 56">
                      <a:extLst>
                        <a:ext uri="{FF2B5EF4-FFF2-40B4-BE49-F238E27FC236}">
                          <a16:creationId xmlns:a16="http://schemas.microsoft.com/office/drawing/2014/main" id="{C7AA3D44-CF63-A0CF-D502-B892E9F0B5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04" name="Group 1103">
                    <a:extLst>
                      <a:ext uri="{FF2B5EF4-FFF2-40B4-BE49-F238E27FC236}">
                        <a16:creationId xmlns:a16="http://schemas.microsoft.com/office/drawing/2014/main" id="{5E9D0829-65DB-2B0E-1317-849C2B443DB1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08" name="Line 55">
                      <a:extLst>
                        <a:ext uri="{FF2B5EF4-FFF2-40B4-BE49-F238E27FC236}">
                          <a16:creationId xmlns:a16="http://schemas.microsoft.com/office/drawing/2014/main" id="{04ADC4E8-D4F8-D592-35EA-EE323D5F295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09" name="AutoShape 56">
                      <a:extLst>
                        <a:ext uri="{FF2B5EF4-FFF2-40B4-BE49-F238E27FC236}">
                          <a16:creationId xmlns:a16="http://schemas.microsoft.com/office/drawing/2014/main" id="{EC9A2965-8CA5-276A-C18F-22B2A6D4C3F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105" name="Group 1104">
                    <a:extLst>
                      <a:ext uri="{FF2B5EF4-FFF2-40B4-BE49-F238E27FC236}">
                        <a16:creationId xmlns:a16="http://schemas.microsoft.com/office/drawing/2014/main" id="{B2AE77B2-D94E-E34D-FDC2-5C3D252A1F26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106" name="Line 55">
                      <a:extLst>
                        <a:ext uri="{FF2B5EF4-FFF2-40B4-BE49-F238E27FC236}">
                          <a16:creationId xmlns:a16="http://schemas.microsoft.com/office/drawing/2014/main" id="{EF59B632-3F89-01F1-B1F1-7B437F9C934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107" name="AutoShape 56">
                      <a:extLst>
                        <a:ext uri="{FF2B5EF4-FFF2-40B4-BE49-F238E27FC236}">
                          <a16:creationId xmlns:a16="http://schemas.microsoft.com/office/drawing/2014/main" id="{A2FAF5C3-7FFC-C3A8-296F-EB0EA08A5FD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45" name="Group 944">
                  <a:extLst>
                    <a:ext uri="{FF2B5EF4-FFF2-40B4-BE49-F238E27FC236}">
                      <a16:creationId xmlns:a16="http://schemas.microsoft.com/office/drawing/2014/main" id="{3D6E3E63-7E21-29EA-25DB-7D71CEF51435}"/>
                    </a:ext>
                  </a:extLst>
                </p:cNvPr>
                <p:cNvGrpSpPr/>
                <p:nvPr/>
              </p:nvGrpSpPr>
              <p:grpSpPr>
                <a:xfrm>
                  <a:off x="5606855" y="862169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082" name="Group 1081">
                    <a:extLst>
                      <a:ext uri="{FF2B5EF4-FFF2-40B4-BE49-F238E27FC236}">
                        <a16:creationId xmlns:a16="http://schemas.microsoft.com/office/drawing/2014/main" id="{C28BD529-6E12-F0FE-AF28-3ECFA07F6EC1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98" name="Line 55">
                      <a:extLst>
                        <a:ext uri="{FF2B5EF4-FFF2-40B4-BE49-F238E27FC236}">
                          <a16:creationId xmlns:a16="http://schemas.microsoft.com/office/drawing/2014/main" id="{AFE17BC6-A0E4-A8ED-4C97-DF2FED9BA3A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99" name="AutoShape 56">
                      <a:extLst>
                        <a:ext uri="{FF2B5EF4-FFF2-40B4-BE49-F238E27FC236}">
                          <a16:creationId xmlns:a16="http://schemas.microsoft.com/office/drawing/2014/main" id="{1D334AD3-FE37-6946-E820-39D680F1257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83" name="Group 1082">
                    <a:extLst>
                      <a:ext uri="{FF2B5EF4-FFF2-40B4-BE49-F238E27FC236}">
                        <a16:creationId xmlns:a16="http://schemas.microsoft.com/office/drawing/2014/main" id="{50C6F0D0-D803-C452-B59B-33D882029C14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96" name="Line 55">
                      <a:extLst>
                        <a:ext uri="{FF2B5EF4-FFF2-40B4-BE49-F238E27FC236}">
                          <a16:creationId xmlns:a16="http://schemas.microsoft.com/office/drawing/2014/main" id="{5ACB64D9-0E8C-DDC0-326C-DD0A3708632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97" name="AutoShape 56">
                      <a:extLst>
                        <a:ext uri="{FF2B5EF4-FFF2-40B4-BE49-F238E27FC236}">
                          <a16:creationId xmlns:a16="http://schemas.microsoft.com/office/drawing/2014/main" id="{2378EE48-F8DA-5133-A6A2-055FB552AE8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84" name="Group 1083">
                    <a:extLst>
                      <a:ext uri="{FF2B5EF4-FFF2-40B4-BE49-F238E27FC236}">
                        <a16:creationId xmlns:a16="http://schemas.microsoft.com/office/drawing/2014/main" id="{F87E36FE-763E-948C-A863-05C72A77FE7E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94" name="Line 55">
                      <a:extLst>
                        <a:ext uri="{FF2B5EF4-FFF2-40B4-BE49-F238E27FC236}">
                          <a16:creationId xmlns:a16="http://schemas.microsoft.com/office/drawing/2014/main" id="{C28C0492-55DB-206A-28CE-0868BC37E12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95" name="AutoShape 56">
                      <a:extLst>
                        <a:ext uri="{FF2B5EF4-FFF2-40B4-BE49-F238E27FC236}">
                          <a16:creationId xmlns:a16="http://schemas.microsoft.com/office/drawing/2014/main" id="{77A48702-38F5-E842-6FC2-909D7789DD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85" name="Group 1084">
                    <a:extLst>
                      <a:ext uri="{FF2B5EF4-FFF2-40B4-BE49-F238E27FC236}">
                        <a16:creationId xmlns:a16="http://schemas.microsoft.com/office/drawing/2014/main" id="{8D7B6E35-F8DF-E575-364A-A2ECFFD64867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92" name="Line 55">
                      <a:extLst>
                        <a:ext uri="{FF2B5EF4-FFF2-40B4-BE49-F238E27FC236}">
                          <a16:creationId xmlns:a16="http://schemas.microsoft.com/office/drawing/2014/main" id="{44F5F59A-4837-826A-318A-48B1703A8B9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93" name="AutoShape 56">
                      <a:extLst>
                        <a:ext uri="{FF2B5EF4-FFF2-40B4-BE49-F238E27FC236}">
                          <a16:creationId xmlns:a16="http://schemas.microsoft.com/office/drawing/2014/main" id="{F1709D55-DBEB-DEE0-9149-F9EECD8C435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86" name="Group 1085">
                    <a:extLst>
                      <a:ext uri="{FF2B5EF4-FFF2-40B4-BE49-F238E27FC236}">
                        <a16:creationId xmlns:a16="http://schemas.microsoft.com/office/drawing/2014/main" id="{2FCE3F4C-DEDA-89FF-7F4A-FAA3514B403B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90" name="Line 55">
                      <a:extLst>
                        <a:ext uri="{FF2B5EF4-FFF2-40B4-BE49-F238E27FC236}">
                          <a16:creationId xmlns:a16="http://schemas.microsoft.com/office/drawing/2014/main" id="{FF4CC329-F0F0-5AB4-B69D-8C7CE668D81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91" name="AutoShape 56">
                      <a:extLst>
                        <a:ext uri="{FF2B5EF4-FFF2-40B4-BE49-F238E27FC236}">
                          <a16:creationId xmlns:a16="http://schemas.microsoft.com/office/drawing/2014/main" id="{64D7C016-4592-09E1-4765-4C24F19F30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87" name="Group 1086">
                    <a:extLst>
                      <a:ext uri="{FF2B5EF4-FFF2-40B4-BE49-F238E27FC236}">
                        <a16:creationId xmlns:a16="http://schemas.microsoft.com/office/drawing/2014/main" id="{08223832-0A38-704C-8E09-198BEDCF96A4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88" name="Line 55">
                      <a:extLst>
                        <a:ext uri="{FF2B5EF4-FFF2-40B4-BE49-F238E27FC236}">
                          <a16:creationId xmlns:a16="http://schemas.microsoft.com/office/drawing/2014/main" id="{D1240AF9-7DC1-2436-E460-C622B0656B9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89" name="AutoShape 56">
                      <a:extLst>
                        <a:ext uri="{FF2B5EF4-FFF2-40B4-BE49-F238E27FC236}">
                          <a16:creationId xmlns:a16="http://schemas.microsoft.com/office/drawing/2014/main" id="{5A1C4F1F-68EF-9301-0033-A4E8DC2BA23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46" name="Group 945">
                  <a:extLst>
                    <a:ext uri="{FF2B5EF4-FFF2-40B4-BE49-F238E27FC236}">
                      <a16:creationId xmlns:a16="http://schemas.microsoft.com/office/drawing/2014/main" id="{6823F068-D744-331C-2E51-AAEF249266C4}"/>
                    </a:ext>
                  </a:extLst>
                </p:cNvPr>
                <p:cNvGrpSpPr/>
                <p:nvPr/>
              </p:nvGrpSpPr>
              <p:grpSpPr>
                <a:xfrm>
                  <a:off x="6147603" y="85779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064" name="Group 1063">
                    <a:extLst>
                      <a:ext uri="{FF2B5EF4-FFF2-40B4-BE49-F238E27FC236}">
                        <a16:creationId xmlns:a16="http://schemas.microsoft.com/office/drawing/2014/main" id="{3A1F6872-59AA-C80E-0337-7CB9484E9DC3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80" name="Line 55">
                      <a:extLst>
                        <a:ext uri="{FF2B5EF4-FFF2-40B4-BE49-F238E27FC236}">
                          <a16:creationId xmlns:a16="http://schemas.microsoft.com/office/drawing/2014/main" id="{72F83A1E-47D6-0D59-9B33-C64252C19DE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81" name="AutoShape 56">
                      <a:extLst>
                        <a:ext uri="{FF2B5EF4-FFF2-40B4-BE49-F238E27FC236}">
                          <a16:creationId xmlns:a16="http://schemas.microsoft.com/office/drawing/2014/main" id="{163FF80D-7B4E-A4DB-CE53-4DA585154CE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65" name="Group 1064">
                    <a:extLst>
                      <a:ext uri="{FF2B5EF4-FFF2-40B4-BE49-F238E27FC236}">
                        <a16:creationId xmlns:a16="http://schemas.microsoft.com/office/drawing/2014/main" id="{8480F369-4F72-4B45-DC36-D0DE70F80EAD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78" name="Line 55">
                      <a:extLst>
                        <a:ext uri="{FF2B5EF4-FFF2-40B4-BE49-F238E27FC236}">
                          <a16:creationId xmlns:a16="http://schemas.microsoft.com/office/drawing/2014/main" id="{4798FD1D-4E13-A9EE-5E5D-7460365F8B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79" name="AutoShape 56">
                      <a:extLst>
                        <a:ext uri="{FF2B5EF4-FFF2-40B4-BE49-F238E27FC236}">
                          <a16:creationId xmlns:a16="http://schemas.microsoft.com/office/drawing/2014/main" id="{0935CE25-8068-971F-B8C4-3E1561C3563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66" name="Group 1065">
                    <a:extLst>
                      <a:ext uri="{FF2B5EF4-FFF2-40B4-BE49-F238E27FC236}">
                        <a16:creationId xmlns:a16="http://schemas.microsoft.com/office/drawing/2014/main" id="{05B2C200-780B-0281-3A41-B384B0E2CB47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76" name="Line 55">
                      <a:extLst>
                        <a:ext uri="{FF2B5EF4-FFF2-40B4-BE49-F238E27FC236}">
                          <a16:creationId xmlns:a16="http://schemas.microsoft.com/office/drawing/2014/main" id="{3A11199F-6A5B-B68C-2674-1FC34572B50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77" name="AutoShape 56">
                      <a:extLst>
                        <a:ext uri="{FF2B5EF4-FFF2-40B4-BE49-F238E27FC236}">
                          <a16:creationId xmlns:a16="http://schemas.microsoft.com/office/drawing/2014/main" id="{C849A88F-6DB9-E364-D20C-CA5B51A3A93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67" name="Group 1066">
                    <a:extLst>
                      <a:ext uri="{FF2B5EF4-FFF2-40B4-BE49-F238E27FC236}">
                        <a16:creationId xmlns:a16="http://schemas.microsoft.com/office/drawing/2014/main" id="{598BCD65-2D83-D2A9-BE8F-7540FBCC1BB8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74" name="Line 55">
                      <a:extLst>
                        <a:ext uri="{FF2B5EF4-FFF2-40B4-BE49-F238E27FC236}">
                          <a16:creationId xmlns:a16="http://schemas.microsoft.com/office/drawing/2014/main" id="{D2DCFC03-D200-E096-2638-DCE867B7377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75" name="AutoShape 56">
                      <a:extLst>
                        <a:ext uri="{FF2B5EF4-FFF2-40B4-BE49-F238E27FC236}">
                          <a16:creationId xmlns:a16="http://schemas.microsoft.com/office/drawing/2014/main" id="{063959B7-B0B0-06D9-B8D1-5BE37305D98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68" name="Group 1067">
                    <a:extLst>
                      <a:ext uri="{FF2B5EF4-FFF2-40B4-BE49-F238E27FC236}">
                        <a16:creationId xmlns:a16="http://schemas.microsoft.com/office/drawing/2014/main" id="{4C2E6472-AE49-1D82-E437-93E7AA00BCB5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72" name="Line 55">
                      <a:extLst>
                        <a:ext uri="{FF2B5EF4-FFF2-40B4-BE49-F238E27FC236}">
                          <a16:creationId xmlns:a16="http://schemas.microsoft.com/office/drawing/2014/main" id="{1E659C6C-E99F-D09D-E564-C9744FB028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73" name="AutoShape 56">
                      <a:extLst>
                        <a:ext uri="{FF2B5EF4-FFF2-40B4-BE49-F238E27FC236}">
                          <a16:creationId xmlns:a16="http://schemas.microsoft.com/office/drawing/2014/main" id="{17646011-45FC-CEA4-4F29-F9B824F9AA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69" name="Group 1068">
                    <a:extLst>
                      <a:ext uri="{FF2B5EF4-FFF2-40B4-BE49-F238E27FC236}">
                        <a16:creationId xmlns:a16="http://schemas.microsoft.com/office/drawing/2014/main" id="{AA4A638C-EF3D-CA33-CE26-AE514D231496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70" name="Line 55">
                      <a:extLst>
                        <a:ext uri="{FF2B5EF4-FFF2-40B4-BE49-F238E27FC236}">
                          <a16:creationId xmlns:a16="http://schemas.microsoft.com/office/drawing/2014/main" id="{252B8D7F-EE85-9355-BDCF-9F7D510040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71" name="AutoShape 56">
                      <a:extLst>
                        <a:ext uri="{FF2B5EF4-FFF2-40B4-BE49-F238E27FC236}">
                          <a16:creationId xmlns:a16="http://schemas.microsoft.com/office/drawing/2014/main" id="{5CA8D590-542E-9EC2-2F99-3BD0903CCF7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47" name="Group 946">
                  <a:extLst>
                    <a:ext uri="{FF2B5EF4-FFF2-40B4-BE49-F238E27FC236}">
                      <a16:creationId xmlns:a16="http://schemas.microsoft.com/office/drawing/2014/main" id="{1D0CDCC1-3E3F-DC71-AE80-4EA1420597D1}"/>
                    </a:ext>
                  </a:extLst>
                </p:cNvPr>
                <p:cNvGrpSpPr/>
                <p:nvPr/>
              </p:nvGrpSpPr>
              <p:grpSpPr>
                <a:xfrm>
                  <a:off x="6712255" y="85939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046" name="Group 1045">
                    <a:extLst>
                      <a:ext uri="{FF2B5EF4-FFF2-40B4-BE49-F238E27FC236}">
                        <a16:creationId xmlns:a16="http://schemas.microsoft.com/office/drawing/2014/main" id="{765991C8-49B6-28D0-2085-88FF12174F7E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62" name="Line 55">
                      <a:extLst>
                        <a:ext uri="{FF2B5EF4-FFF2-40B4-BE49-F238E27FC236}">
                          <a16:creationId xmlns:a16="http://schemas.microsoft.com/office/drawing/2014/main" id="{11BAAFE3-DFD9-4964-5306-2146C328C55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63" name="AutoShape 56">
                      <a:extLst>
                        <a:ext uri="{FF2B5EF4-FFF2-40B4-BE49-F238E27FC236}">
                          <a16:creationId xmlns:a16="http://schemas.microsoft.com/office/drawing/2014/main" id="{1DFEEC07-E276-E0AB-340A-7E73612FB39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47" name="Group 1046">
                    <a:extLst>
                      <a:ext uri="{FF2B5EF4-FFF2-40B4-BE49-F238E27FC236}">
                        <a16:creationId xmlns:a16="http://schemas.microsoft.com/office/drawing/2014/main" id="{71151FCF-F068-B149-E4D5-8F011443EBC3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60" name="Line 55">
                      <a:extLst>
                        <a:ext uri="{FF2B5EF4-FFF2-40B4-BE49-F238E27FC236}">
                          <a16:creationId xmlns:a16="http://schemas.microsoft.com/office/drawing/2014/main" id="{CDA36855-188E-C051-F7A5-D358D049C64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61" name="AutoShape 56">
                      <a:extLst>
                        <a:ext uri="{FF2B5EF4-FFF2-40B4-BE49-F238E27FC236}">
                          <a16:creationId xmlns:a16="http://schemas.microsoft.com/office/drawing/2014/main" id="{8392CCB7-FB30-E44C-93BD-883F7B52C19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48" name="Group 1047">
                    <a:extLst>
                      <a:ext uri="{FF2B5EF4-FFF2-40B4-BE49-F238E27FC236}">
                        <a16:creationId xmlns:a16="http://schemas.microsoft.com/office/drawing/2014/main" id="{4D780CA7-6A03-A82C-21BC-AC7A42DEA10B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58" name="Line 55">
                      <a:extLst>
                        <a:ext uri="{FF2B5EF4-FFF2-40B4-BE49-F238E27FC236}">
                          <a16:creationId xmlns:a16="http://schemas.microsoft.com/office/drawing/2014/main" id="{71CC7AC1-0435-153D-3D7D-2F9C8DEFBC1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59" name="AutoShape 56">
                      <a:extLst>
                        <a:ext uri="{FF2B5EF4-FFF2-40B4-BE49-F238E27FC236}">
                          <a16:creationId xmlns:a16="http://schemas.microsoft.com/office/drawing/2014/main" id="{B718E3F9-D5D6-DF3F-00F7-88341F9D71E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49" name="Group 1048">
                    <a:extLst>
                      <a:ext uri="{FF2B5EF4-FFF2-40B4-BE49-F238E27FC236}">
                        <a16:creationId xmlns:a16="http://schemas.microsoft.com/office/drawing/2014/main" id="{485B3AC2-3DC9-23C5-CE99-99724B4D284C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56" name="Line 55">
                      <a:extLst>
                        <a:ext uri="{FF2B5EF4-FFF2-40B4-BE49-F238E27FC236}">
                          <a16:creationId xmlns:a16="http://schemas.microsoft.com/office/drawing/2014/main" id="{9CA9AE3B-D5DE-3B0B-4C86-980D364682F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57" name="AutoShape 56">
                      <a:extLst>
                        <a:ext uri="{FF2B5EF4-FFF2-40B4-BE49-F238E27FC236}">
                          <a16:creationId xmlns:a16="http://schemas.microsoft.com/office/drawing/2014/main" id="{C3E474D5-CEBA-EC50-0BCC-7B3EEAA965E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50" name="Group 1049">
                    <a:extLst>
                      <a:ext uri="{FF2B5EF4-FFF2-40B4-BE49-F238E27FC236}">
                        <a16:creationId xmlns:a16="http://schemas.microsoft.com/office/drawing/2014/main" id="{D22F8821-2B9E-C62F-E8E0-1908C5450B8A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54" name="Line 55">
                      <a:extLst>
                        <a:ext uri="{FF2B5EF4-FFF2-40B4-BE49-F238E27FC236}">
                          <a16:creationId xmlns:a16="http://schemas.microsoft.com/office/drawing/2014/main" id="{29D71249-FBA3-73FC-662A-9150409E6F8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55" name="AutoShape 56">
                      <a:extLst>
                        <a:ext uri="{FF2B5EF4-FFF2-40B4-BE49-F238E27FC236}">
                          <a16:creationId xmlns:a16="http://schemas.microsoft.com/office/drawing/2014/main" id="{EECB397A-E996-3A93-2385-9518AFEE61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51" name="Group 1050">
                    <a:extLst>
                      <a:ext uri="{FF2B5EF4-FFF2-40B4-BE49-F238E27FC236}">
                        <a16:creationId xmlns:a16="http://schemas.microsoft.com/office/drawing/2014/main" id="{DEC724AB-BAFE-ADFF-3AC0-55A5D41F169E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52" name="Line 55">
                      <a:extLst>
                        <a:ext uri="{FF2B5EF4-FFF2-40B4-BE49-F238E27FC236}">
                          <a16:creationId xmlns:a16="http://schemas.microsoft.com/office/drawing/2014/main" id="{C2002952-0FE7-2219-7FE8-FD68025A80D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53" name="AutoShape 56">
                      <a:extLst>
                        <a:ext uri="{FF2B5EF4-FFF2-40B4-BE49-F238E27FC236}">
                          <a16:creationId xmlns:a16="http://schemas.microsoft.com/office/drawing/2014/main" id="{2163F96F-0627-1409-2603-4B0A4DC614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2" name="Group 947">
                  <a:extLst>
                    <a:ext uri="{FF2B5EF4-FFF2-40B4-BE49-F238E27FC236}">
                      <a16:creationId xmlns:a16="http://schemas.microsoft.com/office/drawing/2014/main" id="{CF5E952B-2D4A-BF64-57B9-FE0DD66321AF}"/>
                    </a:ext>
                  </a:extLst>
                </p:cNvPr>
                <p:cNvGrpSpPr/>
                <p:nvPr/>
              </p:nvGrpSpPr>
              <p:grpSpPr>
                <a:xfrm>
                  <a:off x="7235374" y="2373993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044" name="Line 55">
                    <a:extLst>
                      <a:ext uri="{FF2B5EF4-FFF2-40B4-BE49-F238E27FC236}">
                        <a16:creationId xmlns:a16="http://schemas.microsoft.com/office/drawing/2014/main" id="{BEFE728C-306C-0F88-B385-48F0BAF4481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045" name="AutoShape 56">
                    <a:extLst>
                      <a:ext uri="{FF2B5EF4-FFF2-40B4-BE49-F238E27FC236}">
                        <a16:creationId xmlns:a16="http://schemas.microsoft.com/office/drawing/2014/main" id="{A4921C18-7DA5-48E1-CC46-863B76553B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" name="Group 948">
                  <a:extLst>
                    <a:ext uri="{FF2B5EF4-FFF2-40B4-BE49-F238E27FC236}">
                      <a16:creationId xmlns:a16="http://schemas.microsoft.com/office/drawing/2014/main" id="{78017243-F653-1585-2A6C-1135D6CADE44}"/>
                    </a:ext>
                  </a:extLst>
                </p:cNvPr>
                <p:cNvGrpSpPr/>
                <p:nvPr/>
              </p:nvGrpSpPr>
              <p:grpSpPr>
                <a:xfrm>
                  <a:off x="7810552" y="1789907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042" name="Line 55">
                    <a:extLst>
                      <a:ext uri="{FF2B5EF4-FFF2-40B4-BE49-F238E27FC236}">
                        <a16:creationId xmlns:a16="http://schemas.microsoft.com/office/drawing/2014/main" id="{FF3BDD03-DD41-C990-2FA3-4ACADA73BC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043" name="AutoShape 56">
                    <a:extLst>
                      <a:ext uri="{FF2B5EF4-FFF2-40B4-BE49-F238E27FC236}">
                        <a16:creationId xmlns:a16="http://schemas.microsoft.com/office/drawing/2014/main" id="{5D3BCEF8-080F-AA85-3E75-292F5071C7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950" name="Group 949">
                  <a:extLst>
                    <a:ext uri="{FF2B5EF4-FFF2-40B4-BE49-F238E27FC236}">
                      <a16:creationId xmlns:a16="http://schemas.microsoft.com/office/drawing/2014/main" id="{454CCB6F-D227-5D27-43C4-8FFDD20CA444}"/>
                    </a:ext>
                  </a:extLst>
                </p:cNvPr>
                <p:cNvGrpSpPr/>
                <p:nvPr/>
              </p:nvGrpSpPr>
              <p:grpSpPr>
                <a:xfrm>
                  <a:off x="8129902" y="149276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040" name="Line 55">
                    <a:extLst>
                      <a:ext uri="{FF2B5EF4-FFF2-40B4-BE49-F238E27FC236}">
                        <a16:creationId xmlns:a16="http://schemas.microsoft.com/office/drawing/2014/main" id="{89198B05-CE9D-1A3B-06E8-82E09F99813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041" name="AutoShape 56">
                    <a:extLst>
                      <a:ext uri="{FF2B5EF4-FFF2-40B4-BE49-F238E27FC236}">
                        <a16:creationId xmlns:a16="http://schemas.microsoft.com/office/drawing/2014/main" id="{6189655B-063D-F328-1549-18E4FD8FA2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951" name="Group 950">
                  <a:extLst>
                    <a:ext uri="{FF2B5EF4-FFF2-40B4-BE49-F238E27FC236}">
                      <a16:creationId xmlns:a16="http://schemas.microsoft.com/office/drawing/2014/main" id="{37088ACE-0F44-C425-3F7D-D894F8EE69FC}"/>
                    </a:ext>
                  </a:extLst>
                </p:cNvPr>
                <p:cNvGrpSpPr/>
                <p:nvPr/>
              </p:nvGrpSpPr>
              <p:grpSpPr>
                <a:xfrm>
                  <a:off x="8384282" y="1209119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038" name="Line 55">
                    <a:extLst>
                      <a:ext uri="{FF2B5EF4-FFF2-40B4-BE49-F238E27FC236}">
                        <a16:creationId xmlns:a16="http://schemas.microsoft.com/office/drawing/2014/main" id="{187776DD-40BF-7B65-889B-A68410DEA2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039" name="AutoShape 56">
                    <a:extLst>
                      <a:ext uri="{FF2B5EF4-FFF2-40B4-BE49-F238E27FC236}">
                        <a16:creationId xmlns:a16="http://schemas.microsoft.com/office/drawing/2014/main" id="{1EF97F56-15F6-02F4-AD74-4C1DD7226B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952" name="Group 951">
                  <a:extLst>
                    <a:ext uri="{FF2B5EF4-FFF2-40B4-BE49-F238E27FC236}">
                      <a16:creationId xmlns:a16="http://schemas.microsoft.com/office/drawing/2014/main" id="{9C0A0B5F-5E6B-A8E8-F4F1-AC0588219B34}"/>
                    </a:ext>
                  </a:extLst>
                </p:cNvPr>
                <p:cNvGrpSpPr/>
                <p:nvPr/>
              </p:nvGrpSpPr>
              <p:grpSpPr>
                <a:xfrm>
                  <a:off x="8698030" y="860920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036" name="Line 55">
                    <a:extLst>
                      <a:ext uri="{FF2B5EF4-FFF2-40B4-BE49-F238E27FC236}">
                        <a16:creationId xmlns:a16="http://schemas.microsoft.com/office/drawing/2014/main" id="{F4CB3D6C-2DFE-65E8-99AA-D36197E21DC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037" name="AutoShape 56">
                    <a:extLst>
                      <a:ext uri="{FF2B5EF4-FFF2-40B4-BE49-F238E27FC236}">
                        <a16:creationId xmlns:a16="http://schemas.microsoft.com/office/drawing/2014/main" id="{93531B72-F497-D004-A37B-5ADC1EF107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953" name="Group 952">
                  <a:extLst>
                    <a:ext uri="{FF2B5EF4-FFF2-40B4-BE49-F238E27FC236}">
                      <a16:creationId xmlns:a16="http://schemas.microsoft.com/office/drawing/2014/main" id="{E47FA527-D5ED-EC2B-D995-A2C78BF1581E}"/>
                    </a:ext>
                  </a:extLst>
                </p:cNvPr>
                <p:cNvGrpSpPr/>
                <p:nvPr/>
              </p:nvGrpSpPr>
              <p:grpSpPr>
                <a:xfrm>
                  <a:off x="7769377" y="875362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018" name="Group 1017">
                    <a:extLst>
                      <a:ext uri="{FF2B5EF4-FFF2-40B4-BE49-F238E27FC236}">
                        <a16:creationId xmlns:a16="http://schemas.microsoft.com/office/drawing/2014/main" id="{57403D86-42BB-273B-E0F1-654B218ED7B3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34" name="Line 55">
                      <a:extLst>
                        <a:ext uri="{FF2B5EF4-FFF2-40B4-BE49-F238E27FC236}">
                          <a16:creationId xmlns:a16="http://schemas.microsoft.com/office/drawing/2014/main" id="{440D86C6-F8CF-35BF-6F35-DCC427F5EF9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35" name="AutoShape 56">
                      <a:extLst>
                        <a:ext uri="{FF2B5EF4-FFF2-40B4-BE49-F238E27FC236}">
                          <a16:creationId xmlns:a16="http://schemas.microsoft.com/office/drawing/2014/main" id="{7B23C8D9-0169-96E7-44FE-955293DE426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19" name="Group 1018">
                    <a:extLst>
                      <a:ext uri="{FF2B5EF4-FFF2-40B4-BE49-F238E27FC236}">
                        <a16:creationId xmlns:a16="http://schemas.microsoft.com/office/drawing/2014/main" id="{F49E0E15-BAC5-4DCF-CFDF-53F56E47178A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32" name="Line 55">
                      <a:extLst>
                        <a:ext uri="{FF2B5EF4-FFF2-40B4-BE49-F238E27FC236}">
                          <a16:creationId xmlns:a16="http://schemas.microsoft.com/office/drawing/2014/main" id="{5A4C606C-DE56-0C18-A232-73DA74999F5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33" name="AutoShape 56">
                      <a:extLst>
                        <a:ext uri="{FF2B5EF4-FFF2-40B4-BE49-F238E27FC236}">
                          <a16:creationId xmlns:a16="http://schemas.microsoft.com/office/drawing/2014/main" id="{E040B25F-1D79-CE66-9081-E2D17B3A7DF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20" name="Group 1019">
                    <a:extLst>
                      <a:ext uri="{FF2B5EF4-FFF2-40B4-BE49-F238E27FC236}">
                        <a16:creationId xmlns:a16="http://schemas.microsoft.com/office/drawing/2014/main" id="{33DDB760-2797-404C-4E64-3BF217C87438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30" name="Line 55">
                      <a:extLst>
                        <a:ext uri="{FF2B5EF4-FFF2-40B4-BE49-F238E27FC236}">
                          <a16:creationId xmlns:a16="http://schemas.microsoft.com/office/drawing/2014/main" id="{5F0D2AB6-CF8B-8074-793C-122924814E2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31" name="AutoShape 56">
                      <a:extLst>
                        <a:ext uri="{FF2B5EF4-FFF2-40B4-BE49-F238E27FC236}">
                          <a16:creationId xmlns:a16="http://schemas.microsoft.com/office/drawing/2014/main" id="{B4CB75AF-47C0-3E4B-176A-F6345E2B4AE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21" name="Group 1020">
                    <a:extLst>
                      <a:ext uri="{FF2B5EF4-FFF2-40B4-BE49-F238E27FC236}">
                        <a16:creationId xmlns:a16="http://schemas.microsoft.com/office/drawing/2014/main" id="{F82745F1-B23E-7039-1B68-A50167983A56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28" name="Line 55">
                      <a:extLst>
                        <a:ext uri="{FF2B5EF4-FFF2-40B4-BE49-F238E27FC236}">
                          <a16:creationId xmlns:a16="http://schemas.microsoft.com/office/drawing/2014/main" id="{C3553B02-8CDF-7D0F-0491-1D0D86E76E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29" name="AutoShape 56">
                      <a:extLst>
                        <a:ext uri="{FF2B5EF4-FFF2-40B4-BE49-F238E27FC236}">
                          <a16:creationId xmlns:a16="http://schemas.microsoft.com/office/drawing/2014/main" id="{C2F3A7FA-0D49-FB34-64B7-59723A15842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22" name="Group 1021">
                    <a:extLst>
                      <a:ext uri="{FF2B5EF4-FFF2-40B4-BE49-F238E27FC236}">
                        <a16:creationId xmlns:a16="http://schemas.microsoft.com/office/drawing/2014/main" id="{D3C66AC1-44D5-9512-073B-C6DA9117E396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26" name="Line 55">
                      <a:extLst>
                        <a:ext uri="{FF2B5EF4-FFF2-40B4-BE49-F238E27FC236}">
                          <a16:creationId xmlns:a16="http://schemas.microsoft.com/office/drawing/2014/main" id="{DFEC8E0A-99D9-EF3C-DFB4-E8E7F3DEE53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27" name="AutoShape 56">
                      <a:extLst>
                        <a:ext uri="{FF2B5EF4-FFF2-40B4-BE49-F238E27FC236}">
                          <a16:creationId xmlns:a16="http://schemas.microsoft.com/office/drawing/2014/main" id="{7CFC3385-8D72-58A1-7913-EBE0AADEDC2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23" name="Group 1022">
                    <a:extLst>
                      <a:ext uri="{FF2B5EF4-FFF2-40B4-BE49-F238E27FC236}">
                        <a16:creationId xmlns:a16="http://schemas.microsoft.com/office/drawing/2014/main" id="{114E25E8-64F7-157F-0DAF-26C1B95F5705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24" name="Line 55">
                      <a:extLst>
                        <a:ext uri="{FF2B5EF4-FFF2-40B4-BE49-F238E27FC236}">
                          <a16:creationId xmlns:a16="http://schemas.microsoft.com/office/drawing/2014/main" id="{1A8E99E9-652D-E11A-5A80-7B8ED4A4EA0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25" name="AutoShape 56">
                      <a:extLst>
                        <a:ext uri="{FF2B5EF4-FFF2-40B4-BE49-F238E27FC236}">
                          <a16:creationId xmlns:a16="http://schemas.microsoft.com/office/drawing/2014/main" id="{D9204ABB-C30E-FA74-3797-7F8E5E73F5C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54" name="Group 953">
                  <a:extLst>
                    <a:ext uri="{FF2B5EF4-FFF2-40B4-BE49-F238E27FC236}">
                      <a16:creationId xmlns:a16="http://schemas.microsoft.com/office/drawing/2014/main" id="{8F301C0E-CB5A-EB10-CEF9-8D56D7445BC3}"/>
                    </a:ext>
                  </a:extLst>
                </p:cNvPr>
                <p:cNvGrpSpPr/>
                <p:nvPr/>
              </p:nvGrpSpPr>
              <p:grpSpPr>
                <a:xfrm>
                  <a:off x="8286567" y="874134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1000" name="Group 999">
                    <a:extLst>
                      <a:ext uri="{FF2B5EF4-FFF2-40B4-BE49-F238E27FC236}">
                        <a16:creationId xmlns:a16="http://schemas.microsoft.com/office/drawing/2014/main" id="{6E26C296-02C4-9405-463E-7DDD1FAFBB65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16" name="Line 55">
                      <a:extLst>
                        <a:ext uri="{FF2B5EF4-FFF2-40B4-BE49-F238E27FC236}">
                          <a16:creationId xmlns:a16="http://schemas.microsoft.com/office/drawing/2014/main" id="{66D03F28-3F6B-77D6-7E29-B351DA0EB6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17" name="AutoShape 56">
                      <a:extLst>
                        <a:ext uri="{FF2B5EF4-FFF2-40B4-BE49-F238E27FC236}">
                          <a16:creationId xmlns:a16="http://schemas.microsoft.com/office/drawing/2014/main" id="{26000EA3-8266-4ACF-38AF-DAC3DE5C3DB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01" name="Group 1000">
                    <a:extLst>
                      <a:ext uri="{FF2B5EF4-FFF2-40B4-BE49-F238E27FC236}">
                        <a16:creationId xmlns:a16="http://schemas.microsoft.com/office/drawing/2014/main" id="{4076575D-7854-CA02-29EF-BAF64AA289B3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14" name="Line 55">
                      <a:extLst>
                        <a:ext uri="{FF2B5EF4-FFF2-40B4-BE49-F238E27FC236}">
                          <a16:creationId xmlns:a16="http://schemas.microsoft.com/office/drawing/2014/main" id="{283C934A-0CCE-CB7B-08DE-A71E30DB58E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15" name="AutoShape 56">
                      <a:extLst>
                        <a:ext uri="{FF2B5EF4-FFF2-40B4-BE49-F238E27FC236}">
                          <a16:creationId xmlns:a16="http://schemas.microsoft.com/office/drawing/2014/main" id="{F51650AC-F7A7-F6D5-9C59-CAB9434A006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02" name="Group 1001">
                    <a:extLst>
                      <a:ext uri="{FF2B5EF4-FFF2-40B4-BE49-F238E27FC236}">
                        <a16:creationId xmlns:a16="http://schemas.microsoft.com/office/drawing/2014/main" id="{F9ED83F6-3475-B8FA-B0C5-0528F365E8EF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12" name="Line 55">
                      <a:extLst>
                        <a:ext uri="{FF2B5EF4-FFF2-40B4-BE49-F238E27FC236}">
                          <a16:creationId xmlns:a16="http://schemas.microsoft.com/office/drawing/2014/main" id="{A2D5B71B-F448-A792-F4C7-146C60618C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13" name="AutoShape 56">
                      <a:extLst>
                        <a:ext uri="{FF2B5EF4-FFF2-40B4-BE49-F238E27FC236}">
                          <a16:creationId xmlns:a16="http://schemas.microsoft.com/office/drawing/2014/main" id="{9A0309F2-DA99-4BFA-2815-B7052797CF0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03" name="Group 1002">
                    <a:extLst>
                      <a:ext uri="{FF2B5EF4-FFF2-40B4-BE49-F238E27FC236}">
                        <a16:creationId xmlns:a16="http://schemas.microsoft.com/office/drawing/2014/main" id="{77A2B0C6-BD2F-64AD-305A-2650E86BC198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10" name="Line 55">
                      <a:extLst>
                        <a:ext uri="{FF2B5EF4-FFF2-40B4-BE49-F238E27FC236}">
                          <a16:creationId xmlns:a16="http://schemas.microsoft.com/office/drawing/2014/main" id="{E497B68D-0C4B-C0DC-8C84-0A8F41128D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11" name="AutoShape 56">
                      <a:extLst>
                        <a:ext uri="{FF2B5EF4-FFF2-40B4-BE49-F238E27FC236}">
                          <a16:creationId xmlns:a16="http://schemas.microsoft.com/office/drawing/2014/main" id="{4B507720-97EE-9678-4AE0-468DFC7F891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04" name="Group 1003">
                    <a:extLst>
                      <a:ext uri="{FF2B5EF4-FFF2-40B4-BE49-F238E27FC236}">
                        <a16:creationId xmlns:a16="http://schemas.microsoft.com/office/drawing/2014/main" id="{914FB1FA-0DA1-F40F-9C71-FA2F011BEBF2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08" name="Line 55">
                      <a:extLst>
                        <a:ext uri="{FF2B5EF4-FFF2-40B4-BE49-F238E27FC236}">
                          <a16:creationId xmlns:a16="http://schemas.microsoft.com/office/drawing/2014/main" id="{CEB53DBE-2CC0-9D36-37B6-DA37E750634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09" name="AutoShape 56">
                      <a:extLst>
                        <a:ext uri="{FF2B5EF4-FFF2-40B4-BE49-F238E27FC236}">
                          <a16:creationId xmlns:a16="http://schemas.microsoft.com/office/drawing/2014/main" id="{514EEBAF-12EC-E0D4-2353-868AFB5ADA9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1005" name="Group 1004">
                    <a:extLst>
                      <a:ext uri="{FF2B5EF4-FFF2-40B4-BE49-F238E27FC236}">
                        <a16:creationId xmlns:a16="http://schemas.microsoft.com/office/drawing/2014/main" id="{A5ABEB2D-9981-54F7-BB06-B8A2E79353AB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1006" name="Line 55">
                      <a:extLst>
                        <a:ext uri="{FF2B5EF4-FFF2-40B4-BE49-F238E27FC236}">
                          <a16:creationId xmlns:a16="http://schemas.microsoft.com/office/drawing/2014/main" id="{611F7FA1-79B1-4461-5FC4-D759201101C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1007" name="AutoShape 56">
                      <a:extLst>
                        <a:ext uri="{FF2B5EF4-FFF2-40B4-BE49-F238E27FC236}">
                          <a16:creationId xmlns:a16="http://schemas.microsoft.com/office/drawing/2014/main" id="{75ACC10D-9DB6-A636-4BF4-E81CA8E13F7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955" name="Group 954">
                  <a:extLst>
                    <a:ext uri="{FF2B5EF4-FFF2-40B4-BE49-F238E27FC236}">
                      <a16:creationId xmlns:a16="http://schemas.microsoft.com/office/drawing/2014/main" id="{95302DE9-678A-6748-0C1F-12C48920960A}"/>
                    </a:ext>
                  </a:extLst>
                </p:cNvPr>
                <p:cNvGrpSpPr/>
                <p:nvPr/>
              </p:nvGrpSpPr>
              <p:grpSpPr>
                <a:xfrm>
                  <a:off x="4285821" y="3309230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96" name="Rectangle 995">
                    <a:extLst>
                      <a:ext uri="{FF2B5EF4-FFF2-40B4-BE49-F238E27FC236}">
                        <a16:creationId xmlns:a16="http://schemas.microsoft.com/office/drawing/2014/main" id="{41DACF5B-59EF-A66C-F023-3A0C0F9E3F86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97" name="Rectangle 996">
                    <a:extLst>
                      <a:ext uri="{FF2B5EF4-FFF2-40B4-BE49-F238E27FC236}">
                        <a16:creationId xmlns:a16="http://schemas.microsoft.com/office/drawing/2014/main" id="{AAF4605B-4F99-91E4-FBD0-AB6A956A7722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98" name="Chord 997">
                    <a:extLst>
                      <a:ext uri="{FF2B5EF4-FFF2-40B4-BE49-F238E27FC236}">
                        <a16:creationId xmlns:a16="http://schemas.microsoft.com/office/drawing/2014/main" id="{64B6AFF7-6068-0CB4-6265-2E01E68BCAA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9" name="Rectangle 998">
                    <a:extLst>
                      <a:ext uri="{FF2B5EF4-FFF2-40B4-BE49-F238E27FC236}">
                        <a16:creationId xmlns:a16="http://schemas.microsoft.com/office/drawing/2014/main" id="{F05D924A-88C9-E935-274F-8E5949C72E44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56" name="Group 955">
                  <a:extLst>
                    <a:ext uri="{FF2B5EF4-FFF2-40B4-BE49-F238E27FC236}">
                      <a16:creationId xmlns:a16="http://schemas.microsoft.com/office/drawing/2014/main" id="{1D4EA4E4-2263-AC03-15EA-3C118362FC4C}"/>
                    </a:ext>
                  </a:extLst>
                </p:cNvPr>
                <p:cNvGrpSpPr/>
                <p:nvPr/>
              </p:nvGrpSpPr>
              <p:grpSpPr>
                <a:xfrm>
                  <a:off x="4820827" y="3305519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92" name="Rectangle 991">
                    <a:extLst>
                      <a:ext uri="{FF2B5EF4-FFF2-40B4-BE49-F238E27FC236}">
                        <a16:creationId xmlns:a16="http://schemas.microsoft.com/office/drawing/2014/main" id="{5E7FAE9A-CDD4-AE6E-29CF-25F13567DFB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93" name="Rectangle 992">
                    <a:extLst>
                      <a:ext uri="{FF2B5EF4-FFF2-40B4-BE49-F238E27FC236}">
                        <a16:creationId xmlns:a16="http://schemas.microsoft.com/office/drawing/2014/main" id="{F1A9C061-6E9F-EAB4-6BC2-427EEDE20182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94" name="Chord 993">
                    <a:extLst>
                      <a:ext uri="{FF2B5EF4-FFF2-40B4-BE49-F238E27FC236}">
                        <a16:creationId xmlns:a16="http://schemas.microsoft.com/office/drawing/2014/main" id="{7FAC02E2-DC3A-E64D-AB7E-DB5BF8FA12B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5" name="Rectangle 994">
                    <a:extLst>
                      <a:ext uri="{FF2B5EF4-FFF2-40B4-BE49-F238E27FC236}">
                        <a16:creationId xmlns:a16="http://schemas.microsoft.com/office/drawing/2014/main" id="{862BBDF2-EA0F-A679-07EB-393FA68DAB0F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57" name="Group 956">
                  <a:extLst>
                    <a:ext uri="{FF2B5EF4-FFF2-40B4-BE49-F238E27FC236}">
                      <a16:creationId xmlns:a16="http://schemas.microsoft.com/office/drawing/2014/main" id="{671C5ECB-BFBC-EF00-BD94-454BBD06E568}"/>
                    </a:ext>
                  </a:extLst>
                </p:cNvPr>
                <p:cNvGrpSpPr/>
                <p:nvPr/>
              </p:nvGrpSpPr>
              <p:grpSpPr>
                <a:xfrm>
                  <a:off x="5355833" y="3301808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88" name="Rectangle 987">
                    <a:extLst>
                      <a:ext uri="{FF2B5EF4-FFF2-40B4-BE49-F238E27FC236}">
                        <a16:creationId xmlns:a16="http://schemas.microsoft.com/office/drawing/2014/main" id="{4334C887-BA79-D3FE-5326-AEB8B193B1CC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89" name="Rectangle 988">
                    <a:extLst>
                      <a:ext uri="{FF2B5EF4-FFF2-40B4-BE49-F238E27FC236}">
                        <a16:creationId xmlns:a16="http://schemas.microsoft.com/office/drawing/2014/main" id="{A79C2C6A-8B25-F093-32C5-4A6F9834DC29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90" name="Chord 989">
                    <a:extLst>
                      <a:ext uri="{FF2B5EF4-FFF2-40B4-BE49-F238E27FC236}">
                        <a16:creationId xmlns:a16="http://schemas.microsoft.com/office/drawing/2014/main" id="{0BF6B906-EDB4-854B-D016-3F573274336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1" name="Rectangle 990">
                    <a:extLst>
                      <a:ext uri="{FF2B5EF4-FFF2-40B4-BE49-F238E27FC236}">
                        <a16:creationId xmlns:a16="http://schemas.microsoft.com/office/drawing/2014/main" id="{062D592E-712E-8280-2C40-5001B82F1FAA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58" name="Group 957">
                  <a:extLst>
                    <a:ext uri="{FF2B5EF4-FFF2-40B4-BE49-F238E27FC236}">
                      <a16:creationId xmlns:a16="http://schemas.microsoft.com/office/drawing/2014/main" id="{039ED9E6-F128-3868-60FA-E978DB58EEB2}"/>
                    </a:ext>
                  </a:extLst>
                </p:cNvPr>
                <p:cNvGrpSpPr/>
                <p:nvPr/>
              </p:nvGrpSpPr>
              <p:grpSpPr>
                <a:xfrm>
                  <a:off x="5890839" y="3298097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84" name="Rectangle 983">
                    <a:extLst>
                      <a:ext uri="{FF2B5EF4-FFF2-40B4-BE49-F238E27FC236}">
                        <a16:creationId xmlns:a16="http://schemas.microsoft.com/office/drawing/2014/main" id="{6B76C7FB-ED63-A598-E592-FD9232CB1F95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85" name="Rectangle 984">
                    <a:extLst>
                      <a:ext uri="{FF2B5EF4-FFF2-40B4-BE49-F238E27FC236}">
                        <a16:creationId xmlns:a16="http://schemas.microsoft.com/office/drawing/2014/main" id="{05FA1A43-CEDC-14A5-23BE-A3FF4D46F509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86" name="Chord 985">
                    <a:extLst>
                      <a:ext uri="{FF2B5EF4-FFF2-40B4-BE49-F238E27FC236}">
                        <a16:creationId xmlns:a16="http://schemas.microsoft.com/office/drawing/2014/main" id="{2403FD97-F537-7094-01B1-7243E40CCCB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7" name="Rectangle 986">
                    <a:extLst>
                      <a:ext uri="{FF2B5EF4-FFF2-40B4-BE49-F238E27FC236}">
                        <a16:creationId xmlns:a16="http://schemas.microsoft.com/office/drawing/2014/main" id="{24C91478-5E7A-B1FD-BA63-98A3306CC5AD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59" name="Group 958">
                  <a:extLst>
                    <a:ext uri="{FF2B5EF4-FFF2-40B4-BE49-F238E27FC236}">
                      <a16:creationId xmlns:a16="http://schemas.microsoft.com/office/drawing/2014/main" id="{6C1D17B3-1588-456D-DA71-04FE7D0C0257}"/>
                    </a:ext>
                  </a:extLst>
                </p:cNvPr>
                <p:cNvGrpSpPr/>
                <p:nvPr/>
              </p:nvGrpSpPr>
              <p:grpSpPr>
                <a:xfrm>
                  <a:off x="6425845" y="329438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80" name="Rectangle 979">
                    <a:extLst>
                      <a:ext uri="{FF2B5EF4-FFF2-40B4-BE49-F238E27FC236}">
                        <a16:creationId xmlns:a16="http://schemas.microsoft.com/office/drawing/2014/main" id="{B575648C-11C7-5AB6-26CD-BB6242FE9E41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81" name="Rectangle 980">
                    <a:extLst>
                      <a:ext uri="{FF2B5EF4-FFF2-40B4-BE49-F238E27FC236}">
                        <a16:creationId xmlns:a16="http://schemas.microsoft.com/office/drawing/2014/main" id="{A398D027-E72C-89D3-C490-A121D939C120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82" name="Chord 981">
                    <a:extLst>
                      <a:ext uri="{FF2B5EF4-FFF2-40B4-BE49-F238E27FC236}">
                        <a16:creationId xmlns:a16="http://schemas.microsoft.com/office/drawing/2014/main" id="{02C1CF87-3540-29A3-852E-127C05F69F5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3" name="Rectangle 982">
                    <a:extLst>
                      <a:ext uri="{FF2B5EF4-FFF2-40B4-BE49-F238E27FC236}">
                        <a16:creationId xmlns:a16="http://schemas.microsoft.com/office/drawing/2014/main" id="{E5A14B29-F4FB-DF8F-8C61-CD3DE409644C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60" name="Group 959">
                  <a:extLst>
                    <a:ext uri="{FF2B5EF4-FFF2-40B4-BE49-F238E27FC236}">
                      <a16:creationId xmlns:a16="http://schemas.microsoft.com/office/drawing/2014/main" id="{D9D4B54A-0B30-B69D-27FC-D286B6B32FEE}"/>
                    </a:ext>
                  </a:extLst>
                </p:cNvPr>
                <p:cNvGrpSpPr/>
                <p:nvPr/>
              </p:nvGrpSpPr>
              <p:grpSpPr>
                <a:xfrm>
                  <a:off x="6960851" y="329665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76" name="Rectangle 975">
                    <a:extLst>
                      <a:ext uri="{FF2B5EF4-FFF2-40B4-BE49-F238E27FC236}">
                        <a16:creationId xmlns:a16="http://schemas.microsoft.com/office/drawing/2014/main" id="{DFD8F958-8CAD-0274-794D-EF9044D30792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77" name="Rectangle 976">
                    <a:extLst>
                      <a:ext uri="{FF2B5EF4-FFF2-40B4-BE49-F238E27FC236}">
                        <a16:creationId xmlns:a16="http://schemas.microsoft.com/office/drawing/2014/main" id="{56F81D31-B98D-8D88-DBD0-6D739679E3D2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78" name="Chord 977">
                    <a:extLst>
                      <a:ext uri="{FF2B5EF4-FFF2-40B4-BE49-F238E27FC236}">
                        <a16:creationId xmlns:a16="http://schemas.microsoft.com/office/drawing/2014/main" id="{BBEFAB77-8BF4-F07E-9E93-EDC628A008A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9" name="Rectangle 978">
                    <a:extLst>
                      <a:ext uri="{FF2B5EF4-FFF2-40B4-BE49-F238E27FC236}">
                        <a16:creationId xmlns:a16="http://schemas.microsoft.com/office/drawing/2014/main" id="{C1121567-18C6-FD24-38E1-E62FF7FA19CF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61" name="Group 960">
                  <a:extLst>
                    <a:ext uri="{FF2B5EF4-FFF2-40B4-BE49-F238E27FC236}">
                      <a16:creationId xmlns:a16="http://schemas.microsoft.com/office/drawing/2014/main" id="{B4FE8043-EB26-24DF-6786-ECF3C553AFA7}"/>
                    </a:ext>
                  </a:extLst>
                </p:cNvPr>
                <p:cNvGrpSpPr/>
                <p:nvPr/>
              </p:nvGrpSpPr>
              <p:grpSpPr>
                <a:xfrm>
                  <a:off x="7495857" y="329891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72" name="Rectangle 971">
                    <a:extLst>
                      <a:ext uri="{FF2B5EF4-FFF2-40B4-BE49-F238E27FC236}">
                        <a16:creationId xmlns:a16="http://schemas.microsoft.com/office/drawing/2014/main" id="{B2BAECBD-A2DB-21D8-5F39-55B1373D3F47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73" name="Rectangle 972">
                    <a:extLst>
                      <a:ext uri="{FF2B5EF4-FFF2-40B4-BE49-F238E27FC236}">
                        <a16:creationId xmlns:a16="http://schemas.microsoft.com/office/drawing/2014/main" id="{7D0ADF50-55C6-40B8-70C1-FF93AB54C228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74" name="Chord 973">
                    <a:extLst>
                      <a:ext uri="{FF2B5EF4-FFF2-40B4-BE49-F238E27FC236}">
                        <a16:creationId xmlns:a16="http://schemas.microsoft.com/office/drawing/2014/main" id="{CCEA3111-954E-5954-857E-253B64611C0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5" name="Rectangle 974">
                    <a:extLst>
                      <a:ext uri="{FF2B5EF4-FFF2-40B4-BE49-F238E27FC236}">
                        <a16:creationId xmlns:a16="http://schemas.microsoft.com/office/drawing/2014/main" id="{B19E53FB-CD16-21AC-B389-B54BE7E78FC2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62" name="Group 961">
                  <a:extLst>
                    <a:ext uri="{FF2B5EF4-FFF2-40B4-BE49-F238E27FC236}">
                      <a16:creationId xmlns:a16="http://schemas.microsoft.com/office/drawing/2014/main" id="{5F29E600-5C09-8DDC-21A1-5660569C046E}"/>
                    </a:ext>
                  </a:extLst>
                </p:cNvPr>
                <p:cNvGrpSpPr/>
                <p:nvPr/>
              </p:nvGrpSpPr>
              <p:grpSpPr>
                <a:xfrm>
                  <a:off x="8030863" y="3295205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968" name="Rectangle 967">
                    <a:extLst>
                      <a:ext uri="{FF2B5EF4-FFF2-40B4-BE49-F238E27FC236}">
                        <a16:creationId xmlns:a16="http://schemas.microsoft.com/office/drawing/2014/main" id="{951F582F-1C77-8A73-1CC4-E49779BB3D10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69" name="Rectangle 968">
                    <a:extLst>
                      <a:ext uri="{FF2B5EF4-FFF2-40B4-BE49-F238E27FC236}">
                        <a16:creationId xmlns:a16="http://schemas.microsoft.com/office/drawing/2014/main" id="{143E0E05-6789-03A5-A6C6-3DD0D9080F14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70" name="Chord 969">
                    <a:extLst>
                      <a:ext uri="{FF2B5EF4-FFF2-40B4-BE49-F238E27FC236}">
                        <a16:creationId xmlns:a16="http://schemas.microsoft.com/office/drawing/2014/main" id="{B699D488-FCE9-5963-6347-6C4C127C481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1" name="Rectangle 970">
                    <a:extLst>
                      <a:ext uri="{FF2B5EF4-FFF2-40B4-BE49-F238E27FC236}">
                        <a16:creationId xmlns:a16="http://schemas.microsoft.com/office/drawing/2014/main" id="{2FCED178-1F54-44DE-F637-8577040A0CC7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963" name="Group 962">
                  <a:extLst>
                    <a:ext uri="{FF2B5EF4-FFF2-40B4-BE49-F238E27FC236}">
                      <a16:creationId xmlns:a16="http://schemas.microsoft.com/office/drawing/2014/main" id="{D3DE4103-00E3-DAA3-34AD-5A6782C1FF23}"/>
                    </a:ext>
                  </a:extLst>
                </p:cNvPr>
                <p:cNvGrpSpPr/>
                <p:nvPr/>
              </p:nvGrpSpPr>
              <p:grpSpPr>
                <a:xfrm>
                  <a:off x="7474241" y="209090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966" name="Line 55">
                    <a:extLst>
                      <a:ext uri="{FF2B5EF4-FFF2-40B4-BE49-F238E27FC236}">
                        <a16:creationId xmlns:a16="http://schemas.microsoft.com/office/drawing/2014/main" id="{A3B595D6-6FA8-807D-CF81-2F987217A83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967" name="AutoShape 56">
                    <a:extLst>
                      <a:ext uri="{FF2B5EF4-FFF2-40B4-BE49-F238E27FC236}">
                        <a16:creationId xmlns:a16="http://schemas.microsoft.com/office/drawing/2014/main" id="{2397205A-CFBF-C31A-9EE3-4431995245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cxnSp>
              <p:nvCxnSpPr>
                <p:cNvPr id="964" name="Straight Connector 963">
                  <a:extLst>
                    <a:ext uri="{FF2B5EF4-FFF2-40B4-BE49-F238E27FC236}">
                      <a16:creationId xmlns:a16="http://schemas.microsoft.com/office/drawing/2014/main" id="{5F19F33C-211E-9744-0A06-4806259170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42620" y="3376127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5" name="Straight Connector 964">
                  <a:extLst>
                    <a:ext uri="{FF2B5EF4-FFF2-40B4-BE49-F238E27FC236}">
                      <a16:creationId xmlns:a16="http://schemas.microsoft.com/office/drawing/2014/main" id="{89ADE55C-CE0E-DAF3-421B-4C9A30CE20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30298" y="1708366"/>
                  <a:ext cx="0" cy="122271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261A7254-0C1A-2286-545B-B74C5279ECE0}"/>
                  </a:ext>
                </a:extLst>
              </p:cNvPr>
              <p:cNvGrpSpPr/>
              <p:nvPr/>
            </p:nvGrpSpPr>
            <p:grpSpPr>
              <a:xfrm>
                <a:off x="4584730" y="2813548"/>
                <a:ext cx="2350168" cy="1222369"/>
                <a:chOff x="3664492" y="746516"/>
                <a:chExt cx="6665806" cy="3522550"/>
              </a:xfrm>
            </p:grpSpPr>
            <p:grpSp>
              <p:nvGrpSpPr>
                <p:cNvPr id="650" name="Group 649">
                  <a:extLst>
                    <a:ext uri="{FF2B5EF4-FFF2-40B4-BE49-F238E27FC236}">
                      <a16:creationId xmlns:a16="http://schemas.microsoft.com/office/drawing/2014/main" id="{167BD45D-27F9-4F48-6FC9-65A869827FCC}"/>
                    </a:ext>
                  </a:extLst>
                </p:cNvPr>
                <p:cNvGrpSpPr/>
                <p:nvPr/>
              </p:nvGrpSpPr>
              <p:grpSpPr>
                <a:xfrm flipV="1">
                  <a:off x="3670973" y="2642494"/>
                  <a:ext cx="4804941" cy="690773"/>
                  <a:chOff x="3017806" y="2631464"/>
                  <a:chExt cx="4804941" cy="1319204"/>
                </a:xfrm>
              </p:grpSpPr>
              <p:sp>
                <p:nvSpPr>
                  <p:cNvPr id="902" name="Rectangle 901">
                    <a:extLst>
                      <a:ext uri="{FF2B5EF4-FFF2-40B4-BE49-F238E27FC236}">
                        <a16:creationId xmlns:a16="http://schemas.microsoft.com/office/drawing/2014/main" id="{F070CACC-0AE7-2DE6-D3B5-3F784D9F3B6A}"/>
                      </a:ext>
                    </a:extLst>
                  </p:cNvPr>
                  <p:cNvSpPr/>
                  <p:nvPr/>
                </p:nvSpPr>
                <p:spPr>
                  <a:xfrm>
                    <a:off x="3017806" y="2631464"/>
                    <a:ext cx="4804941" cy="1319204"/>
                  </a:xfrm>
                  <a:prstGeom prst="rect">
                    <a:avLst/>
                  </a:prstGeom>
                  <a:noFill/>
                  <a:ln>
                    <a:solidFill>
                      <a:srgbClr val="800000"/>
                    </a:solidFill>
                  </a:ln>
                  <a:effectLst>
                    <a:innerShdw>
                      <a:srgbClr val="FFFFFF"/>
                    </a:inn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03" name="Rectangle 902">
                    <a:extLst>
                      <a:ext uri="{FF2B5EF4-FFF2-40B4-BE49-F238E27FC236}">
                        <a16:creationId xmlns:a16="http://schemas.microsoft.com/office/drawing/2014/main" id="{832BDFE6-10C6-B725-1D49-41C3CEB7DCC8}"/>
                      </a:ext>
                    </a:extLst>
                  </p:cNvPr>
                  <p:cNvSpPr/>
                  <p:nvPr/>
                </p:nvSpPr>
                <p:spPr>
                  <a:xfrm>
                    <a:off x="3533927" y="264490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04" name="Rectangle 903">
                    <a:extLst>
                      <a:ext uri="{FF2B5EF4-FFF2-40B4-BE49-F238E27FC236}">
                        <a16:creationId xmlns:a16="http://schemas.microsoft.com/office/drawing/2014/main" id="{F10060E4-E80C-A93C-AAC6-B5208BE37E26}"/>
                      </a:ext>
                    </a:extLst>
                  </p:cNvPr>
                  <p:cNvSpPr/>
                  <p:nvPr/>
                </p:nvSpPr>
                <p:spPr>
                  <a:xfrm>
                    <a:off x="5096141" y="2635031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905" name="Rectangle 904">
                    <a:extLst>
                      <a:ext uri="{FF2B5EF4-FFF2-40B4-BE49-F238E27FC236}">
                        <a16:creationId xmlns:a16="http://schemas.microsoft.com/office/drawing/2014/main" id="{C27CDF84-3AEF-2438-31B0-9F181647E344}"/>
                      </a:ext>
                    </a:extLst>
                  </p:cNvPr>
                  <p:cNvSpPr/>
                  <p:nvPr/>
                </p:nvSpPr>
                <p:spPr>
                  <a:xfrm>
                    <a:off x="6570071" y="2633052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sp>
              <p:nvSpPr>
                <p:cNvPr id="651" name="Cube 650">
                  <a:extLst>
                    <a:ext uri="{FF2B5EF4-FFF2-40B4-BE49-F238E27FC236}">
                      <a16:creationId xmlns:a16="http://schemas.microsoft.com/office/drawing/2014/main" id="{BA265BEB-CF0C-65D5-AB8A-BABDC800BC01}"/>
                    </a:ext>
                  </a:extLst>
                </p:cNvPr>
                <p:cNvSpPr/>
                <p:nvPr/>
              </p:nvSpPr>
              <p:spPr>
                <a:xfrm>
                  <a:off x="3664492" y="786406"/>
                  <a:ext cx="6652844" cy="2548800"/>
                </a:xfrm>
                <a:prstGeom prst="cube">
                  <a:avLst>
                    <a:gd name="adj" fmla="val 72442"/>
                  </a:avLst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652" name="Group 651">
                  <a:extLst>
                    <a:ext uri="{FF2B5EF4-FFF2-40B4-BE49-F238E27FC236}">
                      <a16:creationId xmlns:a16="http://schemas.microsoft.com/office/drawing/2014/main" id="{CE5B9310-A45F-AAAF-FC7A-CF185B9E98A8}"/>
                    </a:ext>
                  </a:extLst>
                </p:cNvPr>
                <p:cNvGrpSpPr/>
                <p:nvPr/>
              </p:nvGrpSpPr>
              <p:grpSpPr>
                <a:xfrm>
                  <a:off x="3694755" y="3575668"/>
                  <a:ext cx="4593969" cy="70212"/>
                  <a:chOff x="1735494" y="2140433"/>
                  <a:chExt cx="5372457" cy="190234"/>
                </a:xfrm>
              </p:grpSpPr>
              <p:sp>
                <p:nvSpPr>
                  <p:cNvPr id="896" name="Freeform 366">
                    <a:extLst>
                      <a:ext uri="{FF2B5EF4-FFF2-40B4-BE49-F238E27FC236}">
                        <a16:creationId xmlns:a16="http://schemas.microsoft.com/office/drawing/2014/main" id="{9606D2E7-2621-D8D5-67D2-0319917D2F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2101413" y="1774514"/>
                    <a:ext cx="182562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897" name="Freeform 366">
                    <a:extLst>
                      <a:ext uri="{FF2B5EF4-FFF2-40B4-BE49-F238E27FC236}">
                        <a16:creationId xmlns:a16="http://schemas.microsoft.com/office/drawing/2014/main" id="{A5338357-4A72-A76C-3378-C3DACC3E13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007991" y="1776100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898" name="Freeform 366">
                    <a:extLst>
                      <a:ext uri="{FF2B5EF4-FFF2-40B4-BE49-F238E27FC236}">
                        <a16:creationId xmlns:a16="http://schemas.microsoft.com/office/drawing/2014/main" id="{7B18FB49-B759-8685-494A-C1ACAF57F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914570" y="17776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899" name="Freeform 366">
                    <a:extLst>
                      <a:ext uri="{FF2B5EF4-FFF2-40B4-BE49-F238E27FC236}">
                        <a16:creationId xmlns:a16="http://schemas.microsoft.com/office/drawing/2014/main" id="{FECD1DF9-994E-30C4-8606-1E0B0BCECF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4796204" y="1779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900" name="Freeform 366">
                    <a:extLst>
                      <a:ext uri="{FF2B5EF4-FFF2-40B4-BE49-F238E27FC236}">
                        <a16:creationId xmlns:a16="http://schemas.microsoft.com/office/drawing/2014/main" id="{8211FC8A-0229-47AC-8A2C-41A4057507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5677838" y="1780688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901" name="Freeform 366">
                    <a:extLst>
                      <a:ext uri="{FF2B5EF4-FFF2-40B4-BE49-F238E27FC236}">
                        <a16:creationId xmlns:a16="http://schemas.microsoft.com/office/drawing/2014/main" id="{98BA8FFB-AABA-4C1E-B299-8B461F23DC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6559471" y="1782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sp>
              <p:nvSpPr>
                <p:cNvPr id="653" name="Freeform 863">
                  <a:extLst>
                    <a:ext uri="{FF2B5EF4-FFF2-40B4-BE49-F238E27FC236}">
                      <a16:creationId xmlns:a16="http://schemas.microsoft.com/office/drawing/2014/main" id="{F602A06A-EAB5-7A09-4AA6-3374864248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9813" y="2785328"/>
                  <a:ext cx="400582" cy="420830"/>
                </a:xfrm>
                <a:custGeom>
                  <a:avLst/>
                  <a:gdLst>
                    <a:gd name="T0" fmla="*/ 0 w 576"/>
                    <a:gd name="T1" fmla="*/ 231 h 461"/>
                    <a:gd name="T2" fmla="*/ 115 w 576"/>
                    <a:gd name="T3" fmla="*/ 461 h 461"/>
                    <a:gd name="T4" fmla="*/ 576 w 576"/>
                    <a:gd name="T5" fmla="*/ 231 h 461"/>
                    <a:gd name="T6" fmla="*/ 115 w 576"/>
                    <a:gd name="T7" fmla="*/ 0 h 461"/>
                    <a:gd name="T8" fmla="*/ 0 w 576"/>
                    <a:gd name="T9" fmla="*/ 231 h 4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6" h="461">
                      <a:moveTo>
                        <a:pt x="0" y="231"/>
                      </a:moveTo>
                      <a:lnTo>
                        <a:pt x="115" y="461"/>
                      </a:lnTo>
                      <a:lnTo>
                        <a:pt x="576" y="231"/>
                      </a:lnTo>
                      <a:lnTo>
                        <a:pt x="115" y="0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905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200" dirty="0"/>
                </a:p>
              </p:txBody>
            </p:sp>
            <p:cxnSp>
              <p:nvCxnSpPr>
                <p:cNvPr id="654" name="Straight Connector 653">
                  <a:extLst>
                    <a:ext uri="{FF2B5EF4-FFF2-40B4-BE49-F238E27FC236}">
                      <a16:creationId xmlns:a16="http://schemas.microsoft.com/office/drawing/2014/main" id="{3E137CBD-D05F-7CB3-2174-D170A6E4B9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87150" y="770700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>
                  <a:extLst>
                    <a:ext uri="{FF2B5EF4-FFF2-40B4-BE49-F238E27FC236}">
                      <a16:creationId xmlns:a16="http://schemas.microsoft.com/office/drawing/2014/main" id="{A59BFA4F-2D40-184E-0F08-07915A8555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50738" y="230370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>
                  <a:extLst>
                    <a:ext uri="{FF2B5EF4-FFF2-40B4-BE49-F238E27FC236}">
                      <a16:creationId xmlns:a16="http://schemas.microsoft.com/office/drawing/2014/main" id="{A69C5BAF-5767-4904-DEEB-8D91E37DA7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66788" y="2343057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>
                  <a:extLst>
                    <a:ext uri="{FF2B5EF4-FFF2-40B4-BE49-F238E27FC236}">
                      <a16:creationId xmlns:a16="http://schemas.microsoft.com/office/drawing/2014/main" id="{DAFC8544-609D-00E7-A378-0E9115A41B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7408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>
                  <a:extLst>
                    <a:ext uri="{FF2B5EF4-FFF2-40B4-BE49-F238E27FC236}">
                      <a16:creationId xmlns:a16="http://schemas.microsoft.com/office/drawing/2014/main" id="{C14DF1FB-E769-238A-D67A-F739F57AD9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1507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>
                  <a:extLst>
                    <a:ext uri="{FF2B5EF4-FFF2-40B4-BE49-F238E27FC236}">
                      <a16:creationId xmlns:a16="http://schemas.microsoft.com/office/drawing/2014/main" id="{1E4A6887-A63D-5455-7106-3BCE23A210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25605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>
                  <a:extLst>
                    <a:ext uri="{FF2B5EF4-FFF2-40B4-BE49-F238E27FC236}">
                      <a16:creationId xmlns:a16="http://schemas.microsoft.com/office/drawing/2014/main" id="{AFC19597-E6AD-5638-B637-949585C074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797038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>
                  <a:extLst>
                    <a:ext uri="{FF2B5EF4-FFF2-40B4-BE49-F238E27FC236}">
                      <a16:creationId xmlns:a16="http://schemas.microsoft.com/office/drawing/2014/main" id="{364A3D67-25C3-5235-DE7A-FD0AB32E7B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38022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>
                  <a:extLst>
                    <a:ext uri="{FF2B5EF4-FFF2-40B4-BE49-F238E27FC236}">
                      <a16:creationId xmlns:a16="http://schemas.microsoft.com/office/drawing/2014/main" id="{10B8D501-94D7-15FD-C303-71974EB20F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87900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>
                  <a:extLst>
                    <a:ext uri="{FF2B5EF4-FFF2-40B4-BE49-F238E27FC236}">
                      <a16:creationId xmlns:a16="http://schemas.microsoft.com/office/drawing/2014/main" id="{EDBFED31-EA33-F796-F4AB-4EEE4EFB4B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41999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>
                  <a:extLst>
                    <a:ext uri="{FF2B5EF4-FFF2-40B4-BE49-F238E27FC236}">
                      <a16:creationId xmlns:a16="http://schemas.microsoft.com/office/drawing/2014/main" id="{30C20D58-5DBD-2D76-B511-377C4BBCA1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6097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>
                  <a:extLst>
                    <a:ext uri="{FF2B5EF4-FFF2-40B4-BE49-F238E27FC236}">
                      <a16:creationId xmlns:a16="http://schemas.microsoft.com/office/drawing/2014/main" id="{1C851355-9FD6-6B03-277F-EE07863F69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6640" y="765204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>
                  <a:extLst>
                    <a:ext uri="{FF2B5EF4-FFF2-40B4-BE49-F238E27FC236}">
                      <a16:creationId xmlns:a16="http://schemas.microsoft.com/office/drawing/2014/main" id="{B0541749-18FA-25C7-B18B-C05BE69111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46130" y="759708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>
                  <a:extLst>
                    <a:ext uri="{FF2B5EF4-FFF2-40B4-BE49-F238E27FC236}">
                      <a16:creationId xmlns:a16="http://schemas.microsoft.com/office/drawing/2014/main" id="{753E67EB-9F7C-400E-4F6C-A6FA814C4C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75620" y="7542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>
                  <a:extLst>
                    <a:ext uri="{FF2B5EF4-FFF2-40B4-BE49-F238E27FC236}">
                      <a16:creationId xmlns:a16="http://schemas.microsoft.com/office/drawing/2014/main" id="{1F9DB7F7-2AC7-D462-A9FE-F8CA55F2BD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05110" y="7487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>
                  <a:extLst>
                    <a:ext uri="{FF2B5EF4-FFF2-40B4-BE49-F238E27FC236}">
                      <a16:creationId xmlns:a16="http://schemas.microsoft.com/office/drawing/2014/main" id="{E607B365-A5C1-951A-D3A2-9CD0BF5E21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87352" y="7520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>
                  <a:extLst>
                    <a:ext uri="{FF2B5EF4-FFF2-40B4-BE49-F238E27FC236}">
                      <a16:creationId xmlns:a16="http://schemas.microsoft.com/office/drawing/2014/main" id="{458341C6-7167-EA8B-0FA8-AA0F1C1857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16842" y="7465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>
                  <a:extLst>
                    <a:ext uri="{FF2B5EF4-FFF2-40B4-BE49-F238E27FC236}">
                      <a16:creationId xmlns:a16="http://schemas.microsoft.com/office/drawing/2014/main" id="{7ABF3DAF-9B4B-E2DF-2D73-837C96248B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63916" y="7498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>
                  <a:extLst>
                    <a:ext uri="{FF2B5EF4-FFF2-40B4-BE49-F238E27FC236}">
                      <a16:creationId xmlns:a16="http://schemas.microsoft.com/office/drawing/2014/main" id="{DD9AFCFD-DD83-1C64-E414-83D550A69C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5955" y="201570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>
                  <a:extLst>
                    <a:ext uri="{FF2B5EF4-FFF2-40B4-BE49-F238E27FC236}">
                      <a16:creationId xmlns:a16="http://schemas.microsoft.com/office/drawing/2014/main" id="{6F107D05-1A65-26DA-C2DE-A619F05E27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964" y="172771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>
                  <a:extLst>
                    <a:ext uri="{FF2B5EF4-FFF2-40B4-BE49-F238E27FC236}">
                      <a16:creationId xmlns:a16="http://schemas.microsoft.com/office/drawing/2014/main" id="{A89089D9-0799-3CBA-F624-E8F21E6FA3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8805" y="143971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>
                  <a:extLst>
                    <a:ext uri="{FF2B5EF4-FFF2-40B4-BE49-F238E27FC236}">
                      <a16:creationId xmlns:a16="http://schemas.microsoft.com/office/drawing/2014/main" id="{A4741666-057A-083F-B62C-85FAD0F468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14022" y="115172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>
                  <a:extLst>
                    <a:ext uri="{FF2B5EF4-FFF2-40B4-BE49-F238E27FC236}">
                      <a16:creationId xmlns:a16="http://schemas.microsoft.com/office/drawing/2014/main" id="{D2872573-80B4-6257-3D0F-3DE8075C39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70797" y="2028809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>
                  <a:extLst>
                    <a:ext uri="{FF2B5EF4-FFF2-40B4-BE49-F238E27FC236}">
                      <a16:creationId xmlns:a16="http://schemas.microsoft.com/office/drawing/2014/main" id="{AE459D75-C522-5E98-DAC2-5C8DCE961B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74806" y="1714561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>
                  <a:extLst>
                    <a:ext uri="{FF2B5EF4-FFF2-40B4-BE49-F238E27FC236}">
                      <a16:creationId xmlns:a16="http://schemas.microsoft.com/office/drawing/2014/main" id="{8C073FEA-DDEB-06B6-B08D-479F51BFC4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52439" y="1453065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>
                  <a:extLst>
                    <a:ext uri="{FF2B5EF4-FFF2-40B4-BE49-F238E27FC236}">
                      <a16:creationId xmlns:a16="http://schemas.microsoft.com/office/drawing/2014/main" id="{BCE6499B-03B7-21F2-5F2C-ACFB9430D4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47656" y="1138818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80" name="Group 679">
                  <a:extLst>
                    <a:ext uri="{FF2B5EF4-FFF2-40B4-BE49-F238E27FC236}">
                      <a16:creationId xmlns:a16="http://schemas.microsoft.com/office/drawing/2014/main" id="{1BD7826D-001F-F3A1-DBFC-817FC7003872}"/>
                    </a:ext>
                  </a:extLst>
                </p:cNvPr>
                <p:cNvGrpSpPr/>
                <p:nvPr/>
              </p:nvGrpSpPr>
              <p:grpSpPr>
                <a:xfrm>
                  <a:off x="3750815" y="331294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892" name="Rectangle 891">
                    <a:extLst>
                      <a:ext uri="{FF2B5EF4-FFF2-40B4-BE49-F238E27FC236}">
                        <a16:creationId xmlns:a16="http://schemas.microsoft.com/office/drawing/2014/main" id="{D2E2EB9B-C699-5138-6472-CEDB8C7E2229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893" name="Rectangle 892">
                    <a:extLst>
                      <a:ext uri="{FF2B5EF4-FFF2-40B4-BE49-F238E27FC236}">
                        <a16:creationId xmlns:a16="http://schemas.microsoft.com/office/drawing/2014/main" id="{D0516358-58CD-B88F-4DB6-59B8673B59FB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894" name="Chord 893">
                    <a:extLst>
                      <a:ext uri="{FF2B5EF4-FFF2-40B4-BE49-F238E27FC236}">
                        <a16:creationId xmlns:a16="http://schemas.microsoft.com/office/drawing/2014/main" id="{3C54A7AD-A1B5-4EFD-88C0-F20F789F9B1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95" name="Rectangle 894">
                    <a:extLst>
                      <a:ext uri="{FF2B5EF4-FFF2-40B4-BE49-F238E27FC236}">
                        <a16:creationId xmlns:a16="http://schemas.microsoft.com/office/drawing/2014/main" id="{568EF44F-2584-FE99-CBB6-815AD91613F5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81" name="Group 680">
                  <a:extLst>
                    <a:ext uri="{FF2B5EF4-FFF2-40B4-BE49-F238E27FC236}">
                      <a16:creationId xmlns:a16="http://schemas.microsoft.com/office/drawing/2014/main" id="{38EEADFF-0673-107D-7F41-894730D2B989}"/>
                    </a:ext>
                  </a:extLst>
                </p:cNvPr>
                <p:cNvGrpSpPr/>
                <p:nvPr/>
              </p:nvGrpSpPr>
              <p:grpSpPr>
                <a:xfrm>
                  <a:off x="3978635" y="86931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874" name="Group 873">
                    <a:extLst>
                      <a:ext uri="{FF2B5EF4-FFF2-40B4-BE49-F238E27FC236}">
                        <a16:creationId xmlns:a16="http://schemas.microsoft.com/office/drawing/2014/main" id="{787409DA-4094-4A29-11FF-DC64439E02B2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90" name="Line 55">
                      <a:extLst>
                        <a:ext uri="{FF2B5EF4-FFF2-40B4-BE49-F238E27FC236}">
                          <a16:creationId xmlns:a16="http://schemas.microsoft.com/office/drawing/2014/main" id="{5B863D84-9682-A29E-D387-2C123D9BE6E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91" name="AutoShape 56">
                      <a:extLst>
                        <a:ext uri="{FF2B5EF4-FFF2-40B4-BE49-F238E27FC236}">
                          <a16:creationId xmlns:a16="http://schemas.microsoft.com/office/drawing/2014/main" id="{401AB1E3-473D-1C36-B9C2-3FA5C00A97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75" name="Group 874">
                    <a:extLst>
                      <a:ext uri="{FF2B5EF4-FFF2-40B4-BE49-F238E27FC236}">
                        <a16:creationId xmlns:a16="http://schemas.microsoft.com/office/drawing/2014/main" id="{3CC32D6D-D4F2-1681-5D09-5CFAF8F92D1F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88" name="Line 55">
                      <a:extLst>
                        <a:ext uri="{FF2B5EF4-FFF2-40B4-BE49-F238E27FC236}">
                          <a16:creationId xmlns:a16="http://schemas.microsoft.com/office/drawing/2014/main" id="{3ED6A1D3-90D1-A841-C918-148A9B33D69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89" name="AutoShape 56">
                      <a:extLst>
                        <a:ext uri="{FF2B5EF4-FFF2-40B4-BE49-F238E27FC236}">
                          <a16:creationId xmlns:a16="http://schemas.microsoft.com/office/drawing/2014/main" id="{72D9DD90-64F2-6711-95D9-5E00DAFA499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76" name="Group 875">
                    <a:extLst>
                      <a:ext uri="{FF2B5EF4-FFF2-40B4-BE49-F238E27FC236}">
                        <a16:creationId xmlns:a16="http://schemas.microsoft.com/office/drawing/2014/main" id="{DDDAA2A7-A0ED-E510-BB32-01D0DEC16674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86" name="Line 55">
                      <a:extLst>
                        <a:ext uri="{FF2B5EF4-FFF2-40B4-BE49-F238E27FC236}">
                          <a16:creationId xmlns:a16="http://schemas.microsoft.com/office/drawing/2014/main" id="{6951DB3A-6237-6A4C-2108-5A7EDA79AE4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87" name="AutoShape 56">
                      <a:extLst>
                        <a:ext uri="{FF2B5EF4-FFF2-40B4-BE49-F238E27FC236}">
                          <a16:creationId xmlns:a16="http://schemas.microsoft.com/office/drawing/2014/main" id="{9BFB88C6-C965-60B9-683E-4F99B0AE19C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77" name="Group 876">
                    <a:extLst>
                      <a:ext uri="{FF2B5EF4-FFF2-40B4-BE49-F238E27FC236}">
                        <a16:creationId xmlns:a16="http://schemas.microsoft.com/office/drawing/2014/main" id="{10ACA06C-BC63-E88B-515F-7F0469B2CF14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84" name="Line 55">
                      <a:extLst>
                        <a:ext uri="{FF2B5EF4-FFF2-40B4-BE49-F238E27FC236}">
                          <a16:creationId xmlns:a16="http://schemas.microsoft.com/office/drawing/2014/main" id="{15D79195-253C-2472-DA5E-D88C683F597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85" name="AutoShape 56">
                      <a:extLst>
                        <a:ext uri="{FF2B5EF4-FFF2-40B4-BE49-F238E27FC236}">
                          <a16:creationId xmlns:a16="http://schemas.microsoft.com/office/drawing/2014/main" id="{07F022B9-91C8-3F5B-09F1-C2DB1A1CE20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78" name="Group 877">
                    <a:extLst>
                      <a:ext uri="{FF2B5EF4-FFF2-40B4-BE49-F238E27FC236}">
                        <a16:creationId xmlns:a16="http://schemas.microsoft.com/office/drawing/2014/main" id="{225F4D0D-11BC-1ABF-09C4-10336D501E26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82" name="Line 55">
                      <a:extLst>
                        <a:ext uri="{FF2B5EF4-FFF2-40B4-BE49-F238E27FC236}">
                          <a16:creationId xmlns:a16="http://schemas.microsoft.com/office/drawing/2014/main" id="{8AC71802-EC41-9E72-C3F2-733CDBBCA73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83" name="AutoShape 56">
                      <a:extLst>
                        <a:ext uri="{FF2B5EF4-FFF2-40B4-BE49-F238E27FC236}">
                          <a16:creationId xmlns:a16="http://schemas.microsoft.com/office/drawing/2014/main" id="{D67262BB-A148-65A3-C7A9-98C5B9DAF91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79" name="Group 878">
                    <a:extLst>
                      <a:ext uri="{FF2B5EF4-FFF2-40B4-BE49-F238E27FC236}">
                        <a16:creationId xmlns:a16="http://schemas.microsoft.com/office/drawing/2014/main" id="{965C34A8-B510-AE1B-8000-A0F5962AD496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80" name="Line 55">
                      <a:extLst>
                        <a:ext uri="{FF2B5EF4-FFF2-40B4-BE49-F238E27FC236}">
                          <a16:creationId xmlns:a16="http://schemas.microsoft.com/office/drawing/2014/main" id="{32599818-337D-0803-263C-6CD40734499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81" name="AutoShape 56">
                      <a:extLst>
                        <a:ext uri="{FF2B5EF4-FFF2-40B4-BE49-F238E27FC236}">
                          <a16:creationId xmlns:a16="http://schemas.microsoft.com/office/drawing/2014/main" id="{88AB999C-BA1F-EF81-7E59-8C9C9EE42F1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2" name="Group 681">
                  <a:extLst>
                    <a:ext uri="{FF2B5EF4-FFF2-40B4-BE49-F238E27FC236}">
                      <a16:creationId xmlns:a16="http://schemas.microsoft.com/office/drawing/2014/main" id="{5C68C062-AE4F-1407-1E76-96E565FA7E9F}"/>
                    </a:ext>
                  </a:extLst>
                </p:cNvPr>
                <p:cNvGrpSpPr/>
                <p:nvPr/>
              </p:nvGrpSpPr>
              <p:grpSpPr>
                <a:xfrm>
                  <a:off x="4537311" y="864941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856" name="Group 855">
                    <a:extLst>
                      <a:ext uri="{FF2B5EF4-FFF2-40B4-BE49-F238E27FC236}">
                        <a16:creationId xmlns:a16="http://schemas.microsoft.com/office/drawing/2014/main" id="{086858DD-4825-7A14-05B7-A582FAA4EEAE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72" name="Line 55">
                      <a:extLst>
                        <a:ext uri="{FF2B5EF4-FFF2-40B4-BE49-F238E27FC236}">
                          <a16:creationId xmlns:a16="http://schemas.microsoft.com/office/drawing/2014/main" id="{38626CC8-06C7-D5D2-F6F3-00FB3DD8CB7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73" name="AutoShape 56">
                      <a:extLst>
                        <a:ext uri="{FF2B5EF4-FFF2-40B4-BE49-F238E27FC236}">
                          <a16:creationId xmlns:a16="http://schemas.microsoft.com/office/drawing/2014/main" id="{6CC07F8D-CC97-B61F-7909-6163EE39DC5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57" name="Group 856">
                    <a:extLst>
                      <a:ext uri="{FF2B5EF4-FFF2-40B4-BE49-F238E27FC236}">
                        <a16:creationId xmlns:a16="http://schemas.microsoft.com/office/drawing/2014/main" id="{E170189C-65A9-A24C-C67A-3E8E9E49A031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70" name="Line 55">
                      <a:extLst>
                        <a:ext uri="{FF2B5EF4-FFF2-40B4-BE49-F238E27FC236}">
                          <a16:creationId xmlns:a16="http://schemas.microsoft.com/office/drawing/2014/main" id="{33E260EC-BDB6-1A64-5925-75D549DB3C6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71" name="AutoShape 56">
                      <a:extLst>
                        <a:ext uri="{FF2B5EF4-FFF2-40B4-BE49-F238E27FC236}">
                          <a16:creationId xmlns:a16="http://schemas.microsoft.com/office/drawing/2014/main" id="{E112D11C-3652-AF8E-4B02-5F0E6A542FB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58" name="Group 857">
                    <a:extLst>
                      <a:ext uri="{FF2B5EF4-FFF2-40B4-BE49-F238E27FC236}">
                        <a16:creationId xmlns:a16="http://schemas.microsoft.com/office/drawing/2014/main" id="{8B0E7691-1890-105B-F818-5E17F9025586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68" name="Line 55">
                      <a:extLst>
                        <a:ext uri="{FF2B5EF4-FFF2-40B4-BE49-F238E27FC236}">
                          <a16:creationId xmlns:a16="http://schemas.microsoft.com/office/drawing/2014/main" id="{6C786E90-BD25-9239-2C41-4381A62C6E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69" name="AutoShape 56">
                      <a:extLst>
                        <a:ext uri="{FF2B5EF4-FFF2-40B4-BE49-F238E27FC236}">
                          <a16:creationId xmlns:a16="http://schemas.microsoft.com/office/drawing/2014/main" id="{372D8542-87B6-4AED-CDA6-37A444D1DE0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59" name="Group 858">
                    <a:extLst>
                      <a:ext uri="{FF2B5EF4-FFF2-40B4-BE49-F238E27FC236}">
                        <a16:creationId xmlns:a16="http://schemas.microsoft.com/office/drawing/2014/main" id="{D4D0DCC2-4E61-29B1-C04D-183997D1AC4E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66" name="Line 55">
                      <a:extLst>
                        <a:ext uri="{FF2B5EF4-FFF2-40B4-BE49-F238E27FC236}">
                          <a16:creationId xmlns:a16="http://schemas.microsoft.com/office/drawing/2014/main" id="{169E3478-1281-B533-E63C-CE1322B731B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67" name="AutoShape 56">
                      <a:extLst>
                        <a:ext uri="{FF2B5EF4-FFF2-40B4-BE49-F238E27FC236}">
                          <a16:creationId xmlns:a16="http://schemas.microsoft.com/office/drawing/2014/main" id="{384882CB-6F6D-083C-C74C-86D48F09B59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60" name="Group 859">
                    <a:extLst>
                      <a:ext uri="{FF2B5EF4-FFF2-40B4-BE49-F238E27FC236}">
                        <a16:creationId xmlns:a16="http://schemas.microsoft.com/office/drawing/2014/main" id="{F95E4305-2C5B-8A08-F897-45D3455DF1AD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64" name="Line 55">
                      <a:extLst>
                        <a:ext uri="{FF2B5EF4-FFF2-40B4-BE49-F238E27FC236}">
                          <a16:creationId xmlns:a16="http://schemas.microsoft.com/office/drawing/2014/main" id="{3D717287-2D87-572F-FC81-6F3103E4FA5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65" name="AutoShape 56">
                      <a:extLst>
                        <a:ext uri="{FF2B5EF4-FFF2-40B4-BE49-F238E27FC236}">
                          <a16:creationId xmlns:a16="http://schemas.microsoft.com/office/drawing/2014/main" id="{3486018E-F1AF-73D5-5910-7012A4B3F91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61" name="Group 860">
                    <a:extLst>
                      <a:ext uri="{FF2B5EF4-FFF2-40B4-BE49-F238E27FC236}">
                        <a16:creationId xmlns:a16="http://schemas.microsoft.com/office/drawing/2014/main" id="{D91BA90F-F91B-CDB6-7191-5E2308643CC4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62" name="Line 55">
                      <a:extLst>
                        <a:ext uri="{FF2B5EF4-FFF2-40B4-BE49-F238E27FC236}">
                          <a16:creationId xmlns:a16="http://schemas.microsoft.com/office/drawing/2014/main" id="{741D8487-AEEF-FE33-3AFA-C11F19AC250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63" name="AutoShape 56">
                      <a:extLst>
                        <a:ext uri="{FF2B5EF4-FFF2-40B4-BE49-F238E27FC236}">
                          <a16:creationId xmlns:a16="http://schemas.microsoft.com/office/drawing/2014/main" id="{CAB8DE18-598A-9EE0-E9C5-F794FE19420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3" name="Group 682">
                  <a:extLst>
                    <a:ext uri="{FF2B5EF4-FFF2-40B4-BE49-F238E27FC236}">
                      <a16:creationId xmlns:a16="http://schemas.microsoft.com/office/drawing/2014/main" id="{43CB600B-A371-52C6-8458-2AE64218AEDB}"/>
                    </a:ext>
                  </a:extLst>
                </p:cNvPr>
                <p:cNvGrpSpPr/>
                <p:nvPr/>
              </p:nvGrpSpPr>
              <p:grpSpPr>
                <a:xfrm>
                  <a:off x="5095987" y="86056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838" name="Group 837">
                    <a:extLst>
                      <a:ext uri="{FF2B5EF4-FFF2-40B4-BE49-F238E27FC236}">
                        <a16:creationId xmlns:a16="http://schemas.microsoft.com/office/drawing/2014/main" id="{EC86C911-4B77-69CE-95BF-ADF0A95CD845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54" name="Line 55">
                      <a:extLst>
                        <a:ext uri="{FF2B5EF4-FFF2-40B4-BE49-F238E27FC236}">
                          <a16:creationId xmlns:a16="http://schemas.microsoft.com/office/drawing/2014/main" id="{1A9E97EC-B448-00EC-1220-B12C157085C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55" name="AutoShape 56">
                      <a:extLst>
                        <a:ext uri="{FF2B5EF4-FFF2-40B4-BE49-F238E27FC236}">
                          <a16:creationId xmlns:a16="http://schemas.microsoft.com/office/drawing/2014/main" id="{7487CC4C-5DD3-3FCC-F239-91D6836427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39" name="Group 838">
                    <a:extLst>
                      <a:ext uri="{FF2B5EF4-FFF2-40B4-BE49-F238E27FC236}">
                        <a16:creationId xmlns:a16="http://schemas.microsoft.com/office/drawing/2014/main" id="{63326D5D-9EBF-1535-0AF5-8EEF6E8D7318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52" name="Line 55">
                      <a:extLst>
                        <a:ext uri="{FF2B5EF4-FFF2-40B4-BE49-F238E27FC236}">
                          <a16:creationId xmlns:a16="http://schemas.microsoft.com/office/drawing/2014/main" id="{FF11B144-5D4B-34A0-4581-0B25D6F721D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53" name="AutoShape 56">
                      <a:extLst>
                        <a:ext uri="{FF2B5EF4-FFF2-40B4-BE49-F238E27FC236}">
                          <a16:creationId xmlns:a16="http://schemas.microsoft.com/office/drawing/2014/main" id="{22228573-074D-94A3-69BF-A34A37D1C14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40" name="Group 839">
                    <a:extLst>
                      <a:ext uri="{FF2B5EF4-FFF2-40B4-BE49-F238E27FC236}">
                        <a16:creationId xmlns:a16="http://schemas.microsoft.com/office/drawing/2014/main" id="{2AF1090A-5363-D35E-2FC8-0F0A40B51877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50" name="Line 55">
                      <a:extLst>
                        <a:ext uri="{FF2B5EF4-FFF2-40B4-BE49-F238E27FC236}">
                          <a16:creationId xmlns:a16="http://schemas.microsoft.com/office/drawing/2014/main" id="{C151DC41-0447-DB7E-70DF-5D5D2B3F65E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51" name="AutoShape 56">
                      <a:extLst>
                        <a:ext uri="{FF2B5EF4-FFF2-40B4-BE49-F238E27FC236}">
                          <a16:creationId xmlns:a16="http://schemas.microsoft.com/office/drawing/2014/main" id="{5CB12437-B3F3-6B14-3195-6EF21EADAB6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41" name="Group 840">
                    <a:extLst>
                      <a:ext uri="{FF2B5EF4-FFF2-40B4-BE49-F238E27FC236}">
                        <a16:creationId xmlns:a16="http://schemas.microsoft.com/office/drawing/2014/main" id="{F4520B1E-80CE-ACA7-D8C7-2D1F582A54CD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48" name="Line 55">
                      <a:extLst>
                        <a:ext uri="{FF2B5EF4-FFF2-40B4-BE49-F238E27FC236}">
                          <a16:creationId xmlns:a16="http://schemas.microsoft.com/office/drawing/2014/main" id="{6B158B50-E921-6016-2405-884DA30E1BD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49" name="AutoShape 56">
                      <a:extLst>
                        <a:ext uri="{FF2B5EF4-FFF2-40B4-BE49-F238E27FC236}">
                          <a16:creationId xmlns:a16="http://schemas.microsoft.com/office/drawing/2014/main" id="{DED17937-211A-598A-3C9E-7B4ADDAD433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42" name="Group 841">
                    <a:extLst>
                      <a:ext uri="{FF2B5EF4-FFF2-40B4-BE49-F238E27FC236}">
                        <a16:creationId xmlns:a16="http://schemas.microsoft.com/office/drawing/2014/main" id="{19AD1075-3778-5341-09CD-7801F26166BB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46" name="Line 55">
                      <a:extLst>
                        <a:ext uri="{FF2B5EF4-FFF2-40B4-BE49-F238E27FC236}">
                          <a16:creationId xmlns:a16="http://schemas.microsoft.com/office/drawing/2014/main" id="{16673D41-B572-73E9-256C-456762F5D3F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47" name="AutoShape 56">
                      <a:extLst>
                        <a:ext uri="{FF2B5EF4-FFF2-40B4-BE49-F238E27FC236}">
                          <a16:creationId xmlns:a16="http://schemas.microsoft.com/office/drawing/2014/main" id="{65F811E9-6100-9683-A001-DA129FAFCF1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43" name="Group 842">
                    <a:extLst>
                      <a:ext uri="{FF2B5EF4-FFF2-40B4-BE49-F238E27FC236}">
                        <a16:creationId xmlns:a16="http://schemas.microsoft.com/office/drawing/2014/main" id="{4FA2D139-A357-4B54-E163-CFDED69F03C4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44" name="Line 55">
                      <a:extLst>
                        <a:ext uri="{FF2B5EF4-FFF2-40B4-BE49-F238E27FC236}">
                          <a16:creationId xmlns:a16="http://schemas.microsoft.com/office/drawing/2014/main" id="{A1220D5E-98B0-9E47-9280-D3885F3CEE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45" name="AutoShape 56">
                      <a:extLst>
                        <a:ext uri="{FF2B5EF4-FFF2-40B4-BE49-F238E27FC236}">
                          <a16:creationId xmlns:a16="http://schemas.microsoft.com/office/drawing/2014/main" id="{4BD60810-A972-C9B3-B2CE-C84EA333C94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4" name="Group 683">
                  <a:extLst>
                    <a:ext uri="{FF2B5EF4-FFF2-40B4-BE49-F238E27FC236}">
                      <a16:creationId xmlns:a16="http://schemas.microsoft.com/office/drawing/2014/main" id="{559376CE-7FC3-5FF3-CEED-79152A012290}"/>
                    </a:ext>
                  </a:extLst>
                </p:cNvPr>
                <p:cNvGrpSpPr/>
                <p:nvPr/>
              </p:nvGrpSpPr>
              <p:grpSpPr>
                <a:xfrm>
                  <a:off x="5606855" y="862169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820" name="Group 819">
                    <a:extLst>
                      <a:ext uri="{FF2B5EF4-FFF2-40B4-BE49-F238E27FC236}">
                        <a16:creationId xmlns:a16="http://schemas.microsoft.com/office/drawing/2014/main" id="{B20A2DB3-3867-5F4D-0D83-10322438AE4C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36" name="Line 55">
                      <a:extLst>
                        <a:ext uri="{FF2B5EF4-FFF2-40B4-BE49-F238E27FC236}">
                          <a16:creationId xmlns:a16="http://schemas.microsoft.com/office/drawing/2014/main" id="{F7429AAD-FD6B-A3D8-195F-49114C1CF96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37" name="AutoShape 56">
                      <a:extLst>
                        <a:ext uri="{FF2B5EF4-FFF2-40B4-BE49-F238E27FC236}">
                          <a16:creationId xmlns:a16="http://schemas.microsoft.com/office/drawing/2014/main" id="{ECB16984-6148-72BE-7946-FCD8D20C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21" name="Group 820">
                    <a:extLst>
                      <a:ext uri="{FF2B5EF4-FFF2-40B4-BE49-F238E27FC236}">
                        <a16:creationId xmlns:a16="http://schemas.microsoft.com/office/drawing/2014/main" id="{8C8DC4C7-CE1A-966C-6CFB-AE34A913F1CF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34" name="Line 55">
                      <a:extLst>
                        <a:ext uri="{FF2B5EF4-FFF2-40B4-BE49-F238E27FC236}">
                          <a16:creationId xmlns:a16="http://schemas.microsoft.com/office/drawing/2014/main" id="{1D22CE22-50C3-2452-9B6D-63FBD4549AA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35" name="AutoShape 56">
                      <a:extLst>
                        <a:ext uri="{FF2B5EF4-FFF2-40B4-BE49-F238E27FC236}">
                          <a16:creationId xmlns:a16="http://schemas.microsoft.com/office/drawing/2014/main" id="{8116D3A0-863F-72F0-369F-563F742026C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22" name="Group 821">
                    <a:extLst>
                      <a:ext uri="{FF2B5EF4-FFF2-40B4-BE49-F238E27FC236}">
                        <a16:creationId xmlns:a16="http://schemas.microsoft.com/office/drawing/2014/main" id="{3E4AF2B6-7618-F566-1499-8E3ED25BDF11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32" name="Line 55">
                      <a:extLst>
                        <a:ext uri="{FF2B5EF4-FFF2-40B4-BE49-F238E27FC236}">
                          <a16:creationId xmlns:a16="http://schemas.microsoft.com/office/drawing/2014/main" id="{C7C89756-C73F-CD07-6D85-9C22543FCBE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33" name="AutoShape 56">
                      <a:extLst>
                        <a:ext uri="{FF2B5EF4-FFF2-40B4-BE49-F238E27FC236}">
                          <a16:creationId xmlns:a16="http://schemas.microsoft.com/office/drawing/2014/main" id="{15D05594-2404-8544-2261-5B4A8CECD48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23" name="Group 822">
                    <a:extLst>
                      <a:ext uri="{FF2B5EF4-FFF2-40B4-BE49-F238E27FC236}">
                        <a16:creationId xmlns:a16="http://schemas.microsoft.com/office/drawing/2014/main" id="{26F53282-2132-1539-ADD0-9409418CA93C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30" name="Line 55">
                      <a:extLst>
                        <a:ext uri="{FF2B5EF4-FFF2-40B4-BE49-F238E27FC236}">
                          <a16:creationId xmlns:a16="http://schemas.microsoft.com/office/drawing/2014/main" id="{9B3296D0-5C50-B8C3-F4A7-A3B0B578D34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31" name="AutoShape 56">
                      <a:extLst>
                        <a:ext uri="{FF2B5EF4-FFF2-40B4-BE49-F238E27FC236}">
                          <a16:creationId xmlns:a16="http://schemas.microsoft.com/office/drawing/2014/main" id="{09C58FF6-DEC6-CF24-4297-D07BD9E9DFE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24" name="Group 823">
                    <a:extLst>
                      <a:ext uri="{FF2B5EF4-FFF2-40B4-BE49-F238E27FC236}">
                        <a16:creationId xmlns:a16="http://schemas.microsoft.com/office/drawing/2014/main" id="{FE833635-5917-264E-2692-FE3851B4173E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28" name="Line 55">
                      <a:extLst>
                        <a:ext uri="{FF2B5EF4-FFF2-40B4-BE49-F238E27FC236}">
                          <a16:creationId xmlns:a16="http://schemas.microsoft.com/office/drawing/2014/main" id="{793C0684-9849-2C72-49EB-A85F51B549C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29" name="AutoShape 56">
                      <a:extLst>
                        <a:ext uri="{FF2B5EF4-FFF2-40B4-BE49-F238E27FC236}">
                          <a16:creationId xmlns:a16="http://schemas.microsoft.com/office/drawing/2014/main" id="{BD44021E-CE56-F309-5372-1E73DA87835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25" name="Group 824">
                    <a:extLst>
                      <a:ext uri="{FF2B5EF4-FFF2-40B4-BE49-F238E27FC236}">
                        <a16:creationId xmlns:a16="http://schemas.microsoft.com/office/drawing/2014/main" id="{7C90E487-F02A-A40F-202E-96A0B1981B1C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26" name="Line 55">
                      <a:extLst>
                        <a:ext uri="{FF2B5EF4-FFF2-40B4-BE49-F238E27FC236}">
                          <a16:creationId xmlns:a16="http://schemas.microsoft.com/office/drawing/2014/main" id="{56C4730F-0CB6-111A-F8C1-AECB7A6524D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27" name="AutoShape 56">
                      <a:extLst>
                        <a:ext uri="{FF2B5EF4-FFF2-40B4-BE49-F238E27FC236}">
                          <a16:creationId xmlns:a16="http://schemas.microsoft.com/office/drawing/2014/main" id="{608DB04C-5C2A-16E6-3246-D7A6F4C3BB4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5" name="Group 684">
                  <a:extLst>
                    <a:ext uri="{FF2B5EF4-FFF2-40B4-BE49-F238E27FC236}">
                      <a16:creationId xmlns:a16="http://schemas.microsoft.com/office/drawing/2014/main" id="{0D618993-F559-BEC1-744A-09250BC228B7}"/>
                    </a:ext>
                  </a:extLst>
                </p:cNvPr>
                <p:cNvGrpSpPr/>
                <p:nvPr/>
              </p:nvGrpSpPr>
              <p:grpSpPr>
                <a:xfrm>
                  <a:off x="6147603" y="85779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802" name="Group 801">
                    <a:extLst>
                      <a:ext uri="{FF2B5EF4-FFF2-40B4-BE49-F238E27FC236}">
                        <a16:creationId xmlns:a16="http://schemas.microsoft.com/office/drawing/2014/main" id="{4416A923-56C8-1583-22D8-76C9B49F51C8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18" name="Line 55">
                      <a:extLst>
                        <a:ext uri="{FF2B5EF4-FFF2-40B4-BE49-F238E27FC236}">
                          <a16:creationId xmlns:a16="http://schemas.microsoft.com/office/drawing/2014/main" id="{111CC336-2C93-EA11-1604-3F0F520F2DD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19" name="AutoShape 56">
                      <a:extLst>
                        <a:ext uri="{FF2B5EF4-FFF2-40B4-BE49-F238E27FC236}">
                          <a16:creationId xmlns:a16="http://schemas.microsoft.com/office/drawing/2014/main" id="{322D8853-E798-83A9-0587-3C061E05FD1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03" name="Group 802">
                    <a:extLst>
                      <a:ext uri="{FF2B5EF4-FFF2-40B4-BE49-F238E27FC236}">
                        <a16:creationId xmlns:a16="http://schemas.microsoft.com/office/drawing/2014/main" id="{8C2E6742-2AB4-F91D-58D8-8B0EFBC70308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16" name="Line 55">
                      <a:extLst>
                        <a:ext uri="{FF2B5EF4-FFF2-40B4-BE49-F238E27FC236}">
                          <a16:creationId xmlns:a16="http://schemas.microsoft.com/office/drawing/2014/main" id="{EE7840CC-0172-C84B-1FA6-6BFDBD1A93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17" name="AutoShape 56">
                      <a:extLst>
                        <a:ext uri="{FF2B5EF4-FFF2-40B4-BE49-F238E27FC236}">
                          <a16:creationId xmlns:a16="http://schemas.microsoft.com/office/drawing/2014/main" id="{8038B5EE-887F-D7B5-54B2-4FC24BB3AD8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04" name="Group 803">
                    <a:extLst>
                      <a:ext uri="{FF2B5EF4-FFF2-40B4-BE49-F238E27FC236}">
                        <a16:creationId xmlns:a16="http://schemas.microsoft.com/office/drawing/2014/main" id="{C21A1C3C-1908-2FED-FA30-FEFB4AE81139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14" name="Line 55">
                      <a:extLst>
                        <a:ext uri="{FF2B5EF4-FFF2-40B4-BE49-F238E27FC236}">
                          <a16:creationId xmlns:a16="http://schemas.microsoft.com/office/drawing/2014/main" id="{C7C9354C-BFCF-20B1-DC31-E28731DB2E8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15" name="AutoShape 56">
                      <a:extLst>
                        <a:ext uri="{FF2B5EF4-FFF2-40B4-BE49-F238E27FC236}">
                          <a16:creationId xmlns:a16="http://schemas.microsoft.com/office/drawing/2014/main" id="{11909FE3-F441-0B02-C956-AF1B2D92FEF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05" name="Group 804">
                    <a:extLst>
                      <a:ext uri="{FF2B5EF4-FFF2-40B4-BE49-F238E27FC236}">
                        <a16:creationId xmlns:a16="http://schemas.microsoft.com/office/drawing/2014/main" id="{8C94991F-DF69-8963-DBF9-55041496F003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12" name="Line 55">
                      <a:extLst>
                        <a:ext uri="{FF2B5EF4-FFF2-40B4-BE49-F238E27FC236}">
                          <a16:creationId xmlns:a16="http://schemas.microsoft.com/office/drawing/2014/main" id="{4EAACE70-5EBD-8CC9-D973-014AC5080C0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13" name="AutoShape 56">
                      <a:extLst>
                        <a:ext uri="{FF2B5EF4-FFF2-40B4-BE49-F238E27FC236}">
                          <a16:creationId xmlns:a16="http://schemas.microsoft.com/office/drawing/2014/main" id="{89E271CA-F909-11EA-DBCB-938CE1B7584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06" name="Group 805">
                    <a:extLst>
                      <a:ext uri="{FF2B5EF4-FFF2-40B4-BE49-F238E27FC236}">
                        <a16:creationId xmlns:a16="http://schemas.microsoft.com/office/drawing/2014/main" id="{BB368BCB-18C9-38EC-F71E-5D2839E79568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10" name="Line 55">
                      <a:extLst>
                        <a:ext uri="{FF2B5EF4-FFF2-40B4-BE49-F238E27FC236}">
                          <a16:creationId xmlns:a16="http://schemas.microsoft.com/office/drawing/2014/main" id="{8051997B-5227-073B-475A-43E927C2FDA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11" name="AutoShape 56">
                      <a:extLst>
                        <a:ext uri="{FF2B5EF4-FFF2-40B4-BE49-F238E27FC236}">
                          <a16:creationId xmlns:a16="http://schemas.microsoft.com/office/drawing/2014/main" id="{63DCE801-A50A-95E8-4947-8A8E8C77944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807" name="Group 806">
                    <a:extLst>
                      <a:ext uri="{FF2B5EF4-FFF2-40B4-BE49-F238E27FC236}">
                        <a16:creationId xmlns:a16="http://schemas.microsoft.com/office/drawing/2014/main" id="{5D7BF6F7-21BF-7225-476B-BD7388B37AEF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08" name="Line 55">
                      <a:extLst>
                        <a:ext uri="{FF2B5EF4-FFF2-40B4-BE49-F238E27FC236}">
                          <a16:creationId xmlns:a16="http://schemas.microsoft.com/office/drawing/2014/main" id="{15921A48-5CFB-9921-5CC5-CA0ECD9D928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09" name="AutoShape 56">
                      <a:extLst>
                        <a:ext uri="{FF2B5EF4-FFF2-40B4-BE49-F238E27FC236}">
                          <a16:creationId xmlns:a16="http://schemas.microsoft.com/office/drawing/2014/main" id="{4A0BF2B0-7553-FE9D-F20B-8E9E7801136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6" name="Group 685">
                  <a:extLst>
                    <a:ext uri="{FF2B5EF4-FFF2-40B4-BE49-F238E27FC236}">
                      <a16:creationId xmlns:a16="http://schemas.microsoft.com/office/drawing/2014/main" id="{9B7AA6C7-000A-C4BD-D515-D0731DAA0A70}"/>
                    </a:ext>
                  </a:extLst>
                </p:cNvPr>
                <p:cNvGrpSpPr/>
                <p:nvPr/>
              </p:nvGrpSpPr>
              <p:grpSpPr>
                <a:xfrm>
                  <a:off x="6712255" y="85939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784" name="Group 783">
                    <a:extLst>
                      <a:ext uri="{FF2B5EF4-FFF2-40B4-BE49-F238E27FC236}">
                        <a16:creationId xmlns:a16="http://schemas.microsoft.com/office/drawing/2014/main" id="{C69D260A-8EE2-7648-7E21-0DED4D66FD69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800" name="Line 55">
                      <a:extLst>
                        <a:ext uri="{FF2B5EF4-FFF2-40B4-BE49-F238E27FC236}">
                          <a16:creationId xmlns:a16="http://schemas.microsoft.com/office/drawing/2014/main" id="{B0911D7E-DF6D-8886-4D40-40A15E0B51F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801" name="AutoShape 56">
                      <a:extLst>
                        <a:ext uri="{FF2B5EF4-FFF2-40B4-BE49-F238E27FC236}">
                          <a16:creationId xmlns:a16="http://schemas.microsoft.com/office/drawing/2014/main" id="{F0FE953D-4EF9-D90C-E859-5C46B305B53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85" name="Group 784">
                    <a:extLst>
                      <a:ext uri="{FF2B5EF4-FFF2-40B4-BE49-F238E27FC236}">
                        <a16:creationId xmlns:a16="http://schemas.microsoft.com/office/drawing/2014/main" id="{2729CDBE-BE6B-A0DA-9272-5D83D0349047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98" name="Line 55">
                      <a:extLst>
                        <a:ext uri="{FF2B5EF4-FFF2-40B4-BE49-F238E27FC236}">
                          <a16:creationId xmlns:a16="http://schemas.microsoft.com/office/drawing/2014/main" id="{FE7C440E-E4E6-B2F4-59BC-EDB58C66A33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99" name="AutoShape 56">
                      <a:extLst>
                        <a:ext uri="{FF2B5EF4-FFF2-40B4-BE49-F238E27FC236}">
                          <a16:creationId xmlns:a16="http://schemas.microsoft.com/office/drawing/2014/main" id="{CE1C71CD-F519-FE34-303E-D7D6696F1C7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86" name="Group 785">
                    <a:extLst>
                      <a:ext uri="{FF2B5EF4-FFF2-40B4-BE49-F238E27FC236}">
                        <a16:creationId xmlns:a16="http://schemas.microsoft.com/office/drawing/2014/main" id="{8BBAAE26-2FEE-5915-95B4-DB3C77ECC1E4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96" name="Line 55">
                      <a:extLst>
                        <a:ext uri="{FF2B5EF4-FFF2-40B4-BE49-F238E27FC236}">
                          <a16:creationId xmlns:a16="http://schemas.microsoft.com/office/drawing/2014/main" id="{B18F7299-7B1A-585F-D531-9505436D75E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97" name="AutoShape 56">
                      <a:extLst>
                        <a:ext uri="{FF2B5EF4-FFF2-40B4-BE49-F238E27FC236}">
                          <a16:creationId xmlns:a16="http://schemas.microsoft.com/office/drawing/2014/main" id="{04FC132C-F02F-8D68-B7CC-2749E065A8A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87" name="Group 786">
                    <a:extLst>
                      <a:ext uri="{FF2B5EF4-FFF2-40B4-BE49-F238E27FC236}">
                        <a16:creationId xmlns:a16="http://schemas.microsoft.com/office/drawing/2014/main" id="{704A4DB1-DE98-DA85-64DC-ADA87C216B95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94" name="Line 55">
                      <a:extLst>
                        <a:ext uri="{FF2B5EF4-FFF2-40B4-BE49-F238E27FC236}">
                          <a16:creationId xmlns:a16="http://schemas.microsoft.com/office/drawing/2014/main" id="{FCCEF7F4-39A8-A060-5F56-5E69C77D2A7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95" name="AutoShape 56">
                      <a:extLst>
                        <a:ext uri="{FF2B5EF4-FFF2-40B4-BE49-F238E27FC236}">
                          <a16:creationId xmlns:a16="http://schemas.microsoft.com/office/drawing/2014/main" id="{CC9B980E-0FAF-B85B-5614-40CA4801B75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88" name="Group 787">
                    <a:extLst>
                      <a:ext uri="{FF2B5EF4-FFF2-40B4-BE49-F238E27FC236}">
                        <a16:creationId xmlns:a16="http://schemas.microsoft.com/office/drawing/2014/main" id="{CD8C7CBE-6FDD-61D8-52F1-9EEEF6E5564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92" name="Line 55">
                      <a:extLst>
                        <a:ext uri="{FF2B5EF4-FFF2-40B4-BE49-F238E27FC236}">
                          <a16:creationId xmlns:a16="http://schemas.microsoft.com/office/drawing/2014/main" id="{AAC80A07-F7D5-9F32-389D-CE33A11EAD4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93" name="AutoShape 56">
                      <a:extLst>
                        <a:ext uri="{FF2B5EF4-FFF2-40B4-BE49-F238E27FC236}">
                          <a16:creationId xmlns:a16="http://schemas.microsoft.com/office/drawing/2014/main" id="{0A9793D5-099F-7FBD-E818-FF103B4B46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89" name="Group 788">
                    <a:extLst>
                      <a:ext uri="{FF2B5EF4-FFF2-40B4-BE49-F238E27FC236}">
                        <a16:creationId xmlns:a16="http://schemas.microsoft.com/office/drawing/2014/main" id="{77BFBDEC-DA3C-EB01-BF66-6E27A21D1150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90" name="Line 55">
                      <a:extLst>
                        <a:ext uri="{FF2B5EF4-FFF2-40B4-BE49-F238E27FC236}">
                          <a16:creationId xmlns:a16="http://schemas.microsoft.com/office/drawing/2014/main" id="{C55B5375-5F31-701A-1BED-AD9918200E3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91" name="AutoShape 56">
                      <a:extLst>
                        <a:ext uri="{FF2B5EF4-FFF2-40B4-BE49-F238E27FC236}">
                          <a16:creationId xmlns:a16="http://schemas.microsoft.com/office/drawing/2014/main" id="{982FE77C-5692-413C-FA86-BBEC8ACDB85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87" name="Group 686">
                  <a:extLst>
                    <a:ext uri="{FF2B5EF4-FFF2-40B4-BE49-F238E27FC236}">
                      <a16:creationId xmlns:a16="http://schemas.microsoft.com/office/drawing/2014/main" id="{2FCC8313-2AB5-D0EA-A58A-95977615976B}"/>
                    </a:ext>
                  </a:extLst>
                </p:cNvPr>
                <p:cNvGrpSpPr/>
                <p:nvPr/>
              </p:nvGrpSpPr>
              <p:grpSpPr>
                <a:xfrm>
                  <a:off x="7235374" y="2373993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82" name="Line 55">
                    <a:extLst>
                      <a:ext uri="{FF2B5EF4-FFF2-40B4-BE49-F238E27FC236}">
                        <a16:creationId xmlns:a16="http://schemas.microsoft.com/office/drawing/2014/main" id="{E89CD20A-BE44-1A1B-16B9-AAC97FB69A0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83" name="AutoShape 56">
                    <a:extLst>
                      <a:ext uri="{FF2B5EF4-FFF2-40B4-BE49-F238E27FC236}">
                        <a16:creationId xmlns:a16="http://schemas.microsoft.com/office/drawing/2014/main" id="{669FEEDA-1128-E012-361B-C079B3E076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688" name="Group 687">
                  <a:extLst>
                    <a:ext uri="{FF2B5EF4-FFF2-40B4-BE49-F238E27FC236}">
                      <a16:creationId xmlns:a16="http://schemas.microsoft.com/office/drawing/2014/main" id="{1D44816E-ED7D-8524-9BA4-A8DCCAEC426B}"/>
                    </a:ext>
                  </a:extLst>
                </p:cNvPr>
                <p:cNvGrpSpPr/>
                <p:nvPr/>
              </p:nvGrpSpPr>
              <p:grpSpPr>
                <a:xfrm>
                  <a:off x="7810552" y="1789907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80" name="Line 55">
                    <a:extLst>
                      <a:ext uri="{FF2B5EF4-FFF2-40B4-BE49-F238E27FC236}">
                        <a16:creationId xmlns:a16="http://schemas.microsoft.com/office/drawing/2014/main" id="{ED89AD17-67B1-14F9-125B-C9D4C312DF3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81" name="AutoShape 56">
                    <a:extLst>
                      <a:ext uri="{FF2B5EF4-FFF2-40B4-BE49-F238E27FC236}">
                        <a16:creationId xmlns:a16="http://schemas.microsoft.com/office/drawing/2014/main" id="{117B96BE-BCEA-12AC-AA1C-B38C7785635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689" name="Group 688">
                  <a:extLst>
                    <a:ext uri="{FF2B5EF4-FFF2-40B4-BE49-F238E27FC236}">
                      <a16:creationId xmlns:a16="http://schemas.microsoft.com/office/drawing/2014/main" id="{69D3E849-404A-C055-B087-A32F03D93673}"/>
                    </a:ext>
                  </a:extLst>
                </p:cNvPr>
                <p:cNvGrpSpPr/>
                <p:nvPr/>
              </p:nvGrpSpPr>
              <p:grpSpPr>
                <a:xfrm>
                  <a:off x="8129902" y="149276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78" name="Line 55">
                    <a:extLst>
                      <a:ext uri="{FF2B5EF4-FFF2-40B4-BE49-F238E27FC236}">
                        <a16:creationId xmlns:a16="http://schemas.microsoft.com/office/drawing/2014/main" id="{F805C1D5-741B-516F-6112-A37062BEFCA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79" name="AutoShape 56">
                    <a:extLst>
                      <a:ext uri="{FF2B5EF4-FFF2-40B4-BE49-F238E27FC236}">
                        <a16:creationId xmlns:a16="http://schemas.microsoft.com/office/drawing/2014/main" id="{FCE6377D-2C6E-DB43-3049-A656F47D88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690" name="Group 689">
                  <a:extLst>
                    <a:ext uri="{FF2B5EF4-FFF2-40B4-BE49-F238E27FC236}">
                      <a16:creationId xmlns:a16="http://schemas.microsoft.com/office/drawing/2014/main" id="{436D6D28-FC9D-557D-39E6-F871745821BE}"/>
                    </a:ext>
                  </a:extLst>
                </p:cNvPr>
                <p:cNvGrpSpPr/>
                <p:nvPr/>
              </p:nvGrpSpPr>
              <p:grpSpPr>
                <a:xfrm>
                  <a:off x="8384282" y="1209119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76" name="Line 55">
                    <a:extLst>
                      <a:ext uri="{FF2B5EF4-FFF2-40B4-BE49-F238E27FC236}">
                        <a16:creationId xmlns:a16="http://schemas.microsoft.com/office/drawing/2014/main" id="{1FF44BF5-9DAB-7287-CCEE-3A42F7DD443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77" name="AutoShape 56">
                    <a:extLst>
                      <a:ext uri="{FF2B5EF4-FFF2-40B4-BE49-F238E27FC236}">
                        <a16:creationId xmlns:a16="http://schemas.microsoft.com/office/drawing/2014/main" id="{C0ADFC9F-3FE7-7478-3BDA-097309C937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691" name="Group 690">
                  <a:extLst>
                    <a:ext uri="{FF2B5EF4-FFF2-40B4-BE49-F238E27FC236}">
                      <a16:creationId xmlns:a16="http://schemas.microsoft.com/office/drawing/2014/main" id="{8114C4FD-839F-0330-E008-DCAF4C1F03DF}"/>
                    </a:ext>
                  </a:extLst>
                </p:cNvPr>
                <p:cNvGrpSpPr/>
                <p:nvPr/>
              </p:nvGrpSpPr>
              <p:grpSpPr>
                <a:xfrm>
                  <a:off x="8698030" y="860920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74" name="Line 55">
                    <a:extLst>
                      <a:ext uri="{FF2B5EF4-FFF2-40B4-BE49-F238E27FC236}">
                        <a16:creationId xmlns:a16="http://schemas.microsoft.com/office/drawing/2014/main" id="{BC815D9A-FC28-9FF3-7712-A0E7C88A277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75" name="AutoShape 56">
                    <a:extLst>
                      <a:ext uri="{FF2B5EF4-FFF2-40B4-BE49-F238E27FC236}">
                        <a16:creationId xmlns:a16="http://schemas.microsoft.com/office/drawing/2014/main" id="{5060E6ED-8837-5FBA-E389-9D3938C575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692" name="Group 691">
                  <a:extLst>
                    <a:ext uri="{FF2B5EF4-FFF2-40B4-BE49-F238E27FC236}">
                      <a16:creationId xmlns:a16="http://schemas.microsoft.com/office/drawing/2014/main" id="{9663A928-4C1E-114E-E3C7-E3070B63DAFA}"/>
                    </a:ext>
                  </a:extLst>
                </p:cNvPr>
                <p:cNvGrpSpPr/>
                <p:nvPr/>
              </p:nvGrpSpPr>
              <p:grpSpPr>
                <a:xfrm>
                  <a:off x="7769377" y="875362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756" name="Group 755">
                    <a:extLst>
                      <a:ext uri="{FF2B5EF4-FFF2-40B4-BE49-F238E27FC236}">
                        <a16:creationId xmlns:a16="http://schemas.microsoft.com/office/drawing/2014/main" id="{063133B3-1326-1FF6-EEA2-18676C5168DA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72" name="Line 55">
                      <a:extLst>
                        <a:ext uri="{FF2B5EF4-FFF2-40B4-BE49-F238E27FC236}">
                          <a16:creationId xmlns:a16="http://schemas.microsoft.com/office/drawing/2014/main" id="{521E4C8C-A82F-7D1B-F055-6981275B3A0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73" name="AutoShape 56">
                      <a:extLst>
                        <a:ext uri="{FF2B5EF4-FFF2-40B4-BE49-F238E27FC236}">
                          <a16:creationId xmlns:a16="http://schemas.microsoft.com/office/drawing/2014/main" id="{65DC7D5A-909A-9FA6-E0E2-13875D7377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57" name="Group 756">
                    <a:extLst>
                      <a:ext uri="{FF2B5EF4-FFF2-40B4-BE49-F238E27FC236}">
                        <a16:creationId xmlns:a16="http://schemas.microsoft.com/office/drawing/2014/main" id="{887E1173-867E-149F-1B20-132BF7729AC5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70" name="Line 55">
                      <a:extLst>
                        <a:ext uri="{FF2B5EF4-FFF2-40B4-BE49-F238E27FC236}">
                          <a16:creationId xmlns:a16="http://schemas.microsoft.com/office/drawing/2014/main" id="{778DC345-9546-46D1-0387-9C57E59D174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71" name="AutoShape 56">
                      <a:extLst>
                        <a:ext uri="{FF2B5EF4-FFF2-40B4-BE49-F238E27FC236}">
                          <a16:creationId xmlns:a16="http://schemas.microsoft.com/office/drawing/2014/main" id="{B42E4859-71F5-4B28-A837-736D87AE46F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58" name="Group 757">
                    <a:extLst>
                      <a:ext uri="{FF2B5EF4-FFF2-40B4-BE49-F238E27FC236}">
                        <a16:creationId xmlns:a16="http://schemas.microsoft.com/office/drawing/2014/main" id="{79535864-8550-1537-2D86-E1BF23567437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68" name="Line 55">
                      <a:extLst>
                        <a:ext uri="{FF2B5EF4-FFF2-40B4-BE49-F238E27FC236}">
                          <a16:creationId xmlns:a16="http://schemas.microsoft.com/office/drawing/2014/main" id="{BEBB6D76-3933-B1BD-EB02-093F647AEB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69" name="AutoShape 56">
                      <a:extLst>
                        <a:ext uri="{FF2B5EF4-FFF2-40B4-BE49-F238E27FC236}">
                          <a16:creationId xmlns:a16="http://schemas.microsoft.com/office/drawing/2014/main" id="{2BD3A96F-D09F-0B6E-FFC4-7D7DF50FD9D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59" name="Group 758">
                    <a:extLst>
                      <a:ext uri="{FF2B5EF4-FFF2-40B4-BE49-F238E27FC236}">
                        <a16:creationId xmlns:a16="http://schemas.microsoft.com/office/drawing/2014/main" id="{DA723719-7E21-BCFE-8C03-23FFBE0FDC1E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66" name="Line 55">
                      <a:extLst>
                        <a:ext uri="{FF2B5EF4-FFF2-40B4-BE49-F238E27FC236}">
                          <a16:creationId xmlns:a16="http://schemas.microsoft.com/office/drawing/2014/main" id="{A2E7783A-FE65-0DC4-E6B2-73775FCBBC2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67" name="AutoShape 56">
                      <a:extLst>
                        <a:ext uri="{FF2B5EF4-FFF2-40B4-BE49-F238E27FC236}">
                          <a16:creationId xmlns:a16="http://schemas.microsoft.com/office/drawing/2014/main" id="{78A7BDC3-70CA-24DF-E69E-E4A644345C7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60" name="Group 759">
                    <a:extLst>
                      <a:ext uri="{FF2B5EF4-FFF2-40B4-BE49-F238E27FC236}">
                        <a16:creationId xmlns:a16="http://schemas.microsoft.com/office/drawing/2014/main" id="{DD10693D-2918-A483-2387-0495D93AD581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64" name="Line 55">
                      <a:extLst>
                        <a:ext uri="{FF2B5EF4-FFF2-40B4-BE49-F238E27FC236}">
                          <a16:creationId xmlns:a16="http://schemas.microsoft.com/office/drawing/2014/main" id="{EB25E414-CE39-F5BE-6AC3-B5B34D0DCE5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65" name="AutoShape 56">
                      <a:extLst>
                        <a:ext uri="{FF2B5EF4-FFF2-40B4-BE49-F238E27FC236}">
                          <a16:creationId xmlns:a16="http://schemas.microsoft.com/office/drawing/2014/main" id="{F5606B99-8099-1390-2531-BBE87F2076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61" name="Group 760">
                    <a:extLst>
                      <a:ext uri="{FF2B5EF4-FFF2-40B4-BE49-F238E27FC236}">
                        <a16:creationId xmlns:a16="http://schemas.microsoft.com/office/drawing/2014/main" id="{23563394-7354-D063-7732-6395D87AD7DE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62" name="Line 55">
                      <a:extLst>
                        <a:ext uri="{FF2B5EF4-FFF2-40B4-BE49-F238E27FC236}">
                          <a16:creationId xmlns:a16="http://schemas.microsoft.com/office/drawing/2014/main" id="{C439089B-F911-8279-2960-7E954EECF10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63" name="AutoShape 56">
                      <a:extLst>
                        <a:ext uri="{FF2B5EF4-FFF2-40B4-BE49-F238E27FC236}">
                          <a16:creationId xmlns:a16="http://schemas.microsoft.com/office/drawing/2014/main" id="{E9F15CB4-CCF8-FCEE-7847-5052C998BDC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93" name="Group 692">
                  <a:extLst>
                    <a:ext uri="{FF2B5EF4-FFF2-40B4-BE49-F238E27FC236}">
                      <a16:creationId xmlns:a16="http://schemas.microsoft.com/office/drawing/2014/main" id="{9875F058-FE5A-1B7C-83B9-99F99861BFAD}"/>
                    </a:ext>
                  </a:extLst>
                </p:cNvPr>
                <p:cNvGrpSpPr/>
                <p:nvPr/>
              </p:nvGrpSpPr>
              <p:grpSpPr>
                <a:xfrm>
                  <a:off x="8286567" y="874134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738" name="Group 737">
                    <a:extLst>
                      <a:ext uri="{FF2B5EF4-FFF2-40B4-BE49-F238E27FC236}">
                        <a16:creationId xmlns:a16="http://schemas.microsoft.com/office/drawing/2014/main" id="{6C38DAC8-8349-CE96-2FE5-F88876177F3A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54" name="Line 55">
                      <a:extLst>
                        <a:ext uri="{FF2B5EF4-FFF2-40B4-BE49-F238E27FC236}">
                          <a16:creationId xmlns:a16="http://schemas.microsoft.com/office/drawing/2014/main" id="{B2A2BEBF-FA3F-2849-16DB-444ADE1D475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55" name="AutoShape 56">
                      <a:extLst>
                        <a:ext uri="{FF2B5EF4-FFF2-40B4-BE49-F238E27FC236}">
                          <a16:creationId xmlns:a16="http://schemas.microsoft.com/office/drawing/2014/main" id="{31213612-1F18-A82B-961B-E86CCD3F85A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39" name="Group 738">
                    <a:extLst>
                      <a:ext uri="{FF2B5EF4-FFF2-40B4-BE49-F238E27FC236}">
                        <a16:creationId xmlns:a16="http://schemas.microsoft.com/office/drawing/2014/main" id="{F6A1CAB4-51CD-D62E-8642-CA1A8495E839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52" name="Line 55">
                      <a:extLst>
                        <a:ext uri="{FF2B5EF4-FFF2-40B4-BE49-F238E27FC236}">
                          <a16:creationId xmlns:a16="http://schemas.microsoft.com/office/drawing/2014/main" id="{75E4D99A-A8BB-6B38-39E9-B235957BF4D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53" name="AutoShape 56">
                      <a:extLst>
                        <a:ext uri="{FF2B5EF4-FFF2-40B4-BE49-F238E27FC236}">
                          <a16:creationId xmlns:a16="http://schemas.microsoft.com/office/drawing/2014/main" id="{C4786A87-6B01-6F9E-1FA9-D938C7DB263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40" name="Group 739">
                    <a:extLst>
                      <a:ext uri="{FF2B5EF4-FFF2-40B4-BE49-F238E27FC236}">
                        <a16:creationId xmlns:a16="http://schemas.microsoft.com/office/drawing/2014/main" id="{0B0E2D03-3617-EE03-631A-B6A33FA15956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50" name="Line 55">
                      <a:extLst>
                        <a:ext uri="{FF2B5EF4-FFF2-40B4-BE49-F238E27FC236}">
                          <a16:creationId xmlns:a16="http://schemas.microsoft.com/office/drawing/2014/main" id="{5E25DC28-8811-0291-DBC3-FA22268149E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51" name="AutoShape 56">
                      <a:extLst>
                        <a:ext uri="{FF2B5EF4-FFF2-40B4-BE49-F238E27FC236}">
                          <a16:creationId xmlns:a16="http://schemas.microsoft.com/office/drawing/2014/main" id="{F1B03952-A1F6-7E70-FA4A-141D065E852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41" name="Group 740">
                    <a:extLst>
                      <a:ext uri="{FF2B5EF4-FFF2-40B4-BE49-F238E27FC236}">
                        <a16:creationId xmlns:a16="http://schemas.microsoft.com/office/drawing/2014/main" id="{80DEEFA7-6E74-C033-325C-C9EFED750B9E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48" name="Line 55">
                      <a:extLst>
                        <a:ext uri="{FF2B5EF4-FFF2-40B4-BE49-F238E27FC236}">
                          <a16:creationId xmlns:a16="http://schemas.microsoft.com/office/drawing/2014/main" id="{5C4E81D1-6475-EA39-6E97-6FE83302584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49" name="AutoShape 56">
                      <a:extLst>
                        <a:ext uri="{FF2B5EF4-FFF2-40B4-BE49-F238E27FC236}">
                          <a16:creationId xmlns:a16="http://schemas.microsoft.com/office/drawing/2014/main" id="{BC790CC6-2740-D377-1BD0-8FDA29D445B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42" name="Group 741">
                    <a:extLst>
                      <a:ext uri="{FF2B5EF4-FFF2-40B4-BE49-F238E27FC236}">
                        <a16:creationId xmlns:a16="http://schemas.microsoft.com/office/drawing/2014/main" id="{30E87442-AB40-690E-DC35-473A021BE90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46" name="Line 55">
                      <a:extLst>
                        <a:ext uri="{FF2B5EF4-FFF2-40B4-BE49-F238E27FC236}">
                          <a16:creationId xmlns:a16="http://schemas.microsoft.com/office/drawing/2014/main" id="{A23CA064-72A1-615C-A193-8E41C4AE5B6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47" name="AutoShape 56">
                      <a:extLst>
                        <a:ext uri="{FF2B5EF4-FFF2-40B4-BE49-F238E27FC236}">
                          <a16:creationId xmlns:a16="http://schemas.microsoft.com/office/drawing/2014/main" id="{2866BF61-F269-9207-F34F-03396ACBFED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743" name="Group 742">
                    <a:extLst>
                      <a:ext uri="{FF2B5EF4-FFF2-40B4-BE49-F238E27FC236}">
                        <a16:creationId xmlns:a16="http://schemas.microsoft.com/office/drawing/2014/main" id="{4C71CFCA-CFAC-E43C-4A6A-50330EF1B900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744" name="Line 55">
                      <a:extLst>
                        <a:ext uri="{FF2B5EF4-FFF2-40B4-BE49-F238E27FC236}">
                          <a16:creationId xmlns:a16="http://schemas.microsoft.com/office/drawing/2014/main" id="{527886F5-2ECB-FB87-37AD-B05B8AFB5B1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745" name="AutoShape 56">
                      <a:extLst>
                        <a:ext uri="{FF2B5EF4-FFF2-40B4-BE49-F238E27FC236}">
                          <a16:creationId xmlns:a16="http://schemas.microsoft.com/office/drawing/2014/main" id="{EA5A352E-1B81-0390-32B1-870BDC077E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694" name="Group 693">
                  <a:extLst>
                    <a:ext uri="{FF2B5EF4-FFF2-40B4-BE49-F238E27FC236}">
                      <a16:creationId xmlns:a16="http://schemas.microsoft.com/office/drawing/2014/main" id="{EAF9B0C6-565B-D61D-1A86-0A4DC4D4F3B4}"/>
                    </a:ext>
                  </a:extLst>
                </p:cNvPr>
                <p:cNvGrpSpPr/>
                <p:nvPr/>
              </p:nvGrpSpPr>
              <p:grpSpPr>
                <a:xfrm>
                  <a:off x="4285821" y="3309230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34" name="Rectangle 733">
                    <a:extLst>
                      <a:ext uri="{FF2B5EF4-FFF2-40B4-BE49-F238E27FC236}">
                        <a16:creationId xmlns:a16="http://schemas.microsoft.com/office/drawing/2014/main" id="{1C7B6DC7-0071-19EF-7986-A8813F28D292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35" name="Rectangle 734">
                    <a:extLst>
                      <a:ext uri="{FF2B5EF4-FFF2-40B4-BE49-F238E27FC236}">
                        <a16:creationId xmlns:a16="http://schemas.microsoft.com/office/drawing/2014/main" id="{BB508C03-7A47-704E-97E8-83AD15166BF6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36" name="Chord 735">
                    <a:extLst>
                      <a:ext uri="{FF2B5EF4-FFF2-40B4-BE49-F238E27FC236}">
                        <a16:creationId xmlns:a16="http://schemas.microsoft.com/office/drawing/2014/main" id="{65CDB52D-C3CE-8FCD-C001-38B5220E23E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7" name="Rectangle 736">
                    <a:extLst>
                      <a:ext uri="{FF2B5EF4-FFF2-40B4-BE49-F238E27FC236}">
                        <a16:creationId xmlns:a16="http://schemas.microsoft.com/office/drawing/2014/main" id="{5B997AEF-7BCC-0972-B39C-6CAE76416222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95" name="Group 694">
                  <a:extLst>
                    <a:ext uri="{FF2B5EF4-FFF2-40B4-BE49-F238E27FC236}">
                      <a16:creationId xmlns:a16="http://schemas.microsoft.com/office/drawing/2014/main" id="{0189517E-BD4F-73AE-350B-BFE99F4E7901}"/>
                    </a:ext>
                  </a:extLst>
                </p:cNvPr>
                <p:cNvGrpSpPr/>
                <p:nvPr/>
              </p:nvGrpSpPr>
              <p:grpSpPr>
                <a:xfrm>
                  <a:off x="4820827" y="3305519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30" name="Rectangle 729">
                    <a:extLst>
                      <a:ext uri="{FF2B5EF4-FFF2-40B4-BE49-F238E27FC236}">
                        <a16:creationId xmlns:a16="http://schemas.microsoft.com/office/drawing/2014/main" id="{6A4DBE77-8B3C-0428-221A-88648E38842E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31" name="Rectangle 730">
                    <a:extLst>
                      <a:ext uri="{FF2B5EF4-FFF2-40B4-BE49-F238E27FC236}">
                        <a16:creationId xmlns:a16="http://schemas.microsoft.com/office/drawing/2014/main" id="{49600136-041A-626B-A575-56B4B615485B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32" name="Chord 731">
                    <a:extLst>
                      <a:ext uri="{FF2B5EF4-FFF2-40B4-BE49-F238E27FC236}">
                        <a16:creationId xmlns:a16="http://schemas.microsoft.com/office/drawing/2014/main" id="{8FB191B0-0D29-B9E6-9E6A-2D7ED7C0D55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3" name="Rectangle 732">
                    <a:extLst>
                      <a:ext uri="{FF2B5EF4-FFF2-40B4-BE49-F238E27FC236}">
                        <a16:creationId xmlns:a16="http://schemas.microsoft.com/office/drawing/2014/main" id="{979AECCC-64F7-A27A-F423-3A94CEEFABB5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96" name="Group 695">
                  <a:extLst>
                    <a:ext uri="{FF2B5EF4-FFF2-40B4-BE49-F238E27FC236}">
                      <a16:creationId xmlns:a16="http://schemas.microsoft.com/office/drawing/2014/main" id="{CE5349E3-5481-67A2-4FBB-CBBE39965AB6}"/>
                    </a:ext>
                  </a:extLst>
                </p:cNvPr>
                <p:cNvGrpSpPr/>
                <p:nvPr/>
              </p:nvGrpSpPr>
              <p:grpSpPr>
                <a:xfrm>
                  <a:off x="5355833" y="3301808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26" name="Rectangle 725">
                    <a:extLst>
                      <a:ext uri="{FF2B5EF4-FFF2-40B4-BE49-F238E27FC236}">
                        <a16:creationId xmlns:a16="http://schemas.microsoft.com/office/drawing/2014/main" id="{352E2882-8355-A1BF-1FFE-E52C9FF71379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27" name="Rectangle 726">
                    <a:extLst>
                      <a:ext uri="{FF2B5EF4-FFF2-40B4-BE49-F238E27FC236}">
                        <a16:creationId xmlns:a16="http://schemas.microsoft.com/office/drawing/2014/main" id="{F418EA14-2EE0-C2E0-294A-708C851ED583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28" name="Chord 727">
                    <a:extLst>
                      <a:ext uri="{FF2B5EF4-FFF2-40B4-BE49-F238E27FC236}">
                        <a16:creationId xmlns:a16="http://schemas.microsoft.com/office/drawing/2014/main" id="{FEEA4164-F467-7864-9BAE-3F8FE2C1D38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9" name="Rectangle 728">
                    <a:extLst>
                      <a:ext uri="{FF2B5EF4-FFF2-40B4-BE49-F238E27FC236}">
                        <a16:creationId xmlns:a16="http://schemas.microsoft.com/office/drawing/2014/main" id="{46CCB500-E18D-F2ED-5EAA-51424CF6CC72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97" name="Group 696">
                  <a:extLst>
                    <a:ext uri="{FF2B5EF4-FFF2-40B4-BE49-F238E27FC236}">
                      <a16:creationId xmlns:a16="http://schemas.microsoft.com/office/drawing/2014/main" id="{B49788D9-8965-17F3-D2A8-1CEEA4E84558}"/>
                    </a:ext>
                  </a:extLst>
                </p:cNvPr>
                <p:cNvGrpSpPr/>
                <p:nvPr/>
              </p:nvGrpSpPr>
              <p:grpSpPr>
                <a:xfrm>
                  <a:off x="5890839" y="3298097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22" name="Rectangle 721">
                    <a:extLst>
                      <a:ext uri="{FF2B5EF4-FFF2-40B4-BE49-F238E27FC236}">
                        <a16:creationId xmlns:a16="http://schemas.microsoft.com/office/drawing/2014/main" id="{4948B21D-A404-503F-8689-FDE85F21B8D3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23" name="Rectangle 722">
                    <a:extLst>
                      <a:ext uri="{FF2B5EF4-FFF2-40B4-BE49-F238E27FC236}">
                        <a16:creationId xmlns:a16="http://schemas.microsoft.com/office/drawing/2014/main" id="{5D64B824-955D-D5E3-E05F-ADE12021EBB3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24" name="Chord 723">
                    <a:extLst>
                      <a:ext uri="{FF2B5EF4-FFF2-40B4-BE49-F238E27FC236}">
                        <a16:creationId xmlns:a16="http://schemas.microsoft.com/office/drawing/2014/main" id="{9DBEC883-2579-344B-998E-21D2E72BFD0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5" name="Rectangle 724">
                    <a:extLst>
                      <a:ext uri="{FF2B5EF4-FFF2-40B4-BE49-F238E27FC236}">
                        <a16:creationId xmlns:a16="http://schemas.microsoft.com/office/drawing/2014/main" id="{9BE56C7D-3968-41B3-9745-839E450FA934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98" name="Group 697">
                  <a:extLst>
                    <a:ext uri="{FF2B5EF4-FFF2-40B4-BE49-F238E27FC236}">
                      <a16:creationId xmlns:a16="http://schemas.microsoft.com/office/drawing/2014/main" id="{1CB5C357-8141-B4AB-A12C-8DE0A8BCA430}"/>
                    </a:ext>
                  </a:extLst>
                </p:cNvPr>
                <p:cNvGrpSpPr/>
                <p:nvPr/>
              </p:nvGrpSpPr>
              <p:grpSpPr>
                <a:xfrm>
                  <a:off x="6425845" y="329438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18" name="Rectangle 717">
                    <a:extLst>
                      <a:ext uri="{FF2B5EF4-FFF2-40B4-BE49-F238E27FC236}">
                        <a16:creationId xmlns:a16="http://schemas.microsoft.com/office/drawing/2014/main" id="{C5FE0CE8-E59F-1F15-615F-6DAD9EC7B93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19" name="Rectangle 718">
                    <a:extLst>
                      <a:ext uri="{FF2B5EF4-FFF2-40B4-BE49-F238E27FC236}">
                        <a16:creationId xmlns:a16="http://schemas.microsoft.com/office/drawing/2014/main" id="{CD82ABD9-C33A-E1A0-F1DC-9CBBF53C2D8D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20" name="Chord 719">
                    <a:extLst>
                      <a:ext uri="{FF2B5EF4-FFF2-40B4-BE49-F238E27FC236}">
                        <a16:creationId xmlns:a16="http://schemas.microsoft.com/office/drawing/2014/main" id="{D671FC1B-7C5C-3403-A182-4C7A394681D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1" name="Rectangle 720">
                    <a:extLst>
                      <a:ext uri="{FF2B5EF4-FFF2-40B4-BE49-F238E27FC236}">
                        <a16:creationId xmlns:a16="http://schemas.microsoft.com/office/drawing/2014/main" id="{70077C59-F3DC-7FA4-2C86-1B0A9980C7F0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699" name="Group 698">
                  <a:extLst>
                    <a:ext uri="{FF2B5EF4-FFF2-40B4-BE49-F238E27FC236}">
                      <a16:creationId xmlns:a16="http://schemas.microsoft.com/office/drawing/2014/main" id="{482BA13C-E302-37E4-5829-999E6D4E41E8}"/>
                    </a:ext>
                  </a:extLst>
                </p:cNvPr>
                <p:cNvGrpSpPr/>
                <p:nvPr/>
              </p:nvGrpSpPr>
              <p:grpSpPr>
                <a:xfrm>
                  <a:off x="6960851" y="329665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14" name="Rectangle 713">
                    <a:extLst>
                      <a:ext uri="{FF2B5EF4-FFF2-40B4-BE49-F238E27FC236}">
                        <a16:creationId xmlns:a16="http://schemas.microsoft.com/office/drawing/2014/main" id="{079C1121-926F-2AA9-6692-A8EE852D19E1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15" name="Rectangle 714">
                    <a:extLst>
                      <a:ext uri="{FF2B5EF4-FFF2-40B4-BE49-F238E27FC236}">
                        <a16:creationId xmlns:a16="http://schemas.microsoft.com/office/drawing/2014/main" id="{367A53E9-CFC3-3CEF-96F0-7E20C1681B6B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16" name="Chord 715">
                    <a:extLst>
                      <a:ext uri="{FF2B5EF4-FFF2-40B4-BE49-F238E27FC236}">
                        <a16:creationId xmlns:a16="http://schemas.microsoft.com/office/drawing/2014/main" id="{AF324281-C024-7E8F-69C8-309C5F8A124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7" name="Rectangle 716">
                    <a:extLst>
                      <a:ext uri="{FF2B5EF4-FFF2-40B4-BE49-F238E27FC236}">
                        <a16:creationId xmlns:a16="http://schemas.microsoft.com/office/drawing/2014/main" id="{BF149F84-02C6-E947-C95B-54EF82CDCA4F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700" name="Group 699">
                  <a:extLst>
                    <a:ext uri="{FF2B5EF4-FFF2-40B4-BE49-F238E27FC236}">
                      <a16:creationId xmlns:a16="http://schemas.microsoft.com/office/drawing/2014/main" id="{C4918CC2-6114-30AF-40FF-80FDF71530D5}"/>
                    </a:ext>
                  </a:extLst>
                </p:cNvPr>
                <p:cNvGrpSpPr/>
                <p:nvPr/>
              </p:nvGrpSpPr>
              <p:grpSpPr>
                <a:xfrm>
                  <a:off x="7495857" y="329891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10" name="Rectangle 709">
                    <a:extLst>
                      <a:ext uri="{FF2B5EF4-FFF2-40B4-BE49-F238E27FC236}">
                        <a16:creationId xmlns:a16="http://schemas.microsoft.com/office/drawing/2014/main" id="{93041EAC-C030-5171-B6A8-FFC328CBB9FE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11" name="Rectangle 710">
                    <a:extLst>
                      <a:ext uri="{FF2B5EF4-FFF2-40B4-BE49-F238E27FC236}">
                        <a16:creationId xmlns:a16="http://schemas.microsoft.com/office/drawing/2014/main" id="{B73C2941-980B-AF71-9DDC-88269A39CC74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12" name="Chord 711">
                    <a:extLst>
                      <a:ext uri="{FF2B5EF4-FFF2-40B4-BE49-F238E27FC236}">
                        <a16:creationId xmlns:a16="http://schemas.microsoft.com/office/drawing/2014/main" id="{34E28CBA-B147-4532-6378-156A45BEF19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3" name="Rectangle 712">
                    <a:extLst>
                      <a:ext uri="{FF2B5EF4-FFF2-40B4-BE49-F238E27FC236}">
                        <a16:creationId xmlns:a16="http://schemas.microsoft.com/office/drawing/2014/main" id="{80EB7D06-F66E-253D-62D1-37271A6E7A28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701" name="Group 700">
                  <a:extLst>
                    <a:ext uri="{FF2B5EF4-FFF2-40B4-BE49-F238E27FC236}">
                      <a16:creationId xmlns:a16="http://schemas.microsoft.com/office/drawing/2014/main" id="{D8859090-5F14-33C7-FBD5-5947398A3382}"/>
                    </a:ext>
                  </a:extLst>
                </p:cNvPr>
                <p:cNvGrpSpPr/>
                <p:nvPr/>
              </p:nvGrpSpPr>
              <p:grpSpPr>
                <a:xfrm>
                  <a:off x="8030863" y="3295205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706" name="Rectangle 705">
                    <a:extLst>
                      <a:ext uri="{FF2B5EF4-FFF2-40B4-BE49-F238E27FC236}">
                        <a16:creationId xmlns:a16="http://schemas.microsoft.com/office/drawing/2014/main" id="{3F20F35B-28A4-E1BD-E4D8-4C42955B2C91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07" name="Rectangle 706">
                    <a:extLst>
                      <a:ext uri="{FF2B5EF4-FFF2-40B4-BE49-F238E27FC236}">
                        <a16:creationId xmlns:a16="http://schemas.microsoft.com/office/drawing/2014/main" id="{8AD7BB0A-39ED-EB2C-21E7-4B5E34A3813D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708" name="Chord 707">
                    <a:extLst>
                      <a:ext uri="{FF2B5EF4-FFF2-40B4-BE49-F238E27FC236}">
                        <a16:creationId xmlns:a16="http://schemas.microsoft.com/office/drawing/2014/main" id="{9F20DB13-2EF4-5AC4-3E2F-ECF7F92CF38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09" name="Rectangle 708">
                    <a:extLst>
                      <a:ext uri="{FF2B5EF4-FFF2-40B4-BE49-F238E27FC236}">
                        <a16:creationId xmlns:a16="http://schemas.microsoft.com/office/drawing/2014/main" id="{B51EAD72-003F-B336-6DDB-0ACF7D1BF2FB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702" name="Group 701">
                  <a:extLst>
                    <a:ext uri="{FF2B5EF4-FFF2-40B4-BE49-F238E27FC236}">
                      <a16:creationId xmlns:a16="http://schemas.microsoft.com/office/drawing/2014/main" id="{B45BD5D3-AA05-09E3-7AC6-CDBA75216E7A}"/>
                    </a:ext>
                  </a:extLst>
                </p:cNvPr>
                <p:cNvGrpSpPr/>
                <p:nvPr/>
              </p:nvGrpSpPr>
              <p:grpSpPr>
                <a:xfrm>
                  <a:off x="7474241" y="209090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704" name="Line 55">
                    <a:extLst>
                      <a:ext uri="{FF2B5EF4-FFF2-40B4-BE49-F238E27FC236}">
                        <a16:creationId xmlns:a16="http://schemas.microsoft.com/office/drawing/2014/main" id="{EF320C32-38B8-1022-0FC2-1543E7FAC08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705" name="AutoShape 56">
                    <a:extLst>
                      <a:ext uri="{FF2B5EF4-FFF2-40B4-BE49-F238E27FC236}">
                        <a16:creationId xmlns:a16="http://schemas.microsoft.com/office/drawing/2014/main" id="{442613DD-0BF6-D8FE-7BB6-F015874F39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cxnSp>
              <p:nvCxnSpPr>
                <p:cNvPr id="703" name="Straight Connector 702">
                  <a:extLst>
                    <a:ext uri="{FF2B5EF4-FFF2-40B4-BE49-F238E27FC236}">
                      <a16:creationId xmlns:a16="http://schemas.microsoft.com/office/drawing/2014/main" id="{C4A07449-B48D-8A21-16DC-7D09771C55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30298" y="1708366"/>
                  <a:ext cx="0" cy="256070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B5F8EDBE-E88A-896B-9249-051A4CEAA498}"/>
                  </a:ext>
                </a:extLst>
              </p:cNvPr>
              <p:cNvGrpSpPr/>
              <p:nvPr/>
            </p:nvGrpSpPr>
            <p:grpSpPr>
              <a:xfrm>
                <a:off x="2255430" y="3429000"/>
                <a:ext cx="2345598" cy="1275175"/>
                <a:chOff x="3664492" y="746516"/>
                <a:chExt cx="6652844" cy="3674725"/>
              </a:xfrm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17B34355-DD0A-05F9-3A62-D7D06C363F8F}"/>
                    </a:ext>
                  </a:extLst>
                </p:cNvPr>
                <p:cNvGrpSpPr/>
                <p:nvPr/>
              </p:nvGrpSpPr>
              <p:grpSpPr>
                <a:xfrm flipV="1">
                  <a:off x="3670973" y="2642494"/>
                  <a:ext cx="4804941" cy="690773"/>
                  <a:chOff x="3017806" y="2631464"/>
                  <a:chExt cx="4804941" cy="1319204"/>
                </a:xfrm>
              </p:grpSpPr>
              <p:sp>
                <p:nvSpPr>
                  <p:cNvPr id="646" name="Rectangle 645">
                    <a:extLst>
                      <a:ext uri="{FF2B5EF4-FFF2-40B4-BE49-F238E27FC236}">
                        <a16:creationId xmlns:a16="http://schemas.microsoft.com/office/drawing/2014/main" id="{47DCE652-354F-84C1-15AD-973F8C9DDC5B}"/>
                      </a:ext>
                    </a:extLst>
                  </p:cNvPr>
                  <p:cNvSpPr/>
                  <p:nvPr/>
                </p:nvSpPr>
                <p:spPr>
                  <a:xfrm>
                    <a:off x="3017806" y="2631464"/>
                    <a:ext cx="4804941" cy="1319204"/>
                  </a:xfrm>
                  <a:prstGeom prst="rect">
                    <a:avLst/>
                  </a:prstGeom>
                  <a:noFill/>
                  <a:ln>
                    <a:solidFill>
                      <a:srgbClr val="800000"/>
                    </a:solidFill>
                  </a:ln>
                  <a:effectLst>
                    <a:innerShdw>
                      <a:srgbClr val="FFFFFF"/>
                    </a:inn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647" name="Rectangle 646">
                    <a:extLst>
                      <a:ext uri="{FF2B5EF4-FFF2-40B4-BE49-F238E27FC236}">
                        <a16:creationId xmlns:a16="http://schemas.microsoft.com/office/drawing/2014/main" id="{8D1E0C29-0D96-8AFF-BFC2-9E3DA1F79D8C}"/>
                      </a:ext>
                    </a:extLst>
                  </p:cNvPr>
                  <p:cNvSpPr/>
                  <p:nvPr/>
                </p:nvSpPr>
                <p:spPr>
                  <a:xfrm>
                    <a:off x="3533927" y="264490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648" name="Rectangle 647">
                    <a:extLst>
                      <a:ext uri="{FF2B5EF4-FFF2-40B4-BE49-F238E27FC236}">
                        <a16:creationId xmlns:a16="http://schemas.microsoft.com/office/drawing/2014/main" id="{196AE090-DE45-659E-247E-6302EF5452DC}"/>
                      </a:ext>
                    </a:extLst>
                  </p:cNvPr>
                  <p:cNvSpPr/>
                  <p:nvPr/>
                </p:nvSpPr>
                <p:spPr>
                  <a:xfrm>
                    <a:off x="5096141" y="2635031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649" name="Rectangle 648">
                    <a:extLst>
                      <a:ext uri="{FF2B5EF4-FFF2-40B4-BE49-F238E27FC236}">
                        <a16:creationId xmlns:a16="http://schemas.microsoft.com/office/drawing/2014/main" id="{7DF534DE-226E-547A-E8A0-53D22BEBF86F}"/>
                      </a:ext>
                    </a:extLst>
                  </p:cNvPr>
                  <p:cNvSpPr/>
                  <p:nvPr/>
                </p:nvSpPr>
                <p:spPr>
                  <a:xfrm>
                    <a:off x="6570071" y="2633052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sp>
              <p:nvSpPr>
                <p:cNvPr id="393" name="Cube 392">
                  <a:extLst>
                    <a:ext uri="{FF2B5EF4-FFF2-40B4-BE49-F238E27FC236}">
                      <a16:creationId xmlns:a16="http://schemas.microsoft.com/office/drawing/2014/main" id="{D5A899B1-DBC9-125C-3A2D-0A2C6B3EA9EA}"/>
                    </a:ext>
                  </a:extLst>
                </p:cNvPr>
                <p:cNvSpPr/>
                <p:nvPr/>
              </p:nvSpPr>
              <p:spPr>
                <a:xfrm>
                  <a:off x="3664492" y="786406"/>
                  <a:ext cx="6652844" cy="2548800"/>
                </a:xfrm>
                <a:prstGeom prst="cube">
                  <a:avLst>
                    <a:gd name="adj" fmla="val 72442"/>
                  </a:avLst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4" name="Freeform 345">
                  <a:extLst>
                    <a:ext uri="{FF2B5EF4-FFF2-40B4-BE49-F238E27FC236}">
                      <a16:creationId xmlns:a16="http://schemas.microsoft.com/office/drawing/2014/main" id="{6C4EB7A6-7C4C-B1B3-EEEF-F423815BF3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4027" y="3600488"/>
                  <a:ext cx="293721" cy="820753"/>
                </a:xfrm>
                <a:custGeom>
                  <a:avLst/>
                  <a:gdLst>
                    <a:gd name="T0" fmla="*/ 115 w 230"/>
                    <a:gd name="T1" fmla="*/ 0 h 576"/>
                    <a:gd name="T2" fmla="*/ 0 w 230"/>
                    <a:gd name="T3" fmla="*/ 230 h 576"/>
                    <a:gd name="T4" fmla="*/ 115 w 230"/>
                    <a:gd name="T5" fmla="*/ 576 h 576"/>
                    <a:gd name="T6" fmla="*/ 230 w 230"/>
                    <a:gd name="T7" fmla="*/ 230 h 576"/>
                    <a:gd name="T8" fmla="*/ 115 w 230"/>
                    <a:gd name="T9" fmla="*/ 0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0" h="576">
                      <a:moveTo>
                        <a:pt x="115" y="0"/>
                      </a:moveTo>
                      <a:lnTo>
                        <a:pt x="0" y="230"/>
                      </a:lnTo>
                      <a:lnTo>
                        <a:pt x="115" y="576"/>
                      </a:lnTo>
                      <a:lnTo>
                        <a:pt x="230" y="230"/>
                      </a:lnTo>
                      <a:lnTo>
                        <a:pt x="115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905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200" dirty="0"/>
                </a:p>
              </p:txBody>
            </p: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D6E3E7E3-C417-CFDA-7E08-6601C41ADC55}"/>
                    </a:ext>
                  </a:extLst>
                </p:cNvPr>
                <p:cNvGrpSpPr/>
                <p:nvPr/>
              </p:nvGrpSpPr>
              <p:grpSpPr>
                <a:xfrm>
                  <a:off x="3694755" y="3575668"/>
                  <a:ext cx="4593969" cy="70212"/>
                  <a:chOff x="1735494" y="2140433"/>
                  <a:chExt cx="5372457" cy="190234"/>
                </a:xfrm>
              </p:grpSpPr>
              <p:sp>
                <p:nvSpPr>
                  <p:cNvPr id="640" name="Freeform 366">
                    <a:extLst>
                      <a:ext uri="{FF2B5EF4-FFF2-40B4-BE49-F238E27FC236}">
                        <a16:creationId xmlns:a16="http://schemas.microsoft.com/office/drawing/2014/main" id="{304D7E71-0AB7-6EE9-4898-4466C934FE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2101413" y="1774514"/>
                    <a:ext cx="182562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641" name="Freeform 366">
                    <a:extLst>
                      <a:ext uri="{FF2B5EF4-FFF2-40B4-BE49-F238E27FC236}">
                        <a16:creationId xmlns:a16="http://schemas.microsoft.com/office/drawing/2014/main" id="{B3AFFECF-7F0F-7C14-8C8C-02C2FC599B0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007991" y="1776100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642" name="Freeform 366">
                    <a:extLst>
                      <a:ext uri="{FF2B5EF4-FFF2-40B4-BE49-F238E27FC236}">
                        <a16:creationId xmlns:a16="http://schemas.microsoft.com/office/drawing/2014/main" id="{D0625693-B4B8-0F28-50F4-AEA527685E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914570" y="17776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643" name="Freeform 366">
                    <a:extLst>
                      <a:ext uri="{FF2B5EF4-FFF2-40B4-BE49-F238E27FC236}">
                        <a16:creationId xmlns:a16="http://schemas.microsoft.com/office/drawing/2014/main" id="{2C254274-2125-36BC-08DD-2B8BB14E5D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4796204" y="1779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644" name="Freeform 366">
                    <a:extLst>
                      <a:ext uri="{FF2B5EF4-FFF2-40B4-BE49-F238E27FC236}">
                        <a16:creationId xmlns:a16="http://schemas.microsoft.com/office/drawing/2014/main" id="{3C7B6722-B7AE-5DE4-189E-0D164EC0BA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5677838" y="1780688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645" name="Freeform 366">
                    <a:extLst>
                      <a:ext uri="{FF2B5EF4-FFF2-40B4-BE49-F238E27FC236}">
                        <a16:creationId xmlns:a16="http://schemas.microsoft.com/office/drawing/2014/main" id="{E3F03E63-3C23-8D69-D144-57547AB16C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6559471" y="1782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sp>
              <p:nvSpPr>
                <p:cNvPr id="396" name="Freeform 863">
                  <a:extLst>
                    <a:ext uri="{FF2B5EF4-FFF2-40B4-BE49-F238E27FC236}">
                      <a16:creationId xmlns:a16="http://schemas.microsoft.com/office/drawing/2014/main" id="{C23809A1-4199-33A7-755C-4C4A8725B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9813" y="2785328"/>
                  <a:ext cx="400582" cy="420830"/>
                </a:xfrm>
                <a:custGeom>
                  <a:avLst/>
                  <a:gdLst>
                    <a:gd name="T0" fmla="*/ 0 w 576"/>
                    <a:gd name="T1" fmla="*/ 231 h 461"/>
                    <a:gd name="T2" fmla="*/ 115 w 576"/>
                    <a:gd name="T3" fmla="*/ 461 h 461"/>
                    <a:gd name="T4" fmla="*/ 576 w 576"/>
                    <a:gd name="T5" fmla="*/ 231 h 461"/>
                    <a:gd name="T6" fmla="*/ 115 w 576"/>
                    <a:gd name="T7" fmla="*/ 0 h 461"/>
                    <a:gd name="T8" fmla="*/ 0 w 576"/>
                    <a:gd name="T9" fmla="*/ 231 h 4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6" h="461">
                      <a:moveTo>
                        <a:pt x="0" y="231"/>
                      </a:moveTo>
                      <a:lnTo>
                        <a:pt x="115" y="461"/>
                      </a:lnTo>
                      <a:lnTo>
                        <a:pt x="576" y="231"/>
                      </a:lnTo>
                      <a:lnTo>
                        <a:pt x="115" y="0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905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200" dirty="0"/>
                </a:p>
              </p:txBody>
            </p:sp>
            <p:cxnSp>
              <p:nvCxnSpPr>
                <p:cNvPr id="397" name="Straight Connector 396">
                  <a:extLst>
                    <a:ext uri="{FF2B5EF4-FFF2-40B4-BE49-F238E27FC236}">
                      <a16:creationId xmlns:a16="http://schemas.microsoft.com/office/drawing/2014/main" id="{37EDB95E-0AAC-6D10-C676-9B842971AC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87150" y="770700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Straight Connector 397">
                  <a:extLst>
                    <a:ext uri="{FF2B5EF4-FFF2-40B4-BE49-F238E27FC236}">
                      <a16:creationId xmlns:a16="http://schemas.microsoft.com/office/drawing/2014/main" id="{124ABC0D-CDC0-2C19-8CF1-E9F02832C9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50738" y="230370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Straight Connector 398">
                  <a:extLst>
                    <a:ext uri="{FF2B5EF4-FFF2-40B4-BE49-F238E27FC236}">
                      <a16:creationId xmlns:a16="http://schemas.microsoft.com/office/drawing/2014/main" id="{E9E72C0C-D2C4-059E-A253-E4849E5544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66788" y="2343057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Straight Connector 399">
                  <a:extLst>
                    <a:ext uri="{FF2B5EF4-FFF2-40B4-BE49-F238E27FC236}">
                      <a16:creationId xmlns:a16="http://schemas.microsoft.com/office/drawing/2014/main" id="{2442FA67-2CE7-23D8-63C1-D12D8AE508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7408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1" name="Straight Connector 400">
                  <a:extLst>
                    <a:ext uri="{FF2B5EF4-FFF2-40B4-BE49-F238E27FC236}">
                      <a16:creationId xmlns:a16="http://schemas.microsoft.com/office/drawing/2014/main" id="{2AE579E6-1550-3F2B-B552-A65446513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1507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Straight Connector 401">
                  <a:extLst>
                    <a:ext uri="{FF2B5EF4-FFF2-40B4-BE49-F238E27FC236}">
                      <a16:creationId xmlns:a16="http://schemas.microsoft.com/office/drawing/2014/main" id="{9791D855-01E4-CBF8-C9C7-952B514F8B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25605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Straight Connector 402">
                  <a:extLst>
                    <a:ext uri="{FF2B5EF4-FFF2-40B4-BE49-F238E27FC236}">
                      <a16:creationId xmlns:a16="http://schemas.microsoft.com/office/drawing/2014/main" id="{7CF649F7-8A25-9764-C03F-61608F9EF4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797038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Straight Connector 403">
                  <a:extLst>
                    <a:ext uri="{FF2B5EF4-FFF2-40B4-BE49-F238E27FC236}">
                      <a16:creationId xmlns:a16="http://schemas.microsoft.com/office/drawing/2014/main" id="{4B32890F-7242-A99C-0083-C9C15DC77B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38022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Straight Connector 404">
                  <a:extLst>
                    <a:ext uri="{FF2B5EF4-FFF2-40B4-BE49-F238E27FC236}">
                      <a16:creationId xmlns:a16="http://schemas.microsoft.com/office/drawing/2014/main" id="{98B69351-B9A4-FAAC-B2B9-AFFEF92ED4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87900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Straight Connector 405">
                  <a:extLst>
                    <a:ext uri="{FF2B5EF4-FFF2-40B4-BE49-F238E27FC236}">
                      <a16:creationId xmlns:a16="http://schemas.microsoft.com/office/drawing/2014/main" id="{85C0729F-95E4-0763-2141-1CF086B8D7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41999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Straight Connector 406">
                  <a:extLst>
                    <a:ext uri="{FF2B5EF4-FFF2-40B4-BE49-F238E27FC236}">
                      <a16:creationId xmlns:a16="http://schemas.microsoft.com/office/drawing/2014/main" id="{909FFB05-FBAA-85F2-6A5B-4ADBF3AA06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6097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Straight Connector 407">
                  <a:extLst>
                    <a:ext uri="{FF2B5EF4-FFF2-40B4-BE49-F238E27FC236}">
                      <a16:creationId xmlns:a16="http://schemas.microsoft.com/office/drawing/2014/main" id="{AA0B28C5-AB9C-8C0E-6AD8-42937A2EA9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6640" y="765204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Straight Connector 408">
                  <a:extLst>
                    <a:ext uri="{FF2B5EF4-FFF2-40B4-BE49-F238E27FC236}">
                      <a16:creationId xmlns:a16="http://schemas.microsoft.com/office/drawing/2014/main" id="{F2718A56-C972-5F12-C104-435256C704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46130" y="759708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Straight Connector 409">
                  <a:extLst>
                    <a:ext uri="{FF2B5EF4-FFF2-40B4-BE49-F238E27FC236}">
                      <a16:creationId xmlns:a16="http://schemas.microsoft.com/office/drawing/2014/main" id="{565E1F05-1AB6-23B8-4E80-78D85F660C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75620" y="7542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Straight Connector 410">
                  <a:extLst>
                    <a:ext uri="{FF2B5EF4-FFF2-40B4-BE49-F238E27FC236}">
                      <a16:creationId xmlns:a16="http://schemas.microsoft.com/office/drawing/2014/main" id="{0EFD104E-A9E7-626A-03B1-6166CCFE13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05110" y="7487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Straight Connector 411">
                  <a:extLst>
                    <a:ext uri="{FF2B5EF4-FFF2-40B4-BE49-F238E27FC236}">
                      <a16:creationId xmlns:a16="http://schemas.microsoft.com/office/drawing/2014/main" id="{BC705774-CD82-7BF7-F295-E9632529CA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87352" y="7520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Straight Connector 412">
                  <a:extLst>
                    <a:ext uri="{FF2B5EF4-FFF2-40B4-BE49-F238E27FC236}">
                      <a16:creationId xmlns:a16="http://schemas.microsoft.com/office/drawing/2014/main" id="{F8148346-2076-FD8D-FECC-E79C91595F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16842" y="7465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Straight Connector 413">
                  <a:extLst>
                    <a:ext uri="{FF2B5EF4-FFF2-40B4-BE49-F238E27FC236}">
                      <a16:creationId xmlns:a16="http://schemas.microsoft.com/office/drawing/2014/main" id="{07447EA8-EF36-904E-AC24-8E9500D718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63916" y="7498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Straight Connector 414">
                  <a:extLst>
                    <a:ext uri="{FF2B5EF4-FFF2-40B4-BE49-F238E27FC236}">
                      <a16:creationId xmlns:a16="http://schemas.microsoft.com/office/drawing/2014/main" id="{35E003CF-7AA3-7945-EC94-92A53A939B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5955" y="201570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Straight Connector 415">
                  <a:extLst>
                    <a:ext uri="{FF2B5EF4-FFF2-40B4-BE49-F238E27FC236}">
                      <a16:creationId xmlns:a16="http://schemas.microsoft.com/office/drawing/2014/main" id="{02F6947E-EFDC-3E75-276D-07E817A087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964" y="172771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Straight Connector 416">
                  <a:extLst>
                    <a:ext uri="{FF2B5EF4-FFF2-40B4-BE49-F238E27FC236}">
                      <a16:creationId xmlns:a16="http://schemas.microsoft.com/office/drawing/2014/main" id="{6B4ADC05-2E69-C64C-B421-41F22E2053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8805" y="143971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Straight Connector 417">
                  <a:extLst>
                    <a:ext uri="{FF2B5EF4-FFF2-40B4-BE49-F238E27FC236}">
                      <a16:creationId xmlns:a16="http://schemas.microsoft.com/office/drawing/2014/main" id="{EB7795B2-459F-5506-A824-D2149E867D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14022" y="115172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Straight Connector 418">
                  <a:extLst>
                    <a:ext uri="{FF2B5EF4-FFF2-40B4-BE49-F238E27FC236}">
                      <a16:creationId xmlns:a16="http://schemas.microsoft.com/office/drawing/2014/main" id="{6E3AC83A-E66E-0E84-807E-EA89DF721D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70797" y="2028809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Straight Connector 419">
                  <a:extLst>
                    <a:ext uri="{FF2B5EF4-FFF2-40B4-BE49-F238E27FC236}">
                      <a16:creationId xmlns:a16="http://schemas.microsoft.com/office/drawing/2014/main" id="{1A68E2A9-6FF3-37FF-BF61-4CE0A0708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74806" y="1714561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Straight Connector 420">
                  <a:extLst>
                    <a:ext uri="{FF2B5EF4-FFF2-40B4-BE49-F238E27FC236}">
                      <a16:creationId xmlns:a16="http://schemas.microsoft.com/office/drawing/2014/main" id="{34C4F3E2-CCA3-37F3-15E6-F45F40272F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52439" y="1453065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Straight Connector 421">
                  <a:extLst>
                    <a:ext uri="{FF2B5EF4-FFF2-40B4-BE49-F238E27FC236}">
                      <a16:creationId xmlns:a16="http://schemas.microsoft.com/office/drawing/2014/main" id="{9EF7F657-0BEF-FEB0-7786-99DC4A8A91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47656" y="1138818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23" name="Group 422">
                  <a:extLst>
                    <a:ext uri="{FF2B5EF4-FFF2-40B4-BE49-F238E27FC236}">
                      <a16:creationId xmlns:a16="http://schemas.microsoft.com/office/drawing/2014/main" id="{AA4D7CCA-0FB0-E98F-4826-1922566FFF37}"/>
                    </a:ext>
                  </a:extLst>
                </p:cNvPr>
                <p:cNvGrpSpPr/>
                <p:nvPr/>
              </p:nvGrpSpPr>
              <p:grpSpPr>
                <a:xfrm>
                  <a:off x="3750815" y="331294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636" name="Rectangle 635">
                    <a:extLst>
                      <a:ext uri="{FF2B5EF4-FFF2-40B4-BE49-F238E27FC236}">
                        <a16:creationId xmlns:a16="http://schemas.microsoft.com/office/drawing/2014/main" id="{B5EAAD8C-813B-6EFE-BDCE-AE3D3DE1D5F1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637" name="Rectangle 636">
                    <a:extLst>
                      <a:ext uri="{FF2B5EF4-FFF2-40B4-BE49-F238E27FC236}">
                        <a16:creationId xmlns:a16="http://schemas.microsoft.com/office/drawing/2014/main" id="{7E559ECA-1BC4-1398-C3FB-D701259AAB0C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638" name="Chord 637">
                    <a:extLst>
                      <a:ext uri="{FF2B5EF4-FFF2-40B4-BE49-F238E27FC236}">
                        <a16:creationId xmlns:a16="http://schemas.microsoft.com/office/drawing/2014/main" id="{C9BD1D08-7666-34ED-A86D-6C97E37DF41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39" name="Rectangle 638">
                    <a:extLst>
                      <a:ext uri="{FF2B5EF4-FFF2-40B4-BE49-F238E27FC236}">
                        <a16:creationId xmlns:a16="http://schemas.microsoft.com/office/drawing/2014/main" id="{D404F3D8-CCFD-6392-0E9B-73AAD14866BF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cxnSp>
              <p:nvCxnSpPr>
                <p:cNvPr id="424" name="Straight Connector 423">
                  <a:extLst>
                    <a:ext uri="{FF2B5EF4-FFF2-40B4-BE49-F238E27FC236}">
                      <a16:creationId xmlns:a16="http://schemas.microsoft.com/office/drawing/2014/main" id="{45919E06-55AE-C644-C343-50908CCC1F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733298" y="2302181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>
                  <a:extLst>
                    <a:ext uri="{FF2B5EF4-FFF2-40B4-BE49-F238E27FC236}">
                      <a16:creationId xmlns:a16="http://schemas.microsoft.com/office/drawing/2014/main" id="{CB7E305A-D08B-39B3-AE48-D2F617A859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39704" y="2003821"/>
                  <a:ext cx="0" cy="134391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26" name="Group 425">
                  <a:extLst>
                    <a:ext uri="{FF2B5EF4-FFF2-40B4-BE49-F238E27FC236}">
                      <a16:creationId xmlns:a16="http://schemas.microsoft.com/office/drawing/2014/main" id="{E42093B0-B76F-32EF-22A3-19AFA208C02A}"/>
                    </a:ext>
                  </a:extLst>
                </p:cNvPr>
                <p:cNvGrpSpPr/>
                <p:nvPr/>
              </p:nvGrpSpPr>
              <p:grpSpPr>
                <a:xfrm>
                  <a:off x="3978635" y="86931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618" name="Group 617">
                    <a:extLst>
                      <a:ext uri="{FF2B5EF4-FFF2-40B4-BE49-F238E27FC236}">
                        <a16:creationId xmlns:a16="http://schemas.microsoft.com/office/drawing/2014/main" id="{860556C4-C891-E630-713B-83507459A899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34" name="Line 55">
                      <a:extLst>
                        <a:ext uri="{FF2B5EF4-FFF2-40B4-BE49-F238E27FC236}">
                          <a16:creationId xmlns:a16="http://schemas.microsoft.com/office/drawing/2014/main" id="{4A6F8174-F8BC-333D-06F4-0211402AFEF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35" name="AutoShape 56">
                      <a:extLst>
                        <a:ext uri="{FF2B5EF4-FFF2-40B4-BE49-F238E27FC236}">
                          <a16:creationId xmlns:a16="http://schemas.microsoft.com/office/drawing/2014/main" id="{2C0DD806-616B-EF64-CF81-7D58C1029E7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19" name="Group 618">
                    <a:extLst>
                      <a:ext uri="{FF2B5EF4-FFF2-40B4-BE49-F238E27FC236}">
                        <a16:creationId xmlns:a16="http://schemas.microsoft.com/office/drawing/2014/main" id="{73AE2D6C-288C-2222-A28B-EA2D71802E36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32" name="Line 55">
                      <a:extLst>
                        <a:ext uri="{FF2B5EF4-FFF2-40B4-BE49-F238E27FC236}">
                          <a16:creationId xmlns:a16="http://schemas.microsoft.com/office/drawing/2014/main" id="{DBEA09A3-7C2C-4061-1853-1754D153591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33" name="AutoShape 56">
                      <a:extLst>
                        <a:ext uri="{FF2B5EF4-FFF2-40B4-BE49-F238E27FC236}">
                          <a16:creationId xmlns:a16="http://schemas.microsoft.com/office/drawing/2014/main" id="{74EE6DA4-F3AF-4C6C-952F-4AB7A629717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20" name="Group 619">
                    <a:extLst>
                      <a:ext uri="{FF2B5EF4-FFF2-40B4-BE49-F238E27FC236}">
                        <a16:creationId xmlns:a16="http://schemas.microsoft.com/office/drawing/2014/main" id="{10D7F3FA-F41E-D366-8203-041F2FCBB508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30" name="Line 55">
                      <a:extLst>
                        <a:ext uri="{FF2B5EF4-FFF2-40B4-BE49-F238E27FC236}">
                          <a16:creationId xmlns:a16="http://schemas.microsoft.com/office/drawing/2014/main" id="{D463C87F-4DE2-2CAC-E71E-371D67750ED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31" name="AutoShape 56">
                      <a:extLst>
                        <a:ext uri="{FF2B5EF4-FFF2-40B4-BE49-F238E27FC236}">
                          <a16:creationId xmlns:a16="http://schemas.microsoft.com/office/drawing/2014/main" id="{D15F8163-B797-6AB2-5CE0-697EB196A80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21" name="Group 620">
                    <a:extLst>
                      <a:ext uri="{FF2B5EF4-FFF2-40B4-BE49-F238E27FC236}">
                        <a16:creationId xmlns:a16="http://schemas.microsoft.com/office/drawing/2014/main" id="{C618B455-9911-51B5-0431-2AD06DCB2C53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28" name="Line 55">
                      <a:extLst>
                        <a:ext uri="{FF2B5EF4-FFF2-40B4-BE49-F238E27FC236}">
                          <a16:creationId xmlns:a16="http://schemas.microsoft.com/office/drawing/2014/main" id="{5E576839-9EA6-5A3A-F896-6BE0290111E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29" name="AutoShape 56">
                      <a:extLst>
                        <a:ext uri="{FF2B5EF4-FFF2-40B4-BE49-F238E27FC236}">
                          <a16:creationId xmlns:a16="http://schemas.microsoft.com/office/drawing/2014/main" id="{B2983A5D-774C-C570-DFF7-9AEEF5CB7A8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22" name="Group 621">
                    <a:extLst>
                      <a:ext uri="{FF2B5EF4-FFF2-40B4-BE49-F238E27FC236}">
                        <a16:creationId xmlns:a16="http://schemas.microsoft.com/office/drawing/2014/main" id="{C1C1D496-60D4-5C0A-4008-FE96EF7186E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26" name="Line 55">
                      <a:extLst>
                        <a:ext uri="{FF2B5EF4-FFF2-40B4-BE49-F238E27FC236}">
                          <a16:creationId xmlns:a16="http://schemas.microsoft.com/office/drawing/2014/main" id="{1AF94D84-C1A0-6640-9C67-F23D960E60E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27" name="AutoShape 56">
                      <a:extLst>
                        <a:ext uri="{FF2B5EF4-FFF2-40B4-BE49-F238E27FC236}">
                          <a16:creationId xmlns:a16="http://schemas.microsoft.com/office/drawing/2014/main" id="{D6088F20-BEE3-A6D4-CA2D-C01775EABA7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23" name="Group 622">
                    <a:extLst>
                      <a:ext uri="{FF2B5EF4-FFF2-40B4-BE49-F238E27FC236}">
                        <a16:creationId xmlns:a16="http://schemas.microsoft.com/office/drawing/2014/main" id="{EECFBC71-077A-5A69-5F18-D37BAE34DC17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24" name="Line 55">
                      <a:extLst>
                        <a:ext uri="{FF2B5EF4-FFF2-40B4-BE49-F238E27FC236}">
                          <a16:creationId xmlns:a16="http://schemas.microsoft.com/office/drawing/2014/main" id="{EBB20EFC-F199-743B-E501-DF34F0953CA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25" name="AutoShape 56">
                      <a:extLst>
                        <a:ext uri="{FF2B5EF4-FFF2-40B4-BE49-F238E27FC236}">
                          <a16:creationId xmlns:a16="http://schemas.microsoft.com/office/drawing/2014/main" id="{65BD4C33-EE4E-6057-8447-5E736C0659A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27" name="Group 426">
                  <a:extLst>
                    <a:ext uri="{FF2B5EF4-FFF2-40B4-BE49-F238E27FC236}">
                      <a16:creationId xmlns:a16="http://schemas.microsoft.com/office/drawing/2014/main" id="{F3F911EB-04BA-22C8-D7C5-E4102D2A2F0B}"/>
                    </a:ext>
                  </a:extLst>
                </p:cNvPr>
                <p:cNvGrpSpPr/>
                <p:nvPr/>
              </p:nvGrpSpPr>
              <p:grpSpPr>
                <a:xfrm>
                  <a:off x="4537311" y="864941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600" name="Group 599">
                    <a:extLst>
                      <a:ext uri="{FF2B5EF4-FFF2-40B4-BE49-F238E27FC236}">
                        <a16:creationId xmlns:a16="http://schemas.microsoft.com/office/drawing/2014/main" id="{444322E6-2E2E-D22D-C45A-7AB51B3E6308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16" name="Line 55">
                      <a:extLst>
                        <a:ext uri="{FF2B5EF4-FFF2-40B4-BE49-F238E27FC236}">
                          <a16:creationId xmlns:a16="http://schemas.microsoft.com/office/drawing/2014/main" id="{50C37A1A-6CA7-F6DD-A11D-551248C38AD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17" name="AutoShape 56">
                      <a:extLst>
                        <a:ext uri="{FF2B5EF4-FFF2-40B4-BE49-F238E27FC236}">
                          <a16:creationId xmlns:a16="http://schemas.microsoft.com/office/drawing/2014/main" id="{802E887B-93F9-92CB-DC9C-3553C7A925A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01" name="Group 600">
                    <a:extLst>
                      <a:ext uri="{FF2B5EF4-FFF2-40B4-BE49-F238E27FC236}">
                        <a16:creationId xmlns:a16="http://schemas.microsoft.com/office/drawing/2014/main" id="{7DA7086F-FAC2-968D-CA58-BED35E19F294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14" name="Line 55">
                      <a:extLst>
                        <a:ext uri="{FF2B5EF4-FFF2-40B4-BE49-F238E27FC236}">
                          <a16:creationId xmlns:a16="http://schemas.microsoft.com/office/drawing/2014/main" id="{3D1DCAC5-BB2E-EC4E-D719-9C79942F11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15" name="AutoShape 56">
                      <a:extLst>
                        <a:ext uri="{FF2B5EF4-FFF2-40B4-BE49-F238E27FC236}">
                          <a16:creationId xmlns:a16="http://schemas.microsoft.com/office/drawing/2014/main" id="{20023FBC-37A8-A037-A973-D666003FB01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02" name="Group 601">
                    <a:extLst>
                      <a:ext uri="{FF2B5EF4-FFF2-40B4-BE49-F238E27FC236}">
                        <a16:creationId xmlns:a16="http://schemas.microsoft.com/office/drawing/2014/main" id="{B5BC6E16-DE68-F431-801A-FF82E63701A8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12" name="Line 55">
                      <a:extLst>
                        <a:ext uri="{FF2B5EF4-FFF2-40B4-BE49-F238E27FC236}">
                          <a16:creationId xmlns:a16="http://schemas.microsoft.com/office/drawing/2014/main" id="{9C7EF733-41D9-440F-E6C1-76AA7D9945E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13" name="AutoShape 56">
                      <a:extLst>
                        <a:ext uri="{FF2B5EF4-FFF2-40B4-BE49-F238E27FC236}">
                          <a16:creationId xmlns:a16="http://schemas.microsoft.com/office/drawing/2014/main" id="{7EF20C36-A35C-078B-E389-4E773EA3377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03" name="Group 602">
                    <a:extLst>
                      <a:ext uri="{FF2B5EF4-FFF2-40B4-BE49-F238E27FC236}">
                        <a16:creationId xmlns:a16="http://schemas.microsoft.com/office/drawing/2014/main" id="{5F7F4258-232D-D2A0-1C9B-935932F4F85D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10" name="Line 55">
                      <a:extLst>
                        <a:ext uri="{FF2B5EF4-FFF2-40B4-BE49-F238E27FC236}">
                          <a16:creationId xmlns:a16="http://schemas.microsoft.com/office/drawing/2014/main" id="{61C993C1-20BA-6324-D7C9-08D4B554B8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11" name="AutoShape 56">
                      <a:extLst>
                        <a:ext uri="{FF2B5EF4-FFF2-40B4-BE49-F238E27FC236}">
                          <a16:creationId xmlns:a16="http://schemas.microsoft.com/office/drawing/2014/main" id="{DD89FEED-C963-A824-92B1-ED42FFA19ED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04" name="Group 603">
                    <a:extLst>
                      <a:ext uri="{FF2B5EF4-FFF2-40B4-BE49-F238E27FC236}">
                        <a16:creationId xmlns:a16="http://schemas.microsoft.com/office/drawing/2014/main" id="{30AE9DA1-079A-3719-CBF3-7B02B448F46E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08" name="Line 55">
                      <a:extLst>
                        <a:ext uri="{FF2B5EF4-FFF2-40B4-BE49-F238E27FC236}">
                          <a16:creationId xmlns:a16="http://schemas.microsoft.com/office/drawing/2014/main" id="{6B8EDF31-B0A5-098B-2258-E8F1AFB77A9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09" name="AutoShape 56">
                      <a:extLst>
                        <a:ext uri="{FF2B5EF4-FFF2-40B4-BE49-F238E27FC236}">
                          <a16:creationId xmlns:a16="http://schemas.microsoft.com/office/drawing/2014/main" id="{D685D8BC-66D1-C46B-A5B7-9E5A9E6A999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605" name="Group 604">
                    <a:extLst>
                      <a:ext uri="{FF2B5EF4-FFF2-40B4-BE49-F238E27FC236}">
                        <a16:creationId xmlns:a16="http://schemas.microsoft.com/office/drawing/2014/main" id="{CB0F03B5-08B0-647F-8174-A18040A223B5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606" name="Line 55">
                      <a:extLst>
                        <a:ext uri="{FF2B5EF4-FFF2-40B4-BE49-F238E27FC236}">
                          <a16:creationId xmlns:a16="http://schemas.microsoft.com/office/drawing/2014/main" id="{A9612AA6-6D23-277D-0ED2-C67E6E65CEE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607" name="AutoShape 56">
                      <a:extLst>
                        <a:ext uri="{FF2B5EF4-FFF2-40B4-BE49-F238E27FC236}">
                          <a16:creationId xmlns:a16="http://schemas.microsoft.com/office/drawing/2014/main" id="{6AD7527B-B487-02F1-F6BB-F09DD7B6920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28" name="Group 427">
                  <a:extLst>
                    <a:ext uri="{FF2B5EF4-FFF2-40B4-BE49-F238E27FC236}">
                      <a16:creationId xmlns:a16="http://schemas.microsoft.com/office/drawing/2014/main" id="{506BD1DB-21E0-C20B-6A6F-33648F94E732}"/>
                    </a:ext>
                  </a:extLst>
                </p:cNvPr>
                <p:cNvGrpSpPr/>
                <p:nvPr/>
              </p:nvGrpSpPr>
              <p:grpSpPr>
                <a:xfrm>
                  <a:off x="5095987" y="86056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582" name="Group 581">
                    <a:extLst>
                      <a:ext uri="{FF2B5EF4-FFF2-40B4-BE49-F238E27FC236}">
                        <a16:creationId xmlns:a16="http://schemas.microsoft.com/office/drawing/2014/main" id="{2285AC2E-BD54-A7B1-1140-03C1737EF426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98" name="Line 55">
                      <a:extLst>
                        <a:ext uri="{FF2B5EF4-FFF2-40B4-BE49-F238E27FC236}">
                          <a16:creationId xmlns:a16="http://schemas.microsoft.com/office/drawing/2014/main" id="{DDFB2B7F-E3D9-33BF-A785-9FA22925F00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99" name="AutoShape 56">
                      <a:extLst>
                        <a:ext uri="{FF2B5EF4-FFF2-40B4-BE49-F238E27FC236}">
                          <a16:creationId xmlns:a16="http://schemas.microsoft.com/office/drawing/2014/main" id="{6AEF2DE1-1E34-0945-19D0-B6E7DC1BEC9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65B6CBAF-2053-3A9F-B832-5D7938408DC8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96" name="Line 55">
                      <a:extLst>
                        <a:ext uri="{FF2B5EF4-FFF2-40B4-BE49-F238E27FC236}">
                          <a16:creationId xmlns:a16="http://schemas.microsoft.com/office/drawing/2014/main" id="{6F4FABCD-47DC-AE22-852E-B79351FF5B8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97" name="AutoShape 56">
                      <a:extLst>
                        <a:ext uri="{FF2B5EF4-FFF2-40B4-BE49-F238E27FC236}">
                          <a16:creationId xmlns:a16="http://schemas.microsoft.com/office/drawing/2014/main" id="{4910AC2A-4CBC-445F-0BF7-3A5EC0B182F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84" name="Group 583">
                    <a:extLst>
                      <a:ext uri="{FF2B5EF4-FFF2-40B4-BE49-F238E27FC236}">
                        <a16:creationId xmlns:a16="http://schemas.microsoft.com/office/drawing/2014/main" id="{E6CC0159-EC9B-B319-34FA-D6559F4FCD11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94" name="Line 55">
                      <a:extLst>
                        <a:ext uri="{FF2B5EF4-FFF2-40B4-BE49-F238E27FC236}">
                          <a16:creationId xmlns:a16="http://schemas.microsoft.com/office/drawing/2014/main" id="{5E54EA53-16C4-AB0F-30A8-57EAD335E8C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95" name="AutoShape 56">
                      <a:extLst>
                        <a:ext uri="{FF2B5EF4-FFF2-40B4-BE49-F238E27FC236}">
                          <a16:creationId xmlns:a16="http://schemas.microsoft.com/office/drawing/2014/main" id="{FDF98D94-0C74-4515-A929-22B90C4B1FA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85" name="Group 584">
                    <a:extLst>
                      <a:ext uri="{FF2B5EF4-FFF2-40B4-BE49-F238E27FC236}">
                        <a16:creationId xmlns:a16="http://schemas.microsoft.com/office/drawing/2014/main" id="{0ECAC417-5DB5-6381-5E09-E8DB0FE2436A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92" name="Line 55">
                      <a:extLst>
                        <a:ext uri="{FF2B5EF4-FFF2-40B4-BE49-F238E27FC236}">
                          <a16:creationId xmlns:a16="http://schemas.microsoft.com/office/drawing/2014/main" id="{DB61C300-1F19-7EE1-3908-19829AE0981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93" name="AutoShape 56">
                      <a:extLst>
                        <a:ext uri="{FF2B5EF4-FFF2-40B4-BE49-F238E27FC236}">
                          <a16:creationId xmlns:a16="http://schemas.microsoft.com/office/drawing/2014/main" id="{4B725906-B00F-9D1C-EF09-E87BF27B80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86" name="Group 585">
                    <a:extLst>
                      <a:ext uri="{FF2B5EF4-FFF2-40B4-BE49-F238E27FC236}">
                        <a16:creationId xmlns:a16="http://schemas.microsoft.com/office/drawing/2014/main" id="{49A9FC5A-4F0F-9775-360A-4452F879A2C1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90" name="Line 55">
                      <a:extLst>
                        <a:ext uri="{FF2B5EF4-FFF2-40B4-BE49-F238E27FC236}">
                          <a16:creationId xmlns:a16="http://schemas.microsoft.com/office/drawing/2014/main" id="{D0613154-4153-61A8-710C-31DA863B294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91" name="AutoShape 56">
                      <a:extLst>
                        <a:ext uri="{FF2B5EF4-FFF2-40B4-BE49-F238E27FC236}">
                          <a16:creationId xmlns:a16="http://schemas.microsoft.com/office/drawing/2014/main" id="{61123311-3397-8C2D-020C-8451F83ED0A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87" name="Group 586">
                    <a:extLst>
                      <a:ext uri="{FF2B5EF4-FFF2-40B4-BE49-F238E27FC236}">
                        <a16:creationId xmlns:a16="http://schemas.microsoft.com/office/drawing/2014/main" id="{E9A4E7A1-3BEA-DF3E-CC0B-82BDFBF0194E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88" name="Line 55">
                      <a:extLst>
                        <a:ext uri="{FF2B5EF4-FFF2-40B4-BE49-F238E27FC236}">
                          <a16:creationId xmlns:a16="http://schemas.microsoft.com/office/drawing/2014/main" id="{48BB85F1-EC9C-A5F5-B5FF-A4DDFE05E01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89" name="AutoShape 56">
                      <a:extLst>
                        <a:ext uri="{FF2B5EF4-FFF2-40B4-BE49-F238E27FC236}">
                          <a16:creationId xmlns:a16="http://schemas.microsoft.com/office/drawing/2014/main" id="{56641A48-3048-5E9E-FF0D-258C38AFCFA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29" name="Group 428">
                  <a:extLst>
                    <a:ext uri="{FF2B5EF4-FFF2-40B4-BE49-F238E27FC236}">
                      <a16:creationId xmlns:a16="http://schemas.microsoft.com/office/drawing/2014/main" id="{13ECDCA7-F6E1-F9C1-26FA-FACB0A0F81D0}"/>
                    </a:ext>
                  </a:extLst>
                </p:cNvPr>
                <p:cNvGrpSpPr/>
                <p:nvPr/>
              </p:nvGrpSpPr>
              <p:grpSpPr>
                <a:xfrm>
                  <a:off x="5606855" y="862169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18C22F12-949B-FC7F-79F3-44F89138DDEC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80" name="Line 55">
                      <a:extLst>
                        <a:ext uri="{FF2B5EF4-FFF2-40B4-BE49-F238E27FC236}">
                          <a16:creationId xmlns:a16="http://schemas.microsoft.com/office/drawing/2014/main" id="{C43E542B-51F7-0C27-4F4D-F964CB0C292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81" name="AutoShape 56">
                      <a:extLst>
                        <a:ext uri="{FF2B5EF4-FFF2-40B4-BE49-F238E27FC236}">
                          <a16:creationId xmlns:a16="http://schemas.microsoft.com/office/drawing/2014/main" id="{229D87C9-37B9-24B7-CA3B-F023AC5C0DC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65" name="Group 564">
                    <a:extLst>
                      <a:ext uri="{FF2B5EF4-FFF2-40B4-BE49-F238E27FC236}">
                        <a16:creationId xmlns:a16="http://schemas.microsoft.com/office/drawing/2014/main" id="{7F9592E7-A348-A30E-4E50-95613083BF44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78" name="Line 55">
                      <a:extLst>
                        <a:ext uri="{FF2B5EF4-FFF2-40B4-BE49-F238E27FC236}">
                          <a16:creationId xmlns:a16="http://schemas.microsoft.com/office/drawing/2014/main" id="{C8A1DBE5-7F4B-8CAE-B87F-4EE10AFFE6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79" name="AutoShape 56">
                      <a:extLst>
                        <a:ext uri="{FF2B5EF4-FFF2-40B4-BE49-F238E27FC236}">
                          <a16:creationId xmlns:a16="http://schemas.microsoft.com/office/drawing/2014/main" id="{5173211D-6805-9E17-7CC9-B64BDCA9A9B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66" name="Group 565">
                    <a:extLst>
                      <a:ext uri="{FF2B5EF4-FFF2-40B4-BE49-F238E27FC236}">
                        <a16:creationId xmlns:a16="http://schemas.microsoft.com/office/drawing/2014/main" id="{786FA372-564D-E693-663C-2FF063B59799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76" name="Line 55">
                      <a:extLst>
                        <a:ext uri="{FF2B5EF4-FFF2-40B4-BE49-F238E27FC236}">
                          <a16:creationId xmlns:a16="http://schemas.microsoft.com/office/drawing/2014/main" id="{46F8A868-CA21-A383-1DCC-AE6C5B734DA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77" name="AutoShape 56">
                      <a:extLst>
                        <a:ext uri="{FF2B5EF4-FFF2-40B4-BE49-F238E27FC236}">
                          <a16:creationId xmlns:a16="http://schemas.microsoft.com/office/drawing/2014/main" id="{51D220E1-D7D7-B464-B92A-5EEF7E62FC1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67" name="Group 566">
                    <a:extLst>
                      <a:ext uri="{FF2B5EF4-FFF2-40B4-BE49-F238E27FC236}">
                        <a16:creationId xmlns:a16="http://schemas.microsoft.com/office/drawing/2014/main" id="{931F3874-7429-B1FE-21AA-3F8FDAD153D1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74" name="Line 55">
                      <a:extLst>
                        <a:ext uri="{FF2B5EF4-FFF2-40B4-BE49-F238E27FC236}">
                          <a16:creationId xmlns:a16="http://schemas.microsoft.com/office/drawing/2014/main" id="{CB25910C-8B65-C2E4-C224-9915920C720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75" name="AutoShape 56">
                      <a:extLst>
                        <a:ext uri="{FF2B5EF4-FFF2-40B4-BE49-F238E27FC236}">
                          <a16:creationId xmlns:a16="http://schemas.microsoft.com/office/drawing/2014/main" id="{482FF345-A0B5-1312-2E3C-01B6762EA7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68" name="Group 567">
                    <a:extLst>
                      <a:ext uri="{FF2B5EF4-FFF2-40B4-BE49-F238E27FC236}">
                        <a16:creationId xmlns:a16="http://schemas.microsoft.com/office/drawing/2014/main" id="{B162E6AF-B9F8-B41D-D1E4-912457639827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72" name="Line 55">
                      <a:extLst>
                        <a:ext uri="{FF2B5EF4-FFF2-40B4-BE49-F238E27FC236}">
                          <a16:creationId xmlns:a16="http://schemas.microsoft.com/office/drawing/2014/main" id="{16761B38-CAC4-2989-B614-FF5D3AA28E0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73" name="AutoShape 56">
                      <a:extLst>
                        <a:ext uri="{FF2B5EF4-FFF2-40B4-BE49-F238E27FC236}">
                          <a16:creationId xmlns:a16="http://schemas.microsoft.com/office/drawing/2014/main" id="{10583306-1B32-4B5B-86E1-39EB16CAC07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69" name="Group 568">
                    <a:extLst>
                      <a:ext uri="{FF2B5EF4-FFF2-40B4-BE49-F238E27FC236}">
                        <a16:creationId xmlns:a16="http://schemas.microsoft.com/office/drawing/2014/main" id="{E24FE025-56BF-8DC0-C7A9-6908EC25A0B6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70" name="Line 55">
                      <a:extLst>
                        <a:ext uri="{FF2B5EF4-FFF2-40B4-BE49-F238E27FC236}">
                          <a16:creationId xmlns:a16="http://schemas.microsoft.com/office/drawing/2014/main" id="{9EB051C4-EB8B-000D-9299-6D479B25957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71" name="AutoShape 56">
                      <a:extLst>
                        <a:ext uri="{FF2B5EF4-FFF2-40B4-BE49-F238E27FC236}">
                          <a16:creationId xmlns:a16="http://schemas.microsoft.com/office/drawing/2014/main" id="{FFE96CE5-F04C-BD63-749B-39024EBAF04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30" name="Group 429">
                  <a:extLst>
                    <a:ext uri="{FF2B5EF4-FFF2-40B4-BE49-F238E27FC236}">
                      <a16:creationId xmlns:a16="http://schemas.microsoft.com/office/drawing/2014/main" id="{F2752E7C-BBBF-1E3A-B391-1DC48116E1CE}"/>
                    </a:ext>
                  </a:extLst>
                </p:cNvPr>
                <p:cNvGrpSpPr/>
                <p:nvPr/>
              </p:nvGrpSpPr>
              <p:grpSpPr>
                <a:xfrm>
                  <a:off x="6147603" y="85779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546" name="Group 545">
                    <a:extLst>
                      <a:ext uri="{FF2B5EF4-FFF2-40B4-BE49-F238E27FC236}">
                        <a16:creationId xmlns:a16="http://schemas.microsoft.com/office/drawing/2014/main" id="{70A49D4A-8E92-C117-0E03-0A34DC9DC670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62" name="Line 55">
                      <a:extLst>
                        <a:ext uri="{FF2B5EF4-FFF2-40B4-BE49-F238E27FC236}">
                          <a16:creationId xmlns:a16="http://schemas.microsoft.com/office/drawing/2014/main" id="{693AE50D-AD06-83B0-951F-5A8776A7B50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63" name="AutoShape 56">
                      <a:extLst>
                        <a:ext uri="{FF2B5EF4-FFF2-40B4-BE49-F238E27FC236}">
                          <a16:creationId xmlns:a16="http://schemas.microsoft.com/office/drawing/2014/main" id="{D63E3C89-33EA-263D-8C6B-31304FE1E51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47" name="Group 546">
                    <a:extLst>
                      <a:ext uri="{FF2B5EF4-FFF2-40B4-BE49-F238E27FC236}">
                        <a16:creationId xmlns:a16="http://schemas.microsoft.com/office/drawing/2014/main" id="{CE6B476B-FA3F-CA82-A6B8-70073FB8D2E5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60" name="Line 55">
                      <a:extLst>
                        <a:ext uri="{FF2B5EF4-FFF2-40B4-BE49-F238E27FC236}">
                          <a16:creationId xmlns:a16="http://schemas.microsoft.com/office/drawing/2014/main" id="{973F01D3-2ADD-1B8D-D353-2A4FBB67239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61" name="AutoShape 56">
                      <a:extLst>
                        <a:ext uri="{FF2B5EF4-FFF2-40B4-BE49-F238E27FC236}">
                          <a16:creationId xmlns:a16="http://schemas.microsoft.com/office/drawing/2014/main" id="{8809B090-D8F5-C72A-D345-F5F89CADD53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48" name="Group 547">
                    <a:extLst>
                      <a:ext uri="{FF2B5EF4-FFF2-40B4-BE49-F238E27FC236}">
                        <a16:creationId xmlns:a16="http://schemas.microsoft.com/office/drawing/2014/main" id="{96D41282-E553-6011-C763-1F1D7173DA22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58" name="Line 55">
                      <a:extLst>
                        <a:ext uri="{FF2B5EF4-FFF2-40B4-BE49-F238E27FC236}">
                          <a16:creationId xmlns:a16="http://schemas.microsoft.com/office/drawing/2014/main" id="{A7A2D47C-A257-DE91-0C25-69853C005C4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59" name="AutoShape 56">
                      <a:extLst>
                        <a:ext uri="{FF2B5EF4-FFF2-40B4-BE49-F238E27FC236}">
                          <a16:creationId xmlns:a16="http://schemas.microsoft.com/office/drawing/2014/main" id="{4EAE25CA-E21F-015B-8566-E7DA7D71370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49" name="Group 548">
                    <a:extLst>
                      <a:ext uri="{FF2B5EF4-FFF2-40B4-BE49-F238E27FC236}">
                        <a16:creationId xmlns:a16="http://schemas.microsoft.com/office/drawing/2014/main" id="{12E90927-FA21-C5E1-EF2D-C3E02DA19186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56" name="Line 55">
                      <a:extLst>
                        <a:ext uri="{FF2B5EF4-FFF2-40B4-BE49-F238E27FC236}">
                          <a16:creationId xmlns:a16="http://schemas.microsoft.com/office/drawing/2014/main" id="{16E61A20-A3CF-1939-4B63-71FD9057475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57" name="AutoShape 56">
                      <a:extLst>
                        <a:ext uri="{FF2B5EF4-FFF2-40B4-BE49-F238E27FC236}">
                          <a16:creationId xmlns:a16="http://schemas.microsoft.com/office/drawing/2014/main" id="{91C75910-B2C9-AE1A-880D-71F673D63C5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50" name="Group 549">
                    <a:extLst>
                      <a:ext uri="{FF2B5EF4-FFF2-40B4-BE49-F238E27FC236}">
                        <a16:creationId xmlns:a16="http://schemas.microsoft.com/office/drawing/2014/main" id="{AB749CD8-0A17-E70A-5208-7A0E31A472FD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54" name="Line 55">
                      <a:extLst>
                        <a:ext uri="{FF2B5EF4-FFF2-40B4-BE49-F238E27FC236}">
                          <a16:creationId xmlns:a16="http://schemas.microsoft.com/office/drawing/2014/main" id="{5B555974-4197-5E2E-9FBC-A19C7301910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55" name="AutoShape 56">
                      <a:extLst>
                        <a:ext uri="{FF2B5EF4-FFF2-40B4-BE49-F238E27FC236}">
                          <a16:creationId xmlns:a16="http://schemas.microsoft.com/office/drawing/2014/main" id="{393A944D-28B2-64DF-59FD-0ECFB1D59B7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51" name="Group 550">
                    <a:extLst>
                      <a:ext uri="{FF2B5EF4-FFF2-40B4-BE49-F238E27FC236}">
                        <a16:creationId xmlns:a16="http://schemas.microsoft.com/office/drawing/2014/main" id="{5E328C5C-7029-32CC-FF7B-ED57B679796F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52" name="Line 55">
                      <a:extLst>
                        <a:ext uri="{FF2B5EF4-FFF2-40B4-BE49-F238E27FC236}">
                          <a16:creationId xmlns:a16="http://schemas.microsoft.com/office/drawing/2014/main" id="{52406E03-5556-8DF2-0A4F-E6E1E074917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53" name="AutoShape 56">
                      <a:extLst>
                        <a:ext uri="{FF2B5EF4-FFF2-40B4-BE49-F238E27FC236}">
                          <a16:creationId xmlns:a16="http://schemas.microsoft.com/office/drawing/2014/main" id="{F3F2D410-C600-B8AD-6D47-1B0CB30E23E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31" name="Group 430">
                  <a:extLst>
                    <a:ext uri="{FF2B5EF4-FFF2-40B4-BE49-F238E27FC236}">
                      <a16:creationId xmlns:a16="http://schemas.microsoft.com/office/drawing/2014/main" id="{F648F538-DB5A-A675-960D-6AD6BDD9ADD9}"/>
                    </a:ext>
                  </a:extLst>
                </p:cNvPr>
                <p:cNvGrpSpPr/>
                <p:nvPr/>
              </p:nvGrpSpPr>
              <p:grpSpPr>
                <a:xfrm>
                  <a:off x="6712255" y="85939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528" name="Group 527">
                    <a:extLst>
                      <a:ext uri="{FF2B5EF4-FFF2-40B4-BE49-F238E27FC236}">
                        <a16:creationId xmlns:a16="http://schemas.microsoft.com/office/drawing/2014/main" id="{8A02F3BC-F6F5-26B3-7E38-700AC76FF1B3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44" name="Line 55">
                      <a:extLst>
                        <a:ext uri="{FF2B5EF4-FFF2-40B4-BE49-F238E27FC236}">
                          <a16:creationId xmlns:a16="http://schemas.microsoft.com/office/drawing/2014/main" id="{E39B3F79-B605-C953-E23C-5CB2E83B579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45" name="AutoShape 56">
                      <a:extLst>
                        <a:ext uri="{FF2B5EF4-FFF2-40B4-BE49-F238E27FC236}">
                          <a16:creationId xmlns:a16="http://schemas.microsoft.com/office/drawing/2014/main" id="{E5EE3021-60FF-A7D8-D924-37A17660CBA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29" name="Group 528">
                    <a:extLst>
                      <a:ext uri="{FF2B5EF4-FFF2-40B4-BE49-F238E27FC236}">
                        <a16:creationId xmlns:a16="http://schemas.microsoft.com/office/drawing/2014/main" id="{EEB4B6C8-4683-14BF-182C-4C7BBEAFA78B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42" name="Line 55">
                      <a:extLst>
                        <a:ext uri="{FF2B5EF4-FFF2-40B4-BE49-F238E27FC236}">
                          <a16:creationId xmlns:a16="http://schemas.microsoft.com/office/drawing/2014/main" id="{1DC26F9E-92A4-00FE-39F3-65D28E53B26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43" name="AutoShape 56">
                      <a:extLst>
                        <a:ext uri="{FF2B5EF4-FFF2-40B4-BE49-F238E27FC236}">
                          <a16:creationId xmlns:a16="http://schemas.microsoft.com/office/drawing/2014/main" id="{B975F5F8-14EF-2946-6D1D-C001B22036F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30" name="Group 529">
                    <a:extLst>
                      <a:ext uri="{FF2B5EF4-FFF2-40B4-BE49-F238E27FC236}">
                        <a16:creationId xmlns:a16="http://schemas.microsoft.com/office/drawing/2014/main" id="{BDC9786A-88AB-A122-6642-D116F4EF543D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40" name="Line 55">
                      <a:extLst>
                        <a:ext uri="{FF2B5EF4-FFF2-40B4-BE49-F238E27FC236}">
                          <a16:creationId xmlns:a16="http://schemas.microsoft.com/office/drawing/2014/main" id="{9C1F726B-4761-C8A5-5F49-0E6F0A81B45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41" name="AutoShape 56">
                      <a:extLst>
                        <a:ext uri="{FF2B5EF4-FFF2-40B4-BE49-F238E27FC236}">
                          <a16:creationId xmlns:a16="http://schemas.microsoft.com/office/drawing/2014/main" id="{F7017311-2669-CE66-9DBA-416E476D206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31" name="Group 530">
                    <a:extLst>
                      <a:ext uri="{FF2B5EF4-FFF2-40B4-BE49-F238E27FC236}">
                        <a16:creationId xmlns:a16="http://schemas.microsoft.com/office/drawing/2014/main" id="{C9BE8D40-A905-C241-2A6F-0CEFEA4D5FBD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38" name="Line 55">
                      <a:extLst>
                        <a:ext uri="{FF2B5EF4-FFF2-40B4-BE49-F238E27FC236}">
                          <a16:creationId xmlns:a16="http://schemas.microsoft.com/office/drawing/2014/main" id="{F9A00EF7-53DD-8856-E48F-D88C5FC6766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39" name="AutoShape 56">
                      <a:extLst>
                        <a:ext uri="{FF2B5EF4-FFF2-40B4-BE49-F238E27FC236}">
                          <a16:creationId xmlns:a16="http://schemas.microsoft.com/office/drawing/2014/main" id="{32823AD4-41F6-E493-316C-67889AA726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F17B2008-4FF5-D1F1-51C0-77FB5169136A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36" name="Line 55">
                      <a:extLst>
                        <a:ext uri="{FF2B5EF4-FFF2-40B4-BE49-F238E27FC236}">
                          <a16:creationId xmlns:a16="http://schemas.microsoft.com/office/drawing/2014/main" id="{99FD7F60-D0DD-B087-4D5A-A79ACB97426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37" name="AutoShape 56">
                      <a:extLst>
                        <a:ext uri="{FF2B5EF4-FFF2-40B4-BE49-F238E27FC236}">
                          <a16:creationId xmlns:a16="http://schemas.microsoft.com/office/drawing/2014/main" id="{BD023331-7393-BD3D-9DB3-FD4C07144B4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33" name="Group 532">
                    <a:extLst>
                      <a:ext uri="{FF2B5EF4-FFF2-40B4-BE49-F238E27FC236}">
                        <a16:creationId xmlns:a16="http://schemas.microsoft.com/office/drawing/2014/main" id="{4372C325-9E93-573E-39A3-045F9F91DF5D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34" name="Line 55">
                      <a:extLst>
                        <a:ext uri="{FF2B5EF4-FFF2-40B4-BE49-F238E27FC236}">
                          <a16:creationId xmlns:a16="http://schemas.microsoft.com/office/drawing/2014/main" id="{A641024D-3124-CD53-07CF-03B9F863401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35" name="AutoShape 56">
                      <a:extLst>
                        <a:ext uri="{FF2B5EF4-FFF2-40B4-BE49-F238E27FC236}">
                          <a16:creationId xmlns:a16="http://schemas.microsoft.com/office/drawing/2014/main" id="{B2995FFA-DD1C-B476-26C3-1EFF5E1FA4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32" name="Group 431">
                  <a:extLst>
                    <a:ext uri="{FF2B5EF4-FFF2-40B4-BE49-F238E27FC236}">
                      <a16:creationId xmlns:a16="http://schemas.microsoft.com/office/drawing/2014/main" id="{7B55989D-4459-D5C3-48C9-4F5048C4F4AF}"/>
                    </a:ext>
                  </a:extLst>
                </p:cNvPr>
                <p:cNvGrpSpPr/>
                <p:nvPr/>
              </p:nvGrpSpPr>
              <p:grpSpPr>
                <a:xfrm>
                  <a:off x="7235374" y="2373993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526" name="Line 55">
                    <a:extLst>
                      <a:ext uri="{FF2B5EF4-FFF2-40B4-BE49-F238E27FC236}">
                        <a16:creationId xmlns:a16="http://schemas.microsoft.com/office/drawing/2014/main" id="{F1814EEB-F8D7-D902-1B5D-A371659FFC1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527" name="AutoShape 56">
                    <a:extLst>
                      <a:ext uri="{FF2B5EF4-FFF2-40B4-BE49-F238E27FC236}">
                        <a16:creationId xmlns:a16="http://schemas.microsoft.com/office/drawing/2014/main" id="{A8F5F25B-FD32-2690-2025-6D23DDC4C8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33" name="Group 432">
                  <a:extLst>
                    <a:ext uri="{FF2B5EF4-FFF2-40B4-BE49-F238E27FC236}">
                      <a16:creationId xmlns:a16="http://schemas.microsoft.com/office/drawing/2014/main" id="{9ACAE233-0926-67D8-170D-231E4F588A51}"/>
                    </a:ext>
                  </a:extLst>
                </p:cNvPr>
                <p:cNvGrpSpPr/>
                <p:nvPr/>
              </p:nvGrpSpPr>
              <p:grpSpPr>
                <a:xfrm>
                  <a:off x="7810552" y="1789907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524" name="Line 55">
                    <a:extLst>
                      <a:ext uri="{FF2B5EF4-FFF2-40B4-BE49-F238E27FC236}">
                        <a16:creationId xmlns:a16="http://schemas.microsoft.com/office/drawing/2014/main" id="{84691639-D297-05B7-9882-5D52A3A13C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525" name="AutoShape 56">
                    <a:extLst>
                      <a:ext uri="{FF2B5EF4-FFF2-40B4-BE49-F238E27FC236}">
                        <a16:creationId xmlns:a16="http://schemas.microsoft.com/office/drawing/2014/main" id="{308EBF0B-42D5-D1FA-CA74-EEDCAF9B74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CC437C3F-B758-68A3-8588-2BB96555C1F4}"/>
                    </a:ext>
                  </a:extLst>
                </p:cNvPr>
                <p:cNvGrpSpPr/>
                <p:nvPr/>
              </p:nvGrpSpPr>
              <p:grpSpPr>
                <a:xfrm>
                  <a:off x="8129902" y="149276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522" name="Line 55">
                    <a:extLst>
                      <a:ext uri="{FF2B5EF4-FFF2-40B4-BE49-F238E27FC236}">
                        <a16:creationId xmlns:a16="http://schemas.microsoft.com/office/drawing/2014/main" id="{567E5692-1848-4C05-D84C-AF9AB458CF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523" name="AutoShape 56">
                    <a:extLst>
                      <a:ext uri="{FF2B5EF4-FFF2-40B4-BE49-F238E27FC236}">
                        <a16:creationId xmlns:a16="http://schemas.microsoft.com/office/drawing/2014/main" id="{6D6912C8-6520-7A86-D19D-6D9305BF22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35" name="Group 434">
                  <a:extLst>
                    <a:ext uri="{FF2B5EF4-FFF2-40B4-BE49-F238E27FC236}">
                      <a16:creationId xmlns:a16="http://schemas.microsoft.com/office/drawing/2014/main" id="{93E9010B-08E1-32B6-1F68-2A3B98383F9C}"/>
                    </a:ext>
                  </a:extLst>
                </p:cNvPr>
                <p:cNvGrpSpPr/>
                <p:nvPr/>
              </p:nvGrpSpPr>
              <p:grpSpPr>
                <a:xfrm>
                  <a:off x="8384282" y="1209119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520" name="Line 55">
                    <a:extLst>
                      <a:ext uri="{FF2B5EF4-FFF2-40B4-BE49-F238E27FC236}">
                        <a16:creationId xmlns:a16="http://schemas.microsoft.com/office/drawing/2014/main" id="{230A8F9D-6300-6387-3F12-496BC3F7B3B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521" name="AutoShape 56">
                    <a:extLst>
                      <a:ext uri="{FF2B5EF4-FFF2-40B4-BE49-F238E27FC236}">
                        <a16:creationId xmlns:a16="http://schemas.microsoft.com/office/drawing/2014/main" id="{C85E3DC3-E074-0B2B-9F95-9F3F5AF9A7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36" name="Group 435">
                  <a:extLst>
                    <a:ext uri="{FF2B5EF4-FFF2-40B4-BE49-F238E27FC236}">
                      <a16:creationId xmlns:a16="http://schemas.microsoft.com/office/drawing/2014/main" id="{6A1D0714-71C9-09F3-7FA8-5A4E25EC0047}"/>
                    </a:ext>
                  </a:extLst>
                </p:cNvPr>
                <p:cNvGrpSpPr/>
                <p:nvPr/>
              </p:nvGrpSpPr>
              <p:grpSpPr>
                <a:xfrm>
                  <a:off x="8698030" y="860920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518" name="Line 55">
                    <a:extLst>
                      <a:ext uri="{FF2B5EF4-FFF2-40B4-BE49-F238E27FC236}">
                        <a16:creationId xmlns:a16="http://schemas.microsoft.com/office/drawing/2014/main" id="{471FE764-65BD-DAEA-76FF-973EF114DB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519" name="AutoShape 56">
                    <a:extLst>
                      <a:ext uri="{FF2B5EF4-FFF2-40B4-BE49-F238E27FC236}">
                        <a16:creationId xmlns:a16="http://schemas.microsoft.com/office/drawing/2014/main" id="{D0D35A5A-ED78-A25B-602D-C5C31C2027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437" name="Group 436">
                  <a:extLst>
                    <a:ext uri="{FF2B5EF4-FFF2-40B4-BE49-F238E27FC236}">
                      <a16:creationId xmlns:a16="http://schemas.microsoft.com/office/drawing/2014/main" id="{63C0AD61-701C-679C-639E-F627D2406980}"/>
                    </a:ext>
                  </a:extLst>
                </p:cNvPr>
                <p:cNvGrpSpPr/>
                <p:nvPr/>
              </p:nvGrpSpPr>
              <p:grpSpPr>
                <a:xfrm>
                  <a:off x="7769377" y="875362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500" name="Group 499">
                    <a:extLst>
                      <a:ext uri="{FF2B5EF4-FFF2-40B4-BE49-F238E27FC236}">
                        <a16:creationId xmlns:a16="http://schemas.microsoft.com/office/drawing/2014/main" id="{3A53E61E-5023-7E78-3751-6920F74F29C4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16" name="Line 55">
                      <a:extLst>
                        <a:ext uri="{FF2B5EF4-FFF2-40B4-BE49-F238E27FC236}">
                          <a16:creationId xmlns:a16="http://schemas.microsoft.com/office/drawing/2014/main" id="{8F4AE037-FF58-E3A2-D93A-83D0870F428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17" name="AutoShape 56">
                      <a:extLst>
                        <a:ext uri="{FF2B5EF4-FFF2-40B4-BE49-F238E27FC236}">
                          <a16:creationId xmlns:a16="http://schemas.microsoft.com/office/drawing/2014/main" id="{D890128B-0439-B7EE-8030-B3E567BC299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01" name="Group 500">
                    <a:extLst>
                      <a:ext uri="{FF2B5EF4-FFF2-40B4-BE49-F238E27FC236}">
                        <a16:creationId xmlns:a16="http://schemas.microsoft.com/office/drawing/2014/main" id="{B9B50525-F969-2D23-4B47-BE4D021EC24F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14" name="Line 55">
                      <a:extLst>
                        <a:ext uri="{FF2B5EF4-FFF2-40B4-BE49-F238E27FC236}">
                          <a16:creationId xmlns:a16="http://schemas.microsoft.com/office/drawing/2014/main" id="{004F8155-79AC-4D10-EAA8-DA791304E05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15" name="AutoShape 56">
                      <a:extLst>
                        <a:ext uri="{FF2B5EF4-FFF2-40B4-BE49-F238E27FC236}">
                          <a16:creationId xmlns:a16="http://schemas.microsoft.com/office/drawing/2014/main" id="{EB83631D-FC92-40AA-C308-55AD4559505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02" name="Group 501">
                    <a:extLst>
                      <a:ext uri="{FF2B5EF4-FFF2-40B4-BE49-F238E27FC236}">
                        <a16:creationId xmlns:a16="http://schemas.microsoft.com/office/drawing/2014/main" id="{9A7D1199-B7CC-6A00-2020-8964D34818C8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12" name="Line 55">
                      <a:extLst>
                        <a:ext uri="{FF2B5EF4-FFF2-40B4-BE49-F238E27FC236}">
                          <a16:creationId xmlns:a16="http://schemas.microsoft.com/office/drawing/2014/main" id="{1CA5DD23-E1E8-2472-5F6D-83C3FBE72C1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13" name="AutoShape 56">
                      <a:extLst>
                        <a:ext uri="{FF2B5EF4-FFF2-40B4-BE49-F238E27FC236}">
                          <a16:creationId xmlns:a16="http://schemas.microsoft.com/office/drawing/2014/main" id="{66610563-58F1-9DDF-0FB4-54A8690E5D5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03" name="Group 502">
                    <a:extLst>
                      <a:ext uri="{FF2B5EF4-FFF2-40B4-BE49-F238E27FC236}">
                        <a16:creationId xmlns:a16="http://schemas.microsoft.com/office/drawing/2014/main" id="{B96DAF9E-16CB-767D-CF2A-E55440094E29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10" name="Line 55">
                      <a:extLst>
                        <a:ext uri="{FF2B5EF4-FFF2-40B4-BE49-F238E27FC236}">
                          <a16:creationId xmlns:a16="http://schemas.microsoft.com/office/drawing/2014/main" id="{C6A1B334-E20B-032B-0DEC-3FEB415FB6D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11" name="AutoShape 56">
                      <a:extLst>
                        <a:ext uri="{FF2B5EF4-FFF2-40B4-BE49-F238E27FC236}">
                          <a16:creationId xmlns:a16="http://schemas.microsoft.com/office/drawing/2014/main" id="{135ED32C-0A1C-45A7-B783-FE23C42ADCF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04" name="Group 503">
                    <a:extLst>
                      <a:ext uri="{FF2B5EF4-FFF2-40B4-BE49-F238E27FC236}">
                        <a16:creationId xmlns:a16="http://schemas.microsoft.com/office/drawing/2014/main" id="{2271B55A-9945-B3BC-82F7-ED7B46D16F64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08" name="Line 55">
                      <a:extLst>
                        <a:ext uri="{FF2B5EF4-FFF2-40B4-BE49-F238E27FC236}">
                          <a16:creationId xmlns:a16="http://schemas.microsoft.com/office/drawing/2014/main" id="{146DA9F5-D889-8361-F615-1A7378C7E2C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09" name="AutoShape 56">
                      <a:extLst>
                        <a:ext uri="{FF2B5EF4-FFF2-40B4-BE49-F238E27FC236}">
                          <a16:creationId xmlns:a16="http://schemas.microsoft.com/office/drawing/2014/main" id="{20A72435-1481-6871-99CC-35BD1A7B23D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505" name="Group 504">
                    <a:extLst>
                      <a:ext uri="{FF2B5EF4-FFF2-40B4-BE49-F238E27FC236}">
                        <a16:creationId xmlns:a16="http://schemas.microsoft.com/office/drawing/2014/main" id="{EAEF2521-F670-F7FE-0BB7-4153303EAFDF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506" name="Line 55">
                      <a:extLst>
                        <a:ext uri="{FF2B5EF4-FFF2-40B4-BE49-F238E27FC236}">
                          <a16:creationId xmlns:a16="http://schemas.microsoft.com/office/drawing/2014/main" id="{0D3CB2F6-682E-F53A-4BC4-18005654682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507" name="AutoShape 56">
                      <a:extLst>
                        <a:ext uri="{FF2B5EF4-FFF2-40B4-BE49-F238E27FC236}">
                          <a16:creationId xmlns:a16="http://schemas.microsoft.com/office/drawing/2014/main" id="{55854926-7BAE-6BBC-448D-8D10D3A3D4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38" name="Group 437">
                  <a:extLst>
                    <a:ext uri="{FF2B5EF4-FFF2-40B4-BE49-F238E27FC236}">
                      <a16:creationId xmlns:a16="http://schemas.microsoft.com/office/drawing/2014/main" id="{DD19FF26-3759-8175-9C27-27A8E4F5FF83}"/>
                    </a:ext>
                  </a:extLst>
                </p:cNvPr>
                <p:cNvGrpSpPr/>
                <p:nvPr/>
              </p:nvGrpSpPr>
              <p:grpSpPr>
                <a:xfrm>
                  <a:off x="8286567" y="874134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482" name="Group 481">
                    <a:extLst>
                      <a:ext uri="{FF2B5EF4-FFF2-40B4-BE49-F238E27FC236}">
                        <a16:creationId xmlns:a16="http://schemas.microsoft.com/office/drawing/2014/main" id="{3DCE18FC-AFF3-705A-C1F7-8461291AEAB8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98" name="Line 55">
                      <a:extLst>
                        <a:ext uri="{FF2B5EF4-FFF2-40B4-BE49-F238E27FC236}">
                          <a16:creationId xmlns:a16="http://schemas.microsoft.com/office/drawing/2014/main" id="{227C9AFC-8132-6DC1-1E1A-4BC25B8B579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99" name="AutoShape 56">
                      <a:extLst>
                        <a:ext uri="{FF2B5EF4-FFF2-40B4-BE49-F238E27FC236}">
                          <a16:creationId xmlns:a16="http://schemas.microsoft.com/office/drawing/2014/main" id="{0FA56975-87D5-461B-93A5-B23700C60A2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483" name="Group 482">
                    <a:extLst>
                      <a:ext uri="{FF2B5EF4-FFF2-40B4-BE49-F238E27FC236}">
                        <a16:creationId xmlns:a16="http://schemas.microsoft.com/office/drawing/2014/main" id="{0D86082C-11A3-1581-3794-F4C64F0F9ADB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96" name="Line 55">
                      <a:extLst>
                        <a:ext uri="{FF2B5EF4-FFF2-40B4-BE49-F238E27FC236}">
                          <a16:creationId xmlns:a16="http://schemas.microsoft.com/office/drawing/2014/main" id="{0A9A2FAF-83A9-E132-245D-D569F57A067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97" name="AutoShape 56">
                      <a:extLst>
                        <a:ext uri="{FF2B5EF4-FFF2-40B4-BE49-F238E27FC236}">
                          <a16:creationId xmlns:a16="http://schemas.microsoft.com/office/drawing/2014/main" id="{C70AFAA8-2196-8752-2C34-9C00673E00B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484" name="Group 483">
                    <a:extLst>
                      <a:ext uri="{FF2B5EF4-FFF2-40B4-BE49-F238E27FC236}">
                        <a16:creationId xmlns:a16="http://schemas.microsoft.com/office/drawing/2014/main" id="{41456BEC-42F4-627F-2670-8B5B101E9354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94" name="Line 55">
                      <a:extLst>
                        <a:ext uri="{FF2B5EF4-FFF2-40B4-BE49-F238E27FC236}">
                          <a16:creationId xmlns:a16="http://schemas.microsoft.com/office/drawing/2014/main" id="{3A7C65A4-D22F-EACD-7243-D5973BF09BF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95" name="AutoShape 56">
                      <a:extLst>
                        <a:ext uri="{FF2B5EF4-FFF2-40B4-BE49-F238E27FC236}">
                          <a16:creationId xmlns:a16="http://schemas.microsoft.com/office/drawing/2014/main" id="{AB1FC2A1-9197-B886-2B12-BF45F9EB10D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485" name="Group 484">
                    <a:extLst>
                      <a:ext uri="{FF2B5EF4-FFF2-40B4-BE49-F238E27FC236}">
                        <a16:creationId xmlns:a16="http://schemas.microsoft.com/office/drawing/2014/main" id="{CC065A0A-FC7D-C91E-DE60-133C96AEEF45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92" name="Line 55">
                      <a:extLst>
                        <a:ext uri="{FF2B5EF4-FFF2-40B4-BE49-F238E27FC236}">
                          <a16:creationId xmlns:a16="http://schemas.microsoft.com/office/drawing/2014/main" id="{EEB8931D-DFEC-19A3-78D1-D32E39747BC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93" name="AutoShape 56">
                      <a:extLst>
                        <a:ext uri="{FF2B5EF4-FFF2-40B4-BE49-F238E27FC236}">
                          <a16:creationId xmlns:a16="http://schemas.microsoft.com/office/drawing/2014/main" id="{3C7F0B31-8CE8-A58D-4EEE-E8C2348F63A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486" name="Group 485">
                    <a:extLst>
                      <a:ext uri="{FF2B5EF4-FFF2-40B4-BE49-F238E27FC236}">
                        <a16:creationId xmlns:a16="http://schemas.microsoft.com/office/drawing/2014/main" id="{6E4B326F-2E3D-3FBB-2839-45596E0FA4A2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90" name="Line 55">
                      <a:extLst>
                        <a:ext uri="{FF2B5EF4-FFF2-40B4-BE49-F238E27FC236}">
                          <a16:creationId xmlns:a16="http://schemas.microsoft.com/office/drawing/2014/main" id="{3D0D0882-178C-4360-9934-FAD82BB7953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91" name="AutoShape 56">
                      <a:extLst>
                        <a:ext uri="{FF2B5EF4-FFF2-40B4-BE49-F238E27FC236}">
                          <a16:creationId xmlns:a16="http://schemas.microsoft.com/office/drawing/2014/main" id="{C6615AE4-406E-8EF4-A226-025124A671A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487" name="Group 486">
                    <a:extLst>
                      <a:ext uri="{FF2B5EF4-FFF2-40B4-BE49-F238E27FC236}">
                        <a16:creationId xmlns:a16="http://schemas.microsoft.com/office/drawing/2014/main" id="{9360A76F-EFC3-92D0-6FC5-AD6FE0FDD71A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488" name="Line 55">
                      <a:extLst>
                        <a:ext uri="{FF2B5EF4-FFF2-40B4-BE49-F238E27FC236}">
                          <a16:creationId xmlns:a16="http://schemas.microsoft.com/office/drawing/2014/main" id="{D0E238AF-CDFC-3948-CDC0-FDFB9FD80FA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489" name="AutoShape 56">
                      <a:extLst>
                        <a:ext uri="{FF2B5EF4-FFF2-40B4-BE49-F238E27FC236}">
                          <a16:creationId xmlns:a16="http://schemas.microsoft.com/office/drawing/2014/main" id="{6F0FBE8F-F608-37AD-7082-CCB92DA8AD1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439" name="Group 438">
                  <a:extLst>
                    <a:ext uri="{FF2B5EF4-FFF2-40B4-BE49-F238E27FC236}">
                      <a16:creationId xmlns:a16="http://schemas.microsoft.com/office/drawing/2014/main" id="{5EFD77A7-8AC9-F12E-FB43-62A61B7FBFA1}"/>
                    </a:ext>
                  </a:extLst>
                </p:cNvPr>
                <p:cNvGrpSpPr/>
                <p:nvPr/>
              </p:nvGrpSpPr>
              <p:grpSpPr>
                <a:xfrm>
                  <a:off x="4285821" y="3309230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78" name="Rectangle 477">
                    <a:extLst>
                      <a:ext uri="{FF2B5EF4-FFF2-40B4-BE49-F238E27FC236}">
                        <a16:creationId xmlns:a16="http://schemas.microsoft.com/office/drawing/2014/main" id="{DBC0C356-1CF6-6A46-4DBF-ABE070A30D9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79" name="Rectangle 478">
                    <a:extLst>
                      <a:ext uri="{FF2B5EF4-FFF2-40B4-BE49-F238E27FC236}">
                        <a16:creationId xmlns:a16="http://schemas.microsoft.com/office/drawing/2014/main" id="{FD873436-50DB-29CD-E3F5-9EDE945A05C9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80" name="Chord 479">
                    <a:extLst>
                      <a:ext uri="{FF2B5EF4-FFF2-40B4-BE49-F238E27FC236}">
                        <a16:creationId xmlns:a16="http://schemas.microsoft.com/office/drawing/2014/main" id="{ACDFA065-B8E9-1E34-72A6-20239434812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1" name="Rectangle 480">
                    <a:extLst>
                      <a:ext uri="{FF2B5EF4-FFF2-40B4-BE49-F238E27FC236}">
                        <a16:creationId xmlns:a16="http://schemas.microsoft.com/office/drawing/2014/main" id="{944153E7-6494-C2A9-01D0-0F80921D681A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0" name="Group 439">
                  <a:extLst>
                    <a:ext uri="{FF2B5EF4-FFF2-40B4-BE49-F238E27FC236}">
                      <a16:creationId xmlns:a16="http://schemas.microsoft.com/office/drawing/2014/main" id="{25F6362F-F321-2AAB-C7EF-17BF9FD6F000}"/>
                    </a:ext>
                  </a:extLst>
                </p:cNvPr>
                <p:cNvGrpSpPr/>
                <p:nvPr/>
              </p:nvGrpSpPr>
              <p:grpSpPr>
                <a:xfrm>
                  <a:off x="4820827" y="3305519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74" name="Rectangle 473">
                    <a:extLst>
                      <a:ext uri="{FF2B5EF4-FFF2-40B4-BE49-F238E27FC236}">
                        <a16:creationId xmlns:a16="http://schemas.microsoft.com/office/drawing/2014/main" id="{D036566C-ADE6-B3BB-953B-439806DD35F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75" name="Rectangle 474">
                    <a:extLst>
                      <a:ext uri="{FF2B5EF4-FFF2-40B4-BE49-F238E27FC236}">
                        <a16:creationId xmlns:a16="http://schemas.microsoft.com/office/drawing/2014/main" id="{9717CADA-B79F-CCC4-A862-92B3F302D2A9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76" name="Chord 475">
                    <a:extLst>
                      <a:ext uri="{FF2B5EF4-FFF2-40B4-BE49-F238E27FC236}">
                        <a16:creationId xmlns:a16="http://schemas.microsoft.com/office/drawing/2014/main" id="{C7091D0A-A571-5F27-59AB-08489FCB9D5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7" name="Rectangle 476">
                    <a:extLst>
                      <a:ext uri="{FF2B5EF4-FFF2-40B4-BE49-F238E27FC236}">
                        <a16:creationId xmlns:a16="http://schemas.microsoft.com/office/drawing/2014/main" id="{35D36C5B-DCE0-0247-32D5-37C26A3774B0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1" name="Group 440">
                  <a:extLst>
                    <a:ext uri="{FF2B5EF4-FFF2-40B4-BE49-F238E27FC236}">
                      <a16:creationId xmlns:a16="http://schemas.microsoft.com/office/drawing/2014/main" id="{59795168-6975-356A-6C51-B58E28FD9F83}"/>
                    </a:ext>
                  </a:extLst>
                </p:cNvPr>
                <p:cNvGrpSpPr/>
                <p:nvPr/>
              </p:nvGrpSpPr>
              <p:grpSpPr>
                <a:xfrm>
                  <a:off x="5355833" y="3301808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70" name="Rectangle 469">
                    <a:extLst>
                      <a:ext uri="{FF2B5EF4-FFF2-40B4-BE49-F238E27FC236}">
                        <a16:creationId xmlns:a16="http://schemas.microsoft.com/office/drawing/2014/main" id="{D05237C0-3F25-0BB5-A688-8A4739EDAF93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71" name="Rectangle 470">
                    <a:extLst>
                      <a:ext uri="{FF2B5EF4-FFF2-40B4-BE49-F238E27FC236}">
                        <a16:creationId xmlns:a16="http://schemas.microsoft.com/office/drawing/2014/main" id="{E2B45A61-200F-EB9F-6C60-E144F7600E59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72" name="Chord 471">
                    <a:extLst>
                      <a:ext uri="{FF2B5EF4-FFF2-40B4-BE49-F238E27FC236}">
                        <a16:creationId xmlns:a16="http://schemas.microsoft.com/office/drawing/2014/main" id="{32DEA611-31EA-9E95-D60B-E1D622BBFB4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3" name="Rectangle 472">
                    <a:extLst>
                      <a:ext uri="{FF2B5EF4-FFF2-40B4-BE49-F238E27FC236}">
                        <a16:creationId xmlns:a16="http://schemas.microsoft.com/office/drawing/2014/main" id="{E6FD02BA-0746-A985-DB59-46D0680B6998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2" name="Group 441">
                  <a:extLst>
                    <a:ext uri="{FF2B5EF4-FFF2-40B4-BE49-F238E27FC236}">
                      <a16:creationId xmlns:a16="http://schemas.microsoft.com/office/drawing/2014/main" id="{C279BE0D-1F65-ADFF-0D93-706BBEBBD20E}"/>
                    </a:ext>
                  </a:extLst>
                </p:cNvPr>
                <p:cNvGrpSpPr/>
                <p:nvPr/>
              </p:nvGrpSpPr>
              <p:grpSpPr>
                <a:xfrm>
                  <a:off x="5890839" y="3298097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66" name="Rectangle 465">
                    <a:extLst>
                      <a:ext uri="{FF2B5EF4-FFF2-40B4-BE49-F238E27FC236}">
                        <a16:creationId xmlns:a16="http://schemas.microsoft.com/office/drawing/2014/main" id="{CAE10D47-BB8A-3525-BA0D-274F49251986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67" name="Rectangle 466">
                    <a:extLst>
                      <a:ext uri="{FF2B5EF4-FFF2-40B4-BE49-F238E27FC236}">
                        <a16:creationId xmlns:a16="http://schemas.microsoft.com/office/drawing/2014/main" id="{71E35CE9-83CA-DF67-6FEF-2AF46B0E5B62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68" name="Chord 467">
                    <a:extLst>
                      <a:ext uri="{FF2B5EF4-FFF2-40B4-BE49-F238E27FC236}">
                        <a16:creationId xmlns:a16="http://schemas.microsoft.com/office/drawing/2014/main" id="{58B5FC11-CFBB-F0BB-B159-C41D7CE4692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69" name="Rectangle 468">
                    <a:extLst>
                      <a:ext uri="{FF2B5EF4-FFF2-40B4-BE49-F238E27FC236}">
                        <a16:creationId xmlns:a16="http://schemas.microsoft.com/office/drawing/2014/main" id="{6E923638-3476-9651-1D00-50F83D2E006D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3" name="Group 442">
                  <a:extLst>
                    <a:ext uri="{FF2B5EF4-FFF2-40B4-BE49-F238E27FC236}">
                      <a16:creationId xmlns:a16="http://schemas.microsoft.com/office/drawing/2014/main" id="{CB448BCC-DF2F-6177-577A-68DB8E9CB997}"/>
                    </a:ext>
                  </a:extLst>
                </p:cNvPr>
                <p:cNvGrpSpPr/>
                <p:nvPr/>
              </p:nvGrpSpPr>
              <p:grpSpPr>
                <a:xfrm>
                  <a:off x="6425845" y="329438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62" name="Rectangle 461">
                    <a:extLst>
                      <a:ext uri="{FF2B5EF4-FFF2-40B4-BE49-F238E27FC236}">
                        <a16:creationId xmlns:a16="http://schemas.microsoft.com/office/drawing/2014/main" id="{9F0CC83C-370D-272B-A9BA-E083B7C604B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63" name="Rectangle 462">
                    <a:extLst>
                      <a:ext uri="{FF2B5EF4-FFF2-40B4-BE49-F238E27FC236}">
                        <a16:creationId xmlns:a16="http://schemas.microsoft.com/office/drawing/2014/main" id="{CCE756DD-DBBB-6B5A-7E9C-4DD0A6339F68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64" name="Chord 463">
                    <a:extLst>
                      <a:ext uri="{FF2B5EF4-FFF2-40B4-BE49-F238E27FC236}">
                        <a16:creationId xmlns:a16="http://schemas.microsoft.com/office/drawing/2014/main" id="{B6E8F235-67C1-8D20-CAE9-44C5E52D0A9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65" name="Rectangle 464">
                    <a:extLst>
                      <a:ext uri="{FF2B5EF4-FFF2-40B4-BE49-F238E27FC236}">
                        <a16:creationId xmlns:a16="http://schemas.microsoft.com/office/drawing/2014/main" id="{8E7BF7CE-C399-74E1-CA66-6A0C1A364751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4" name="Group 443">
                  <a:extLst>
                    <a:ext uri="{FF2B5EF4-FFF2-40B4-BE49-F238E27FC236}">
                      <a16:creationId xmlns:a16="http://schemas.microsoft.com/office/drawing/2014/main" id="{129F3FB0-4645-B82C-D674-5697DAC7E755}"/>
                    </a:ext>
                  </a:extLst>
                </p:cNvPr>
                <p:cNvGrpSpPr/>
                <p:nvPr/>
              </p:nvGrpSpPr>
              <p:grpSpPr>
                <a:xfrm>
                  <a:off x="6960851" y="329665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58" name="Rectangle 457">
                    <a:extLst>
                      <a:ext uri="{FF2B5EF4-FFF2-40B4-BE49-F238E27FC236}">
                        <a16:creationId xmlns:a16="http://schemas.microsoft.com/office/drawing/2014/main" id="{1EF1FD9E-A930-EFE0-72F7-9EFAA1DDC214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59" name="Rectangle 458">
                    <a:extLst>
                      <a:ext uri="{FF2B5EF4-FFF2-40B4-BE49-F238E27FC236}">
                        <a16:creationId xmlns:a16="http://schemas.microsoft.com/office/drawing/2014/main" id="{7E62EFD9-9FEE-2346-0062-7BB6C60C32FE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60" name="Chord 459">
                    <a:extLst>
                      <a:ext uri="{FF2B5EF4-FFF2-40B4-BE49-F238E27FC236}">
                        <a16:creationId xmlns:a16="http://schemas.microsoft.com/office/drawing/2014/main" id="{570910F3-D59B-CB3C-1A6A-96903D6F21E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61" name="Rectangle 460">
                    <a:extLst>
                      <a:ext uri="{FF2B5EF4-FFF2-40B4-BE49-F238E27FC236}">
                        <a16:creationId xmlns:a16="http://schemas.microsoft.com/office/drawing/2014/main" id="{6F1DC50A-04C8-4B74-6AF6-6C6037961F5E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5" name="Group 444">
                  <a:extLst>
                    <a:ext uri="{FF2B5EF4-FFF2-40B4-BE49-F238E27FC236}">
                      <a16:creationId xmlns:a16="http://schemas.microsoft.com/office/drawing/2014/main" id="{899DF75E-FBAB-031B-CF31-ACAD6D609941}"/>
                    </a:ext>
                  </a:extLst>
                </p:cNvPr>
                <p:cNvGrpSpPr/>
                <p:nvPr/>
              </p:nvGrpSpPr>
              <p:grpSpPr>
                <a:xfrm>
                  <a:off x="7495857" y="329891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54" name="Rectangle 453">
                    <a:extLst>
                      <a:ext uri="{FF2B5EF4-FFF2-40B4-BE49-F238E27FC236}">
                        <a16:creationId xmlns:a16="http://schemas.microsoft.com/office/drawing/2014/main" id="{F3434797-7098-066D-E51D-4B62C9B4B03D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55" name="Rectangle 454">
                    <a:extLst>
                      <a:ext uri="{FF2B5EF4-FFF2-40B4-BE49-F238E27FC236}">
                        <a16:creationId xmlns:a16="http://schemas.microsoft.com/office/drawing/2014/main" id="{6E241793-3091-65D7-40A2-E6B80BE85837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56" name="Chord 455">
                    <a:extLst>
                      <a:ext uri="{FF2B5EF4-FFF2-40B4-BE49-F238E27FC236}">
                        <a16:creationId xmlns:a16="http://schemas.microsoft.com/office/drawing/2014/main" id="{DE1CD238-D93C-F777-BDFB-F7F78B139AA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57" name="Rectangle 456">
                    <a:extLst>
                      <a:ext uri="{FF2B5EF4-FFF2-40B4-BE49-F238E27FC236}">
                        <a16:creationId xmlns:a16="http://schemas.microsoft.com/office/drawing/2014/main" id="{9A049502-879C-B169-671C-F486485EA71A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6" name="Group 445">
                  <a:extLst>
                    <a:ext uri="{FF2B5EF4-FFF2-40B4-BE49-F238E27FC236}">
                      <a16:creationId xmlns:a16="http://schemas.microsoft.com/office/drawing/2014/main" id="{D25D7947-C5B8-398B-CFE2-A3F878ECDE3A}"/>
                    </a:ext>
                  </a:extLst>
                </p:cNvPr>
                <p:cNvGrpSpPr/>
                <p:nvPr/>
              </p:nvGrpSpPr>
              <p:grpSpPr>
                <a:xfrm>
                  <a:off x="8030863" y="3295205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450" name="Rectangle 449">
                    <a:extLst>
                      <a:ext uri="{FF2B5EF4-FFF2-40B4-BE49-F238E27FC236}">
                        <a16:creationId xmlns:a16="http://schemas.microsoft.com/office/drawing/2014/main" id="{1E77053C-4323-D326-EE1D-6C76BE80D7DF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51" name="Rectangle 450">
                    <a:extLst>
                      <a:ext uri="{FF2B5EF4-FFF2-40B4-BE49-F238E27FC236}">
                        <a16:creationId xmlns:a16="http://schemas.microsoft.com/office/drawing/2014/main" id="{F0309FD8-14B8-A9F5-8651-B110868EA5A3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452" name="Chord 451">
                    <a:extLst>
                      <a:ext uri="{FF2B5EF4-FFF2-40B4-BE49-F238E27FC236}">
                        <a16:creationId xmlns:a16="http://schemas.microsoft.com/office/drawing/2014/main" id="{F96BE9CD-3108-4B79-7315-0F67136AEDE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53" name="Rectangle 452">
                    <a:extLst>
                      <a:ext uri="{FF2B5EF4-FFF2-40B4-BE49-F238E27FC236}">
                        <a16:creationId xmlns:a16="http://schemas.microsoft.com/office/drawing/2014/main" id="{ED008529-22C3-DB9C-2E33-299D916D7C3E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447" name="Group 446">
                  <a:extLst>
                    <a:ext uri="{FF2B5EF4-FFF2-40B4-BE49-F238E27FC236}">
                      <a16:creationId xmlns:a16="http://schemas.microsoft.com/office/drawing/2014/main" id="{7B6F0917-55EC-15C0-10B8-B9B9009A444E}"/>
                    </a:ext>
                  </a:extLst>
                </p:cNvPr>
                <p:cNvGrpSpPr/>
                <p:nvPr/>
              </p:nvGrpSpPr>
              <p:grpSpPr>
                <a:xfrm>
                  <a:off x="7474241" y="209090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448" name="Line 55">
                    <a:extLst>
                      <a:ext uri="{FF2B5EF4-FFF2-40B4-BE49-F238E27FC236}">
                        <a16:creationId xmlns:a16="http://schemas.microsoft.com/office/drawing/2014/main" id="{B62F26A1-2BB4-D392-28FE-BD2087DBBCA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449" name="AutoShape 56">
                    <a:extLst>
                      <a:ext uri="{FF2B5EF4-FFF2-40B4-BE49-F238E27FC236}">
                        <a16:creationId xmlns:a16="http://schemas.microsoft.com/office/drawing/2014/main" id="{705E379B-0108-488F-4B23-D3E7E07DF6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C28C7F48-198A-8A3E-23A4-038FD8566521}"/>
                  </a:ext>
                </a:extLst>
              </p:cNvPr>
              <p:cNvGrpSpPr/>
              <p:nvPr/>
            </p:nvGrpSpPr>
            <p:grpSpPr>
              <a:xfrm>
                <a:off x="2254897" y="3137123"/>
                <a:ext cx="4687484" cy="2204837"/>
                <a:chOff x="-1158939" y="-113286"/>
                <a:chExt cx="13295162" cy="6353769"/>
              </a:xfrm>
            </p:grpSpPr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D58B5243-1226-F104-FBF2-77A328E7DAD1}"/>
                    </a:ext>
                  </a:extLst>
                </p:cNvPr>
                <p:cNvGrpSpPr/>
                <p:nvPr/>
              </p:nvGrpSpPr>
              <p:grpSpPr>
                <a:xfrm flipV="1">
                  <a:off x="3670973" y="2642494"/>
                  <a:ext cx="4804941" cy="690773"/>
                  <a:chOff x="3017806" y="2631464"/>
                  <a:chExt cx="4804941" cy="1319204"/>
                </a:xfrm>
              </p:grpSpPr>
              <p:sp>
                <p:nvSpPr>
                  <p:cNvPr id="388" name="Rectangle 387">
                    <a:extLst>
                      <a:ext uri="{FF2B5EF4-FFF2-40B4-BE49-F238E27FC236}">
                        <a16:creationId xmlns:a16="http://schemas.microsoft.com/office/drawing/2014/main" id="{5E8EE5C7-E842-0A39-C3C1-74A52B9A9382}"/>
                      </a:ext>
                    </a:extLst>
                  </p:cNvPr>
                  <p:cNvSpPr/>
                  <p:nvPr/>
                </p:nvSpPr>
                <p:spPr>
                  <a:xfrm>
                    <a:off x="3017806" y="2631464"/>
                    <a:ext cx="4804941" cy="1319204"/>
                  </a:xfrm>
                  <a:prstGeom prst="rect">
                    <a:avLst/>
                  </a:prstGeom>
                  <a:noFill/>
                  <a:ln>
                    <a:solidFill>
                      <a:srgbClr val="800000"/>
                    </a:solidFill>
                  </a:ln>
                  <a:effectLst>
                    <a:innerShdw>
                      <a:srgbClr val="FFFFFF"/>
                    </a:inn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389" name="Rectangle 388">
                    <a:extLst>
                      <a:ext uri="{FF2B5EF4-FFF2-40B4-BE49-F238E27FC236}">
                        <a16:creationId xmlns:a16="http://schemas.microsoft.com/office/drawing/2014/main" id="{3AC9DB4A-8C62-BF03-8F43-3BEF13EC5DB1}"/>
                      </a:ext>
                    </a:extLst>
                  </p:cNvPr>
                  <p:cNvSpPr/>
                  <p:nvPr/>
                </p:nvSpPr>
                <p:spPr>
                  <a:xfrm>
                    <a:off x="3533927" y="264490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390" name="Rectangle 389">
                    <a:extLst>
                      <a:ext uri="{FF2B5EF4-FFF2-40B4-BE49-F238E27FC236}">
                        <a16:creationId xmlns:a16="http://schemas.microsoft.com/office/drawing/2014/main" id="{C57EC2C1-FB66-623E-8FF1-BC42D1E4741A}"/>
                      </a:ext>
                    </a:extLst>
                  </p:cNvPr>
                  <p:cNvSpPr/>
                  <p:nvPr/>
                </p:nvSpPr>
                <p:spPr>
                  <a:xfrm>
                    <a:off x="5096141" y="2635031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391" name="Rectangle 390">
                    <a:extLst>
                      <a:ext uri="{FF2B5EF4-FFF2-40B4-BE49-F238E27FC236}">
                        <a16:creationId xmlns:a16="http://schemas.microsoft.com/office/drawing/2014/main" id="{B46D50AF-AF60-07BE-864F-611447A181C9}"/>
                      </a:ext>
                    </a:extLst>
                  </p:cNvPr>
                  <p:cNvSpPr/>
                  <p:nvPr/>
                </p:nvSpPr>
                <p:spPr>
                  <a:xfrm>
                    <a:off x="6570071" y="2633052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sp>
              <p:nvSpPr>
                <p:cNvPr id="132" name="Cube 131">
                  <a:extLst>
                    <a:ext uri="{FF2B5EF4-FFF2-40B4-BE49-F238E27FC236}">
                      <a16:creationId xmlns:a16="http://schemas.microsoft.com/office/drawing/2014/main" id="{4611C8E1-EE7A-9D6C-2D2E-F6356FCA0A2D}"/>
                    </a:ext>
                  </a:extLst>
                </p:cNvPr>
                <p:cNvSpPr/>
                <p:nvPr/>
              </p:nvSpPr>
              <p:spPr>
                <a:xfrm>
                  <a:off x="3664492" y="786406"/>
                  <a:ext cx="6652844" cy="2548800"/>
                </a:xfrm>
                <a:prstGeom prst="cube">
                  <a:avLst>
                    <a:gd name="adj" fmla="val 72442"/>
                  </a:avLst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4C5C083B-70D7-B611-22F4-95230AF43810}"/>
                    </a:ext>
                  </a:extLst>
                </p:cNvPr>
                <p:cNvSpPr/>
                <p:nvPr/>
              </p:nvSpPr>
              <p:spPr>
                <a:xfrm>
                  <a:off x="-1157423" y="3531174"/>
                  <a:ext cx="9655893" cy="2581008"/>
                </a:xfrm>
                <a:prstGeom prst="rect">
                  <a:avLst/>
                </a:prstGeom>
                <a:noFill/>
                <a:ln>
                  <a:solidFill>
                    <a:srgbClr val="800000"/>
                  </a:solidFill>
                </a:ln>
                <a:effectLst>
                  <a:innerShdw>
                    <a:srgbClr val="FFFFFF"/>
                  </a:inn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7BA8E0A8-6412-52C4-CF63-6D7D28493811}"/>
                    </a:ext>
                  </a:extLst>
                </p:cNvPr>
                <p:cNvGrpSpPr/>
                <p:nvPr/>
              </p:nvGrpSpPr>
              <p:grpSpPr>
                <a:xfrm>
                  <a:off x="3694755" y="3575668"/>
                  <a:ext cx="4593969" cy="70212"/>
                  <a:chOff x="1735494" y="2140433"/>
                  <a:chExt cx="5372457" cy="190234"/>
                </a:xfrm>
              </p:grpSpPr>
              <p:sp>
                <p:nvSpPr>
                  <p:cNvPr id="382" name="Freeform 366">
                    <a:extLst>
                      <a:ext uri="{FF2B5EF4-FFF2-40B4-BE49-F238E27FC236}">
                        <a16:creationId xmlns:a16="http://schemas.microsoft.com/office/drawing/2014/main" id="{E0D36BC9-693F-9E25-104B-F78BA8F434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2101413" y="1774514"/>
                    <a:ext cx="182562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383" name="Freeform 366">
                    <a:extLst>
                      <a:ext uri="{FF2B5EF4-FFF2-40B4-BE49-F238E27FC236}">
                        <a16:creationId xmlns:a16="http://schemas.microsoft.com/office/drawing/2014/main" id="{88A33A31-089B-57EA-FC41-994F2DD47B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007991" y="1776100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384" name="Freeform 366">
                    <a:extLst>
                      <a:ext uri="{FF2B5EF4-FFF2-40B4-BE49-F238E27FC236}">
                        <a16:creationId xmlns:a16="http://schemas.microsoft.com/office/drawing/2014/main" id="{A292E655-48C0-9BFB-BC16-1523E0A68C6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3914570" y="17776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385" name="Freeform 366">
                    <a:extLst>
                      <a:ext uri="{FF2B5EF4-FFF2-40B4-BE49-F238E27FC236}">
                        <a16:creationId xmlns:a16="http://schemas.microsoft.com/office/drawing/2014/main" id="{4548EE56-B154-8E08-286B-384D20CCB2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4796204" y="1779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386" name="Freeform 366">
                    <a:extLst>
                      <a:ext uri="{FF2B5EF4-FFF2-40B4-BE49-F238E27FC236}">
                        <a16:creationId xmlns:a16="http://schemas.microsoft.com/office/drawing/2014/main" id="{CD56C644-AEC0-D617-B76D-A440159C425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5677838" y="1780688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387" name="Freeform 366">
                    <a:extLst>
                      <a:ext uri="{FF2B5EF4-FFF2-40B4-BE49-F238E27FC236}">
                        <a16:creationId xmlns:a16="http://schemas.microsoft.com/office/drawing/2014/main" id="{5CAF7023-3F14-1A67-9E65-D49CADD04E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00000">
                    <a:off x="6559471" y="1782187"/>
                    <a:ext cx="182560" cy="914400"/>
                  </a:xfrm>
                  <a:custGeom>
                    <a:avLst/>
                    <a:gdLst>
                      <a:gd name="T0" fmla="*/ 58 w 115"/>
                      <a:gd name="T1" fmla="*/ 0 h 576"/>
                      <a:gd name="T2" fmla="*/ 0 w 115"/>
                      <a:gd name="T3" fmla="*/ 115 h 576"/>
                      <a:gd name="T4" fmla="*/ 58 w 115"/>
                      <a:gd name="T5" fmla="*/ 576 h 576"/>
                      <a:gd name="T6" fmla="*/ 115 w 115"/>
                      <a:gd name="T7" fmla="*/ 115 h 576"/>
                      <a:gd name="T8" fmla="*/ 58 w 115"/>
                      <a:gd name="T9" fmla="*/ 0 h 5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" h="576">
                        <a:moveTo>
                          <a:pt x="58" y="0"/>
                        </a:moveTo>
                        <a:lnTo>
                          <a:pt x="0" y="115"/>
                        </a:lnTo>
                        <a:lnTo>
                          <a:pt x="58" y="576"/>
                        </a:lnTo>
                        <a:lnTo>
                          <a:pt x="115" y="115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1905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734BC868-2E0E-65EC-B84C-407CD58A674C}"/>
                    </a:ext>
                  </a:extLst>
                </p:cNvPr>
                <p:cNvSpPr/>
                <p:nvPr/>
              </p:nvSpPr>
              <p:spPr>
                <a:xfrm>
                  <a:off x="-1158939" y="6108733"/>
                  <a:ext cx="9655894" cy="13175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rgbClr val="8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138" name="Freeform 863">
                  <a:extLst>
                    <a:ext uri="{FF2B5EF4-FFF2-40B4-BE49-F238E27FC236}">
                      <a16:creationId xmlns:a16="http://schemas.microsoft.com/office/drawing/2014/main" id="{8A2A0413-059D-FFEC-2F87-F6F2BCE78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9813" y="2785328"/>
                  <a:ext cx="400582" cy="420830"/>
                </a:xfrm>
                <a:custGeom>
                  <a:avLst/>
                  <a:gdLst>
                    <a:gd name="T0" fmla="*/ 0 w 576"/>
                    <a:gd name="T1" fmla="*/ 231 h 461"/>
                    <a:gd name="T2" fmla="*/ 115 w 576"/>
                    <a:gd name="T3" fmla="*/ 461 h 461"/>
                    <a:gd name="T4" fmla="*/ 576 w 576"/>
                    <a:gd name="T5" fmla="*/ 231 h 461"/>
                    <a:gd name="T6" fmla="*/ 115 w 576"/>
                    <a:gd name="T7" fmla="*/ 0 h 461"/>
                    <a:gd name="T8" fmla="*/ 0 w 576"/>
                    <a:gd name="T9" fmla="*/ 231 h 4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6" h="461">
                      <a:moveTo>
                        <a:pt x="0" y="231"/>
                      </a:moveTo>
                      <a:lnTo>
                        <a:pt x="115" y="461"/>
                      </a:lnTo>
                      <a:lnTo>
                        <a:pt x="576" y="231"/>
                      </a:lnTo>
                      <a:lnTo>
                        <a:pt x="115" y="0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905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200" dirty="0"/>
                </a:p>
              </p:txBody>
            </p: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396E67B3-214D-EFBA-17E3-F47301FC9F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87150" y="770700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0471EB05-6A5D-3E71-EFC1-562F73AB90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50738" y="230370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CC27F5E6-C547-3DDE-7AFF-F5B31C1B20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66788" y="2343057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EDCAD872-4F54-A7AE-2265-20130E8729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7408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BF1B89AB-6D86-D515-142D-7CE0D0DAA5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1507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9EFE5140-FEC4-E34C-E31F-B141B99351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25605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C21EEBC8-B9D8-B7F0-2BDB-30EA1575CE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797038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0F72C496-E595-5ABB-7CC7-599849CE99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38022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D725369A-6F0A-26B4-0406-0022A39EC1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879006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23140620-5323-C48D-A9E2-096D90FBE5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419990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:a16="http://schemas.microsoft.com/office/drawing/2014/main" id="{EAA0E454-E510-69CA-C16F-3209714E0D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60974" y="2660706"/>
                  <a:ext cx="12625" cy="6783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>
                  <a:extLst>
                    <a:ext uri="{FF2B5EF4-FFF2-40B4-BE49-F238E27FC236}">
                      <a16:creationId xmlns:a16="http://schemas.microsoft.com/office/drawing/2014/main" id="{7ACE4699-DB4A-6C38-DDB6-DB75DF4C74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16640" y="765204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8186A642-5FF1-DACA-BD8E-6D2F121903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46130" y="759708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>
                  <a:extLst>
                    <a:ext uri="{FF2B5EF4-FFF2-40B4-BE49-F238E27FC236}">
                      <a16:creationId xmlns:a16="http://schemas.microsoft.com/office/drawing/2014/main" id="{7306FBAF-DD40-53CA-F73E-33A74C7EA6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75620" y="7542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>
                  <a:extLst>
                    <a:ext uri="{FF2B5EF4-FFF2-40B4-BE49-F238E27FC236}">
                      <a16:creationId xmlns:a16="http://schemas.microsoft.com/office/drawing/2014/main" id="{8DA0FE4E-1B8A-56D1-3ED8-2BF7F677CE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05110" y="7487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81B07221-9062-1A2D-9ECC-B545FBEE6C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87352" y="7520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AA8AA5F9-8599-A568-3686-42973AD2F5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16842" y="746516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:a16="http://schemas.microsoft.com/office/drawing/2014/main" id="{75899558-DDAE-8F01-B06F-7B4ECF4E72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63916" y="749812"/>
                  <a:ext cx="1888228" cy="186492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45D5CD52-3CE4-97E0-FD44-29C5EB65B9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5955" y="201570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:a16="http://schemas.microsoft.com/office/drawing/2014/main" id="{D880127C-273A-83F5-310F-67F26B8BD1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49964" y="172771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89F3977A-8BC2-EBBC-C2EE-987DB57AC8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8805" y="1439718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456690D0-86DD-E1F3-8C20-C78451223F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14022" y="1151723"/>
                  <a:ext cx="4824842" cy="248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BA98D26C-FEFF-14D0-B830-5F06D1D835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70797" y="2028809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03FB6F3F-2BAD-CAC0-0147-ABB222C25D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74806" y="1714561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2C279B1E-2B08-59C7-3490-BAAAAC36A0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52439" y="1453065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0F2093BD-AAEC-5768-7702-80D08C8482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47656" y="1138818"/>
                  <a:ext cx="0" cy="7030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EFBC0E5-0C62-4C2A-0664-D9DC1689DC2E}"/>
                    </a:ext>
                  </a:extLst>
                </p:cNvPr>
                <p:cNvGrpSpPr/>
                <p:nvPr/>
              </p:nvGrpSpPr>
              <p:grpSpPr>
                <a:xfrm>
                  <a:off x="3750815" y="331294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378" name="Rectangle 377">
                    <a:extLst>
                      <a:ext uri="{FF2B5EF4-FFF2-40B4-BE49-F238E27FC236}">
                        <a16:creationId xmlns:a16="http://schemas.microsoft.com/office/drawing/2014/main" id="{AA9CC344-9AA8-7CA2-43C1-06C12D25FB61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379" name="Rectangle 378">
                    <a:extLst>
                      <a:ext uri="{FF2B5EF4-FFF2-40B4-BE49-F238E27FC236}">
                        <a16:creationId xmlns:a16="http://schemas.microsoft.com/office/drawing/2014/main" id="{7E47D5C5-769C-FB2C-8AD1-5AE93D0A3ABE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380" name="Chord 379">
                    <a:extLst>
                      <a:ext uri="{FF2B5EF4-FFF2-40B4-BE49-F238E27FC236}">
                        <a16:creationId xmlns:a16="http://schemas.microsoft.com/office/drawing/2014/main" id="{1DB5E3F2-A7FA-8F86-4955-DBAE3C0CEA1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81" name="Rectangle 380">
                    <a:extLst>
                      <a:ext uri="{FF2B5EF4-FFF2-40B4-BE49-F238E27FC236}">
                        <a16:creationId xmlns:a16="http://schemas.microsoft.com/office/drawing/2014/main" id="{5D830390-0427-963E-0322-E550301E93F7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3004B0FC-E651-1BC0-CB65-64D0E347A095}"/>
                    </a:ext>
                  </a:extLst>
                </p:cNvPr>
                <p:cNvGrpSpPr/>
                <p:nvPr/>
              </p:nvGrpSpPr>
              <p:grpSpPr>
                <a:xfrm>
                  <a:off x="3978635" y="86931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360" name="Group 359">
                    <a:extLst>
                      <a:ext uri="{FF2B5EF4-FFF2-40B4-BE49-F238E27FC236}">
                        <a16:creationId xmlns:a16="http://schemas.microsoft.com/office/drawing/2014/main" id="{A90D6F10-C87E-A728-32A2-1DBF68412650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76" name="Line 55">
                      <a:extLst>
                        <a:ext uri="{FF2B5EF4-FFF2-40B4-BE49-F238E27FC236}">
                          <a16:creationId xmlns:a16="http://schemas.microsoft.com/office/drawing/2014/main" id="{6C572124-1108-40E7-F5B0-13CB7F2004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77" name="AutoShape 56">
                      <a:extLst>
                        <a:ext uri="{FF2B5EF4-FFF2-40B4-BE49-F238E27FC236}">
                          <a16:creationId xmlns:a16="http://schemas.microsoft.com/office/drawing/2014/main" id="{D4D0F38A-6831-62DE-1945-340883D8A79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61" name="Group 360">
                    <a:extLst>
                      <a:ext uri="{FF2B5EF4-FFF2-40B4-BE49-F238E27FC236}">
                        <a16:creationId xmlns:a16="http://schemas.microsoft.com/office/drawing/2014/main" id="{4081E998-5172-6EE7-82F5-FEEC020C7DA2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74" name="Line 55">
                      <a:extLst>
                        <a:ext uri="{FF2B5EF4-FFF2-40B4-BE49-F238E27FC236}">
                          <a16:creationId xmlns:a16="http://schemas.microsoft.com/office/drawing/2014/main" id="{C9AED8BE-C5A8-DDEE-F9BA-796FE3C2DE1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75" name="AutoShape 56">
                      <a:extLst>
                        <a:ext uri="{FF2B5EF4-FFF2-40B4-BE49-F238E27FC236}">
                          <a16:creationId xmlns:a16="http://schemas.microsoft.com/office/drawing/2014/main" id="{B99AD714-8392-AD22-6643-9940980B32A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62" name="Group 361">
                    <a:extLst>
                      <a:ext uri="{FF2B5EF4-FFF2-40B4-BE49-F238E27FC236}">
                        <a16:creationId xmlns:a16="http://schemas.microsoft.com/office/drawing/2014/main" id="{9439A1C3-77B3-4E0D-3A39-DE5FBB74601A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72" name="Line 55">
                      <a:extLst>
                        <a:ext uri="{FF2B5EF4-FFF2-40B4-BE49-F238E27FC236}">
                          <a16:creationId xmlns:a16="http://schemas.microsoft.com/office/drawing/2014/main" id="{FD1D1745-EA61-21F0-747A-BD796A342FC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73" name="AutoShape 56">
                      <a:extLst>
                        <a:ext uri="{FF2B5EF4-FFF2-40B4-BE49-F238E27FC236}">
                          <a16:creationId xmlns:a16="http://schemas.microsoft.com/office/drawing/2014/main" id="{890116FD-3ED5-4D30-2C66-B9CB6F3D038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63" name="Group 362">
                    <a:extLst>
                      <a:ext uri="{FF2B5EF4-FFF2-40B4-BE49-F238E27FC236}">
                        <a16:creationId xmlns:a16="http://schemas.microsoft.com/office/drawing/2014/main" id="{3100F2D2-87EA-AD4F-DFC9-E9C64CBF80B3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70" name="Line 55">
                      <a:extLst>
                        <a:ext uri="{FF2B5EF4-FFF2-40B4-BE49-F238E27FC236}">
                          <a16:creationId xmlns:a16="http://schemas.microsoft.com/office/drawing/2014/main" id="{2E2C3DA7-F646-8EE3-AE8C-9107ED6A501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71" name="AutoShape 56">
                      <a:extLst>
                        <a:ext uri="{FF2B5EF4-FFF2-40B4-BE49-F238E27FC236}">
                          <a16:creationId xmlns:a16="http://schemas.microsoft.com/office/drawing/2014/main" id="{4F68115C-87F9-7017-CDF8-F48FA53564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64" name="Group 363">
                    <a:extLst>
                      <a:ext uri="{FF2B5EF4-FFF2-40B4-BE49-F238E27FC236}">
                        <a16:creationId xmlns:a16="http://schemas.microsoft.com/office/drawing/2014/main" id="{62C37E24-AB12-5251-9273-26F10071C180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68" name="Line 55">
                      <a:extLst>
                        <a:ext uri="{FF2B5EF4-FFF2-40B4-BE49-F238E27FC236}">
                          <a16:creationId xmlns:a16="http://schemas.microsoft.com/office/drawing/2014/main" id="{FFCCBD26-B308-73ED-C5AA-09751F121DA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69" name="AutoShape 56">
                      <a:extLst>
                        <a:ext uri="{FF2B5EF4-FFF2-40B4-BE49-F238E27FC236}">
                          <a16:creationId xmlns:a16="http://schemas.microsoft.com/office/drawing/2014/main" id="{9345E3DE-79E5-12A2-3BBD-6BCF0B5B75F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1DDB352B-EBAF-0696-95DD-CA3EF090D559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66" name="Line 55">
                      <a:extLst>
                        <a:ext uri="{FF2B5EF4-FFF2-40B4-BE49-F238E27FC236}">
                          <a16:creationId xmlns:a16="http://schemas.microsoft.com/office/drawing/2014/main" id="{02CC845E-ABF4-8FDE-8A5C-C6C9A49B4C7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67" name="AutoShape 56">
                      <a:extLst>
                        <a:ext uri="{FF2B5EF4-FFF2-40B4-BE49-F238E27FC236}">
                          <a16:creationId xmlns:a16="http://schemas.microsoft.com/office/drawing/2014/main" id="{6ACB5983-2495-318F-937E-3BDCEF9C899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67" name="Group 166">
                  <a:extLst>
                    <a:ext uri="{FF2B5EF4-FFF2-40B4-BE49-F238E27FC236}">
                      <a16:creationId xmlns:a16="http://schemas.microsoft.com/office/drawing/2014/main" id="{93B76F9B-E518-9ADD-BB8D-2ECAF31EAA84}"/>
                    </a:ext>
                  </a:extLst>
                </p:cNvPr>
                <p:cNvGrpSpPr/>
                <p:nvPr/>
              </p:nvGrpSpPr>
              <p:grpSpPr>
                <a:xfrm>
                  <a:off x="4537311" y="864941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342" name="Group 341">
                    <a:extLst>
                      <a:ext uri="{FF2B5EF4-FFF2-40B4-BE49-F238E27FC236}">
                        <a16:creationId xmlns:a16="http://schemas.microsoft.com/office/drawing/2014/main" id="{63C74FFD-EE13-ABCE-C223-164B32FBFA8B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58" name="Line 55">
                      <a:extLst>
                        <a:ext uri="{FF2B5EF4-FFF2-40B4-BE49-F238E27FC236}">
                          <a16:creationId xmlns:a16="http://schemas.microsoft.com/office/drawing/2014/main" id="{EB8DC00B-6EE5-9EF6-006B-FE0E7961B65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59" name="AutoShape 56">
                      <a:extLst>
                        <a:ext uri="{FF2B5EF4-FFF2-40B4-BE49-F238E27FC236}">
                          <a16:creationId xmlns:a16="http://schemas.microsoft.com/office/drawing/2014/main" id="{465B9E8C-7227-6822-9EAF-C86039E0B14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43" name="Group 342">
                    <a:extLst>
                      <a:ext uri="{FF2B5EF4-FFF2-40B4-BE49-F238E27FC236}">
                        <a16:creationId xmlns:a16="http://schemas.microsoft.com/office/drawing/2014/main" id="{87DE7293-5542-E4D2-83E8-35F5C4748A69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56" name="Line 55">
                      <a:extLst>
                        <a:ext uri="{FF2B5EF4-FFF2-40B4-BE49-F238E27FC236}">
                          <a16:creationId xmlns:a16="http://schemas.microsoft.com/office/drawing/2014/main" id="{FFBF9A85-6704-0594-0E89-D4542DD0D41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57" name="AutoShape 56">
                      <a:extLst>
                        <a:ext uri="{FF2B5EF4-FFF2-40B4-BE49-F238E27FC236}">
                          <a16:creationId xmlns:a16="http://schemas.microsoft.com/office/drawing/2014/main" id="{E2AF010A-A7D2-D77E-A811-A4317185C1C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44" name="Group 343">
                    <a:extLst>
                      <a:ext uri="{FF2B5EF4-FFF2-40B4-BE49-F238E27FC236}">
                        <a16:creationId xmlns:a16="http://schemas.microsoft.com/office/drawing/2014/main" id="{A3DB4AE9-3B62-586C-8D02-9A32CF3B8716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54" name="Line 55">
                      <a:extLst>
                        <a:ext uri="{FF2B5EF4-FFF2-40B4-BE49-F238E27FC236}">
                          <a16:creationId xmlns:a16="http://schemas.microsoft.com/office/drawing/2014/main" id="{511102DA-1FBD-75AF-90D0-5E307ACF9FC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55" name="AutoShape 56">
                      <a:extLst>
                        <a:ext uri="{FF2B5EF4-FFF2-40B4-BE49-F238E27FC236}">
                          <a16:creationId xmlns:a16="http://schemas.microsoft.com/office/drawing/2014/main" id="{B4729D47-A33D-FC7A-5CEB-51750B593F8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45" name="Group 344">
                    <a:extLst>
                      <a:ext uri="{FF2B5EF4-FFF2-40B4-BE49-F238E27FC236}">
                        <a16:creationId xmlns:a16="http://schemas.microsoft.com/office/drawing/2014/main" id="{32466796-A183-7559-EB5D-2827632AD2D8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52" name="Line 55">
                      <a:extLst>
                        <a:ext uri="{FF2B5EF4-FFF2-40B4-BE49-F238E27FC236}">
                          <a16:creationId xmlns:a16="http://schemas.microsoft.com/office/drawing/2014/main" id="{8329D573-8346-6DAF-5919-BB013619CC8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53" name="AutoShape 56">
                      <a:extLst>
                        <a:ext uri="{FF2B5EF4-FFF2-40B4-BE49-F238E27FC236}">
                          <a16:creationId xmlns:a16="http://schemas.microsoft.com/office/drawing/2014/main" id="{732D9051-81EC-2731-5C2D-CE0E723F454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46" name="Group 345">
                    <a:extLst>
                      <a:ext uri="{FF2B5EF4-FFF2-40B4-BE49-F238E27FC236}">
                        <a16:creationId xmlns:a16="http://schemas.microsoft.com/office/drawing/2014/main" id="{13F7880F-8FB8-A865-DC0B-6DAC0283AC30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50" name="Line 55">
                      <a:extLst>
                        <a:ext uri="{FF2B5EF4-FFF2-40B4-BE49-F238E27FC236}">
                          <a16:creationId xmlns:a16="http://schemas.microsoft.com/office/drawing/2014/main" id="{FBDD9E36-C19D-1FE4-069B-69B1970E591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51" name="AutoShape 56">
                      <a:extLst>
                        <a:ext uri="{FF2B5EF4-FFF2-40B4-BE49-F238E27FC236}">
                          <a16:creationId xmlns:a16="http://schemas.microsoft.com/office/drawing/2014/main" id="{284C09CC-E315-603F-3E6B-A55F1294C76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47" name="Group 346">
                    <a:extLst>
                      <a:ext uri="{FF2B5EF4-FFF2-40B4-BE49-F238E27FC236}">
                        <a16:creationId xmlns:a16="http://schemas.microsoft.com/office/drawing/2014/main" id="{F4CC0692-0802-4475-7479-EFA45C9463FF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48" name="Line 55">
                      <a:extLst>
                        <a:ext uri="{FF2B5EF4-FFF2-40B4-BE49-F238E27FC236}">
                          <a16:creationId xmlns:a16="http://schemas.microsoft.com/office/drawing/2014/main" id="{C29F8F0C-AE84-BC0E-3371-89F40ADE82D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49" name="AutoShape 56">
                      <a:extLst>
                        <a:ext uri="{FF2B5EF4-FFF2-40B4-BE49-F238E27FC236}">
                          <a16:creationId xmlns:a16="http://schemas.microsoft.com/office/drawing/2014/main" id="{846F2BC3-AB76-82AD-5C20-84D5B80492F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2946BA93-D35D-5438-7DA9-67DC315A9674}"/>
                    </a:ext>
                  </a:extLst>
                </p:cNvPr>
                <p:cNvGrpSpPr/>
                <p:nvPr/>
              </p:nvGrpSpPr>
              <p:grpSpPr>
                <a:xfrm>
                  <a:off x="5095987" y="86056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324" name="Group 323">
                    <a:extLst>
                      <a:ext uri="{FF2B5EF4-FFF2-40B4-BE49-F238E27FC236}">
                        <a16:creationId xmlns:a16="http://schemas.microsoft.com/office/drawing/2014/main" id="{1B7822D9-2BB5-76D6-AEB7-846B047AA1D8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40" name="Line 55">
                      <a:extLst>
                        <a:ext uri="{FF2B5EF4-FFF2-40B4-BE49-F238E27FC236}">
                          <a16:creationId xmlns:a16="http://schemas.microsoft.com/office/drawing/2014/main" id="{FA7E6DEA-8F5C-3CD1-99F1-D0687DF2A41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41" name="AutoShape 56">
                      <a:extLst>
                        <a:ext uri="{FF2B5EF4-FFF2-40B4-BE49-F238E27FC236}">
                          <a16:creationId xmlns:a16="http://schemas.microsoft.com/office/drawing/2014/main" id="{8D6B0A05-CFD4-7D05-149A-9BA925A512A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25" name="Group 324">
                    <a:extLst>
                      <a:ext uri="{FF2B5EF4-FFF2-40B4-BE49-F238E27FC236}">
                        <a16:creationId xmlns:a16="http://schemas.microsoft.com/office/drawing/2014/main" id="{5285E04E-82A8-2507-68B4-019A72641DE2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38" name="Line 55">
                      <a:extLst>
                        <a:ext uri="{FF2B5EF4-FFF2-40B4-BE49-F238E27FC236}">
                          <a16:creationId xmlns:a16="http://schemas.microsoft.com/office/drawing/2014/main" id="{3B441251-4033-0EB0-CEE8-C85DC281184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39" name="AutoShape 56">
                      <a:extLst>
                        <a:ext uri="{FF2B5EF4-FFF2-40B4-BE49-F238E27FC236}">
                          <a16:creationId xmlns:a16="http://schemas.microsoft.com/office/drawing/2014/main" id="{9B479F90-DDFA-DA69-C503-B673369AF53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A2258379-3E63-B723-69DF-05E72EE035FF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36" name="Line 55">
                      <a:extLst>
                        <a:ext uri="{FF2B5EF4-FFF2-40B4-BE49-F238E27FC236}">
                          <a16:creationId xmlns:a16="http://schemas.microsoft.com/office/drawing/2014/main" id="{5C68CF4B-9DBB-59DA-F69A-A2C1D180F59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37" name="AutoShape 56">
                      <a:extLst>
                        <a:ext uri="{FF2B5EF4-FFF2-40B4-BE49-F238E27FC236}">
                          <a16:creationId xmlns:a16="http://schemas.microsoft.com/office/drawing/2014/main" id="{3FB12C45-2598-604E-66ED-6C1D9C938B1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6E8DE773-4DC0-9762-4F38-CCCB8DB6C214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34" name="Line 55">
                      <a:extLst>
                        <a:ext uri="{FF2B5EF4-FFF2-40B4-BE49-F238E27FC236}">
                          <a16:creationId xmlns:a16="http://schemas.microsoft.com/office/drawing/2014/main" id="{4D791869-6D7A-94CD-9081-D1A68F5BD7A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35" name="AutoShape 56">
                      <a:extLst>
                        <a:ext uri="{FF2B5EF4-FFF2-40B4-BE49-F238E27FC236}">
                          <a16:creationId xmlns:a16="http://schemas.microsoft.com/office/drawing/2014/main" id="{93C3B345-D6CC-545A-E0F7-FEC7C8A2F03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28" name="Group 327">
                    <a:extLst>
                      <a:ext uri="{FF2B5EF4-FFF2-40B4-BE49-F238E27FC236}">
                        <a16:creationId xmlns:a16="http://schemas.microsoft.com/office/drawing/2014/main" id="{8E470FC3-F39D-18CD-F4D7-95DD7CA01DBE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32" name="Line 55">
                      <a:extLst>
                        <a:ext uri="{FF2B5EF4-FFF2-40B4-BE49-F238E27FC236}">
                          <a16:creationId xmlns:a16="http://schemas.microsoft.com/office/drawing/2014/main" id="{AF9F1E01-F4AB-78BF-2E9D-9730C871A2C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33" name="AutoShape 56">
                      <a:extLst>
                        <a:ext uri="{FF2B5EF4-FFF2-40B4-BE49-F238E27FC236}">
                          <a16:creationId xmlns:a16="http://schemas.microsoft.com/office/drawing/2014/main" id="{9A6CD872-911A-69AC-55EA-1526AE9F71B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29" name="Group 328">
                    <a:extLst>
                      <a:ext uri="{FF2B5EF4-FFF2-40B4-BE49-F238E27FC236}">
                        <a16:creationId xmlns:a16="http://schemas.microsoft.com/office/drawing/2014/main" id="{E10D1650-AEDF-F3B7-D06D-DB409AA97164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30" name="Line 55">
                      <a:extLst>
                        <a:ext uri="{FF2B5EF4-FFF2-40B4-BE49-F238E27FC236}">
                          <a16:creationId xmlns:a16="http://schemas.microsoft.com/office/drawing/2014/main" id="{5E570B02-30DD-883A-13A7-96965F4E510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31" name="AutoShape 56">
                      <a:extLst>
                        <a:ext uri="{FF2B5EF4-FFF2-40B4-BE49-F238E27FC236}">
                          <a16:creationId xmlns:a16="http://schemas.microsoft.com/office/drawing/2014/main" id="{C699F1DA-531C-56DF-69BE-31FC7159810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69" name="Group 168">
                  <a:extLst>
                    <a:ext uri="{FF2B5EF4-FFF2-40B4-BE49-F238E27FC236}">
                      <a16:creationId xmlns:a16="http://schemas.microsoft.com/office/drawing/2014/main" id="{12B4227D-C1B2-388C-2233-9CDE1073DF60}"/>
                    </a:ext>
                  </a:extLst>
                </p:cNvPr>
                <p:cNvGrpSpPr/>
                <p:nvPr/>
              </p:nvGrpSpPr>
              <p:grpSpPr>
                <a:xfrm>
                  <a:off x="5606855" y="862169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306" name="Group 305">
                    <a:extLst>
                      <a:ext uri="{FF2B5EF4-FFF2-40B4-BE49-F238E27FC236}">
                        <a16:creationId xmlns:a16="http://schemas.microsoft.com/office/drawing/2014/main" id="{C1BBF681-EF9F-4871-4C04-003B946F7465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22" name="Line 55">
                      <a:extLst>
                        <a:ext uri="{FF2B5EF4-FFF2-40B4-BE49-F238E27FC236}">
                          <a16:creationId xmlns:a16="http://schemas.microsoft.com/office/drawing/2014/main" id="{53DC4A94-0711-1EE0-ED06-09108347486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23" name="AutoShape 56">
                      <a:extLst>
                        <a:ext uri="{FF2B5EF4-FFF2-40B4-BE49-F238E27FC236}">
                          <a16:creationId xmlns:a16="http://schemas.microsoft.com/office/drawing/2014/main" id="{FEA70717-D83C-9241-B126-C7588893D5E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07" name="Group 306">
                    <a:extLst>
                      <a:ext uri="{FF2B5EF4-FFF2-40B4-BE49-F238E27FC236}">
                        <a16:creationId xmlns:a16="http://schemas.microsoft.com/office/drawing/2014/main" id="{319B090D-D5C7-62B0-8382-D6D952DFC2C1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20" name="Line 55">
                      <a:extLst>
                        <a:ext uri="{FF2B5EF4-FFF2-40B4-BE49-F238E27FC236}">
                          <a16:creationId xmlns:a16="http://schemas.microsoft.com/office/drawing/2014/main" id="{4C33EC24-C571-EA66-9735-F38C947E411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21" name="AutoShape 56">
                      <a:extLst>
                        <a:ext uri="{FF2B5EF4-FFF2-40B4-BE49-F238E27FC236}">
                          <a16:creationId xmlns:a16="http://schemas.microsoft.com/office/drawing/2014/main" id="{0BB5D978-64D1-1FA5-5513-9242DE38038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08" name="Group 307">
                    <a:extLst>
                      <a:ext uri="{FF2B5EF4-FFF2-40B4-BE49-F238E27FC236}">
                        <a16:creationId xmlns:a16="http://schemas.microsoft.com/office/drawing/2014/main" id="{2AEB5146-B757-4317-2F70-4C01615B1F50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18" name="Line 55">
                      <a:extLst>
                        <a:ext uri="{FF2B5EF4-FFF2-40B4-BE49-F238E27FC236}">
                          <a16:creationId xmlns:a16="http://schemas.microsoft.com/office/drawing/2014/main" id="{E797359E-9F0F-ECD0-B448-C811A5A8F7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19" name="AutoShape 56">
                      <a:extLst>
                        <a:ext uri="{FF2B5EF4-FFF2-40B4-BE49-F238E27FC236}">
                          <a16:creationId xmlns:a16="http://schemas.microsoft.com/office/drawing/2014/main" id="{B0A307CF-52F2-1BAF-99B8-91B98040AFB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09" name="Group 308">
                    <a:extLst>
                      <a:ext uri="{FF2B5EF4-FFF2-40B4-BE49-F238E27FC236}">
                        <a16:creationId xmlns:a16="http://schemas.microsoft.com/office/drawing/2014/main" id="{7DA654E8-A41B-D375-5EB2-A48D86EC69FF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16" name="Line 55">
                      <a:extLst>
                        <a:ext uri="{FF2B5EF4-FFF2-40B4-BE49-F238E27FC236}">
                          <a16:creationId xmlns:a16="http://schemas.microsoft.com/office/drawing/2014/main" id="{26F62E56-C4D0-F144-0C4E-01235D69AEB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17" name="AutoShape 56">
                      <a:extLst>
                        <a:ext uri="{FF2B5EF4-FFF2-40B4-BE49-F238E27FC236}">
                          <a16:creationId xmlns:a16="http://schemas.microsoft.com/office/drawing/2014/main" id="{7234D4F4-8C32-FD32-6C37-0F01CF0C84E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10" name="Group 309">
                    <a:extLst>
                      <a:ext uri="{FF2B5EF4-FFF2-40B4-BE49-F238E27FC236}">
                        <a16:creationId xmlns:a16="http://schemas.microsoft.com/office/drawing/2014/main" id="{76DA4D17-AD12-56C4-A7B8-09B8AA826E25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14" name="Line 55">
                      <a:extLst>
                        <a:ext uri="{FF2B5EF4-FFF2-40B4-BE49-F238E27FC236}">
                          <a16:creationId xmlns:a16="http://schemas.microsoft.com/office/drawing/2014/main" id="{1C48F8BF-4D3C-A2B1-64E6-F0BB1E060C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15" name="AutoShape 56">
                      <a:extLst>
                        <a:ext uri="{FF2B5EF4-FFF2-40B4-BE49-F238E27FC236}">
                          <a16:creationId xmlns:a16="http://schemas.microsoft.com/office/drawing/2014/main" id="{E388B9AF-1560-B612-EB37-3E5365EF533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311" name="Group 310">
                    <a:extLst>
                      <a:ext uri="{FF2B5EF4-FFF2-40B4-BE49-F238E27FC236}">
                        <a16:creationId xmlns:a16="http://schemas.microsoft.com/office/drawing/2014/main" id="{BB34E811-415A-7FFE-850F-5E2FDF1B6A44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12" name="Line 55">
                      <a:extLst>
                        <a:ext uri="{FF2B5EF4-FFF2-40B4-BE49-F238E27FC236}">
                          <a16:creationId xmlns:a16="http://schemas.microsoft.com/office/drawing/2014/main" id="{34EDCD2E-E7AF-1B1A-B2C3-EA081ADDE54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13" name="AutoShape 56">
                      <a:extLst>
                        <a:ext uri="{FF2B5EF4-FFF2-40B4-BE49-F238E27FC236}">
                          <a16:creationId xmlns:a16="http://schemas.microsoft.com/office/drawing/2014/main" id="{19B04C78-E9FC-7F35-4800-8DFCC6EB20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CD1A69FA-BF53-4932-F7FE-D9509BEC8E18}"/>
                    </a:ext>
                  </a:extLst>
                </p:cNvPr>
                <p:cNvGrpSpPr/>
                <p:nvPr/>
              </p:nvGrpSpPr>
              <p:grpSpPr>
                <a:xfrm>
                  <a:off x="6147603" y="857795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288" name="Group 287">
                    <a:extLst>
                      <a:ext uri="{FF2B5EF4-FFF2-40B4-BE49-F238E27FC236}">
                        <a16:creationId xmlns:a16="http://schemas.microsoft.com/office/drawing/2014/main" id="{BDF42467-A7D1-CB21-51EB-94D9E74668A5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04" name="Line 55">
                      <a:extLst>
                        <a:ext uri="{FF2B5EF4-FFF2-40B4-BE49-F238E27FC236}">
                          <a16:creationId xmlns:a16="http://schemas.microsoft.com/office/drawing/2014/main" id="{19210A17-A1A1-8714-6B28-21CE2663F49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05" name="AutoShape 56">
                      <a:extLst>
                        <a:ext uri="{FF2B5EF4-FFF2-40B4-BE49-F238E27FC236}">
                          <a16:creationId xmlns:a16="http://schemas.microsoft.com/office/drawing/2014/main" id="{B2546574-1F50-33C9-5F06-855A494460C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89" name="Group 288">
                    <a:extLst>
                      <a:ext uri="{FF2B5EF4-FFF2-40B4-BE49-F238E27FC236}">
                        <a16:creationId xmlns:a16="http://schemas.microsoft.com/office/drawing/2014/main" id="{68E96EC9-C553-AC13-32CD-00358F8F4DF9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02" name="Line 55">
                      <a:extLst>
                        <a:ext uri="{FF2B5EF4-FFF2-40B4-BE49-F238E27FC236}">
                          <a16:creationId xmlns:a16="http://schemas.microsoft.com/office/drawing/2014/main" id="{B7F984A3-3C6B-6417-7543-1DA07B49FD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03" name="AutoShape 56">
                      <a:extLst>
                        <a:ext uri="{FF2B5EF4-FFF2-40B4-BE49-F238E27FC236}">
                          <a16:creationId xmlns:a16="http://schemas.microsoft.com/office/drawing/2014/main" id="{834589AE-A1E9-E473-1F20-6CB9F2E214E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90" name="Group 289">
                    <a:extLst>
                      <a:ext uri="{FF2B5EF4-FFF2-40B4-BE49-F238E27FC236}">
                        <a16:creationId xmlns:a16="http://schemas.microsoft.com/office/drawing/2014/main" id="{A26D38A1-1CA7-D09F-8711-6BFEE36EAA7C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300" name="Line 55">
                      <a:extLst>
                        <a:ext uri="{FF2B5EF4-FFF2-40B4-BE49-F238E27FC236}">
                          <a16:creationId xmlns:a16="http://schemas.microsoft.com/office/drawing/2014/main" id="{DB9C824B-7708-1FF4-9B1E-41591DDF3C0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301" name="AutoShape 56">
                      <a:extLst>
                        <a:ext uri="{FF2B5EF4-FFF2-40B4-BE49-F238E27FC236}">
                          <a16:creationId xmlns:a16="http://schemas.microsoft.com/office/drawing/2014/main" id="{08A57AB7-6188-96D2-3EED-E43FB0F3585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91" name="Group 290">
                    <a:extLst>
                      <a:ext uri="{FF2B5EF4-FFF2-40B4-BE49-F238E27FC236}">
                        <a16:creationId xmlns:a16="http://schemas.microsoft.com/office/drawing/2014/main" id="{83D47EBA-414F-E79A-7FED-2755E93D7BB9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98" name="Line 55">
                      <a:extLst>
                        <a:ext uri="{FF2B5EF4-FFF2-40B4-BE49-F238E27FC236}">
                          <a16:creationId xmlns:a16="http://schemas.microsoft.com/office/drawing/2014/main" id="{4B76CED5-2437-9998-C2CF-B42EFA410BA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99" name="AutoShape 56">
                      <a:extLst>
                        <a:ext uri="{FF2B5EF4-FFF2-40B4-BE49-F238E27FC236}">
                          <a16:creationId xmlns:a16="http://schemas.microsoft.com/office/drawing/2014/main" id="{2A65F329-7538-BB85-8E38-EE28BF6DB74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92" name="Group 291">
                    <a:extLst>
                      <a:ext uri="{FF2B5EF4-FFF2-40B4-BE49-F238E27FC236}">
                        <a16:creationId xmlns:a16="http://schemas.microsoft.com/office/drawing/2014/main" id="{5F26B4E7-725A-6CAE-2166-0EAFB312029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96" name="Line 55">
                      <a:extLst>
                        <a:ext uri="{FF2B5EF4-FFF2-40B4-BE49-F238E27FC236}">
                          <a16:creationId xmlns:a16="http://schemas.microsoft.com/office/drawing/2014/main" id="{CCF3D616-A540-E3B8-630B-84A90DA0AA5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97" name="AutoShape 56">
                      <a:extLst>
                        <a:ext uri="{FF2B5EF4-FFF2-40B4-BE49-F238E27FC236}">
                          <a16:creationId xmlns:a16="http://schemas.microsoft.com/office/drawing/2014/main" id="{C28FF443-4502-659E-8726-0FC65360142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93" name="Group 292">
                    <a:extLst>
                      <a:ext uri="{FF2B5EF4-FFF2-40B4-BE49-F238E27FC236}">
                        <a16:creationId xmlns:a16="http://schemas.microsoft.com/office/drawing/2014/main" id="{CE305C05-0379-F57F-6D3C-013CCB92887A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94" name="Line 55">
                      <a:extLst>
                        <a:ext uri="{FF2B5EF4-FFF2-40B4-BE49-F238E27FC236}">
                          <a16:creationId xmlns:a16="http://schemas.microsoft.com/office/drawing/2014/main" id="{CED6A618-2D9F-C1EF-3058-FA704D009A7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95" name="AutoShape 56">
                      <a:extLst>
                        <a:ext uri="{FF2B5EF4-FFF2-40B4-BE49-F238E27FC236}">
                          <a16:creationId xmlns:a16="http://schemas.microsoft.com/office/drawing/2014/main" id="{39855B8D-241B-1136-5E8A-525676C2FF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B1EB34C2-76B8-0818-5445-0BEBF103E216}"/>
                    </a:ext>
                  </a:extLst>
                </p:cNvPr>
                <p:cNvGrpSpPr/>
                <p:nvPr/>
              </p:nvGrpSpPr>
              <p:grpSpPr>
                <a:xfrm>
                  <a:off x="6712255" y="859397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270" name="Group 269">
                    <a:extLst>
                      <a:ext uri="{FF2B5EF4-FFF2-40B4-BE49-F238E27FC236}">
                        <a16:creationId xmlns:a16="http://schemas.microsoft.com/office/drawing/2014/main" id="{3D10A4A0-9EE3-CEC2-D220-D18CC584BBFD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86" name="Line 55">
                      <a:extLst>
                        <a:ext uri="{FF2B5EF4-FFF2-40B4-BE49-F238E27FC236}">
                          <a16:creationId xmlns:a16="http://schemas.microsoft.com/office/drawing/2014/main" id="{A8B52A91-5C6D-2091-DFEB-D109AC16594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87" name="AutoShape 56">
                      <a:extLst>
                        <a:ext uri="{FF2B5EF4-FFF2-40B4-BE49-F238E27FC236}">
                          <a16:creationId xmlns:a16="http://schemas.microsoft.com/office/drawing/2014/main" id="{9C31E35E-2EDB-6B45-75F8-40B9C7B1798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71" name="Group 270">
                    <a:extLst>
                      <a:ext uri="{FF2B5EF4-FFF2-40B4-BE49-F238E27FC236}">
                        <a16:creationId xmlns:a16="http://schemas.microsoft.com/office/drawing/2014/main" id="{D3869729-5419-AE70-C25E-17F62758A5CB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84" name="Line 55">
                      <a:extLst>
                        <a:ext uri="{FF2B5EF4-FFF2-40B4-BE49-F238E27FC236}">
                          <a16:creationId xmlns:a16="http://schemas.microsoft.com/office/drawing/2014/main" id="{757AD644-3813-E6A3-0712-04806E24CB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85" name="AutoShape 56">
                      <a:extLst>
                        <a:ext uri="{FF2B5EF4-FFF2-40B4-BE49-F238E27FC236}">
                          <a16:creationId xmlns:a16="http://schemas.microsoft.com/office/drawing/2014/main" id="{F8EA03D6-2C03-165F-D908-2617874A9D1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72" name="Group 271">
                    <a:extLst>
                      <a:ext uri="{FF2B5EF4-FFF2-40B4-BE49-F238E27FC236}">
                        <a16:creationId xmlns:a16="http://schemas.microsoft.com/office/drawing/2014/main" id="{9E59D629-37A4-372B-7A07-D8D066EE524F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82" name="Line 55">
                      <a:extLst>
                        <a:ext uri="{FF2B5EF4-FFF2-40B4-BE49-F238E27FC236}">
                          <a16:creationId xmlns:a16="http://schemas.microsoft.com/office/drawing/2014/main" id="{000E5357-EB08-3E80-DEC2-5E61D939B92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83" name="AutoShape 56">
                      <a:extLst>
                        <a:ext uri="{FF2B5EF4-FFF2-40B4-BE49-F238E27FC236}">
                          <a16:creationId xmlns:a16="http://schemas.microsoft.com/office/drawing/2014/main" id="{28CAA0A8-0E32-4618-16D1-E780546FD81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73" name="Group 272">
                    <a:extLst>
                      <a:ext uri="{FF2B5EF4-FFF2-40B4-BE49-F238E27FC236}">
                        <a16:creationId xmlns:a16="http://schemas.microsoft.com/office/drawing/2014/main" id="{DD7847BC-3531-9DD8-00F2-3D54E096DD2A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80" name="Line 55">
                      <a:extLst>
                        <a:ext uri="{FF2B5EF4-FFF2-40B4-BE49-F238E27FC236}">
                          <a16:creationId xmlns:a16="http://schemas.microsoft.com/office/drawing/2014/main" id="{0DDE6CA4-9394-10CA-6FF0-C1FA705D0B1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81" name="AutoShape 56">
                      <a:extLst>
                        <a:ext uri="{FF2B5EF4-FFF2-40B4-BE49-F238E27FC236}">
                          <a16:creationId xmlns:a16="http://schemas.microsoft.com/office/drawing/2014/main" id="{4B9E8F1E-BAC9-39F5-54E6-EB729362F81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74" name="Group 273">
                    <a:extLst>
                      <a:ext uri="{FF2B5EF4-FFF2-40B4-BE49-F238E27FC236}">
                        <a16:creationId xmlns:a16="http://schemas.microsoft.com/office/drawing/2014/main" id="{F51FBEAE-299F-9536-BCB4-E479F55E2CB6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78" name="Line 55">
                      <a:extLst>
                        <a:ext uri="{FF2B5EF4-FFF2-40B4-BE49-F238E27FC236}">
                          <a16:creationId xmlns:a16="http://schemas.microsoft.com/office/drawing/2014/main" id="{51887FCF-C5B8-9DF9-6706-022D1A13899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79" name="AutoShape 56">
                      <a:extLst>
                        <a:ext uri="{FF2B5EF4-FFF2-40B4-BE49-F238E27FC236}">
                          <a16:creationId xmlns:a16="http://schemas.microsoft.com/office/drawing/2014/main" id="{1FED0B7C-F993-2488-8DEF-8B330BB2213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75" name="Group 274">
                    <a:extLst>
                      <a:ext uri="{FF2B5EF4-FFF2-40B4-BE49-F238E27FC236}">
                        <a16:creationId xmlns:a16="http://schemas.microsoft.com/office/drawing/2014/main" id="{B63E36C2-8CFF-F2BD-932E-F5365008C976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76" name="Line 55">
                      <a:extLst>
                        <a:ext uri="{FF2B5EF4-FFF2-40B4-BE49-F238E27FC236}">
                          <a16:creationId xmlns:a16="http://schemas.microsoft.com/office/drawing/2014/main" id="{5536232B-2C3C-621C-8313-11D9CB9D09C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77" name="AutoShape 56">
                      <a:extLst>
                        <a:ext uri="{FF2B5EF4-FFF2-40B4-BE49-F238E27FC236}">
                          <a16:creationId xmlns:a16="http://schemas.microsoft.com/office/drawing/2014/main" id="{AB05EFAE-8138-9539-A2AC-BD60619BD8E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2D24DA60-D147-2C57-A2D1-0C2475E9464C}"/>
                    </a:ext>
                  </a:extLst>
                </p:cNvPr>
                <p:cNvGrpSpPr/>
                <p:nvPr/>
              </p:nvGrpSpPr>
              <p:grpSpPr>
                <a:xfrm>
                  <a:off x="7235374" y="2373993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268" name="Line 55">
                    <a:extLst>
                      <a:ext uri="{FF2B5EF4-FFF2-40B4-BE49-F238E27FC236}">
                        <a16:creationId xmlns:a16="http://schemas.microsoft.com/office/drawing/2014/main" id="{BDB58284-C12A-EBE1-76A6-0BCD3731BF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269" name="AutoShape 56">
                    <a:extLst>
                      <a:ext uri="{FF2B5EF4-FFF2-40B4-BE49-F238E27FC236}">
                        <a16:creationId xmlns:a16="http://schemas.microsoft.com/office/drawing/2014/main" id="{2A42ADB3-70C6-9914-EBDE-08D3858061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8197E20B-2737-7D15-09C9-E20F2A7C3571}"/>
                    </a:ext>
                  </a:extLst>
                </p:cNvPr>
                <p:cNvGrpSpPr/>
                <p:nvPr/>
              </p:nvGrpSpPr>
              <p:grpSpPr>
                <a:xfrm>
                  <a:off x="7810552" y="1789907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266" name="Line 55">
                    <a:extLst>
                      <a:ext uri="{FF2B5EF4-FFF2-40B4-BE49-F238E27FC236}">
                        <a16:creationId xmlns:a16="http://schemas.microsoft.com/office/drawing/2014/main" id="{5631FB23-A060-0621-BEBE-3D7220E762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267" name="AutoShape 56">
                    <a:extLst>
                      <a:ext uri="{FF2B5EF4-FFF2-40B4-BE49-F238E27FC236}">
                        <a16:creationId xmlns:a16="http://schemas.microsoft.com/office/drawing/2014/main" id="{674E05AC-F351-F9C6-CA58-835A5348D2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54CD879-4741-9AF3-7538-9D2E01C7B06B}"/>
                    </a:ext>
                  </a:extLst>
                </p:cNvPr>
                <p:cNvGrpSpPr/>
                <p:nvPr/>
              </p:nvGrpSpPr>
              <p:grpSpPr>
                <a:xfrm>
                  <a:off x="8129902" y="149276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264" name="Line 55">
                    <a:extLst>
                      <a:ext uri="{FF2B5EF4-FFF2-40B4-BE49-F238E27FC236}">
                        <a16:creationId xmlns:a16="http://schemas.microsoft.com/office/drawing/2014/main" id="{57244924-DD66-2A99-8C17-7D106F05F55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265" name="AutoShape 56">
                    <a:extLst>
                      <a:ext uri="{FF2B5EF4-FFF2-40B4-BE49-F238E27FC236}">
                        <a16:creationId xmlns:a16="http://schemas.microsoft.com/office/drawing/2014/main" id="{0655EE8B-3890-630F-3517-8F7257307E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C6609FC6-EA94-A7EF-D1AD-C7175F10AAE1}"/>
                    </a:ext>
                  </a:extLst>
                </p:cNvPr>
                <p:cNvGrpSpPr/>
                <p:nvPr/>
              </p:nvGrpSpPr>
              <p:grpSpPr>
                <a:xfrm>
                  <a:off x="8384282" y="1209119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262" name="Line 55">
                    <a:extLst>
                      <a:ext uri="{FF2B5EF4-FFF2-40B4-BE49-F238E27FC236}">
                        <a16:creationId xmlns:a16="http://schemas.microsoft.com/office/drawing/2014/main" id="{D07F50A4-77DB-7FC9-5F30-EB5A8AE9FD9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263" name="AutoShape 56">
                    <a:extLst>
                      <a:ext uri="{FF2B5EF4-FFF2-40B4-BE49-F238E27FC236}">
                        <a16:creationId xmlns:a16="http://schemas.microsoft.com/office/drawing/2014/main" id="{0746C235-92F3-46C7-7E26-93ADFA9284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9F5F9C8B-AA4D-0A50-CEBA-E3297659B8F5}"/>
                    </a:ext>
                  </a:extLst>
                </p:cNvPr>
                <p:cNvGrpSpPr/>
                <p:nvPr/>
              </p:nvGrpSpPr>
              <p:grpSpPr>
                <a:xfrm>
                  <a:off x="8698030" y="860920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260" name="Line 55">
                    <a:extLst>
                      <a:ext uri="{FF2B5EF4-FFF2-40B4-BE49-F238E27FC236}">
                        <a16:creationId xmlns:a16="http://schemas.microsoft.com/office/drawing/2014/main" id="{2DCCCD42-81BA-84FD-A727-8DC2E72FC1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261" name="AutoShape 56">
                    <a:extLst>
                      <a:ext uri="{FF2B5EF4-FFF2-40B4-BE49-F238E27FC236}">
                        <a16:creationId xmlns:a16="http://schemas.microsoft.com/office/drawing/2014/main" id="{C8D89D0D-2CDE-4BE6-303F-D31062A7DF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4E874C46-4BF4-FDEE-7DF2-8CB8312A4C66}"/>
                    </a:ext>
                  </a:extLst>
                </p:cNvPr>
                <p:cNvGrpSpPr/>
                <p:nvPr/>
              </p:nvGrpSpPr>
              <p:grpSpPr>
                <a:xfrm>
                  <a:off x="7769377" y="875362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242" name="Group 241">
                    <a:extLst>
                      <a:ext uri="{FF2B5EF4-FFF2-40B4-BE49-F238E27FC236}">
                        <a16:creationId xmlns:a16="http://schemas.microsoft.com/office/drawing/2014/main" id="{D0BDB417-C156-D040-4BDC-65D21C32CB64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58" name="Line 55">
                      <a:extLst>
                        <a:ext uri="{FF2B5EF4-FFF2-40B4-BE49-F238E27FC236}">
                          <a16:creationId xmlns:a16="http://schemas.microsoft.com/office/drawing/2014/main" id="{96545C58-5AFE-2085-8075-C0386C96CBD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59" name="AutoShape 56">
                      <a:extLst>
                        <a:ext uri="{FF2B5EF4-FFF2-40B4-BE49-F238E27FC236}">
                          <a16:creationId xmlns:a16="http://schemas.microsoft.com/office/drawing/2014/main" id="{8ECD3439-E855-707F-F787-A294FD846F7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43" name="Group 242">
                    <a:extLst>
                      <a:ext uri="{FF2B5EF4-FFF2-40B4-BE49-F238E27FC236}">
                        <a16:creationId xmlns:a16="http://schemas.microsoft.com/office/drawing/2014/main" id="{9ADAB984-9221-BF46-E7A0-2A82DB3A4828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56" name="Line 55">
                      <a:extLst>
                        <a:ext uri="{FF2B5EF4-FFF2-40B4-BE49-F238E27FC236}">
                          <a16:creationId xmlns:a16="http://schemas.microsoft.com/office/drawing/2014/main" id="{16C71529-AFD7-DBB7-5BB3-D849256A945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57" name="AutoShape 56">
                      <a:extLst>
                        <a:ext uri="{FF2B5EF4-FFF2-40B4-BE49-F238E27FC236}">
                          <a16:creationId xmlns:a16="http://schemas.microsoft.com/office/drawing/2014/main" id="{75B4EAB2-25AC-A4C2-A200-879F7C2DDC5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44" name="Group 243">
                    <a:extLst>
                      <a:ext uri="{FF2B5EF4-FFF2-40B4-BE49-F238E27FC236}">
                        <a16:creationId xmlns:a16="http://schemas.microsoft.com/office/drawing/2014/main" id="{83F4EDBD-B3C4-98A8-1DE1-6B9712F3BCB9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54" name="Line 55">
                      <a:extLst>
                        <a:ext uri="{FF2B5EF4-FFF2-40B4-BE49-F238E27FC236}">
                          <a16:creationId xmlns:a16="http://schemas.microsoft.com/office/drawing/2014/main" id="{FDB5EB91-D7B2-B82F-9B37-80285FBDEA2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55" name="AutoShape 56">
                      <a:extLst>
                        <a:ext uri="{FF2B5EF4-FFF2-40B4-BE49-F238E27FC236}">
                          <a16:creationId xmlns:a16="http://schemas.microsoft.com/office/drawing/2014/main" id="{CBBB531D-92ED-EC74-D008-D87E3AE133E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45" name="Group 244">
                    <a:extLst>
                      <a:ext uri="{FF2B5EF4-FFF2-40B4-BE49-F238E27FC236}">
                        <a16:creationId xmlns:a16="http://schemas.microsoft.com/office/drawing/2014/main" id="{BA9E8380-D911-68A1-6F38-BA88A67684CC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52" name="Line 55">
                      <a:extLst>
                        <a:ext uri="{FF2B5EF4-FFF2-40B4-BE49-F238E27FC236}">
                          <a16:creationId xmlns:a16="http://schemas.microsoft.com/office/drawing/2014/main" id="{AAC73EEC-1FD7-F527-7FB9-76530B5667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53" name="AutoShape 56">
                      <a:extLst>
                        <a:ext uri="{FF2B5EF4-FFF2-40B4-BE49-F238E27FC236}">
                          <a16:creationId xmlns:a16="http://schemas.microsoft.com/office/drawing/2014/main" id="{D080AB01-34B0-6899-A4DF-003D64B3DCD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66D76B0C-AEF5-CFFB-B204-C6E584C7C509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50" name="Line 55">
                      <a:extLst>
                        <a:ext uri="{FF2B5EF4-FFF2-40B4-BE49-F238E27FC236}">
                          <a16:creationId xmlns:a16="http://schemas.microsoft.com/office/drawing/2014/main" id="{50BFCF0B-B968-7E03-F21D-6B5CAB8150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51" name="AutoShape 56">
                      <a:extLst>
                        <a:ext uri="{FF2B5EF4-FFF2-40B4-BE49-F238E27FC236}">
                          <a16:creationId xmlns:a16="http://schemas.microsoft.com/office/drawing/2014/main" id="{58BA6696-F04B-8E44-63F9-88EE0665516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895617E7-F6C3-9857-772F-E7609C8E9DA2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48" name="Line 55">
                      <a:extLst>
                        <a:ext uri="{FF2B5EF4-FFF2-40B4-BE49-F238E27FC236}">
                          <a16:creationId xmlns:a16="http://schemas.microsoft.com/office/drawing/2014/main" id="{7A5F1F51-6CB4-36BE-68CD-B5B815369FB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49" name="AutoShape 56">
                      <a:extLst>
                        <a:ext uri="{FF2B5EF4-FFF2-40B4-BE49-F238E27FC236}">
                          <a16:creationId xmlns:a16="http://schemas.microsoft.com/office/drawing/2014/main" id="{E7D79BBF-65D7-7DA8-8190-B10C81DFA7A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F39E47C1-597D-0F9D-C2D0-4FA7BE12AA32}"/>
                    </a:ext>
                  </a:extLst>
                </p:cNvPr>
                <p:cNvGrpSpPr/>
                <p:nvPr/>
              </p:nvGrpSpPr>
              <p:grpSpPr>
                <a:xfrm>
                  <a:off x="8286567" y="874134"/>
                  <a:ext cx="1711301" cy="1685952"/>
                  <a:chOff x="3978635" y="869315"/>
                  <a:chExt cx="1711301" cy="1685952"/>
                </a:xfrm>
              </p:grpSpPr>
              <p:grpSp>
                <p:nvGrpSpPr>
                  <p:cNvPr id="224" name="Group 223">
                    <a:extLst>
                      <a:ext uri="{FF2B5EF4-FFF2-40B4-BE49-F238E27FC236}">
                        <a16:creationId xmlns:a16="http://schemas.microsoft.com/office/drawing/2014/main" id="{6CDFF86B-CE2D-2B6B-DED1-C79A9801303C}"/>
                      </a:ext>
                    </a:extLst>
                  </p:cNvPr>
                  <p:cNvGrpSpPr/>
                  <p:nvPr/>
                </p:nvGrpSpPr>
                <p:grpSpPr>
                  <a:xfrm>
                    <a:off x="3978635" y="2382388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40" name="Line 55">
                      <a:extLst>
                        <a:ext uri="{FF2B5EF4-FFF2-40B4-BE49-F238E27FC236}">
                          <a16:creationId xmlns:a16="http://schemas.microsoft.com/office/drawing/2014/main" id="{2529C814-3A00-F395-76DE-C96313C6D1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41" name="AutoShape 56">
                      <a:extLst>
                        <a:ext uri="{FF2B5EF4-FFF2-40B4-BE49-F238E27FC236}">
                          <a16:creationId xmlns:a16="http://schemas.microsoft.com/office/drawing/2014/main" id="{5ADE9942-B29F-1597-9789-DC0A9C53F75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25" name="Group 224">
                    <a:extLst>
                      <a:ext uri="{FF2B5EF4-FFF2-40B4-BE49-F238E27FC236}">
                        <a16:creationId xmlns:a16="http://schemas.microsoft.com/office/drawing/2014/main" id="{09373ED3-2B84-DFB9-0FCE-5ABFB6584A36}"/>
                      </a:ext>
                    </a:extLst>
                  </p:cNvPr>
                  <p:cNvGrpSpPr/>
                  <p:nvPr/>
                </p:nvGrpSpPr>
                <p:grpSpPr>
                  <a:xfrm>
                    <a:off x="4279495" y="2074500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38" name="Line 55">
                      <a:extLst>
                        <a:ext uri="{FF2B5EF4-FFF2-40B4-BE49-F238E27FC236}">
                          <a16:creationId xmlns:a16="http://schemas.microsoft.com/office/drawing/2014/main" id="{FAA3FA19-A97B-247D-63D7-CB1CC022C94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39" name="AutoShape 56">
                      <a:extLst>
                        <a:ext uri="{FF2B5EF4-FFF2-40B4-BE49-F238E27FC236}">
                          <a16:creationId xmlns:a16="http://schemas.microsoft.com/office/drawing/2014/main" id="{B653EAA3-CCC3-264E-B8D3-8B41928546A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26" name="Group 225">
                    <a:extLst>
                      <a:ext uri="{FF2B5EF4-FFF2-40B4-BE49-F238E27FC236}">
                        <a16:creationId xmlns:a16="http://schemas.microsoft.com/office/drawing/2014/main" id="{5AE9EBFE-C15E-4B36-0886-C87EA013034B}"/>
                      </a:ext>
                    </a:extLst>
                  </p:cNvPr>
                  <p:cNvGrpSpPr/>
                  <p:nvPr/>
                </p:nvGrpSpPr>
                <p:grpSpPr>
                  <a:xfrm>
                    <a:off x="4553813" y="1798302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36" name="Line 55">
                      <a:extLst>
                        <a:ext uri="{FF2B5EF4-FFF2-40B4-BE49-F238E27FC236}">
                          <a16:creationId xmlns:a16="http://schemas.microsoft.com/office/drawing/2014/main" id="{7FEC9C7F-557E-E868-7630-20A527D1F5B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37" name="AutoShape 56">
                      <a:extLst>
                        <a:ext uri="{FF2B5EF4-FFF2-40B4-BE49-F238E27FC236}">
                          <a16:creationId xmlns:a16="http://schemas.microsoft.com/office/drawing/2014/main" id="{FF148E30-7D04-C41C-5BC3-A326DC4539D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27" name="Group 226">
                    <a:extLst>
                      <a:ext uri="{FF2B5EF4-FFF2-40B4-BE49-F238E27FC236}">
                        <a16:creationId xmlns:a16="http://schemas.microsoft.com/office/drawing/2014/main" id="{4D0B1E28-37A1-DB2E-4BCB-943B4D0F40E4}"/>
                      </a:ext>
                    </a:extLst>
                  </p:cNvPr>
                  <p:cNvGrpSpPr/>
                  <p:nvPr/>
                </p:nvGrpSpPr>
                <p:grpSpPr>
                  <a:xfrm>
                    <a:off x="4873163" y="1501156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34" name="Line 55">
                      <a:extLst>
                        <a:ext uri="{FF2B5EF4-FFF2-40B4-BE49-F238E27FC236}">
                          <a16:creationId xmlns:a16="http://schemas.microsoft.com/office/drawing/2014/main" id="{7CCFFC34-EB55-0D74-5B36-1205963DA77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35" name="AutoShape 56">
                      <a:extLst>
                        <a:ext uri="{FF2B5EF4-FFF2-40B4-BE49-F238E27FC236}">
                          <a16:creationId xmlns:a16="http://schemas.microsoft.com/office/drawing/2014/main" id="{D400FFD9-AECC-11E6-CCB2-A66D8216D05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28" name="Group 227">
                    <a:extLst>
                      <a:ext uri="{FF2B5EF4-FFF2-40B4-BE49-F238E27FC236}">
                        <a16:creationId xmlns:a16="http://schemas.microsoft.com/office/drawing/2014/main" id="{72C02362-CA30-84AE-6695-516E6752E005}"/>
                      </a:ext>
                    </a:extLst>
                  </p:cNvPr>
                  <p:cNvGrpSpPr/>
                  <p:nvPr/>
                </p:nvGrpSpPr>
                <p:grpSpPr>
                  <a:xfrm>
                    <a:off x="5127543" y="1217514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32" name="Line 55">
                      <a:extLst>
                        <a:ext uri="{FF2B5EF4-FFF2-40B4-BE49-F238E27FC236}">
                          <a16:creationId xmlns:a16="http://schemas.microsoft.com/office/drawing/2014/main" id="{3E12791E-5581-29A6-7751-C8D1BCC9DC8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33" name="AutoShape 56">
                      <a:extLst>
                        <a:ext uri="{FF2B5EF4-FFF2-40B4-BE49-F238E27FC236}">
                          <a16:creationId xmlns:a16="http://schemas.microsoft.com/office/drawing/2014/main" id="{5447CBBB-4D27-8E3D-67ED-B4B03195BF5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  <p:grpSp>
                <p:nvGrpSpPr>
                  <p:cNvPr id="229" name="Group 228">
                    <a:extLst>
                      <a:ext uri="{FF2B5EF4-FFF2-40B4-BE49-F238E27FC236}">
                        <a16:creationId xmlns:a16="http://schemas.microsoft.com/office/drawing/2014/main" id="{B1F98740-0205-D160-E9EF-BEB336BAF90B}"/>
                      </a:ext>
                    </a:extLst>
                  </p:cNvPr>
                  <p:cNvGrpSpPr/>
                  <p:nvPr/>
                </p:nvGrpSpPr>
                <p:grpSpPr>
                  <a:xfrm>
                    <a:off x="5441291" y="869315"/>
                    <a:ext cx="248645" cy="172879"/>
                    <a:chOff x="3978635" y="2382388"/>
                    <a:chExt cx="248645" cy="172879"/>
                  </a:xfrm>
                </p:grpSpPr>
                <p:sp>
                  <p:nvSpPr>
                    <p:cNvPr id="230" name="Line 55">
                      <a:extLst>
                        <a:ext uri="{FF2B5EF4-FFF2-40B4-BE49-F238E27FC236}">
                          <a16:creationId xmlns:a16="http://schemas.microsoft.com/office/drawing/2014/main" id="{F19B4CC7-109B-332D-0EFD-09B2581121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78635" y="2464738"/>
                      <a:ext cx="248645" cy="429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  <p:sp>
                  <p:nvSpPr>
                    <p:cNvPr id="231" name="AutoShape 56">
                      <a:extLst>
                        <a:ext uri="{FF2B5EF4-FFF2-40B4-BE49-F238E27FC236}">
                          <a16:creationId xmlns:a16="http://schemas.microsoft.com/office/drawing/2014/main" id="{06E9055F-8F77-6EFE-C80F-0EB8EAF8D04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30974" y="2397160"/>
                      <a:ext cx="172879" cy="143335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vert="eaVert" wrap="none" anchor="ctr"/>
                    <a:lstStyle/>
                    <a:p>
                      <a:pPr>
                        <a:defRPr/>
                      </a:pPr>
                      <a:endParaRPr lang="en-US" sz="1200" dirty="0"/>
                    </a:p>
                  </p:txBody>
                </p:sp>
              </p:grpSp>
            </p:grpSp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9C5C348F-2FF9-CE71-F0F4-960C8E2904C7}"/>
                    </a:ext>
                  </a:extLst>
                </p:cNvPr>
                <p:cNvGrpSpPr/>
                <p:nvPr/>
              </p:nvGrpSpPr>
              <p:grpSpPr>
                <a:xfrm>
                  <a:off x="4285821" y="3309230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20" name="Rectangle 219">
                    <a:extLst>
                      <a:ext uri="{FF2B5EF4-FFF2-40B4-BE49-F238E27FC236}">
                        <a16:creationId xmlns:a16="http://schemas.microsoft.com/office/drawing/2014/main" id="{5DE8066C-4AD9-61C9-E15D-FBEBFCB6FE34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E3BD2BE0-6B51-CC9C-92BD-6BD3BBA065AC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22" name="Chord 221">
                    <a:extLst>
                      <a:ext uri="{FF2B5EF4-FFF2-40B4-BE49-F238E27FC236}">
                        <a16:creationId xmlns:a16="http://schemas.microsoft.com/office/drawing/2014/main" id="{786DDB9F-1BDF-A588-1371-7A3855C514B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3" name="Rectangle 222">
                    <a:extLst>
                      <a:ext uri="{FF2B5EF4-FFF2-40B4-BE49-F238E27FC236}">
                        <a16:creationId xmlns:a16="http://schemas.microsoft.com/office/drawing/2014/main" id="{AAC7C283-2E83-8755-9E10-11BC9CA9B6E7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0" name="Group 179">
                  <a:extLst>
                    <a:ext uri="{FF2B5EF4-FFF2-40B4-BE49-F238E27FC236}">
                      <a16:creationId xmlns:a16="http://schemas.microsoft.com/office/drawing/2014/main" id="{41F745CA-672B-159E-ABB1-853783271119}"/>
                    </a:ext>
                  </a:extLst>
                </p:cNvPr>
                <p:cNvGrpSpPr/>
                <p:nvPr/>
              </p:nvGrpSpPr>
              <p:grpSpPr>
                <a:xfrm>
                  <a:off x="4820827" y="3305519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16" name="Rectangle 215">
                    <a:extLst>
                      <a:ext uri="{FF2B5EF4-FFF2-40B4-BE49-F238E27FC236}">
                        <a16:creationId xmlns:a16="http://schemas.microsoft.com/office/drawing/2014/main" id="{AF7AEB07-0A07-377D-95F4-0D9E5287681A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17" name="Rectangle 216">
                    <a:extLst>
                      <a:ext uri="{FF2B5EF4-FFF2-40B4-BE49-F238E27FC236}">
                        <a16:creationId xmlns:a16="http://schemas.microsoft.com/office/drawing/2014/main" id="{62121A64-940B-7CD1-F533-0E1A28E4C861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18" name="Chord 217">
                    <a:extLst>
                      <a:ext uri="{FF2B5EF4-FFF2-40B4-BE49-F238E27FC236}">
                        <a16:creationId xmlns:a16="http://schemas.microsoft.com/office/drawing/2014/main" id="{76B1B68E-E8B3-178A-5205-E9A9BABFD34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9" name="Rectangle 218">
                    <a:extLst>
                      <a:ext uri="{FF2B5EF4-FFF2-40B4-BE49-F238E27FC236}">
                        <a16:creationId xmlns:a16="http://schemas.microsoft.com/office/drawing/2014/main" id="{041D7CD8-BBA4-78AF-E72F-2C80B4F77AD2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1" name="Group 180">
                  <a:extLst>
                    <a:ext uri="{FF2B5EF4-FFF2-40B4-BE49-F238E27FC236}">
                      <a16:creationId xmlns:a16="http://schemas.microsoft.com/office/drawing/2014/main" id="{E19FDF53-57EB-B0BF-830C-826BF36D4AAB}"/>
                    </a:ext>
                  </a:extLst>
                </p:cNvPr>
                <p:cNvGrpSpPr/>
                <p:nvPr/>
              </p:nvGrpSpPr>
              <p:grpSpPr>
                <a:xfrm>
                  <a:off x="5355833" y="3301808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B6243134-8912-26B1-AC98-386931A2AD02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C04129F5-0749-526D-B661-A33D0DD47EDC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14" name="Chord 213">
                    <a:extLst>
                      <a:ext uri="{FF2B5EF4-FFF2-40B4-BE49-F238E27FC236}">
                        <a16:creationId xmlns:a16="http://schemas.microsoft.com/office/drawing/2014/main" id="{4B377EB1-53AD-1A48-3B5B-FCB62DE5801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692EDA9E-30C4-5D6D-FE15-39A91C20D017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2" name="Group 181">
                  <a:extLst>
                    <a:ext uri="{FF2B5EF4-FFF2-40B4-BE49-F238E27FC236}">
                      <a16:creationId xmlns:a16="http://schemas.microsoft.com/office/drawing/2014/main" id="{E30C4CB1-2391-5363-BE98-30D52BEF19F8}"/>
                    </a:ext>
                  </a:extLst>
                </p:cNvPr>
                <p:cNvGrpSpPr/>
                <p:nvPr/>
              </p:nvGrpSpPr>
              <p:grpSpPr>
                <a:xfrm>
                  <a:off x="5890839" y="3298097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C1BF9D60-F060-F3EA-D174-FA652AD0138A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AC457B3B-00C7-B1D6-E506-26E97B2A20EE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10" name="Chord 209">
                    <a:extLst>
                      <a:ext uri="{FF2B5EF4-FFF2-40B4-BE49-F238E27FC236}">
                        <a16:creationId xmlns:a16="http://schemas.microsoft.com/office/drawing/2014/main" id="{A0C95FC0-FF91-75E8-2417-D583DE72C08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A90A2585-BF00-1EFE-8B18-C143C3D1CA62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3" name="Group 182">
                  <a:extLst>
                    <a:ext uri="{FF2B5EF4-FFF2-40B4-BE49-F238E27FC236}">
                      <a16:creationId xmlns:a16="http://schemas.microsoft.com/office/drawing/2014/main" id="{2F8D2FEA-A9FE-FEFC-FDBD-1CA03DC592E0}"/>
                    </a:ext>
                  </a:extLst>
                </p:cNvPr>
                <p:cNvGrpSpPr/>
                <p:nvPr/>
              </p:nvGrpSpPr>
              <p:grpSpPr>
                <a:xfrm>
                  <a:off x="6425845" y="329438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88B64D89-7222-FD90-BFDD-367EF346BFB8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05" name="Rectangle 204">
                    <a:extLst>
                      <a:ext uri="{FF2B5EF4-FFF2-40B4-BE49-F238E27FC236}">
                        <a16:creationId xmlns:a16="http://schemas.microsoft.com/office/drawing/2014/main" id="{4D751DAF-DE5D-71F4-B627-37B74B51B2C0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06" name="Chord 205">
                    <a:extLst>
                      <a:ext uri="{FF2B5EF4-FFF2-40B4-BE49-F238E27FC236}">
                        <a16:creationId xmlns:a16="http://schemas.microsoft.com/office/drawing/2014/main" id="{09112B60-9CB6-CF97-AB5A-B42F049C13E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943873FF-4A7A-DF01-C91C-BE4EF2E3F5AB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id="{C05F415E-C14E-A01D-3AAA-C34A330184E0}"/>
                    </a:ext>
                  </a:extLst>
                </p:cNvPr>
                <p:cNvGrpSpPr/>
                <p:nvPr/>
              </p:nvGrpSpPr>
              <p:grpSpPr>
                <a:xfrm>
                  <a:off x="6960851" y="3296651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4B2A5B29-18A0-DD6E-593D-FADC748A084A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DD7D3DF2-00A2-4124-BAA5-0A2D508EC030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202" name="Chord 201">
                    <a:extLst>
                      <a:ext uri="{FF2B5EF4-FFF2-40B4-BE49-F238E27FC236}">
                        <a16:creationId xmlns:a16="http://schemas.microsoft.com/office/drawing/2014/main" id="{8A2ADA77-0A67-FC63-9449-46E8641755F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3" name="Rectangle 202">
                    <a:extLst>
                      <a:ext uri="{FF2B5EF4-FFF2-40B4-BE49-F238E27FC236}">
                        <a16:creationId xmlns:a16="http://schemas.microsoft.com/office/drawing/2014/main" id="{E1FFCAB2-97CD-EE81-1D31-304F2FB723E9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5" name="Group 184">
                  <a:extLst>
                    <a:ext uri="{FF2B5EF4-FFF2-40B4-BE49-F238E27FC236}">
                      <a16:creationId xmlns:a16="http://schemas.microsoft.com/office/drawing/2014/main" id="{617D6264-6F84-2D6F-8D69-4EF961AACC2F}"/>
                    </a:ext>
                  </a:extLst>
                </p:cNvPr>
                <p:cNvGrpSpPr/>
                <p:nvPr/>
              </p:nvGrpSpPr>
              <p:grpSpPr>
                <a:xfrm>
                  <a:off x="7495857" y="3298916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196" name="Rectangle 195">
                    <a:extLst>
                      <a:ext uri="{FF2B5EF4-FFF2-40B4-BE49-F238E27FC236}">
                        <a16:creationId xmlns:a16="http://schemas.microsoft.com/office/drawing/2014/main" id="{3CA9E12C-2BDD-106D-FCF2-2B9A950B9E9B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97" name="Rectangle 196">
                    <a:extLst>
                      <a:ext uri="{FF2B5EF4-FFF2-40B4-BE49-F238E27FC236}">
                        <a16:creationId xmlns:a16="http://schemas.microsoft.com/office/drawing/2014/main" id="{60E05465-A09E-5A63-857C-7BAD7A8B0BC1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98" name="Chord 197">
                    <a:extLst>
                      <a:ext uri="{FF2B5EF4-FFF2-40B4-BE49-F238E27FC236}">
                        <a16:creationId xmlns:a16="http://schemas.microsoft.com/office/drawing/2014/main" id="{A530105A-AE38-4C69-135E-66E1911725A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9" name="Rectangle 198">
                    <a:extLst>
                      <a:ext uri="{FF2B5EF4-FFF2-40B4-BE49-F238E27FC236}">
                        <a16:creationId xmlns:a16="http://schemas.microsoft.com/office/drawing/2014/main" id="{B6295E71-F5D6-BF67-8EE8-9A9273B9A811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6" name="Group 185">
                  <a:extLst>
                    <a:ext uri="{FF2B5EF4-FFF2-40B4-BE49-F238E27FC236}">
                      <a16:creationId xmlns:a16="http://schemas.microsoft.com/office/drawing/2014/main" id="{26EE9093-1066-E61A-4AA0-47715A71B57A}"/>
                    </a:ext>
                  </a:extLst>
                </p:cNvPr>
                <p:cNvGrpSpPr/>
                <p:nvPr/>
              </p:nvGrpSpPr>
              <p:grpSpPr>
                <a:xfrm>
                  <a:off x="8030863" y="3295205"/>
                  <a:ext cx="316783" cy="341609"/>
                  <a:chOff x="4193111" y="3301411"/>
                  <a:chExt cx="585403" cy="341609"/>
                </a:xfrm>
              </p:grpSpPr>
              <p:sp>
                <p:nvSpPr>
                  <p:cNvPr id="192" name="Rectangle 191">
                    <a:extLst>
                      <a:ext uri="{FF2B5EF4-FFF2-40B4-BE49-F238E27FC236}">
                        <a16:creationId xmlns:a16="http://schemas.microsoft.com/office/drawing/2014/main" id="{849982B1-0FDB-AF85-9D36-8B29139F8BBA}"/>
                      </a:ext>
                    </a:extLst>
                  </p:cNvPr>
                  <p:cNvSpPr/>
                  <p:nvPr/>
                </p:nvSpPr>
                <p:spPr>
                  <a:xfrm>
                    <a:off x="4209650" y="3534453"/>
                    <a:ext cx="568864" cy="55875"/>
                  </a:xfrm>
                  <a:prstGeom prst="rect">
                    <a:avLst/>
                  </a:prstGeom>
                  <a:solidFill>
                    <a:srgbClr val="221AC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93" name="Rectangle 192">
                    <a:extLst>
                      <a:ext uri="{FF2B5EF4-FFF2-40B4-BE49-F238E27FC236}">
                        <a16:creationId xmlns:a16="http://schemas.microsoft.com/office/drawing/2014/main" id="{7521E6E0-5BD3-C370-6AE4-1C39CEA0DB08}"/>
                      </a:ext>
                    </a:extLst>
                  </p:cNvPr>
                  <p:cNvSpPr/>
                  <p:nvPr/>
                </p:nvSpPr>
                <p:spPr>
                  <a:xfrm>
                    <a:off x="4209651" y="3493704"/>
                    <a:ext cx="568863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  <p:sp>
                <p:nvSpPr>
                  <p:cNvPr id="194" name="Chord 193">
                    <a:extLst>
                      <a:ext uri="{FF2B5EF4-FFF2-40B4-BE49-F238E27FC236}">
                        <a16:creationId xmlns:a16="http://schemas.microsoft.com/office/drawing/2014/main" id="{7B1BBFFE-A4FA-E1E6-F8A2-D0D08344CB2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52639" y="3383006"/>
                    <a:ext cx="297374" cy="222654"/>
                  </a:xfrm>
                  <a:prstGeom prst="chord">
                    <a:avLst>
                      <a:gd name="adj1" fmla="val 5610245"/>
                      <a:gd name="adj2" fmla="val 16200000"/>
                    </a:avLst>
                  </a:prstGeom>
                  <a:solidFill>
                    <a:schemeClr val="bg2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5" name="Rectangle 194">
                    <a:extLst>
                      <a:ext uri="{FF2B5EF4-FFF2-40B4-BE49-F238E27FC236}">
                        <a16:creationId xmlns:a16="http://schemas.microsoft.com/office/drawing/2014/main" id="{ED016A74-5776-1128-F73D-0465CE2BCC16}"/>
                      </a:ext>
                    </a:extLst>
                  </p:cNvPr>
                  <p:cNvSpPr/>
                  <p:nvPr/>
                </p:nvSpPr>
                <p:spPr>
                  <a:xfrm>
                    <a:off x="4193111" y="3301411"/>
                    <a:ext cx="568860" cy="4103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E6933D62-7C75-4392-2FA1-BB793DB8EF80}"/>
                    </a:ext>
                  </a:extLst>
                </p:cNvPr>
                <p:cNvGrpSpPr/>
                <p:nvPr/>
              </p:nvGrpSpPr>
              <p:grpSpPr>
                <a:xfrm>
                  <a:off x="7474241" y="2090901"/>
                  <a:ext cx="248645" cy="172879"/>
                  <a:chOff x="3978635" y="2382388"/>
                  <a:chExt cx="248645" cy="172879"/>
                </a:xfrm>
              </p:grpSpPr>
              <p:sp>
                <p:nvSpPr>
                  <p:cNvPr id="190" name="Line 55">
                    <a:extLst>
                      <a:ext uri="{FF2B5EF4-FFF2-40B4-BE49-F238E27FC236}">
                        <a16:creationId xmlns:a16="http://schemas.microsoft.com/office/drawing/2014/main" id="{576A80D1-5BB8-BC41-D0E3-0BDDD4C058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78635" y="2464738"/>
                    <a:ext cx="248645" cy="429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  <p:sp>
                <p:nvSpPr>
                  <p:cNvPr id="191" name="AutoShape 56">
                    <a:extLst>
                      <a:ext uri="{FF2B5EF4-FFF2-40B4-BE49-F238E27FC236}">
                        <a16:creationId xmlns:a16="http://schemas.microsoft.com/office/drawing/2014/main" id="{7A9788FB-3B50-7A11-83A6-9074AC979E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030974" y="2397160"/>
                    <a:ext cx="172879" cy="143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wrap="none" anchor="ctr"/>
                  <a:lstStyle/>
                  <a:p>
                    <a:pPr>
                      <a:defRPr/>
                    </a:pPr>
                    <a:endParaRPr lang="en-US" sz="1200" dirty="0"/>
                  </a:p>
                </p:txBody>
              </p:sp>
            </p:grpSp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5B992465-F889-A263-6AF5-40555D644D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537472" y="-113286"/>
                  <a:ext cx="3564564" cy="3644459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B3CB8A65-CCC8-4362-163A-DA2C30BC0C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531734" y="2547155"/>
                  <a:ext cx="3604489" cy="364937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8213B6-DD9F-4284-FAE2-D7D6D38AA381}"/>
                </a:ext>
              </a:extLst>
            </p:cNvPr>
            <p:cNvSpPr txBox="1"/>
            <p:nvPr/>
          </p:nvSpPr>
          <p:spPr>
            <a:xfrm>
              <a:off x="10143803" y="4160148"/>
              <a:ext cx="945131" cy="28443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675" b="1" dirty="0"/>
                <a:t>Gain implant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C0A9010-4B4A-710B-A447-0F77969FF8FA}"/>
                </a:ext>
              </a:extLst>
            </p:cNvPr>
            <p:cNvCxnSpPr>
              <a:cxnSpLocks/>
            </p:cNvCxnSpPr>
            <p:nvPr/>
          </p:nvCxnSpPr>
          <p:spPr>
            <a:xfrm>
              <a:off x="5667097" y="2947611"/>
              <a:ext cx="0" cy="83531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F7D0BB5-2E65-B40B-CCA9-46A710ECA9DC}"/>
                </a:ext>
              </a:extLst>
            </p:cNvPr>
            <p:cNvSpPr txBox="1"/>
            <p:nvPr/>
          </p:nvSpPr>
          <p:spPr>
            <a:xfrm>
              <a:off x="3232272" y="3466881"/>
              <a:ext cx="426515" cy="86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b="1" dirty="0">
                  <a:solidFill>
                    <a:srgbClr val="FF0000"/>
                  </a:solidFill>
                </a:rPr>
                <a:t>--</a:t>
              </a:r>
            </a:p>
            <a:p>
              <a:pPr algn="r"/>
              <a:r>
                <a:rPr lang="en-US" sz="600" b="1" dirty="0">
                  <a:solidFill>
                    <a:srgbClr val="FF0000"/>
                  </a:solidFill>
                </a:rPr>
                <a:t>---</a:t>
              </a:r>
            </a:p>
            <a:p>
              <a:pPr algn="r"/>
              <a:r>
                <a:rPr lang="en-US" sz="600" b="1" dirty="0">
                  <a:solidFill>
                    <a:srgbClr val="FF0000"/>
                  </a:solidFill>
                </a:rPr>
                <a:t>- --</a:t>
              </a:r>
            </a:p>
            <a:p>
              <a:pPr algn="ctr"/>
              <a:r>
                <a:rPr lang="en-US" sz="600" b="1" dirty="0">
                  <a:solidFill>
                    <a:srgbClr val="221AC0"/>
                  </a:solidFill>
                </a:rPr>
                <a:t>+</a:t>
              </a:r>
            </a:p>
            <a:p>
              <a:pPr algn="ctr"/>
              <a:r>
                <a:rPr lang="en-US" sz="600" b="1" dirty="0">
                  <a:solidFill>
                    <a:srgbClr val="221AC0"/>
                  </a:solidFill>
                </a:rPr>
                <a:t>++</a:t>
              </a:r>
            </a:p>
            <a:p>
              <a:pPr algn="ctr"/>
              <a:r>
                <a:rPr lang="en-US" sz="600" b="1" dirty="0">
                  <a:solidFill>
                    <a:srgbClr val="221AC0"/>
                  </a:solidFill>
                </a:rPr>
                <a:t>+++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E224DDA7-6C28-77C2-A063-0A955EB35A85}"/>
                </a:ext>
              </a:extLst>
            </p:cNvPr>
            <p:cNvCxnSpPr>
              <a:cxnSpLocks/>
            </p:cNvCxnSpPr>
            <p:nvPr/>
          </p:nvCxnSpPr>
          <p:spPr>
            <a:xfrm>
              <a:off x="3395883" y="3424582"/>
              <a:ext cx="262902" cy="1116682"/>
            </a:xfrm>
            <a:prstGeom prst="straightConnector1">
              <a:avLst/>
            </a:prstGeom>
            <a:ln>
              <a:solidFill>
                <a:srgbClr val="00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Freeform 1702">
              <a:extLst>
                <a:ext uri="{FF2B5EF4-FFF2-40B4-BE49-F238E27FC236}">
                  <a16:creationId xmlns:a16="http://schemas.microsoft.com/office/drawing/2014/main" id="{4DB31309-3722-39C7-939B-5FB94CC337C6}"/>
                </a:ext>
              </a:extLst>
            </p:cNvPr>
            <p:cNvSpPr/>
            <p:nvPr/>
          </p:nvSpPr>
          <p:spPr>
            <a:xfrm flipV="1">
              <a:off x="3410460" y="3183995"/>
              <a:ext cx="223650" cy="128882"/>
            </a:xfrm>
            <a:custGeom>
              <a:avLst/>
              <a:gdLst>
                <a:gd name="connsiteX0" fmla="*/ 0 w 1496233"/>
                <a:gd name="connsiteY0" fmla="*/ 568773 h 584900"/>
                <a:gd name="connsiteX1" fmla="*/ 339481 w 1496233"/>
                <a:gd name="connsiteY1" fmla="*/ 556199 h 584900"/>
                <a:gd name="connsiteX2" fmla="*/ 477788 w 1496233"/>
                <a:gd name="connsiteY2" fmla="*/ 304702 h 584900"/>
                <a:gd name="connsiteX3" fmla="*/ 603522 w 1496233"/>
                <a:gd name="connsiteY3" fmla="*/ 28055 h 584900"/>
                <a:gd name="connsiteX4" fmla="*/ 779550 w 1496233"/>
                <a:gd name="connsiteY4" fmla="*/ 40630 h 584900"/>
                <a:gd name="connsiteX5" fmla="*/ 905284 w 1496233"/>
                <a:gd name="connsiteY5" fmla="*/ 304702 h 584900"/>
                <a:gd name="connsiteX6" fmla="*/ 1144178 w 1496233"/>
                <a:gd name="connsiteY6" fmla="*/ 493324 h 584900"/>
                <a:gd name="connsiteX7" fmla="*/ 1496233 w 1496233"/>
                <a:gd name="connsiteY7" fmla="*/ 581348 h 584900"/>
                <a:gd name="connsiteX8" fmla="*/ 1496233 w 1496233"/>
                <a:gd name="connsiteY8" fmla="*/ 581348 h 58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233" h="584900">
                  <a:moveTo>
                    <a:pt x="0" y="568773"/>
                  </a:moveTo>
                  <a:cubicBezTo>
                    <a:pt x="129925" y="584492"/>
                    <a:pt x="259850" y="600211"/>
                    <a:pt x="339481" y="556199"/>
                  </a:cubicBezTo>
                  <a:cubicBezTo>
                    <a:pt x="419112" y="512187"/>
                    <a:pt x="433781" y="392726"/>
                    <a:pt x="477788" y="304702"/>
                  </a:cubicBezTo>
                  <a:cubicBezTo>
                    <a:pt x="521795" y="216678"/>
                    <a:pt x="553228" y="72067"/>
                    <a:pt x="603522" y="28055"/>
                  </a:cubicBezTo>
                  <a:cubicBezTo>
                    <a:pt x="653816" y="-15957"/>
                    <a:pt x="729256" y="-5478"/>
                    <a:pt x="779550" y="40630"/>
                  </a:cubicBezTo>
                  <a:cubicBezTo>
                    <a:pt x="829844" y="86738"/>
                    <a:pt x="844513" y="229253"/>
                    <a:pt x="905284" y="304702"/>
                  </a:cubicBezTo>
                  <a:cubicBezTo>
                    <a:pt x="966055" y="380151"/>
                    <a:pt x="1045687" y="447216"/>
                    <a:pt x="1144178" y="493324"/>
                  </a:cubicBezTo>
                  <a:cubicBezTo>
                    <a:pt x="1242669" y="539432"/>
                    <a:pt x="1496233" y="581348"/>
                    <a:pt x="1496233" y="581348"/>
                  </a:cubicBezTo>
                  <a:lnTo>
                    <a:pt x="1496233" y="581348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C081882-6E3D-612B-1E80-83E09667CF94}"/>
                </a:ext>
              </a:extLst>
            </p:cNvPr>
            <p:cNvSpPr txBox="1"/>
            <p:nvPr/>
          </p:nvSpPr>
          <p:spPr>
            <a:xfrm>
              <a:off x="3608754" y="2464233"/>
              <a:ext cx="947863" cy="64427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675" b="1" dirty="0"/>
                <a:t>Pixel size </a:t>
              </a:r>
            </a:p>
            <a:p>
              <a:pPr algn="ctr">
                <a:lnSpc>
                  <a:spcPct val="130000"/>
                </a:lnSpc>
              </a:pPr>
              <a:r>
                <a:rPr lang="en-US" sz="675" b="1" dirty="0"/>
                <a:t>~ 25 x 25 </a:t>
              </a:r>
              <a:r>
                <a:rPr lang="en-US" sz="675" b="1" dirty="0">
                  <a:latin typeface="Symbol" pitchFamily="2" charset="2"/>
                </a:rPr>
                <a:t>m</a:t>
              </a:r>
              <a:r>
                <a:rPr lang="en-US" sz="675" b="1" dirty="0"/>
                <a:t>m</a:t>
              </a:r>
              <a:r>
                <a:rPr lang="en-US" sz="675" b="1" baseline="30000" dirty="0"/>
                <a:t>2</a:t>
              </a:r>
            </a:p>
          </p:txBody>
        </p:sp>
        <p:sp>
          <p:nvSpPr>
            <p:cNvPr id="61" name="Freeform 1704">
              <a:extLst>
                <a:ext uri="{FF2B5EF4-FFF2-40B4-BE49-F238E27FC236}">
                  <a16:creationId xmlns:a16="http://schemas.microsoft.com/office/drawing/2014/main" id="{352A9DAA-2678-51F7-472E-CE37F981309D}"/>
                </a:ext>
              </a:extLst>
            </p:cNvPr>
            <p:cNvSpPr/>
            <p:nvPr/>
          </p:nvSpPr>
          <p:spPr>
            <a:xfrm flipV="1">
              <a:off x="7547951" y="2669432"/>
              <a:ext cx="449029" cy="126745"/>
            </a:xfrm>
            <a:custGeom>
              <a:avLst/>
              <a:gdLst>
                <a:gd name="connsiteX0" fmla="*/ 0 w 1496233"/>
                <a:gd name="connsiteY0" fmla="*/ 568773 h 584900"/>
                <a:gd name="connsiteX1" fmla="*/ 339481 w 1496233"/>
                <a:gd name="connsiteY1" fmla="*/ 556199 h 584900"/>
                <a:gd name="connsiteX2" fmla="*/ 477788 w 1496233"/>
                <a:gd name="connsiteY2" fmla="*/ 304702 h 584900"/>
                <a:gd name="connsiteX3" fmla="*/ 603522 w 1496233"/>
                <a:gd name="connsiteY3" fmla="*/ 28055 h 584900"/>
                <a:gd name="connsiteX4" fmla="*/ 779550 w 1496233"/>
                <a:gd name="connsiteY4" fmla="*/ 40630 h 584900"/>
                <a:gd name="connsiteX5" fmla="*/ 905284 w 1496233"/>
                <a:gd name="connsiteY5" fmla="*/ 304702 h 584900"/>
                <a:gd name="connsiteX6" fmla="*/ 1144178 w 1496233"/>
                <a:gd name="connsiteY6" fmla="*/ 493324 h 584900"/>
                <a:gd name="connsiteX7" fmla="*/ 1496233 w 1496233"/>
                <a:gd name="connsiteY7" fmla="*/ 581348 h 584900"/>
                <a:gd name="connsiteX8" fmla="*/ 1496233 w 1496233"/>
                <a:gd name="connsiteY8" fmla="*/ 581348 h 58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233" h="584900">
                  <a:moveTo>
                    <a:pt x="0" y="568773"/>
                  </a:moveTo>
                  <a:cubicBezTo>
                    <a:pt x="129925" y="584492"/>
                    <a:pt x="259850" y="600211"/>
                    <a:pt x="339481" y="556199"/>
                  </a:cubicBezTo>
                  <a:cubicBezTo>
                    <a:pt x="419112" y="512187"/>
                    <a:pt x="433781" y="392726"/>
                    <a:pt x="477788" y="304702"/>
                  </a:cubicBezTo>
                  <a:cubicBezTo>
                    <a:pt x="521795" y="216678"/>
                    <a:pt x="553228" y="72067"/>
                    <a:pt x="603522" y="28055"/>
                  </a:cubicBezTo>
                  <a:cubicBezTo>
                    <a:pt x="653816" y="-15957"/>
                    <a:pt x="729256" y="-5478"/>
                    <a:pt x="779550" y="40630"/>
                  </a:cubicBezTo>
                  <a:cubicBezTo>
                    <a:pt x="829844" y="86738"/>
                    <a:pt x="844513" y="229253"/>
                    <a:pt x="905284" y="304702"/>
                  </a:cubicBezTo>
                  <a:cubicBezTo>
                    <a:pt x="966055" y="380151"/>
                    <a:pt x="1045687" y="447216"/>
                    <a:pt x="1144178" y="493324"/>
                  </a:cubicBezTo>
                  <a:cubicBezTo>
                    <a:pt x="1242669" y="539432"/>
                    <a:pt x="1496233" y="581348"/>
                    <a:pt x="1496233" y="581348"/>
                  </a:cubicBezTo>
                  <a:lnTo>
                    <a:pt x="1496233" y="581348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  <p:sp>
          <p:nvSpPr>
            <p:cNvPr id="62" name="Freeform 1705">
              <a:extLst>
                <a:ext uri="{FF2B5EF4-FFF2-40B4-BE49-F238E27FC236}">
                  <a16:creationId xmlns:a16="http://schemas.microsoft.com/office/drawing/2014/main" id="{8F83978F-FBBE-557A-33C8-5B9FE77DB69D}"/>
                </a:ext>
              </a:extLst>
            </p:cNvPr>
            <p:cNvSpPr/>
            <p:nvPr/>
          </p:nvSpPr>
          <p:spPr>
            <a:xfrm flipV="1">
              <a:off x="9044212" y="2659958"/>
              <a:ext cx="449029" cy="45719"/>
            </a:xfrm>
            <a:custGeom>
              <a:avLst/>
              <a:gdLst>
                <a:gd name="connsiteX0" fmla="*/ 0 w 1496233"/>
                <a:gd name="connsiteY0" fmla="*/ 568773 h 584900"/>
                <a:gd name="connsiteX1" fmla="*/ 339481 w 1496233"/>
                <a:gd name="connsiteY1" fmla="*/ 556199 h 584900"/>
                <a:gd name="connsiteX2" fmla="*/ 477788 w 1496233"/>
                <a:gd name="connsiteY2" fmla="*/ 304702 h 584900"/>
                <a:gd name="connsiteX3" fmla="*/ 603522 w 1496233"/>
                <a:gd name="connsiteY3" fmla="*/ 28055 h 584900"/>
                <a:gd name="connsiteX4" fmla="*/ 779550 w 1496233"/>
                <a:gd name="connsiteY4" fmla="*/ 40630 h 584900"/>
                <a:gd name="connsiteX5" fmla="*/ 905284 w 1496233"/>
                <a:gd name="connsiteY5" fmla="*/ 304702 h 584900"/>
                <a:gd name="connsiteX6" fmla="*/ 1144178 w 1496233"/>
                <a:gd name="connsiteY6" fmla="*/ 493324 h 584900"/>
                <a:gd name="connsiteX7" fmla="*/ 1496233 w 1496233"/>
                <a:gd name="connsiteY7" fmla="*/ 581348 h 584900"/>
                <a:gd name="connsiteX8" fmla="*/ 1496233 w 1496233"/>
                <a:gd name="connsiteY8" fmla="*/ 581348 h 58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233" h="584900">
                  <a:moveTo>
                    <a:pt x="0" y="568773"/>
                  </a:moveTo>
                  <a:cubicBezTo>
                    <a:pt x="129925" y="584492"/>
                    <a:pt x="259850" y="600211"/>
                    <a:pt x="339481" y="556199"/>
                  </a:cubicBezTo>
                  <a:cubicBezTo>
                    <a:pt x="419112" y="512187"/>
                    <a:pt x="433781" y="392726"/>
                    <a:pt x="477788" y="304702"/>
                  </a:cubicBezTo>
                  <a:cubicBezTo>
                    <a:pt x="521795" y="216678"/>
                    <a:pt x="553228" y="72067"/>
                    <a:pt x="603522" y="28055"/>
                  </a:cubicBezTo>
                  <a:cubicBezTo>
                    <a:pt x="653816" y="-15957"/>
                    <a:pt x="729256" y="-5478"/>
                    <a:pt x="779550" y="40630"/>
                  </a:cubicBezTo>
                  <a:cubicBezTo>
                    <a:pt x="829844" y="86738"/>
                    <a:pt x="844513" y="229253"/>
                    <a:pt x="905284" y="304702"/>
                  </a:cubicBezTo>
                  <a:cubicBezTo>
                    <a:pt x="966055" y="380151"/>
                    <a:pt x="1045687" y="447216"/>
                    <a:pt x="1144178" y="493324"/>
                  </a:cubicBezTo>
                  <a:cubicBezTo>
                    <a:pt x="1242669" y="539432"/>
                    <a:pt x="1496233" y="581348"/>
                    <a:pt x="1496233" y="581348"/>
                  </a:cubicBezTo>
                  <a:lnTo>
                    <a:pt x="1496233" y="581348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/>
            </a:p>
          </p:txBody>
        </p:sp>
      </p:grpSp>
      <p:sp>
        <p:nvSpPr>
          <p:cNvPr id="948" name="Footer Placeholder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949" name="Slide Number Placeholder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AC48C-7912-24BA-7AE3-128E846AC46D}"/>
              </a:ext>
            </a:extLst>
          </p:cNvPr>
          <p:cNvSpPr txBox="1"/>
          <p:nvPr/>
        </p:nvSpPr>
        <p:spPr>
          <a:xfrm>
            <a:off x="4925333" y="3926446"/>
            <a:ext cx="3659867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57175">
              <a:lnSpc>
                <a:spcPct val="90000"/>
              </a:lnSpc>
              <a:spcBef>
                <a:spcPts val="900"/>
              </a:spcBef>
              <a:buClr>
                <a:schemeClr val="accent3"/>
              </a:buClr>
              <a:buSzPts val="18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Low power consumption</a:t>
            </a:r>
          </a:p>
          <a:p>
            <a:pPr marL="342900" indent="-257175">
              <a:lnSpc>
                <a:spcPct val="90000"/>
              </a:lnSpc>
              <a:spcBef>
                <a:spcPts val="900"/>
              </a:spcBef>
              <a:buClr>
                <a:schemeClr val="accent3"/>
              </a:buClr>
              <a:buSzPts val="18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Low material budget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41F04EF-D2F2-15A9-AF69-0F222F4759B7}"/>
              </a:ext>
            </a:extLst>
          </p:cNvPr>
          <p:cNvSpPr/>
          <p:nvPr/>
        </p:nvSpPr>
        <p:spPr>
          <a:xfrm>
            <a:off x="3816810" y="4078157"/>
            <a:ext cx="550903" cy="300080"/>
          </a:xfrm>
          <a:prstGeom prst="rightArrow">
            <a:avLst/>
          </a:prstGeom>
          <a:solidFill>
            <a:srgbClr val="FFFFFF"/>
          </a:solidFill>
          <a:ln w="19050" cap="flat" cmpd="sng" algn="ctr">
            <a:solidFill>
              <a:srgbClr val="E15E3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E18AB-4D78-7E8F-F585-5A52CA69AB83}"/>
              </a:ext>
            </a:extLst>
          </p:cNvPr>
          <p:cNvSpPr txBox="1"/>
          <p:nvPr/>
        </p:nvSpPr>
        <p:spPr>
          <a:xfrm>
            <a:off x="1249680" y="3572659"/>
            <a:ext cx="2233903" cy="99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" indent="-68580" defTabSz="685800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defRPr/>
            </a:pPr>
            <a:r>
              <a:rPr lang="en-US" sz="15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  <a:ea typeface="+mn-ea"/>
                <a:cs typeface="+mn-cs"/>
              </a:rPr>
              <a:t>Pros</a:t>
            </a:r>
          </a:p>
          <a:p>
            <a:pPr marL="68580" indent="-68580" defTabSz="685800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500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  <a:ea typeface="+mn-ea"/>
                <a:cs typeface="+mn-cs"/>
              </a:rPr>
              <a:t>  Low channel density</a:t>
            </a:r>
          </a:p>
          <a:p>
            <a:pPr marL="68580" indent="-68580" defTabSz="685800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500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  <a:ea typeface="+mn-ea"/>
                <a:cs typeface="+mn-cs"/>
              </a:rPr>
              <a:t>  Thin sensors </a:t>
            </a:r>
          </a:p>
        </p:txBody>
      </p:sp>
      <p:sp>
        <p:nvSpPr>
          <p:cNvPr id="12" name="Google Shape;150;p26">
            <a:extLst>
              <a:ext uri="{FF2B5EF4-FFF2-40B4-BE49-F238E27FC236}">
                <a16:creationId xmlns:a16="http://schemas.microsoft.com/office/drawing/2014/main" id="{61CD3F1E-C6B7-6087-7CC5-6DE297E1419A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494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013AF6-4DBD-5567-B2FE-EA52A73B1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73" y="1355834"/>
            <a:ext cx="3905819" cy="18248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26189B-5512-C120-3444-9C14FA8E2951}"/>
              </a:ext>
            </a:extLst>
          </p:cNvPr>
          <p:cNvSpPr txBox="1"/>
          <p:nvPr/>
        </p:nvSpPr>
        <p:spPr>
          <a:xfrm>
            <a:off x="4228271" y="1542329"/>
            <a:ext cx="4333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Electrons are multiplied (LGAD)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Charge is induced in the n+ layer </a:t>
            </a:r>
            <a:br>
              <a:rPr lang="en-US" sz="16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</a:br>
            <a:r>
              <a:rPr lang="en-US" sz="16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(resistive layer)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Nearby electrodes see a fast signal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3F3F3F"/>
                </a:solidFill>
                <a:latin typeface="Calibri"/>
                <a:cs typeface="Calibri"/>
                <a:sym typeface="Calibri"/>
              </a:rPr>
              <a:t>Charges in the n+ flow to ground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41FD476-D659-E6EF-C85B-258256C511CD}"/>
              </a:ext>
            </a:extLst>
          </p:cNvPr>
          <p:cNvGrpSpPr/>
          <p:nvPr/>
        </p:nvGrpSpPr>
        <p:grpSpPr>
          <a:xfrm>
            <a:off x="382914" y="2085293"/>
            <a:ext cx="242411" cy="868551"/>
            <a:chOff x="1030268" y="2986087"/>
            <a:chExt cx="307994" cy="1036454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AEBC90D-31A1-5D7F-A7EB-CE29BA45A842}"/>
                </a:ext>
              </a:extLst>
            </p:cNvPr>
            <p:cNvCxnSpPr>
              <a:cxnSpLocks/>
            </p:cNvCxnSpPr>
            <p:nvPr/>
          </p:nvCxnSpPr>
          <p:spPr>
            <a:xfrm>
              <a:off x="1338262" y="3121818"/>
              <a:ext cx="0" cy="8760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98428F1-C341-9C4C-AC66-ABF6A79BB3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38262" y="2986087"/>
              <a:ext cx="0" cy="10118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F3C92B-36E2-000F-CB32-F6B15ACEC0AC}"/>
                </a:ext>
              </a:extLst>
            </p:cNvPr>
            <p:cNvSpPr txBox="1"/>
            <p:nvPr/>
          </p:nvSpPr>
          <p:spPr>
            <a:xfrm rot="16200000">
              <a:off x="674828" y="3390103"/>
              <a:ext cx="987878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dirty="0"/>
                <a:t>50 </a:t>
              </a:r>
              <a:r>
                <a:rPr lang="el-GR" sz="750" dirty="0"/>
                <a:t>μ</a:t>
              </a:r>
              <a:r>
                <a:rPr lang="en-US" sz="750" dirty="0"/>
                <a:t>m </a:t>
              </a:r>
              <a:endParaRPr lang="en-GB" sz="75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C118D47-C65C-9012-B490-2FE92ACAA5B7}"/>
                  </a:ext>
                </a:extLst>
              </p:cNvPr>
              <p:cNvSpPr txBox="1"/>
              <p:nvPr/>
            </p:nvSpPr>
            <p:spPr>
              <a:xfrm>
                <a:off x="2573130" y="3922336"/>
                <a:ext cx="531103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57175" indent="-257175">
                  <a:buClr>
                    <a:schemeClr val="accent1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1600" b="1" i="0" dirty="0">
                            <a:solidFill>
                              <a:srgbClr val="0070C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m:t>σ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𝒙</m:t>
                        </m:r>
                      </m:sub>
                    </m:sSub>
                    <m:r>
                      <a:rPr lang="en-US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≪</m:t>
                    </m:r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𝐩𝐢𝐭𝐜𝐡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US" sz="1600" dirty="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(distance from two neighboring electrodes)</a:t>
                </a:r>
              </a:p>
              <a:p>
                <a:pPr marL="257175" indent="-257175">
                  <a:buClr>
                    <a:schemeClr val="accent1"/>
                  </a:buClr>
                  <a:buFont typeface="Wingdings" panose="05000000000000000000" pitchFamily="2" charset="2"/>
                  <a:buChar char="§"/>
                </a:pPr>
                <a:r>
                  <a:rPr lang="en-GB" sz="1600" b="1" dirty="0">
                    <a:solidFill>
                      <a:schemeClr val="accent3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Time resolution typical of thin LGADs</a:t>
                </a: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C118D47-C65C-9012-B490-2FE92ACAA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3130" y="3922336"/>
                <a:ext cx="5311030" cy="584775"/>
              </a:xfrm>
              <a:prstGeom prst="rect">
                <a:avLst/>
              </a:prstGeom>
              <a:blipFill>
                <a:blip r:embed="rId4"/>
                <a:stretch>
                  <a:fillRect l="-459" t="-3125" b="-125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C05236AB-AFBC-BE5B-1D05-63BA057FFA2A}"/>
              </a:ext>
            </a:extLst>
          </p:cNvPr>
          <p:cNvGrpSpPr/>
          <p:nvPr/>
        </p:nvGrpSpPr>
        <p:grpSpPr>
          <a:xfrm>
            <a:off x="7406667" y="2655023"/>
            <a:ext cx="1576041" cy="323165"/>
            <a:chOff x="9490412" y="3643634"/>
            <a:chExt cx="2101388" cy="430886"/>
          </a:xfrm>
        </p:grpSpPr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AD4F5A41-ACCE-DE9B-A026-5952B656AFFC}"/>
                </a:ext>
              </a:extLst>
            </p:cNvPr>
            <p:cNvSpPr/>
            <p:nvPr/>
          </p:nvSpPr>
          <p:spPr>
            <a:xfrm rot="10800000" flipH="1">
              <a:off x="9490412" y="3643634"/>
              <a:ext cx="228600" cy="228600"/>
            </a:xfrm>
            <a:prstGeom prst="ben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40C7E7-18B3-1CDA-3DFE-5F26CA464D60}"/>
                </a:ext>
              </a:extLst>
            </p:cNvPr>
            <p:cNvSpPr txBox="1"/>
            <p:nvPr/>
          </p:nvSpPr>
          <p:spPr>
            <a:xfrm>
              <a:off x="9719012" y="3643634"/>
              <a:ext cx="1872788" cy="430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b="1" dirty="0">
                  <a:solidFill>
                    <a:srgbClr val="FFC000"/>
                  </a:solidFill>
                  <a:latin typeface="Calibri"/>
                  <a:cs typeface="Calibri"/>
                  <a:sym typeface="Calibri"/>
                </a:rPr>
                <a:t>Signal sharing</a:t>
              </a:r>
              <a:endParaRPr lang="en-GB" sz="1500" b="1" dirty="0">
                <a:solidFill>
                  <a:srgbClr val="FFC000"/>
                </a:solidFill>
                <a:latin typeface="Calibri"/>
                <a:cs typeface="Calibri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72CF08-6F73-AE44-1DE4-F68B44B97A32}"/>
                  </a:ext>
                </a:extLst>
              </p:cNvPr>
              <p:cNvSpPr txBox="1"/>
              <p:nvPr/>
            </p:nvSpPr>
            <p:spPr>
              <a:xfrm>
                <a:off x="968908" y="3296790"/>
                <a:ext cx="4781651" cy="710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dirty="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 normal pixel detectors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solidFill>
                              <a:srgbClr val="3F3F3F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1600" i="0" dirty="0">
                            <a:solidFill>
                              <a:srgbClr val="3F3F3F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m:t>σ</m:t>
                        </m:r>
                      </m:e>
                      <m:sub>
                        <m:r>
                          <a:rPr lang="en-US" sz="1600">
                            <a:solidFill>
                              <a:srgbClr val="3F3F3F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</m:sub>
                    </m:sSub>
                    <m:r>
                      <a:rPr lang="en-US" sz="1600">
                        <a:solidFill>
                          <a:srgbClr val="3F3F3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lang="en-US" sz="1600">
                        <a:solidFill>
                          <a:srgbClr val="3F3F3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𝑘</m:t>
                    </m:r>
                    <m:f>
                      <m:fPr>
                        <m:ctrlPr>
                          <a:rPr lang="en-GB" sz="1600" i="1">
                            <a:solidFill>
                              <a:srgbClr val="3F3F3F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en-US" sz="1600">
                            <a:solidFill>
                              <a:srgbClr val="3F3F3F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 </m:t>
                        </m:r>
                        <m:r>
                          <a:rPr lang="en-US" sz="1600">
                            <a:solidFill>
                              <a:srgbClr val="3F3F3F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𝑝𝑖𝑡𝑐h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i="1">
                                <a:solidFill>
                                  <a:srgbClr val="3F3F3F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>
                                <a:solidFill>
                                  <a:srgbClr val="3F3F3F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12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1600" dirty="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>
                        <a:solidFill>
                          <a:srgbClr val="3F3F3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k</m:t>
                    </m:r>
                    <m:r>
                      <a:rPr lang="en-GB" sz="1600">
                        <a:solidFill>
                          <a:srgbClr val="3F3F3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~</m:t>
                    </m:r>
                    <m:r>
                      <a:rPr lang="en-US" sz="1600">
                        <a:solidFill>
                          <a:srgbClr val="3F3F3F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0.5−1</m:t>
                    </m:r>
                  </m:oMath>
                </a14:m>
                <a:r>
                  <a:rPr lang="en-GB" sz="1600" dirty="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</a:p>
              <a:p>
                <a:r>
                  <a:rPr lang="en-GB" sz="1600" dirty="0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Resistive read-out sensors have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72CF08-6F73-AE44-1DE4-F68B44B97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08" y="3296790"/>
                <a:ext cx="4781651" cy="710516"/>
              </a:xfrm>
              <a:prstGeom prst="rect">
                <a:avLst/>
              </a:prstGeom>
              <a:blipFill>
                <a:blip r:embed="rId5"/>
                <a:stretch>
                  <a:fillRect l="-765" b="-1120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8" name="Footer Placeholder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949" name="Slide Number Placeholder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A0B82F8-A816-0BFD-98A7-5E94AF50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RSDs Principles of Operation</a:t>
            </a:r>
            <a:endParaRPr lang="en-CH" dirty="0"/>
          </a:p>
        </p:txBody>
      </p:sp>
      <p:sp>
        <p:nvSpPr>
          <p:cNvPr id="10" name="Google Shape;150;p26">
            <a:extLst>
              <a:ext uri="{FF2B5EF4-FFF2-40B4-BE49-F238E27FC236}">
                <a16:creationId xmlns:a16="http://schemas.microsoft.com/office/drawing/2014/main" id="{6CBCFBAF-2354-BEFF-533C-C1FFE8C7920B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514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CCDD02-946B-505D-5C36-BB71B3E873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L. Menzio | It's About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DEDFD-99EF-F2E2-7738-14ACD12202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49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BE4A14-1485-C61D-A05F-50DFA8A3A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8592" y="723392"/>
            <a:ext cx="3456432" cy="1920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065D8F-CA7B-741B-D070-A401EB7CF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848" y="2669079"/>
            <a:ext cx="3422931" cy="2022810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18C40DED-A27A-5600-B8EB-258E0775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RSDs – Some Results</a:t>
            </a:r>
            <a:endParaRPr lang="en-CH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8C4FF5-8B2B-59F7-DD4F-8E2803DC700E}"/>
              </a:ext>
            </a:extLst>
          </p:cNvPr>
          <p:cNvSpPr txBox="1"/>
          <p:nvPr/>
        </p:nvSpPr>
        <p:spPr>
          <a:xfrm>
            <a:off x="455448" y="1143874"/>
            <a:ext cx="4953000" cy="3428125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F2F2F"/>
                </a:solidFill>
              </a:rPr>
              <a:t>The RSDs have been studied for 4 years now. </a:t>
            </a:r>
          </a:p>
          <a:p>
            <a:pPr marL="0" indent="0">
              <a:buNone/>
            </a:pPr>
            <a:endParaRPr lang="en-US" sz="1600" dirty="0">
              <a:solidFill>
                <a:srgbClr val="2F2F2F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2F2F2F"/>
                </a:solidFill>
              </a:rPr>
              <a:t>2 different types, AC- and DC- coupled</a:t>
            </a:r>
          </a:p>
          <a:p>
            <a:pPr marL="0" indent="0">
              <a:buNone/>
            </a:pPr>
            <a:endParaRPr lang="en-US" sz="1600" dirty="0">
              <a:solidFill>
                <a:srgbClr val="2F2F2F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2F2F2F"/>
                </a:solidFill>
              </a:rPr>
              <a:t>They have proven to provide: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3"/>
                </a:solidFill>
              </a:rPr>
              <a:t>Exceptional spatial resolution</a:t>
            </a:r>
          </a:p>
          <a:p>
            <a:pPr marL="628650" lvl="1" indent="-285750">
              <a:buFont typeface="Arial" panose="020B0604020202020204" pitchFamily="34" charset="0"/>
              <a:buChar char="–"/>
            </a:pPr>
            <a:r>
              <a:rPr lang="en-US" sz="1400" dirty="0">
                <a:solidFill>
                  <a:srgbClr val="2F2F2F"/>
                </a:solidFill>
              </a:rPr>
              <a:t>about </a:t>
            </a:r>
            <a:r>
              <a:rPr lang="en-US" sz="1400" b="1" dirty="0">
                <a:solidFill>
                  <a:srgbClr val="2F2F2F"/>
                </a:solidFill>
              </a:rPr>
              <a:t>x10 better </a:t>
            </a:r>
            <a:r>
              <a:rPr lang="en-US" sz="1400" dirty="0">
                <a:solidFill>
                  <a:srgbClr val="2F2F2F"/>
                </a:solidFill>
              </a:rPr>
              <a:t>than traditional pixelated sensors</a:t>
            </a:r>
          </a:p>
          <a:p>
            <a:pPr marL="628650" lvl="1" indent="-285750">
              <a:buFont typeface="Arial" panose="020B0604020202020204" pitchFamily="34" charset="0"/>
              <a:buChar char="–"/>
            </a:pPr>
            <a:r>
              <a:rPr lang="en-US" b="1" dirty="0">
                <a:solidFill>
                  <a:srgbClr val="2F2F2F"/>
                </a:solidFill>
              </a:rPr>
              <a:t>Fewer pixels</a:t>
            </a:r>
            <a:r>
              <a:rPr lang="en-US" dirty="0">
                <a:solidFill>
                  <a:srgbClr val="2F2F2F"/>
                </a:solidFill>
              </a:rPr>
              <a:t> – less power consumption</a:t>
            </a:r>
          </a:p>
          <a:p>
            <a:pPr marL="628650" lvl="1" indent="-285750">
              <a:buFont typeface="Arial" panose="020B0604020202020204" pitchFamily="34" charset="0"/>
              <a:buChar char="–"/>
            </a:pPr>
            <a:endParaRPr lang="en-US" sz="1400" dirty="0">
              <a:solidFill>
                <a:srgbClr val="2F2F2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Time resolution comparable to the one of LGADs </a:t>
            </a:r>
            <a:r>
              <a:rPr lang="en-US" sz="1600" dirty="0">
                <a:solidFill>
                  <a:srgbClr val="2F2F2F"/>
                </a:solidFill>
              </a:rPr>
              <a:t>(very good)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F2F2F"/>
              </a:solidFill>
            </a:endParaRPr>
          </a:p>
          <a:p>
            <a:r>
              <a:rPr lang="en-US" sz="1600" dirty="0">
                <a:solidFill>
                  <a:srgbClr val="2F2F2F"/>
                </a:solidFill>
              </a:rPr>
              <a:t>A lot of different groups started fabricating these detectors, probably the idea is a good one!</a:t>
            </a:r>
          </a:p>
        </p:txBody>
      </p:sp>
      <p:sp>
        <p:nvSpPr>
          <p:cNvPr id="5" name="Google Shape;150;p26">
            <a:extLst>
              <a:ext uri="{FF2B5EF4-FFF2-40B4-BE49-F238E27FC236}">
                <a16:creationId xmlns:a16="http://schemas.microsoft.com/office/drawing/2014/main" id="{0E90A8CE-07CE-97D3-B30A-BC5EA37A9581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98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673D316E-ED83-478C-B962-610D21A87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0CC54055-2894-0D8A-5C73-6C39A41EA8DF}"/>
              </a:ext>
            </a:extLst>
          </p:cNvPr>
          <p:cNvSpPr/>
          <p:nvPr/>
        </p:nvSpPr>
        <p:spPr>
          <a:xfrm>
            <a:off x="2914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4" name="Rectangle: Rounded Corners 243">
            <a:extLst>
              <a:ext uri="{FF2B5EF4-FFF2-40B4-BE49-F238E27FC236}">
                <a16:creationId xmlns:a16="http://schemas.microsoft.com/office/drawing/2014/main" id="{B2E7C880-0114-3106-C38E-65A829D836CC}"/>
              </a:ext>
            </a:extLst>
          </p:cNvPr>
          <p:cNvSpPr/>
          <p:nvPr/>
        </p:nvSpPr>
        <p:spPr>
          <a:xfrm>
            <a:off x="2908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E445E2BC-D403-07DB-4AB5-36944B657BA0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E8F1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654FFF5F-733C-0CE0-DABD-D4A6625F96E7}"/>
              </a:ext>
            </a:extLst>
          </p:cNvPr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5EECA4E2-20B9-3C24-307B-4E2759999CE0}"/>
              </a:ext>
            </a:extLst>
          </p:cNvPr>
          <p:cNvSpPr/>
          <p:nvPr/>
        </p:nvSpPr>
        <p:spPr>
          <a:xfrm>
            <a:off x="152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78C7358E-4329-F396-19FD-8BC95D34AFCA}"/>
              </a:ext>
            </a:extLst>
          </p:cNvPr>
          <p:cNvSpPr/>
          <p:nvPr/>
        </p:nvSpPr>
        <p:spPr>
          <a:xfrm>
            <a:off x="3810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183F8996-1349-AA24-D6BC-1BD6AB1081BD}"/>
              </a:ext>
            </a:extLst>
          </p:cNvPr>
          <p:cNvSpPr/>
          <p:nvPr/>
        </p:nvSpPr>
        <p:spPr>
          <a:xfrm>
            <a:off x="6096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003FB24-B475-99B3-F644-287E3888395F}"/>
              </a:ext>
            </a:extLst>
          </p:cNvPr>
          <p:cNvSpPr/>
          <p:nvPr/>
        </p:nvSpPr>
        <p:spPr>
          <a:xfrm>
            <a:off x="787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CE77E2AE-19EC-667E-AFBD-329B881AC0ED}"/>
              </a:ext>
            </a:extLst>
          </p:cNvPr>
          <p:cNvSpPr/>
          <p:nvPr/>
        </p:nvSpPr>
        <p:spPr>
          <a:xfrm>
            <a:off x="2374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9225E997-49FB-8386-64FB-551CF908A4A2}"/>
              </a:ext>
            </a:extLst>
          </p:cNvPr>
          <p:cNvSpPr/>
          <p:nvPr/>
        </p:nvSpPr>
        <p:spPr>
          <a:xfrm>
            <a:off x="4470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689D5FBA-BA10-E15E-9147-FA074F7564C0}"/>
              </a:ext>
            </a:extLst>
          </p:cNvPr>
          <p:cNvSpPr/>
          <p:nvPr/>
        </p:nvSpPr>
        <p:spPr>
          <a:xfrm>
            <a:off x="6565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8FD6F630-818F-7957-9589-F7EE92DD50AD}"/>
              </a:ext>
            </a:extLst>
          </p:cNvPr>
          <p:cNvSpPr/>
          <p:nvPr/>
        </p:nvSpPr>
        <p:spPr>
          <a:xfrm>
            <a:off x="8661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71DAA278-8E78-896D-2FB6-E8EE2CBD8F2A}"/>
              </a:ext>
            </a:extLst>
          </p:cNvPr>
          <p:cNvSpPr/>
          <p:nvPr/>
        </p:nvSpPr>
        <p:spPr>
          <a:xfrm>
            <a:off x="609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455935B6-ED15-C2B0-F929-2A7E2188F866}"/>
              </a:ext>
            </a:extLst>
          </p:cNvPr>
          <p:cNvSpPr/>
          <p:nvPr/>
        </p:nvSpPr>
        <p:spPr>
          <a:xfrm>
            <a:off x="609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8E83D4F7-616D-BD64-56A4-6AA09941695F}"/>
              </a:ext>
            </a:extLst>
          </p:cNvPr>
          <p:cNvSpPr/>
          <p:nvPr/>
        </p:nvSpPr>
        <p:spPr>
          <a:xfrm>
            <a:off x="685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5394A72-05E2-F53A-37EC-30FECAC2BA7A}"/>
              </a:ext>
            </a:extLst>
          </p:cNvPr>
          <p:cNvSpPr/>
          <p:nvPr/>
        </p:nvSpPr>
        <p:spPr>
          <a:xfrm>
            <a:off x="685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5A8141CE-5F71-7BE2-040B-9F57999DE698}"/>
              </a:ext>
            </a:extLst>
          </p:cNvPr>
          <p:cNvSpPr/>
          <p:nvPr/>
        </p:nvSpPr>
        <p:spPr>
          <a:xfrm>
            <a:off x="1397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6078E017-B93B-C08F-EA5A-1EED7BF006CC}"/>
              </a:ext>
            </a:extLst>
          </p:cNvPr>
          <p:cNvSpPr/>
          <p:nvPr/>
        </p:nvSpPr>
        <p:spPr>
          <a:xfrm>
            <a:off x="685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ACEA8C19-ED31-5BCD-05C5-A8F77E6BB7B4}"/>
              </a:ext>
            </a:extLst>
          </p:cNvPr>
          <p:cNvSpPr/>
          <p:nvPr/>
        </p:nvSpPr>
        <p:spPr>
          <a:xfrm>
            <a:off x="2705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41604C2C-119A-6AEF-E772-604BA38DFCD7}"/>
              </a:ext>
            </a:extLst>
          </p:cNvPr>
          <p:cNvSpPr/>
          <p:nvPr/>
        </p:nvSpPr>
        <p:spPr>
          <a:xfrm>
            <a:off x="2705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DE652E3B-06DB-00B8-3648-E3B77DF07FCC}"/>
              </a:ext>
            </a:extLst>
          </p:cNvPr>
          <p:cNvSpPr/>
          <p:nvPr/>
        </p:nvSpPr>
        <p:spPr>
          <a:xfrm>
            <a:off x="2781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A56A50DA-3CD4-BA8A-2367-38364606A1A8}"/>
              </a:ext>
            </a:extLst>
          </p:cNvPr>
          <p:cNvSpPr/>
          <p:nvPr/>
        </p:nvSpPr>
        <p:spPr>
          <a:xfrm>
            <a:off x="2781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1A5FF8D7-AFAB-EAA7-A414-AD833F601F88}"/>
              </a:ext>
            </a:extLst>
          </p:cNvPr>
          <p:cNvSpPr/>
          <p:nvPr/>
        </p:nvSpPr>
        <p:spPr>
          <a:xfrm>
            <a:off x="3492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55DDCCAA-E340-D21C-1542-639708D5B444}"/>
              </a:ext>
            </a:extLst>
          </p:cNvPr>
          <p:cNvSpPr/>
          <p:nvPr/>
        </p:nvSpPr>
        <p:spPr>
          <a:xfrm>
            <a:off x="2781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30B39EC0-A583-AA5C-18BB-FDE84DFBD9D0}"/>
              </a:ext>
            </a:extLst>
          </p:cNvPr>
          <p:cNvSpPr/>
          <p:nvPr/>
        </p:nvSpPr>
        <p:spPr>
          <a:xfrm>
            <a:off x="4800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8CBF13E0-225F-3BA6-6198-FC19DE54D05B}"/>
              </a:ext>
            </a:extLst>
          </p:cNvPr>
          <p:cNvSpPr/>
          <p:nvPr/>
        </p:nvSpPr>
        <p:spPr>
          <a:xfrm>
            <a:off x="4800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9FC6BB4F-D6FB-816E-1B06-C7CF2FCB4427}"/>
              </a:ext>
            </a:extLst>
          </p:cNvPr>
          <p:cNvSpPr/>
          <p:nvPr/>
        </p:nvSpPr>
        <p:spPr>
          <a:xfrm>
            <a:off x="4876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B8167A04-095E-52BD-39AC-24918B73D1C8}"/>
              </a:ext>
            </a:extLst>
          </p:cNvPr>
          <p:cNvSpPr/>
          <p:nvPr/>
        </p:nvSpPr>
        <p:spPr>
          <a:xfrm>
            <a:off x="4876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B8803871-17BC-7192-E0F7-9E4B0911DF47}"/>
              </a:ext>
            </a:extLst>
          </p:cNvPr>
          <p:cNvSpPr/>
          <p:nvPr/>
        </p:nvSpPr>
        <p:spPr>
          <a:xfrm>
            <a:off x="5588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291DB00A-AEF7-C24A-6401-50B2D2CC2F58}"/>
              </a:ext>
            </a:extLst>
          </p:cNvPr>
          <p:cNvSpPr/>
          <p:nvPr/>
        </p:nvSpPr>
        <p:spPr>
          <a:xfrm>
            <a:off x="4876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4E21F058-F4EA-3F25-3577-D04706F42A14}"/>
              </a:ext>
            </a:extLst>
          </p:cNvPr>
          <p:cNvSpPr/>
          <p:nvPr/>
        </p:nvSpPr>
        <p:spPr>
          <a:xfrm>
            <a:off x="6896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EADDC822-8472-0BB9-7F57-204E964E65D2}"/>
              </a:ext>
            </a:extLst>
          </p:cNvPr>
          <p:cNvSpPr/>
          <p:nvPr/>
        </p:nvSpPr>
        <p:spPr>
          <a:xfrm>
            <a:off x="6896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70DCDA1A-6430-780E-4217-EAF3FF7136E7}"/>
              </a:ext>
            </a:extLst>
          </p:cNvPr>
          <p:cNvSpPr/>
          <p:nvPr/>
        </p:nvSpPr>
        <p:spPr>
          <a:xfrm>
            <a:off x="6972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BCDF6BC6-3549-D33C-15BC-1584366FC9D6}"/>
              </a:ext>
            </a:extLst>
          </p:cNvPr>
          <p:cNvSpPr/>
          <p:nvPr/>
        </p:nvSpPr>
        <p:spPr>
          <a:xfrm>
            <a:off x="6972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766F1791-890E-FDA5-7018-5D3CACE4EB21}"/>
              </a:ext>
            </a:extLst>
          </p:cNvPr>
          <p:cNvSpPr/>
          <p:nvPr/>
        </p:nvSpPr>
        <p:spPr>
          <a:xfrm>
            <a:off x="7683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BC442C84-8B88-47CF-75AF-2962A5ECC886}"/>
              </a:ext>
            </a:extLst>
          </p:cNvPr>
          <p:cNvSpPr/>
          <p:nvPr/>
        </p:nvSpPr>
        <p:spPr>
          <a:xfrm>
            <a:off x="6972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7D8E4F1E-AAA0-91CC-5CAD-65936EC4D468}"/>
              </a:ext>
            </a:extLst>
          </p:cNvPr>
          <p:cNvSpPr/>
          <p:nvPr/>
        </p:nvSpPr>
        <p:spPr>
          <a:xfrm>
            <a:off x="381000" y="2946400"/>
            <a:ext cx="8382000" cy="863600"/>
          </a:xfrm>
          <a:prstGeom prst="roundRect">
            <a:avLst/>
          </a:prstGeom>
          <a:solidFill>
            <a:srgbClr val="EC001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F3F0ABFB-5F52-7D91-3942-B85778CB4850}"/>
              </a:ext>
            </a:extLst>
          </p:cNvPr>
          <p:cNvSpPr/>
          <p:nvPr/>
        </p:nvSpPr>
        <p:spPr>
          <a:xfrm>
            <a:off x="381000" y="2870200"/>
            <a:ext cx="8382000" cy="1524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9C54316F-9647-C83E-8A8B-A3562AACD0D0}"/>
              </a:ext>
            </a:extLst>
          </p:cNvPr>
          <p:cNvSpPr/>
          <p:nvPr/>
        </p:nvSpPr>
        <p:spPr>
          <a:xfrm>
            <a:off x="66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FD1B67C3-591E-4794-A73B-2493C5D4ED45}"/>
              </a:ext>
            </a:extLst>
          </p:cNvPr>
          <p:cNvSpPr/>
          <p:nvPr/>
        </p:nvSpPr>
        <p:spPr>
          <a:xfrm>
            <a:off x="167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995CBAEB-A9F8-5519-8878-C8A87C554A58}"/>
              </a:ext>
            </a:extLst>
          </p:cNvPr>
          <p:cNvSpPr/>
          <p:nvPr/>
        </p:nvSpPr>
        <p:spPr>
          <a:xfrm>
            <a:off x="269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8D4AC9D1-5432-49A4-0FCD-F9B8520F35AB}"/>
              </a:ext>
            </a:extLst>
          </p:cNvPr>
          <p:cNvSpPr/>
          <p:nvPr/>
        </p:nvSpPr>
        <p:spPr>
          <a:xfrm>
            <a:off x="3708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EF9220F9-CF3E-A04B-EB4F-1C0FD16A88CC}"/>
              </a:ext>
            </a:extLst>
          </p:cNvPr>
          <p:cNvSpPr/>
          <p:nvPr/>
        </p:nvSpPr>
        <p:spPr>
          <a:xfrm>
            <a:off x="4724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55C0C3F1-0238-84C3-BC4C-FDDF0F2B88F7}"/>
              </a:ext>
            </a:extLst>
          </p:cNvPr>
          <p:cNvSpPr/>
          <p:nvPr/>
        </p:nvSpPr>
        <p:spPr>
          <a:xfrm>
            <a:off x="574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6D783739-14D7-1ED9-C0B8-51423876771B}"/>
              </a:ext>
            </a:extLst>
          </p:cNvPr>
          <p:cNvSpPr/>
          <p:nvPr/>
        </p:nvSpPr>
        <p:spPr>
          <a:xfrm>
            <a:off x="675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A3A43E3F-FB04-82FD-1597-3B426DBE732F}"/>
              </a:ext>
            </a:extLst>
          </p:cNvPr>
          <p:cNvSpPr/>
          <p:nvPr/>
        </p:nvSpPr>
        <p:spPr>
          <a:xfrm>
            <a:off x="777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6FCF62BD-526A-39FA-43BD-DFE88378EB0F}"/>
              </a:ext>
            </a:extLst>
          </p:cNvPr>
          <p:cNvSpPr/>
          <p:nvPr/>
        </p:nvSpPr>
        <p:spPr>
          <a:xfrm>
            <a:off x="381000" y="3581400"/>
            <a:ext cx="8382000" cy="88900"/>
          </a:xfrm>
          <a:prstGeom prst="rect">
            <a:avLst/>
          </a:prstGeom>
          <a:solidFill>
            <a:srgbClr val="ECEC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545F0735-416D-E1FC-3976-5852A10EBFFE}"/>
              </a:ext>
            </a:extLst>
          </p:cNvPr>
          <p:cNvSpPr/>
          <p:nvPr/>
        </p:nvSpPr>
        <p:spPr>
          <a:xfrm>
            <a:off x="1905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6A45AB61-B101-32CD-1FBF-174B49DA5736}"/>
              </a:ext>
            </a:extLst>
          </p:cNvPr>
          <p:cNvSpPr/>
          <p:nvPr/>
        </p:nvSpPr>
        <p:spPr>
          <a:xfrm>
            <a:off x="3937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D0355197-E62D-B397-5937-85076B67F4CA}"/>
              </a:ext>
            </a:extLst>
          </p:cNvPr>
          <p:cNvSpPr/>
          <p:nvPr/>
        </p:nvSpPr>
        <p:spPr>
          <a:xfrm>
            <a:off x="5969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5AED594C-E1E2-F87F-FAE8-C1CD0E9BA91E}"/>
              </a:ext>
            </a:extLst>
          </p:cNvPr>
          <p:cNvSpPr/>
          <p:nvPr/>
        </p:nvSpPr>
        <p:spPr>
          <a:xfrm>
            <a:off x="8001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C66E14-1907-7775-3FA1-DF65FB989375}"/>
              </a:ext>
            </a:extLst>
          </p:cNvPr>
          <p:cNvSpPr/>
          <p:nvPr/>
        </p:nvSpPr>
        <p:spPr>
          <a:xfrm>
            <a:off x="0" y="3810000"/>
            <a:ext cx="9144000" cy="1333500"/>
          </a:xfrm>
          <a:prstGeom prst="rect">
            <a:avLst/>
          </a:prstGeom>
          <a:solidFill>
            <a:srgbClr val="F0EAE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EABDBC-D9BC-2A6E-1D92-A1A701B3142A}"/>
              </a:ext>
            </a:extLst>
          </p:cNvPr>
          <p:cNvSpPr/>
          <p:nvPr/>
        </p:nvSpPr>
        <p:spPr>
          <a:xfrm>
            <a:off x="0" y="3810000"/>
            <a:ext cx="9144000" cy="38100"/>
          </a:xfrm>
          <a:prstGeom prst="rect">
            <a:avLst/>
          </a:prstGeom>
          <a:solidFill>
            <a:srgbClr val="E4DBC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CD69FB3-AACE-3A63-138F-18AE2F5B6EF7}"/>
              </a:ext>
            </a:extLst>
          </p:cNvPr>
          <p:cNvSpPr/>
          <p:nvPr/>
        </p:nvSpPr>
        <p:spPr>
          <a:xfrm>
            <a:off x="70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7AC5237-BFB8-67EB-CEA1-53408D1407EE}"/>
              </a:ext>
            </a:extLst>
          </p:cNvPr>
          <p:cNvSpPr/>
          <p:nvPr/>
        </p:nvSpPr>
        <p:spPr>
          <a:xfrm>
            <a:off x="76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3BFB195-DA7D-B73B-B3F3-4BFC49A0DEBE}"/>
              </a:ext>
            </a:extLst>
          </p:cNvPr>
          <p:cNvSpPr/>
          <p:nvPr/>
        </p:nvSpPr>
        <p:spPr>
          <a:xfrm>
            <a:off x="672846" y="3752596"/>
            <a:ext cx="178308" cy="257556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84C2000-B800-8876-821D-5CB3295E0C57}"/>
              </a:ext>
            </a:extLst>
          </p:cNvPr>
          <p:cNvSpPr/>
          <p:nvPr/>
        </p:nvSpPr>
        <p:spPr>
          <a:xfrm>
            <a:off x="682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A302F0E-C433-5A52-44F4-F5274A3C5748}"/>
              </a:ext>
            </a:extLst>
          </p:cNvPr>
          <p:cNvSpPr/>
          <p:nvPr/>
        </p:nvSpPr>
        <p:spPr>
          <a:xfrm>
            <a:off x="684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6A5B2C-92C5-6644-2381-42E1AB5B5554}"/>
              </a:ext>
            </a:extLst>
          </p:cNvPr>
          <p:cNvSpPr/>
          <p:nvPr/>
        </p:nvSpPr>
        <p:spPr>
          <a:xfrm>
            <a:off x="71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192B9F9-DE5C-35C6-F83B-7A89F26342CC}"/>
              </a:ext>
            </a:extLst>
          </p:cNvPr>
          <p:cNvSpPr/>
          <p:nvPr/>
        </p:nvSpPr>
        <p:spPr>
          <a:xfrm>
            <a:off x="1851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72B9F57-8452-766B-8239-F7529D419F8B}"/>
              </a:ext>
            </a:extLst>
          </p:cNvPr>
          <p:cNvSpPr/>
          <p:nvPr/>
        </p:nvSpPr>
        <p:spPr>
          <a:xfrm>
            <a:off x="1908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662B061-8C99-A4E2-5393-9709F02D777B}"/>
              </a:ext>
            </a:extLst>
          </p:cNvPr>
          <p:cNvSpPr/>
          <p:nvPr/>
        </p:nvSpPr>
        <p:spPr>
          <a:xfrm>
            <a:off x="1815845" y="3752596"/>
            <a:ext cx="178308" cy="257556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61526DA-F09B-0D15-B94A-4E1FB4142832}"/>
              </a:ext>
            </a:extLst>
          </p:cNvPr>
          <p:cNvSpPr/>
          <p:nvPr/>
        </p:nvSpPr>
        <p:spPr>
          <a:xfrm>
            <a:off x="1825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F48ED7E-C541-5A36-5987-447B5AA0C3B0}"/>
              </a:ext>
            </a:extLst>
          </p:cNvPr>
          <p:cNvSpPr/>
          <p:nvPr/>
        </p:nvSpPr>
        <p:spPr>
          <a:xfrm>
            <a:off x="1922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C32CF80-928A-D751-D896-3F63CAAFEB3F}"/>
              </a:ext>
            </a:extLst>
          </p:cNvPr>
          <p:cNvSpPr/>
          <p:nvPr/>
        </p:nvSpPr>
        <p:spPr>
          <a:xfrm>
            <a:off x="1857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106E978-46EF-A45E-A045-DCDAA49F9978}"/>
              </a:ext>
            </a:extLst>
          </p:cNvPr>
          <p:cNvSpPr/>
          <p:nvPr/>
        </p:nvSpPr>
        <p:spPr>
          <a:xfrm>
            <a:off x="451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1BFEF98-4B94-8FDD-1889-3ACB24C362A1}"/>
              </a:ext>
            </a:extLst>
          </p:cNvPr>
          <p:cNvSpPr/>
          <p:nvPr/>
        </p:nvSpPr>
        <p:spPr>
          <a:xfrm>
            <a:off x="457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6F2A83C-6B9C-DD31-0112-B1D4E9A8987F}"/>
              </a:ext>
            </a:extLst>
          </p:cNvPr>
          <p:cNvSpPr/>
          <p:nvPr/>
        </p:nvSpPr>
        <p:spPr>
          <a:xfrm>
            <a:off x="4482846" y="3752596"/>
            <a:ext cx="178308" cy="257556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03F882C-9E1E-CC5E-3C0C-C168FE58A1BA}"/>
              </a:ext>
            </a:extLst>
          </p:cNvPr>
          <p:cNvSpPr/>
          <p:nvPr/>
        </p:nvSpPr>
        <p:spPr>
          <a:xfrm>
            <a:off x="4492752" y="3632200"/>
            <a:ext cx="158496" cy="158496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1220532-6BD1-430F-50FB-DF655C14B1D8}"/>
              </a:ext>
            </a:extLst>
          </p:cNvPr>
          <p:cNvSpPr/>
          <p:nvPr/>
        </p:nvSpPr>
        <p:spPr>
          <a:xfrm>
            <a:off x="458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900814B-9750-6D3D-FA2A-979D582468C5}"/>
              </a:ext>
            </a:extLst>
          </p:cNvPr>
          <p:cNvSpPr/>
          <p:nvPr/>
        </p:nvSpPr>
        <p:spPr>
          <a:xfrm>
            <a:off x="452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98B60BA-8A55-EA63-1743-5CE1D9FD0080}"/>
              </a:ext>
            </a:extLst>
          </p:cNvPr>
          <p:cNvSpPr/>
          <p:nvPr/>
        </p:nvSpPr>
        <p:spPr>
          <a:xfrm>
            <a:off x="5915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48CD4FD-E76A-1C1F-46A2-80A3F41E7FFF}"/>
              </a:ext>
            </a:extLst>
          </p:cNvPr>
          <p:cNvSpPr/>
          <p:nvPr/>
        </p:nvSpPr>
        <p:spPr>
          <a:xfrm>
            <a:off x="5972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A9AE856-6B18-6DBD-B871-3CFFE9377203}"/>
              </a:ext>
            </a:extLst>
          </p:cNvPr>
          <p:cNvSpPr/>
          <p:nvPr/>
        </p:nvSpPr>
        <p:spPr>
          <a:xfrm>
            <a:off x="5879846" y="3752596"/>
            <a:ext cx="178308" cy="257556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AFE851F-4C9A-D11B-BA0E-0C5C4409ABFB}"/>
              </a:ext>
            </a:extLst>
          </p:cNvPr>
          <p:cNvSpPr/>
          <p:nvPr/>
        </p:nvSpPr>
        <p:spPr>
          <a:xfrm>
            <a:off x="5889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A8854AA-4886-2E06-6951-F0804087E9D9}"/>
              </a:ext>
            </a:extLst>
          </p:cNvPr>
          <p:cNvSpPr/>
          <p:nvPr/>
        </p:nvSpPr>
        <p:spPr>
          <a:xfrm>
            <a:off x="5891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FF9900E-0A1A-E3C0-F601-5FE9E5F1052D}"/>
              </a:ext>
            </a:extLst>
          </p:cNvPr>
          <p:cNvSpPr/>
          <p:nvPr/>
        </p:nvSpPr>
        <p:spPr>
          <a:xfrm>
            <a:off x="5921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BA5B359-031B-FFCB-F319-1A3A66B3C3D2}"/>
              </a:ext>
            </a:extLst>
          </p:cNvPr>
          <p:cNvSpPr/>
          <p:nvPr/>
        </p:nvSpPr>
        <p:spPr>
          <a:xfrm>
            <a:off x="705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03275BE-E164-3F15-D3C2-2CBBCF5C32C5}"/>
              </a:ext>
            </a:extLst>
          </p:cNvPr>
          <p:cNvSpPr/>
          <p:nvPr/>
        </p:nvSpPr>
        <p:spPr>
          <a:xfrm>
            <a:off x="711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1E23205-8994-AB26-9862-99E051295F9A}"/>
              </a:ext>
            </a:extLst>
          </p:cNvPr>
          <p:cNvSpPr/>
          <p:nvPr/>
        </p:nvSpPr>
        <p:spPr>
          <a:xfrm>
            <a:off x="7022846" y="3752596"/>
            <a:ext cx="178308" cy="257556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40603DB-DF7E-1D56-0B3E-42E4DB2512D4}"/>
              </a:ext>
            </a:extLst>
          </p:cNvPr>
          <p:cNvSpPr/>
          <p:nvPr/>
        </p:nvSpPr>
        <p:spPr>
          <a:xfrm>
            <a:off x="7032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54F8702-873E-2C38-CDAF-E61D722E645C}"/>
              </a:ext>
            </a:extLst>
          </p:cNvPr>
          <p:cNvSpPr/>
          <p:nvPr/>
        </p:nvSpPr>
        <p:spPr>
          <a:xfrm>
            <a:off x="712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4D3B3F4-4E70-4BA8-B59E-B25D22FD3343}"/>
              </a:ext>
            </a:extLst>
          </p:cNvPr>
          <p:cNvSpPr/>
          <p:nvPr/>
        </p:nvSpPr>
        <p:spPr>
          <a:xfrm>
            <a:off x="706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ED601A6-DFC7-9389-7B0C-8B216BC34D4A}"/>
              </a:ext>
            </a:extLst>
          </p:cNvPr>
          <p:cNvSpPr/>
          <p:nvPr/>
        </p:nvSpPr>
        <p:spPr>
          <a:xfrm>
            <a:off x="832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19E696F-9834-0401-EF2D-8B5219DC3633}"/>
              </a:ext>
            </a:extLst>
          </p:cNvPr>
          <p:cNvSpPr/>
          <p:nvPr/>
        </p:nvSpPr>
        <p:spPr>
          <a:xfrm>
            <a:off x="838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D58CEAAC-81BF-19F3-CFAC-AE598C052FF0}"/>
              </a:ext>
            </a:extLst>
          </p:cNvPr>
          <p:cNvSpPr/>
          <p:nvPr/>
        </p:nvSpPr>
        <p:spPr>
          <a:xfrm>
            <a:off x="8292846" y="3752596"/>
            <a:ext cx="178308" cy="257556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6A6AFF5-BC2E-7EFA-4F96-569F688A4102}"/>
              </a:ext>
            </a:extLst>
          </p:cNvPr>
          <p:cNvSpPr/>
          <p:nvPr/>
        </p:nvSpPr>
        <p:spPr>
          <a:xfrm>
            <a:off x="8302752" y="3632200"/>
            <a:ext cx="158496" cy="158496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59A6096-871A-F0F6-E852-1497274FEBD1}"/>
              </a:ext>
            </a:extLst>
          </p:cNvPr>
          <p:cNvSpPr/>
          <p:nvPr/>
        </p:nvSpPr>
        <p:spPr>
          <a:xfrm>
            <a:off x="8304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94AD17A-E5E6-DB90-881B-8B2C8E6FC65B}"/>
              </a:ext>
            </a:extLst>
          </p:cNvPr>
          <p:cNvSpPr/>
          <p:nvPr/>
        </p:nvSpPr>
        <p:spPr>
          <a:xfrm>
            <a:off x="833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C921E2B4-54A4-A999-0A5F-140373D1D2C7}"/>
              </a:ext>
            </a:extLst>
          </p:cNvPr>
          <p:cNvSpPr/>
          <p:nvPr/>
        </p:nvSpPr>
        <p:spPr>
          <a:xfrm>
            <a:off x="1074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568EC602-9E58-E12F-EBAC-6659D5D4A33F}"/>
              </a:ext>
            </a:extLst>
          </p:cNvPr>
          <p:cNvSpPr/>
          <p:nvPr/>
        </p:nvSpPr>
        <p:spPr>
          <a:xfrm>
            <a:off x="1148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0EB23CB9-067B-A079-88C9-CBDA39AA84EF}"/>
              </a:ext>
            </a:extLst>
          </p:cNvPr>
          <p:cNvSpPr/>
          <p:nvPr/>
        </p:nvSpPr>
        <p:spPr>
          <a:xfrm>
            <a:off x="1028700" y="3987800"/>
            <a:ext cx="228600" cy="33020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2DE6ED2-85B7-72BC-8F08-5A98A5E138E1}"/>
              </a:ext>
            </a:extLst>
          </p:cNvPr>
          <p:cNvSpPr/>
          <p:nvPr/>
        </p:nvSpPr>
        <p:spPr>
          <a:xfrm>
            <a:off x="1041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555C72-C662-FA03-EF33-38B4A52B0BEB}"/>
              </a:ext>
            </a:extLst>
          </p:cNvPr>
          <p:cNvSpPr/>
          <p:nvPr/>
        </p:nvSpPr>
        <p:spPr>
          <a:xfrm>
            <a:off x="1165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D0CEAEA-E024-9BFA-7AA3-E6593FE94E8D}"/>
              </a:ext>
            </a:extLst>
          </p:cNvPr>
          <p:cNvSpPr/>
          <p:nvPr/>
        </p:nvSpPr>
        <p:spPr>
          <a:xfrm>
            <a:off x="1082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708B7829-F60C-F19D-57F9-86E7ADE51066}"/>
              </a:ext>
            </a:extLst>
          </p:cNvPr>
          <p:cNvSpPr/>
          <p:nvPr/>
        </p:nvSpPr>
        <p:spPr>
          <a:xfrm>
            <a:off x="2217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39A132C0-092E-8EAF-FC5A-404DC7C8EE7D}"/>
              </a:ext>
            </a:extLst>
          </p:cNvPr>
          <p:cNvSpPr/>
          <p:nvPr/>
        </p:nvSpPr>
        <p:spPr>
          <a:xfrm>
            <a:off x="2291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A0EEDD80-54E8-DF1C-D984-BB89262443BE}"/>
              </a:ext>
            </a:extLst>
          </p:cNvPr>
          <p:cNvSpPr/>
          <p:nvPr/>
        </p:nvSpPr>
        <p:spPr>
          <a:xfrm>
            <a:off x="2171700" y="3987800"/>
            <a:ext cx="228600" cy="33020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1540049-8605-1355-AE7B-47E46EE7E441}"/>
              </a:ext>
            </a:extLst>
          </p:cNvPr>
          <p:cNvSpPr/>
          <p:nvPr/>
        </p:nvSpPr>
        <p:spPr>
          <a:xfrm>
            <a:off x="2184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84C9C102-59A1-280E-2A54-DB4837E7BA31}"/>
              </a:ext>
            </a:extLst>
          </p:cNvPr>
          <p:cNvSpPr/>
          <p:nvPr/>
        </p:nvSpPr>
        <p:spPr>
          <a:xfrm>
            <a:off x="2186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8895890C-A1CD-28A3-B27C-75D02C0BA69B}"/>
              </a:ext>
            </a:extLst>
          </p:cNvPr>
          <p:cNvSpPr/>
          <p:nvPr/>
        </p:nvSpPr>
        <p:spPr>
          <a:xfrm>
            <a:off x="2225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130BE1FF-09B8-8D27-DC27-30ABE987D8BE}"/>
              </a:ext>
            </a:extLst>
          </p:cNvPr>
          <p:cNvSpPr/>
          <p:nvPr/>
        </p:nvSpPr>
        <p:spPr>
          <a:xfrm>
            <a:off x="374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1F1DFA0A-3255-C39B-E213-E65DCEBCA4A0}"/>
              </a:ext>
            </a:extLst>
          </p:cNvPr>
          <p:cNvSpPr/>
          <p:nvPr/>
        </p:nvSpPr>
        <p:spPr>
          <a:xfrm>
            <a:off x="3815079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B7B025ED-20FB-8651-C78E-280B58DA9414}"/>
              </a:ext>
            </a:extLst>
          </p:cNvPr>
          <p:cNvSpPr/>
          <p:nvPr/>
        </p:nvSpPr>
        <p:spPr>
          <a:xfrm>
            <a:off x="3695700" y="3987800"/>
            <a:ext cx="228600" cy="330200"/>
          </a:xfrm>
          <a:prstGeom prst="roundRect">
            <a:avLst/>
          </a:prstGeom>
          <a:solidFill>
            <a:srgbClr val="F28DB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45F108F-FE66-76E0-9155-6A18ACFBFC98}"/>
              </a:ext>
            </a:extLst>
          </p:cNvPr>
          <p:cNvSpPr/>
          <p:nvPr/>
        </p:nvSpPr>
        <p:spPr>
          <a:xfrm>
            <a:off x="37084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4247A8E-4ED2-6492-7ED5-C0943471B0B2}"/>
              </a:ext>
            </a:extLst>
          </p:cNvPr>
          <p:cNvSpPr/>
          <p:nvPr/>
        </p:nvSpPr>
        <p:spPr>
          <a:xfrm>
            <a:off x="383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9F5929E-AA53-E5D5-97C5-FEA1A99241A4}"/>
              </a:ext>
            </a:extLst>
          </p:cNvPr>
          <p:cNvSpPr/>
          <p:nvPr/>
        </p:nvSpPr>
        <p:spPr>
          <a:xfrm>
            <a:off x="374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AE71C078-E237-84CE-29B6-8EA5A4FBE82B}"/>
              </a:ext>
            </a:extLst>
          </p:cNvPr>
          <p:cNvSpPr/>
          <p:nvPr/>
        </p:nvSpPr>
        <p:spPr>
          <a:xfrm>
            <a:off x="5138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806C0F80-BEB7-5C58-F75B-3B243E2CDB89}"/>
              </a:ext>
            </a:extLst>
          </p:cNvPr>
          <p:cNvSpPr/>
          <p:nvPr/>
        </p:nvSpPr>
        <p:spPr>
          <a:xfrm>
            <a:off x="5212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877BA956-4A1F-32BA-B1BF-683F70C56141}"/>
              </a:ext>
            </a:extLst>
          </p:cNvPr>
          <p:cNvSpPr/>
          <p:nvPr/>
        </p:nvSpPr>
        <p:spPr>
          <a:xfrm>
            <a:off x="5092700" y="3987800"/>
            <a:ext cx="228600" cy="330200"/>
          </a:xfrm>
          <a:prstGeom prst="roundRect">
            <a:avLst/>
          </a:prstGeom>
          <a:solidFill>
            <a:srgbClr val="E15E3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22994B-136F-40D4-03F3-27B0AD51D7FB}"/>
              </a:ext>
            </a:extLst>
          </p:cNvPr>
          <p:cNvSpPr/>
          <p:nvPr/>
        </p:nvSpPr>
        <p:spPr>
          <a:xfrm>
            <a:off x="5105400" y="3822700"/>
            <a:ext cx="203200" cy="2032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1FA5CF7F-B815-BE40-3253-0ABCA6B3670C}"/>
              </a:ext>
            </a:extLst>
          </p:cNvPr>
          <p:cNvSpPr/>
          <p:nvPr/>
        </p:nvSpPr>
        <p:spPr>
          <a:xfrm>
            <a:off x="510794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EBC64BA7-65DB-277B-8DBC-E197D7B4FD7B}"/>
              </a:ext>
            </a:extLst>
          </p:cNvPr>
          <p:cNvSpPr/>
          <p:nvPr/>
        </p:nvSpPr>
        <p:spPr>
          <a:xfrm>
            <a:off x="5146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0AEF70CD-8394-4678-BB85-A756C36D0E7F}"/>
              </a:ext>
            </a:extLst>
          </p:cNvPr>
          <p:cNvSpPr/>
          <p:nvPr/>
        </p:nvSpPr>
        <p:spPr>
          <a:xfrm>
            <a:off x="628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ABE1F97C-5D03-6F40-8580-FF978CFB510E}"/>
              </a:ext>
            </a:extLst>
          </p:cNvPr>
          <p:cNvSpPr/>
          <p:nvPr/>
        </p:nvSpPr>
        <p:spPr>
          <a:xfrm>
            <a:off x="635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DFD13D25-F5CA-7B3D-562B-C344BD6DDA1A}"/>
              </a:ext>
            </a:extLst>
          </p:cNvPr>
          <p:cNvSpPr/>
          <p:nvPr/>
        </p:nvSpPr>
        <p:spPr>
          <a:xfrm>
            <a:off x="6235700" y="3987800"/>
            <a:ext cx="228600" cy="330200"/>
          </a:xfrm>
          <a:prstGeom prst="roundRect">
            <a:avLst/>
          </a:prstGeom>
          <a:solidFill>
            <a:srgbClr val="2A9D8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C6BBEBCD-213E-383E-9424-DCAF3DDEFA65}"/>
              </a:ext>
            </a:extLst>
          </p:cNvPr>
          <p:cNvSpPr/>
          <p:nvPr/>
        </p:nvSpPr>
        <p:spPr>
          <a:xfrm>
            <a:off x="6248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AC168D6C-433B-2F34-3946-E5CB8024705C}"/>
              </a:ext>
            </a:extLst>
          </p:cNvPr>
          <p:cNvSpPr/>
          <p:nvPr/>
        </p:nvSpPr>
        <p:spPr>
          <a:xfrm>
            <a:off x="637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60FCEF67-1564-A0F9-7204-7153EBDD8DBB}"/>
              </a:ext>
            </a:extLst>
          </p:cNvPr>
          <p:cNvSpPr/>
          <p:nvPr/>
        </p:nvSpPr>
        <p:spPr>
          <a:xfrm>
            <a:off x="628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5830FFA4-9252-42C7-0321-EF90B8A00500}"/>
              </a:ext>
            </a:extLst>
          </p:cNvPr>
          <p:cNvSpPr/>
          <p:nvPr/>
        </p:nvSpPr>
        <p:spPr>
          <a:xfrm>
            <a:off x="755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C8E0F516-7728-12FD-13E6-EF8C619E3CA3}"/>
              </a:ext>
            </a:extLst>
          </p:cNvPr>
          <p:cNvSpPr/>
          <p:nvPr/>
        </p:nvSpPr>
        <p:spPr>
          <a:xfrm>
            <a:off x="762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F4170D81-F60B-FB89-E4B6-1D7FBF66236C}"/>
              </a:ext>
            </a:extLst>
          </p:cNvPr>
          <p:cNvSpPr/>
          <p:nvPr/>
        </p:nvSpPr>
        <p:spPr>
          <a:xfrm>
            <a:off x="7505700" y="3987800"/>
            <a:ext cx="228600" cy="330200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75C04BF2-37A4-C282-F376-302807585296}"/>
              </a:ext>
            </a:extLst>
          </p:cNvPr>
          <p:cNvSpPr/>
          <p:nvPr/>
        </p:nvSpPr>
        <p:spPr>
          <a:xfrm>
            <a:off x="7518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D051BEA5-D8C4-E6BA-33FF-FEEFBB387456}"/>
              </a:ext>
            </a:extLst>
          </p:cNvPr>
          <p:cNvSpPr/>
          <p:nvPr/>
        </p:nvSpPr>
        <p:spPr>
          <a:xfrm>
            <a:off x="7520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F73E6FEA-931D-0399-FDE2-A336930B4196}"/>
              </a:ext>
            </a:extLst>
          </p:cNvPr>
          <p:cNvSpPr/>
          <p:nvPr/>
        </p:nvSpPr>
        <p:spPr>
          <a:xfrm>
            <a:off x="7559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5745853E-80C7-8ABE-C432-9DDABF66F051}"/>
              </a:ext>
            </a:extLst>
          </p:cNvPr>
          <p:cNvSpPr/>
          <p:nvPr/>
        </p:nvSpPr>
        <p:spPr>
          <a:xfrm>
            <a:off x="85039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5277E964-FD0A-CAED-0E7D-44F112C27E68}"/>
              </a:ext>
            </a:extLst>
          </p:cNvPr>
          <p:cNvSpPr/>
          <p:nvPr/>
        </p:nvSpPr>
        <p:spPr>
          <a:xfrm>
            <a:off x="85775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03315E8F-253B-F064-F8BF-49E44DC23EA0}"/>
              </a:ext>
            </a:extLst>
          </p:cNvPr>
          <p:cNvSpPr/>
          <p:nvPr/>
        </p:nvSpPr>
        <p:spPr>
          <a:xfrm>
            <a:off x="8458200" y="3987800"/>
            <a:ext cx="228600" cy="330200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2E35494D-A6C8-9271-1F38-529ED7AC78E8}"/>
              </a:ext>
            </a:extLst>
          </p:cNvPr>
          <p:cNvSpPr/>
          <p:nvPr/>
        </p:nvSpPr>
        <p:spPr>
          <a:xfrm>
            <a:off x="84709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E8950E54-A0E5-8137-B04F-9A8A5763EC7B}"/>
              </a:ext>
            </a:extLst>
          </p:cNvPr>
          <p:cNvSpPr/>
          <p:nvPr/>
        </p:nvSpPr>
        <p:spPr>
          <a:xfrm>
            <a:off x="85953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60C2E9E6-66EE-188E-CB70-B5DD1B25242B}"/>
              </a:ext>
            </a:extLst>
          </p:cNvPr>
          <p:cNvSpPr/>
          <p:nvPr/>
        </p:nvSpPr>
        <p:spPr>
          <a:xfrm>
            <a:off x="85115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4F963FAE-FE91-C335-FBA8-F6183B3942E5}"/>
              </a:ext>
            </a:extLst>
          </p:cNvPr>
          <p:cNvSpPr/>
          <p:nvPr/>
        </p:nvSpPr>
        <p:spPr>
          <a:xfrm>
            <a:off x="4857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25A696EB-AE18-9034-AE40-6A3B421C6C3E}"/>
              </a:ext>
            </a:extLst>
          </p:cNvPr>
          <p:cNvSpPr/>
          <p:nvPr/>
        </p:nvSpPr>
        <p:spPr>
          <a:xfrm>
            <a:off x="5778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DF76D3FF-4D33-5527-14C5-8ECA9618CBD0}"/>
              </a:ext>
            </a:extLst>
          </p:cNvPr>
          <p:cNvSpPr/>
          <p:nvPr/>
        </p:nvSpPr>
        <p:spPr>
          <a:xfrm>
            <a:off x="428625" y="4210050"/>
            <a:ext cx="285750" cy="412750"/>
          </a:xfrm>
          <a:prstGeom prst="roundRect">
            <a:avLst/>
          </a:prstGeom>
          <a:solidFill>
            <a:srgbClr val="F4D35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7023992-05FE-5635-9BAE-7F1A394C1B6F}"/>
              </a:ext>
            </a:extLst>
          </p:cNvPr>
          <p:cNvSpPr/>
          <p:nvPr/>
        </p:nvSpPr>
        <p:spPr>
          <a:xfrm>
            <a:off x="4445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A1DE1F08-0C63-1E2A-BCFE-B0786C74AA6D}"/>
              </a:ext>
            </a:extLst>
          </p:cNvPr>
          <p:cNvSpPr/>
          <p:nvPr/>
        </p:nvSpPr>
        <p:spPr>
          <a:xfrm>
            <a:off x="4476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511355B3-BD18-43F2-7AEF-354EC84540AE}"/>
              </a:ext>
            </a:extLst>
          </p:cNvPr>
          <p:cNvSpPr/>
          <p:nvPr/>
        </p:nvSpPr>
        <p:spPr>
          <a:xfrm>
            <a:off x="4953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02379C93-207C-DC9A-5F4B-9792D0188960}"/>
              </a:ext>
            </a:extLst>
          </p:cNvPr>
          <p:cNvSpPr/>
          <p:nvPr/>
        </p:nvSpPr>
        <p:spPr>
          <a:xfrm>
            <a:off x="1692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1DA83851-0F6E-0C13-BF2D-513344E5DB7E}"/>
              </a:ext>
            </a:extLst>
          </p:cNvPr>
          <p:cNvSpPr/>
          <p:nvPr/>
        </p:nvSpPr>
        <p:spPr>
          <a:xfrm>
            <a:off x="1784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40E51C94-0E16-8BE2-9DCC-D8DC41A3B3AF}"/>
              </a:ext>
            </a:extLst>
          </p:cNvPr>
          <p:cNvSpPr/>
          <p:nvPr/>
        </p:nvSpPr>
        <p:spPr>
          <a:xfrm>
            <a:off x="1635125" y="4210050"/>
            <a:ext cx="285750" cy="412750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5B39F81A-3079-505E-0045-D72B7674CD3B}"/>
              </a:ext>
            </a:extLst>
          </p:cNvPr>
          <p:cNvSpPr/>
          <p:nvPr/>
        </p:nvSpPr>
        <p:spPr>
          <a:xfrm>
            <a:off x="1651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E7210D2E-F3C8-8E08-A1B9-739AC9109B3A}"/>
              </a:ext>
            </a:extLst>
          </p:cNvPr>
          <p:cNvSpPr/>
          <p:nvPr/>
        </p:nvSpPr>
        <p:spPr>
          <a:xfrm>
            <a:off x="1806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76D49DCF-2D5A-B12B-65BA-1008501987AD}"/>
              </a:ext>
            </a:extLst>
          </p:cNvPr>
          <p:cNvSpPr/>
          <p:nvPr/>
        </p:nvSpPr>
        <p:spPr>
          <a:xfrm>
            <a:off x="1701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EF9373F9-BA44-9F01-2274-9F80502ED42D}"/>
              </a:ext>
            </a:extLst>
          </p:cNvPr>
          <p:cNvSpPr/>
          <p:nvPr/>
        </p:nvSpPr>
        <p:spPr>
          <a:xfrm>
            <a:off x="4486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D3E00AD0-50B6-5B18-46A5-8EC76DD43EC4}"/>
              </a:ext>
            </a:extLst>
          </p:cNvPr>
          <p:cNvSpPr/>
          <p:nvPr/>
        </p:nvSpPr>
        <p:spPr>
          <a:xfrm>
            <a:off x="4578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0E52BFD3-761A-8B0C-3CC5-9E02BF47BD39}"/>
              </a:ext>
            </a:extLst>
          </p:cNvPr>
          <p:cNvSpPr/>
          <p:nvPr/>
        </p:nvSpPr>
        <p:spPr>
          <a:xfrm>
            <a:off x="4429125" y="4210050"/>
            <a:ext cx="285750" cy="4127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E0AB3DBF-F526-8C57-B8E0-3D04C28558B8}"/>
              </a:ext>
            </a:extLst>
          </p:cNvPr>
          <p:cNvSpPr/>
          <p:nvPr/>
        </p:nvSpPr>
        <p:spPr>
          <a:xfrm>
            <a:off x="4445000" y="3994150"/>
            <a:ext cx="254000" cy="2540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B777A24D-DEDE-3EBC-97DA-F21EA851EB21}"/>
              </a:ext>
            </a:extLst>
          </p:cNvPr>
          <p:cNvSpPr/>
          <p:nvPr/>
        </p:nvSpPr>
        <p:spPr>
          <a:xfrm>
            <a:off x="4600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CFECBC63-1256-4417-AB7C-8B32B290812B}"/>
              </a:ext>
            </a:extLst>
          </p:cNvPr>
          <p:cNvSpPr/>
          <p:nvPr/>
        </p:nvSpPr>
        <p:spPr>
          <a:xfrm>
            <a:off x="4495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63BB7A57-857B-4297-CAF5-B9D9E6B20323}"/>
              </a:ext>
            </a:extLst>
          </p:cNvPr>
          <p:cNvSpPr/>
          <p:nvPr/>
        </p:nvSpPr>
        <p:spPr>
          <a:xfrm>
            <a:off x="5883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08A309A9-2C77-4717-634F-C583CA80E9C6}"/>
              </a:ext>
            </a:extLst>
          </p:cNvPr>
          <p:cNvSpPr/>
          <p:nvPr/>
        </p:nvSpPr>
        <p:spPr>
          <a:xfrm>
            <a:off x="5975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E1B93178-8B89-9EAF-D6CA-4B9357CE2072}"/>
              </a:ext>
            </a:extLst>
          </p:cNvPr>
          <p:cNvSpPr/>
          <p:nvPr/>
        </p:nvSpPr>
        <p:spPr>
          <a:xfrm>
            <a:off x="5826125" y="4210050"/>
            <a:ext cx="285750" cy="412750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B32801ED-8CB7-165C-DFFC-F8AA9997B430}"/>
              </a:ext>
            </a:extLst>
          </p:cNvPr>
          <p:cNvSpPr/>
          <p:nvPr/>
        </p:nvSpPr>
        <p:spPr>
          <a:xfrm>
            <a:off x="58420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5051F534-02F9-431B-13D0-02A50AD77C24}"/>
              </a:ext>
            </a:extLst>
          </p:cNvPr>
          <p:cNvSpPr/>
          <p:nvPr/>
        </p:nvSpPr>
        <p:spPr>
          <a:xfrm>
            <a:off x="58451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8E66A39B-3F85-C1B8-177E-A3AB81732AC8}"/>
              </a:ext>
            </a:extLst>
          </p:cNvPr>
          <p:cNvSpPr/>
          <p:nvPr/>
        </p:nvSpPr>
        <p:spPr>
          <a:xfrm>
            <a:off x="5892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154D5C3F-C7E4-4E0A-4267-7E4741CF2987}"/>
              </a:ext>
            </a:extLst>
          </p:cNvPr>
          <p:cNvSpPr/>
          <p:nvPr/>
        </p:nvSpPr>
        <p:spPr>
          <a:xfrm>
            <a:off x="728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27EC9C53-5355-64C9-E919-3C5AC04930C6}"/>
              </a:ext>
            </a:extLst>
          </p:cNvPr>
          <p:cNvSpPr/>
          <p:nvPr/>
        </p:nvSpPr>
        <p:spPr>
          <a:xfrm>
            <a:off x="737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B5830034-6F28-0EC2-66CF-A88B76B11EAB}"/>
              </a:ext>
            </a:extLst>
          </p:cNvPr>
          <p:cNvSpPr/>
          <p:nvPr/>
        </p:nvSpPr>
        <p:spPr>
          <a:xfrm>
            <a:off x="7223125" y="4210050"/>
            <a:ext cx="285750" cy="41275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7A005197-8CB0-4F3F-BD4F-F1944EAED3CC}"/>
              </a:ext>
            </a:extLst>
          </p:cNvPr>
          <p:cNvSpPr/>
          <p:nvPr/>
        </p:nvSpPr>
        <p:spPr>
          <a:xfrm>
            <a:off x="7239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CE300AB8-2D08-8384-373A-FD5CAB5A60A7}"/>
              </a:ext>
            </a:extLst>
          </p:cNvPr>
          <p:cNvSpPr/>
          <p:nvPr/>
        </p:nvSpPr>
        <p:spPr>
          <a:xfrm>
            <a:off x="7394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DC9FCD0F-2FF4-7B7F-FFB4-A94F8608BC8E}"/>
              </a:ext>
            </a:extLst>
          </p:cNvPr>
          <p:cNvSpPr/>
          <p:nvPr/>
        </p:nvSpPr>
        <p:spPr>
          <a:xfrm>
            <a:off x="728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DDFC4CAE-2A1B-1417-0F99-FC65F7C4EA49}"/>
              </a:ext>
            </a:extLst>
          </p:cNvPr>
          <p:cNvSpPr/>
          <p:nvPr/>
        </p:nvSpPr>
        <p:spPr>
          <a:xfrm>
            <a:off x="855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F827672D-D2B0-22B7-4E59-80EE39D6D372}"/>
              </a:ext>
            </a:extLst>
          </p:cNvPr>
          <p:cNvSpPr/>
          <p:nvPr/>
        </p:nvSpPr>
        <p:spPr>
          <a:xfrm>
            <a:off x="864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B94FD083-36B1-B2AA-AC46-0F614787F7D6}"/>
              </a:ext>
            </a:extLst>
          </p:cNvPr>
          <p:cNvSpPr/>
          <p:nvPr/>
        </p:nvSpPr>
        <p:spPr>
          <a:xfrm>
            <a:off x="8493125" y="4210050"/>
            <a:ext cx="285750" cy="41275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B742EE10-2066-3283-72AE-577C753E7420}"/>
              </a:ext>
            </a:extLst>
          </p:cNvPr>
          <p:cNvSpPr/>
          <p:nvPr/>
        </p:nvSpPr>
        <p:spPr>
          <a:xfrm>
            <a:off x="8509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6061F238-1A5C-80DF-211C-87252049CF0F}"/>
              </a:ext>
            </a:extLst>
          </p:cNvPr>
          <p:cNvSpPr/>
          <p:nvPr/>
        </p:nvSpPr>
        <p:spPr>
          <a:xfrm>
            <a:off x="8512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DB631A8E-4FB7-DD74-46F2-7D40E5F90906}"/>
              </a:ext>
            </a:extLst>
          </p:cNvPr>
          <p:cNvSpPr/>
          <p:nvPr/>
        </p:nvSpPr>
        <p:spPr>
          <a:xfrm>
            <a:off x="855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1CD126E-A517-1363-5B4A-166D53B8E1DA}"/>
              </a:ext>
            </a:extLst>
          </p:cNvPr>
          <p:cNvSpPr/>
          <p:nvPr/>
        </p:nvSpPr>
        <p:spPr>
          <a:xfrm rot="163622">
            <a:off x="4612455" y="4387693"/>
            <a:ext cx="3938330" cy="155741"/>
          </a:xfrm>
          <a:prstGeom prst="rightArrow">
            <a:avLst/>
          </a:prstGeom>
          <a:solidFill>
            <a:srgbClr val="F3BFA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C37EDB0-6C8C-9867-881A-D2B2AC0092E8}"/>
              </a:ext>
            </a:extLst>
          </p:cNvPr>
          <p:cNvSpPr/>
          <p:nvPr/>
        </p:nvSpPr>
        <p:spPr>
          <a:xfrm>
            <a:off x="3089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AF9F14-9C93-7377-A044-67EF0061CEA6}"/>
              </a:ext>
            </a:extLst>
          </p:cNvPr>
          <p:cNvSpPr/>
          <p:nvPr/>
        </p:nvSpPr>
        <p:spPr>
          <a:xfrm>
            <a:off x="3181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7BAAAF1-5137-AA20-8108-B21D927E0389}"/>
              </a:ext>
            </a:extLst>
          </p:cNvPr>
          <p:cNvSpPr/>
          <p:nvPr/>
        </p:nvSpPr>
        <p:spPr>
          <a:xfrm>
            <a:off x="3032125" y="4210050"/>
            <a:ext cx="285750" cy="412750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4E9ACF6-E800-68A3-E29C-D2324EE10556}"/>
              </a:ext>
            </a:extLst>
          </p:cNvPr>
          <p:cNvSpPr/>
          <p:nvPr/>
        </p:nvSpPr>
        <p:spPr>
          <a:xfrm>
            <a:off x="3048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A11C727-DCF2-EB91-79AE-69DEF053C205}"/>
              </a:ext>
            </a:extLst>
          </p:cNvPr>
          <p:cNvSpPr/>
          <p:nvPr/>
        </p:nvSpPr>
        <p:spPr>
          <a:xfrm>
            <a:off x="3051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723C50A6-763B-C81A-75FB-23596B56FB7E}"/>
              </a:ext>
            </a:extLst>
          </p:cNvPr>
          <p:cNvSpPr/>
          <p:nvPr/>
        </p:nvSpPr>
        <p:spPr>
          <a:xfrm>
            <a:off x="3098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2" name="Arrow: Right 351">
            <a:extLst>
              <a:ext uri="{FF2B5EF4-FFF2-40B4-BE49-F238E27FC236}">
                <a16:creationId xmlns:a16="http://schemas.microsoft.com/office/drawing/2014/main" id="{331C6820-5838-1E6F-F223-0BE02A3B96A0}"/>
              </a:ext>
            </a:extLst>
          </p:cNvPr>
          <p:cNvSpPr/>
          <p:nvPr/>
        </p:nvSpPr>
        <p:spPr>
          <a:xfrm rot="10626798">
            <a:off x="5114691" y="4396880"/>
            <a:ext cx="3536754" cy="147116"/>
          </a:xfrm>
          <a:prstGeom prst="rightArrow">
            <a:avLst/>
          </a:prstGeom>
          <a:solidFill>
            <a:srgbClr val="6E2466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E2E4D99B-D6A7-F1C1-94D6-28972E2A86C6}"/>
              </a:ext>
            </a:extLst>
          </p:cNvPr>
          <p:cNvSpPr/>
          <p:nvPr/>
        </p:nvSpPr>
        <p:spPr>
          <a:xfrm rot="20824205">
            <a:off x="1791927" y="4088594"/>
            <a:ext cx="1629606" cy="139700"/>
          </a:xfrm>
          <a:prstGeom prst="rightArrow">
            <a:avLst/>
          </a:prstGeom>
          <a:solidFill>
            <a:srgbClr val="90BE6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698515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65A832BB-0718-BB82-2337-35499B91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19A9B25-2289-2A8C-E10D-483960BE91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Content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4EB3264-FC07-96E1-6EAD-04B28EE4CA9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2A52FE44-1175-3573-8C00-3BC97E8EA52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50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0AF08BBA-0FB1-BF6A-1C74-48CAF31E7B80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4ADDC4CE-E73F-8EF9-6E49-F447772937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7642" y="1079397"/>
            <a:ext cx="8532000" cy="345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69900" indent="-342900">
              <a:lnSpc>
                <a:spcPct val="150000"/>
              </a:lnSpc>
              <a:buFont typeface="+mj-lt"/>
              <a:buAutoNum type="arabicPeriod"/>
            </a:pPr>
            <a:endParaRPr lang="en-GB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9B6A7-7895-44DB-32F9-4E6C9CC0D720}"/>
              </a:ext>
            </a:extLst>
          </p:cNvPr>
          <p:cNvSpPr txBox="1"/>
          <p:nvPr/>
        </p:nvSpPr>
        <p:spPr>
          <a:xfrm>
            <a:off x="556053" y="1352374"/>
            <a:ext cx="5375189" cy="1893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4D tracking</a:t>
            </a:r>
          </a:p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Timing measurements</a:t>
            </a:r>
          </a:p>
          <a:p>
            <a:pPr marL="469900" lvl="0" indent="-342900" defTabSz="914400" eaLnBrk="1" fontAlgn="auto" latinLnBrk="0" hangingPunct="1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Some valid candidates</a:t>
            </a:r>
          </a:p>
          <a:p>
            <a:pPr marL="469900" indent="-342900">
              <a:lnSpc>
                <a:spcPct val="150000"/>
              </a:lnSpc>
              <a:buClr>
                <a:schemeClr val="bg1">
                  <a:lumMod val="85000"/>
                </a:schemeClr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Resistive Silicon Detector(s)</a:t>
            </a:r>
          </a:p>
          <a:p>
            <a:pPr marL="469900" indent="-342900">
              <a:lnSpc>
                <a:spcPct val="150000"/>
              </a:lnSpc>
              <a:buClr>
                <a:schemeClr val="accent3"/>
              </a:buClr>
              <a:buSzPts val="1600"/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accent3"/>
                </a:solidFill>
              </a:rPr>
              <a:t>Be optimistic about the future</a:t>
            </a:r>
          </a:p>
        </p:txBody>
      </p:sp>
    </p:spTree>
    <p:extLst>
      <p:ext uri="{BB962C8B-B14F-4D97-AF65-F5344CB8AC3E}">
        <p14:creationId xmlns:p14="http://schemas.microsoft.com/office/powerpoint/2010/main" val="2252078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88BAF4F8-5F91-8326-96E3-FAD890C46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0B8F3CF3-621E-CC2D-4B77-6749EC832B1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6C714B28-5B64-47B8-D123-509EB63322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51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7FAF9EF8-FE03-0D1E-A175-B78D60A46B1F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6AD47E8E-AB85-F340-BAE3-C455675918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81303"/>
            <a:ext cx="8382000" cy="44414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2800" b="1" dirty="0">
                <a:solidFill>
                  <a:srgbClr val="0033A0"/>
                </a:solidFill>
              </a:rPr>
              <a:t>Time is the new coordinate</a:t>
            </a: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endParaRPr lang="en-US" sz="2800" b="1" dirty="0">
              <a:solidFill>
                <a:srgbClr val="0033A0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800" b="0" dirty="0">
                <a:solidFill>
                  <a:schemeClr val="bg2"/>
                </a:solidFill>
              </a:rPr>
              <a:t>We need new detectors to </a:t>
            </a:r>
            <a:r>
              <a:rPr lang="en-US" sz="1800" dirty="0">
                <a:solidFill>
                  <a:schemeClr val="bg2"/>
                </a:solidFill>
              </a:rPr>
              <a:t>enable future high physics experiments</a:t>
            </a: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endParaRPr lang="en-US" sz="1800" dirty="0">
              <a:solidFill>
                <a:schemeClr val="bg2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800" b="0" dirty="0">
                <a:solidFill>
                  <a:srgbClr val="2F2F2F"/>
                </a:solidFill>
              </a:rPr>
              <a:t>Many technologies, </a:t>
            </a:r>
            <a:r>
              <a:rPr lang="en-US" sz="1800" dirty="0">
                <a:solidFill>
                  <a:srgbClr val="00B050"/>
                </a:solidFill>
              </a:rPr>
              <a:t>no winner(s) yet</a:t>
            </a:r>
            <a:r>
              <a:rPr lang="en-US" sz="1800" b="0" dirty="0">
                <a:solidFill>
                  <a:srgbClr val="2F2F2F"/>
                </a:solidFill>
              </a:rPr>
              <a:t> — a lot to do in this field</a:t>
            </a: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800" b="1" dirty="0">
                <a:solidFill>
                  <a:srgbClr val="E15E32"/>
                </a:solidFill>
              </a:rPr>
              <a:t>10–30 ps</a:t>
            </a:r>
            <a:r>
              <a:rPr lang="en-US" sz="1800" b="0" dirty="0">
                <a:solidFill>
                  <a:srgbClr val="2F2F2F"/>
                </a:solidFill>
              </a:rPr>
              <a:t> and </a:t>
            </a:r>
            <a:r>
              <a:rPr lang="en-US" sz="1800" b="1" dirty="0">
                <a:solidFill>
                  <a:srgbClr val="E15E32"/>
                </a:solidFill>
              </a:rPr>
              <a:t>tens of µm</a:t>
            </a:r>
            <a:r>
              <a:rPr lang="en-US" sz="1800" b="0" dirty="0">
                <a:solidFill>
                  <a:srgbClr val="2F2F2F"/>
                </a:solidFill>
              </a:rPr>
              <a:t> are already on the table</a:t>
            </a: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endParaRPr lang="en-US" sz="1800" b="0" dirty="0">
              <a:solidFill>
                <a:srgbClr val="2F2F2F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800" b="1" dirty="0">
                <a:solidFill>
                  <a:srgbClr val="0033A0"/>
                </a:solidFill>
              </a:rPr>
              <a:t>RSDs and 4D Tracking at KIT</a:t>
            </a:r>
            <a:r>
              <a:rPr lang="en-US" sz="1800" b="0" dirty="0">
                <a:solidFill>
                  <a:srgbClr val="2F2F2F"/>
                </a:solidFill>
              </a:rPr>
              <a:t>: there is room for you in this story</a:t>
            </a:r>
          </a:p>
        </p:txBody>
      </p:sp>
    </p:spTree>
    <p:extLst>
      <p:ext uri="{BB962C8B-B14F-4D97-AF65-F5344CB8AC3E}">
        <p14:creationId xmlns:p14="http://schemas.microsoft.com/office/powerpoint/2010/main" val="10771030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59AE98A6-1B13-E077-3F07-954F6A73B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881A3D39-C3B0-B9C3-AF27-10556CD68C59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929313" y="4783138"/>
            <a:ext cx="3214687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L. Menzio | It's About Time</a:t>
            </a:r>
            <a:endParaRPr dirty="0"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E42B46DA-62B7-B8E0-9947-09B162F72DD8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34413" y="4783138"/>
            <a:ext cx="509587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52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C0B2D564-AFAA-1FF0-055B-A510185E1ABD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FF30FF-EF30-0658-EABB-A97CB5567F9C}"/>
              </a:ext>
            </a:extLst>
          </p:cNvPr>
          <p:cNvSpPr txBox="1"/>
          <p:nvPr/>
        </p:nvSpPr>
        <p:spPr>
          <a:xfrm>
            <a:off x="2297824" y="2096667"/>
            <a:ext cx="4595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2800" b="1" dirty="0">
                <a:solidFill>
                  <a:srgbClr val="0033A0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09311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0B0EBE24-8A5B-4E61-50E2-9EAAA165A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5DA0A3E7-B411-7B42-ACC5-C5A9C9AF9027}"/>
              </a:ext>
            </a:extLst>
          </p:cNvPr>
          <p:cNvSpPr/>
          <p:nvPr/>
        </p:nvSpPr>
        <p:spPr>
          <a:xfrm>
            <a:off x="2914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4" name="Rectangle: Rounded Corners 243">
            <a:extLst>
              <a:ext uri="{FF2B5EF4-FFF2-40B4-BE49-F238E27FC236}">
                <a16:creationId xmlns:a16="http://schemas.microsoft.com/office/drawing/2014/main" id="{A75B57B1-FD44-B65B-9CDF-5B0F4D91CF09}"/>
              </a:ext>
            </a:extLst>
          </p:cNvPr>
          <p:cNvSpPr/>
          <p:nvPr/>
        </p:nvSpPr>
        <p:spPr>
          <a:xfrm>
            <a:off x="2908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47B119C6-FE10-8B0C-45A3-A527A67BEE5C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E8F1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040CB17-8E79-E322-BDDF-4A94DF68757D}"/>
              </a:ext>
            </a:extLst>
          </p:cNvPr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F95E3E4-A7C5-1E11-B430-0311B5C99853}"/>
              </a:ext>
            </a:extLst>
          </p:cNvPr>
          <p:cNvSpPr/>
          <p:nvPr/>
        </p:nvSpPr>
        <p:spPr>
          <a:xfrm>
            <a:off x="152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249A305C-9185-9399-3D7A-31888A7C7F3F}"/>
              </a:ext>
            </a:extLst>
          </p:cNvPr>
          <p:cNvSpPr/>
          <p:nvPr/>
        </p:nvSpPr>
        <p:spPr>
          <a:xfrm>
            <a:off x="3810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987782F8-17D4-E275-03D6-681D75345958}"/>
              </a:ext>
            </a:extLst>
          </p:cNvPr>
          <p:cNvSpPr/>
          <p:nvPr/>
        </p:nvSpPr>
        <p:spPr>
          <a:xfrm>
            <a:off x="6096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55E1A9B3-6D63-13F9-5F15-D0C118B0251D}"/>
              </a:ext>
            </a:extLst>
          </p:cNvPr>
          <p:cNvSpPr/>
          <p:nvPr/>
        </p:nvSpPr>
        <p:spPr>
          <a:xfrm>
            <a:off x="787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BCD896B3-5DA8-AC88-D5C7-A5FFE1707081}"/>
              </a:ext>
            </a:extLst>
          </p:cNvPr>
          <p:cNvSpPr/>
          <p:nvPr/>
        </p:nvSpPr>
        <p:spPr>
          <a:xfrm>
            <a:off x="2374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F3504066-AF15-5106-BF8A-550630586F5B}"/>
              </a:ext>
            </a:extLst>
          </p:cNvPr>
          <p:cNvSpPr/>
          <p:nvPr/>
        </p:nvSpPr>
        <p:spPr>
          <a:xfrm>
            <a:off x="4470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C89A5EF9-8DF1-C4EC-08E8-A5737FFF4F9B}"/>
              </a:ext>
            </a:extLst>
          </p:cNvPr>
          <p:cNvSpPr/>
          <p:nvPr/>
        </p:nvSpPr>
        <p:spPr>
          <a:xfrm>
            <a:off x="6565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5536DEB8-B7B3-204E-EC4C-5CDFA3300CB5}"/>
              </a:ext>
            </a:extLst>
          </p:cNvPr>
          <p:cNvSpPr/>
          <p:nvPr/>
        </p:nvSpPr>
        <p:spPr>
          <a:xfrm>
            <a:off x="8661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E0872B11-DD21-1E18-6671-200638A78ABD}"/>
              </a:ext>
            </a:extLst>
          </p:cNvPr>
          <p:cNvSpPr/>
          <p:nvPr/>
        </p:nvSpPr>
        <p:spPr>
          <a:xfrm>
            <a:off x="609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A9FF972B-AEFD-8D43-888D-1B50E1D0D574}"/>
              </a:ext>
            </a:extLst>
          </p:cNvPr>
          <p:cNvSpPr/>
          <p:nvPr/>
        </p:nvSpPr>
        <p:spPr>
          <a:xfrm>
            <a:off x="609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EF95EC4A-0A3A-1A80-D165-0EB61327E5A5}"/>
              </a:ext>
            </a:extLst>
          </p:cNvPr>
          <p:cNvSpPr/>
          <p:nvPr/>
        </p:nvSpPr>
        <p:spPr>
          <a:xfrm>
            <a:off x="685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3530DC87-B606-2DFE-91AC-9BC5DD1D5888}"/>
              </a:ext>
            </a:extLst>
          </p:cNvPr>
          <p:cNvSpPr/>
          <p:nvPr/>
        </p:nvSpPr>
        <p:spPr>
          <a:xfrm>
            <a:off x="685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840DFA7C-63CE-7DE9-C310-E9A0A6214E13}"/>
              </a:ext>
            </a:extLst>
          </p:cNvPr>
          <p:cNvSpPr/>
          <p:nvPr/>
        </p:nvSpPr>
        <p:spPr>
          <a:xfrm>
            <a:off x="1397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FD927A22-C702-567A-13D1-E247A69FC4A2}"/>
              </a:ext>
            </a:extLst>
          </p:cNvPr>
          <p:cNvSpPr/>
          <p:nvPr/>
        </p:nvSpPr>
        <p:spPr>
          <a:xfrm>
            <a:off x="685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CE1369D4-9844-0101-135A-1F4AB16081E7}"/>
              </a:ext>
            </a:extLst>
          </p:cNvPr>
          <p:cNvSpPr/>
          <p:nvPr/>
        </p:nvSpPr>
        <p:spPr>
          <a:xfrm>
            <a:off x="2705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9947B280-D524-B9A1-7FE3-399A4A4371A1}"/>
              </a:ext>
            </a:extLst>
          </p:cNvPr>
          <p:cNvSpPr/>
          <p:nvPr/>
        </p:nvSpPr>
        <p:spPr>
          <a:xfrm>
            <a:off x="2705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32EC7BAA-8246-E360-665A-87A16FEF510F}"/>
              </a:ext>
            </a:extLst>
          </p:cNvPr>
          <p:cNvSpPr/>
          <p:nvPr/>
        </p:nvSpPr>
        <p:spPr>
          <a:xfrm>
            <a:off x="2781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C099656A-E147-DABB-6B68-E3CAF2254C51}"/>
              </a:ext>
            </a:extLst>
          </p:cNvPr>
          <p:cNvSpPr/>
          <p:nvPr/>
        </p:nvSpPr>
        <p:spPr>
          <a:xfrm>
            <a:off x="2781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C4BAC4AC-70D7-0385-C808-AC1B5158D867}"/>
              </a:ext>
            </a:extLst>
          </p:cNvPr>
          <p:cNvSpPr/>
          <p:nvPr/>
        </p:nvSpPr>
        <p:spPr>
          <a:xfrm>
            <a:off x="3492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2FFB6CE4-28CA-2D11-E3FA-6E7349F37F77}"/>
              </a:ext>
            </a:extLst>
          </p:cNvPr>
          <p:cNvSpPr/>
          <p:nvPr/>
        </p:nvSpPr>
        <p:spPr>
          <a:xfrm>
            <a:off x="2781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B0E6AB4C-5B84-C2E2-6E01-72DD5AFD157F}"/>
              </a:ext>
            </a:extLst>
          </p:cNvPr>
          <p:cNvSpPr/>
          <p:nvPr/>
        </p:nvSpPr>
        <p:spPr>
          <a:xfrm>
            <a:off x="4800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AC44EDD7-6774-5720-43D2-39B7768B70F5}"/>
              </a:ext>
            </a:extLst>
          </p:cNvPr>
          <p:cNvSpPr/>
          <p:nvPr/>
        </p:nvSpPr>
        <p:spPr>
          <a:xfrm>
            <a:off x="4800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4BB42B92-A703-7B07-0C76-D3E213250B3F}"/>
              </a:ext>
            </a:extLst>
          </p:cNvPr>
          <p:cNvSpPr/>
          <p:nvPr/>
        </p:nvSpPr>
        <p:spPr>
          <a:xfrm>
            <a:off x="4876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4A0EB4BF-23D6-F5C2-79DB-8861B6C3A3F1}"/>
              </a:ext>
            </a:extLst>
          </p:cNvPr>
          <p:cNvSpPr/>
          <p:nvPr/>
        </p:nvSpPr>
        <p:spPr>
          <a:xfrm>
            <a:off x="4876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4A8B19D0-34D5-D6DF-96DA-B70E8DA6EC25}"/>
              </a:ext>
            </a:extLst>
          </p:cNvPr>
          <p:cNvSpPr/>
          <p:nvPr/>
        </p:nvSpPr>
        <p:spPr>
          <a:xfrm>
            <a:off x="5588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DFBD3790-1241-898F-DD21-41FB2D77475E}"/>
              </a:ext>
            </a:extLst>
          </p:cNvPr>
          <p:cNvSpPr/>
          <p:nvPr/>
        </p:nvSpPr>
        <p:spPr>
          <a:xfrm>
            <a:off x="4876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5BD2CA64-F871-45AA-13F7-66E412DF8002}"/>
              </a:ext>
            </a:extLst>
          </p:cNvPr>
          <p:cNvSpPr/>
          <p:nvPr/>
        </p:nvSpPr>
        <p:spPr>
          <a:xfrm>
            <a:off x="6896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5206FF2D-8E04-EC04-7C7F-D897D73B6C78}"/>
              </a:ext>
            </a:extLst>
          </p:cNvPr>
          <p:cNvSpPr/>
          <p:nvPr/>
        </p:nvSpPr>
        <p:spPr>
          <a:xfrm>
            <a:off x="6896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FBCEA3A0-2ACA-F71C-7182-51F6D8725580}"/>
              </a:ext>
            </a:extLst>
          </p:cNvPr>
          <p:cNvSpPr/>
          <p:nvPr/>
        </p:nvSpPr>
        <p:spPr>
          <a:xfrm>
            <a:off x="6972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55B19B87-50B9-34E9-2C61-A4BC61661869}"/>
              </a:ext>
            </a:extLst>
          </p:cNvPr>
          <p:cNvSpPr/>
          <p:nvPr/>
        </p:nvSpPr>
        <p:spPr>
          <a:xfrm>
            <a:off x="6972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4B057D52-340F-D65A-5F67-1A5B8109703D}"/>
              </a:ext>
            </a:extLst>
          </p:cNvPr>
          <p:cNvSpPr/>
          <p:nvPr/>
        </p:nvSpPr>
        <p:spPr>
          <a:xfrm>
            <a:off x="7683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BAF0C118-1FC7-D2C1-8A7F-80C706161740}"/>
              </a:ext>
            </a:extLst>
          </p:cNvPr>
          <p:cNvSpPr/>
          <p:nvPr/>
        </p:nvSpPr>
        <p:spPr>
          <a:xfrm>
            <a:off x="6972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FA8E2AAF-EFDA-A014-44EB-53C5A2552666}"/>
              </a:ext>
            </a:extLst>
          </p:cNvPr>
          <p:cNvSpPr/>
          <p:nvPr/>
        </p:nvSpPr>
        <p:spPr>
          <a:xfrm>
            <a:off x="381000" y="2946400"/>
            <a:ext cx="8382000" cy="863600"/>
          </a:xfrm>
          <a:prstGeom prst="roundRect">
            <a:avLst/>
          </a:prstGeom>
          <a:solidFill>
            <a:srgbClr val="EC001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29DE6E7F-A7E9-C440-318A-DE4046C361EA}"/>
              </a:ext>
            </a:extLst>
          </p:cNvPr>
          <p:cNvSpPr/>
          <p:nvPr/>
        </p:nvSpPr>
        <p:spPr>
          <a:xfrm>
            <a:off x="381000" y="2870200"/>
            <a:ext cx="8382000" cy="1524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AD39939F-33AA-DABA-540E-D2E924A93AA3}"/>
              </a:ext>
            </a:extLst>
          </p:cNvPr>
          <p:cNvSpPr/>
          <p:nvPr/>
        </p:nvSpPr>
        <p:spPr>
          <a:xfrm>
            <a:off x="66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0D5126AE-B9E7-DAA1-5503-C0E7A7136196}"/>
              </a:ext>
            </a:extLst>
          </p:cNvPr>
          <p:cNvSpPr/>
          <p:nvPr/>
        </p:nvSpPr>
        <p:spPr>
          <a:xfrm>
            <a:off x="167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220D85C2-F146-1E1D-13C7-0E08C164CE00}"/>
              </a:ext>
            </a:extLst>
          </p:cNvPr>
          <p:cNvSpPr/>
          <p:nvPr/>
        </p:nvSpPr>
        <p:spPr>
          <a:xfrm>
            <a:off x="269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B345C433-B7B3-F574-FCA6-D85129888193}"/>
              </a:ext>
            </a:extLst>
          </p:cNvPr>
          <p:cNvSpPr/>
          <p:nvPr/>
        </p:nvSpPr>
        <p:spPr>
          <a:xfrm>
            <a:off x="3708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5B647EA1-A547-802D-3979-D61E8A6F8AB8}"/>
              </a:ext>
            </a:extLst>
          </p:cNvPr>
          <p:cNvSpPr/>
          <p:nvPr/>
        </p:nvSpPr>
        <p:spPr>
          <a:xfrm>
            <a:off x="4724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C130F804-4C71-5C63-4725-91A997D7DF9E}"/>
              </a:ext>
            </a:extLst>
          </p:cNvPr>
          <p:cNvSpPr/>
          <p:nvPr/>
        </p:nvSpPr>
        <p:spPr>
          <a:xfrm>
            <a:off x="574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6C89AB92-62E1-FB1F-079E-580BCBDABE8D}"/>
              </a:ext>
            </a:extLst>
          </p:cNvPr>
          <p:cNvSpPr/>
          <p:nvPr/>
        </p:nvSpPr>
        <p:spPr>
          <a:xfrm>
            <a:off x="675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48766442-589B-027E-EF00-6721606E95C7}"/>
              </a:ext>
            </a:extLst>
          </p:cNvPr>
          <p:cNvSpPr/>
          <p:nvPr/>
        </p:nvSpPr>
        <p:spPr>
          <a:xfrm>
            <a:off x="777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EC00E7A8-91EB-8E39-1AF5-D51A22F65234}"/>
              </a:ext>
            </a:extLst>
          </p:cNvPr>
          <p:cNvSpPr/>
          <p:nvPr/>
        </p:nvSpPr>
        <p:spPr>
          <a:xfrm>
            <a:off x="381000" y="3581400"/>
            <a:ext cx="8382000" cy="88900"/>
          </a:xfrm>
          <a:prstGeom prst="rect">
            <a:avLst/>
          </a:prstGeom>
          <a:solidFill>
            <a:srgbClr val="ECEC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36E400CD-2C61-7E86-ED1B-70D0852D5CF0}"/>
              </a:ext>
            </a:extLst>
          </p:cNvPr>
          <p:cNvSpPr/>
          <p:nvPr/>
        </p:nvSpPr>
        <p:spPr>
          <a:xfrm>
            <a:off x="1905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BEE4BF5F-928D-C217-2B65-7E0C565917AC}"/>
              </a:ext>
            </a:extLst>
          </p:cNvPr>
          <p:cNvSpPr/>
          <p:nvPr/>
        </p:nvSpPr>
        <p:spPr>
          <a:xfrm>
            <a:off x="3937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5994F456-60EE-2BE1-6C01-FB3E61F071B6}"/>
              </a:ext>
            </a:extLst>
          </p:cNvPr>
          <p:cNvSpPr/>
          <p:nvPr/>
        </p:nvSpPr>
        <p:spPr>
          <a:xfrm>
            <a:off x="5969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B5E04339-9E4F-5F50-7E74-B0A8D3962268}"/>
              </a:ext>
            </a:extLst>
          </p:cNvPr>
          <p:cNvSpPr/>
          <p:nvPr/>
        </p:nvSpPr>
        <p:spPr>
          <a:xfrm>
            <a:off x="8001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52AFD-01A9-35AF-1B01-D002783C6869}"/>
              </a:ext>
            </a:extLst>
          </p:cNvPr>
          <p:cNvSpPr/>
          <p:nvPr/>
        </p:nvSpPr>
        <p:spPr>
          <a:xfrm>
            <a:off x="0" y="3810000"/>
            <a:ext cx="9144000" cy="1333500"/>
          </a:xfrm>
          <a:prstGeom prst="rect">
            <a:avLst/>
          </a:prstGeom>
          <a:solidFill>
            <a:srgbClr val="F0EAE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9D249A-8CAF-7AF5-7FD3-2D12005E6443}"/>
              </a:ext>
            </a:extLst>
          </p:cNvPr>
          <p:cNvSpPr/>
          <p:nvPr/>
        </p:nvSpPr>
        <p:spPr>
          <a:xfrm>
            <a:off x="0" y="3810000"/>
            <a:ext cx="9144000" cy="38100"/>
          </a:xfrm>
          <a:prstGeom prst="rect">
            <a:avLst/>
          </a:prstGeom>
          <a:solidFill>
            <a:srgbClr val="E4DBC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F2A9538-F1A1-1584-FC95-1D20BFAE7BE2}"/>
              </a:ext>
            </a:extLst>
          </p:cNvPr>
          <p:cNvSpPr/>
          <p:nvPr/>
        </p:nvSpPr>
        <p:spPr>
          <a:xfrm>
            <a:off x="70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AFCF020-6AD8-146C-7F17-9E8C3B8F1647}"/>
              </a:ext>
            </a:extLst>
          </p:cNvPr>
          <p:cNvSpPr/>
          <p:nvPr/>
        </p:nvSpPr>
        <p:spPr>
          <a:xfrm>
            <a:off x="76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90D53CA-B3AD-EE84-190D-C1D595F6BBC8}"/>
              </a:ext>
            </a:extLst>
          </p:cNvPr>
          <p:cNvSpPr/>
          <p:nvPr/>
        </p:nvSpPr>
        <p:spPr>
          <a:xfrm>
            <a:off x="672846" y="3752596"/>
            <a:ext cx="178308" cy="257556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36E224-FEC8-1FF6-610E-1A785BC1E7EC}"/>
              </a:ext>
            </a:extLst>
          </p:cNvPr>
          <p:cNvSpPr/>
          <p:nvPr/>
        </p:nvSpPr>
        <p:spPr>
          <a:xfrm>
            <a:off x="682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54FA845-C47E-9ABA-47A4-FE5A8439EB39}"/>
              </a:ext>
            </a:extLst>
          </p:cNvPr>
          <p:cNvSpPr/>
          <p:nvPr/>
        </p:nvSpPr>
        <p:spPr>
          <a:xfrm>
            <a:off x="684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A139B5D-129A-8B4D-AB67-4DF2B8E47E81}"/>
              </a:ext>
            </a:extLst>
          </p:cNvPr>
          <p:cNvSpPr/>
          <p:nvPr/>
        </p:nvSpPr>
        <p:spPr>
          <a:xfrm>
            <a:off x="71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BF450FA-0D0D-FE7A-90DE-3B3F452F003E}"/>
              </a:ext>
            </a:extLst>
          </p:cNvPr>
          <p:cNvSpPr/>
          <p:nvPr/>
        </p:nvSpPr>
        <p:spPr>
          <a:xfrm>
            <a:off x="1851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D7628EE-3813-497D-2C05-D9315E62E6ED}"/>
              </a:ext>
            </a:extLst>
          </p:cNvPr>
          <p:cNvSpPr/>
          <p:nvPr/>
        </p:nvSpPr>
        <p:spPr>
          <a:xfrm>
            <a:off x="1908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F73EBE8-B19E-1093-76E1-E862A49903CA}"/>
              </a:ext>
            </a:extLst>
          </p:cNvPr>
          <p:cNvSpPr/>
          <p:nvPr/>
        </p:nvSpPr>
        <p:spPr>
          <a:xfrm>
            <a:off x="1815845" y="3752596"/>
            <a:ext cx="178308" cy="257556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9BB78F0-915F-EF3F-2EF0-9495E9030A75}"/>
              </a:ext>
            </a:extLst>
          </p:cNvPr>
          <p:cNvSpPr/>
          <p:nvPr/>
        </p:nvSpPr>
        <p:spPr>
          <a:xfrm>
            <a:off x="1825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B809F8C-E98D-8C8A-9653-DBE65D5C84C9}"/>
              </a:ext>
            </a:extLst>
          </p:cNvPr>
          <p:cNvSpPr/>
          <p:nvPr/>
        </p:nvSpPr>
        <p:spPr>
          <a:xfrm>
            <a:off x="1922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E147FAD-01CB-ADB7-22E3-ED31E609E435}"/>
              </a:ext>
            </a:extLst>
          </p:cNvPr>
          <p:cNvSpPr/>
          <p:nvPr/>
        </p:nvSpPr>
        <p:spPr>
          <a:xfrm>
            <a:off x="1857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C6EE4CA-F539-9266-3936-17E3538BFA1A}"/>
              </a:ext>
            </a:extLst>
          </p:cNvPr>
          <p:cNvSpPr/>
          <p:nvPr/>
        </p:nvSpPr>
        <p:spPr>
          <a:xfrm>
            <a:off x="2970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77F4E66-A704-9D76-450E-1A60929F5593}"/>
              </a:ext>
            </a:extLst>
          </p:cNvPr>
          <p:cNvSpPr/>
          <p:nvPr/>
        </p:nvSpPr>
        <p:spPr>
          <a:xfrm>
            <a:off x="451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702AD32-2FB4-28EE-0AE8-719906C4794F}"/>
              </a:ext>
            </a:extLst>
          </p:cNvPr>
          <p:cNvSpPr/>
          <p:nvPr/>
        </p:nvSpPr>
        <p:spPr>
          <a:xfrm>
            <a:off x="457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5272AF4-FFC7-21B3-384B-430FA15820C6}"/>
              </a:ext>
            </a:extLst>
          </p:cNvPr>
          <p:cNvSpPr/>
          <p:nvPr/>
        </p:nvSpPr>
        <p:spPr>
          <a:xfrm>
            <a:off x="4482846" y="3752596"/>
            <a:ext cx="178308" cy="257556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8DCD827-8332-3E7F-BEC9-398D76AF808C}"/>
              </a:ext>
            </a:extLst>
          </p:cNvPr>
          <p:cNvSpPr/>
          <p:nvPr/>
        </p:nvSpPr>
        <p:spPr>
          <a:xfrm>
            <a:off x="4492752" y="3632200"/>
            <a:ext cx="158496" cy="158496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907BC88-6BA3-A353-0D71-D279293E4B40}"/>
              </a:ext>
            </a:extLst>
          </p:cNvPr>
          <p:cNvSpPr/>
          <p:nvPr/>
        </p:nvSpPr>
        <p:spPr>
          <a:xfrm>
            <a:off x="458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3264411-8187-6CFA-303F-B2EDE1AFA1FF}"/>
              </a:ext>
            </a:extLst>
          </p:cNvPr>
          <p:cNvSpPr/>
          <p:nvPr/>
        </p:nvSpPr>
        <p:spPr>
          <a:xfrm>
            <a:off x="452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87C43FD-2B69-6C13-E4C7-298D2B621590}"/>
              </a:ext>
            </a:extLst>
          </p:cNvPr>
          <p:cNvSpPr/>
          <p:nvPr/>
        </p:nvSpPr>
        <p:spPr>
          <a:xfrm>
            <a:off x="5915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C4974CC-8598-B6C8-B3B1-303F1234DFD9}"/>
              </a:ext>
            </a:extLst>
          </p:cNvPr>
          <p:cNvSpPr/>
          <p:nvPr/>
        </p:nvSpPr>
        <p:spPr>
          <a:xfrm>
            <a:off x="5972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741C90B-7CCB-FBD8-1769-8AED62851F3C}"/>
              </a:ext>
            </a:extLst>
          </p:cNvPr>
          <p:cNvSpPr/>
          <p:nvPr/>
        </p:nvSpPr>
        <p:spPr>
          <a:xfrm>
            <a:off x="5879846" y="3752596"/>
            <a:ext cx="178308" cy="257556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5209E2B-334A-EA01-E45D-6B3A411E8101}"/>
              </a:ext>
            </a:extLst>
          </p:cNvPr>
          <p:cNvSpPr/>
          <p:nvPr/>
        </p:nvSpPr>
        <p:spPr>
          <a:xfrm>
            <a:off x="5889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5647D46-890F-27A1-F089-502647224B08}"/>
              </a:ext>
            </a:extLst>
          </p:cNvPr>
          <p:cNvSpPr/>
          <p:nvPr/>
        </p:nvSpPr>
        <p:spPr>
          <a:xfrm>
            <a:off x="5891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B1CF257-6BF6-A2B8-4987-D762D5CEBF3C}"/>
              </a:ext>
            </a:extLst>
          </p:cNvPr>
          <p:cNvSpPr/>
          <p:nvPr/>
        </p:nvSpPr>
        <p:spPr>
          <a:xfrm>
            <a:off x="5921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B151E94-ACC6-5E02-7E0B-301ED8D71E1D}"/>
              </a:ext>
            </a:extLst>
          </p:cNvPr>
          <p:cNvSpPr/>
          <p:nvPr/>
        </p:nvSpPr>
        <p:spPr>
          <a:xfrm>
            <a:off x="705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BE10162-C7A5-61B3-DACB-C3752E01ED25}"/>
              </a:ext>
            </a:extLst>
          </p:cNvPr>
          <p:cNvSpPr/>
          <p:nvPr/>
        </p:nvSpPr>
        <p:spPr>
          <a:xfrm>
            <a:off x="711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EFF75330-6B17-C8CD-0A76-31B5C6E35CF8}"/>
              </a:ext>
            </a:extLst>
          </p:cNvPr>
          <p:cNvSpPr/>
          <p:nvPr/>
        </p:nvSpPr>
        <p:spPr>
          <a:xfrm>
            <a:off x="7022846" y="3752596"/>
            <a:ext cx="178308" cy="257556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CA662F8-80BF-FE1F-AE5A-3B36DC01EB83}"/>
              </a:ext>
            </a:extLst>
          </p:cNvPr>
          <p:cNvSpPr/>
          <p:nvPr/>
        </p:nvSpPr>
        <p:spPr>
          <a:xfrm>
            <a:off x="7032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7055026-5488-6679-C479-CC135B64A789}"/>
              </a:ext>
            </a:extLst>
          </p:cNvPr>
          <p:cNvSpPr/>
          <p:nvPr/>
        </p:nvSpPr>
        <p:spPr>
          <a:xfrm>
            <a:off x="712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152D2D8-49C1-0A94-49E5-15549ADF5223}"/>
              </a:ext>
            </a:extLst>
          </p:cNvPr>
          <p:cNvSpPr/>
          <p:nvPr/>
        </p:nvSpPr>
        <p:spPr>
          <a:xfrm>
            <a:off x="706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96E6535-106A-AE6B-C357-16067FA5E8BA}"/>
              </a:ext>
            </a:extLst>
          </p:cNvPr>
          <p:cNvSpPr/>
          <p:nvPr/>
        </p:nvSpPr>
        <p:spPr>
          <a:xfrm>
            <a:off x="832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A98AC0E4-5C60-2DB8-2E3F-7C5AB0E0BFA4}"/>
              </a:ext>
            </a:extLst>
          </p:cNvPr>
          <p:cNvSpPr/>
          <p:nvPr/>
        </p:nvSpPr>
        <p:spPr>
          <a:xfrm>
            <a:off x="838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9644BFF-5E50-8F48-62FE-A349BF86D7E7}"/>
              </a:ext>
            </a:extLst>
          </p:cNvPr>
          <p:cNvSpPr/>
          <p:nvPr/>
        </p:nvSpPr>
        <p:spPr>
          <a:xfrm>
            <a:off x="8292846" y="3752596"/>
            <a:ext cx="178308" cy="257556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1FB88FB-5498-9E43-930D-10A831075ACB}"/>
              </a:ext>
            </a:extLst>
          </p:cNvPr>
          <p:cNvSpPr/>
          <p:nvPr/>
        </p:nvSpPr>
        <p:spPr>
          <a:xfrm>
            <a:off x="8302752" y="3632200"/>
            <a:ext cx="158496" cy="158496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479E19C-AE29-AD12-EA99-C00D5462167F}"/>
              </a:ext>
            </a:extLst>
          </p:cNvPr>
          <p:cNvSpPr/>
          <p:nvPr/>
        </p:nvSpPr>
        <p:spPr>
          <a:xfrm>
            <a:off x="8304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977EA43A-5629-B5FD-934A-18941A33442A}"/>
              </a:ext>
            </a:extLst>
          </p:cNvPr>
          <p:cNvSpPr/>
          <p:nvPr/>
        </p:nvSpPr>
        <p:spPr>
          <a:xfrm>
            <a:off x="833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3D733A88-2055-EBA4-64A7-1F64257C145F}"/>
              </a:ext>
            </a:extLst>
          </p:cNvPr>
          <p:cNvSpPr/>
          <p:nvPr/>
        </p:nvSpPr>
        <p:spPr>
          <a:xfrm>
            <a:off x="1074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A3C000E4-1581-6289-B9ED-43C2D821E30E}"/>
              </a:ext>
            </a:extLst>
          </p:cNvPr>
          <p:cNvSpPr/>
          <p:nvPr/>
        </p:nvSpPr>
        <p:spPr>
          <a:xfrm>
            <a:off x="1148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4A84F511-364C-CD34-05B5-EE480B775FE4}"/>
              </a:ext>
            </a:extLst>
          </p:cNvPr>
          <p:cNvSpPr/>
          <p:nvPr/>
        </p:nvSpPr>
        <p:spPr>
          <a:xfrm>
            <a:off x="1028700" y="3987800"/>
            <a:ext cx="228600" cy="33020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880E55E-FCA0-1D59-6627-5D66E8DA707F}"/>
              </a:ext>
            </a:extLst>
          </p:cNvPr>
          <p:cNvSpPr/>
          <p:nvPr/>
        </p:nvSpPr>
        <p:spPr>
          <a:xfrm>
            <a:off x="1041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92A61182-95E6-FC1D-E86F-091FECC73DE2}"/>
              </a:ext>
            </a:extLst>
          </p:cNvPr>
          <p:cNvSpPr/>
          <p:nvPr/>
        </p:nvSpPr>
        <p:spPr>
          <a:xfrm>
            <a:off x="1165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4574A1A1-64F3-CAC6-847E-21E3DBCEC85B}"/>
              </a:ext>
            </a:extLst>
          </p:cNvPr>
          <p:cNvSpPr/>
          <p:nvPr/>
        </p:nvSpPr>
        <p:spPr>
          <a:xfrm>
            <a:off x="1082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30E1C424-7D83-85E5-033C-55A04DF3F08B}"/>
              </a:ext>
            </a:extLst>
          </p:cNvPr>
          <p:cNvSpPr/>
          <p:nvPr/>
        </p:nvSpPr>
        <p:spPr>
          <a:xfrm>
            <a:off x="2217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FEF72369-2FE6-831B-1EE7-507D89576A74}"/>
              </a:ext>
            </a:extLst>
          </p:cNvPr>
          <p:cNvSpPr/>
          <p:nvPr/>
        </p:nvSpPr>
        <p:spPr>
          <a:xfrm>
            <a:off x="2291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D32140D5-72D8-113A-B66B-58CB256115D8}"/>
              </a:ext>
            </a:extLst>
          </p:cNvPr>
          <p:cNvSpPr/>
          <p:nvPr/>
        </p:nvSpPr>
        <p:spPr>
          <a:xfrm>
            <a:off x="2171700" y="3987800"/>
            <a:ext cx="228600" cy="33020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32B12F83-1B07-7D71-3F4F-9B82E1083DFF}"/>
              </a:ext>
            </a:extLst>
          </p:cNvPr>
          <p:cNvSpPr/>
          <p:nvPr/>
        </p:nvSpPr>
        <p:spPr>
          <a:xfrm>
            <a:off x="2184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99B0FFE-1976-B6E3-7B73-999AC6034C77}"/>
              </a:ext>
            </a:extLst>
          </p:cNvPr>
          <p:cNvSpPr/>
          <p:nvPr/>
        </p:nvSpPr>
        <p:spPr>
          <a:xfrm>
            <a:off x="2186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C2252C8E-1970-5301-9E44-363A1C3F87C5}"/>
              </a:ext>
            </a:extLst>
          </p:cNvPr>
          <p:cNvSpPr/>
          <p:nvPr/>
        </p:nvSpPr>
        <p:spPr>
          <a:xfrm>
            <a:off x="2225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6039E1AC-D90C-F2BA-4093-FB8B5ADC0431}"/>
              </a:ext>
            </a:extLst>
          </p:cNvPr>
          <p:cNvSpPr/>
          <p:nvPr/>
        </p:nvSpPr>
        <p:spPr>
          <a:xfrm>
            <a:off x="374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8A1563DA-06D2-B4C4-2B7C-EF82A34C2D44}"/>
              </a:ext>
            </a:extLst>
          </p:cNvPr>
          <p:cNvSpPr/>
          <p:nvPr/>
        </p:nvSpPr>
        <p:spPr>
          <a:xfrm>
            <a:off x="3815079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8E793732-1832-6186-24A6-EDB641D9A50A}"/>
              </a:ext>
            </a:extLst>
          </p:cNvPr>
          <p:cNvSpPr/>
          <p:nvPr/>
        </p:nvSpPr>
        <p:spPr>
          <a:xfrm>
            <a:off x="3695700" y="3987800"/>
            <a:ext cx="228600" cy="330200"/>
          </a:xfrm>
          <a:prstGeom prst="roundRect">
            <a:avLst/>
          </a:prstGeom>
          <a:solidFill>
            <a:srgbClr val="F28DB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AAA8443D-4AB8-1BE0-B89A-E1EB983786A9}"/>
              </a:ext>
            </a:extLst>
          </p:cNvPr>
          <p:cNvSpPr/>
          <p:nvPr/>
        </p:nvSpPr>
        <p:spPr>
          <a:xfrm>
            <a:off x="37084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8DD2A527-4369-CCE7-87CA-C83712A4B3EF}"/>
              </a:ext>
            </a:extLst>
          </p:cNvPr>
          <p:cNvSpPr/>
          <p:nvPr/>
        </p:nvSpPr>
        <p:spPr>
          <a:xfrm>
            <a:off x="383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BF9A7E37-BF76-F6BF-6228-861C2DBD6590}"/>
              </a:ext>
            </a:extLst>
          </p:cNvPr>
          <p:cNvSpPr/>
          <p:nvPr/>
        </p:nvSpPr>
        <p:spPr>
          <a:xfrm>
            <a:off x="374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62BBE166-5276-F2AC-D81A-29EC09CF2A8C}"/>
              </a:ext>
            </a:extLst>
          </p:cNvPr>
          <p:cNvSpPr/>
          <p:nvPr/>
        </p:nvSpPr>
        <p:spPr>
          <a:xfrm>
            <a:off x="5138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FF29C652-75CF-ACBA-4723-7CB7E023FD70}"/>
              </a:ext>
            </a:extLst>
          </p:cNvPr>
          <p:cNvSpPr/>
          <p:nvPr/>
        </p:nvSpPr>
        <p:spPr>
          <a:xfrm>
            <a:off x="5212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A8CE414D-FE25-CEC3-D0F9-7266589E23B4}"/>
              </a:ext>
            </a:extLst>
          </p:cNvPr>
          <p:cNvSpPr/>
          <p:nvPr/>
        </p:nvSpPr>
        <p:spPr>
          <a:xfrm>
            <a:off x="5092700" y="3987800"/>
            <a:ext cx="228600" cy="330200"/>
          </a:xfrm>
          <a:prstGeom prst="roundRect">
            <a:avLst/>
          </a:prstGeom>
          <a:solidFill>
            <a:srgbClr val="E15E3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82C4D93-4DF9-7350-D6F2-A21D1D554DF2}"/>
              </a:ext>
            </a:extLst>
          </p:cNvPr>
          <p:cNvSpPr/>
          <p:nvPr/>
        </p:nvSpPr>
        <p:spPr>
          <a:xfrm>
            <a:off x="5105400" y="3822700"/>
            <a:ext cx="203200" cy="2032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9F2D5937-AB94-8AD5-1A0C-7818679AC3DF}"/>
              </a:ext>
            </a:extLst>
          </p:cNvPr>
          <p:cNvSpPr/>
          <p:nvPr/>
        </p:nvSpPr>
        <p:spPr>
          <a:xfrm>
            <a:off x="510794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6E4F0A02-E6D5-3D0E-F06B-B636BFC26742}"/>
              </a:ext>
            </a:extLst>
          </p:cNvPr>
          <p:cNvSpPr/>
          <p:nvPr/>
        </p:nvSpPr>
        <p:spPr>
          <a:xfrm>
            <a:off x="5146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1D1AAEE1-0BBA-64F8-903A-794743B74A5B}"/>
              </a:ext>
            </a:extLst>
          </p:cNvPr>
          <p:cNvSpPr/>
          <p:nvPr/>
        </p:nvSpPr>
        <p:spPr>
          <a:xfrm>
            <a:off x="628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D6A12BB8-E7E2-5869-EA19-2CB570949E81}"/>
              </a:ext>
            </a:extLst>
          </p:cNvPr>
          <p:cNvSpPr/>
          <p:nvPr/>
        </p:nvSpPr>
        <p:spPr>
          <a:xfrm>
            <a:off x="635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65BD44DF-2F07-91E1-0F9E-C353BB143EBF}"/>
              </a:ext>
            </a:extLst>
          </p:cNvPr>
          <p:cNvSpPr/>
          <p:nvPr/>
        </p:nvSpPr>
        <p:spPr>
          <a:xfrm>
            <a:off x="6235700" y="3987800"/>
            <a:ext cx="228600" cy="330200"/>
          </a:xfrm>
          <a:prstGeom prst="roundRect">
            <a:avLst/>
          </a:prstGeom>
          <a:solidFill>
            <a:srgbClr val="2A9D8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2F1F55F7-982F-16F7-55FB-E80726401C85}"/>
              </a:ext>
            </a:extLst>
          </p:cNvPr>
          <p:cNvSpPr/>
          <p:nvPr/>
        </p:nvSpPr>
        <p:spPr>
          <a:xfrm>
            <a:off x="6248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21229EA2-AFC8-8045-D259-FE80BEBD25A0}"/>
              </a:ext>
            </a:extLst>
          </p:cNvPr>
          <p:cNvSpPr/>
          <p:nvPr/>
        </p:nvSpPr>
        <p:spPr>
          <a:xfrm>
            <a:off x="637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AB0DE765-2D86-3E4C-461E-BE0F88934365}"/>
              </a:ext>
            </a:extLst>
          </p:cNvPr>
          <p:cNvSpPr/>
          <p:nvPr/>
        </p:nvSpPr>
        <p:spPr>
          <a:xfrm>
            <a:off x="628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590AEA27-2F8E-2057-14E3-D9AB6D55DAEE}"/>
              </a:ext>
            </a:extLst>
          </p:cNvPr>
          <p:cNvSpPr/>
          <p:nvPr/>
        </p:nvSpPr>
        <p:spPr>
          <a:xfrm>
            <a:off x="755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99F0ACDB-5208-3E8F-6DE0-C5DA497B5EEA}"/>
              </a:ext>
            </a:extLst>
          </p:cNvPr>
          <p:cNvSpPr/>
          <p:nvPr/>
        </p:nvSpPr>
        <p:spPr>
          <a:xfrm>
            <a:off x="762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3C712314-F432-2DF9-CD00-050E8C2853E8}"/>
              </a:ext>
            </a:extLst>
          </p:cNvPr>
          <p:cNvSpPr/>
          <p:nvPr/>
        </p:nvSpPr>
        <p:spPr>
          <a:xfrm>
            <a:off x="7505700" y="3987800"/>
            <a:ext cx="228600" cy="330200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2ACFF400-3573-DA11-5DD3-110AB744BCE1}"/>
              </a:ext>
            </a:extLst>
          </p:cNvPr>
          <p:cNvSpPr/>
          <p:nvPr/>
        </p:nvSpPr>
        <p:spPr>
          <a:xfrm>
            <a:off x="7518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B8387AB-C6EB-F4A6-999E-8A736CA15417}"/>
              </a:ext>
            </a:extLst>
          </p:cNvPr>
          <p:cNvSpPr/>
          <p:nvPr/>
        </p:nvSpPr>
        <p:spPr>
          <a:xfrm>
            <a:off x="7520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4A3782F1-8162-BFF3-1934-CA57250F32B8}"/>
              </a:ext>
            </a:extLst>
          </p:cNvPr>
          <p:cNvSpPr/>
          <p:nvPr/>
        </p:nvSpPr>
        <p:spPr>
          <a:xfrm>
            <a:off x="7559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C5C149F9-E015-FD1F-3C23-303C54E5923B}"/>
              </a:ext>
            </a:extLst>
          </p:cNvPr>
          <p:cNvSpPr/>
          <p:nvPr/>
        </p:nvSpPr>
        <p:spPr>
          <a:xfrm>
            <a:off x="85039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112CDC9F-C1F4-6B33-3D1B-A9FB7DBB2FEC}"/>
              </a:ext>
            </a:extLst>
          </p:cNvPr>
          <p:cNvSpPr/>
          <p:nvPr/>
        </p:nvSpPr>
        <p:spPr>
          <a:xfrm>
            <a:off x="85775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F5D10AEE-63D4-FEC6-F197-F159BF813949}"/>
              </a:ext>
            </a:extLst>
          </p:cNvPr>
          <p:cNvSpPr/>
          <p:nvPr/>
        </p:nvSpPr>
        <p:spPr>
          <a:xfrm>
            <a:off x="8458200" y="3987800"/>
            <a:ext cx="228600" cy="330200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955825F8-DD34-3F77-54C5-2E1BF55413F0}"/>
              </a:ext>
            </a:extLst>
          </p:cNvPr>
          <p:cNvSpPr/>
          <p:nvPr/>
        </p:nvSpPr>
        <p:spPr>
          <a:xfrm>
            <a:off x="84709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0F789C51-1232-929D-34A0-E9FBEDAC1C61}"/>
              </a:ext>
            </a:extLst>
          </p:cNvPr>
          <p:cNvSpPr/>
          <p:nvPr/>
        </p:nvSpPr>
        <p:spPr>
          <a:xfrm>
            <a:off x="85953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82C6D8C4-ACF3-BA97-E118-D1EB931B025C}"/>
              </a:ext>
            </a:extLst>
          </p:cNvPr>
          <p:cNvSpPr/>
          <p:nvPr/>
        </p:nvSpPr>
        <p:spPr>
          <a:xfrm>
            <a:off x="85115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3385F61C-6D19-B16F-3106-55D6CE138887}"/>
              </a:ext>
            </a:extLst>
          </p:cNvPr>
          <p:cNvSpPr/>
          <p:nvPr/>
        </p:nvSpPr>
        <p:spPr>
          <a:xfrm>
            <a:off x="4857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9A5DC34A-88A8-49EC-143E-BCDB83740FBB}"/>
              </a:ext>
            </a:extLst>
          </p:cNvPr>
          <p:cNvSpPr/>
          <p:nvPr/>
        </p:nvSpPr>
        <p:spPr>
          <a:xfrm>
            <a:off x="5778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A0B9A839-1828-E6CF-CEA9-7D31DE2599C2}"/>
              </a:ext>
            </a:extLst>
          </p:cNvPr>
          <p:cNvSpPr/>
          <p:nvPr/>
        </p:nvSpPr>
        <p:spPr>
          <a:xfrm>
            <a:off x="428625" y="4210050"/>
            <a:ext cx="285750" cy="412750"/>
          </a:xfrm>
          <a:prstGeom prst="roundRect">
            <a:avLst/>
          </a:prstGeom>
          <a:solidFill>
            <a:srgbClr val="F4D35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820855FE-A8FD-E41E-92A9-EA25659DEA1A}"/>
              </a:ext>
            </a:extLst>
          </p:cNvPr>
          <p:cNvSpPr/>
          <p:nvPr/>
        </p:nvSpPr>
        <p:spPr>
          <a:xfrm>
            <a:off x="4445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3A887D02-03B3-D6FE-85D0-C470EADF5D23}"/>
              </a:ext>
            </a:extLst>
          </p:cNvPr>
          <p:cNvSpPr/>
          <p:nvPr/>
        </p:nvSpPr>
        <p:spPr>
          <a:xfrm>
            <a:off x="4476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117DD1CC-554D-4293-DC48-4D17177E9E71}"/>
              </a:ext>
            </a:extLst>
          </p:cNvPr>
          <p:cNvSpPr/>
          <p:nvPr/>
        </p:nvSpPr>
        <p:spPr>
          <a:xfrm>
            <a:off x="4953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81DB8287-274B-4740-06A0-E94C3A068612}"/>
              </a:ext>
            </a:extLst>
          </p:cNvPr>
          <p:cNvSpPr/>
          <p:nvPr/>
        </p:nvSpPr>
        <p:spPr>
          <a:xfrm>
            <a:off x="1692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8787767D-D73F-F91B-436D-29B42F29FA73}"/>
              </a:ext>
            </a:extLst>
          </p:cNvPr>
          <p:cNvSpPr/>
          <p:nvPr/>
        </p:nvSpPr>
        <p:spPr>
          <a:xfrm>
            <a:off x="1784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0D715331-81B6-3BAC-7BC1-6640AA0BB357}"/>
              </a:ext>
            </a:extLst>
          </p:cNvPr>
          <p:cNvSpPr/>
          <p:nvPr/>
        </p:nvSpPr>
        <p:spPr>
          <a:xfrm>
            <a:off x="1635125" y="4210050"/>
            <a:ext cx="285750" cy="412750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3EF291F0-2505-1C58-DA89-9061095C9D96}"/>
              </a:ext>
            </a:extLst>
          </p:cNvPr>
          <p:cNvSpPr/>
          <p:nvPr/>
        </p:nvSpPr>
        <p:spPr>
          <a:xfrm>
            <a:off x="1651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B7566FE7-7915-CF72-CF7F-A66E09CEC53E}"/>
              </a:ext>
            </a:extLst>
          </p:cNvPr>
          <p:cNvSpPr/>
          <p:nvPr/>
        </p:nvSpPr>
        <p:spPr>
          <a:xfrm>
            <a:off x="1806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92E03793-34BE-191E-675A-BD6556B17AA0}"/>
              </a:ext>
            </a:extLst>
          </p:cNvPr>
          <p:cNvSpPr/>
          <p:nvPr/>
        </p:nvSpPr>
        <p:spPr>
          <a:xfrm>
            <a:off x="1701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EECED70B-7CAC-AE45-2FE2-C14C5BE6A754}"/>
              </a:ext>
            </a:extLst>
          </p:cNvPr>
          <p:cNvSpPr/>
          <p:nvPr/>
        </p:nvSpPr>
        <p:spPr>
          <a:xfrm>
            <a:off x="4486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F0FA887E-09FB-EABE-2835-CEBEA4C48031}"/>
              </a:ext>
            </a:extLst>
          </p:cNvPr>
          <p:cNvSpPr/>
          <p:nvPr/>
        </p:nvSpPr>
        <p:spPr>
          <a:xfrm>
            <a:off x="4578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544B90EB-DECB-E647-E28A-E2B81604DE56}"/>
              </a:ext>
            </a:extLst>
          </p:cNvPr>
          <p:cNvSpPr/>
          <p:nvPr/>
        </p:nvSpPr>
        <p:spPr>
          <a:xfrm>
            <a:off x="4429125" y="4210050"/>
            <a:ext cx="285750" cy="4127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084E569A-8907-A3F5-AB1A-84507EF0F747}"/>
              </a:ext>
            </a:extLst>
          </p:cNvPr>
          <p:cNvSpPr/>
          <p:nvPr/>
        </p:nvSpPr>
        <p:spPr>
          <a:xfrm>
            <a:off x="4445000" y="3994150"/>
            <a:ext cx="254000" cy="2540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B098B5C6-9F0E-2582-5941-7F1FA0610EB1}"/>
              </a:ext>
            </a:extLst>
          </p:cNvPr>
          <p:cNvSpPr/>
          <p:nvPr/>
        </p:nvSpPr>
        <p:spPr>
          <a:xfrm>
            <a:off x="4600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144E5FB6-1373-7D90-AB04-DF5E0F6DACA4}"/>
              </a:ext>
            </a:extLst>
          </p:cNvPr>
          <p:cNvSpPr/>
          <p:nvPr/>
        </p:nvSpPr>
        <p:spPr>
          <a:xfrm>
            <a:off x="4495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B77FB7BE-A33F-BB25-7B4B-1ECBC1FE1A90}"/>
              </a:ext>
            </a:extLst>
          </p:cNvPr>
          <p:cNvSpPr/>
          <p:nvPr/>
        </p:nvSpPr>
        <p:spPr>
          <a:xfrm>
            <a:off x="5883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AD896DBC-3510-B1C3-F4EA-CF0E4A7B79FC}"/>
              </a:ext>
            </a:extLst>
          </p:cNvPr>
          <p:cNvSpPr/>
          <p:nvPr/>
        </p:nvSpPr>
        <p:spPr>
          <a:xfrm>
            <a:off x="5975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0837B37B-FC52-4F0A-AED3-9796B29B2B24}"/>
              </a:ext>
            </a:extLst>
          </p:cNvPr>
          <p:cNvSpPr/>
          <p:nvPr/>
        </p:nvSpPr>
        <p:spPr>
          <a:xfrm>
            <a:off x="5826125" y="4210050"/>
            <a:ext cx="285750" cy="412750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B0CEDFB8-9FA3-FB7B-B20C-863E5A40D95F}"/>
              </a:ext>
            </a:extLst>
          </p:cNvPr>
          <p:cNvSpPr/>
          <p:nvPr/>
        </p:nvSpPr>
        <p:spPr>
          <a:xfrm>
            <a:off x="58420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4B1E5CDF-CA9D-66AD-1423-F3A3A3AFF7BB}"/>
              </a:ext>
            </a:extLst>
          </p:cNvPr>
          <p:cNvSpPr/>
          <p:nvPr/>
        </p:nvSpPr>
        <p:spPr>
          <a:xfrm>
            <a:off x="58451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628EC397-F084-4035-5C3F-4F0122FA2062}"/>
              </a:ext>
            </a:extLst>
          </p:cNvPr>
          <p:cNvSpPr/>
          <p:nvPr/>
        </p:nvSpPr>
        <p:spPr>
          <a:xfrm>
            <a:off x="5892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60C0BDA9-5949-E065-B844-24909BF80CEE}"/>
              </a:ext>
            </a:extLst>
          </p:cNvPr>
          <p:cNvSpPr/>
          <p:nvPr/>
        </p:nvSpPr>
        <p:spPr>
          <a:xfrm>
            <a:off x="728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5E8F13D5-AD04-37C8-E5A8-97CC816D87C1}"/>
              </a:ext>
            </a:extLst>
          </p:cNvPr>
          <p:cNvSpPr/>
          <p:nvPr/>
        </p:nvSpPr>
        <p:spPr>
          <a:xfrm>
            <a:off x="737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5946EC1-2705-FFCA-6D78-CDC77C8E5D16}"/>
              </a:ext>
            </a:extLst>
          </p:cNvPr>
          <p:cNvSpPr/>
          <p:nvPr/>
        </p:nvSpPr>
        <p:spPr>
          <a:xfrm>
            <a:off x="7223125" y="4210050"/>
            <a:ext cx="285750" cy="41275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54E2F924-9C2E-CA0C-1B1C-322DF1EE18C1}"/>
              </a:ext>
            </a:extLst>
          </p:cNvPr>
          <p:cNvSpPr/>
          <p:nvPr/>
        </p:nvSpPr>
        <p:spPr>
          <a:xfrm>
            <a:off x="7239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5B75ED79-BA8B-4927-DCA0-17FD23CD9D71}"/>
              </a:ext>
            </a:extLst>
          </p:cNvPr>
          <p:cNvSpPr/>
          <p:nvPr/>
        </p:nvSpPr>
        <p:spPr>
          <a:xfrm>
            <a:off x="7394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7F16A6CD-DD8E-559C-57AB-988A863C7E6F}"/>
              </a:ext>
            </a:extLst>
          </p:cNvPr>
          <p:cNvSpPr/>
          <p:nvPr/>
        </p:nvSpPr>
        <p:spPr>
          <a:xfrm>
            <a:off x="728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083B344E-BFF6-A9A7-39DB-D7F19571B064}"/>
              </a:ext>
            </a:extLst>
          </p:cNvPr>
          <p:cNvSpPr/>
          <p:nvPr/>
        </p:nvSpPr>
        <p:spPr>
          <a:xfrm>
            <a:off x="855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21103816-6512-E197-33FE-3B5EEC364A56}"/>
              </a:ext>
            </a:extLst>
          </p:cNvPr>
          <p:cNvSpPr/>
          <p:nvPr/>
        </p:nvSpPr>
        <p:spPr>
          <a:xfrm>
            <a:off x="864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8BD51180-D307-C0DB-C229-C2CC80CDD7EF}"/>
              </a:ext>
            </a:extLst>
          </p:cNvPr>
          <p:cNvSpPr/>
          <p:nvPr/>
        </p:nvSpPr>
        <p:spPr>
          <a:xfrm>
            <a:off x="8493125" y="4210050"/>
            <a:ext cx="285750" cy="41275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84CCEA29-393A-003C-6C5F-84EE2FEAAA1B}"/>
              </a:ext>
            </a:extLst>
          </p:cNvPr>
          <p:cNvSpPr/>
          <p:nvPr/>
        </p:nvSpPr>
        <p:spPr>
          <a:xfrm>
            <a:off x="8509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A5AE8044-EFDD-E8B8-40E7-C5FDF106EA01}"/>
              </a:ext>
            </a:extLst>
          </p:cNvPr>
          <p:cNvSpPr/>
          <p:nvPr/>
        </p:nvSpPr>
        <p:spPr>
          <a:xfrm>
            <a:off x="8512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DA5462A4-4FB3-455D-9153-B990598C95BB}"/>
              </a:ext>
            </a:extLst>
          </p:cNvPr>
          <p:cNvSpPr/>
          <p:nvPr/>
        </p:nvSpPr>
        <p:spPr>
          <a:xfrm>
            <a:off x="855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5884DB8-D3DF-FD54-D4ED-54325A48C22E}"/>
              </a:ext>
            </a:extLst>
          </p:cNvPr>
          <p:cNvSpPr/>
          <p:nvPr/>
        </p:nvSpPr>
        <p:spPr>
          <a:xfrm rot="163622">
            <a:off x="4612455" y="4387693"/>
            <a:ext cx="3938330" cy="155741"/>
          </a:xfrm>
          <a:prstGeom prst="rightArrow">
            <a:avLst/>
          </a:prstGeom>
          <a:solidFill>
            <a:srgbClr val="F3BFA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36B318-A3F9-B97D-4922-4F9918120AB4}"/>
              </a:ext>
            </a:extLst>
          </p:cNvPr>
          <p:cNvSpPr/>
          <p:nvPr/>
        </p:nvSpPr>
        <p:spPr>
          <a:xfrm>
            <a:off x="3089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19FF73-1207-F034-DE93-59634AF34292}"/>
              </a:ext>
            </a:extLst>
          </p:cNvPr>
          <p:cNvSpPr/>
          <p:nvPr/>
        </p:nvSpPr>
        <p:spPr>
          <a:xfrm>
            <a:off x="3181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84FD159-4878-8985-A51D-5133D0B2A909}"/>
              </a:ext>
            </a:extLst>
          </p:cNvPr>
          <p:cNvSpPr/>
          <p:nvPr/>
        </p:nvSpPr>
        <p:spPr>
          <a:xfrm>
            <a:off x="3032125" y="4210050"/>
            <a:ext cx="285750" cy="412750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88FE491-B497-FB22-40EA-BB9AB37AB7C9}"/>
              </a:ext>
            </a:extLst>
          </p:cNvPr>
          <p:cNvSpPr/>
          <p:nvPr/>
        </p:nvSpPr>
        <p:spPr>
          <a:xfrm>
            <a:off x="3048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25C911B-67E7-4E96-45A6-308FA8B5DB91}"/>
              </a:ext>
            </a:extLst>
          </p:cNvPr>
          <p:cNvSpPr/>
          <p:nvPr/>
        </p:nvSpPr>
        <p:spPr>
          <a:xfrm>
            <a:off x="3051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7FF97CB9-02AA-33CD-D38E-8850787ACC16}"/>
              </a:ext>
            </a:extLst>
          </p:cNvPr>
          <p:cNvSpPr/>
          <p:nvPr/>
        </p:nvSpPr>
        <p:spPr>
          <a:xfrm>
            <a:off x="3098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1" name="Rectangle: Rounded Corners 240">
            <a:extLst>
              <a:ext uri="{FF2B5EF4-FFF2-40B4-BE49-F238E27FC236}">
                <a16:creationId xmlns:a16="http://schemas.microsoft.com/office/drawing/2014/main" id="{3F51E59E-BD80-83BC-30F5-F38F9B3CF8F5}"/>
              </a:ext>
            </a:extLst>
          </p:cNvPr>
          <p:cNvSpPr/>
          <p:nvPr/>
        </p:nvSpPr>
        <p:spPr>
          <a:xfrm>
            <a:off x="29146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2" name="Rectangle: Rounded Corners 241">
            <a:extLst>
              <a:ext uri="{FF2B5EF4-FFF2-40B4-BE49-F238E27FC236}">
                <a16:creationId xmlns:a16="http://schemas.microsoft.com/office/drawing/2014/main" id="{62C00A1B-4B58-1AF4-4FC9-67CC5BDCBD77}"/>
              </a:ext>
            </a:extLst>
          </p:cNvPr>
          <p:cNvSpPr/>
          <p:nvPr/>
        </p:nvSpPr>
        <p:spPr>
          <a:xfrm>
            <a:off x="29083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5" name="Rectangle: Rounded Corners 244">
            <a:extLst>
              <a:ext uri="{FF2B5EF4-FFF2-40B4-BE49-F238E27FC236}">
                <a16:creationId xmlns:a16="http://schemas.microsoft.com/office/drawing/2014/main" id="{BF3058E7-BB09-EE14-7E7D-48173E00C88A}"/>
              </a:ext>
            </a:extLst>
          </p:cNvPr>
          <p:cNvSpPr/>
          <p:nvPr/>
        </p:nvSpPr>
        <p:spPr>
          <a:xfrm>
            <a:off x="29146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6" name="Rectangle: Rounded Corners 245">
            <a:extLst>
              <a:ext uri="{FF2B5EF4-FFF2-40B4-BE49-F238E27FC236}">
                <a16:creationId xmlns:a16="http://schemas.microsoft.com/office/drawing/2014/main" id="{D7292259-4FC7-7AFE-C93E-EC4DA1F28D22}"/>
              </a:ext>
            </a:extLst>
          </p:cNvPr>
          <p:cNvSpPr/>
          <p:nvPr/>
        </p:nvSpPr>
        <p:spPr>
          <a:xfrm>
            <a:off x="29083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9" name="Rectangle: Rounded Corners 248">
            <a:extLst>
              <a:ext uri="{FF2B5EF4-FFF2-40B4-BE49-F238E27FC236}">
                <a16:creationId xmlns:a16="http://schemas.microsoft.com/office/drawing/2014/main" id="{96E11EC6-5B17-5B10-9C3A-92251EE875DC}"/>
              </a:ext>
            </a:extLst>
          </p:cNvPr>
          <p:cNvSpPr/>
          <p:nvPr/>
        </p:nvSpPr>
        <p:spPr>
          <a:xfrm>
            <a:off x="53911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0" name="Rectangle: Rounded Corners 249">
            <a:extLst>
              <a:ext uri="{FF2B5EF4-FFF2-40B4-BE49-F238E27FC236}">
                <a16:creationId xmlns:a16="http://schemas.microsoft.com/office/drawing/2014/main" id="{7EFCB1CC-8DFC-D197-22A8-6CD8750D24F4}"/>
              </a:ext>
            </a:extLst>
          </p:cNvPr>
          <p:cNvSpPr/>
          <p:nvPr/>
        </p:nvSpPr>
        <p:spPr>
          <a:xfrm>
            <a:off x="53848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1" name="Rectangle: Rounded Corners 250">
            <a:extLst>
              <a:ext uri="{FF2B5EF4-FFF2-40B4-BE49-F238E27FC236}">
                <a16:creationId xmlns:a16="http://schemas.microsoft.com/office/drawing/2014/main" id="{EC1D66A1-494F-B7E4-8AB3-9AC0CEB21E8E}"/>
              </a:ext>
            </a:extLst>
          </p:cNvPr>
          <p:cNvSpPr/>
          <p:nvPr/>
        </p:nvSpPr>
        <p:spPr>
          <a:xfrm>
            <a:off x="53911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2" name="Rectangle: Rounded Corners 301">
            <a:extLst>
              <a:ext uri="{FF2B5EF4-FFF2-40B4-BE49-F238E27FC236}">
                <a16:creationId xmlns:a16="http://schemas.microsoft.com/office/drawing/2014/main" id="{B7A403BB-10AE-E5D9-3090-DF2C1C2EA012}"/>
              </a:ext>
            </a:extLst>
          </p:cNvPr>
          <p:cNvSpPr/>
          <p:nvPr/>
        </p:nvSpPr>
        <p:spPr>
          <a:xfrm>
            <a:off x="53848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3" name="Rectangle: Rounded Corners 302">
            <a:extLst>
              <a:ext uri="{FF2B5EF4-FFF2-40B4-BE49-F238E27FC236}">
                <a16:creationId xmlns:a16="http://schemas.microsoft.com/office/drawing/2014/main" id="{AA598C36-1E98-5BE1-C11D-6E976258CA41}"/>
              </a:ext>
            </a:extLst>
          </p:cNvPr>
          <p:cNvSpPr/>
          <p:nvPr/>
        </p:nvSpPr>
        <p:spPr>
          <a:xfrm>
            <a:off x="53911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4" name="Rectangle: Rounded Corners 303">
            <a:extLst>
              <a:ext uri="{FF2B5EF4-FFF2-40B4-BE49-F238E27FC236}">
                <a16:creationId xmlns:a16="http://schemas.microsoft.com/office/drawing/2014/main" id="{728A42CE-453E-8E00-B41E-2FEFE0E5E17F}"/>
              </a:ext>
            </a:extLst>
          </p:cNvPr>
          <p:cNvSpPr/>
          <p:nvPr/>
        </p:nvSpPr>
        <p:spPr>
          <a:xfrm>
            <a:off x="53848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7" name="Rectangle: Rounded Corners 306">
            <a:extLst>
              <a:ext uri="{FF2B5EF4-FFF2-40B4-BE49-F238E27FC236}">
                <a16:creationId xmlns:a16="http://schemas.microsoft.com/office/drawing/2014/main" id="{24FC5B3E-C5C6-4BEF-A40C-9FE7F9E635C6}"/>
              </a:ext>
            </a:extLst>
          </p:cNvPr>
          <p:cNvSpPr/>
          <p:nvPr/>
        </p:nvSpPr>
        <p:spPr>
          <a:xfrm>
            <a:off x="77406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8" name="Rectangle: Rounded Corners 307">
            <a:extLst>
              <a:ext uri="{FF2B5EF4-FFF2-40B4-BE49-F238E27FC236}">
                <a16:creationId xmlns:a16="http://schemas.microsoft.com/office/drawing/2014/main" id="{5F14C363-6937-77CA-6FDE-34D18CF1DD84}"/>
              </a:ext>
            </a:extLst>
          </p:cNvPr>
          <p:cNvSpPr/>
          <p:nvPr/>
        </p:nvSpPr>
        <p:spPr>
          <a:xfrm>
            <a:off x="77343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9" name="Rectangle: Rounded Corners 308">
            <a:extLst>
              <a:ext uri="{FF2B5EF4-FFF2-40B4-BE49-F238E27FC236}">
                <a16:creationId xmlns:a16="http://schemas.microsoft.com/office/drawing/2014/main" id="{B5B30F1A-4708-D29C-2CAB-2DE7771F841F}"/>
              </a:ext>
            </a:extLst>
          </p:cNvPr>
          <p:cNvSpPr/>
          <p:nvPr/>
        </p:nvSpPr>
        <p:spPr>
          <a:xfrm>
            <a:off x="7740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0" name="Rectangle: Rounded Corners 309">
            <a:extLst>
              <a:ext uri="{FF2B5EF4-FFF2-40B4-BE49-F238E27FC236}">
                <a16:creationId xmlns:a16="http://schemas.microsoft.com/office/drawing/2014/main" id="{9249E522-6013-D566-52B8-5577F039B3C7}"/>
              </a:ext>
            </a:extLst>
          </p:cNvPr>
          <p:cNvSpPr/>
          <p:nvPr/>
        </p:nvSpPr>
        <p:spPr>
          <a:xfrm>
            <a:off x="7734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1" name="Rectangle: Rounded Corners 310">
            <a:extLst>
              <a:ext uri="{FF2B5EF4-FFF2-40B4-BE49-F238E27FC236}">
                <a16:creationId xmlns:a16="http://schemas.microsoft.com/office/drawing/2014/main" id="{38A62857-D493-CF5B-6F6A-2F2C832E0B47}"/>
              </a:ext>
            </a:extLst>
          </p:cNvPr>
          <p:cNvSpPr/>
          <p:nvPr/>
        </p:nvSpPr>
        <p:spPr>
          <a:xfrm>
            <a:off x="77406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2" name="Rectangle: Rounded Corners 311">
            <a:extLst>
              <a:ext uri="{FF2B5EF4-FFF2-40B4-BE49-F238E27FC236}">
                <a16:creationId xmlns:a16="http://schemas.microsoft.com/office/drawing/2014/main" id="{5291A2CA-70EA-79B0-6E6C-89F6F4905268}"/>
              </a:ext>
            </a:extLst>
          </p:cNvPr>
          <p:cNvSpPr/>
          <p:nvPr/>
        </p:nvSpPr>
        <p:spPr>
          <a:xfrm>
            <a:off x="77343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2" name="Rectangle: Rounded Corners 321">
            <a:extLst>
              <a:ext uri="{FF2B5EF4-FFF2-40B4-BE49-F238E27FC236}">
                <a16:creationId xmlns:a16="http://schemas.microsoft.com/office/drawing/2014/main" id="{484AFAA9-D633-9047-03B0-ED56CB890D1E}"/>
              </a:ext>
            </a:extLst>
          </p:cNvPr>
          <p:cNvSpPr/>
          <p:nvPr/>
        </p:nvSpPr>
        <p:spPr>
          <a:xfrm>
            <a:off x="2908300" y="415925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4" name="Rectangle: Rounded Corners 323">
            <a:extLst>
              <a:ext uri="{FF2B5EF4-FFF2-40B4-BE49-F238E27FC236}">
                <a16:creationId xmlns:a16="http://schemas.microsoft.com/office/drawing/2014/main" id="{DF7BB073-D192-8367-9AB7-97F654E30B49}"/>
              </a:ext>
            </a:extLst>
          </p:cNvPr>
          <p:cNvSpPr/>
          <p:nvPr/>
        </p:nvSpPr>
        <p:spPr>
          <a:xfrm>
            <a:off x="2901950" y="412115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2" name="Arrow: Right 351">
            <a:extLst>
              <a:ext uri="{FF2B5EF4-FFF2-40B4-BE49-F238E27FC236}">
                <a16:creationId xmlns:a16="http://schemas.microsoft.com/office/drawing/2014/main" id="{9A9646B9-7ABE-1256-BE69-D1756BDAE598}"/>
              </a:ext>
            </a:extLst>
          </p:cNvPr>
          <p:cNvSpPr/>
          <p:nvPr/>
        </p:nvSpPr>
        <p:spPr>
          <a:xfrm rot="10626798">
            <a:off x="5114691" y="4396880"/>
            <a:ext cx="3536754" cy="147116"/>
          </a:xfrm>
          <a:prstGeom prst="rightArrow">
            <a:avLst/>
          </a:prstGeom>
          <a:solidFill>
            <a:srgbClr val="6E2466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8049262-31CD-C403-2054-1D201B32E83E}"/>
              </a:ext>
            </a:extLst>
          </p:cNvPr>
          <p:cNvSpPr/>
          <p:nvPr/>
        </p:nvSpPr>
        <p:spPr>
          <a:xfrm rot="20824205">
            <a:off x="1791927" y="4088594"/>
            <a:ext cx="1629606" cy="139700"/>
          </a:xfrm>
          <a:prstGeom prst="rightArrow">
            <a:avLst/>
          </a:prstGeom>
          <a:solidFill>
            <a:srgbClr val="90BE6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70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774E3349-7DB6-1AFB-1F06-0459967EB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9E6847F9-D642-1566-27F2-87865D82FA0E}"/>
              </a:ext>
            </a:extLst>
          </p:cNvPr>
          <p:cNvSpPr/>
          <p:nvPr/>
        </p:nvSpPr>
        <p:spPr>
          <a:xfrm>
            <a:off x="2914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4" name="Rectangle: Rounded Corners 243">
            <a:extLst>
              <a:ext uri="{FF2B5EF4-FFF2-40B4-BE49-F238E27FC236}">
                <a16:creationId xmlns:a16="http://schemas.microsoft.com/office/drawing/2014/main" id="{EC0C8BAB-2477-2838-CBB7-93B986201CB7}"/>
              </a:ext>
            </a:extLst>
          </p:cNvPr>
          <p:cNvSpPr/>
          <p:nvPr/>
        </p:nvSpPr>
        <p:spPr>
          <a:xfrm>
            <a:off x="2908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2A9B8AEF-59BC-F633-DEA8-CCBAAD12EA40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E8F1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23AD42F-C9F1-B85C-D778-E9A0BBE96968}"/>
              </a:ext>
            </a:extLst>
          </p:cNvPr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C12AC0D2-AB38-6DC7-DA99-E37666DF4732}"/>
              </a:ext>
            </a:extLst>
          </p:cNvPr>
          <p:cNvSpPr/>
          <p:nvPr/>
        </p:nvSpPr>
        <p:spPr>
          <a:xfrm>
            <a:off x="152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5892A84C-1DD7-65D3-B3CC-6BC5C3650D39}"/>
              </a:ext>
            </a:extLst>
          </p:cNvPr>
          <p:cNvSpPr/>
          <p:nvPr/>
        </p:nvSpPr>
        <p:spPr>
          <a:xfrm>
            <a:off x="3810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26A979CA-34FF-99A2-1210-E3D69FDD8D33}"/>
              </a:ext>
            </a:extLst>
          </p:cNvPr>
          <p:cNvSpPr/>
          <p:nvPr/>
        </p:nvSpPr>
        <p:spPr>
          <a:xfrm>
            <a:off x="6096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1811D364-C428-B195-2742-81C8943E1BAD}"/>
              </a:ext>
            </a:extLst>
          </p:cNvPr>
          <p:cNvSpPr/>
          <p:nvPr/>
        </p:nvSpPr>
        <p:spPr>
          <a:xfrm>
            <a:off x="787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78303DC1-F913-DBD8-324A-D1FB5300CD12}"/>
              </a:ext>
            </a:extLst>
          </p:cNvPr>
          <p:cNvSpPr/>
          <p:nvPr/>
        </p:nvSpPr>
        <p:spPr>
          <a:xfrm>
            <a:off x="2374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DC8AE0F7-C761-BCB9-FD1A-7C8909F8CDCD}"/>
              </a:ext>
            </a:extLst>
          </p:cNvPr>
          <p:cNvSpPr/>
          <p:nvPr/>
        </p:nvSpPr>
        <p:spPr>
          <a:xfrm>
            <a:off x="4470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B236D6F4-CCCF-0CCA-9716-DABD86C04018}"/>
              </a:ext>
            </a:extLst>
          </p:cNvPr>
          <p:cNvSpPr/>
          <p:nvPr/>
        </p:nvSpPr>
        <p:spPr>
          <a:xfrm>
            <a:off x="6565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48E041B7-C3F6-E694-9558-2D0A348D5873}"/>
              </a:ext>
            </a:extLst>
          </p:cNvPr>
          <p:cNvSpPr/>
          <p:nvPr/>
        </p:nvSpPr>
        <p:spPr>
          <a:xfrm>
            <a:off x="8661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EEBE7A85-B1E6-0093-0071-1E9089697B9E}"/>
              </a:ext>
            </a:extLst>
          </p:cNvPr>
          <p:cNvSpPr/>
          <p:nvPr/>
        </p:nvSpPr>
        <p:spPr>
          <a:xfrm>
            <a:off x="609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24D001FE-8545-AC2C-F0E1-7B2C60A94E95}"/>
              </a:ext>
            </a:extLst>
          </p:cNvPr>
          <p:cNvSpPr/>
          <p:nvPr/>
        </p:nvSpPr>
        <p:spPr>
          <a:xfrm>
            <a:off x="609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D7EE00AD-28BB-D8D2-C647-076A6F54217E}"/>
              </a:ext>
            </a:extLst>
          </p:cNvPr>
          <p:cNvSpPr/>
          <p:nvPr/>
        </p:nvSpPr>
        <p:spPr>
          <a:xfrm>
            <a:off x="685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17DAB01A-175D-802E-6F86-8BEE27EDB197}"/>
              </a:ext>
            </a:extLst>
          </p:cNvPr>
          <p:cNvSpPr/>
          <p:nvPr/>
        </p:nvSpPr>
        <p:spPr>
          <a:xfrm>
            <a:off x="685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32C30EB4-AB54-05EA-2947-5361AF90D715}"/>
              </a:ext>
            </a:extLst>
          </p:cNvPr>
          <p:cNvSpPr/>
          <p:nvPr/>
        </p:nvSpPr>
        <p:spPr>
          <a:xfrm>
            <a:off x="1397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98B318F3-2D7B-3E6F-6826-AE5D4EB88F1C}"/>
              </a:ext>
            </a:extLst>
          </p:cNvPr>
          <p:cNvSpPr/>
          <p:nvPr/>
        </p:nvSpPr>
        <p:spPr>
          <a:xfrm>
            <a:off x="685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7172B25B-3AEB-B546-9F8F-1C72685B610F}"/>
              </a:ext>
            </a:extLst>
          </p:cNvPr>
          <p:cNvSpPr/>
          <p:nvPr/>
        </p:nvSpPr>
        <p:spPr>
          <a:xfrm>
            <a:off x="2705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3C5A10A0-709A-24FE-79BB-84C7D58A507A}"/>
              </a:ext>
            </a:extLst>
          </p:cNvPr>
          <p:cNvSpPr/>
          <p:nvPr/>
        </p:nvSpPr>
        <p:spPr>
          <a:xfrm>
            <a:off x="2705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0090EAEF-EF18-A2F6-A579-690DA9C4C33B}"/>
              </a:ext>
            </a:extLst>
          </p:cNvPr>
          <p:cNvSpPr/>
          <p:nvPr/>
        </p:nvSpPr>
        <p:spPr>
          <a:xfrm>
            <a:off x="2781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475E96D6-E64A-2868-4E25-65604654539E}"/>
              </a:ext>
            </a:extLst>
          </p:cNvPr>
          <p:cNvSpPr/>
          <p:nvPr/>
        </p:nvSpPr>
        <p:spPr>
          <a:xfrm>
            <a:off x="2781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BED23D1-731D-D75C-E53E-E75FF5E46C38}"/>
              </a:ext>
            </a:extLst>
          </p:cNvPr>
          <p:cNvSpPr/>
          <p:nvPr/>
        </p:nvSpPr>
        <p:spPr>
          <a:xfrm>
            <a:off x="3492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125D5733-69DA-778A-0AD3-2BAFF42C10AA}"/>
              </a:ext>
            </a:extLst>
          </p:cNvPr>
          <p:cNvSpPr/>
          <p:nvPr/>
        </p:nvSpPr>
        <p:spPr>
          <a:xfrm>
            <a:off x="2781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7659E674-8347-BF28-8E05-B25D4CE732E4}"/>
              </a:ext>
            </a:extLst>
          </p:cNvPr>
          <p:cNvSpPr/>
          <p:nvPr/>
        </p:nvSpPr>
        <p:spPr>
          <a:xfrm>
            <a:off x="4800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79735B94-1CFB-6FCB-404A-50FD1F8B19EE}"/>
              </a:ext>
            </a:extLst>
          </p:cNvPr>
          <p:cNvSpPr/>
          <p:nvPr/>
        </p:nvSpPr>
        <p:spPr>
          <a:xfrm>
            <a:off x="4800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E8BE8023-E433-D8B6-9F60-DCCD42958D53}"/>
              </a:ext>
            </a:extLst>
          </p:cNvPr>
          <p:cNvSpPr/>
          <p:nvPr/>
        </p:nvSpPr>
        <p:spPr>
          <a:xfrm>
            <a:off x="4876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F73EFD92-D894-0363-D9BB-0BCB5EB951E9}"/>
              </a:ext>
            </a:extLst>
          </p:cNvPr>
          <p:cNvSpPr/>
          <p:nvPr/>
        </p:nvSpPr>
        <p:spPr>
          <a:xfrm>
            <a:off x="4876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2D4B2C81-0933-1668-D13E-542F99E3536A}"/>
              </a:ext>
            </a:extLst>
          </p:cNvPr>
          <p:cNvSpPr/>
          <p:nvPr/>
        </p:nvSpPr>
        <p:spPr>
          <a:xfrm>
            <a:off x="5588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BF8E77FB-A5B0-0BDF-9081-1437CEF89649}"/>
              </a:ext>
            </a:extLst>
          </p:cNvPr>
          <p:cNvSpPr/>
          <p:nvPr/>
        </p:nvSpPr>
        <p:spPr>
          <a:xfrm>
            <a:off x="4876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9BA46B22-6E06-91FF-2273-50C618B38B0D}"/>
              </a:ext>
            </a:extLst>
          </p:cNvPr>
          <p:cNvSpPr/>
          <p:nvPr/>
        </p:nvSpPr>
        <p:spPr>
          <a:xfrm>
            <a:off x="6896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D48AF877-6AB4-C108-408D-F16EAB28AF89}"/>
              </a:ext>
            </a:extLst>
          </p:cNvPr>
          <p:cNvSpPr/>
          <p:nvPr/>
        </p:nvSpPr>
        <p:spPr>
          <a:xfrm>
            <a:off x="6896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4FB7E977-D76A-8D0A-6C31-A58FB2B3A0AD}"/>
              </a:ext>
            </a:extLst>
          </p:cNvPr>
          <p:cNvSpPr/>
          <p:nvPr/>
        </p:nvSpPr>
        <p:spPr>
          <a:xfrm>
            <a:off x="6972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79C0BA7D-5FB3-4A60-1953-6164194B159F}"/>
              </a:ext>
            </a:extLst>
          </p:cNvPr>
          <p:cNvSpPr/>
          <p:nvPr/>
        </p:nvSpPr>
        <p:spPr>
          <a:xfrm>
            <a:off x="6972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D4806664-13EB-EE28-64B8-7577E162B98C}"/>
              </a:ext>
            </a:extLst>
          </p:cNvPr>
          <p:cNvSpPr/>
          <p:nvPr/>
        </p:nvSpPr>
        <p:spPr>
          <a:xfrm>
            <a:off x="7683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BF2354DE-8776-133E-C5C3-34FDC38398AD}"/>
              </a:ext>
            </a:extLst>
          </p:cNvPr>
          <p:cNvSpPr/>
          <p:nvPr/>
        </p:nvSpPr>
        <p:spPr>
          <a:xfrm>
            <a:off x="6972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EFBDD7BA-D2F4-B6E1-D23D-B70B9C5C25F3}"/>
              </a:ext>
            </a:extLst>
          </p:cNvPr>
          <p:cNvSpPr/>
          <p:nvPr/>
        </p:nvSpPr>
        <p:spPr>
          <a:xfrm>
            <a:off x="381000" y="2946400"/>
            <a:ext cx="8382000" cy="863600"/>
          </a:xfrm>
          <a:prstGeom prst="roundRect">
            <a:avLst/>
          </a:prstGeom>
          <a:solidFill>
            <a:srgbClr val="EC001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522795C9-6D89-1ED3-4E61-975F02C3925B}"/>
              </a:ext>
            </a:extLst>
          </p:cNvPr>
          <p:cNvSpPr/>
          <p:nvPr/>
        </p:nvSpPr>
        <p:spPr>
          <a:xfrm>
            <a:off x="381000" y="2870200"/>
            <a:ext cx="8382000" cy="1524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60481B74-42EB-05B7-7221-77D862A15B46}"/>
              </a:ext>
            </a:extLst>
          </p:cNvPr>
          <p:cNvSpPr/>
          <p:nvPr/>
        </p:nvSpPr>
        <p:spPr>
          <a:xfrm>
            <a:off x="66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C23C601F-03C2-0DA7-AB67-45EC83D9D9CD}"/>
              </a:ext>
            </a:extLst>
          </p:cNvPr>
          <p:cNvSpPr/>
          <p:nvPr/>
        </p:nvSpPr>
        <p:spPr>
          <a:xfrm>
            <a:off x="167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C8A74077-3F7A-13D6-22B3-70CD6D50C32F}"/>
              </a:ext>
            </a:extLst>
          </p:cNvPr>
          <p:cNvSpPr/>
          <p:nvPr/>
        </p:nvSpPr>
        <p:spPr>
          <a:xfrm>
            <a:off x="269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891A28F5-ABE1-112B-C27F-35C155136103}"/>
              </a:ext>
            </a:extLst>
          </p:cNvPr>
          <p:cNvSpPr/>
          <p:nvPr/>
        </p:nvSpPr>
        <p:spPr>
          <a:xfrm>
            <a:off x="3708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4A30D946-467B-22F5-C9E8-35FF7B5266E8}"/>
              </a:ext>
            </a:extLst>
          </p:cNvPr>
          <p:cNvSpPr/>
          <p:nvPr/>
        </p:nvSpPr>
        <p:spPr>
          <a:xfrm>
            <a:off x="4724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2E5EFCEF-6ACC-1B17-3196-E8E57D498F8B}"/>
              </a:ext>
            </a:extLst>
          </p:cNvPr>
          <p:cNvSpPr/>
          <p:nvPr/>
        </p:nvSpPr>
        <p:spPr>
          <a:xfrm>
            <a:off x="574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1D87FEBA-8CD3-1135-7C48-A314B957D56A}"/>
              </a:ext>
            </a:extLst>
          </p:cNvPr>
          <p:cNvSpPr/>
          <p:nvPr/>
        </p:nvSpPr>
        <p:spPr>
          <a:xfrm>
            <a:off x="675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B798FBAF-C0AD-BCC4-4589-17A850711FB7}"/>
              </a:ext>
            </a:extLst>
          </p:cNvPr>
          <p:cNvSpPr/>
          <p:nvPr/>
        </p:nvSpPr>
        <p:spPr>
          <a:xfrm>
            <a:off x="777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EDCBD87C-4AFD-BB65-63F9-9CFD77B5BD63}"/>
              </a:ext>
            </a:extLst>
          </p:cNvPr>
          <p:cNvSpPr/>
          <p:nvPr/>
        </p:nvSpPr>
        <p:spPr>
          <a:xfrm>
            <a:off x="381000" y="3581400"/>
            <a:ext cx="8382000" cy="88900"/>
          </a:xfrm>
          <a:prstGeom prst="rect">
            <a:avLst/>
          </a:prstGeom>
          <a:solidFill>
            <a:srgbClr val="ECEC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14AB476F-F4C4-FCFE-FA02-FFC7EAD6EACC}"/>
              </a:ext>
            </a:extLst>
          </p:cNvPr>
          <p:cNvSpPr/>
          <p:nvPr/>
        </p:nvSpPr>
        <p:spPr>
          <a:xfrm>
            <a:off x="1905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A60CF521-C8F1-8AE9-CAD8-4A538A88B578}"/>
              </a:ext>
            </a:extLst>
          </p:cNvPr>
          <p:cNvSpPr/>
          <p:nvPr/>
        </p:nvSpPr>
        <p:spPr>
          <a:xfrm>
            <a:off x="3937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D9E8A611-AF62-32B7-7634-0E7FFDD1D382}"/>
              </a:ext>
            </a:extLst>
          </p:cNvPr>
          <p:cNvSpPr/>
          <p:nvPr/>
        </p:nvSpPr>
        <p:spPr>
          <a:xfrm>
            <a:off x="5969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F5D233C5-F428-F300-A2D0-F6A77B02D11A}"/>
              </a:ext>
            </a:extLst>
          </p:cNvPr>
          <p:cNvSpPr/>
          <p:nvPr/>
        </p:nvSpPr>
        <p:spPr>
          <a:xfrm>
            <a:off x="8001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36FCED-ADA4-490A-9573-B9B08485DDB6}"/>
              </a:ext>
            </a:extLst>
          </p:cNvPr>
          <p:cNvSpPr/>
          <p:nvPr/>
        </p:nvSpPr>
        <p:spPr>
          <a:xfrm>
            <a:off x="0" y="3810000"/>
            <a:ext cx="9144000" cy="1333500"/>
          </a:xfrm>
          <a:prstGeom prst="rect">
            <a:avLst/>
          </a:prstGeom>
          <a:solidFill>
            <a:srgbClr val="F0EAE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2DB415-F633-6415-2678-4DEFE76B53D2}"/>
              </a:ext>
            </a:extLst>
          </p:cNvPr>
          <p:cNvSpPr/>
          <p:nvPr/>
        </p:nvSpPr>
        <p:spPr>
          <a:xfrm>
            <a:off x="0" y="3810000"/>
            <a:ext cx="9144000" cy="38100"/>
          </a:xfrm>
          <a:prstGeom prst="rect">
            <a:avLst/>
          </a:prstGeom>
          <a:solidFill>
            <a:srgbClr val="E4DBC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0F276-8381-E9CD-0AE9-2693D00E08A6}"/>
              </a:ext>
            </a:extLst>
          </p:cNvPr>
          <p:cNvSpPr/>
          <p:nvPr/>
        </p:nvSpPr>
        <p:spPr>
          <a:xfrm>
            <a:off x="70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AAFC136-17F8-9AE0-DD3F-1FBAED34724E}"/>
              </a:ext>
            </a:extLst>
          </p:cNvPr>
          <p:cNvSpPr/>
          <p:nvPr/>
        </p:nvSpPr>
        <p:spPr>
          <a:xfrm>
            <a:off x="76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439D3B3-5764-CC12-8563-05EBB5F6353E}"/>
              </a:ext>
            </a:extLst>
          </p:cNvPr>
          <p:cNvSpPr/>
          <p:nvPr/>
        </p:nvSpPr>
        <p:spPr>
          <a:xfrm>
            <a:off x="672846" y="3752596"/>
            <a:ext cx="178308" cy="257556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553A831-9FBC-8255-871E-A04241749617}"/>
              </a:ext>
            </a:extLst>
          </p:cNvPr>
          <p:cNvSpPr/>
          <p:nvPr/>
        </p:nvSpPr>
        <p:spPr>
          <a:xfrm>
            <a:off x="682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1E4690-4702-FF2A-4E35-66821FAA0D18}"/>
              </a:ext>
            </a:extLst>
          </p:cNvPr>
          <p:cNvSpPr/>
          <p:nvPr/>
        </p:nvSpPr>
        <p:spPr>
          <a:xfrm>
            <a:off x="684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35CD5E0-7928-9FAB-DE1A-DBAD5084DAF6}"/>
              </a:ext>
            </a:extLst>
          </p:cNvPr>
          <p:cNvSpPr/>
          <p:nvPr/>
        </p:nvSpPr>
        <p:spPr>
          <a:xfrm>
            <a:off x="71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CA925A1-61FF-13C8-234E-BFC241862F15}"/>
              </a:ext>
            </a:extLst>
          </p:cNvPr>
          <p:cNvSpPr/>
          <p:nvPr/>
        </p:nvSpPr>
        <p:spPr>
          <a:xfrm>
            <a:off x="1851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6C7C658-B9FE-815F-12CD-17A781E0FA8E}"/>
              </a:ext>
            </a:extLst>
          </p:cNvPr>
          <p:cNvSpPr/>
          <p:nvPr/>
        </p:nvSpPr>
        <p:spPr>
          <a:xfrm>
            <a:off x="1908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9C71EB1-3D73-3E76-89F9-385567CC8405}"/>
              </a:ext>
            </a:extLst>
          </p:cNvPr>
          <p:cNvSpPr/>
          <p:nvPr/>
        </p:nvSpPr>
        <p:spPr>
          <a:xfrm>
            <a:off x="1815845" y="3752596"/>
            <a:ext cx="178308" cy="257556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6F7A934-3B60-90F8-3600-010297228D5C}"/>
              </a:ext>
            </a:extLst>
          </p:cNvPr>
          <p:cNvSpPr/>
          <p:nvPr/>
        </p:nvSpPr>
        <p:spPr>
          <a:xfrm>
            <a:off x="1825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BD394F3-0F89-2FC8-371B-D961AC6160C6}"/>
              </a:ext>
            </a:extLst>
          </p:cNvPr>
          <p:cNvSpPr/>
          <p:nvPr/>
        </p:nvSpPr>
        <p:spPr>
          <a:xfrm>
            <a:off x="1922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DF0178E-4956-0752-CDD0-E575BEDFD34F}"/>
              </a:ext>
            </a:extLst>
          </p:cNvPr>
          <p:cNvSpPr/>
          <p:nvPr/>
        </p:nvSpPr>
        <p:spPr>
          <a:xfrm>
            <a:off x="1857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E62EDDE-C772-25E1-BBA0-547E2F3C4078}"/>
              </a:ext>
            </a:extLst>
          </p:cNvPr>
          <p:cNvSpPr/>
          <p:nvPr/>
        </p:nvSpPr>
        <p:spPr>
          <a:xfrm>
            <a:off x="2970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3F2B181-3E9C-299A-0D3C-AC8A524FDD7F}"/>
              </a:ext>
            </a:extLst>
          </p:cNvPr>
          <p:cNvSpPr/>
          <p:nvPr/>
        </p:nvSpPr>
        <p:spPr>
          <a:xfrm>
            <a:off x="451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32B665F-91A9-A026-736A-A59176E31942}"/>
              </a:ext>
            </a:extLst>
          </p:cNvPr>
          <p:cNvSpPr/>
          <p:nvPr/>
        </p:nvSpPr>
        <p:spPr>
          <a:xfrm>
            <a:off x="457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3B55819-2419-267C-3AD7-BA880A02AFBE}"/>
              </a:ext>
            </a:extLst>
          </p:cNvPr>
          <p:cNvSpPr/>
          <p:nvPr/>
        </p:nvSpPr>
        <p:spPr>
          <a:xfrm>
            <a:off x="4482846" y="3752596"/>
            <a:ext cx="178308" cy="257556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8221257-29E5-2296-F97D-85701E83ADE2}"/>
              </a:ext>
            </a:extLst>
          </p:cNvPr>
          <p:cNvSpPr/>
          <p:nvPr/>
        </p:nvSpPr>
        <p:spPr>
          <a:xfrm>
            <a:off x="4492752" y="3632200"/>
            <a:ext cx="158496" cy="158496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BD06573-DF74-ABE2-8B8E-00C4140F2C54}"/>
              </a:ext>
            </a:extLst>
          </p:cNvPr>
          <p:cNvSpPr/>
          <p:nvPr/>
        </p:nvSpPr>
        <p:spPr>
          <a:xfrm>
            <a:off x="458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F7638D3-62B6-BD24-DA37-C2F279BB42D7}"/>
              </a:ext>
            </a:extLst>
          </p:cNvPr>
          <p:cNvSpPr/>
          <p:nvPr/>
        </p:nvSpPr>
        <p:spPr>
          <a:xfrm>
            <a:off x="452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D06519D-E16B-766C-74FD-1195D6142BE3}"/>
              </a:ext>
            </a:extLst>
          </p:cNvPr>
          <p:cNvSpPr/>
          <p:nvPr/>
        </p:nvSpPr>
        <p:spPr>
          <a:xfrm>
            <a:off x="5915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AFF162C-71F7-6224-4444-D0EFA153A5A6}"/>
              </a:ext>
            </a:extLst>
          </p:cNvPr>
          <p:cNvSpPr/>
          <p:nvPr/>
        </p:nvSpPr>
        <p:spPr>
          <a:xfrm>
            <a:off x="5972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5E81B08-771D-FBD4-C2EB-EA7B046D7360}"/>
              </a:ext>
            </a:extLst>
          </p:cNvPr>
          <p:cNvSpPr/>
          <p:nvPr/>
        </p:nvSpPr>
        <p:spPr>
          <a:xfrm>
            <a:off x="5879846" y="3752596"/>
            <a:ext cx="178308" cy="257556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D589A3C-446B-C1DB-4F99-8559937C45A4}"/>
              </a:ext>
            </a:extLst>
          </p:cNvPr>
          <p:cNvSpPr/>
          <p:nvPr/>
        </p:nvSpPr>
        <p:spPr>
          <a:xfrm>
            <a:off x="5889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0BBA56C-3849-2A40-1A4B-F454886053A7}"/>
              </a:ext>
            </a:extLst>
          </p:cNvPr>
          <p:cNvSpPr/>
          <p:nvPr/>
        </p:nvSpPr>
        <p:spPr>
          <a:xfrm>
            <a:off x="5891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3DAD6F7-E13A-890A-3F12-DA17C28DADB6}"/>
              </a:ext>
            </a:extLst>
          </p:cNvPr>
          <p:cNvSpPr/>
          <p:nvPr/>
        </p:nvSpPr>
        <p:spPr>
          <a:xfrm>
            <a:off x="5921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32FB369-D754-4540-7A67-6AE4BDEE6124}"/>
              </a:ext>
            </a:extLst>
          </p:cNvPr>
          <p:cNvSpPr/>
          <p:nvPr/>
        </p:nvSpPr>
        <p:spPr>
          <a:xfrm>
            <a:off x="705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186A6AF-EEE3-DB50-D2D0-B1E84C7C1A59}"/>
              </a:ext>
            </a:extLst>
          </p:cNvPr>
          <p:cNvSpPr/>
          <p:nvPr/>
        </p:nvSpPr>
        <p:spPr>
          <a:xfrm>
            <a:off x="711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673068A-2302-A0EC-0C0E-E8D4B4E72EFF}"/>
              </a:ext>
            </a:extLst>
          </p:cNvPr>
          <p:cNvSpPr/>
          <p:nvPr/>
        </p:nvSpPr>
        <p:spPr>
          <a:xfrm>
            <a:off x="7022846" y="3752596"/>
            <a:ext cx="178308" cy="257556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436433E-CBDB-5405-5213-3BB1937F1151}"/>
              </a:ext>
            </a:extLst>
          </p:cNvPr>
          <p:cNvSpPr/>
          <p:nvPr/>
        </p:nvSpPr>
        <p:spPr>
          <a:xfrm>
            <a:off x="7032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D7548D2-F0EC-4681-B9E8-B0FCDABC4427}"/>
              </a:ext>
            </a:extLst>
          </p:cNvPr>
          <p:cNvSpPr/>
          <p:nvPr/>
        </p:nvSpPr>
        <p:spPr>
          <a:xfrm>
            <a:off x="712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B0CDCE8-6EBF-A5E3-4F9A-BE3E5B599968}"/>
              </a:ext>
            </a:extLst>
          </p:cNvPr>
          <p:cNvSpPr/>
          <p:nvPr/>
        </p:nvSpPr>
        <p:spPr>
          <a:xfrm>
            <a:off x="706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3CB92B4-AF53-6047-3B62-614ADF36E16E}"/>
              </a:ext>
            </a:extLst>
          </p:cNvPr>
          <p:cNvSpPr/>
          <p:nvPr/>
        </p:nvSpPr>
        <p:spPr>
          <a:xfrm>
            <a:off x="832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7B11F0A-BA74-51C4-BD31-BA5F18357EE8}"/>
              </a:ext>
            </a:extLst>
          </p:cNvPr>
          <p:cNvSpPr/>
          <p:nvPr/>
        </p:nvSpPr>
        <p:spPr>
          <a:xfrm>
            <a:off x="838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95704FC-DF3A-E443-0807-D807A8D6509A}"/>
              </a:ext>
            </a:extLst>
          </p:cNvPr>
          <p:cNvSpPr/>
          <p:nvPr/>
        </p:nvSpPr>
        <p:spPr>
          <a:xfrm>
            <a:off x="8292846" y="3752596"/>
            <a:ext cx="178308" cy="257556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8CAE6FF-A063-0914-3BC2-2B41089CBA32}"/>
              </a:ext>
            </a:extLst>
          </p:cNvPr>
          <p:cNvSpPr/>
          <p:nvPr/>
        </p:nvSpPr>
        <p:spPr>
          <a:xfrm>
            <a:off x="8302752" y="3632200"/>
            <a:ext cx="158496" cy="158496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1927B95-AA71-DC8E-FF86-EA19CAE095DB}"/>
              </a:ext>
            </a:extLst>
          </p:cNvPr>
          <p:cNvSpPr/>
          <p:nvPr/>
        </p:nvSpPr>
        <p:spPr>
          <a:xfrm>
            <a:off x="8304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DD468C19-77D4-87C6-66F4-CAC0D50D4D81}"/>
              </a:ext>
            </a:extLst>
          </p:cNvPr>
          <p:cNvSpPr/>
          <p:nvPr/>
        </p:nvSpPr>
        <p:spPr>
          <a:xfrm>
            <a:off x="833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23FF74B1-D709-F4F0-C4D0-6490B503405E}"/>
              </a:ext>
            </a:extLst>
          </p:cNvPr>
          <p:cNvSpPr/>
          <p:nvPr/>
        </p:nvSpPr>
        <p:spPr>
          <a:xfrm>
            <a:off x="1074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0B66491B-6004-BBF3-2F50-E7BB0DF46A25}"/>
              </a:ext>
            </a:extLst>
          </p:cNvPr>
          <p:cNvSpPr/>
          <p:nvPr/>
        </p:nvSpPr>
        <p:spPr>
          <a:xfrm>
            <a:off x="1148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220AC275-11A6-1026-542C-BCDF63ED3F75}"/>
              </a:ext>
            </a:extLst>
          </p:cNvPr>
          <p:cNvSpPr/>
          <p:nvPr/>
        </p:nvSpPr>
        <p:spPr>
          <a:xfrm>
            <a:off x="1028700" y="3987800"/>
            <a:ext cx="228600" cy="33020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142A58DC-D55A-2625-609F-DEF1DA80E48E}"/>
              </a:ext>
            </a:extLst>
          </p:cNvPr>
          <p:cNvSpPr/>
          <p:nvPr/>
        </p:nvSpPr>
        <p:spPr>
          <a:xfrm>
            <a:off x="1041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C63D1C6B-B611-FD99-DD40-2EC838BD9AD2}"/>
              </a:ext>
            </a:extLst>
          </p:cNvPr>
          <p:cNvSpPr/>
          <p:nvPr/>
        </p:nvSpPr>
        <p:spPr>
          <a:xfrm>
            <a:off x="1165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87C2104C-DBC2-76A4-5412-8BEA87B194FB}"/>
              </a:ext>
            </a:extLst>
          </p:cNvPr>
          <p:cNvSpPr/>
          <p:nvPr/>
        </p:nvSpPr>
        <p:spPr>
          <a:xfrm>
            <a:off x="1082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9F0C01DC-90A6-2655-05BA-0F151BAB9480}"/>
              </a:ext>
            </a:extLst>
          </p:cNvPr>
          <p:cNvSpPr/>
          <p:nvPr/>
        </p:nvSpPr>
        <p:spPr>
          <a:xfrm>
            <a:off x="2217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6A22A14C-76D4-B43F-752A-6CDED2B3C799}"/>
              </a:ext>
            </a:extLst>
          </p:cNvPr>
          <p:cNvSpPr/>
          <p:nvPr/>
        </p:nvSpPr>
        <p:spPr>
          <a:xfrm>
            <a:off x="2291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3099330F-3420-7B97-1877-0359F4BA025D}"/>
              </a:ext>
            </a:extLst>
          </p:cNvPr>
          <p:cNvSpPr/>
          <p:nvPr/>
        </p:nvSpPr>
        <p:spPr>
          <a:xfrm>
            <a:off x="2171700" y="3987800"/>
            <a:ext cx="228600" cy="33020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46616C04-8F74-BDAF-DD33-D589059B3303}"/>
              </a:ext>
            </a:extLst>
          </p:cNvPr>
          <p:cNvSpPr/>
          <p:nvPr/>
        </p:nvSpPr>
        <p:spPr>
          <a:xfrm>
            <a:off x="2184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492E9223-8A03-0913-FC93-76FD05B19804}"/>
              </a:ext>
            </a:extLst>
          </p:cNvPr>
          <p:cNvSpPr/>
          <p:nvPr/>
        </p:nvSpPr>
        <p:spPr>
          <a:xfrm>
            <a:off x="2186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02E3E499-4A44-0820-C421-FAA8E4E343D2}"/>
              </a:ext>
            </a:extLst>
          </p:cNvPr>
          <p:cNvSpPr/>
          <p:nvPr/>
        </p:nvSpPr>
        <p:spPr>
          <a:xfrm>
            <a:off x="2225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26580B64-1A59-058B-728D-C146DB43774A}"/>
              </a:ext>
            </a:extLst>
          </p:cNvPr>
          <p:cNvSpPr/>
          <p:nvPr/>
        </p:nvSpPr>
        <p:spPr>
          <a:xfrm>
            <a:off x="374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4D097554-B01A-13A8-4444-255C13E22D57}"/>
              </a:ext>
            </a:extLst>
          </p:cNvPr>
          <p:cNvSpPr/>
          <p:nvPr/>
        </p:nvSpPr>
        <p:spPr>
          <a:xfrm>
            <a:off x="3815079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B064C5FE-13D0-E645-9599-15E156F62385}"/>
              </a:ext>
            </a:extLst>
          </p:cNvPr>
          <p:cNvSpPr/>
          <p:nvPr/>
        </p:nvSpPr>
        <p:spPr>
          <a:xfrm>
            <a:off x="3695700" y="3987800"/>
            <a:ext cx="228600" cy="330200"/>
          </a:xfrm>
          <a:prstGeom prst="roundRect">
            <a:avLst/>
          </a:prstGeom>
          <a:solidFill>
            <a:srgbClr val="F28DB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CBA3F90A-7C11-3B49-184A-7203B40FD1C8}"/>
              </a:ext>
            </a:extLst>
          </p:cNvPr>
          <p:cNvSpPr/>
          <p:nvPr/>
        </p:nvSpPr>
        <p:spPr>
          <a:xfrm>
            <a:off x="37084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DC6996EE-4833-D925-F012-1F9178AA859F}"/>
              </a:ext>
            </a:extLst>
          </p:cNvPr>
          <p:cNvSpPr/>
          <p:nvPr/>
        </p:nvSpPr>
        <p:spPr>
          <a:xfrm>
            <a:off x="383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46D297E7-C5E5-6EB7-CEA3-4130BA103CE4}"/>
              </a:ext>
            </a:extLst>
          </p:cNvPr>
          <p:cNvSpPr/>
          <p:nvPr/>
        </p:nvSpPr>
        <p:spPr>
          <a:xfrm>
            <a:off x="374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A76B918D-0DB5-3CAE-425C-B8512819A54C}"/>
              </a:ext>
            </a:extLst>
          </p:cNvPr>
          <p:cNvSpPr/>
          <p:nvPr/>
        </p:nvSpPr>
        <p:spPr>
          <a:xfrm>
            <a:off x="5138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5741B37D-63AD-D34D-9204-19478A8A524B}"/>
              </a:ext>
            </a:extLst>
          </p:cNvPr>
          <p:cNvSpPr/>
          <p:nvPr/>
        </p:nvSpPr>
        <p:spPr>
          <a:xfrm>
            <a:off x="5212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B0335299-F047-1C3E-1B11-FFCA74936A26}"/>
              </a:ext>
            </a:extLst>
          </p:cNvPr>
          <p:cNvSpPr/>
          <p:nvPr/>
        </p:nvSpPr>
        <p:spPr>
          <a:xfrm>
            <a:off x="5092700" y="3987800"/>
            <a:ext cx="228600" cy="330200"/>
          </a:xfrm>
          <a:prstGeom prst="roundRect">
            <a:avLst/>
          </a:prstGeom>
          <a:solidFill>
            <a:srgbClr val="E15E3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FBAAD17-573A-F142-7C1A-B9DBF058D316}"/>
              </a:ext>
            </a:extLst>
          </p:cNvPr>
          <p:cNvSpPr/>
          <p:nvPr/>
        </p:nvSpPr>
        <p:spPr>
          <a:xfrm>
            <a:off x="5105400" y="3822700"/>
            <a:ext cx="203200" cy="2032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D1B877FD-C2AB-2775-ED7B-0ED977D0BFB1}"/>
              </a:ext>
            </a:extLst>
          </p:cNvPr>
          <p:cNvSpPr/>
          <p:nvPr/>
        </p:nvSpPr>
        <p:spPr>
          <a:xfrm>
            <a:off x="510794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FEA4BE7-4B40-11F9-B418-C654D94F2D82}"/>
              </a:ext>
            </a:extLst>
          </p:cNvPr>
          <p:cNvSpPr/>
          <p:nvPr/>
        </p:nvSpPr>
        <p:spPr>
          <a:xfrm>
            <a:off x="5146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551D20B3-1A3E-DB82-EAEA-790231653FC3}"/>
              </a:ext>
            </a:extLst>
          </p:cNvPr>
          <p:cNvSpPr/>
          <p:nvPr/>
        </p:nvSpPr>
        <p:spPr>
          <a:xfrm>
            <a:off x="628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9C75A72F-A520-EC94-AF3D-A223CCC65CCD}"/>
              </a:ext>
            </a:extLst>
          </p:cNvPr>
          <p:cNvSpPr/>
          <p:nvPr/>
        </p:nvSpPr>
        <p:spPr>
          <a:xfrm>
            <a:off x="635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E987E905-9599-F44B-5098-1F30736538DB}"/>
              </a:ext>
            </a:extLst>
          </p:cNvPr>
          <p:cNvSpPr/>
          <p:nvPr/>
        </p:nvSpPr>
        <p:spPr>
          <a:xfrm>
            <a:off x="6235700" y="3987800"/>
            <a:ext cx="228600" cy="330200"/>
          </a:xfrm>
          <a:prstGeom prst="roundRect">
            <a:avLst/>
          </a:prstGeom>
          <a:solidFill>
            <a:srgbClr val="2A9D8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56065B15-3F45-C768-15EE-0ED9CF737012}"/>
              </a:ext>
            </a:extLst>
          </p:cNvPr>
          <p:cNvSpPr/>
          <p:nvPr/>
        </p:nvSpPr>
        <p:spPr>
          <a:xfrm>
            <a:off x="6248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3CC39E55-3A72-2068-6952-A3BC0484CD5E}"/>
              </a:ext>
            </a:extLst>
          </p:cNvPr>
          <p:cNvSpPr/>
          <p:nvPr/>
        </p:nvSpPr>
        <p:spPr>
          <a:xfrm>
            <a:off x="637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607A67D4-152C-98C5-6333-B2B86477C242}"/>
              </a:ext>
            </a:extLst>
          </p:cNvPr>
          <p:cNvSpPr/>
          <p:nvPr/>
        </p:nvSpPr>
        <p:spPr>
          <a:xfrm>
            <a:off x="628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31FF8A44-AB43-F5BA-9F9B-92F292C3FB3B}"/>
              </a:ext>
            </a:extLst>
          </p:cNvPr>
          <p:cNvSpPr/>
          <p:nvPr/>
        </p:nvSpPr>
        <p:spPr>
          <a:xfrm>
            <a:off x="755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FE4D1CE3-17C4-9F95-EA75-07F76B2959B0}"/>
              </a:ext>
            </a:extLst>
          </p:cNvPr>
          <p:cNvSpPr/>
          <p:nvPr/>
        </p:nvSpPr>
        <p:spPr>
          <a:xfrm>
            <a:off x="762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5DD82383-B433-AA38-C460-32FD06F887DA}"/>
              </a:ext>
            </a:extLst>
          </p:cNvPr>
          <p:cNvSpPr/>
          <p:nvPr/>
        </p:nvSpPr>
        <p:spPr>
          <a:xfrm>
            <a:off x="7505700" y="3987800"/>
            <a:ext cx="228600" cy="330200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D2383168-C2E3-0122-1347-EC20C45EAD24}"/>
              </a:ext>
            </a:extLst>
          </p:cNvPr>
          <p:cNvSpPr/>
          <p:nvPr/>
        </p:nvSpPr>
        <p:spPr>
          <a:xfrm>
            <a:off x="7518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E88A3885-B089-5BC5-06A2-1663916AB54E}"/>
              </a:ext>
            </a:extLst>
          </p:cNvPr>
          <p:cNvSpPr/>
          <p:nvPr/>
        </p:nvSpPr>
        <p:spPr>
          <a:xfrm>
            <a:off x="7520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47418A46-7EDE-F891-73D2-D4CF229E5A15}"/>
              </a:ext>
            </a:extLst>
          </p:cNvPr>
          <p:cNvSpPr/>
          <p:nvPr/>
        </p:nvSpPr>
        <p:spPr>
          <a:xfrm>
            <a:off x="7559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2C7186E4-16D4-31F8-3DA5-B53F6436C51A}"/>
              </a:ext>
            </a:extLst>
          </p:cNvPr>
          <p:cNvSpPr/>
          <p:nvPr/>
        </p:nvSpPr>
        <p:spPr>
          <a:xfrm>
            <a:off x="85039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686B5814-31BF-2485-B581-FD34B7BA51FD}"/>
              </a:ext>
            </a:extLst>
          </p:cNvPr>
          <p:cNvSpPr/>
          <p:nvPr/>
        </p:nvSpPr>
        <p:spPr>
          <a:xfrm>
            <a:off x="85775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63AAD0C0-FCC1-F8F1-4FDF-3B992908902F}"/>
              </a:ext>
            </a:extLst>
          </p:cNvPr>
          <p:cNvSpPr/>
          <p:nvPr/>
        </p:nvSpPr>
        <p:spPr>
          <a:xfrm>
            <a:off x="8458200" y="3987800"/>
            <a:ext cx="228600" cy="330200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488E3DA9-E2BC-D4AA-91B2-D66491DE7116}"/>
              </a:ext>
            </a:extLst>
          </p:cNvPr>
          <p:cNvSpPr/>
          <p:nvPr/>
        </p:nvSpPr>
        <p:spPr>
          <a:xfrm>
            <a:off x="84709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166BB5DE-82E4-985A-D3C3-533DD67A0775}"/>
              </a:ext>
            </a:extLst>
          </p:cNvPr>
          <p:cNvSpPr/>
          <p:nvPr/>
        </p:nvSpPr>
        <p:spPr>
          <a:xfrm>
            <a:off x="85953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7B8A7FDF-3714-C920-0A93-795602F00914}"/>
              </a:ext>
            </a:extLst>
          </p:cNvPr>
          <p:cNvSpPr/>
          <p:nvPr/>
        </p:nvSpPr>
        <p:spPr>
          <a:xfrm>
            <a:off x="85115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29533F02-4AA1-BC72-0484-84B9D9B526B2}"/>
              </a:ext>
            </a:extLst>
          </p:cNvPr>
          <p:cNvSpPr/>
          <p:nvPr/>
        </p:nvSpPr>
        <p:spPr>
          <a:xfrm>
            <a:off x="4857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6DCAC242-10E6-1356-5CEF-72015ADE814E}"/>
              </a:ext>
            </a:extLst>
          </p:cNvPr>
          <p:cNvSpPr/>
          <p:nvPr/>
        </p:nvSpPr>
        <p:spPr>
          <a:xfrm>
            <a:off x="5778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BD3ACAB2-E16E-9237-CE84-08C2C550E32D}"/>
              </a:ext>
            </a:extLst>
          </p:cNvPr>
          <p:cNvSpPr/>
          <p:nvPr/>
        </p:nvSpPr>
        <p:spPr>
          <a:xfrm>
            <a:off x="428625" y="4210050"/>
            <a:ext cx="285750" cy="412750"/>
          </a:xfrm>
          <a:prstGeom prst="roundRect">
            <a:avLst/>
          </a:prstGeom>
          <a:solidFill>
            <a:srgbClr val="F4D35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8E07CA23-6CAA-9332-CA6A-3EEDFE22519E}"/>
              </a:ext>
            </a:extLst>
          </p:cNvPr>
          <p:cNvSpPr/>
          <p:nvPr/>
        </p:nvSpPr>
        <p:spPr>
          <a:xfrm>
            <a:off x="4445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952E68ED-DE05-619C-C358-1F75B6288EF3}"/>
              </a:ext>
            </a:extLst>
          </p:cNvPr>
          <p:cNvSpPr/>
          <p:nvPr/>
        </p:nvSpPr>
        <p:spPr>
          <a:xfrm>
            <a:off x="4476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7839B246-65E1-401F-C2BB-BE8B0EF0B8D4}"/>
              </a:ext>
            </a:extLst>
          </p:cNvPr>
          <p:cNvSpPr/>
          <p:nvPr/>
        </p:nvSpPr>
        <p:spPr>
          <a:xfrm>
            <a:off x="4953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24020303-4A51-31F5-35B6-1A8624877702}"/>
              </a:ext>
            </a:extLst>
          </p:cNvPr>
          <p:cNvSpPr/>
          <p:nvPr/>
        </p:nvSpPr>
        <p:spPr>
          <a:xfrm>
            <a:off x="1692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C85A1061-5811-2CAF-8069-F5868B9DBFAB}"/>
              </a:ext>
            </a:extLst>
          </p:cNvPr>
          <p:cNvSpPr/>
          <p:nvPr/>
        </p:nvSpPr>
        <p:spPr>
          <a:xfrm>
            <a:off x="1784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5F7B388B-72E4-C750-9F4F-AB04E3511E90}"/>
              </a:ext>
            </a:extLst>
          </p:cNvPr>
          <p:cNvSpPr/>
          <p:nvPr/>
        </p:nvSpPr>
        <p:spPr>
          <a:xfrm>
            <a:off x="1635125" y="4210050"/>
            <a:ext cx="285750" cy="412750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9E9AC520-0CEC-E5F1-8D39-D50509A2A7DB}"/>
              </a:ext>
            </a:extLst>
          </p:cNvPr>
          <p:cNvSpPr/>
          <p:nvPr/>
        </p:nvSpPr>
        <p:spPr>
          <a:xfrm>
            <a:off x="1651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778DB895-3990-88EC-8EC3-587DB3492258}"/>
              </a:ext>
            </a:extLst>
          </p:cNvPr>
          <p:cNvSpPr/>
          <p:nvPr/>
        </p:nvSpPr>
        <p:spPr>
          <a:xfrm>
            <a:off x="1806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37D7A39F-04CE-5EEA-34A2-2EB9B6DDBC1E}"/>
              </a:ext>
            </a:extLst>
          </p:cNvPr>
          <p:cNvSpPr/>
          <p:nvPr/>
        </p:nvSpPr>
        <p:spPr>
          <a:xfrm>
            <a:off x="1701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EBB98CDC-3C59-D575-AC10-B7C901A45077}"/>
              </a:ext>
            </a:extLst>
          </p:cNvPr>
          <p:cNvSpPr/>
          <p:nvPr/>
        </p:nvSpPr>
        <p:spPr>
          <a:xfrm>
            <a:off x="4486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AD3A505E-1C75-7ED0-1915-F5BC8499C16B}"/>
              </a:ext>
            </a:extLst>
          </p:cNvPr>
          <p:cNvSpPr/>
          <p:nvPr/>
        </p:nvSpPr>
        <p:spPr>
          <a:xfrm>
            <a:off x="4578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8BDB4A8D-5967-76E5-6527-96C6DC2C009C}"/>
              </a:ext>
            </a:extLst>
          </p:cNvPr>
          <p:cNvSpPr/>
          <p:nvPr/>
        </p:nvSpPr>
        <p:spPr>
          <a:xfrm>
            <a:off x="4429125" y="4210050"/>
            <a:ext cx="285750" cy="4127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73002586-F8FE-1B48-890A-B6A255C70701}"/>
              </a:ext>
            </a:extLst>
          </p:cNvPr>
          <p:cNvSpPr/>
          <p:nvPr/>
        </p:nvSpPr>
        <p:spPr>
          <a:xfrm>
            <a:off x="4445000" y="3994150"/>
            <a:ext cx="254000" cy="2540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C40CBAC2-E05E-9FF1-B93A-49E1D761CEF2}"/>
              </a:ext>
            </a:extLst>
          </p:cNvPr>
          <p:cNvSpPr/>
          <p:nvPr/>
        </p:nvSpPr>
        <p:spPr>
          <a:xfrm>
            <a:off x="4600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A6777724-6148-313D-AC3B-9A7CD9082A8E}"/>
              </a:ext>
            </a:extLst>
          </p:cNvPr>
          <p:cNvSpPr/>
          <p:nvPr/>
        </p:nvSpPr>
        <p:spPr>
          <a:xfrm>
            <a:off x="4495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EF760F32-BB8A-B57F-F11F-E5F30F081C01}"/>
              </a:ext>
            </a:extLst>
          </p:cNvPr>
          <p:cNvSpPr/>
          <p:nvPr/>
        </p:nvSpPr>
        <p:spPr>
          <a:xfrm>
            <a:off x="5883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1B942858-BAEF-60B6-8CB9-040401CA6C3A}"/>
              </a:ext>
            </a:extLst>
          </p:cNvPr>
          <p:cNvSpPr/>
          <p:nvPr/>
        </p:nvSpPr>
        <p:spPr>
          <a:xfrm>
            <a:off x="5975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50366FFD-A608-55CA-1EE6-2B5C66041FD7}"/>
              </a:ext>
            </a:extLst>
          </p:cNvPr>
          <p:cNvSpPr/>
          <p:nvPr/>
        </p:nvSpPr>
        <p:spPr>
          <a:xfrm>
            <a:off x="5826125" y="4210050"/>
            <a:ext cx="285750" cy="412750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B463849F-7B5C-54D7-6B4B-BF983C8E4A0F}"/>
              </a:ext>
            </a:extLst>
          </p:cNvPr>
          <p:cNvSpPr/>
          <p:nvPr/>
        </p:nvSpPr>
        <p:spPr>
          <a:xfrm>
            <a:off x="58420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5E0AA249-3CFE-E234-E078-727B3BD5ED96}"/>
              </a:ext>
            </a:extLst>
          </p:cNvPr>
          <p:cNvSpPr/>
          <p:nvPr/>
        </p:nvSpPr>
        <p:spPr>
          <a:xfrm>
            <a:off x="58451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AD54E8E7-B565-D536-EC11-CF5BDDB26772}"/>
              </a:ext>
            </a:extLst>
          </p:cNvPr>
          <p:cNvSpPr/>
          <p:nvPr/>
        </p:nvSpPr>
        <p:spPr>
          <a:xfrm>
            <a:off x="5892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3DC3ABFE-EC11-8EDC-DA47-524209C3737E}"/>
              </a:ext>
            </a:extLst>
          </p:cNvPr>
          <p:cNvSpPr/>
          <p:nvPr/>
        </p:nvSpPr>
        <p:spPr>
          <a:xfrm>
            <a:off x="728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FFE70697-0336-30B7-DD9E-365026623BD2}"/>
              </a:ext>
            </a:extLst>
          </p:cNvPr>
          <p:cNvSpPr/>
          <p:nvPr/>
        </p:nvSpPr>
        <p:spPr>
          <a:xfrm>
            <a:off x="737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0C845362-FDB2-C5DE-22B4-A40C500F7E17}"/>
              </a:ext>
            </a:extLst>
          </p:cNvPr>
          <p:cNvSpPr/>
          <p:nvPr/>
        </p:nvSpPr>
        <p:spPr>
          <a:xfrm>
            <a:off x="7223125" y="4210050"/>
            <a:ext cx="285750" cy="41275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2CB04C86-173D-DA72-2ABB-8D9C30B628E0}"/>
              </a:ext>
            </a:extLst>
          </p:cNvPr>
          <p:cNvSpPr/>
          <p:nvPr/>
        </p:nvSpPr>
        <p:spPr>
          <a:xfrm>
            <a:off x="7239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1F063A01-856E-6CD5-94D7-3CA7F166886E}"/>
              </a:ext>
            </a:extLst>
          </p:cNvPr>
          <p:cNvSpPr/>
          <p:nvPr/>
        </p:nvSpPr>
        <p:spPr>
          <a:xfrm>
            <a:off x="7394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78DB54B1-338C-2216-0473-A94D11B45E88}"/>
              </a:ext>
            </a:extLst>
          </p:cNvPr>
          <p:cNvSpPr/>
          <p:nvPr/>
        </p:nvSpPr>
        <p:spPr>
          <a:xfrm>
            <a:off x="728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5DE2F2C8-F844-1EB8-4CD2-DDBCD9D6525F}"/>
              </a:ext>
            </a:extLst>
          </p:cNvPr>
          <p:cNvSpPr/>
          <p:nvPr/>
        </p:nvSpPr>
        <p:spPr>
          <a:xfrm>
            <a:off x="855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7486EE5C-B6C8-5D07-071F-3522C5445827}"/>
              </a:ext>
            </a:extLst>
          </p:cNvPr>
          <p:cNvSpPr/>
          <p:nvPr/>
        </p:nvSpPr>
        <p:spPr>
          <a:xfrm>
            <a:off x="864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CFAF4F12-4D49-473D-328D-B75BACE1F7B2}"/>
              </a:ext>
            </a:extLst>
          </p:cNvPr>
          <p:cNvSpPr/>
          <p:nvPr/>
        </p:nvSpPr>
        <p:spPr>
          <a:xfrm>
            <a:off x="8493125" y="4210050"/>
            <a:ext cx="285750" cy="41275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B7C87FD6-21DB-8E0E-DCC7-3F494014D101}"/>
              </a:ext>
            </a:extLst>
          </p:cNvPr>
          <p:cNvSpPr/>
          <p:nvPr/>
        </p:nvSpPr>
        <p:spPr>
          <a:xfrm>
            <a:off x="8509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009E7441-58AC-5690-91DD-CB7214F90C89}"/>
              </a:ext>
            </a:extLst>
          </p:cNvPr>
          <p:cNvSpPr/>
          <p:nvPr/>
        </p:nvSpPr>
        <p:spPr>
          <a:xfrm>
            <a:off x="8512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722A74D2-5692-E401-E792-F85D7321D555}"/>
              </a:ext>
            </a:extLst>
          </p:cNvPr>
          <p:cNvSpPr/>
          <p:nvPr/>
        </p:nvSpPr>
        <p:spPr>
          <a:xfrm>
            <a:off x="855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459410D-6D7C-7D69-CB6E-601B9CDC7555}"/>
              </a:ext>
            </a:extLst>
          </p:cNvPr>
          <p:cNvSpPr/>
          <p:nvPr/>
        </p:nvSpPr>
        <p:spPr>
          <a:xfrm rot="163622">
            <a:off x="4612455" y="4387693"/>
            <a:ext cx="3938330" cy="155741"/>
          </a:xfrm>
          <a:prstGeom prst="rightArrow">
            <a:avLst/>
          </a:prstGeom>
          <a:solidFill>
            <a:srgbClr val="F3BFA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2DEA62-7523-70B7-A3E0-E169FF38370C}"/>
              </a:ext>
            </a:extLst>
          </p:cNvPr>
          <p:cNvSpPr/>
          <p:nvPr/>
        </p:nvSpPr>
        <p:spPr>
          <a:xfrm>
            <a:off x="3089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D10550B-9FDE-BBDC-702F-CCBD1F2D0BA2}"/>
              </a:ext>
            </a:extLst>
          </p:cNvPr>
          <p:cNvSpPr/>
          <p:nvPr/>
        </p:nvSpPr>
        <p:spPr>
          <a:xfrm>
            <a:off x="3181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90EE21F-B1E2-6648-005E-FC48C15587D5}"/>
              </a:ext>
            </a:extLst>
          </p:cNvPr>
          <p:cNvSpPr/>
          <p:nvPr/>
        </p:nvSpPr>
        <p:spPr>
          <a:xfrm>
            <a:off x="3032125" y="4210050"/>
            <a:ext cx="285750" cy="412750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FFC0AD3-D6C7-C357-AF0D-F157EE99BB34}"/>
              </a:ext>
            </a:extLst>
          </p:cNvPr>
          <p:cNvSpPr/>
          <p:nvPr/>
        </p:nvSpPr>
        <p:spPr>
          <a:xfrm>
            <a:off x="3048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13DF6BF-7BD6-041E-04C5-944522A04EA6}"/>
              </a:ext>
            </a:extLst>
          </p:cNvPr>
          <p:cNvSpPr/>
          <p:nvPr/>
        </p:nvSpPr>
        <p:spPr>
          <a:xfrm>
            <a:off x="3051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501DE88C-CFD7-0345-8268-AF9A4D8AC4AC}"/>
              </a:ext>
            </a:extLst>
          </p:cNvPr>
          <p:cNvSpPr/>
          <p:nvPr/>
        </p:nvSpPr>
        <p:spPr>
          <a:xfrm>
            <a:off x="3098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8" name="Rectangle: Rounded Corners 147">
            <a:extLst>
              <a:ext uri="{FF2B5EF4-FFF2-40B4-BE49-F238E27FC236}">
                <a16:creationId xmlns:a16="http://schemas.microsoft.com/office/drawing/2014/main" id="{7F80CA5D-0E46-5BBD-AF45-EACE10AEC96A}"/>
              </a:ext>
            </a:extLst>
          </p:cNvPr>
          <p:cNvSpPr/>
          <p:nvPr/>
        </p:nvSpPr>
        <p:spPr>
          <a:xfrm>
            <a:off x="2513888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139BBDB9-BCFB-7FD3-EB00-67B0518DBC1C}"/>
              </a:ext>
            </a:extLst>
          </p:cNvPr>
          <p:cNvSpPr/>
          <p:nvPr/>
        </p:nvSpPr>
        <p:spPr>
          <a:xfrm>
            <a:off x="2604211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4E0890E7-5229-76C6-DF2E-7BFBD0A18B70}"/>
              </a:ext>
            </a:extLst>
          </p:cNvPr>
          <p:cNvSpPr/>
          <p:nvPr/>
        </p:nvSpPr>
        <p:spPr>
          <a:xfrm>
            <a:off x="2443480" y="4262120"/>
            <a:ext cx="320040" cy="497839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30A08B2E-B88D-B554-4A76-1D4FA1C93211}"/>
              </a:ext>
            </a:extLst>
          </p:cNvPr>
          <p:cNvSpPr/>
          <p:nvPr/>
        </p:nvSpPr>
        <p:spPr>
          <a:xfrm>
            <a:off x="2461260" y="4015740"/>
            <a:ext cx="284480" cy="28448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FB9FF7D2-4FEA-78C3-4214-F4AA1B9B0DBF}"/>
              </a:ext>
            </a:extLst>
          </p:cNvPr>
          <p:cNvSpPr/>
          <p:nvPr/>
        </p:nvSpPr>
        <p:spPr>
          <a:xfrm>
            <a:off x="2461260" y="3977640"/>
            <a:ext cx="284480" cy="176377"/>
          </a:xfrm>
          <a:prstGeom prst="ellipse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2CCE59F2-A018-97CF-DBB0-5DDFD9925D1A}"/>
              </a:ext>
            </a:extLst>
          </p:cNvPr>
          <p:cNvSpPr/>
          <p:nvPr/>
        </p:nvSpPr>
        <p:spPr>
          <a:xfrm>
            <a:off x="2646172" y="4101084"/>
            <a:ext cx="142240" cy="5080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5FA99D83-FBA9-75C6-13E4-42D2312BB142}"/>
              </a:ext>
            </a:extLst>
          </p:cNvPr>
          <p:cNvSpPr/>
          <p:nvPr/>
        </p:nvSpPr>
        <p:spPr>
          <a:xfrm>
            <a:off x="4990388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4AACAC99-643F-A2DF-E484-11BE7E596CA4}"/>
              </a:ext>
            </a:extLst>
          </p:cNvPr>
          <p:cNvSpPr/>
          <p:nvPr/>
        </p:nvSpPr>
        <p:spPr>
          <a:xfrm>
            <a:off x="5080711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B41D47C9-09C6-563A-6A81-A0A501B8BEAE}"/>
              </a:ext>
            </a:extLst>
          </p:cNvPr>
          <p:cNvSpPr/>
          <p:nvPr/>
        </p:nvSpPr>
        <p:spPr>
          <a:xfrm>
            <a:off x="4919980" y="4262120"/>
            <a:ext cx="320040" cy="497839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79FC09BD-F8DF-477C-386A-7B9D7930DFB8}"/>
              </a:ext>
            </a:extLst>
          </p:cNvPr>
          <p:cNvSpPr/>
          <p:nvPr/>
        </p:nvSpPr>
        <p:spPr>
          <a:xfrm>
            <a:off x="4937760" y="4015740"/>
            <a:ext cx="284480" cy="28448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C579EE4E-7FB6-F6C5-CF14-005D1A85CB4C}"/>
              </a:ext>
            </a:extLst>
          </p:cNvPr>
          <p:cNvSpPr/>
          <p:nvPr/>
        </p:nvSpPr>
        <p:spPr>
          <a:xfrm>
            <a:off x="4937760" y="3977640"/>
            <a:ext cx="284480" cy="176377"/>
          </a:xfrm>
          <a:prstGeom prst="ellipse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6B5EE185-E9FB-EBC9-3CAF-3BDF87CD20CA}"/>
              </a:ext>
            </a:extLst>
          </p:cNvPr>
          <p:cNvSpPr/>
          <p:nvPr/>
        </p:nvSpPr>
        <p:spPr>
          <a:xfrm>
            <a:off x="5122672" y="4101084"/>
            <a:ext cx="142240" cy="5080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1AFF7F49-BD7B-A068-A027-D840A7952C10}"/>
              </a:ext>
            </a:extLst>
          </p:cNvPr>
          <p:cNvSpPr/>
          <p:nvPr/>
        </p:nvSpPr>
        <p:spPr>
          <a:xfrm>
            <a:off x="7339888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7C3DB2A0-D974-3633-DD7A-FA5845F3F85D}"/>
              </a:ext>
            </a:extLst>
          </p:cNvPr>
          <p:cNvSpPr/>
          <p:nvPr/>
        </p:nvSpPr>
        <p:spPr>
          <a:xfrm>
            <a:off x="7430211" y="4734560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B71DFDDB-21A7-ECC6-3B92-F0D0170D248F}"/>
              </a:ext>
            </a:extLst>
          </p:cNvPr>
          <p:cNvSpPr/>
          <p:nvPr/>
        </p:nvSpPr>
        <p:spPr>
          <a:xfrm>
            <a:off x="7269480" y="4262120"/>
            <a:ext cx="320040" cy="497839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FA367CFF-7153-1572-73C5-F09AA762AA2F}"/>
              </a:ext>
            </a:extLst>
          </p:cNvPr>
          <p:cNvSpPr/>
          <p:nvPr/>
        </p:nvSpPr>
        <p:spPr>
          <a:xfrm>
            <a:off x="7287259" y="4015740"/>
            <a:ext cx="284480" cy="28448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B8D19435-2A49-7FD5-A570-B05CF09FBC4F}"/>
              </a:ext>
            </a:extLst>
          </p:cNvPr>
          <p:cNvSpPr/>
          <p:nvPr/>
        </p:nvSpPr>
        <p:spPr>
          <a:xfrm>
            <a:off x="7287259" y="3977640"/>
            <a:ext cx="284480" cy="176377"/>
          </a:xfrm>
          <a:prstGeom prst="ellipse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AA2189D3-5E42-6DF3-EAA8-4AD2F7A016F4}"/>
              </a:ext>
            </a:extLst>
          </p:cNvPr>
          <p:cNvSpPr/>
          <p:nvPr/>
        </p:nvSpPr>
        <p:spPr>
          <a:xfrm>
            <a:off x="7472172" y="4101084"/>
            <a:ext cx="142240" cy="5080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1" name="Rectangle: Rounded Corners 240">
            <a:extLst>
              <a:ext uri="{FF2B5EF4-FFF2-40B4-BE49-F238E27FC236}">
                <a16:creationId xmlns:a16="http://schemas.microsoft.com/office/drawing/2014/main" id="{433E65C8-8E8E-00E2-0FE7-99D2C5556AE6}"/>
              </a:ext>
            </a:extLst>
          </p:cNvPr>
          <p:cNvSpPr/>
          <p:nvPr/>
        </p:nvSpPr>
        <p:spPr>
          <a:xfrm>
            <a:off x="29146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2" name="Rectangle: Rounded Corners 241">
            <a:extLst>
              <a:ext uri="{FF2B5EF4-FFF2-40B4-BE49-F238E27FC236}">
                <a16:creationId xmlns:a16="http://schemas.microsoft.com/office/drawing/2014/main" id="{4242C6DD-99D3-4B5E-4370-550656B4DFF8}"/>
              </a:ext>
            </a:extLst>
          </p:cNvPr>
          <p:cNvSpPr/>
          <p:nvPr/>
        </p:nvSpPr>
        <p:spPr>
          <a:xfrm>
            <a:off x="29083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5" name="Rectangle: Rounded Corners 244">
            <a:extLst>
              <a:ext uri="{FF2B5EF4-FFF2-40B4-BE49-F238E27FC236}">
                <a16:creationId xmlns:a16="http://schemas.microsoft.com/office/drawing/2014/main" id="{B9C33F18-8DF6-7213-78F4-13CE28B322E1}"/>
              </a:ext>
            </a:extLst>
          </p:cNvPr>
          <p:cNvSpPr/>
          <p:nvPr/>
        </p:nvSpPr>
        <p:spPr>
          <a:xfrm>
            <a:off x="29146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6" name="Rectangle: Rounded Corners 245">
            <a:extLst>
              <a:ext uri="{FF2B5EF4-FFF2-40B4-BE49-F238E27FC236}">
                <a16:creationId xmlns:a16="http://schemas.microsoft.com/office/drawing/2014/main" id="{952710DA-AEA9-684C-550B-6B437E33932B}"/>
              </a:ext>
            </a:extLst>
          </p:cNvPr>
          <p:cNvSpPr/>
          <p:nvPr/>
        </p:nvSpPr>
        <p:spPr>
          <a:xfrm>
            <a:off x="29083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9" name="Rectangle: Rounded Corners 248">
            <a:extLst>
              <a:ext uri="{FF2B5EF4-FFF2-40B4-BE49-F238E27FC236}">
                <a16:creationId xmlns:a16="http://schemas.microsoft.com/office/drawing/2014/main" id="{90660E41-6565-FF56-5476-B331649CABD7}"/>
              </a:ext>
            </a:extLst>
          </p:cNvPr>
          <p:cNvSpPr/>
          <p:nvPr/>
        </p:nvSpPr>
        <p:spPr>
          <a:xfrm>
            <a:off x="53911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0" name="Rectangle: Rounded Corners 249">
            <a:extLst>
              <a:ext uri="{FF2B5EF4-FFF2-40B4-BE49-F238E27FC236}">
                <a16:creationId xmlns:a16="http://schemas.microsoft.com/office/drawing/2014/main" id="{482952B9-645F-1ECD-9900-5CDD2E36F3C6}"/>
              </a:ext>
            </a:extLst>
          </p:cNvPr>
          <p:cNvSpPr/>
          <p:nvPr/>
        </p:nvSpPr>
        <p:spPr>
          <a:xfrm>
            <a:off x="53848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1" name="Rectangle: Rounded Corners 250">
            <a:extLst>
              <a:ext uri="{FF2B5EF4-FFF2-40B4-BE49-F238E27FC236}">
                <a16:creationId xmlns:a16="http://schemas.microsoft.com/office/drawing/2014/main" id="{D8389A9B-B70C-7AB1-E520-0F7371516CE7}"/>
              </a:ext>
            </a:extLst>
          </p:cNvPr>
          <p:cNvSpPr/>
          <p:nvPr/>
        </p:nvSpPr>
        <p:spPr>
          <a:xfrm>
            <a:off x="53911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2" name="Rectangle: Rounded Corners 301">
            <a:extLst>
              <a:ext uri="{FF2B5EF4-FFF2-40B4-BE49-F238E27FC236}">
                <a16:creationId xmlns:a16="http://schemas.microsoft.com/office/drawing/2014/main" id="{5102D6D0-09C8-C20B-D37A-B8611586EC69}"/>
              </a:ext>
            </a:extLst>
          </p:cNvPr>
          <p:cNvSpPr/>
          <p:nvPr/>
        </p:nvSpPr>
        <p:spPr>
          <a:xfrm>
            <a:off x="53848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3" name="Rectangle: Rounded Corners 302">
            <a:extLst>
              <a:ext uri="{FF2B5EF4-FFF2-40B4-BE49-F238E27FC236}">
                <a16:creationId xmlns:a16="http://schemas.microsoft.com/office/drawing/2014/main" id="{51D755AB-CA53-0BA0-4264-013EF364A35A}"/>
              </a:ext>
            </a:extLst>
          </p:cNvPr>
          <p:cNvSpPr/>
          <p:nvPr/>
        </p:nvSpPr>
        <p:spPr>
          <a:xfrm>
            <a:off x="53911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4" name="Rectangle: Rounded Corners 303">
            <a:extLst>
              <a:ext uri="{FF2B5EF4-FFF2-40B4-BE49-F238E27FC236}">
                <a16:creationId xmlns:a16="http://schemas.microsoft.com/office/drawing/2014/main" id="{30545207-B8EE-368E-2510-68F8EFA56481}"/>
              </a:ext>
            </a:extLst>
          </p:cNvPr>
          <p:cNvSpPr/>
          <p:nvPr/>
        </p:nvSpPr>
        <p:spPr>
          <a:xfrm>
            <a:off x="53848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7" name="Rectangle: Rounded Corners 306">
            <a:extLst>
              <a:ext uri="{FF2B5EF4-FFF2-40B4-BE49-F238E27FC236}">
                <a16:creationId xmlns:a16="http://schemas.microsoft.com/office/drawing/2014/main" id="{B7A393E0-1382-1ED1-7461-B8CE5D4196FF}"/>
              </a:ext>
            </a:extLst>
          </p:cNvPr>
          <p:cNvSpPr/>
          <p:nvPr/>
        </p:nvSpPr>
        <p:spPr>
          <a:xfrm>
            <a:off x="7740650" y="366649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8" name="Rectangle: Rounded Corners 307">
            <a:extLst>
              <a:ext uri="{FF2B5EF4-FFF2-40B4-BE49-F238E27FC236}">
                <a16:creationId xmlns:a16="http://schemas.microsoft.com/office/drawing/2014/main" id="{F46B516B-C4DF-B4D4-40C3-DC48257CA986}"/>
              </a:ext>
            </a:extLst>
          </p:cNvPr>
          <p:cNvSpPr/>
          <p:nvPr/>
        </p:nvSpPr>
        <p:spPr>
          <a:xfrm>
            <a:off x="7734300" y="362839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9" name="Rectangle: Rounded Corners 308">
            <a:extLst>
              <a:ext uri="{FF2B5EF4-FFF2-40B4-BE49-F238E27FC236}">
                <a16:creationId xmlns:a16="http://schemas.microsoft.com/office/drawing/2014/main" id="{D3C79557-E78F-6025-9488-963170D04216}"/>
              </a:ext>
            </a:extLst>
          </p:cNvPr>
          <p:cNvSpPr/>
          <p:nvPr/>
        </p:nvSpPr>
        <p:spPr>
          <a:xfrm>
            <a:off x="7740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0" name="Rectangle: Rounded Corners 309">
            <a:extLst>
              <a:ext uri="{FF2B5EF4-FFF2-40B4-BE49-F238E27FC236}">
                <a16:creationId xmlns:a16="http://schemas.microsoft.com/office/drawing/2014/main" id="{C542AF68-0873-8DCB-0682-B860CF3FF3DC}"/>
              </a:ext>
            </a:extLst>
          </p:cNvPr>
          <p:cNvSpPr/>
          <p:nvPr/>
        </p:nvSpPr>
        <p:spPr>
          <a:xfrm>
            <a:off x="7734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1" name="Rectangle: Rounded Corners 310">
            <a:extLst>
              <a:ext uri="{FF2B5EF4-FFF2-40B4-BE49-F238E27FC236}">
                <a16:creationId xmlns:a16="http://schemas.microsoft.com/office/drawing/2014/main" id="{E7190B97-D1C3-B96A-68A4-4FEEE3A87652}"/>
              </a:ext>
            </a:extLst>
          </p:cNvPr>
          <p:cNvSpPr/>
          <p:nvPr/>
        </p:nvSpPr>
        <p:spPr>
          <a:xfrm>
            <a:off x="7740650" y="464820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2" name="Rectangle: Rounded Corners 311">
            <a:extLst>
              <a:ext uri="{FF2B5EF4-FFF2-40B4-BE49-F238E27FC236}">
                <a16:creationId xmlns:a16="http://schemas.microsoft.com/office/drawing/2014/main" id="{D7FA969C-C0B1-9B2C-7EFD-CC7EACEBD803}"/>
              </a:ext>
            </a:extLst>
          </p:cNvPr>
          <p:cNvSpPr/>
          <p:nvPr/>
        </p:nvSpPr>
        <p:spPr>
          <a:xfrm>
            <a:off x="7734300" y="461010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2" name="Rectangle: Rounded Corners 321">
            <a:extLst>
              <a:ext uri="{FF2B5EF4-FFF2-40B4-BE49-F238E27FC236}">
                <a16:creationId xmlns:a16="http://schemas.microsoft.com/office/drawing/2014/main" id="{BB8D24F3-67C4-2179-1CE0-0AD096B87C0F}"/>
              </a:ext>
            </a:extLst>
          </p:cNvPr>
          <p:cNvSpPr/>
          <p:nvPr/>
        </p:nvSpPr>
        <p:spPr>
          <a:xfrm>
            <a:off x="2908300" y="415925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4" name="Rectangle: Rounded Corners 323">
            <a:extLst>
              <a:ext uri="{FF2B5EF4-FFF2-40B4-BE49-F238E27FC236}">
                <a16:creationId xmlns:a16="http://schemas.microsoft.com/office/drawing/2014/main" id="{61A84501-7F6E-6B50-2C1E-A8473FD64197}"/>
              </a:ext>
            </a:extLst>
          </p:cNvPr>
          <p:cNvSpPr/>
          <p:nvPr/>
        </p:nvSpPr>
        <p:spPr>
          <a:xfrm>
            <a:off x="2901950" y="412115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36" name="Rectangle: Rounded Corners 335">
            <a:extLst>
              <a:ext uri="{FF2B5EF4-FFF2-40B4-BE49-F238E27FC236}">
                <a16:creationId xmlns:a16="http://schemas.microsoft.com/office/drawing/2014/main" id="{69F777C7-580B-6068-E27E-D5B126EC0AAE}"/>
              </a:ext>
            </a:extLst>
          </p:cNvPr>
          <p:cNvSpPr/>
          <p:nvPr/>
        </p:nvSpPr>
        <p:spPr>
          <a:xfrm rot="-3110709">
            <a:off x="5161946" y="4204970"/>
            <a:ext cx="274561" cy="76200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515540A1-DA85-0941-D8A3-D4FB9FA1B53E}"/>
              </a:ext>
            </a:extLst>
          </p:cNvPr>
          <p:cNvSpPr/>
          <p:nvPr/>
        </p:nvSpPr>
        <p:spPr>
          <a:xfrm>
            <a:off x="5301488" y="4052570"/>
            <a:ext cx="165100" cy="165100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2F2F2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0" name="Rectangle: Rounded Corners 339">
            <a:extLst>
              <a:ext uri="{FF2B5EF4-FFF2-40B4-BE49-F238E27FC236}">
                <a16:creationId xmlns:a16="http://schemas.microsoft.com/office/drawing/2014/main" id="{24A30830-C730-E3C3-DDCD-AD9B05B9DDD3}"/>
              </a:ext>
            </a:extLst>
          </p:cNvPr>
          <p:cNvSpPr/>
          <p:nvPr/>
        </p:nvSpPr>
        <p:spPr>
          <a:xfrm>
            <a:off x="5358638" y="3995420"/>
            <a:ext cx="50800" cy="50800"/>
          </a:xfrm>
          <a:prstGeom prst="roundRect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FF9880BD-4268-8188-12BA-020A8AA30F2E}"/>
              </a:ext>
            </a:extLst>
          </p:cNvPr>
          <p:cNvSpPr/>
          <p:nvPr/>
        </p:nvSpPr>
        <p:spPr>
          <a:xfrm>
            <a:off x="5364988" y="4116070"/>
            <a:ext cx="38100" cy="38100"/>
          </a:xfrm>
          <a:prstGeom prst="ellipse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4" name="Rectangle: Rounded Corners 343">
            <a:extLst>
              <a:ext uri="{FF2B5EF4-FFF2-40B4-BE49-F238E27FC236}">
                <a16:creationId xmlns:a16="http://schemas.microsoft.com/office/drawing/2014/main" id="{8595693E-682E-BBBB-2B6D-1034AAB0022D}"/>
              </a:ext>
            </a:extLst>
          </p:cNvPr>
          <p:cNvSpPr/>
          <p:nvPr/>
        </p:nvSpPr>
        <p:spPr>
          <a:xfrm rot="-3110709">
            <a:off x="7511446" y="4204970"/>
            <a:ext cx="274561" cy="76200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6C943192-7248-C294-6B04-EE3B6D4AE374}"/>
              </a:ext>
            </a:extLst>
          </p:cNvPr>
          <p:cNvSpPr/>
          <p:nvPr/>
        </p:nvSpPr>
        <p:spPr>
          <a:xfrm>
            <a:off x="7650988" y="4052570"/>
            <a:ext cx="165100" cy="165100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2F2F2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48" name="Rectangle: Rounded Corners 347">
            <a:extLst>
              <a:ext uri="{FF2B5EF4-FFF2-40B4-BE49-F238E27FC236}">
                <a16:creationId xmlns:a16="http://schemas.microsoft.com/office/drawing/2014/main" id="{288575C6-32F9-0920-AB06-CE141EBB957E}"/>
              </a:ext>
            </a:extLst>
          </p:cNvPr>
          <p:cNvSpPr/>
          <p:nvPr/>
        </p:nvSpPr>
        <p:spPr>
          <a:xfrm>
            <a:off x="7708138" y="3995420"/>
            <a:ext cx="50800" cy="50800"/>
          </a:xfrm>
          <a:prstGeom prst="roundRect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82A8C9AC-1B37-C513-49BA-D2C96A790E61}"/>
              </a:ext>
            </a:extLst>
          </p:cNvPr>
          <p:cNvSpPr/>
          <p:nvPr/>
        </p:nvSpPr>
        <p:spPr>
          <a:xfrm>
            <a:off x="7714488" y="4116070"/>
            <a:ext cx="38100" cy="38100"/>
          </a:xfrm>
          <a:prstGeom prst="ellipse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2" name="Arrow: Right 351">
            <a:extLst>
              <a:ext uri="{FF2B5EF4-FFF2-40B4-BE49-F238E27FC236}">
                <a16:creationId xmlns:a16="http://schemas.microsoft.com/office/drawing/2014/main" id="{88285E9A-80F2-622E-71DB-663953898F56}"/>
              </a:ext>
            </a:extLst>
          </p:cNvPr>
          <p:cNvSpPr/>
          <p:nvPr/>
        </p:nvSpPr>
        <p:spPr>
          <a:xfrm rot="10626798">
            <a:off x="5114691" y="4396880"/>
            <a:ext cx="3536754" cy="147116"/>
          </a:xfrm>
          <a:prstGeom prst="rightArrow">
            <a:avLst/>
          </a:prstGeom>
          <a:solidFill>
            <a:srgbClr val="6E2466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8C49C5B-653D-FB4A-A819-DEB1FEB4F154}"/>
              </a:ext>
            </a:extLst>
          </p:cNvPr>
          <p:cNvSpPr/>
          <p:nvPr/>
        </p:nvSpPr>
        <p:spPr>
          <a:xfrm rot="20824205">
            <a:off x="1791927" y="4088594"/>
            <a:ext cx="1629606" cy="139700"/>
          </a:xfrm>
          <a:prstGeom prst="rightArrow">
            <a:avLst/>
          </a:prstGeom>
          <a:solidFill>
            <a:srgbClr val="90BE6D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1819E87-35E5-17C8-B33A-51D5AA74DA42}"/>
              </a:ext>
            </a:extLst>
          </p:cNvPr>
          <p:cNvSpPr/>
          <p:nvPr/>
        </p:nvSpPr>
        <p:spPr>
          <a:xfrm>
            <a:off x="2461260" y="4018121"/>
            <a:ext cx="284480" cy="28448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D27CF4-B4F8-5027-2BE9-9241FFA1EB6E}"/>
              </a:ext>
            </a:extLst>
          </p:cNvPr>
          <p:cNvSpPr/>
          <p:nvPr/>
        </p:nvSpPr>
        <p:spPr>
          <a:xfrm>
            <a:off x="2461260" y="3980021"/>
            <a:ext cx="284480" cy="176377"/>
          </a:xfrm>
          <a:prstGeom prst="ellipse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FC6B9DE-7300-DC07-4ED2-F29264ACEA6A}"/>
              </a:ext>
            </a:extLst>
          </p:cNvPr>
          <p:cNvSpPr/>
          <p:nvPr/>
        </p:nvSpPr>
        <p:spPr>
          <a:xfrm>
            <a:off x="2646172" y="4103465"/>
            <a:ext cx="142240" cy="5080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DC4115F-8DC3-F314-7983-4797B3A72BB3}"/>
              </a:ext>
            </a:extLst>
          </p:cNvPr>
          <p:cNvSpPr/>
          <p:nvPr/>
        </p:nvSpPr>
        <p:spPr>
          <a:xfrm rot="-3110709">
            <a:off x="2685446" y="4204970"/>
            <a:ext cx="274561" cy="76200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04C4405-2455-BBAC-ECC2-E967B69F54A8}"/>
              </a:ext>
            </a:extLst>
          </p:cNvPr>
          <p:cNvSpPr/>
          <p:nvPr/>
        </p:nvSpPr>
        <p:spPr>
          <a:xfrm>
            <a:off x="2824988" y="4052570"/>
            <a:ext cx="165100" cy="165100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2F2F2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832281C-C43E-E9C9-2567-C9D9858BBA6B}"/>
              </a:ext>
            </a:extLst>
          </p:cNvPr>
          <p:cNvSpPr/>
          <p:nvPr/>
        </p:nvSpPr>
        <p:spPr>
          <a:xfrm>
            <a:off x="2882138" y="3995420"/>
            <a:ext cx="50800" cy="50800"/>
          </a:xfrm>
          <a:prstGeom prst="roundRect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350D78E-C723-A165-685C-9CBB9A1A1B06}"/>
              </a:ext>
            </a:extLst>
          </p:cNvPr>
          <p:cNvSpPr/>
          <p:nvPr/>
        </p:nvSpPr>
        <p:spPr>
          <a:xfrm>
            <a:off x="2888488" y="4116070"/>
            <a:ext cx="38100" cy="38100"/>
          </a:xfrm>
          <a:prstGeom prst="ellipse">
            <a:avLst/>
          </a:prstGeom>
          <a:solidFill>
            <a:srgbClr val="2F2F2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72884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6797AFF2-9304-FA50-362F-862D3D5EB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60FC2F55-4F72-1EC2-DC01-8CC3D8CC5C10}"/>
              </a:ext>
            </a:extLst>
          </p:cNvPr>
          <p:cNvSpPr/>
          <p:nvPr/>
        </p:nvSpPr>
        <p:spPr>
          <a:xfrm>
            <a:off x="2914650" y="4156710"/>
            <a:ext cx="139700" cy="330200"/>
          </a:xfrm>
          <a:prstGeom prst="roundRect">
            <a:avLst/>
          </a:prstGeom>
          <a:solidFill>
            <a:srgbClr val="3338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4" name="Rectangle: Rounded Corners 243">
            <a:extLst>
              <a:ext uri="{FF2B5EF4-FFF2-40B4-BE49-F238E27FC236}">
                <a16:creationId xmlns:a16="http://schemas.microsoft.com/office/drawing/2014/main" id="{A57247DC-E35B-FD59-4E18-2C0CAC896A05}"/>
              </a:ext>
            </a:extLst>
          </p:cNvPr>
          <p:cNvSpPr/>
          <p:nvPr/>
        </p:nvSpPr>
        <p:spPr>
          <a:xfrm>
            <a:off x="2908300" y="4118610"/>
            <a:ext cx="152400" cy="63500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48AC732E-ACA7-9047-9C25-1C29B15C2958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E8F1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42EAE65A-4B70-ADC7-B5CE-5E47063C4675}"/>
              </a:ext>
            </a:extLst>
          </p:cNvPr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D32CCB9-E51D-17DC-D325-BDEC99DE1FE3}"/>
              </a:ext>
            </a:extLst>
          </p:cNvPr>
          <p:cNvSpPr/>
          <p:nvPr/>
        </p:nvSpPr>
        <p:spPr>
          <a:xfrm>
            <a:off x="152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EACF48BC-8D18-0E61-BB24-D14B325FD938}"/>
              </a:ext>
            </a:extLst>
          </p:cNvPr>
          <p:cNvSpPr/>
          <p:nvPr/>
        </p:nvSpPr>
        <p:spPr>
          <a:xfrm>
            <a:off x="3810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737BE8F6-3E84-D91D-2DBF-88485603ECBB}"/>
              </a:ext>
            </a:extLst>
          </p:cNvPr>
          <p:cNvSpPr/>
          <p:nvPr/>
        </p:nvSpPr>
        <p:spPr>
          <a:xfrm>
            <a:off x="6096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FEC87F0-3793-C40C-6E99-F3DBC86DF5CD}"/>
              </a:ext>
            </a:extLst>
          </p:cNvPr>
          <p:cNvSpPr/>
          <p:nvPr/>
        </p:nvSpPr>
        <p:spPr>
          <a:xfrm>
            <a:off x="7874000" y="431800"/>
            <a:ext cx="50800" cy="304800"/>
          </a:xfrm>
          <a:prstGeom prst="rect">
            <a:avLst/>
          </a:prstGeom>
          <a:solidFill>
            <a:srgbClr val="515E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DD79DC48-77C8-3637-8F6B-80E8F75AE142}"/>
              </a:ext>
            </a:extLst>
          </p:cNvPr>
          <p:cNvSpPr/>
          <p:nvPr/>
        </p:nvSpPr>
        <p:spPr>
          <a:xfrm>
            <a:off x="2374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CA1FD84-EC79-0694-2136-C13F00D45952}"/>
              </a:ext>
            </a:extLst>
          </p:cNvPr>
          <p:cNvSpPr/>
          <p:nvPr/>
        </p:nvSpPr>
        <p:spPr>
          <a:xfrm>
            <a:off x="4470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461D669C-DB40-B86D-2B9E-F6E7EEDBC846}"/>
              </a:ext>
            </a:extLst>
          </p:cNvPr>
          <p:cNvSpPr/>
          <p:nvPr/>
        </p:nvSpPr>
        <p:spPr>
          <a:xfrm>
            <a:off x="65659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7B564743-8731-4743-82A7-5511CB843E1E}"/>
              </a:ext>
            </a:extLst>
          </p:cNvPr>
          <p:cNvSpPr/>
          <p:nvPr/>
        </p:nvSpPr>
        <p:spPr>
          <a:xfrm>
            <a:off x="8661400" y="431800"/>
            <a:ext cx="203200" cy="3378200"/>
          </a:xfrm>
          <a:prstGeom prst="rect">
            <a:avLst/>
          </a:prstGeom>
          <a:solidFill>
            <a:srgbClr val="AEB9B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1B28AD31-F07B-409B-54D4-85A0CD2994B2}"/>
              </a:ext>
            </a:extLst>
          </p:cNvPr>
          <p:cNvSpPr/>
          <p:nvPr/>
        </p:nvSpPr>
        <p:spPr>
          <a:xfrm>
            <a:off x="609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7517A2F8-1C66-35F1-78B4-6B823C89EDF6}"/>
              </a:ext>
            </a:extLst>
          </p:cNvPr>
          <p:cNvSpPr/>
          <p:nvPr/>
        </p:nvSpPr>
        <p:spPr>
          <a:xfrm>
            <a:off x="609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D6695579-51A9-03AE-3B8C-EA48C733BDA0}"/>
              </a:ext>
            </a:extLst>
          </p:cNvPr>
          <p:cNvSpPr/>
          <p:nvPr/>
        </p:nvSpPr>
        <p:spPr>
          <a:xfrm>
            <a:off x="685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10756372-34BA-5470-709D-EBCBF36BD28D}"/>
              </a:ext>
            </a:extLst>
          </p:cNvPr>
          <p:cNvSpPr/>
          <p:nvPr/>
        </p:nvSpPr>
        <p:spPr>
          <a:xfrm>
            <a:off x="685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D1869993-77E8-36A6-127F-D8DB590BD8C6}"/>
              </a:ext>
            </a:extLst>
          </p:cNvPr>
          <p:cNvSpPr/>
          <p:nvPr/>
        </p:nvSpPr>
        <p:spPr>
          <a:xfrm>
            <a:off x="1397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8D9B8A80-B969-1AED-9E35-98111BC61A71}"/>
              </a:ext>
            </a:extLst>
          </p:cNvPr>
          <p:cNvSpPr/>
          <p:nvPr/>
        </p:nvSpPr>
        <p:spPr>
          <a:xfrm>
            <a:off x="685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6C5C7771-6188-C462-1D5A-FCDEC964AE31}"/>
              </a:ext>
            </a:extLst>
          </p:cNvPr>
          <p:cNvSpPr/>
          <p:nvPr/>
        </p:nvSpPr>
        <p:spPr>
          <a:xfrm>
            <a:off x="2705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C142C493-52B6-EBE3-7A1F-C6D8189598A4}"/>
              </a:ext>
            </a:extLst>
          </p:cNvPr>
          <p:cNvSpPr/>
          <p:nvPr/>
        </p:nvSpPr>
        <p:spPr>
          <a:xfrm>
            <a:off x="2705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2FF14229-47A6-4801-B4DE-152DDBF0DB34}"/>
              </a:ext>
            </a:extLst>
          </p:cNvPr>
          <p:cNvSpPr/>
          <p:nvPr/>
        </p:nvSpPr>
        <p:spPr>
          <a:xfrm>
            <a:off x="2781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CA9F3EB3-3245-686D-E90D-881F27095440}"/>
              </a:ext>
            </a:extLst>
          </p:cNvPr>
          <p:cNvSpPr/>
          <p:nvPr/>
        </p:nvSpPr>
        <p:spPr>
          <a:xfrm>
            <a:off x="2781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12CBA95D-39FF-4E61-4411-0788CB9B4D6F}"/>
              </a:ext>
            </a:extLst>
          </p:cNvPr>
          <p:cNvSpPr/>
          <p:nvPr/>
        </p:nvSpPr>
        <p:spPr>
          <a:xfrm>
            <a:off x="3492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C5955258-41A5-2364-C02D-5B4EBFF99A55}"/>
              </a:ext>
            </a:extLst>
          </p:cNvPr>
          <p:cNvSpPr/>
          <p:nvPr/>
        </p:nvSpPr>
        <p:spPr>
          <a:xfrm>
            <a:off x="2781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A0C66012-6AB3-F888-0E23-820EBA33B954}"/>
              </a:ext>
            </a:extLst>
          </p:cNvPr>
          <p:cNvSpPr/>
          <p:nvPr/>
        </p:nvSpPr>
        <p:spPr>
          <a:xfrm>
            <a:off x="48006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9EAF2935-60BB-6539-C398-AFA8A35F6C66}"/>
              </a:ext>
            </a:extLst>
          </p:cNvPr>
          <p:cNvSpPr/>
          <p:nvPr/>
        </p:nvSpPr>
        <p:spPr>
          <a:xfrm>
            <a:off x="48006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DA3D8735-C5C6-B057-5A2E-725F4C40CC06}"/>
              </a:ext>
            </a:extLst>
          </p:cNvPr>
          <p:cNvSpPr/>
          <p:nvPr/>
        </p:nvSpPr>
        <p:spPr>
          <a:xfrm>
            <a:off x="48768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1BF68C84-644C-04F4-B87D-C7FA0314D613}"/>
              </a:ext>
            </a:extLst>
          </p:cNvPr>
          <p:cNvSpPr/>
          <p:nvPr/>
        </p:nvSpPr>
        <p:spPr>
          <a:xfrm>
            <a:off x="48768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668AC119-DB83-E9D0-D6C2-C28FAE81C330}"/>
              </a:ext>
            </a:extLst>
          </p:cNvPr>
          <p:cNvSpPr/>
          <p:nvPr/>
        </p:nvSpPr>
        <p:spPr>
          <a:xfrm>
            <a:off x="55880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9FD0BCFD-BBBA-C0C2-79AA-52C17D4EC683}"/>
              </a:ext>
            </a:extLst>
          </p:cNvPr>
          <p:cNvSpPr/>
          <p:nvPr/>
        </p:nvSpPr>
        <p:spPr>
          <a:xfrm>
            <a:off x="48768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F0B9F6AA-BE22-B2F3-60B0-88730499B6AD}"/>
              </a:ext>
            </a:extLst>
          </p:cNvPr>
          <p:cNvSpPr/>
          <p:nvPr/>
        </p:nvSpPr>
        <p:spPr>
          <a:xfrm>
            <a:off x="6896100" y="1498600"/>
            <a:ext cx="1625600" cy="21844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ADC46DF0-7562-EACA-F336-7E3C879E8E43}"/>
              </a:ext>
            </a:extLst>
          </p:cNvPr>
          <p:cNvSpPr/>
          <p:nvPr/>
        </p:nvSpPr>
        <p:spPr>
          <a:xfrm>
            <a:off x="6896100" y="889000"/>
            <a:ext cx="1625600" cy="1219200"/>
          </a:xfrm>
          <a:prstGeom prst="ellipse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92B3A0EF-353C-CC9A-0514-DA4F31171BA4}"/>
              </a:ext>
            </a:extLst>
          </p:cNvPr>
          <p:cNvSpPr/>
          <p:nvPr/>
        </p:nvSpPr>
        <p:spPr>
          <a:xfrm>
            <a:off x="6972300" y="1498600"/>
            <a:ext cx="1473200" cy="2108200"/>
          </a:xfrm>
          <a:prstGeom prst="rect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A097DC7A-DF48-C217-0E47-3007E53C01A2}"/>
              </a:ext>
            </a:extLst>
          </p:cNvPr>
          <p:cNvSpPr/>
          <p:nvPr/>
        </p:nvSpPr>
        <p:spPr>
          <a:xfrm>
            <a:off x="6972300" y="965200"/>
            <a:ext cx="1473200" cy="1143000"/>
          </a:xfrm>
          <a:prstGeom prst="ellipse">
            <a:avLst/>
          </a:prstGeom>
          <a:solidFill>
            <a:srgbClr val="CFE6F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3AC54E5B-F6B3-C3B4-848F-AB3CB4A37A11}"/>
              </a:ext>
            </a:extLst>
          </p:cNvPr>
          <p:cNvSpPr/>
          <p:nvPr/>
        </p:nvSpPr>
        <p:spPr>
          <a:xfrm>
            <a:off x="7683500" y="1016000"/>
            <a:ext cx="50800" cy="259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F469C3C6-A71A-7241-EE97-1B09D2A967E5}"/>
              </a:ext>
            </a:extLst>
          </p:cNvPr>
          <p:cNvSpPr/>
          <p:nvPr/>
        </p:nvSpPr>
        <p:spPr>
          <a:xfrm>
            <a:off x="6972300" y="2260600"/>
            <a:ext cx="1473200" cy="50800"/>
          </a:xfrm>
          <a:prstGeom prst="rect">
            <a:avLst/>
          </a:prstGeom>
          <a:solidFill>
            <a:srgbClr val="8FA3A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7B9D68BC-9303-6FB0-E4C0-E14C43797856}"/>
              </a:ext>
            </a:extLst>
          </p:cNvPr>
          <p:cNvSpPr/>
          <p:nvPr/>
        </p:nvSpPr>
        <p:spPr>
          <a:xfrm>
            <a:off x="381000" y="2946400"/>
            <a:ext cx="8382000" cy="863600"/>
          </a:xfrm>
          <a:prstGeom prst="roundRect">
            <a:avLst/>
          </a:prstGeom>
          <a:solidFill>
            <a:srgbClr val="EC001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E9266FB7-3B97-B0E8-F76D-8CFD393D6CE8}"/>
              </a:ext>
            </a:extLst>
          </p:cNvPr>
          <p:cNvSpPr/>
          <p:nvPr/>
        </p:nvSpPr>
        <p:spPr>
          <a:xfrm>
            <a:off x="381000" y="2870200"/>
            <a:ext cx="8382000" cy="1524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1CACD691-BB6A-8EC0-22D6-FE5AC81BC153}"/>
              </a:ext>
            </a:extLst>
          </p:cNvPr>
          <p:cNvSpPr/>
          <p:nvPr/>
        </p:nvSpPr>
        <p:spPr>
          <a:xfrm>
            <a:off x="66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32F50F81-0C42-D156-4AE6-FADA848D7E7E}"/>
              </a:ext>
            </a:extLst>
          </p:cNvPr>
          <p:cNvSpPr/>
          <p:nvPr/>
        </p:nvSpPr>
        <p:spPr>
          <a:xfrm>
            <a:off x="167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04894AFD-705A-01C6-04D9-EC1301C8BC62}"/>
              </a:ext>
            </a:extLst>
          </p:cNvPr>
          <p:cNvSpPr/>
          <p:nvPr/>
        </p:nvSpPr>
        <p:spPr>
          <a:xfrm>
            <a:off x="269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DAB97B6C-8F2C-4299-0545-B6C95A2C1A5C}"/>
              </a:ext>
            </a:extLst>
          </p:cNvPr>
          <p:cNvSpPr/>
          <p:nvPr/>
        </p:nvSpPr>
        <p:spPr>
          <a:xfrm>
            <a:off x="3708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7278D32A-BB14-FCEB-0BCF-7628C81F74E8}"/>
              </a:ext>
            </a:extLst>
          </p:cNvPr>
          <p:cNvSpPr/>
          <p:nvPr/>
        </p:nvSpPr>
        <p:spPr>
          <a:xfrm>
            <a:off x="4724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554EE4A5-A5BA-5D5C-F06C-75C0D901F169}"/>
              </a:ext>
            </a:extLst>
          </p:cNvPr>
          <p:cNvSpPr/>
          <p:nvPr/>
        </p:nvSpPr>
        <p:spPr>
          <a:xfrm>
            <a:off x="5740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5E5DF590-6549-1E3A-0D67-242C440CE11E}"/>
              </a:ext>
            </a:extLst>
          </p:cNvPr>
          <p:cNvSpPr/>
          <p:nvPr/>
        </p:nvSpPr>
        <p:spPr>
          <a:xfrm>
            <a:off x="6756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BC2EF530-D4A2-8CE5-24CD-C965C2A041B4}"/>
              </a:ext>
            </a:extLst>
          </p:cNvPr>
          <p:cNvSpPr/>
          <p:nvPr/>
        </p:nvSpPr>
        <p:spPr>
          <a:xfrm>
            <a:off x="7772400" y="3124200"/>
            <a:ext cx="736600" cy="330200"/>
          </a:xfrm>
          <a:prstGeom prst="roundRect">
            <a:avLst/>
          </a:prstGeom>
          <a:solidFill>
            <a:srgbClr val="DCE7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836136FD-B8DE-535C-AA3B-4EE24216ED22}"/>
              </a:ext>
            </a:extLst>
          </p:cNvPr>
          <p:cNvSpPr/>
          <p:nvPr/>
        </p:nvSpPr>
        <p:spPr>
          <a:xfrm>
            <a:off x="381000" y="3581400"/>
            <a:ext cx="8382000" cy="88900"/>
          </a:xfrm>
          <a:prstGeom prst="rect">
            <a:avLst/>
          </a:prstGeom>
          <a:solidFill>
            <a:srgbClr val="ECECEC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1E8F4C07-489E-6E05-8B6A-B005666A3298}"/>
              </a:ext>
            </a:extLst>
          </p:cNvPr>
          <p:cNvSpPr/>
          <p:nvPr/>
        </p:nvSpPr>
        <p:spPr>
          <a:xfrm>
            <a:off x="1905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429639B2-A411-4A02-9672-3485BBA5910E}"/>
              </a:ext>
            </a:extLst>
          </p:cNvPr>
          <p:cNvSpPr/>
          <p:nvPr/>
        </p:nvSpPr>
        <p:spPr>
          <a:xfrm>
            <a:off x="3937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F507EF7A-97C0-33FD-EAAA-CD9E8458CE4C}"/>
              </a:ext>
            </a:extLst>
          </p:cNvPr>
          <p:cNvSpPr/>
          <p:nvPr/>
        </p:nvSpPr>
        <p:spPr>
          <a:xfrm>
            <a:off x="5969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D083C63D-F11C-3531-F4DE-F47CE50CE8B1}"/>
              </a:ext>
            </a:extLst>
          </p:cNvPr>
          <p:cNvSpPr/>
          <p:nvPr/>
        </p:nvSpPr>
        <p:spPr>
          <a:xfrm>
            <a:off x="8001000" y="3022600"/>
            <a:ext cx="38100" cy="736600"/>
          </a:xfrm>
          <a:prstGeom prst="rect">
            <a:avLst/>
          </a:prstGeom>
          <a:solidFill>
            <a:srgbClr val="3F3F3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A6FED6-0369-5BFB-748D-71CFA01C99AE}"/>
              </a:ext>
            </a:extLst>
          </p:cNvPr>
          <p:cNvSpPr/>
          <p:nvPr/>
        </p:nvSpPr>
        <p:spPr>
          <a:xfrm>
            <a:off x="0" y="3810000"/>
            <a:ext cx="9144000" cy="1333500"/>
          </a:xfrm>
          <a:prstGeom prst="rect">
            <a:avLst/>
          </a:prstGeom>
          <a:solidFill>
            <a:srgbClr val="F0EAE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49D9A9-FAE3-C64F-CB60-EDF1D1ECD595}"/>
              </a:ext>
            </a:extLst>
          </p:cNvPr>
          <p:cNvSpPr/>
          <p:nvPr/>
        </p:nvSpPr>
        <p:spPr>
          <a:xfrm>
            <a:off x="0" y="3810000"/>
            <a:ext cx="9144000" cy="38100"/>
          </a:xfrm>
          <a:prstGeom prst="rect">
            <a:avLst/>
          </a:prstGeom>
          <a:solidFill>
            <a:srgbClr val="E4DBC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BD83DD6-0EE0-98B7-6011-9CE70396BA51}"/>
              </a:ext>
            </a:extLst>
          </p:cNvPr>
          <p:cNvSpPr/>
          <p:nvPr/>
        </p:nvSpPr>
        <p:spPr>
          <a:xfrm>
            <a:off x="70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C1E3D8E-14F3-8D4C-6160-8E21106F1919}"/>
              </a:ext>
            </a:extLst>
          </p:cNvPr>
          <p:cNvSpPr/>
          <p:nvPr/>
        </p:nvSpPr>
        <p:spPr>
          <a:xfrm>
            <a:off x="76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BF3EE88-BF52-1A8E-F18A-E14870FEF3A2}"/>
              </a:ext>
            </a:extLst>
          </p:cNvPr>
          <p:cNvSpPr/>
          <p:nvPr/>
        </p:nvSpPr>
        <p:spPr>
          <a:xfrm>
            <a:off x="672846" y="3752596"/>
            <a:ext cx="178308" cy="257556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2DF105F-6A15-D845-9624-06CBE7DE31EC}"/>
              </a:ext>
            </a:extLst>
          </p:cNvPr>
          <p:cNvSpPr/>
          <p:nvPr/>
        </p:nvSpPr>
        <p:spPr>
          <a:xfrm>
            <a:off x="682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A0C4E66-1106-985C-8BE6-FDF48BF97D5D}"/>
              </a:ext>
            </a:extLst>
          </p:cNvPr>
          <p:cNvSpPr/>
          <p:nvPr/>
        </p:nvSpPr>
        <p:spPr>
          <a:xfrm>
            <a:off x="684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9514570-AC6D-F90E-EA4E-83AEBECFB3FF}"/>
              </a:ext>
            </a:extLst>
          </p:cNvPr>
          <p:cNvSpPr/>
          <p:nvPr/>
        </p:nvSpPr>
        <p:spPr>
          <a:xfrm>
            <a:off x="71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DC61C8-3D04-4E55-36FE-789095D8D1D6}"/>
              </a:ext>
            </a:extLst>
          </p:cNvPr>
          <p:cNvSpPr/>
          <p:nvPr/>
        </p:nvSpPr>
        <p:spPr>
          <a:xfrm>
            <a:off x="451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DEDE02F-7989-41E0-0080-908675F368EC}"/>
              </a:ext>
            </a:extLst>
          </p:cNvPr>
          <p:cNvSpPr/>
          <p:nvPr/>
        </p:nvSpPr>
        <p:spPr>
          <a:xfrm>
            <a:off x="457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19D16F9-CDCA-5031-1017-CFD5E653C0CA}"/>
              </a:ext>
            </a:extLst>
          </p:cNvPr>
          <p:cNvSpPr/>
          <p:nvPr/>
        </p:nvSpPr>
        <p:spPr>
          <a:xfrm>
            <a:off x="4482846" y="3752596"/>
            <a:ext cx="178308" cy="257556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B293104-00E7-429F-E1CB-F841E673E9BE}"/>
              </a:ext>
            </a:extLst>
          </p:cNvPr>
          <p:cNvSpPr/>
          <p:nvPr/>
        </p:nvSpPr>
        <p:spPr>
          <a:xfrm>
            <a:off x="4492752" y="3632200"/>
            <a:ext cx="158496" cy="158496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B1484B1-F709-B99B-3CBF-CEA7312A76A2}"/>
              </a:ext>
            </a:extLst>
          </p:cNvPr>
          <p:cNvSpPr/>
          <p:nvPr/>
        </p:nvSpPr>
        <p:spPr>
          <a:xfrm>
            <a:off x="458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03BA148-CCDA-50D2-B3F6-8844F2CADE76}"/>
              </a:ext>
            </a:extLst>
          </p:cNvPr>
          <p:cNvSpPr/>
          <p:nvPr/>
        </p:nvSpPr>
        <p:spPr>
          <a:xfrm>
            <a:off x="452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8AEE077-87F6-E36E-91A0-81FD703B1617}"/>
              </a:ext>
            </a:extLst>
          </p:cNvPr>
          <p:cNvSpPr/>
          <p:nvPr/>
        </p:nvSpPr>
        <p:spPr>
          <a:xfrm>
            <a:off x="5915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7399EEE-F763-2897-81C5-2192D53C6E19}"/>
              </a:ext>
            </a:extLst>
          </p:cNvPr>
          <p:cNvSpPr/>
          <p:nvPr/>
        </p:nvSpPr>
        <p:spPr>
          <a:xfrm>
            <a:off x="5972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5270B1B-840B-2A59-736F-EB3B55700439}"/>
              </a:ext>
            </a:extLst>
          </p:cNvPr>
          <p:cNvSpPr/>
          <p:nvPr/>
        </p:nvSpPr>
        <p:spPr>
          <a:xfrm>
            <a:off x="5879846" y="3752596"/>
            <a:ext cx="178308" cy="257556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40BD617-2375-24FE-9E09-B65116792D0C}"/>
              </a:ext>
            </a:extLst>
          </p:cNvPr>
          <p:cNvSpPr/>
          <p:nvPr/>
        </p:nvSpPr>
        <p:spPr>
          <a:xfrm>
            <a:off x="5889752" y="3632200"/>
            <a:ext cx="158496" cy="158496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F3CB7FE-B643-EE9B-4111-529897B39A3B}"/>
              </a:ext>
            </a:extLst>
          </p:cNvPr>
          <p:cNvSpPr/>
          <p:nvPr/>
        </p:nvSpPr>
        <p:spPr>
          <a:xfrm>
            <a:off x="5891733" y="3708278"/>
            <a:ext cx="59436" cy="59436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821BCA9-0AF7-6FA9-EA84-F73EAEC47C9C}"/>
              </a:ext>
            </a:extLst>
          </p:cNvPr>
          <p:cNvSpPr/>
          <p:nvPr/>
        </p:nvSpPr>
        <p:spPr>
          <a:xfrm>
            <a:off x="5921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C4FB3DF-86F9-6DE3-86F6-9635C3EC354D}"/>
              </a:ext>
            </a:extLst>
          </p:cNvPr>
          <p:cNvSpPr/>
          <p:nvPr/>
        </p:nvSpPr>
        <p:spPr>
          <a:xfrm>
            <a:off x="705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390C6D5-EE32-E341-5DC1-F5FCD207FB18}"/>
              </a:ext>
            </a:extLst>
          </p:cNvPr>
          <p:cNvSpPr/>
          <p:nvPr/>
        </p:nvSpPr>
        <p:spPr>
          <a:xfrm>
            <a:off x="711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3C54544-B0AE-77DC-F4A3-F6205F632F32}"/>
              </a:ext>
            </a:extLst>
          </p:cNvPr>
          <p:cNvSpPr/>
          <p:nvPr/>
        </p:nvSpPr>
        <p:spPr>
          <a:xfrm>
            <a:off x="7022846" y="3752596"/>
            <a:ext cx="178308" cy="257556"/>
          </a:xfrm>
          <a:prstGeom prst="roundRect">
            <a:avLst/>
          </a:prstGeom>
          <a:solidFill>
            <a:srgbClr val="61C4D3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2660DF6-9293-A510-8FCC-23EF0039CB94}"/>
              </a:ext>
            </a:extLst>
          </p:cNvPr>
          <p:cNvSpPr/>
          <p:nvPr/>
        </p:nvSpPr>
        <p:spPr>
          <a:xfrm>
            <a:off x="7032752" y="3632200"/>
            <a:ext cx="158496" cy="158496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43A8B0D-59BA-3545-8E84-870F8757382A}"/>
              </a:ext>
            </a:extLst>
          </p:cNvPr>
          <p:cNvSpPr/>
          <p:nvPr/>
        </p:nvSpPr>
        <p:spPr>
          <a:xfrm>
            <a:off x="7129830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2238982-A0F8-20DF-A9DE-8F9137E497ED}"/>
              </a:ext>
            </a:extLst>
          </p:cNvPr>
          <p:cNvSpPr/>
          <p:nvPr/>
        </p:nvSpPr>
        <p:spPr>
          <a:xfrm>
            <a:off x="706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B51235E1-2D75-1743-DD48-CDB205914E47}"/>
              </a:ext>
            </a:extLst>
          </p:cNvPr>
          <p:cNvSpPr/>
          <p:nvPr/>
        </p:nvSpPr>
        <p:spPr>
          <a:xfrm>
            <a:off x="8328507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066D6C6-54C0-39C7-A597-F4BE86F7ED00}"/>
              </a:ext>
            </a:extLst>
          </p:cNvPr>
          <p:cNvSpPr/>
          <p:nvPr/>
        </p:nvSpPr>
        <p:spPr>
          <a:xfrm>
            <a:off x="8385962" y="3984752"/>
            <a:ext cx="49530" cy="79248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379BB6C-406E-6798-D6B6-746046B22FCF}"/>
              </a:ext>
            </a:extLst>
          </p:cNvPr>
          <p:cNvSpPr/>
          <p:nvPr/>
        </p:nvSpPr>
        <p:spPr>
          <a:xfrm>
            <a:off x="8292846" y="3752596"/>
            <a:ext cx="178308" cy="257556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ECD9D51-EA7E-41C0-0E9F-9C5F44183827}"/>
              </a:ext>
            </a:extLst>
          </p:cNvPr>
          <p:cNvSpPr/>
          <p:nvPr/>
        </p:nvSpPr>
        <p:spPr>
          <a:xfrm>
            <a:off x="8302752" y="3632200"/>
            <a:ext cx="158496" cy="158496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02EA61E-8392-6D02-8652-5142D09D61A4}"/>
              </a:ext>
            </a:extLst>
          </p:cNvPr>
          <p:cNvSpPr/>
          <p:nvPr/>
        </p:nvSpPr>
        <p:spPr>
          <a:xfrm>
            <a:off x="8304733" y="3708278"/>
            <a:ext cx="59436" cy="59436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F975AA1-57A6-5C44-9EB3-F963A1323000}"/>
              </a:ext>
            </a:extLst>
          </p:cNvPr>
          <p:cNvSpPr/>
          <p:nvPr/>
        </p:nvSpPr>
        <p:spPr>
          <a:xfrm>
            <a:off x="8334451" y="3616350"/>
            <a:ext cx="95097" cy="63398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2D4832BF-81B0-5FA6-D6FC-B7652E0BA219}"/>
              </a:ext>
            </a:extLst>
          </p:cNvPr>
          <p:cNvSpPr/>
          <p:nvPr/>
        </p:nvSpPr>
        <p:spPr>
          <a:xfrm>
            <a:off x="1074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D3070749-1272-4537-F764-AA51740E52CA}"/>
              </a:ext>
            </a:extLst>
          </p:cNvPr>
          <p:cNvSpPr/>
          <p:nvPr/>
        </p:nvSpPr>
        <p:spPr>
          <a:xfrm>
            <a:off x="1148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9C2EDB85-6337-421F-234B-370D864876A4}"/>
              </a:ext>
            </a:extLst>
          </p:cNvPr>
          <p:cNvSpPr/>
          <p:nvPr/>
        </p:nvSpPr>
        <p:spPr>
          <a:xfrm>
            <a:off x="1028700" y="3987800"/>
            <a:ext cx="228600" cy="33020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55EC61E3-33C8-2B6E-173C-A09A60FA207E}"/>
              </a:ext>
            </a:extLst>
          </p:cNvPr>
          <p:cNvSpPr/>
          <p:nvPr/>
        </p:nvSpPr>
        <p:spPr>
          <a:xfrm>
            <a:off x="1041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4CEE2A6B-68DA-845D-FEFD-DDD12271444B}"/>
              </a:ext>
            </a:extLst>
          </p:cNvPr>
          <p:cNvSpPr/>
          <p:nvPr/>
        </p:nvSpPr>
        <p:spPr>
          <a:xfrm>
            <a:off x="1165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A6D6430C-73AA-CF69-CCF7-CDCC0293D0B4}"/>
              </a:ext>
            </a:extLst>
          </p:cNvPr>
          <p:cNvSpPr/>
          <p:nvPr/>
        </p:nvSpPr>
        <p:spPr>
          <a:xfrm>
            <a:off x="1082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91F4738A-7665-45AC-58C9-C595E83C799E}"/>
              </a:ext>
            </a:extLst>
          </p:cNvPr>
          <p:cNvSpPr/>
          <p:nvPr/>
        </p:nvSpPr>
        <p:spPr>
          <a:xfrm>
            <a:off x="2217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CA8E8913-E23E-0A1F-2C3E-4F9323FA875B}"/>
              </a:ext>
            </a:extLst>
          </p:cNvPr>
          <p:cNvSpPr/>
          <p:nvPr/>
        </p:nvSpPr>
        <p:spPr>
          <a:xfrm>
            <a:off x="2291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F349E188-F23F-73CD-C1B7-4D773A08DC31}"/>
              </a:ext>
            </a:extLst>
          </p:cNvPr>
          <p:cNvSpPr/>
          <p:nvPr/>
        </p:nvSpPr>
        <p:spPr>
          <a:xfrm>
            <a:off x="2171700" y="3987800"/>
            <a:ext cx="228600" cy="33020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B03E871B-D81A-F31E-F03E-F7C908E96771}"/>
              </a:ext>
            </a:extLst>
          </p:cNvPr>
          <p:cNvSpPr/>
          <p:nvPr/>
        </p:nvSpPr>
        <p:spPr>
          <a:xfrm>
            <a:off x="2184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7A55A65F-1A86-934C-5CA7-BC402A752FEF}"/>
              </a:ext>
            </a:extLst>
          </p:cNvPr>
          <p:cNvSpPr/>
          <p:nvPr/>
        </p:nvSpPr>
        <p:spPr>
          <a:xfrm>
            <a:off x="2186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854738BE-49C0-B162-6EDE-3F716ABA61C9}"/>
              </a:ext>
            </a:extLst>
          </p:cNvPr>
          <p:cNvSpPr/>
          <p:nvPr/>
        </p:nvSpPr>
        <p:spPr>
          <a:xfrm>
            <a:off x="2225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3B82CB1A-2F26-AF39-E213-2C69AA5D13C2}"/>
              </a:ext>
            </a:extLst>
          </p:cNvPr>
          <p:cNvSpPr/>
          <p:nvPr/>
        </p:nvSpPr>
        <p:spPr>
          <a:xfrm>
            <a:off x="374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B5ED405A-B347-0F8F-8BFB-FB918339A618}"/>
              </a:ext>
            </a:extLst>
          </p:cNvPr>
          <p:cNvSpPr/>
          <p:nvPr/>
        </p:nvSpPr>
        <p:spPr>
          <a:xfrm>
            <a:off x="3815079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F5EEDFDC-AD2C-DF8C-5630-C6FAA2367E5A}"/>
              </a:ext>
            </a:extLst>
          </p:cNvPr>
          <p:cNvSpPr/>
          <p:nvPr/>
        </p:nvSpPr>
        <p:spPr>
          <a:xfrm>
            <a:off x="3695700" y="3987800"/>
            <a:ext cx="228600" cy="330200"/>
          </a:xfrm>
          <a:prstGeom prst="roundRect">
            <a:avLst/>
          </a:prstGeom>
          <a:solidFill>
            <a:srgbClr val="F28DB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A405FD4-9B62-59CC-954A-25CCBE13E742}"/>
              </a:ext>
            </a:extLst>
          </p:cNvPr>
          <p:cNvSpPr/>
          <p:nvPr/>
        </p:nvSpPr>
        <p:spPr>
          <a:xfrm>
            <a:off x="37084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1905D498-4B12-1055-81CA-90987D515732}"/>
              </a:ext>
            </a:extLst>
          </p:cNvPr>
          <p:cNvSpPr/>
          <p:nvPr/>
        </p:nvSpPr>
        <p:spPr>
          <a:xfrm>
            <a:off x="383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D7E5BA4A-721E-B941-77CB-1EAC951F7B85}"/>
              </a:ext>
            </a:extLst>
          </p:cNvPr>
          <p:cNvSpPr/>
          <p:nvPr/>
        </p:nvSpPr>
        <p:spPr>
          <a:xfrm>
            <a:off x="374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E7643F8-2262-2E0F-5CC0-A3F28DCF2794}"/>
              </a:ext>
            </a:extLst>
          </p:cNvPr>
          <p:cNvSpPr/>
          <p:nvPr/>
        </p:nvSpPr>
        <p:spPr>
          <a:xfrm>
            <a:off x="5105400" y="3822700"/>
            <a:ext cx="203200" cy="2032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5487B40D-B784-45F1-252C-970D56356900}"/>
              </a:ext>
            </a:extLst>
          </p:cNvPr>
          <p:cNvSpPr/>
          <p:nvPr/>
        </p:nvSpPr>
        <p:spPr>
          <a:xfrm>
            <a:off x="5146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80614236-E448-028E-BE44-9FF5984FFF9E}"/>
              </a:ext>
            </a:extLst>
          </p:cNvPr>
          <p:cNvSpPr/>
          <p:nvPr/>
        </p:nvSpPr>
        <p:spPr>
          <a:xfrm>
            <a:off x="628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06E9B11A-A92C-FB43-31BD-ED93A19B9C88}"/>
              </a:ext>
            </a:extLst>
          </p:cNvPr>
          <p:cNvSpPr/>
          <p:nvPr/>
        </p:nvSpPr>
        <p:spPr>
          <a:xfrm>
            <a:off x="635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2815C672-0B96-F53E-C103-96B2B0AE923D}"/>
              </a:ext>
            </a:extLst>
          </p:cNvPr>
          <p:cNvSpPr/>
          <p:nvPr/>
        </p:nvSpPr>
        <p:spPr>
          <a:xfrm>
            <a:off x="6235700" y="3987800"/>
            <a:ext cx="228600" cy="330200"/>
          </a:xfrm>
          <a:prstGeom prst="roundRect">
            <a:avLst/>
          </a:prstGeom>
          <a:solidFill>
            <a:srgbClr val="2A9D8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4A302895-A546-760B-792F-06AC3C2F63A5}"/>
              </a:ext>
            </a:extLst>
          </p:cNvPr>
          <p:cNvSpPr/>
          <p:nvPr/>
        </p:nvSpPr>
        <p:spPr>
          <a:xfrm>
            <a:off x="6248400" y="3822700"/>
            <a:ext cx="203200" cy="2032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FBD189D9-5A06-8865-4CD9-95E9C9375735}"/>
              </a:ext>
            </a:extLst>
          </p:cNvPr>
          <p:cNvSpPr/>
          <p:nvPr/>
        </p:nvSpPr>
        <p:spPr>
          <a:xfrm>
            <a:off x="63728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2FDEBC1F-303B-19FC-87D5-9EB468C4E95C}"/>
              </a:ext>
            </a:extLst>
          </p:cNvPr>
          <p:cNvSpPr/>
          <p:nvPr/>
        </p:nvSpPr>
        <p:spPr>
          <a:xfrm>
            <a:off x="6289040" y="3802379"/>
            <a:ext cx="121920" cy="8128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388DFAF8-4BE2-4814-2A75-3F52DD464676}"/>
              </a:ext>
            </a:extLst>
          </p:cNvPr>
          <p:cNvSpPr/>
          <p:nvPr/>
        </p:nvSpPr>
        <p:spPr>
          <a:xfrm>
            <a:off x="75514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id="{81DBCB32-3F3E-3073-162E-EB79A4C22D80}"/>
              </a:ext>
            </a:extLst>
          </p:cNvPr>
          <p:cNvSpPr/>
          <p:nvPr/>
        </p:nvSpPr>
        <p:spPr>
          <a:xfrm>
            <a:off x="76250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79FF43EE-A1F7-5AB1-52CC-71797BB79DFD}"/>
              </a:ext>
            </a:extLst>
          </p:cNvPr>
          <p:cNvSpPr/>
          <p:nvPr/>
        </p:nvSpPr>
        <p:spPr>
          <a:xfrm>
            <a:off x="7505700" y="3987800"/>
            <a:ext cx="228600" cy="330200"/>
          </a:xfrm>
          <a:prstGeom prst="roundRect">
            <a:avLst/>
          </a:prstGeom>
          <a:solidFill>
            <a:srgbClr val="E6394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720189F5-96D2-0975-6D16-DBF59D847930}"/>
              </a:ext>
            </a:extLst>
          </p:cNvPr>
          <p:cNvSpPr/>
          <p:nvPr/>
        </p:nvSpPr>
        <p:spPr>
          <a:xfrm>
            <a:off x="7518400" y="3822700"/>
            <a:ext cx="203200" cy="2032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39941A1-2F68-9401-A8B8-694C56D207D3}"/>
              </a:ext>
            </a:extLst>
          </p:cNvPr>
          <p:cNvSpPr/>
          <p:nvPr/>
        </p:nvSpPr>
        <p:spPr>
          <a:xfrm>
            <a:off x="7520940" y="3920236"/>
            <a:ext cx="76200" cy="7620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F08A32E5-3F2F-1A88-DC39-60534907D10A}"/>
              </a:ext>
            </a:extLst>
          </p:cNvPr>
          <p:cNvSpPr/>
          <p:nvPr/>
        </p:nvSpPr>
        <p:spPr>
          <a:xfrm>
            <a:off x="75590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2CE102A8-13FE-2AE0-2E1C-EE0727CD960F}"/>
              </a:ext>
            </a:extLst>
          </p:cNvPr>
          <p:cNvSpPr/>
          <p:nvPr/>
        </p:nvSpPr>
        <p:spPr>
          <a:xfrm>
            <a:off x="850392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42F70576-650D-9BEC-7A4C-8C9D220BD384}"/>
              </a:ext>
            </a:extLst>
          </p:cNvPr>
          <p:cNvSpPr/>
          <p:nvPr/>
        </p:nvSpPr>
        <p:spPr>
          <a:xfrm>
            <a:off x="8577580" y="4292600"/>
            <a:ext cx="63500" cy="1016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951C963B-CE1C-AC79-47A1-EF3D5F62EDE2}"/>
              </a:ext>
            </a:extLst>
          </p:cNvPr>
          <p:cNvSpPr/>
          <p:nvPr/>
        </p:nvSpPr>
        <p:spPr>
          <a:xfrm>
            <a:off x="8458200" y="3987800"/>
            <a:ext cx="228600" cy="330200"/>
          </a:xfrm>
          <a:prstGeom prst="roundRect">
            <a:avLst/>
          </a:prstGeom>
          <a:solidFill>
            <a:srgbClr val="F4A26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F83F8E02-4DB9-6AD1-1618-8285BCEDD07F}"/>
              </a:ext>
            </a:extLst>
          </p:cNvPr>
          <p:cNvSpPr/>
          <p:nvPr/>
        </p:nvSpPr>
        <p:spPr>
          <a:xfrm>
            <a:off x="8470900" y="3822700"/>
            <a:ext cx="203200" cy="2032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ECAAC65-90EC-10BA-2F6D-F1F7BD3C08EE}"/>
              </a:ext>
            </a:extLst>
          </p:cNvPr>
          <p:cNvSpPr/>
          <p:nvPr/>
        </p:nvSpPr>
        <p:spPr>
          <a:xfrm>
            <a:off x="8595360" y="3920236"/>
            <a:ext cx="76200" cy="7620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997F11A-9AC5-6B70-FC18-2BED1B991104}"/>
              </a:ext>
            </a:extLst>
          </p:cNvPr>
          <p:cNvSpPr/>
          <p:nvPr/>
        </p:nvSpPr>
        <p:spPr>
          <a:xfrm>
            <a:off x="8511540" y="3802379"/>
            <a:ext cx="121920" cy="8128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5920042C-ABD5-9CB2-15F2-A983580E648D}"/>
              </a:ext>
            </a:extLst>
          </p:cNvPr>
          <p:cNvSpPr/>
          <p:nvPr/>
        </p:nvSpPr>
        <p:spPr>
          <a:xfrm>
            <a:off x="4857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289189D1-0375-EE96-4598-973DCFB8A0B5}"/>
              </a:ext>
            </a:extLst>
          </p:cNvPr>
          <p:cNvSpPr/>
          <p:nvPr/>
        </p:nvSpPr>
        <p:spPr>
          <a:xfrm>
            <a:off x="5778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ABAC9567-44F6-8031-35E3-AE26476AD801}"/>
              </a:ext>
            </a:extLst>
          </p:cNvPr>
          <p:cNvSpPr/>
          <p:nvPr/>
        </p:nvSpPr>
        <p:spPr>
          <a:xfrm>
            <a:off x="428625" y="4210050"/>
            <a:ext cx="285750" cy="412750"/>
          </a:xfrm>
          <a:prstGeom prst="roundRect">
            <a:avLst/>
          </a:prstGeom>
          <a:solidFill>
            <a:srgbClr val="F4D35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F921E09A-A5A6-6370-8B86-B2114D641F0E}"/>
              </a:ext>
            </a:extLst>
          </p:cNvPr>
          <p:cNvSpPr/>
          <p:nvPr/>
        </p:nvSpPr>
        <p:spPr>
          <a:xfrm>
            <a:off x="4445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E7BAAADB-5854-DC92-D9DB-878D65976E61}"/>
              </a:ext>
            </a:extLst>
          </p:cNvPr>
          <p:cNvSpPr/>
          <p:nvPr/>
        </p:nvSpPr>
        <p:spPr>
          <a:xfrm>
            <a:off x="4476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003A9F7D-0285-7D33-12F4-966AD52DB09F}"/>
              </a:ext>
            </a:extLst>
          </p:cNvPr>
          <p:cNvSpPr/>
          <p:nvPr/>
        </p:nvSpPr>
        <p:spPr>
          <a:xfrm>
            <a:off x="4953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AEB2EC8C-F479-1009-9338-00DFFB5718AD}"/>
              </a:ext>
            </a:extLst>
          </p:cNvPr>
          <p:cNvSpPr/>
          <p:nvPr/>
        </p:nvSpPr>
        <p:spPr>
          <a:xfrm>
            <a:off x="3485356" y="4435475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21738D59-AF45-6AD8-14B2-37F4C635E6A4}"/>
              </a:ext>
            </a:extLst>
          </p:cNvPr>
          <p:cNvSpPr/>
          <p:nvPr/>
        </p:nvSpPr>
        <p:spPr>
          <a:xfrm>
            <a:off x="3577431" y="4435475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C9514D70-B52D-DC71-4BC0-215D636521DD}"/>
              </a:ext>
            </a:extLst>
          </p:cNvPr>
          <p:cNvSpPr/>
          <p:nvPr/>
        </p:nvSpPr>
        <p:spPr>
          <a:xfrm>
            <a:off x="3428206" y="4048125"/>
            <a:ext cx="285750" cy="412750"/>
          </a:xfrm>
          <a:prstGeom prst="roundRect">
            <a:avLst/>
          </a:prstGeom>
          <a:solidFill>
            <a:srgbClr val="90BE6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D6BA7A17-7FCF-78A0-06F7-56F6E9475504}"/>
              </a:ext>
            </a:extLst>
          </p:cNvPr>
          <p:cNvSpPr/>
          <p:nvPr/>
        </p:nvSpPr>
        <p:spPr>
          <a:xfrm>
            <a:off x="3444081" y="3832225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A5B45CA7-6999-3F96-9C29-8719F1FBFF7F}"/>
              </a:ext>
            </a:extLst>
          </p:cNvPr>
          <p:cNvSpPr/>
          <p:nvPr/>
        </p:nvSpPr>
        <p:spPr>
          <a:xfrm>
            <a:off x="3599656" y="3954145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813100B1-7069-741E-7487-EB467D6AEFD6}"/>
              </a:ext>
            </a:extLst>
          </p:cNvPr>
          <p:cNvSpPr/>
          <p:nvPr/>
        </p:nvSpPr>
        <p:spPr>
          <a:xfrm>
            <a:off x="3494881" y="3806825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5B7DD1EE-73E8-8A08-0733-B7A5361474C6}"/>
              </a:ext>
            </a:extLst>
          </p:cNvPr>
          <p:cNvSpPr/>
          <p:nvPr/>
        </p:nvSpPr>
        <p:spPr>
          <a:xfrm>
            <a:off x="8632031" y="4774406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DF711424-8AFE-03B0-E959-AB7E7F43487C}"/>
              </a:ext>
            </a:extLst>
          </p:cNvPr>
          <p:cNvSpPr/>
          <p:nvPr/>
        </p:nvSpPr>
        <p:spPr>
          <a:xfrm>
            <a:off x="8724106" y="4774406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66D96BB0-A2C8-2270-2F68-22C368644A00}"/>
              </a:ext>
            </a:extLst>
          </p:cNvPr>
          <p:cNvSpPr/>
          <p:nvPr/>
        </p:nvSpPr>
        <p:spPr>
          <a:xfrm>
            <a:off x="8574881" y="4387056"/>
            <a:ext cx="285750" cy="4127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EA36BD21-D073-3839-205F-BF8F02B2CA1F}"/>
              </a:ext>
            </a:extLst>
          </p:cNvPr>
          <p:cNvSpPr/>
          <p:nvPr/>
        </p:nvSpPr>
        <p:spPr>
          <a:xfrm>
            <a:off x="8590756" y="4171156"/>
            <a:ext cx="254000" cy="254000"/>
          </a:xfrm>
          <a:prstGeom prst="ellipse">
            <a:avLst/>
          </a:prstGeom>
          <a:solidFill>
            <a:srgbClr val="E8B98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9F241A5B-E250-1A70-08CA-D291CBAD6B06}"/>
              </a:ext>
            </a:extLst>
          </p:cNvPr>
          <p:cNvSpPr/>
          <p:nvPr/>
        </p:nvSpPr>
        <p:spPr>
          <a:xfrm>
            <a:off x="8746331" y="4293076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BE6A63D6-D9C9-AEB8-4610-B8F79A8D82EC}"/>
              </a:ext>
            </a:extLst>
          </p:cNvPr>
          <p:cNvSpPr/>
          <p:nvPr/>
        </p:nvSpPr>
        <p:spPr>
          <a:xfrm>
            <a:off x="8641556" y="4145756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2515F6B2-E068-1FAA-C4B0-1E555882BA59}"/>
              </a:ext>
            </a:extLst>
          </p:cNvPr>
          <p:cNvSpPr/>
          <p:nvPr/>
        </p:nvSpPr>
        <p:spPr>
          <a:xfrm>
            <a:off x="5883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D6FABCE3-101F-0E3B-09EC-3DD67FBADCBB}"/>
              </a:ext>
            </a:extLst>
          </p:cNvPr>
          <p:cNvSpPr/>
          <p:nvPr/>
        </p:nvSpPr>
        <p:spPr>
          <a:xfrm>
            <a:off x="5975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47071E20-AE1B-073C-B02B-909FB9CC59C9}"/>
              </a:ext>
            </a:extLst>
          </p:cNvPr>
          <p:cNvSpPr/>
          <p:nvPr/>
        </p:nvSpPr>
        <p:spPr>
          <a:xfrm>
            <a:off x="5826125" y="4210050"/>
            <a:ext cx="285750" cy="412750"/>
          </a:xfrm>
          <a:prstGeom prst="roundRect">
            <a:avLst/>
          </a:prstGeom>
          <a:solidFill>
            <a:srgbClr val="457B9D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6D7FB1EC-8249-86C4-0247-5F7B8F6B763E}"/>
              </a:ext>
            </a:extLst>
          </p:cNvPr>
          <p:cNvSpPr/>
          <p:nvPr/>
        </p:nvSpPr>
        <p:spPr>
          <a:xfrm>
            <a:off x="5842000" y="3994150"/>
            <a:ext cx="254000" cy="254000"/>
          </a:xfrm>
          <a:prstGeom prst="ellipse">
            <a:avLst/>
          </a:prstGeom>
          <a:solidFill>
            <a:srgbClr val="D9A679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BBD73DC1-9D94-B150-C471-63776F2F165F}"/>
              </a:ext>
            </a:extLst>
          </p:cNvPr>
          <p:cNvSpPr/>
          <p:nvPr/>
        </p:nvSpPr>
        <p:spPr>
          <a:xfrm>
            <a:off x="58451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5E886722-52A3-1E95-0197-86B38230CC25}"/>
              </a:ext>
            </a:extLst>
          </p:cNvPr>
          <p:cNvSpPr/>
          <p:nvPr/>
        </p:nvSpPr>
        <p:spPr>
          <a:xfrm>
            <a:off x="5892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51860D47-507E-463D-165F-CC6CAF585366}"/>
              </a:ext>
            </a:extLst>
          </p:cNvPr>
          <p:cNvSpPr/>
          <p:nvPr/>
        </p:nvSpPr>
        <p:spPr>
          <a:xfrm>
            <a:off x="7280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6E0AB5A6-E3D2-5D55-BA89-057BDDD018C5}"/>
              </a:ext>
            </a:extLst>
          </p:cNvPr>
          <p:cNvSpPr/>
          <p:nvPr/>
        </p:nvSpPr>
        <p:spPr>
          <a:xfrm>
            <a:off x="7372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4B915A5A-7677-D399-9D90-EA54E6F84E8C}"/>
              </a:ext>
            </a:extLst>
          </p:cNvPr>
          <p:cNvSpPr/>
          <p:nvPr/>
        </p:nvSpPr>
        <p:spPr>
          <a:xfrm>
            <a:off x="7223125" y="4210050"/>
            <a:ext cx="285750" cy="412750"/>
          </a:xfrm>
          <a:prstGeom prst="roundRect">
            <a:avLst/>
          </a:prstGeom>
          <a:solidFill>
            <a:srgbClr val="0033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2F7CBB25-8BA6-A74B-6C66-466435BF729A}"/>
              </a:ext>
            </a:extLst>
          </p:cNvPr>
          <p:cNvSpPr/>
          <p:nvPr/>
        </p:nvSpPr>
        <p:spPr>
          <a:xfrm>
            <a:off x="7239000" y="3994150"/>
            <a:ext cx="254000" cy="254000"/>
          </a:xfrm>
          <a:prstGeom prst="ellipse">
            <a:avLst/>
          </a:prstGeom>
          <a:solidFill>
            <a:srgbClr val="F4D2B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3D92AC29-D9CA-015A-626A-01F9BDDFF94D}"/>
              </a:ext>
            </a:extLst>
          </p:cNvPr>
          <p:cNvSpPr/>
          <p:nvPr/>
        </p:nvSpPr>
        <p:spPr>
          <a:xfrm>
            <a:off x="7394575" y="4116070"/>
            <a:ext cx="95250" cy="95250"/>
          </a:xfrm>
          <a:prstGeom prst="ellipse">
            <a:avLst/>
          </a:prstGeom>
          <a:solidFill>
            <a:srgbClr val="D69A6E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DD79193D-83AC-EA7A-088D-5A4E3B67A170}"/>
              </a:ext>
            </a:extLst>
          </p:cNvPr>
          <p:cNvSpPr/>
          <p:nvPr/>
        </p:nvSpPr>
        <p:spPr>
          <a:xfrm>
            <a:off x="7289800" y="3968750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EE563A7-21C5-C0D3-E1D9-AD62217BE453}"/>
              </a:ext>
            </a:extLst>
          </p:cNvPr>
          <p:cNvSpPr/>
          <p:nvPr/>
        </p:nvSpPr>
        <p:spPr>
          <a:xfrm>
            <a:off x="3089275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354F93-E84E-E7D4-B563-2A7642E3E4A6}"/>
              </a:ext>
            </a:extLst>
          </p:cNvPr>
          <p:cNvSpPr/>
          <p:nvPr/>
        </p:nvSpPr>
        <p:spPr>
          <a:xfrm>
            <a:off x="3181350" y="4597400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676258C-AA2E-9F06-9671-0FAEE2DAB9D5}"/>
              </a:ext>
            </a:extLst>
          </p:cNvPr>
          <p:cNvSpPr/>
          <p:nvPr/>
        </p:nvSpPr>
        <p:spPr>
          <a:xfrm>
            <a:off x="3032125" y="4210050"/>
            <a:ext cx="285750" cy="412750"/>
          </a:xfrm>
          <a:prstGeom prst="roundRect">
            <a:avLst/>
          </a:prstGeom>
          <a:solidFill>
            <a:srgbClr val="43AA8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99DCAC7-1FB5-BE1C-CA91-89BE0E6383C3}"/>
              </a:ext>
            </a:extLst>
          </p:cNvPr>
          <p:cNvSpPr/>
          <p:nvPr/>
        </p:nvSpPr>
        <p:spPr>
          <a:xfrm>
            <a:off x="3048000" y="3994150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283896-91E7-5778-9DD9-17797798CB47}"/>
              </a:ext>
            </a:extLst>
          </p:cNvPr>
          <p:cNvSpPr/>
          <p:nvPr/>
        </p:nvSpPr>
        <p:spPr>
          <a:xfrm>
            <a:off x="3051175" y="4116070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FC4F1BEE-2558-3506-159F-709C6530EDFC}"/>
              </a:ext>
            </a:extLst>
          </p:cNvPr>
          <p:cNvSpPr/>
          <p:nvPr/>
        </p:nvSpPr>
        <p:spPr>
          <a:xfrm>
            <a:off x="3098800" y="3968750"/>
            <a:ext cx="152400" cy="101600"/>
          </a:xfrm>
          <a:prstGeom prst="ellipse">
            <a:avLst/>
          </a:prstGeom>
          <a:solidFill>
            <a:srgbClr val="5A4634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52" name="Arrow: Right 351">
            <a:extLst>
              <a:ext uri="{FF2B5EF4-FFF2-40B4-BE49-F238E27FC236}">
                <a16:creationId xmlns:a16="http://schemas.microsoft.com/office/drawing/2014/main" id="{71560DAF-4411-FC7E-179F-B3F3F00A9E05}"/>
              </a:ext>
            </a:extLst>
          </p:cNvPr>
          <p:cNvSpPr/>
          <p:nvPr/>
        </p:nvSpPr>
        <p:spPr>
          <a:xfrm rot="10626798">
            <a:off x="5114766" y="4399859"/>
            <a:ext cx="3418442" cy="147116"/>
          </a:xfrm>
          <a:prstGeom prst="rightArrow">
            <a:avLst/>
          </a:prstGeom>
          <a:solidFill>
            <a:srgbClr val="6E2466"/>
          </a:solidFill>
          <a:ln w="15875" cap="flat" cmpd="sng" algn="ctr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5FECD0-0C54-6D21-BD73-637C15A2D3BF}"/>
              </a:ext>
            </a:extLst>
          </p:cNvPr>
          <p:cNvSpPr/>
          <p:nvPr/>
        </p:nvSpPr>
        <p:spPr>
          <a:xfrm>
            <a:off x="5092700" y="3987800"/>
            <a:ext cx="228600" cy="330200"/>
          </a:xfrm>
          <a:prstGeom prst="roundRect">
            <a:avLst/>
          </a:prstGeom>
          <a:solidFill>
            <a:srgbClr val="E15E3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FB7673CD-81A8-D097-7B10-C91604A3CDE2}"/>
              </a:ext>
            </a:extLst>
          </p:cNvPr>
          <p:cNvSpPr/>
          <p:nvPr/>
        </p:nvSpPr>
        <p:spPr>
          <a:xfrm>
            <a:off x="4878388" y="4733131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1B51C291-FE7C-4CAA-5236-6BE548F1E9B3}"/>
              </a:ext>
            </a:extLst>
          </p:cNvPr>
          <p:cNvSpPr/>
          <p:nvPr/>
        </p:nvSpPr>
        <p:spPr>
          <a:xfrm>
            <a:off x="4970463" y="4733131"/>
            <a:ext cx="79375" cy="127000"/>
          </a:xfrm>
          <a:prstGeom prst="roundRect">
            <a:avLst/>
          </a:prstGeom>
          <a:solidFill>
            <a:srgbClr val="39415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FA09F37B-EE2B-AAB1-F399-14EB4B1EF3C9}"/>
              </a:ext>
            </a:extLst>
          </p:cNvPr>
          <p:cNvSpPr/>
          <p:nvPr/>
        </p:nvSpPr>
        <p:spPr>
          <a:xfrm>
            <a:off x="4821238" y="4345781"/>
            <a:ext cx="285750" cy="412750"/>
          </a:xfrm>
          <a:prstGeom prst="roundRect">
            <a:avLst/>
          </a:prstGeom>
          <a:solidFill>
            <a:srgbClr val="6E246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3EEC44BB-DF0D-2435-C423-D766E4EDF6F9}"/>
              </a:ext>
            </a:extLst>
          </p:cNvPr>
          <p:cNvSpPr/>
          <p:nvPr/>
        </p:nvSpPr>
        <p:spPr>
          <a:xfrm>
            <a:off x="4837113" y="4129881"/>
            <a:ext cx="254000" cy="2540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5D12BDEE-7DBC-1424-535C-7605562F0FDA}"/>
              </a:ext>
            </a:extLst>
          </p:cNvPr>
          <p:cNvSpPr/>
          <p:nvPr/>
        </p:nvSpPr>
        <p:spPr>
          <a:xfrm>
            <a:off x="4840288" y="4251801"/>
            <a:ext cx="95250" cy="95250"/>
          </a:xfrm>
          <a:prstGeom prst="ellipse">
            <a:avLst/>
          </a:prstGeom>
          <a:solidFill>
            <a:srgbClr val="E0A97F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B40D4600-FF16-18E1-C7AB-166C69CA6C59}"/>
              </a:ext>
            </a:extLst>
          </p:cNvPr>
          <p:cNvSpPr/>
          <p:nvPr/>
        </p:nvSpPr>
        <p:spPr>
          <a:xfrm>
            <a:off x="4887913" y="4104481"/>
            <a:ext cx="152400" cy="101600"/>
          </a:xfrm>
          <a:prstGeom prst="ellipse">
            <a:avLst/>
          </a:prstGeom>
          <a:solidFill>
            <a:srgbClr val="E6C15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05" name="Rectangle: Rounded Corners 304">
            <a:extLst>
              <a:ext uri="{FF2B5EF4-FFF2-40B4-BE49-F238E27FC236}">
                <a16:creationId xmlns:a16="http://schemas.microsoft.com/office/drawing/2014/main" id="{24A3FA91-D492-AC5C-ACE4-B301C1BF5A67}"/>
              </a:ext>
            </a:extLst>
          </p:cNvPr>
          <p:cNvSpPr/>
          <p:nvPr/>
        </p:nvSpPr>
        <p:spPr>
          <a:xfrm>
            <a:off x="4280775" y="4748847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3" name="Rectangle: Rounded Corners 312">
            <a:extLst>
              <a:ext uri="{FF2B5EF4-FFF2-40B4-BE49-F238E27FC236}">
                <a16:creationId xmlns:a16="http://schemas.microsoft.com/office/drawing/2014/main" id="{0A4CF74A-8F21-3C02-2242-53CC1CEE89ED}"/>
              </a:ext>
            </a:extLst>
          </p:cNvPr>
          <p:cNvSpPr/>
          <p:nvPr/>
        </p:nvSpPr>
        <p:spPr>
          <a:xfrm>
            <a:off x="4371098" y="4748847"/>
            <a:ext cx="88900" cy="14224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5" name="Rectangle: Rounded Corners 314">
            <a:extLst>
              <a:ext uri="{FF2B5EF4-FFF2-40B4-BE49-F238E27FC236}">
                <a16:creationId xmlns:a16="http://schemas.microsoft.com/office/drawing/2014/main" id="{12873106-876B-4922-4410-B67FD95B02A9}"/>
              </a:ext>
            </a:extLst>
          </p:cNvPr>
          <p:cNvSpPr/>
          <p:nvPr/>
        </p:nvSpPr>
        <p:spPr>
          <a:xfrm>
            <a:off x="4210367" y="4276407"/>
            <a:ext cx="320040" cy="497839"/>
          </a:xfrm>
          <a:prstGeom prst="roundRect">
            <a:avLst/>
          </a:prstGeom>
          <a:solidFill>
            <a:srgbClr val="23324A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9EC769A9-73B8-0156-EAB0-0CC33D01441E}"/>
              </a:ext>
            </a:extLst>
          </p:cNvPr>
          <p:cNvSpPr/>
          <p:nvPr/>
        </p:nvSpPr>
        <p:spPr>
          <a:xfrm>
            <a:off x="4228147" y="4030027"/>
            <a:ext cx="284480" cy="28448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19" name="Oval 318">
            <a:extLst>
              <a:ext uri="{FF2B5EF4-FFF2-40B4-BE49-F238E27FC236}">
                <a16:creationId xmlns:a16="http://schemas.microsoft.com/office/drawing/2014/main" id="{7AABFF69-CC43-0242-F507-0BA71812CDD4}"/>
              </a:ext>
            </a:extLst>
          </p:cNvPr>
          <p:cNvSpPr/>
          <p:nvPr/>
        </p:nvSpPr>
        <p:spPr>
          <a:xfrm>
            <a:off x="4228147" y="3991927"/>
            <a:ext cx="284480" cy="176377"/>
          </a:xfrm>
          <a:prstGeom prst="ellipse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sp>
        <p:nvSpPr>
          <p:cNvPr id="321" name="Rectangle: Rounded Corners 320">
            <a:extLst>
              <a:ext uri="{FF2B5EF4-FFF2-40B4-BE49-F238E27FC236}">
                <a16:creationId xmlns:a16="http://schemas.microsoft.com/office/drawing/2014/main" id="{D4A1AFBB-2731-AB9E-ABE6-0B00970BF522}"/>
              </a:ext>
            </a:extLst>
          </p:cNvPr>
          <p:cNvSpPr/>
          <p:nvPr/>
        </p:nvSpPr>
        <p:spPr>
          <a:xfrm>
            <a:off x="4413059" y="4115371"/>
            <a:ext cx="142240" cy="50800"/>
          </a:xfrm>
          <a:prstGeom prst="roundRect">
            <a:avLst/>
          </a:prstGeom>
          <a:solidFill>
            <a:srgbClr val="1B274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96C1694A-82D5-3375-A164-56FF97CEA5FA}"/>
              </a:ext>
            </a:extLst>
          </p:cNvPr>
          <p:cNvGrpSpPr/>
          <p:nvPr/>
        </p:nvGrpSpPr>
        <p:grpSpPr>
          <a:xfrm>
            <a:off x="4559299" y="4314031"/>
            <a:ext cx="207963" cy="181769"/>
            <a:chOff x="4533106" y="4306887"/>
            <a:chExt cx="330200" cy="266700"/>
          </a:xfrm>
        </p:grpSpPr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B7D227E0-C574-40FC-A11B-A3055B3BB5EA}"/>
                </a:ext>
              </a:extLst>
            </p:cNvPr>
            <p:cNvSpPr/>
            <p:nvPr/>
          </p:nvSpPr>
          <p:spPr>
            <a:xfrm>
              <a:off x="4533106" y="4306887"/>
              <a:ext cx="330200" cy="26670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9AA3AB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CH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37C79380-CB88-4C37-A99A-FBF54783C633}"/>
                </a:ext>
              </a:extLst>
            </p:cNvPr>
            <p:cNvSpPr/>
            <p:nvPr/>
          </p:nvSpPr>
          <p:spPr>
            <a:xfrm>
              <a:off x="4533106" y="4306887"/>
              <a:ext cx="330200" cy="63500"/>
            </a:xfrm>
            <a:prstGeom prst="rect">
              <a:avLst/>
            </a:prstGeom>
            <a:solidFill>
              <a:srgbClr val="EC0016"/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CH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E5E0B91C-E180-4FED-B121-44FC9B1159B8}"/>
                </a:ext>
              </a:extLst>
            </p:cNvPr>
            <p:cNvSpPr/>
            <p:nvPr/>
          </p:nvSpPr>
          <p:spPr>
            <a:xfrm>
              <a:off x="4583906" y="4421187"/>
              <a:ext cx="228600" cy="25400"/>
            </a:xfrm>
            <a:prstGeom prst="rect">
              <a:avLst/>
            </a:prstGeom>
            <a:solidFill>
              <a:srgbClr val="C4C4C4"/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CH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623B54DB-F420-4906-AE9A-12DA5129BECA}"/>
                </a:ext>
              </a:extLst>
            </p:cNvPr>
            <p:cNvSpPr/>
            <p:nvPr/>
          </p:nvSpPr>
          <p:spPr>
            <a:xfrm>
              <a:off x="4583906" y="4471987"/>
              <a:ext cx="228600" cy="25400"/>
            </a:xfrm>
            <a:prstGeom prst="rect">
              <a:avLst/>
            </a:prstGeom>
            <a:solidFill>
              <a:srgbClr val="C4C4C4"/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CH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47F4E42A-CDB5-47DE-9E0F-98BAF0ABE506}"/>
                </a:ext>
              </a:extLst>
            </p:cNvPr>
            <p:cNvSpPr/>
            <p:nvPr/>
          </p:nvSpPr>
          <p:spPr>
            <a:xfrm>
              <a:off x="4583906" y="4522787"/>
              <a:ext cx="177800" cy="25400"/>
            </a:xfrm>
            <a:prstGeom prst="rect">
              <a:avLst/>
            </a:prstGeom>
            <a:solidFill>
              <a:srgbClr val="C4C4C4"/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CH"/>
            </a:p>
          </p:txBody>
        </p:sp>
      </p:grpSp>
      <p:sp>
        <p:nvSpPr>
          <p:cNvPr id="333" name="Oval 332">
            <a:extLst>
              <a:ext uri="{FF2B5EF4-FFF2-40B4-BE49-F238E27FC236}">
                <a16:creationId xmlns:a16="http://schemas.microsoft.com/office/drawing/2014/main" id="{A3CE8AD3-4D68-4B08-A7D2-A834DD603E91}"/>
              </a:ext>
            </a:extLst>
          </p:cNvPr>
          <p:cNvSpPr/>
          <p:nvPr/>
        </p:nvSpPr>
        <p:spPr>
          <a:xfrm>
            <a:off x="4483099" y="4390231"/>
            <a:ext cx="101600" cy="101600"/>
          </a:xfrm>
          <a:prstGeom prst="ellipse">
            <a:avLst/>
          </a:prstGeom>
          <a:solidFill>
            <a:srgbClr val="F2C9A0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5244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553B3F7F-C9BE-5B07-5C2B-953999C58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>
            <a:extLst>
              <a:ext uri="{FF2B5EF4-FFF2-40B4-BE49-F238E27FC236}">
                <a16:creationId xmlns:a16="http://schemas.microsoft.com/office/drawing/2014/main" id="{FCD3CA2F-41D2-F01B-9297-9EED1B9F3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91" y="280195"/>
            <a:ext cx="85320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dirty="0"/>
              <a:t>What is 4D Tracking</a:t>
            </a:r>
            <a:endParaRPr dirty="0"/>
          </a:p>
        </p:txBody>
      </p:sp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BE21D7AE-2DAC-5D9F-E8CD-B78A11F2B8D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94447" y="4783762"/>
            <a:ext cx="321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L. Menzio | It's About Time</a:t>
            </a:r>
            <a:endParaRPr/>
          </a:p>
        </p:txBody>
      </p:sp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8B4D054E-D300-DE4B-E58E-754D2DFB0D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0660" y="4783762"/>
            <a:ext cx="510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150" name="Google Shape;150;p26">
            <a:extLst>
              <a:ext uri="{FF2B5EF4-FFF2-40B4-BE49-F238E27FC236}">
                <a16:creationId xmlns:a16="http://schemas.microsoft.com/office/drawing/2014/main" id="{C1FD0995-9DD5-8175-89CC-A2FC24C188B5}"/>
              </a:ext>
            </a:extLst>
          </p:cNvPr>
          <p:cNvSpPr/>
          <p:nvPr/>
        </p:nvSpPr>
        <p:spPr>
          <a:xfrm>
            <a:off x="804250" y="4799625"/>
            <a:ext cx="18966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41;p25">
            <a:extLst>
              <a:ext uri="{FF2B5EF4-FFF2-40B4-BE49-F238E27FC236}">
                <a16:creationId xmlns:a16="http://schemas.microsoft.com/office/drawing/2014/main" id="{29920BDF-2584-C3E5-D40F-7A4B150BEE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143000"/>
            <a:ext cx="4724400" cy="332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indent="0" algn="l">
              <a:lnSpc>
                <a:spcPct val="108000"/>
              </a:lnSpc>
              <a:spcBef>
                <a:spcPts val="200"/>
              </a:spcBef>
              <a:buNone/>
            </a:pPr>
            <a:r>
              <a:rPr lang="en-US" sz="1500" b="1" dirty="0">
                <a:solidFill>
                  <a:schemeClr val="accent1"/>
                </a:solidFill>
              </a:rPr>
              <a:t>The classic picture: 3D</a:t>
            </a:r>
          </a:p>
          <a:p>
            <a:pPr marL="257175" indent="-257175" algn="l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1400" b="0" dirty="0"/>
              <a:t>A tracker rebuilds particle trajectories from position “hits” in successive layers → coordinates (x, y, z)</a:t>
            </a:r>
          </a:p>
          <a:p>
            <a:pPr marL="257175" indent="-257175" algn="l">
              <a:lnSpc>
                <a:spcPct val="108000"/>
              </a:lnSpc>
              <a:spcBef>
                <a:spcPts val="4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1400" b="0" dirty="0"/>
              <a:t>Excellent spatial precision (~µm), if the number of hits is low reconstructing the track is feasible</a:t>
            </a:r>
          </a:p>
        </p:txBody>
      </p:sp>
      <p:sp>
        <p:nvSpPr>
          <p:cNvPr id="400" name="d">
            <a:extLst>
              <a:ext uri="{FF2B5EF4-FFF2-40B4-BE49-F238E27FC236}">
                <a16:creationId xmlns:a16="http://schemas.microsoft.com/office/drawing/2014/main" id="{81F41DB9-036E-CB98-05C5-670B3A87F2A2}"/>
              </a:ext>
            </a:extLst>
          </p:cNvPr>
          <p:cNvSpPr/>
          <p:nvPr/>
        </p:nvSpPr>
        <p:spPr>
          <a:xfrm>
            <a:off x="5156200" y="1219200"/>
            <a:ext cx="3733800" cy="2870200"/>
          </a:xfrm>
          <a:prstGeom prst="roundRect">
            <a:avLst>
              <a:gd name="adj" fmla="val 4000"/>
            </a:avLst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2" name="d">
            <a:extLst>
              <a:ext uri="{FF2B5EF4-FFF2-40B4-BE49-F238E27FC236}">
                <a16:creationId xmlns:a16="http://schemas.microsoft.com/office/drawing/2014/main" id="{54AA87AE-275A-CC2F-B168-2972F28A8F21}"/>
              </a:ext>
            </a:extLst>
          </p:cNvPr>
          <p:cNvSpPr/>
          <p:nvPr/>
        </p:nvSpPr>
        <p:spPr>
          <a:xfrm>
            <a:off x="5715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3" name="d">
            <a:extLst>
              <a:ext uri="{FF2B5EF4-FFF2-40B4-BE49-F238E27FC236}">
                <a16:creationId xmlns:a16="http://schemas.microsoft.com/office/drawing/2014/main" id="{AE886F92-B4FE-173E-ED24-4CE987243322}"/>
              </a:ext>
            </a:extLst>
          </p:cNvPr>
          <p:cNvSpPr/>
          <p:nvPr/>
        </p:nvSpPr>
        <p:spPr>
          <a:xfrm>
            <a:off x="6477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4" name="d">
            <a:extLst>
              <a:ext uri="{FF2B5EF4-FFF2-40B4-BE49-F238E27FC236}">
                <a16:creationId xmlns:a16="http://schemas.microsoft.com/office/drawing/2014/main" id="{9BE3526F-ACED-ED22-8388-9804EBC9F1A6}"/>
              </a:ext>
            </a:extLst>
          </p:cNvPr>
          <p:cNvSpPr/>
          <p:nvPr/>
        </p:nvSpPr>
        <p:spPr>
          <a:xfrm>
            <a:off x="7239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5" name="d">
            <a:extLst>
              <a:ext uri="{FF2B5EF4-FFF2-40B4-BE49-F238E27FC236}">
                <a16:creationId xmlns:a16="http://schemas.microsoft.com/office/drawing/2014/main" id="{95B3EE0F-73C3-84AE-2EB1-7E44EF9861D1}"/>
              </a:ext>
            </a:extLst>
          </p:cNvPr>
          <p:cNvSpPr/>
          <p:nvPr/>
        </p:nvSpPr>
        <p:spPr>
          <a:xfrm>
            <a:off x="8001000" y="2133600"/>
            <a:ext cx="76200" cy="1549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C9CA09-C5D0-0CC5-A89E-526DE85082F7}"/>
              </a:ext>
            </a:extLst>
          </p:cNvPr>
          <p:cNvCxnSpPr>
            <a:cxnSpLocks/>
          </p:cNvCxnSpPr>
          <p:nvPr/>
        </p:nvCxnSpPr>
        <p:spPr>
          <a:xfrm flipV="1">
            <a:off x="5516880" y="2560320"/>
            <a:ext cx="2791968" cy="9814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">
            <a:extLst>
              <a:ext uri="{FF2B5EF4-FFF2-40B4-BE49-F238E27FC236}">
                <a16:creationId xmlns:a16="http://schemas.microsoft.com/office/drawing/2014/main" id="{B4D7B265-CB06-B9B2-D5D8-FB25E6B6813F}"/>
              </a:ext>
            </a:extLst>
          </p:cNvPr>
          <p:cNvSpPr/>
          <p:nvPr/>
        </p:nvSpPr>
        <p:spPr>
          <a:xfrm>
            <a:off x="6435338" y="3100812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311C31F5-AB88-7905-3BB6-BCB6445F90D3}"/>
              </a:ext>
            </a:extLst>
          </p:cNvPr>
          <p:cNvSpPr/>
          <p:nvPr/>
        </p:nvSpPr>
        <p:spPr>
          <a:xfrm>
            <a:off x="7204772" y="283690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1" name="d">
            <a:extLst>
              <a:ext uri="{FF2B5EF4-FFF2-40B4-BE49-F238E27FC236}">
                <a16:creationId xmlns:a16="http://schemas.microsoft.com/office/drawing/2014/main" id="{3E64B598-0704-131D-F313-561C930C2B7C}"/>
              </a:ext>
            </a:extLst>
          </p:cNvPr>
          <p:cNvSpPr/>
          <p:nvPr/>
        </p:nvSpPr>
        <p:spPr>
          <a:xfrm>
            <a:off x="7966958" y="2568063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d">
            <a:extLst>
              <a:ext uri="{FF2B5EF4-FFF2-40B4-BE49-F238E27FC236}">
                <a16:creationId xmlns:a16="http://schemas.microsoft.com/office/drawing/2014/main" id="{E202165B-2585-FBF4-2C06-CB5F98381273}"/>
              </a:ext>
            </a:extLst>
          </p:cNvPr>
          <p:cNvSpPr/>
          <p:nvPr/>
        </p:nvSpPr>
        <p:spPr>
          <a:xfrm>
            <a:off x="5665904" y="3383217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C18225-C365-1DDF-A989-DC850413D27B}"/>
              </a:ext>
            </a:extLst>
          </p:cNvPr>
          <p:cNvCxnSpPr>
            <a:cxnSpLocks/>
          </p:cNvCxnSpPr>
          <p:nvPr/>
        </p:nvCxnSpPr>
        <p:spPr>
          <a:xfrm>
            <a:off x="5552440" y="2265680"/>
            <a:ext cx="2713736" cy="13370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d">
            <a:extLst>
              <a:ext uri="{FF2B5EF4-FFF2-40B4-BE49-F238E27FC236}">
                <a16:creationId xmlns:a16="http://schemas.microsoft.com/office/drawing/2014/main" id="{2CF3FDB5-270B-9AA3-FED1-1C7583D04936}"/>
              </a:ext>
            </a:extLst>
          </p:cNvPr>
          <p:cNvSpPr/>
          <p:nvPr/>
        </p:nvSpPr>
        <p:spPr>
          <a:xfrm>
            <a:off x="5669620" y="229235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" name="d">
            <a:extLst>
              <a:ext uri="{FF2B5EF4-FFF2-40B4-BE49-F238E27FC236}">
                <a16:creationId xmlns:a16="http://schemas.microsoft.com/office/drawing/2014/main" id="{304B8A2A-7D6B-6C77-4C76-541A35D5DC62}"/>
              </a:ext>
            </a:extLst>
          </p:cNvPr>
          <p:cNvSpPr/>
          <p:nvPr/>
        </p:nvSpPr>
        <p:spPr>
          <a:xfrm>
            <a:off x="6432958" y="267107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3" name="d">
            <a:extLst>
              <a:ext uri="{FF2B5EF4-FFF2-40B4-BE49-F238E27FC236}">
                <a16:creationId xmlns:a16="http://schemas.microsoft.com/office/drawing/2014/main" id="{47C09E07-8D04-ACBF-C059-42EF9D043103}"/>
              </a:ext>
            </a:extLst>
          </p:cNvPr>
          <p:cNvSpPr/>
          <p:nvPr/>
        </p:nvSpPr>
        <p:spPr>
          <a:xfrm>
            <a:off x="7193620" y="3039110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5" name="d">
            <a:extLst>
              <a:ext uri="{FF2B5EF4-FFF2-40B4-BE49-F238E27FC236}">
                <a16:creationId xmlns:a16="http://schemas.microsoft.com/office/drawing/2014/main" id="{E5A1C342-DC71-7633-D95F-2BB85586AF45}"/>
              </a:ext>
            </a:extLst>
          </p:cNvPr>
          <p:cNvSpPr/>
          <p:nvPr/>
        </p:nvSpPr>
        <p:spPr>
          <a:xfrm>
            <a:off x="7957525" y="3406775"/>
            <a:ext cx="165100" cy="165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2843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82129181469]">
  <a:themeElements>
    <a:clrScheme name="CERN">
      <a:dk1>
        <a:srgbClr val="0033A0"/>
      </a:dk1>
      <a:lt1>
        <a:srgbClr val="FFFFFF"/>
      </a:lt1>
      <a:dk2>
        <a:srgbClr val="2F2F2F"/>
      </a:dk2>
      <a:lt2>
        <a:srgbClr val="F8F8F8"/>
      </a:lt2>
      <a:accent1>
        <a:srgbClr val="0033A0"/>
      </a:accent1>
      <a:accent2>
        <a:srgbClr val="61C4D3"/>
      </a:accent2>
      <a:accent3>
        <a:srgbClr val="E15E32"/>
      </a:accent3>
      <a:accent4>
        <a:srgbClr val="BEBECB"/>
      </a:accent4>
      <a:accent5>
        <a:srgbClr val="6E2466"/>
      </a:accent5>
      <a:accent6>
        <a:srgbClr val="1C446A"/>
      </a:accent6>
      <a:hlink>
        <a:srgbClr val="6D2466"/>
      </a:hlink>
      <a:folHlink>
        <a:srgbClr val="61C4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6EA90AD-E84C-4317-A803-A013E43A719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d21bc3ad-6bfc-47a0-9876-4b9ae4bc2d54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4084</TotalTime>
  <Words>3472</Words>
  <Application>Microsoft Office PowerPoint</Application>
  <PresentationFormat>On-screen Show (16:9)</PresentationFormat>
  <Paragraphs>651</Paragraphs>
  <Slides>52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AdvOT3e5a32a2.I</vt:lpstr>
      <vt:lpstr>Arial</vt:lpstr>
      <vt:lpstr>Calibri</vt:lpstr>
      <vt:lpstr>Cambria Math</vt:lpstr>
      <vt:lpstr>Century Gothic</vt:lpstr>
      <vt:lpstr>Courier New</vt:lpstr>
      <vt:lpstr>Symbol</vt:lpstr>
      <vt:lpstr>Wingdings</vt:lpstr>
      <vt:lpstr>Office Theme [1782129181469]</vt:lpstr>
      <vt:lpstr>It’s About Time:  4D Tracking in Modern Detectors</vt:lpstr>
      <vt:lpstr>Content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4D Tracking</vt:lpstr>
      <vt:lpstr>What is 4D Tracking</vt:lpstr>
      <vt:lpstr>What is 4D Tracking</vt:lpstr>
      <vt:lpstr>What is 4D Tracking</vt:lpstr>
      <vt:lpstr>Why 4D Tracking</vt:lpstr>
      <vt:lpstr>Why 4D Tracking</vt:lpstr>
      <vt:lpstr>Why 4D Tracking</vt:lpstr>
      <vt:lpstr>Why 4D Tracking</vt:lpstr>
      <vt:lpstr>In summary: why 4D tracking</vt:lpstr>
      <vt:lpstr>Content</vt:lpstr>
      <vt:lpstr>Measuring Time</vt:lpstr>
      <vt:lpstr>Measuring Time</vt:lpstr>
      <vt:lpstr>Measuring Time – Detectors: a bit of history</vt:lpstr>
      <vt:lpstr>Measuring Time – Detectors: a bit of history</vt:lpstr>
      <vt:lpstr>Measuring Time – Detectors: gas and the limits</vt:lpstr>
      <vt:lpstr>Measuring Time – Detectors: gas and the limits</vt:lpstr>
      <vt:lpstr>Measuring Time – Requirements</vt:lpstr>
      <vt:lpstr>Why silicon?</vt:lpstr>
      <vt:lpstr>How silicon (diode)?</vt:lpstr>
      <vt:lpstr>How silicon (diode)?</vt:lpstr>
      <vt:lpstr>Why silicon?</vt:lpstr>
      <vt:lpstr>Measuring Time – Some Theory</vt:lpstr>
      <vt:lpstr>Measuring Time – Some Theory</vt:lpstr>
      <vt:lpstr>Measuring Time – Some Theory</vt:lpstr>
      <vt:lpstr>Measuring Time – Some Theory</vt:lpstr>
      <vt:lpstr>Content</vt:lpstr>
      <vt:lpstr>From Theory to practice</vt:lpstr>
      <vt:lpstr>Requirements</vt:lpstr>
      <vt:lpstr>3D detectors </vt:lpstr>
      <vt:lpstr>3D detectors  Trenches </vt:lpstr>
      <vt:lpstr>Sensors with Internal Gain</vt:lpstr>
      <vt:lpstr>LGADs</vt:lpstr>
      <vt:lpstr>LGADs</vt:lpstr>
      <vt:lpstr>CMS &amp; ATLAS timing layers</vt:lpstr>
      <vt:lpstr>Monolith and PicoAD</vt:lpstr>
      <vt:lpstr>Content</vt:lpstr>
      <vt:lpstr>Content</vt:lpstr>
      <vt:lpstr>Resistive Read-out</vt:lpstr>
      <vt:lpstr>Standard pixels vs Resistive Readout</vt:lpstr>
      <vt:lpstr>RSDs Principles of Operation</vt:lpstr>
      <vt:lpstr>RSDs – Some Results</vt:lpstr>
      <vt:lpstr>Content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Luca Menzio</cp:lastModifiedBy>
  <cp:revision>865</cp:revision>
  <dcterms:modified xsi:type="dcterms:W3CDTF">2026-07-30T10:45:23Z</dcterms:modified>
</cp:coreProperties>
</file>