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37"/>
  </p:notesMasterIdLst>
  <p:sldIdLst>
    <p:sldId id="256" r:id="rId6"/>
    <p:sldId id="257" r:id="rId7"/>
    <p:sldId id="259" r:id="rId8"/>
    <p:sldId id="287" r:id="rId9"/>
    <p:sldId id="260" r:id="rId10"/>
    <p:sldId id="286" r:id="rId11"/>
    <p:sldId id="261" r:id="rId12"/>
    <p:sldId id="299" r:id="rId13"/>
    <p:sldId id="262" r:id="rId14"/>
    <p:sldId id="263" r:id="rId15"/>
    <p:sldId id="265" r:id="rId16"/>
    <p:sldId id="266" r:id="rId17"/>
    <p:sldId id="264" r:id="rId18"/>
    <p:sldId id="267" r:id="rId19"/>
    <p:sldId id="288" r:id="rId20"/>
    <p:sldId id="289" r:id="rId21"/>
    <p:sldId id="290" r:id="rId22"/>
    <p:sldId id="284" r:id="rId23"/>
    <p:sldId id="285" r:id="rId24"/>
    <p:sldId id="269" r:id="rId25"/>
    <p:sldId id="276" r:id="rId26"/>
    <p:sldId id="300" r:id="rId27"/>
    <p:sldId id="277" r:id="rId28"/>
    <p:sldId id="278" r:id="rId29"/>
    <p:sldId id="279" r:id="rId30"/>
    <p:sldId id="292" r:id="rId31"/>
    <p:sldId id="293" r:id="rId32"/>
    <p:sldId id="296" r:id="rId33"/>
    <p:sldId id="297" r:id="rId34"/>
    <p:sldId id="294" r:id="rId35"/>
    <p:sldId id="295" r:id="rId36"/>
  </p:sldIdLst>
  <p:sldSz cx="12195175" cy="6859588"/>
  <p:notesSz cx="6858000" cy="9144000"/>
  <p:defaultTextStyle>
    <a:defPPr>
      <a:defRPr lang="en-US"/>
    </a:defPPr>
    <a:lvl1pPr marL="0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388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776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3164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552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940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6328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716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5104" algn="l" defTabSz="10887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A33831-6B30-4AF0-8F97-EFFB9EE54881}" v="108" dt="2026-10-02T08:48:40.0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940" y="52"/>
      </p:cViewPr>
      <p:guideLst>
        <p:guide orient="horz" pos="2161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zak Van Der Westhuizen" userId="5a65e2cf-ac11-41e5-9667-2b0cebb57fcc" providerId="ADAL" clId="{763AA54D-B3AF-4B84-9659-7693DD2E41CE}"/>
    <pc:docChg chg="undo custSel addSld delSld modSld sldOrd">
      <pc:chgData name="Izak Van Der Westhuizen" userId="5a65e2cf-ac11-41e5-9667-2b0cebb57fcc" providerId="ADAL" clId="{763AA54D-B3AF-4B84-9659-7693DD2E41CE}" dt="2026-10-02T10:32:30.654" v="2667" actId="1035"/>
      <pc:docMkLst>
        <pc:docMk/>
      </pc:docMkLst>
      <pc:sldChg chg="addSp delSp modSp mod">
        <pc:chgData name="Izak Van Der Westhuizen" userId="5a65e2cf-ac11-41e5-9667-2b0cebb57fcc" providerId="ADAL" clId="{763AA54D-B3AF-4B84-9659-7693DD2E41CE}" dt="2026-10-02T06:58:52.982" v="1742" actId="207"/>
        <pc:sldMkLst>
          <pc:docMk/>
          <pc:sldMk cId="631942176" sldId="256"/>
        </pc:sldMkLst>
        <pc:spChg chg="add mod">
          <ac:chgData name="Izak Van Der Westhuizen" userId="5a65e2cf-ac11-41e5-9667-2b0cebb57fcc" providerId="ADAL" clId="{763AA54D-B3AF-4B84-9659-7693DD2E41CE}" dt="2026-10-02T06:58:52.982" v="1742" actId="207"/>
          <ac:spMkLst>
            <pc:docMk/>
            <pc:sldMk cId="631942176" sldId="256"/>
            <ac:spMk id="2" creationId="{46FA205B-0EDC-A834-ACC5-17604054BCC2}"/>
          </ac:spMkLst>
        </pc:spChg>
        <pc:spChg chg="mod">
          <ac:chgData name="Izak Van Der Westhuizen" userId="5a65e2cf-ac11-41e5-9667-2b0cebb57fcc" providerId="ADAL" clId="{763AA54D-B3AF-4B84-9659-7693DD2E41CE}" dt="2026-10-02T06:58:48.900" v="1741" actId="207"/>
          <ac:spMkLst>
            <pc:docMk/>
            <pc:sldMk cId="631942176" sldId="256"/>
            <ac:spMk id="5" creationId="{00000000-0000-0000-0000-000000000000}"/>
          </ac:spMkLst>
        </pc:spChg>
        <pc:spChg chg="mod">
          <ac:chgData name="Izak Van Der Westhuizen" userId="5a65e2cf-ac11-41e5-9667-2b0cebb57fcc" providerId="ADAL" clId="{763AA54D-B3AF-4B84-9659-7693DD2E41CE}" dt="2026-10-01T21:40:15.681" v="1529" actId="20577"/>
          <ac:spMkLst>
            <pc:docMk/>
            <pc:sldMk cId="631942176" sldId="256"/>
            <ac:spMk id="13" creationId="{00000000-0000-0000-0000-000000000000}"/>
          </ac:spMkLst>
        </pc:spChg>
        <pc:picChg chg="add mod ord modCrop">
          <ac:chgData name="Izak Van Der Westhuizen" userId="5a65e2cf-ac11-41e5-9667-2b0cebb57fcc" providerId="ADAL" clId="{763AA54D-B3AF-4B84-9659-7693DD2E41CE}" dt="2026-10-02T06:58:43.331" v="1740" actId="167"/>
          <ac:picMkLst>
            <pc:docMk/>
            <pc:sldMk cId="631942176" sldId="256"/>
            <ac:picMk id="4" creationId="{FCF3E80B-2010-6B4A-FCEA-5F8BC6F00234}"/>
          </ac:picMkLst>
        </pc:picChg>
        <pc:picChg chg="add mod">
          <ac:chgData name="Izak Van Der Westhuizen" userId="5a65e2cf-ac11-41e5-9667-2b0cebb57fcc" providerId="ADAL" clId="{763AA54D-B3AF-4B84-9659-7693DD2E41CE}" dt="2026-09-30T13:48:50.756" v="310" actId="1076"/>
          <ac:picMkLst>
            <pc:docMk/>
            <pc:sldMk cId="631942176" sldId="256"/>
            <ac:picMk id="6" creationId="{F0392D15-AE4F-7C94-2ECC-8D5EAA4315B8}"/>
          </ac:picMkLst>
        </pc:picChg>
      </pc:sldChg>
      <pc:sldChg chg="addSp delSp modSp mod">
        <pc:chgData name="Izak Van Der Westhuizen" userId="5a65e2cf-ac11-41e5-9667-2b0cebb57fcc" providerId="ADAL" clId="{763AA54D-B3AF-4B84-9659-7693DD2E41CE}" dt="2026-10-02T07:05:32.252" v="1928" actId="20577"/>
        <pc:sldMkLst>
          <pc:docMk/>
          <pc:sldMk cId="2380375569" sldId="257"/>
        </pc:sldMkLst>
        <pc:spChg chg="mod">
          <ac:chgData name="Izak Van Der Westhuizen" userId="5a65e2cf-ac11-41e5-9667-2b0cebb57fcc" providerId="ADAL" clId="{763AA54D-B3AF-4B84-9659-7693DD2E41CE}" dt="2026-10-02T06:43:49.786" v="1684" actId="113"/>
          <ac:spMkLst>
            <pc:docMk/>
            <pc:sldMk cId="2380375569" sldId="257"/>
            <ac:spMk id="5" creationId="{00000000-0000-0000-0000-000000000000}"/>
          </ac:spMkLst>
        </pc:spChg>
        <pc:spChg chg="add mod">
          <ac:chgData name="Izak Van Der Westhuizen" userId="5a65e2cf-ac11-41e5-9667-2b0cebb57fcc" providerId="ADAL" clId="{763AA54D-B3AF-4B84-9659-7693DD2E41CE}" dt="2026-10-02T07:04:40.829" v="1819" actId="1076"/>
          <ac:spMkLst>
            <pc:docMk/>
            <pc:sldMk cId="2380375569" sldId="257"/>
            <ac:spMk id="8" creationId="{A215F6F1-DCD2-B6A3-EA67-B981F924912E}"/>
          </ac:spMkLst>
        </pc:spChg>
        <pc:spChg chg="add mod">
          <ac:chgData name="Izak Van Der Westhuizen" userId="5a65e2cf-ac11-41e5-9667-2b0cebb57fcc" providerId="ADAL" clId="{763AA54D-B3AF-4B84-9659-7693DD2E41CE}" dt="2026-10-02T07:03:49.767" v="1763" actId="1076"/>
          <ac:spMkLst>
            <pc:docMk/>
            <pc:sldMk cId="2380375569" sldId="257"/>
            <ac:spMk id="9" creationId="{BF46EC22-4232-7CB0-B665-5D3B25F4D895}"/>
          </ac:spMkLst>
        </pc:spChg>
        <pc:spChg chg="add mod">
          <ac:chgData name="Izak Van Der Westhuizen" userId="5a65e2cf-ac11-41e5-9667-2b0cebb57fcc" providerId="ADAL" clId="{763AA54D-B3AF-4B84-9659-7693DD2E41CE}" dt="2026-09-30T09:11:50.018" v="44" actId="1076"/>
          <ac:spMkLst>
            <pc:docMk/>
            <pc:sldMk cId="2380375569" sldId="257"/>
            <ac:spMk id="11" creationId="{46B20C0B-075B-A68F-D76B-659F0A329ECC}"/>
          </ac:spMkLst>
        </pc:spChg>
        <pc:spChg chg="add mod">
          <ac:chgData name="Izak Van Der Westhuizen" userId="5a65e2cf-ac11-41e5-9667-2b0cebb57fcc" providerId="ADAL" clId="{763AA54D-B3AF-4B84-9659-7693DD2E41CE}" dt="2026-10-02T07:04:35.361" v="1818" actId="1035"/>
          <ac:spMkLst>
            <pc:docMk/>
            <pc:sldMk cId="2380375569" sldId="257"/>
            <ac:spMk id="12" creationId="{930771BA-80BA-8801-CCDA-CE775D1901E3}"/>
          </ac:spMkLst>
        </pc:spChg>
        <pc:spChg chg="add mod">
          <ac:chgData name="Izak Van Der Westhuizen" userId="5a65e2cf-ac11-41e5-9667-2b0cebb57fcc" providerId="ADAL" clId="{763AA54D-B3AF-4B84-9659-7693DD2E41CE}" dt="2026-10-02T07:04:31.383" v="1815" actId="14100"/>
          <ac:spMkLst>
            <pc:docMk/>
            <pc:sldMk cId="2380375569" sldId="257"/>
            <ac:spMk id="14" creationId="{31505F3F-D1D1-EE8F-6E27-9D7DAD3B864D}"/>
          </ac:spMkLst>
        </pc:spChg>
        <pc:spChg chg="add mod">
          <ac:chgData name="Izak Van Der Westhuizen" userId="5a65e2cf-ac11-41e5-9667-2b0cebb57fcc" providerId="ADAL" clId="{763AA54D-B3AF-4B84-9659-7693DD2E41CE}" dt="2026-10-02T07:05:32.252" v="1928" actId="20577"/>
          <ac:spMkLst>
            <pc:docMk/>
            <pc:sldMk cId="2380375569" sldId="257"/>
            <ac:spMk id="16" creationId="{E1F73017-2993-4306-725D-FFA22585FF89}"/>
          </ac:spMkLst>
        </pc:spChg>
        <pc:grpChg chg="add del mod">
          <ac:chgData name="Izak Van Der Westhuizen" userId="5a65e2cf-ac11-41e5-9667-2b0cebb57fcc" providerId="ADAL" clId="{763AA54D-B3AF-4B84-9659-7693DD2E41CE}" dt="2026-10-02T07:02:58.152" v="1752" actId="478"/>
          <ac:grpSpMkLst>
            <pc:docMk/>
            <pc:sldMk cId="2380375569" sldId="257"/>
            <ac:grpSpMk id="3" creationId="{E3FAE36F-9274-CB9F-C7E1-9E9274E18D95}"/>
          </ac:grpSpMkLst>
        </pc:grpChg>
        <pc:picChg chg="add mod ord">
          <ac:chgData name="Izak Van Der Westhuizen" userId="5a65e2cf-ac11-41e5-9667-2b0cebb57fcc" providerId="ADAL" clId="{763AA54D-B3AF-4B84-9659-7693DD2E41CE}" dt="2026-10-02T07:03:42.864" v="1762" actId="1035"/>
          <ac:picMkLst>
            <pc:docMk/>
            <pc:sldMk cId="2380375569" sldId="257"/>
            <ac:picMk id="6" creationId="{A023FF62-30AA-34A1-6AEA-56B3E123B769}"/>
          </ac:picMkLst>
        </pc:picChg>
        <pc:picChg chg="add mod">
          <ac:chgData name="Izak Van Der Westhuizen" userId="5a65e2cf-ac11-41e5-9667-2b0cebb57fcc" providerId="ADAL" clId="{763AA54D-B3AF-4B84-9659-7693DD2E41CE}" dt="2026-09-30T09:11:42.237" v="43" actId="14100"/>
          <ac:picMkLst>
            <pc:docMk/>
            <pc:sldMk cId="2380375569" sldId="257"/>
            <ac:picMk id="10" creationId="{9FD8963F-F8EC-B08A-C088-6094374F30BC}"/>
          </ac:picMkLst>
        </pc:picChg>
      </pc:sldChg>
      <pc:sldChg chg="addSp delSp modSp add del mod">
        <pc:chgData name="Izak Van Der Westhuizen" userId="5a65e2cf-ac11-41e5-9667-2b0cebb57fcc" providerId="ADAL" clId="{763AA54D-B3AF-4B84-9659-7693DD2E41CE}" dt="2026-10-02T07:05:47.778" v="1929" actId="2696"/>
        <pc:sldMkLst>
          <pc:docMk/>
          <pc:sldMk cId="3796000357" sldId="258"/>
        </pc:sldMkLst>
        <pc:spChg chg="mod">
          <ac:chgData name="Izak Van Der Westhuizen" userId="5a65e2cf-ac11-41e5-9667-2b0cebb57fcc" providerId="ADAL" clId="{763AA54D-B3AF-4B84-9659-7693DD2E41CE}" dt="2026-10-02T06:43:53.041" v="1685" actId="113"/>
          <ac:spMkLst>
            <pc:docMk/>
            <pc:sldMk cId="3796000357" sldId="258"/>
            <ac:spMk id="5" creationId="{7F10430F-0976-681C-3C0B-C03FD58EEECC}"/>
          </ac:spMkLst>
        </pc:spChg>
      </pc:sldChg>
      <pc:sldChg chg="addSp delSp modSp add mod">
        <pc:chgData name="Izak Van Der Westhuizen" userId="5a65e2cf-ac11-41e5-9667-2b0cebb57fcc" providerId="ADAL" clId="{763AA54D-B3AF-4B84-9659-7693DD2E41CE}" dt="2026-10-02T07:07:48.103" v="1944" actId="1076"/>
        <pc:sldMkLst>
          <pc:docMk/>
          <pc:sldMk cId="5493191" sldId="259"/>
        </pc:sldMkLst>
        <pc:spChg chg="mod">
          <ac:chgData name="Izak Van Der Westhuizen" userId="5a65e2cf-ac11-41e5-9667-2b0cebb57fcc" providerId="ADAL" clId="{763AA54D-B3AF-4B84-9659-7693DD2E41CE}" dt="2026-10-02T06:43:56.601" v="1686" actId="113"/>
          <ac:spMkLst>
            <pc:docMk/>
            <pc:sldMk cId="5493191" sldId="259"/>
            <ac:spMk id="5" creationId="{0938FC24-DDAE-98C5-C260-4F4E63966AC0}"/>
          </ac:spMkLst>
        </pc:spChg>
        <pc:spChg chg="add mod">
          <ac:chgData name="Izak Van Der Westhuizen" userId="5a65e2cf-ac11-41e5-9667-2b0cebb57fcc" providerId="ADAL" clId="{763AA54D-B3AF-4B84-9659-7693DD2E41CE}" dt="2026-10-02T07:07:28.445" v="1943" actId="403"/>
          <ac:spMkLst>
            <pc:docMk/>
            <pc:sldMk cId="5493191" sldId="259"/>
            <ac:spMk id="7" creationId="{428C9AF8-21D6-1141-BFD3-4967DFE5C382}"/>
          </ac:spMkLst>
        </pc:spChg>
        <pc:spChg chg="add mod">
          <ac:chgData name="Izak Van Der Westhuizen" userId="5a65e2cf-ac11-41e5-9667-2b0cebb57fcc" providerId="ADAL" clId="{763AA54D-B3AF-4B84-9659-7693DD2E41CE}" dt="2026-10-02T07:07:24.463" v="1942" actId="403"/>
          <ac:spMkLst>
            <pc:docMk/>
            <pc:sldMk cId="5493191" sldId="259"/>
            <ac:spMk id="9" creationId="{822541ED-890D-491D-7B6A-488053B35117}"/>
          </ac:spMkLst>
        </pc:spChg>
        <pc:spChg chg="del mod">
          <ac:chgData name="Izak Van Der Westhuizen" userId="5a65e2cf-ac11-41e5-9667-2b0cebb57fcc" providerId="ADAL" clId="{763AA54D-B3AF-4B84-9659-7693DD2E41CE}" dt="2026-10-02T07:06:13.104" v="1934" actId="478"/>
          <ac:spMkLst>
            <pc:docMk/>
            <pc:sldMk cId="5493191" sldId="259"/>
            <ac:spMk id="11" creationId="{F87D520C-DC48-8F5C-6B19-AF4CEA1EEE02}"/>
          </ac:spMkLst>
        </pc:spChg>
        <pc:picChg chg="add mod">
          <ac:chgData name="Izak Van Der Westhuizen" userId="5a65e2cf-ac11-41e5-9667-2b0cebb57fcc" providerId="ADAL" clId="{763AA54D-B3AF-4B84-9659-7693DD2E41CE}" dt="2026-10-02T07:06:59.143" v="1939" actId="1076"/>
          <ac:picMkLst>
            <pc:docMk/>
            <pc:sldMk cId="5493191" sldId="259"/>
            <ac:picMk id="3" creationId="{7ABEF7F1-07D1-3E2E-9237-DD043BF088F1}"/>
          </ac:picMkLst>
        </pc:picChg>
        <pc:picChg chg="add del mod">
          <ac:chgData name="Izak Van Der Westhuizen" userId="5a65e2cf-ac11-41e5-9667-2b0cebb57fcc" providerId="ADAL" clId="{763AA54D-B3AF-4B84-9659-7693DD2E41CE}" dt="2026-10-01T07:10:59.764" v="458" actId="22"/>
          <ac:picMkLst>
            <pc:docMk/>
            <pc:sldMk cId="5493191" sldId="259"/>
            <ac:picMk id="4" creationId="{CAC7BB01-9D14-613B-D514-BDC50C341854}"/>
          </ac:picMkLst>
        </pc:picChg>
        <pc:picChg chg="add">
          <ac:chgData name="Izak Van Der Westhuizen" userId="5a65e2cf-ac11-41e5-9667-2b0cebb57fcc" providerId="ADAL" clId="{763AA54D-B3AF-4B84-9659-7693DD2E41CE}" dt="2026-10-02T07:06:13.481" v="1935" actId="22"/>
          <ac:picMkLst>
            <pc:docMk/>
            <pc:sldMk cId="5493191" sldId="259"/>
            <ac:picMk id="4" creationId="{F7510779-A61C-24CB-CA44-BA4487C0F01A}"/>
          </ac:picMkLst>
        </pc:picChg>
        <pc:picChg chg="add mod">
          <ac:chgData name="Izak Van Der Westhuizen" userId="5a65e2cf-ac11-41e5-9667-2b0cebb57fcc" providerId="ADAL" clId="{763AA54D-B3AF-4B84-9659-7693DD2E41CE}" dt="2026-10-02T07:07:48.103" v="1944" actId="1076"/>
          <ac:picMkLst>
            <pc:docMk/>
            <pc:sldMk cId="5493191" sldId="259"/>
            <ac:picMk id="8" creationId="{0D7F3434-3D23-614F-EF4F-F5067008021F}"/>
          </ac:picMkLst>
        </pc:picChg>
        <pc:picChg chg="del mod">
          <ac:chgData name="Izak Van Der Westhuizen" userId="5a65e2cf-ac11-41e5-9667-2b0cebb57fcc" providerId="ADAL" clId="{763AA54D-B3AF-4B84-9659-7693DD2E41CE}" dt="2026-10-02T07:06:13.104" v="1934" actId="478"/>
          <ac:picMkLst>
            <pc:docMk/>
            <pc:sldMk cId="5493191" sldId="259"/>
            <ac:picMk id="10" creationId="{DD8C9D74-BEC0-B261-E693-DB5F200FB8DB}"/>
          </ac:picMkLst>
        </pc:picChg>
      </pc:sldChg>
      <pc:sldChg chg="addSp delSp modSp add mod">
        <pc:chgData name="Izak Van Der Westhuizen" userId="5a65e2cf-ac11-41e5-9667-2b0cebb57fcc" providerId="ADAL" clId="{763AA54D-B3AF-4B84-9659-7693DD2E41CE}" dt="2026-10-02T07:09:10.834" v="1955" actId="1076"/>
        <pc:sldMkLst>
          <pc:docMk/>
          <pc:sldMk cId="2613660091" sldId="260"/>
        </pc:sldMkLst>
        <pc:spChg chg="mod">
          <ac:chgData name="Izak Van Der Westhuizen" userId="5a65e2cf-ac11-41e5-9667-2b0cebb57fcc" providerId="ADAL" clId="{763AA54D-B3AF-4B84-9659-7693DD2E41CE}" dt="2026-10-02T06:44:14.887" v="1698" actId="20577"/>
          <ac:spMkLst>
            <pc:docMk/>
            <pc:sldMk cId="2613660091" sldId="260"/>
            <ac:spMk id="5" creationId="{5350B336-E818-E850-5819-B3A5E8451FD8}"/>
          </ac:spMkLst>
        </pc:spChg>
        <pc:spChg chg="del">
          <ac:chgData name="Izak Van Der Westhuizen" userId="5a65e2cf-ac11-41e5-9667-2b0cebb57fcc" providerId="ADAL" clId="{763AA54D-B3AF-4B84-9659-7693DD2E41CE}" dt="2026-10-01T21:59:45.675" v="1555" actId="478"/>
          <ac:spMkLst>
            <pc:docMk/>
            <pc:sldMk cId="2613660091" sldId="260"/>
            <ac:spMk id="7" creationId="{36E64EFC-F355-FFDC-30EE-6EF8522E3E36}"/>
          </ac:spMkLst>
        </pc:spChg>
        <pc:spChg chg="add mod">
          <ac:chgData name="Izak Van Der Westhuizen" userId="5a65e2cf-ac11-41e5-9667-2b0cebb57fcc" providerId="ADAL" clId="{763AA54D-B3AF-4B84-9659-7693DD2E41CE}" dt="2026-10-02T07:09:10.834" v="1955" actId="1076"/>
          <ac:spMkLst>
            <pc:docMk/>
            <pc:sldMk cId="2613660091" sldId="260"/>
            <ac:spMk id="8" creationId="{029DC2D6-B068-8DF7-3C49-3321270724CF}"/>
          </ac:spMkLst>
        </pc:spChg>
        <pc:spChg chg="add del mod">
          <ac:chgData name="Izak Van Der Westhuizen" userId="5a65e2cf-ac11-41e5-9667-2b0cebb57fcc" providerId="ADAL" clId="{763AA54D-B3AF-4B84-9659-7693DD2E41CE}" dt="2026-10-01T07:13:31.916" v="463" actId="478"/>
          <ac:spMkLst>
            <pc:docMk/>
            <pc:sldMk cId="2613660091" sldId="260"/>
            <ac:spMk id="14" creationId="{93995150-DE71-5338-4F60-9421775B1623}"/>
          </ac:spMkLst>
        </pc:spChg>
        <pc:picChg chg="del">
          <ac:chgData name="Izak Van Der Westhuizen" userId="5a65e2cf-ac11-41e5-9667-2b0cebb57fcc" providerId="ADAL" clId="{763AA54D-B3AF-4B84-9659-7693DD2E41CE}" dt="2026-10-01T21:59:41.443" v="1553" actId="478"/>
          <ac:picMkLst>
            <pc:docMk/>
            <pc:sldMk cId="2613660091" sldId="260"/>
            <ac:picMk id="3" creationId="{BA0EE0B9-7337-9FA4-A7B2-923DD4684D09}"/>
          </ac:picMkLst>
        </pc:picChg>
        <pc:picChg chg="add mod">
          <ac:chgData name="Izak Van Der Westhuizen" userId="5a65e2cf-ac11-41e5-9667-2b0cebb57fcc" providerId="ADAL" clId="{763AA54D-B3AF-4B84-9659-7693DD2E41CE}" dt="2026-10-01T22:02:06.186" v="1569" actId="1036"/>
          <ac:picMkLst>
            <pc:docMk/>
            <pc:sldMk cId="2613660091" sldId="260"/>
            <ac:picMk id="4" creationId="{9BC423D6-807D-012A-96EA-35AF935ED72B}"/>
          </ac:picMkLst>
        </pc:picChg>
        <pc:picChg chg="add mod ord">
          <ac:chgData name="Izak Van Der Westhuizen" userId="5a65e2cf-ac11-41e5-9667-2b0cebb57fcc" providerId="ADAL" clId="{763AA54D-B3AF-4B84-9659-7693DD2E41CE}" dt="2026-10-01T22:02:18.446" v="1573" actId="1035"/>
          <ac:picMkLst>
            <pc:docMk/>
            <pc:sldMk cId="2613660091" sldId="260"/>
            <ac:picMk id="6" creationId="{AA29450A-44EF-DB37-1F93-037748715606}"/>
          </ac:picMkLst>
        </pc:picChg>
        <pc:picChg chg="add del mod">
          <ac:chgData name="Izak Van Der Westhuizen" userId="5a65e2cf-ac11-41e5-9667-2b0cebb57fcc" providerId="ADAL" clId="{763AA54D-B3AF-4B84-9659-7693DD2E41CE}" dt="2026-10-01T07:13:17.859" v="462" actId="478"/>
          <ac:picMkLst>
            <pc:docMk/>
            <pc:sldMk cId="2613660091" sldId="260"/>
            <ac:picMk id="12" creationId="{EC2DD4C9-63F3-5CFB-E818-EC5561251868}"/>
          </ac:picMkLst>
        </pc:picChg>
      </pc:sldChg>
      <pc:sldChg chg="addSp delSp modSp new mod">
        <pc:chgData name="Izak Van Der Westhuizen" userId="5a65e2cf-ac11-41e5-9667-2b0cebb57fcc" providerId="ADAL" clId="{763AA54D-B3AF-4B84-9659-7693DD2E41CE}" dt="2026-10-02T07:13:06.299" v="2009" actId="1037"/>
        <pc:sldMkLst>
          <pc:docMk/>
          <pc:sldMk cId="2290513238" sldId="261"/>
        </pc:sldMkLst>
        <pc:spChg chg="mod">
          <ac:chgData name="Izak Van Der Westhuizen" userId="5a65e2cf-ac11-41e5-9667-2b0cebb57fcc" providerId="ADAL" clId="{763AA54D-B3AF-4B84-9659-7693DD2E41CE}" dt="2026-10-02T07:10:04.047" v="1967" actId="113"/>
          <ac:spMkLst>
            <pc:docMk/>
            <pc:sldMk cId="2290513238" sldId="261"/>
            <ac:spMk id="2" creationId="{4487D8ED-29BD-CCF3-EC94-A71401060E78}"/>
          </ac:spMkLst>
        </pc:spChg>
        <pc:spChg chg="mod">
          <ac:chgData name="Izak Van Der Westhuizen" userId="5a65e2cf-ac11-41e5-9667-2b0cebb57fcc" providerId="ADAL" clId="{763AA54D-B3AF-4B84-9659-7693DD2E41CE}" dt="2026-10-02T07:10:29.719" v="1977" actId="1036"/>
          <ac:spMkLst>
            <pc:docMk/>
            <pc:sldMk cId="2290513238" sldId="261"/>
            <ac:spMk id="3" creationId="{B759B51F-8515-C9AA-972F-02C377C55621}"/>
          </ac:spMkLst>
        </pc:spChg>
        <pc:spChg chg="add mod">
          <ac:chgData name="Izak Van Der Westhuizen" userId="5a65e2cf-ac11-41e5-9667-2b0cebb57fcc" providerId="ADAL" clId="{763AA54D-B3AF-4B84-9659-7693DD2E41CE}" dt="2026-10-02T07:13:02.155" v="2007" actId="1035"/>
          <ac:spMkLst>
            <pc:docMk/>
            <pc:sldMk cId="2290513238" sldId="261"/>
            <ac:spMk id="7" creationId="{197114B3-FD27-1B79-ADC1-2677078CFFB7}"/>
          </ac:spMkLst>
        </pc:spChg>
        <pc:spChg chg="add del mod">
          <ac:chgData name="Izak Van Der Westhuizen" userId="5a65e2cf-ac11-41e5-9667-2b0cebb57fcc" providerId="ADAL" clId="{763AA54D-B3AF-4B84-9659-7693DD2E41CE}" dt="2026-10-01T22:28:45.186" v="1682" actId="478"/>
          <ac:spMkLst>
            <pc:docMk/>
            <pc:sldMk cId="2290513238" sldId="261"/>
            <ac:spMk id="9" creationId="{7D09AC70-B7CD-1402-FB82-287C0C6BE15B}"/>
          </ac:spMkLst>
        </pc:spChg>
        <pc:picChg chg="add mod">
          <ac:chgData name="Izak Van Der Westhuizen" userId="5a65e2cf-ac11-41e5-9667-2b0cebb57fcc" providerId="ADAL" clId="{763AA54D-B3AF-4B84-9659-7693DD2E41CE}" dt="2026-10-02T07:13:06.299" v="2009" actId="1037"/>
          <ac:picMkLst>
            <pc:docMk/>
            <pc:sldMk cId="2290513238" sldId="261"/>
            <ac:picMk id="5" creationId="{86A2BA74-C30D-3F78-D283-CE644A72D95B}"/>
          </ac:picMkLst>
        </pc:picChg>
        <pc:picChg chg="add del mod">
          <ac:chgData name="Izak Van Der Westhuizen" userId="5a65e2cf-ac11-41e5-9667-2b0cebb57fcc" providerId="ADAL" clId="{763AA54D-B3AF-4B84-9659-7693DD2E41CE}" dt="2026-10-01T22:28:45.186" v="1682" actId="478"/>
          <ac:picMkLst>
            <pc:docMk/>
            <pc:sldMk cId="2290513238" sldId="261"/>
            <ac:picMk id="6" creationId="{EB5824E0-FE18-015B-7542-EF7E7057AF2C}"/>
          </ac:picMkLst>
        </pc:picChg>
      </pc:sldChg>
      <pc:sldChg chg="addSp modSp new mod">
        <pc:chgData name="Izak Van Der Westhuizen" userId="5a65e2cf-ac11-41e5-9667-2b0cebb57fcc" providerId="ADAL" clId="{763AA54D-B3AF-4B84-9659-7693DD2E41CE}" dt="2026-10-02T08:36:56.319" v="2613" actId="20577"/>
        <pc:sldMkLst>
          <pc:docMk/>
          <pc:sldMk cId="1069005287" sldId="262"/>
        </pc:sldMkLst>
        <pc:spChg chg="mod">
          <ac:chgData name="Izak Van Der Westhuizen" userId="5a65e2cf-ac11-41e5-9667-2b0cebb57fcc" providerId="ADAL" clId="{763AA54D-B3AF-4B84-9659-7693DD2E41CE}" dt="2026-10-01T07:21:46.308" v="502" actId="1076"/>
          <ac:spMkLst>
            <pc:docMk/>
            <pc:sldMk cId="1069005287" sldId="262"/>
            <ac:spMk id="2" creationId="{F25528C7-27BC-4E11-EB93-385699BED8A5}"/>
          </ac:spMkLst>
        </pc:spChg>
        <pc:spChg chg="mod">
          <ac:chgData name="Izak Van Der Westhuizen" userId="5a65e2cf-ac11-41e5-9667-2b0cebb57fcc" providerId="ADAL" clId="{763AA54D-B3AF-4B84-9659-7693DD2E41CE}" dt="2026-10-02T08:36:56.319" v="2613" actId="20577"/>
          <ac:spMkLst>
            <pc:docMk/>
            <pc:sldMk cId="1069005287" sldId="262"/>
            <ac:spMk id="3" creationId="{1342D4D4-F898-E092-8FB2-F58983786FD6}"/>
          </ac:spMkLst>
        </pc:spChg>
        <pc:grpChg chg="add mod ord">
          <ac:chgData name="Izak Van Der Westhuizen" userId="5a65e2cf-ac11-41e5-9667-2b0cebb57fcc" providerId="ADAL" clId="{763AA54D-B3AF-4B84-9659-7693DD2E41CE}" dt="2026-09-30T09:37:18.888" v="200" actId="1076"/>
          <ac:grpSpMkLst>
            <pc:docMk/>
            <pc:sldMk cId="1069005287" sldId="262"/>
            <ac:grpSpMk id="4" creationId="{DD671ED6-B15E-B468-51D3-D6AB285EAAA6}"/>
          </ac:grpSpMkLst>
        </pc:grpChg>
        <pc:picChg chg="mod">
          <ac:chgData name="Izak Van Der Westhuizen" userId="5a65e2cf-ac11-41e5-9667-2b0cebb57fcc" providerId="ADAL" clId="{763AA54D-B3AF-4B84-9659-7693DD2E41CE}" dt="2026-09-30T09:36:07.170" v="172"/>
          <ac:picMkLst>
            <pc:docMk/>
            <pc:sldMk cId="1069005287" sldId="262"/>
            <ac:picMk id="5" creationId="{36828DEA-BB34-0929-57E9-DD87B525A004}"/>
          </ac:picMkLst>
        </pc:picChg>
        <pc:picChg chg="mod">
          <ac:chgData name="Izak Van Der Westhuizen" userId="5a65e2cf-ac11-41e5-9667-2b0cebb57fcc" providerId="ADAL" clId="{763AA54D-B3AF-4B84-9659-7693DD2E41CE}" dt="2026-09-30T09:36:07.170" v="172"/>
          <ac:picMkLst>
            <pc:docMk/>
            <pc:sldMk cId="1069005287" sldId="262"/>
            <ac:picMk id="6" creationId="{A85A62B3-C1A6-E70F-7109-41DBC112CD9B}"/>
          </ac:picMkLst>
        </pc:picChg>
      </pc:sldChg>
      <pc:sldChg chg="addSp modSp add mod">
        <pc:chgData name="Izak Van Der Westhuizen" userId="5a65e2cf-ac11-41e5-9667-2b0cebb57fcc" providerId="ADAL" clId="{763AA54D-B3AF-4B84-9659-7693DD2E41CE}" dt="2026-10-02T10:32:30.654" v="2667" actId="1035"/>
        <pc:sldMkLst>
          <pc:docMk/>
          <pc:sldMk cId="1733764965" sldId="263"/>
        </pc:sldMkLst>
        <pc:spChg chg="mod">
          <ac:chgData name="Izak Van Der Westhuizen" userId="5a65e2cf-ac11-41e5-9667-2b0cebb57fcc" providerId="ADAL" clId="{763AA54D-B3AF-4B84-9659-7693DD2E41CE}" dt="2026-10-02T07:16:30.707" v="2057" actId="20577"/>
          <ac:spMkLst>
            <pc:docMk/>
            <pc:sldMk cId="1733764965" sldId="263"/>
            <ac:spMk id="2" creationId="{27FE2AA7-F9B6-51EA-E8B4-AAA2AFBC543D}"/>
          </ac:spMkLst>
        </pc:spChg>
        <pc:spChg chg="mod">
          <ac:chgData name="Izak Van Der Westhuizen" userId="5a65e2cf-ac11-41e5-9667-2b0cebb57fcc" providerId="ADAL" clId="{763AA54D-B3AF-4B84-9659-7693DD2E41CE}" dt="2026-10-02T08:30:31.158" v="2608" actId="14100"/>
          <ac:spMkLst>
            <pc:docMk/>
            <pc:sldMk cId="1733764965" sldId="263"/>
            <ac:spMk id="3" creationId="{56E65DBD-283F-CDE6-7107-5C9969E76558}"/>
          </ac:spMkLst>
        </pc:spChg>
        <pc:picChg chg="add mod">
          <ac:chgData name="Izak Van Der Westhuizen" userId="5a65e2cf-ac11-41e5-9667-2b0cebb57fcc" providerId="ADAL" clId="{763AA54D-B3AF-4B84-9659-7693DD2E41CE}" dt="2026-10-02T10:32:30.654" v="2667" actId="1035"/>
          <ac:picMkLst>
            <pc:docMk/>
            <pc:sldMk cId="1733764965" sldId="263"/>
            <ac:picMk id="8" creationId="{C3AC3F8A-C30F-A05E-0C8C-5CB8A0413099}"/>
          </ac:picMkLst>
        </pc:picChg>
      </pc:sldChg>
      <pc:sldChg chg="addSp delSp modSp new mod">
        <pc:chgData name="Izak Van Der Westhuizen" userId="5a65e2cf-ac11-41e5-9667-2b0cebb57fcc" providerId="ADAL" clId="{763AA54D-B3AF-4B84-9659-7693DD2E41CE}" dt="2026-10-02T08:48:47.746" v="2634" actId="20577"/>
        <pc:sldMkLst>
          <pc:docMk/>
          <pc:sldMk cId="3405090511" sldId="264"/>
        </pc:sldMkLst>
        <pc:spChg chg="mod">
          <ac:chgData name="Izak Van Der Westhuizen" userId="5a65e2cf-ac11-41e5-9667-2b0cebb57fcc" providerId="ADAL" clId="{763AA54D-B3AF-4B84-9659-7693DD2E41CE}" dt="2026-10-02T07:21:51.538" v="2212" actId="404"/>
          <ac:spMkLst>
            <pc:docMk/>
            <pc:sldMk cId="3405090511" sldId="264"/>
            <ac:spMk id="2" creationId="{52324BF5-68BF-AE23-7838-D9B02BC1B648}"/>
          </ac:spMkLst>
        </pc:spChg>
        <pc:spChg chg="del mod">
          <ac:chgData name="Izak Van Der Westhuizen" userId="5a65e2cf-ac11-41e5-9667-2b0cebb57fcc" providerId="ADAL" clId="{763AA54D-B3AF-4B84-9659-7693DD2E41CE}" dt="2026-10-01T07:32:22.344" v="769" actId="478"/>
          <ac:spMkLst>
            <pc:docMk/>
            <pc:sldMk cId="3405090511" sldId="264"/>
            <ac:spMk id="3" creationId="{A2F0A3FF-FA8A-FE09-3843-E7BC5C151D7C}"/>
          </ac:spMkLst>
        </pc:spChg>
        <pc:spChg chg="add mod">
          <ac:chgData name="Izak Van Der Westhuizen" userId="5a65e2cf-ac11-41e5-9667-2b0cebb57fcc" providerId="ADAL" clId="{763AA54D-B3AF-4B84-9659-7693DD2E41CE}" dt="2026-09-30T12:15:55.439" v="250" actId="1076"/>
          <ac:spMkLst>
            <pc:docMk/>
            <pc:sldMk cId="3405090511" sldId="264"/>
            <ac:spMk id="5" creationId="{AB224E2B-6997-5D51-4E4F-1E697B8F514E}"/>
          </ac:spMkLst>
        </pc:spChg>
        <pc:spChg chg="add del mod">
          <ac:chgData name="Izak Van Der Westhuizen" userId="5a65e2cf-ac11-41e5-9667-2b0cebb57fcc" providerId="ADAL" clId="{763AA54D-B3AF-4B84-9659-7693DD2E41CE}" dt="2026-10-01T07:32:26.945" v="771" actId="478"/>
          <ac:spMkLst>
            <pc:docMk/>
            <pc:sldMk cId="3405090511" sldId="264"/>
            <ac:spMk id="6" creationId="{4332B17D-11D5-CDE8-A193-56C54A3A4B4D}"/>
          </ac:spMkLst>
        </pc:spChg>
        <pc:spChg chg="add mod">
          <ac:chgData name="Izak Van Der Westhuizen" userId="5a65e2cf-ac11-41e5-9667-2b0cebb57fcc" providerId="ADAL" clId="{763AA54D-B3AF-4B84-9659-7693DD2E41CE}" dt="2026-10-02T08:48:47.746" v="2634" actId="20577"/>
          <ac:spMkLst>
            <pc:docMk/>
            <pc:sldMk cId="3405090511" sldId="264"/>
            <ac:spMk id="8" creationId="{497AF753-1EA6-0D59-85F9-0BA37FE100EA}"/>
          </ac:spMkLst>
        </pc:spChg>
        <pc:spChg chg="add mod">
          <ac:chgData name="Izak Van Der Westhuizen" userId="5a65e2cf-ac11-41e5-9667-2b0cebb57fcc" providerId="ADAL" clId="{763AA54D-B3AF-4B84-9659-7693DD2E41CE}" dt="2026-10-01T07:43:57.749" v="802" actId="121"/>
          <ac:spMkLst>
            <pc:docMk/>
            <pc:sldMk cId="3405090511" sldId="264"/>
            <ac:spMk id="12" creationId="{C2E5C14E-9635-6824-A4D8-77B2C145FEED}"/>
          </ac:spMkLst>
        </pc:spChg>
        <pc:picChg chg="add mod">
          <ac:chgData name="Izak Van Der Westhuizen" userId="5a65e2cf-ac11-41e5-9667-2b0cebb57fcc" providerId="ADAL" clId="{763AA54D-B3AF-4B84-9659-7693DD2E41CE}" dt="2026-09-30T12:15:55.439" v="250" actId="1076"/>
          <ac:picMkLst>
            <pc:docMk/>
            <pc:sldMk cId="3405090511" sldId="264"/>
            <ac:picMk id="7" creationId="{F282F57F-0D51-A709-9070-892991D86AF0}"/>
          </ac:picMkLst>
        </pc:picChg>
        <pc:picChg chg="add mod">
          <ac:chgData name="Izak Van Der Westhuizen" userId="5a65e2cf-ac11-41e5-9667-2b0cebb57fcc" providerId="ADAL" clId="{763AA54D-B3AF-4B84-9659-7693DD2E41CE}" dt="2026-09-30T12:15:55.439" v="250" actId="1076"/>
          <ac:picMkLst>
            <pc:docMk/>
            <pc:sldMk cId="3405090511" sldId="264"/>
            <ac:picMk id="9" creationId="{A50BD84A-7A5E-AE49-3517-E1EC4C92DE8B}"/>
          </ac:picMkLst>
        </pc:picChg>
        <pc:picChg chg="add mod">
          <ac:chgData name="Izak Van Der Westhuizen" userId="5a65e2cf-ac11-41e5-9667-2b0cebb57fcc" providerId="ADAL" clId="{763AA54D-B3AF-4B84-9659-7693DD2E41CE}" dt="2026-09-30T12:15:55.439" v="250" actId="1076"/>
          <ac:picMkLst>
            <pc:docMk/>
            <pc:sldMk cId="3405090511" sldId="264"/>
            <ac:picMk id="11" creationId="{77AE272D-FDAD-B395-D90E-C146C3252AD5}"/>
          </ac:picMkLst>
        </pc:picChg>
        <pc:picChg chg="add mod">
          <ac:chgData name="Izak Van Der Westhuizen" userId="5a65e2cf-ac11-41e5-9667-2b0cebb57fcc" providerId="ADAL" clId="{763AA54D-B3AF-4B84-9659-7693DD2E41CE}" dt="2026-09-30T12:18:49.904" v="254" actId="1076"/>
          <ac:picMkLst>
            <pc:docMk/>
            <pc:sldMk cId="3405090511" sldId="264"/>
            <ac:picMk id="13" creationId="{3D8D9CFF-75D0-CA4A-B3B7-76256EF6E92A}"/>
          </ac:picMkLst>
        </pc:picChg>
      </pc:sldChg>
      <pc:sldChg chg="addSp delSp modSp add mod">
        <pc:chgData name="Izak Van Der Westhuizen" userId="5a65e2cf-ac11-41e5-9667-2b0cebb57fcc" providerId="ADAL" clId="{763AA54D-B3AF-4B84-9659-7693DD2E41CE}" dt="2026-10-02T07:21:12.056" v="2207" actId="20577"/>
        <pc:sldMkLst>
          <pc:docMk/>
          <pc:sldMk cId="2941662589" sldId="265"/>
        </pc:sldMkLst>
        <pc:spChg chg="mod">
          <ac:chgData name="Izak Van Der Westhuizen" userId="5a65e2cf-ac11-41e5-9667-2b0cebb57fcc" providerId="ADAL" clId="{763AA54D-B3AF-4B84-9659-7693DD2E41CE}" dt="2026-10-02T07:21:12.056" v="2207" actId="20577"/>
          <ac:spMkLst>
            <pc:docMk/>
            <pc:sldMk cId="2941662589" sldId="265"/>
            <ac:spMk id="2" creationId="{3B71CE2B-8CAD-CBCB-F952-7ADD16A60C9E}"/>
          </ac:spMkLst>
        </pc:spChg>
        <pc:spChg chg="mod">
          <ac:chgData name="Izak Van Der Westhuizen" userId="5a65e2cf-ac11-41e5-9667-2b0cebb57fcc" providerId="ADAL" clId="{763AA54D-B3AF-4B84-9659-7693DD2E41CE}" dt="2026-10-02T07:18:29.284" v="2116" actId="20577"/>
          <ac:spMkLst>
            <pc:docMk/>
            <pc:sldMk cId="2941662589" sldId="265"/>
            <ac:spMk id="3" creationId="{F8531C48-98CA-10C3-80B3-841B4A104EE1}"/>
          </ac:spMkLst>
        </pc:spChg>
        <pc:picChg chg="add mod">
          <ac:chgData name="Izak Van Der Westhuizen" userId="5a65e2cf-ac11-41e5-9667-2b0cebb57fcc" providerId="ADAL" clId="{763AA54D-B3AF-4B84-9659-7693DD2E41CE}" dt="2026-09-30T09:57:34.389" v="226" actId="1037"/>
          <ac:picMkLst>
            <pc:docMk/>
            <pc:sldMk cId="2941662589" sldId="265"/>
            <ac:picMk id="8" creationId="{BC1F4B2F-081A-C9D6-E1FE-964FEC89DE14}"/>
          </ac:picMkLst>
        </pc:picChg>
      </pc:sldChg>
      <pc:sldChg chg="addSp modSp new mod">
        <pc:chgData name="Izak Van Der Westhuizen" userId="5a65e2cf-ac11-41e5-9667-2b0cebb57fcc" providerId="ADAL" clId="{763AA54D-B3AF-4B84-9659-7693DD2E41CE}" dt="2026-10-02T07:19:44.409" v="2173" actId="20577"/>
        <pc:sldMkLst>
          <pc:docMk/>
          <pc:sldMk cId="2657984900" sldId="266"/>
        </pc:sldMkLst>
        <pc:spChg chg="mod">
          <ac:chgData name="Izak Van Der Westhuizen" userId="5a65e2cf-ac11-41e5-9667-2b0cebb57fcc" providerId="ADAL" clId="{763AA54D-B3AF-4B84-9659-7693DD2E41CE}" dt="2026-10-02T07:19:44.409" v="2173" actId="20577"/>
          <ac:spMkLst>
            <pc:docMk/>
            <pc:sldMk cId="2657984900" sldId="266"/>
            <ac:spMk id="2" creationId="{1813E782-2FCD-191B-D243-84CC9A49AE18}"/>
          </ac:spMkLst>
        </pc:spChg>
        <pc:spChg chg="mod">
          <ac:chgData name="Izak Van Der Westhuizen" userId="5a65e2cf-ac11-41e5-9667-2b0cebb57fcc" providerId="ADAL" clId="{763AA54D-B3AF-4B84-9659-7693DD2E41CE}" dt="2026-10-01T07:32:08.526" v="768" actId="207"/>
          <ac:spMkLst>
            <pc:docMk/>
            <pc:sldMk cId="2657984900" sldId="266"/>
            <ac:spMk id="3" creationId="{8692FBBE-8C57-FC79-126E-3EB43788AB14}"/>
          </ac:spMkLst>
        </pc:spChg>
        <pc:picChg chg="add mod">
          <ac:chgData name="Izak Van Der Westhuizen" userId="5a65e2cf-ac11-41e5-9667-2b0cebb57fcc" providerId="ADAL" clId="{763AA54D-B3AF-4B84-9659-7693DD2E41CE}" dt="2026-09-30T12:12:26.176" v="248" actId="14100"/>
          <ac:picMkLst>
            <pc:docMk/>
            <pc:sldMk cId="2657984900" sldId="266"/>
            <ac:picMk id="5" creationId="{4B7D8049-1C4F-BB11-F2E5-B7E8E41CE192}"/>
          </ac:picMkLst>
        </pc:picChg>
      </pc:sldChg>
      <pc:sldChg chg="addSp delSp modSp new mod">
        <pc:chgData name="Izak Van Der Westhuizen" userId="5a65e2cf-ac11-41e5-9667-2b0cebb57fcc" providerId="ADAL" clId="{763AA54D-B3AF-4B84-9659-7693DD2E41CE}" dt="2026-10-02T07:25:09.223" v="2310" actId="113"/>
        <pc:sldMkLst>
          <pc:docMk/>
          <pc:sldMk cId="1194800559" sldId="267"/>
        </pc:sldMkLst>
        <pc:spChg chg="mod">
          <ac:chgData name="Izak Van Der Westhuizen" userId="5a65e2cf-ac11-41e5-9667-2b0cebb57fcc" providerId="ADAL" clId="{763AA54D-B3AF-4B84-9659-7693DD2E41CE}" dt="2026-10-02T07:25:09.223" v="2310" actId="113"/>
          <ac:spMkLst>
            <pc:docMk/>
            <pc:sldMk cId="1194800559" sldId="267"/>
            <ac:spMk id="2" creationId="{559D2CDC-F13F-7B84-23BD-882236531CC2}"/>
          </ac:spMkLst>
        </pc:spChg>
        <pc:spChg chg="mod">
          <ac:chgData name="Izak Van Der Westhuizen" userId="5a65e2cf-ac11-41e5-9667-2b0cebb57fcc" providerId="ADAL" clId="{763AA54D-B3AF-4B84-9659-7693DD2E41CE}" dt="2026-10-01T08:53:06.088" v="975" actId="20577"/>
          <ac:spMkLst>
            <pc:docMk/>
            <pc:sldMk cId="1194800559" sldId="267"/>
            <ac:spMk id="3" creationId="{18BC36FA-4AB1-1538-7848-1D6842322524}"/>
          </ac:spMkLst>
        </pc:spChg>
        <pc:picChg chg="add mod">
          <ac:chgData name="Izak Van Der Westhuizen" userId="5a65e2cf-ac11-41e5-9667-2b0cebb57fcc" providerId="ADAL" clId="{763AA54D-B3AF-4B84-9659-7693DD2E41CE}" dt="2026-09-30T12:20:23.560" v="270" actId="1076"/>
          <ac:picMkLst>
            <pc:docMk/>
            <pc:sldMk cId="1194800559" sldId="267"/>
            <ac:picMk id="5" creationId="{F949B49F-C412-B35F-E6DC-9131754EFD87}"/>
          </ac:picMkLst>
        </pc:picChg>
        <pc:picChg chg="add del mod">
          <ac:chgData name="Izak Van Der Westhuizen" userId="5a65e2cf-ac11-41e5-9667-2b0cebb57fcc" providerId="ADAL" clId="{763AA54D-B3AF-4B84-9659-7693DD2E41CE}" dt="2026-10-01T08:52:27.535" v="970" actId="21"/>
          <ac:picMkLst>
            <pc:docMk/>
            <pc:sldMk cId="1194800559" sldId="267"/>
            <ac:picMk id="6" creationId="{B01F7E00-E18C-A85C-67CD-7E27326F41FC}"/>
          </ac:picMkLst>
        </pc:picChg>
      </pc:sldChg>
      <pc:sldChg chg="addSp modSp add del mod">
        <pc:chgData name="Izak Van Der Westhuizen" userId="5a65e2cf-ac11-41e5-9667-2b0cebb57fcc" providerId="ADAL" clId="{763AA54D-B3AF-4B84-9659-7693DD2E41CE}" dt="2026-10-01T08:59:04.485" v="1064" actId="47"/>
        <pc:sldMkLst>
          <pc:docMk/>
          <pc:sldMk cId="2207486225" sldId="268"/>
        </pc:sldMkLst>
        <pc:spChg chg="mod">
          <ac:chgData name="Izak Van Der Westhuizen" userId="5a65e2cf-ac11-41e5-9667-2b0cebb57fcc" providerId="ADAL" clId="{763AA54D-B3AF-4B84-9659-7693DD2E41CE}" dt="2026-10-01T07:35:57.524" v="792" actId="404"/>
          <ac:spMkLst>
            <pc:docMk/>
            <pc:sldMk cId="2207486225" sldId="268"/>
            <ac:spMk id="3" creationId="{C3863DAF-B233-15DF-256F-598338D78135}"/>
          </ac:spMkLst>
        </pc:spChg>
      </pc:sldChg>
      <pc:sldChg chg="addSp delSp modSp new mod">
        <pc:chgData name="Izak Van Der Westhuizen" userId="5a65e2cf-ac11-41e5-9667-2b0cebb57fcc" providerId="ADAL" clId="{763AA54D-B3AF-4B84-9659-7693DD2E41CE}" dt="2026-10-02T07:34:10.029" v="2413" actId="1035"/>
        <pc:sldMkLst>
          <pc:docMk/>
          <pc:sldMk cId="3225198511" sldId="269"/>
        </pc:sldMkLst>
        <pc:spChg chg="mod">
          <ac:chgData name="Izak Van Der Westhuizen" userId="5a65e2cf-ac11-41e5-9667-2b0cebb57fcc" providerId="ADAL" clId="{763AA54D-B3AF-4B84-9659-7693DD2E41CE}" dt="2026-10-02T07:33:18.589" v="2396" actId="1035"/>
          <ac:spMkLst>
            <pc:docMk/>
            <pc:sldMk cId="3225198511" sldId="269"/>
            <ac:spMk id="2" creationId="{2AC31A39-7F6C-1A91-DFA5-901AB11E57A2}"/>
          </ac:spMkLst>
        </pc:spChg>
        <pc:spChg chg="del">
          <ac:chgData name="Izak Van Der Westhuizen" userId="5a65e2cf-ac11-41e5-9667-2b0cebb57fcc" providerId="ADAL" clId="{763AA54D-B3AF-4B84-9659-7693DD2E41CE}" dt="2026-10-01T08:42:58.013" v="822" actId="478"/>
          <ac:spMkLst>
            <pc:docMk/>
            <pc:sldMk cId="3225198511" sldId="269"/>
            <ac:spMk id="3" creationId="{AE97B961-A952-6666-1597-5CC03997CF66}"/>
          </ac:spMkLst>
        </pc:spChg>
        <pc:spChg chg="add mod">
          <ac:chgData name="Izak Van Der Westhuizen" userId="5a65e2cf-ac11-41e5-9667-2b0cebb57fcc" providerId="ADAL" clId="{763AA54D-B3AF-4B84-9659-7693DD2E41CE}" dt="2026-10-02T07:33:46.285" v="2406" actId="1076"/>
          <ac:spMkLst>
            <pc:docMk/>
            <pc:sldMk cId="3225198511" sldId="269"/>
            <ac:spMk id="7" creationId="{E25D0504-A5E5-1619-0023-2657707640A6}"/>
          </ac:spMkLst>
        </pc:spChg>
        <pc:spChg chg="add mod">
          <ac:chgData name="Izak Van Der Westhuizen" userId="5a65e2cf-ac11-41e5-9667-2b0cebb57fcc" providerId="ADAL" clId="{763AA54D-B3AF-4B84-9659-7693DD2E41CE}" dt="2026-10-02T07:34:10.029" v="2413" actId="1035"/>
          <ac:spMkLst>
            <pc:docMk/>
            <pc:sldMk cId="3225198511" sldId="269"/>
            <ac:spMk id="9" creationId="{0D903CA4-3DF4-7D15-BFC2-B139528375B0}"/>
          </ac:spMkLst>
        </pc:spChg>
        <pc:picChg chg="add mod">
          <ac:chgData name="Izak Van Der Westhuizen" userId="5a65e2cf-ac11-41e5-9667-2b0cebb57fcc" providerId="ADAL" clId="{763AA54D-B3AF-4B84-9659-7693DD2E41CE}" dt="2026-10-02T07:33:27.179" v="2402" actId="1038"/>
          <ac:picMkLst>
            <pc:docMk/>
            <pc:sldMk cId="3225198511" sldId="269"/>
            <ac:picMk id="5" creationId="{126528DD-0672-F565-0618-15FFDEC7EEDD}"/>
          </ac:picMkLst>
        </pc:picChg>
      </pc:sldChg>
      <pc:sldChg chg="addSp delSp modSp new del mod ord">
        <pc:chgData name="Izak Van Der Westhuizen" userId="5a65e2cf-ac11-41e5-9667-2b0cebb57fcc" providerId="ADAL" clId="{763AA54D-B3AF-4B84-9659-7693DD2E41CE}" dt="2026-10-01T09:16:26.640" v="1193" actId="47"/>
        <pc:sldMkLst>
          <pc:docMk/>
          <pc:sldMk cId="3938190443" sldId="270"/>
        </pc:sldMkLst>
        <pc:picChg chg="add del mod">
          <ac:chgData name="Izak Van Der Westhuizen" userId="5a65e2cf-ac11-41e5-9667-2b0cebb57fcc" providerId="ADAL" clId="{763AA54D-B3AF-4B84-9659-7693DD2E41CE}" dt="2026-10-01T09:11:33.659" v="1124" actId="478"/>
          <ac:picMkLst>
            <pc:docMk/>
            <pc:sldMk cId="3938190443" sldId="270"/>
            <ac:picMk id="5" creationId="{2B3E5415-82F9-6533-4827-5A66A55FCACE}"/>
          </ac:picMkLst>
        </pc:picChg>
      </pc:sldChg>
      <pc:sldChg chg="addSp delSp new del mod">
        <pc:chgData name="Izak Van Der Westhuizen" userId="5a65e2cf-ac11-41e5-9667-2b0cebb57fcc" providerId="ADAL" clId="{763AA54D-B3AF-4B84-9659-7693DD2E41CE}" dt="2026-10-01T09:16:32.919" v="1196" actId="47"/>
        <pc:sldMkLst>
          <pc:docMk/>
          <pc:sldMk cId="1911997040" sldId="271"/>
        </pc:sldMkLst>
      </pc:sldChg>
      <pc:sldChg chg="addSp delSp modSp add mod">
        <pc:chgData name="Izak Van Der Westhuizen" userId="5a65e2cf-ac11-41e5-9667-2b0cebb57fcc" providerId="ADAL" clId="{763AA54D-B3AF-4B84-9659-7693DD2E41CE}" dt="2026-10-02T07:34:27.070" v="2414" actId="255"/>
        <pc:sldMkLst>
          <pc:docMk/>
          <pc:sldMk cId="0" sldId="276"/>
        </pc:sldMkLst>
        <pc:spChg chg="mod">
          <ac:chgData name="Izak Van Der Westhuizen" userId="5a65e2cf-ac11-41e5-9667-2b0cebb57fcc" providerId="ADAL" clId="{763AA54D-B3AF-4B84-9659-7693DD2E41CE}" dt="2026-10-02T07:34:27.070" v="2414" actId="255"/>
          <ac:spMkLst>
            <pc:docMk/>
            <pc:sldMk cId="0" sldId="276"/>
            <ac:spMk id="2" creationId="{7B5BA1CF-E989-D1CE-5AF5-C63F5CD22C27}"/>
          </ac:spMkLst>
        </pc:spChg>
        <pc:spChg chg="mod">
          <ac:chgData name="Izak Van Der Westhuizen" userId="5a65e2cf-ac11-41e5-9667-2b0cebb57fcc" providerId="ADAL" clId="{763AA54D-B3AF-4B84-9659-7693DD2E41CE}" dt="2026-10-02T07:28:57.210" v="2346" actId="20577"/>
          <ac:spMkLst>
            <pc:docMk/>
            <pc:sldMk cId="0" sldId="276"/>
            <ac:spMk id="3" creationId="{7AEE418C-D2D6-624F-DB91-6A76C71A92FD}"/>
          </ac:spMkLst>
        </pc:spChg>
        <pc:spChg chg="mod">
          <ac:chgData name="Izak Van Der Westhuizen" userId="5a65e2cf-ac11-41e5-9667-2b0cebb57fcc" providerId="ADAL" clId="{763AA54D-B3AF-4B84-9659-7693DD2E41CE}" dt="2026-10-02T07:30:50.935" v="2378" actId="1035"/>
          <ac:spMkLst>
            <pc:docMk/>
            <pc:sldMk cId="0" sldId="276"/>
            <ac:spMk id="4" creationId="{AC91177D-4DBE-5A2B-C87B-34ABF811B0D1}"/>
          </ac:spMkLst>
        </pc:spChg>
        <pc:spChg chg="del mod">
          <ac:chgData name="Izak Van Der Westhuizen" userId="5a65e2cf-ac11-41e5-9667-2b0cebb57fcc" providerId="ADAL" clId="{763AA54D-B3AF-4B84-9659-7693DD2E41CE}" dt="2026-10-01T08:47:17.552" v="889" actId="478"/>
          <ac:spMkLst>
            <pc:docMk/>
            <pc:sldMk cId="0" sldId="276"/>
            <ac:spMk id="5" creationId="{7245DAC0-66E9-57D4-F58D-5B00B9154631}"/>
          </ac:spMkLst>
        </pc:spChg>
        <pc:spChg chg="del mod">
          <ac:chgData name="Izak Van Der Westhuizen" userId="5a65e2cf-ac11-41e5-9667-2b0cebb57fcc" providerId="ADAL" clId="{763AA54D-B3AF-4B84-9659-7693DD2E41CE}" dt="2026-10-01T09:13:22.574" v="1141" actId="478"/>
          <ac:spMkLst>
            <pc:docMk/>
            <pc:sldMk cId="0" sldId="276"/>
            <ac:spMk id="6" creationId="{CB51F6F7-5BE5-A2D4-6D3A-D00AE6ABAD1D}"/>
          </ac:spMkLst>
        </pc:spChg>
        <pc:spChg chg="add del mod">
          <ac:chgData name="Izak Van Der Westhuizen" userId="5a65e2cf-ac11-41e5-9667-2b0cebb57fcc" providerId="ADAL" clId="{763AA54D-B3AF-4B84-9659-7693DD2E41CE}" dt="2026-10-01T08:50:04.805" v="951" actId="478"/>
          <ac:spMkLst>
            <pc:docMk/>
            <pc:sldMk cId="0" sldId="276"/>
            <ac:spMk id="7" creationId="{C15D15DD-1F52-46DB-6292-06DD69FF45F1}"/>
          </ac:spMkLst>
        </pc:spChg>
        <pc:spChg chg="del mod">
          <ac:chgData name="Izak Van Der Westhuizen" userId="5a65e2cf-ac11-41e5-9667-2b0cebb57fcc" providerId="ADAL" clId="{763AA54D-B3AF-4B84-9659-7693DD2E41CE}" dt="2026-10-01T08:49:07.277" v="929" actId="478"/>
          <ac:spMkLst>
            <pc:docMk/>
            <pc:sldMk cId="0" sldId="276"/>
            <ac:spMk id="8" creationId="{96861BEF-6521-0D17-8243-EE97EA813AFA}"/>
          </ac:spMkLst>
        </pc:spChg>
        <pc:spChg chg="mod">
          <ac:chgData name="Izak Van Der Westhuizen" userId="5a65e2cf-ac11-41e5-9667-2b0cebb57fcc" providerId="ADAL" clId="{763AA54D-B3AF-4B84-9659-7693DD2E41CE}" dt="2026-10-02T07:30:31.518" v="2374" actId="20577"/>
          <ac:spMkLst>
            <pc:docMk/>
            <pc:sldMk cId="0" sldId="276"/>
            <ac:spMk id="11" creationId="{0E8AF0F3-1288-8D1E-7347-36071862BA14}"/>
          </ac:spMkLst>
        </pc:spChg>
        <pc:picChg chg="del mod">
          <ac:chgData name="Izak Van Der Westhuizen" userId="5a65e2cf-ac11-41e5-9667-2b0cebb57fcc" providerId="ADAL" clId="{763AA54D-B3AF-4B84-9659-7693DD2E41CE}" dt="2026-10-01T09:02:55.964" v="1070" actId="478"/>
          <ac:picMkLst>
            <pc:docMk/>
            <pc:sldMk cId="0" sldId="276"/>
            <ac:picMk id="9" creationId="{940985D8-72F0-FA87-F4C0-BFF171413422}"/>
          </ac:picMkLst>
        </pc:picChg>
        <pc:picChg chg="mod">
          <ac:chgData name="Izak Van Der Westhuizen" userId="5a65e2cf-ac11-41e5-9667-2b0cebb57fcc" providerId="ADAL" clId="{763AA54D-B3AF-4B84-9659-7693DD2E41CE}" dt="2026-10-02T07:29:51.743" v="2360" actId="1037"/>
          <ac:picMkLst>
            <pc:docMk/>
            <pc:sldMk cId="0" sldId="276"/>
            <ac:picMk id="10" creationId="{9764B51E-A5DD-7E83-68DF-A83F3C754091}"/>
          </ac:picMkLst>
        </pc:picChg>
        <pc:picChg chg="mod">
          <ac:chgData name="Izak Van Der Westhuizen" userId="5a65e2cf-ac11-41e5-9667-2b0cebb57fcc" providerId="ADAL" clId="{763AA54D-B3AF-4B84-9659-7693DD2E41CE}" dt="2026-10-02T07:30:47.417" v="2376" actId="1076"/>
          <ac:picMkLst>
            <pc:docMk/>
            <pc:sldMk cId="0" sldId="276"/>
            <ac:picMk id="12" creationId="{30E66764-CDEF-446A-D5D7-BC484F213984}"/>
          </ac:picMkLst>
        </pc:picChg>
        <pc:picChg chg="mod">
          <ac:chgData name="Izak Van Der Westhuizen" userId="5a65e2cf-ac11-41e5-9667-2b0cebb57fcc" providerId="ADAL" clId="{763AA54D-B3AF-4B84-9659-7693DD2E41CE}" dt="2026-10-02T07:30:17.835" v="2366" actId="1076"/>
          <ac:picMkLst>
            <pc:docMk/>
            <pc:sldMk cId="0" sldId="276"/>
            <ac:picMk id="13" creationId="{B88035B1-E7B3-F6EE-3026-FAC172576A96}"/>
          </ac:picMkLst>
        </pc:picChg>
      </pc:sldChg>
      <pc:sldChg chg="modSp add mod">
        <pc:chgData name="Izak Van Der Westhuizen" userId="5a65e2cf-ac11-41e5-9667-2b0cebb57fcc" providerId="ADAL" clId="{763AA54D-B3AF-4B84-9659-7693DD2E41CE}" dt="2026-10-02T07:34:40.724" v="2416" actId="255"/>
        <pc:sldMkLst>
          <pc:docMk/>
          <pc:sldMk cId="0" sldId="277"/>
        </pc:sldMkLst>
        <pc:spChg chg="mod">
          <ac:chgData name="Izak Van Der Westhuizen" userId="5a65e2cf-ac11-41e5-9667-2b0cebb57fcc" providerId="ADAL" clId="{763AA54D-B3AF-4B84-9659-7693DD2E41CE}" dt="2026-10-02T07:34:40.724" v="2416" actId="255"/>
          <ac:spMkLst>
            <pc:docMk/>
            <pc:sldMk cId="0" sldId="277"/>
            <ac:spMk id="2" creationId="{D694BA79-E221-4FB0-2148-7150C7FFBEB5}"/>
          </ac:spMkLst>
        </pc:spChg>
        <pc:spChg chg="mod">
          <ac:chgData name="Izak Van Der Westhuizen" userId="5a65e2cf-ac11-41e5-9667-2b0cebb57fcc" providerId="ADAL" clId="{763AA54D-B3AF-4B84-9659-7693DD2E41CE}" dt="2026-10-01T09:05:32.762" v="1092" actId="1076"/>
          <ac:spMkLst>
            <pc:docMk/>
            <pc:sldMk cId="0" sldId="277"/>
            <ac:spMk id="5" creationId="{40B16300-B4AD-ECCD-6E5D-E4191DFF86C7}"/>
          </ac:spMkLst>
        </pc:spChg>
        <pc:picChg chg="mod">
          <ac:chgData name="Izak Van Der Westhuizen" userId="5a65e2cf-ac11-41e5-9667-2b0cebb57fcc" providerId="ADAL" clId="{763AA54D-B3AF-4B84-9659-7693DD2E41CE}" dt="2026-10-01T09:05:34.190" v="1093" actId="1035"/>
          <ac:picMkLst>
            <pc:docMk/>
            <pc:sldMk cId="0" sldId="277"/>
            <ac:picMk id="3" creationId="{C33C6EF9-B27B-9B62-A0F2-826608676A27}"/>
          </ac:picMkLst>
        </pc:picChg>
      </pc:sldChg>
      <pc:sldChg chg="modSp add mod ord">
        <pc:chgData name="Izak Van Der Westhuizen" userId="5a65e2cf-ac11-41e5-9667-2b0cebb57fcc" providerId="ADAL" clId="{763AA54D-B3AF-4B84-9659-7693DD2E41CE}" dt="2026-10-02T07:32:56.709" v="2391" actId="255"/>
        <pc:sldMkLst>
          <pc:docMk/>
          <pc:sldMk cId="0" sldId="278"/>
        </pc:sldMkLst>
        <pc:spChg chg="mod">
          <ac:chgData name="Izak Van Der Westhuizen" userId="5a65e2cf-ac11-41e5-9667-2b0cebb57fcc" providerId="ADAL" clId="{763AA54D-B3AF-4B84-9659-7693DD2E41CE}" dt="2026-10-02T07:32:56.709" v="2391" actId="255"/>
          <ac:spMkLst>
            <pc:docMk/>
            <pc:sldMk cId="0" sldId="278"/>
            <ac:spMk id="3" creationId="{0D0BFE4E-753D-182D-1E8B-1C7EF92D6E50}"/>
          </ac:spMkLst>
        </pc:spChg>
        <pc:spChg chg="mod">
          <ac:chgData name="Izak Van Der Westhuizen" userId="5a65e2cf-ac11-41e5-9667-2b0cebb57fcc" providerId="ADAL" clId="{763AA54D-B3AF-4B84-9659-7693DD2E41CE}" dt="2026-10-01T09:06:08.975" v="1102" actId="1036"/>
          <ac:spMkLst>
            <pc:docMk/>
            <pc:sldMk cId="0" sldId="278"/>
            <ac:spMk id="7" creationId="{A11DDD5A-959F-7058-FA38-B57CCB1E05B3}"/>
          </ac:spMkLst>
        </pc:spChg>
        <pc:spChg chg="mod">
          <ac:chgData name="Izak Van Der Westhuizen" userId="5a65e2cf-ac11-41e5-9667-2b0cebb57fcc" providerId="ADAL" clId="{763AA54D-B3AF-4B84-9659-7693DD2E41CE}" dt="2026-10-01T09:06:14.284" v="1106" actId="1035"/>
          <ac:spMkLst>
            <pc:docMk/>
            <pc:sldMk cId="0" sldId="278"/>
            <ac:spMk id="9" creationId="{0657A2F8-F378-E0CA-3F2D-605E079F48C8}"/>
          </ac:spMkLst>
        </pc:spChg>
        <pc:spChg chg="mod">
          <ac:chgData name="Izak Van Der Westhuizen" userId="5a65e2cf-ac11-41e5-9667-2b0cebb57fcc" providerId="ADAL" clId="{763AA54D-B3AF-4B84-9659-7693DD2E41CE}" dt="2026-10-01T09:06:14.284" v="1106" actId="1035"/>
          <ac:spMkLst>
            <pc:docMk/>
            <pc:sldMk cId="0" sldId="278"/>
            <ac:spMk id="11" creationId="{051D8AA2-E7E0-835C-0B8C-F8AE3078F122}"/>
          </ac:spMkLst>
        </pc:spChg>
        <pc:picChg chg="mod">
          <ac:chgData name="Izak Van Der Westhuizen" userId="5a65e2cf-ac11-41e5-9667-2b0cebb57fcc" providerId="ADAL" clId="{763AA54D-B3AF-4B84-9659-7693DD2E41CE}" dt="2026-10-01T09:06:03.692" v="1097" actId="1035"/>
          <ac:picMkLst>
            <pc:docMk/>
            <pc:sldMk cId="0" sldId="278"/>
            <ac:picMk id="6" creationId="{61B0AD81-DF47-B4F6-17B7-AE1F7622EF7A}"/>
          </ac:picMkLst>
        </pc:picChg>
      </pc:sldChg>
      <pc:sldChg chg="modSp add mod">
        <pc:chgData name="Izak Van Der Westhuizen" userId="5a65e2cf-ac11-41e5-9667-2b0cebb57fcc" providerId="ADAL" clId="{763AA54D-B3AF-4B84-9659-7693DD2E41CE}" dt="2026-10-02T07:36:01.899" v="2446" actId="113"/>
        <pc:sldMkLst>
          <pc:docMk/>
          <pc:sldMk cId="0" sldId="279"/>
        </pc:sldMkLst>
        <pc:spChg chg="mod">
          <ac:chgData name="Izak Van Der Westhuizen" userId="5a65e2cf-ac11-41e5-9667-2b0cebb57fcc" providerId="ADAL" clId="{763AA54D-B3AF-4B84-9659-7693DD2E41CE}" dt="2026-10-02T07:36:01.899" v="2446" actId="113"/>
          <ac:spMkLst>
            <pc:docMk/>
            <pc:sldMk cId="0" sldId="279"/>
            <ac:spMk id="2" creationId="{439AEA6D-FC44-CF46-B811-0D202C19CB2E}"/>
          </ac:spMkLst>
        </pc:spChg>
        <pc:spChg chg="mod">
          <ac:chgData name="Izak Van Der Westhuizen" userId="5a65e2cf-ac11-41e5-9667-2b0cebb57fcc" providerId="ADAL" clId="{763AA54D-B3AF-4B84-9659-7693DD2E41CE}" dt="2026-10-02T07:35:41.921" v="2442" actId="12"/>
          <ac:spMkLst>
            <pc:docMk/>
            <pc:sldMk cId="0" sldId="279"/>
            <ac:spMk id="4" creationId="{C9B1BE85-5E4B-AD5E-D9A0-88050FD46211}"/>
          </ac:spMkLst>
        </pc:spChg>
        <pc:picChg chg="mod">
          <ac:chgData name="Izak Van Der Westhuizen" userId="5a65e2cf-ac11-41e5-9667-2b0cebb57fcc" providerId="ADAL" clId="{763AA54D-B3AF-4B84-9659-7693DD2E41CE}" dt="2026-10-01T09:06:24.348" v="1108" actId="1076"/>
          <ac:picMkLst>
            <pc:docMk/>
            <pc:sldMk cId="0" sldId="279"/>
            <ac:picMk id="3" creationId="{E4B6CA47-F60C-B139-61D7-887ADCF2C5BA}"/>
          </ac:picMkLst>
        </pc:picChg>
      </pc:sldChg>
      <pc:sldChg chg="modSp add mod ord">
        <pc:chgData name="Izak Van Der Westhuizen" userId="5a65e2cf-ac11-41e5-9667-2b0cebb57fcc" providerId="ADAL" clId="{763AA54D-B3AF-4B84-9659-7693DD2E41CE}" dt="2026-10-02T07:27:21.908" v="2325" actId="14100"/>
        <pc:sldMkLst>
          <pc:docMk/>
          <pc:sldMk cId="0" sldId="284"/>
        </pc:sldMkLst>
        <pc:spChg chg="mod">
          <ac:chgData name="Izak Van Der Westhuizen" userId="5a65e2cf-ac11-41e5-9667-2b0cebb57fcc" providerId="ADAL" clId="{763AA54D-B3AF-4B84-9659-7693DD2E41CE}" dt="2026-10-02T07:27:21.908" v="2325" actId="14100"/>
          <ac:spMkLst>
            <pc:docMk/>
            <pc:sldMk cId="0" sldId="284"/>
            <ac:spMk id="2" creationId="{B3E9E40A-D41A-A45F-092F-ED512ADE6512}"/>
          </ac:spMkLst>
        </pc:spChg>
        <pc:spChg chg="mod">
          <ac:chgData name="Izak Van Der Westhuizen" userId="5a65e2cf-ac11-41e5-9667-2b0cebb57fcc" providerId="ADAL" clId="{763AA54D-B3AF-4B84-9659-7693DD2E41CE}" dt="2026-10-01T08:59:41.560" v="1065" actId="121"/>
          <ac:spMkLst>
            <pc:docMk/>
            <pc:sldMk cId="0" sldId="284"/>
            <ac:spMk id="5" creationId="{A1CC2F05-F90B-2490-09E6-3397BEAB9728}"/>
          </ac:spMkLst>
        </pc:spChg>
        <pc:picChg chg="mod">
          <ac:chgData name="Izak Van Der Westhuizen" userId="5a65e2cf-ac11-41e5-9667-2b0cebb57fcc" providerId="ADAL" clId="{763AA54D-B3AF-4B84-9659-7693DD2E41CE}" dt="2026-10-01T07:35:02.862" v="784" actId="1035"/>
          <ac:picMkLst>
            <pc:docMk/>
            <pc:sldMk cId="0" sldId="284"/>
            <ac:picMk id="6" creationId="{31E9A579-FAD4-2B84-16EE-9F7B9F28F59A}"/>
          </ac:picMkLst>
        </pc:picChg>
      </pc:sldChg>
      <pc:sldChg chg="modSp add mod ord">
        <pc:chgData name="Izak Van Der Westhuizen" userId="5a65e2cf-ac11-41e5-9667-2b0cebb57fcc" providerId="ADAL" clId="{763AA54D-B3AF-4B84-9659-7693DD2E41CE}" dt="2026-10-02T08:43:17.510" v="2614" actId="20577"/>
        <pc:sldMkLst>
          <pc:docMk/>
          <pc:sldMk cId="0" sldId="285"/>
        </pc:sldMkLst>
        <pc:spChg chg="mod">
          <ac:chgData name="Izak Van Der Westhuizen" userId="5a65e2cf-ac11-41e5-9667-2b0cebb57fcc" providerId="ADAL" clId="{763AA54D-B3AF-4B84-9659-7693DD2E41CE}" dt="2026-10-02T07:27:49.482" v="2329" actId="14100"/>
          <ac:spMkLst>
            <pc:docMk/>
            <pc:sldMk cId="0" sldId="285"/>
            <ac:spMk id="2" creationId="{395C980E-21E2-0092-5538-33295B2DC74A}"/>
          </ac:spMkLst>
        </pc:spChg>
        <pc:spChg chg="mod">
          <ac:chgData name="Izak Van Der Westhuizen" userId="5a65e2cf-ac11-41e5-9667-2b0cebb57fcc" providerId="ADAL" clId="{763AA54D-B3AF-4B84-9659-7693DD2E41CE}" dt="2026-10-02T08:43:17.510" v="2614" actId="20577"/>
          <ac:spMkLst>
            <pc:docMk/>
            <pc:sldMk cId="0" sldId="285"/>
            <ac:spMk id="3" creationId="{BB172636-C0ED-C555-2138-6263321CAD0B}"/>
          </ac:spMkLst>
        </pc:spChg>
        <pc:spChg chg="mod">
          <ac:chgData name="Izak Van Der Westhuizen" userId="5a65e2cf-ac11-41e5-9667-2b0cebb57fcc" providerId="ADAL" clId="{763AA54D-B3AF-4B84-9659-7693DD2E41CE}" dt="2026-10-01T08:59:54.680" v="1068" actId="1038"/>
          <ac:spMkLst>
            <pc:docMk/>
            <pc:sldMk cId="0" sldId="285"/>
            <ac:spMk id="4" creationId="{ADB7C371-3C8E-8CD6-0276-5440FFAFFE02}"/>
          </ac:spMkLst>
        </pc:spChg>
        <pc:picChg chg="mod">
          <ac:chgData name="Izak Van Der Westhuizen" userId="5a65e2cf-ac11-41e5-9667-2b0cebb57fcc" providerId="ADAL" clId="{763AA54D-B3AF-4B84-9659-7693DD2E41CE}" dt="2026-10-01T08:59:54.680" v="1068" actId="1038"/>
          <ac:picMkLst>
            <pc:docMk/>
            <pc:sldMk cId="0" sldId="285"/>
            <ac:picMk id="5" creationId="{E362BE3E-FF63-B2C5-6EDD-F309785812BA}"/>
          </ac:picMkLst>
        </pc:picChg>
        <pc:picChg chg="mod">
          <ac:chgData name="Izak Van Der Westhuizen" userId="5a65e2cf-ac11-41e5-9667-2b0cebb57fcc" providerId="ADAL" clId="{763AA54D-B3AF-4B84-9659-7693DD2E41CE}" dt="2026-10-01T07:47:40.993" v="805" actId="1035"/>
          <ac:picMkLst>
            <pc:docMk/>
            <pc:sldMk cId="0" sldId="285"/>
            <ac:picMk id="6" creationId="{CD2D7321-C8E9-F5ED-61F9-67B2D9969D8F}"/>
          </ac:picMkLst>
        </pc:picChg>
      </pc:sldChg>
      <pc:sldChg chg="addSp delSp modSp add mod">
        <pc:chgData name="Izak Van Der Westhuizen" userId="5a65e2cf-ac11-41e5-9667-2b0cebb57fcc" providerId="ADAL" clId="{763AA54D-B3AF-4B84-9659-7693DD2E41CE}" dt="2026-10-02T07:09:37.544" v="1959" actId="1036"/>
        <pc:sldMkLst>
          <pc:docMk/>
          <pc:sldMk cId="2050599701" sldId="286"/>
        </pc:sldMkLst>
        <pc:spChg chg="mod">
          <ac:chgData name="Izak Van Der Westhuizen" userId="5a65e2cf-ac11-41e5-9667-2b0cebb57fcc" providerId="ADAL" clId="{763AA54D-B3AF-4B84-9659-7693DD2E41CE}" dt="2026-10-02T06:44:38.880" v="1703" actId="20577"/>
          <ac:spMkLst>
            <pc:docMk/>
            <pc:sldMk cId="2050599701" sldId="286"/>
            <ac:spMk id="5" creationId="{358D4062-6254-DDBA-FFED-1A899AD8B43C}"/>
          </ac:spMkLst>
        </pc:spChg>
        <pc:spChg chg="add mod">
          <ac:chgData name="Izak Van Der Westhuizen" userId="5a65e2cf-ac11-41e5-9667-2b0cebb57fcc" providerId="ADAL" clId="{763AA54D-B3AF-4B84-9659-7693DD2E41CE}" dt="2026-10-02T07:09:37.544" v="1959" actId="1036"/>
          <ac:spMkLst>
            <pc:docMk/>
            <pc:sldMk cId="2050599701" sldId="286"/>
            <ac:spMk id="7" creationId="{205F90B5-AFC6-6A35-8FF0-4FA998FB52DA}"/>
          </ac:spMkLst>
        </pc:spChg>
        <pc:spChg chg="del mod">
          <ac:chgData name="Izak Van Der Westhuizen" userId="5a65e2cf-ac11-41e5-9667-2b0cebb57fcc" providerId="ADAL" clId="{763AA54D-B3AF-4B84-9659-7693DD2E41CE}" dt="2026-10-01T22:05:58.254" v="1586" actId="478"/>
          <ac:spMkLst>
            <pc:docMk/>
            <pc:sldMk cId="2050599701" sldId="286"/>
            <ac:spMk id="7" creationId="{76C6ACA3-019E-6D02-8A11-B1FDB9BBC041}"/>
          </ac:spMkLst>
        </pc:spChg>
        <pc:spChg chg="del">
          <ac:chgData name="Izak Van Der Westhuizen" userId="5a65e2cf-ac11-41e5-9667-2b0cebb57fcc" providerId="ADAL" clId="{763AA54D-B3AF-4B84-9659-7693DD2E41CE}" dt="2026-10-01T07:13:41.030" v="465" actId="478"/>
          <ac:spMkLst>
            <pc:docMk/>
            <pc:sldMk cId="2050599701" sldId="286"/>
            <ac:spMk id="8" creationId="{B45C7842-F0FB-556F-E03C-A4BAB3052ED1}"/>
          </ac:spMkLst>
        </pc:spChg>
        <pc:spChg chg="mod">
          <ac:chgData name="Izak Van Der Westhuizen" userId="5a65e2cf-ac11-41e5-9667-2b0cebb57fcc" providerId="ADAL" clId="{763AA54D-B3AF-4B84-9659-7693DD2E41CE}" dt="2026-10-02T06:45:18.953" v="1711" actId="1076"/>
          <ac:spMkLst>
            <pc:docMk/>
            <pc:sldMk cId="2050599701" sldId="286"/>
            <ac:spMk id="14" creationId="{B5615D25-34ED-C583-FC99-96CA6509B83D}"/>
          </ac:spMkLst>
        </pc:spChg>
        <pc:picChg chg="del">
          <ac:chgData name="Izak Van Der Westhuizen" userId="5a65e2cf-ac11-41e5-9667-2b0cebb57fcc" providerId="ADAL" clId="{763AA54D-B3AF-4B84-9659-7693DD2E41CE}" dt="2026-10-01T22:02:49.155" v="1581" actId="478"/>
          <ac:picMkLst>
            <pc:docMk/>
            <pc:sldMk cId="2050599701" sldId="286"/>
            <ac:picMk id="3" creationId="{6486AE4B-E901-F647-D0D7-C0A232203600}"/>
          </ac:picMkLst>
        </pc:picChg>
        <pc:picChg chg="add mod">
          <ac:chgData name="Izak Van Der Westhuizen" userId="5a65e2cf-ac11-41e5-9667-2b0cebb57fcc" providerId="ADAL" clId="{763AA54D-B3AF-4B84-9659-7693DD2E41CE}" dt="2026-10-02T06:56:08.656" v="1714" actId="1076"/>
          <ac:picMkLst>
            <pc:docMk/>
            <pc:sldMk cId="2050599701" sldId="286"/>
            <ac:picMk id="3" creationId="{71E0D380-F32A-C824-28B0-4EA9956665B1}"/>
          </ac:picMkLst>
        </pc:picChg>
        <pc:picChg chg="add del mod">
          <ac:chgData name="Izak Van Der Westhuizen" userId="5a65e2cf-ac11-41e5-9667-2b0cebb57fcc" providerId="ADAL" clId="{763AA54D-B3AF-4B84-9659-7693DD2E41CE}" dt="2026-10-02T06:56:00.154" v="1712" actId="478"/>
          <ac:picMkLst>
            <pc:docMk/>
            <pc:sldMk cId="2050599701" sldId="286"/>
            <ac:picMk id="4" creationId="{78756F7F-56D0-E0F9-F656-36D975DCC5E0}"/>
          </ac:picMkLst>
        </pc:picChg>
        <pc:picChg chg="del">
          <ac:chgData name="Izak Van Der Westhuizen" userId="5a65e2cf-ac11-41e5-9667-2b0cebb57fcc" providerId="ADAL" clId="{763AA54D-B3AF-4B84-9659-7693DD2E41CE}" dt="2026-10-01T07:13:38.854" v="464" actId="478"/>
          <ac:picMkLst>
            <pc:docMk/>
            <pc:sldMk cId="2050599701" sldId="286"/>
            <ac:picMk id="4" creationId="{EA8538C9-2E38-EDF4-FE7F-36594FC0DF80}"/>
          </ac:picMkLst>
        </pc:picChg>
        <pc:picChg chg="mod">
          <ac:chgData name="Izak Van Der Westhuizen" userId="5a65e2cf-ac11-41e5-9667-2b0cebb57fcc" providerId="ADAL" clId="{763AA54D-B3AF-4B84-9659-7693DD2E41CE}" dt="2026-10-02T06:44:55.945" v="1707" actId="1076"/>
          <ac:picMkLst>
            <pc:docMk/>
            <pc:sldMk cId="2050599701" sldId="286"/>
            <ac:picMk id="12" creationId="{226B8F0A-80E3-BE0E-2C57-4E84D0FB7B22}"/>
          </ac:picMkLst>
        </pc:picChg>
      </pc:sldChg>
      <pc:sldChg chg="addSp delSp modSp add mod">
        <pc:chgData name="Izak Van Der Westhuizen" userId="5a65e2cf-ac11-41e5-9667-2b0cebb57fcc" providerId="ADAL" clId="{763AA54D-B3AF-4B84-9659-7693DD2E41CE}" dt="2026-10-02T07:08:26.908" v="1950" actId="15"/>
        <pc:sldMkLst>
          <pc:docMk/>
          <pc:sldMk cId="0" sldId="287"/>
        </pc:sldMkLst>
        <pc:spChg chg="mod">
          <ac:chgData name="Izak Van Der Westhuizen" userId="5a65e2cf-ac11-41e5-9667-2b0cebb57fcc" providerId="ADAL" clId="{763AA54D-B3AF-4B84-9659-7693DD2E41CE}" dt="2026-10-01T07:06:42.785" v="417" actId="20577"/>
          <ac:spMkLst>
            <pc:docMk/>
            <pc:sldMk cId="0" sldId="287"/>
            <ac:spMk id="2" creationId="{299DBE38-8E72-7F62-54CE-1E50E7CC33C7}"/>
          </ac:spMkLst>
        </pc:spChg>
        <pc:spChg chg="del mod">
          <ac:chgData name="Izak Van Der Westhuizen" userId="5a65e2cf-ac11-41e5-9667-2b0cebb57fcc" providerId="ADAL" clId="{763AA54D-B3AF-4B84-9659-7693DD2E41CE}" dt="2026-10-01T07:06:53.200" v="419" actId="478"/>
          <ac:spMkLst>
            <pc:docMk/>
            <pc:sldMk cId="0" sldId="287"/>
            <ac:spMk id="3" creationId="{FDC3BBBF-65B3-4012-7D7A-E1D31F7E298F}"/>
          </ac:spMkLst>
        </pc:spChg>
        <pc:spChg chg="mod">
          <ac:chgData name="Izak Van Der Westhuizen" userId="5a65e2cf-ac11-41e5-9667-2b0cebb57fcc" providerId="ADAL" clId="{763AA54D-B3AF-4B84-9659-7693DD2E41CE}" dt="2026-10-01T21:59:19.630" v="1552" actId="1038"/>
          <ac:spMkLst>
            <pc:docMk/>
            <pc:sldMk cId="0" sldId="287"/>
            <ac:spMk id="4" creationId="{AFDB6E70-3623-CA6F-F2B3-6E3ECEB01E75}"/>
          </ac:spMkLst>
        </pc:spChg>
        <pc:spChg chg="mod">
          <ac:chgData name="Izak Van Der Westhuizen" userId="5a65e2cf-ac11-41e5-9667-2b0cebb57fcc" providerId="ADAL" clId="{763AA54D-B3AF-4B84-9659-7693DD2E41CE}" dt="2026-10-02T07:08:26.908" v="1950" actId="15"/>
          <ac:spMkLst>
            <pc:docMk/>
            <pc:sldMk cId="0" sldId="287"/>
            <ac:spMk id="7" creationId="{EDC6907E-0519-DE69-607A-C351CC54B156}"/>
          </ac:spMkLst>
        </pc:spChg>
        <pc:picChg chg="add del">
          <ac:chgData name="Izak Van Der Westhuizen" userId="5a65e2cf-ac11-41e5-9667-2b0cebb57fcc" providerId="ADAL" clId="{763AA54D-B3AF-4B84-9659-7693DD2E41CE}" dt="2026-10-01T07:11:00.794" v="459" actId="21"/>
          <ac:picMkLst>
            <pc:docMk/>
            <pc:sldMk cId="0" sldId="287"/>
            <ac:picMk id="8" creationId="{F52C6729-041E-CBF2-4F8A-7C279AC30BCB}"/>
          </ac:picMkLst>
        </pc:picChg>
      </pc:sldChg>
      <pc:sldChg chg="addSp modSp add mod">
        <pc:chgData name="Izak Van Der Westhuizen" userId="5a65e2cf-ac11-41e5-9667-2b0cebb57fcc" providerId="ADAL" clId="{763AA54D-B3AF-4B84-9659-7693DD2E41CE}" dt="2026-10-02T07:25:27.421" v="2318" actId="113"/>
        <pc:sldMkLst>
          <pc:docMk/>
          <pc:sldMk cId="1829000354" sldId="288"/>
        </pc:sldMkLst>
        <pc:spChg chg="mod">
          <ac:chgData name="Izak Van Der Westhuizen" userId="5a65e2cf-ac11-41e5-9667-2b0cebb57fcc" providerId="ADAL" clId="{763AA54D-B3AF-4B84-9659-7693DD2E41CE}" dt="2026-10-02T07:25:27.421" v="2318" actId="113"/>
          <ac:spMkLst>
            <pc:docMk/>
            <pc:sldMk cId="1829000354" sldId="288"/>
            <ac:spMk id="2" creationId="{7AE23264-8955-2D65-620E-88829EA9AA67}"/>
          </ac:spMkLst>
        </pc:spChg>
        <pc:picChg chg="add mod">
          <ac:chgData name="Izak Van Der Westhuizen" userId="5a65e2cf-ac11-41e5-9667-2b0cebb57fcc" providerId="ADAL" clId="{763AA54D-B3AF-4B84-9659-7693DD2E41CE}" dt="2026-10-01T08:52:41.782" v="974" actId="1076"/>
          <ac:picMkLst>
            <pc:docMk/>
            <pc:sldMk cId="1829000354" sldId="288"/>
            <ac:picMk id="6" creationId="{1070969E-A197-92A5-67A9-F60BF6C2C8D9}"/>
          </ac:picMkLst>
        </pc:picChg>
      </pc:sldChg>
      <pc:sldChg chg="addSp modSp add mod">
        <pc:chgData name="Izak Van Der Westhuizen" userId="5a65e2cf-ac11-41e5-9667-2b0cebb57fcc" providerId="ADAL" clId="{763AA54D-B3AF-4B84-9659-7693DD2E41CE}" dt="2026-10-02T07:26:08.685" v="2320"/>
        <pc:sldMkLst>
          <pc:docMk/>
          <pc:sldMk cId="3970673204" sldId="289"/>
        </pc:sldMkLst>
        <pc:spChg chg="mod">
          <ac:chgData name="Izak Van Der Westhuizen" userId="5a65e2cf-ac11-41e5-9667-2b0cebb57fcc" providerId="ADAL" clId="{763AA54D-B3AF-4B84-9659-7693DD2E41CE}" dt="2026-10-02T07:26:08.685" v="2320"/>
          <ac:spMkLst>
            <pc:docMk/>
            <pc:sldMk cId="3970673204" sldId="289"/>
            <ac:spMk id="2" creationId="{8BA373C3-2D95-5AF2-4E46-56341B1F94AB}"/>
          </ac:spMkLst>
        </pc:spChg>
        <pc:picChg chg="add mod">
          <ac:chgData name="Izak Van Der Westhuizen" userId="5a65e2cf-ac11-41e5-9667-2b0cebb57fcc" providerId="ADAL" clId="{763AA54D-B3AF-4B84-9659-7693DD2E41CE}" dt="2026-10-01T08:56:47.745" v="1045" actId="1076"/>
          <ac:picMkLst>
            <pc:docMk/>
            <pc:sldMk cId="3970673204" sldId="289"/>
            <ac:picMk id="7" creationId="{14F35E11-64B8-1D92-F28F-1517AB6F9E64}"/>
          </ac:picMkLst>
        </pc:picChg>
      </pc:sldChg>
      <pc:sldChg chg="addSp modSp add mod">
        <pc:chgData name="Izak Van Der Westhuizen" userId="5a65e2cf-ac11-41e5-9667-2b0cebb57fcc" providerId="ADAL" clId="{763AA54D-B3AF-4B84-9659-7693DD2E41CE}" dt="2026-10-02T07:26:52.021" v="2321"/>
        <pc:sldMkLst>
          <pc:docMk/>
          <pc:sldMk cId="2444219208" sldId="290"/>
        </pc:sldMkLst>
        <pc:spChg chg="mod">
          <ac:chgData name="Izak Van Der Westhuizen" userId="5a65e2cf-ac11-41e5-9667-2b0cebb57fcc" providerId="ADAL" clId="{763AA54D-B3AF-4B84-9659-7693DD2E41CE}" dt="2026-10-02T07:26:52.021" v="2321"/>
          <ac:spMkLst>
            <pc:docMk/>
            <pc:sldMk cId="2444219208" sldId="290"/>
            <ac:spMk id="2" creationId="{5E001087-A3D6-4DB2-D3C8-68E4087BC9B3}"/>
          </ac:spMkLst>
        </pc:spChg>
        <pc:spChg chg="add mod">
          <ac:chgData name="Izak Van Der Westhuizen" userId="5a65e2cf-ac11-41e5-9667-2b0cebb57fcc" providerId="ADAL" clId="{763AA54D-B3AF-4B84-9659-7693DD2E41CE}" dt="2026-10-01T08:58:21.408" v="1063" actId="1035"/>
          <ac:spMkLst>
            <pc:docMk/>
            <pc:sldMk cId="2444219208" sldId="290"/>
            <ac:spMk id="10" creationId="{97CE9A46-C502-3FF6-EED7-8DAFEC68B711}"/>
          </ac:spMkLst>
        </pc:spChg>
        <pc:spChg chg="add mod">
          <ac:chgData name="Izak Van Der Westhuizen" userId="5a65e2cf-ac11-41e5-9667-2b0cebb57fcc" providerId="ADAL" clId="{763AA54D-B3AF-4B84-9659-7693DD2E41CE}" dt="2026-10-01T08:58:21.408" v="1063" actId="1035"/>
          <ac:spMkLst>
            <pc:docMk/>
            <pc:sldMk cId="2444219208" sldId="290"/>
            <ac:spMk id="12" creationId="{4FB8239E-4145-2B82-FD8D-82273108ACD4}"/>
          </ac:spMkLst>
        </pc:spChg>
        <pc:picChg chg="add mod">
          <ac:chgData name="Izak Van Der Westhuizen" userId="5a65e2cf-ac11-41e5-9667-2b0cebb57fcc" providerId="ADAL" clId="{763AA54D-B3AF-4B84-9659-7693DD2E41CE}" dt="2026-10-01T08:58:21.408" v="1063" actId="1035"/>
          <ac:picMkLst>
            <pc:docMk/>
            <pc:sldMk cId="2444219208" sldId="290"/>
            <ac:picMk id="8" creationId="{9DF60FC2-0680-7A0B-D99E-60D4011089F2}"/>
          </ac:picMkLst>
        </pc:picChg>
      </pc:sldChg>
      <pc:sldChg chg="addSp delSp modSp add del mod">
        <pc:chgData name="Izak Van Der Westhuizen" userId="5a65e2cf-ac11-41e5-9667-2b0cebb57fcc" providerId="ADAL" clId="{763AA54D-B3AF-4B84-9659-7693DD2E41CE}" dt="2026-10-02T07:31:38.422" v="2380" actId="47"/>
        <pc:sldMkLst>
          <pc:docMk/>
          <pc:sldMk cId="1131131672" sldId="291"/>
        </pc:sldMkLst>
        <pc:spChg chg="del">
          <ac:chgData name="Izak Van Der Westhuizen" userId="5a65e2cf-ac11-41e5-9667-2b0cebb57fcc" providerId="ADAL" clId="{763AA54D-B3AF-4B84-9659-7693DD2E41CE}" dt="2026-10-01T09:12:03.040" v="1131" actId="478"/>
          <ac:spMkLst>
            <pc:docMk/>
            <pc:sldMk cId="1131131672" sldId="291"/>
            <ac:spMk id="6" creationId="{7016B58D-FB52-4997-C251-636B4882EA3A}"/>
          </ac:spMkLst>
        </pc:spChg>
        <pc:spChg chg="add mod">
          <ac:chgData name="Izak Van Der Westhuizen" userId="5a65e2cf-ac11-41e5-9667-2b0cebb57fcc" providerId="ADAL" clId="{763AA54D-B3AF-4B84-9659-7693DD2E41CE}" dt="2026-10-01T09:13:00.684" v="1140" actId="1076"/>
          <ac:spMkLst>
            <pc:docMk/>
            <pc:sldMk cId="1131131672" sldId="291"/>
            <ac:spMk id="9" creationId="{A41A45AD-AB0F-4A22-4345-25015FBE5F0E}"/>
          </ac:spMkLst>
        </pc:spChg>
        <pc:picChg chg="add mod ord">
          <ac:chgData name="Izak Van Der Westhuizen" userId="5a65e2cf-ac11-41e5-9667-2b0cebb57fcc" providerId="ADAL" clId="{763AA54D-B3AF-4B84-9659-7693DD2E41CE}" dt="2026-10-01T09:12:18.925" v="1136" actId="167"/>
          <ac:picMkLst>
            <pc:docMk/>
            <pc:sldMk cId="1131131672" sldId="291"/>
            <ac:picMk id="7" creationId="{12FE5FB4-1641-A46C-3D1F-E9387B069C23}"/>
          </ac:picMkLst>
        </pc:picChg>
        <pc:picChg chg="del">
          <ac:chgData name="Izak Van Der Westhuizen" userId="5a65e2cf-ac11-41e5-9667-2b0cebb57fcc" providerId="ADAL" clId="{763AA54D-B3AF-4B84-9659-7693DD2E41CE}" dt="2026-10-01T09:12:20.456" v="1137" actId="478"/>
          <ac:picMkLst>
            <pc:docMk/>
            <pc:sldMk cId="1131131672" sldId="291"/>
            <ac:picMk id="13" creationId="{F33CDE63-B6CB-136E-DDED-39481BA2EFD6}"/>
          </ac:picMkLst>
        </pc:picChg>
      </pc:sldChg>
      <pc:sldChg chg="addSp delSp modSp add mod">
        <pc:chgData name="Izak Van Der Westhuizen" userId="5a65e2cf-ac11-41e5-9667-2b0cebb57fcc" providerId="ADAL" clId="{763AA54D-B3AF-4B84-9659-7693DD2E41CE}" dt="2026-10-02T07:36:35.245" v="2450" actId="404"/>
        <pc:sldMkLst>
          <pc:docMk/>
          <pc:sldMk cId="0" sldId="292"/>
        </pc:sldMkLst>
        <pc:spChg chg="mod">
          <ac:chgData name="Izak Van Der Westhuizen" userId="5a65e2cf-ac11-41e5-9667-2b0cebb57fcc" providerId="ADAL" clId="{763AA54D-B3AF-4B84-9659-7693DD2E41CE}" dt="2026-10-02T07:36:35.245" v="2450" actId="404"/>
          <ac:spMkLst>
            <pc:docMk/>
            <pc:sldMk cId="0" sldId="292"/>
            <ac:spMk id="2" creationId="{CE045225-F547-61E8-BAA2-540902BC7699}"/>
          </ac:spMkLst>
        </pc:spChg>
        <pc:spChg chg="mod">
          <ac:chgData name="Izak Van Der Westhuizen" userId="5a65e2cf-ac11-41e5-9667-2b0cebb57fcc" providerId="ADAL" clId="{763AA54D-B3AF-4B84-9659-7693DD2E41CE}" dt="2026-10-02T07:36:30.220" v="2448" actId="255"/>
          <ac:spMkLst>
            <pc:docMk/>
            <pc:sldMk cId="0" sldId="292"/>
            <ac:spMk id="3" creationId="{E2088731-1726-6558-6B3D-C94E990E5190}"/>
          </ac:spMkLst>
        </pc:spChg>
        <pc:picChg chg="mod">
          <ac:chgData name="Izak Van Der Westhuizen" userId="5a65e2cf-ac11-41e5-9667-2b0cebb57fcc" providerId="ADAL" clId="{763AA54D-B3AF-4B84-9659-7693DD2E41CE}" dt="2026-10-01T09:14:32.656" v="1161" actId="1076"/>
          <ac:picMkLst>
            <pc:docMk/>
            <pc:sldMk cId="0" sldId="292"/>
            <ac:picMk id="4" creationId="{702DE0CE-7DDD-5337-7AF9-9BA6AE632868}"/>
          </ac:picMkLst>
        </pc:picChg>
        <pc:picChg chg="add del mod">
          <ac:chgData name="Izak Van Der Westhuizen" userId="5a65e2cf-ac11-41e5-9667-2b0cebb57fcc" providerId="ADAL" clId="{763AA54D-B3AF-4B84-9659-7693DD2E41CE}" dt="2026-10-01T09:15:52.681" v="1192" actId="478"/>
          <ac:picMkLst>
            <pc:docMk/>
            <pc:sldMk cId="0" sldId="292"/>
            <ac:picMk id="6" creationId="{018BD26C-22AF-8075-E869-9DC71F53A55A}"/>
          </ac:picMkLst>
        </pc:picChg>
      </pc:sldChg>
      <pc:sldChg chg="modSp add mod">
        <pc:chgData name="Izak Van Der Westhuizen" userId="5a65e2cf-ac11-41e5-9667-2b0cebb57fcc" providerId="ADAL" clId="{763AA54D-B3AF-4B84-9659-7693DD2E41CE}" dt="2026-10-02T07:41:09.122" v="2514" actId="255"/>
        <pc:sldMkLst>
          <pc:docMk/>
          <pc:sldMk cId="860160114" sldId="293"/>
        </pc:sldMkLst>
        <pc:spChg chg="mod">
          <ac:chgData name="Izak Van Der Westhuizen" userId="5a65e2cf-ac11-41e5-9667-2b0cebb57fcc" providerId="ADAL" clId="{763AA54D-B3AF-4B84-9659-7693DD2E41CE}" dt="2026-10-02T07:36:48.764" v="2453" actId="404"/>
          <ac:spMkLst>
            <pc:docMk/>
            <pc:sldMk cId="860160114" sldId="293"/>
            <ac:spMk id="2" creationId="{A7829701-E9F5-F344-4EDF-F707E4722FA1}"/>
          </ac:spMkLst>
        </pc:spChg>
        <pc:spChg chg="mod">
          <ac:chgData name="Izak Van Der Westhuizen" userId="5a65e2cf-ac11-41e5-9667-2b0cebb57fcc" providerId="ADAL" clId="{763AA54D-B3AF-4B84-9659-7693DD2E41CE}" dt="2026-10-02T07:41:09.122" v="2514" actId="255"/>
          <ac:spMkLst>
            <pc:docMk/>
            <pc:sldMk cId="860160114" sldId="293"/>
            <ac:spMk id="3" creationId="{75AAB025-8635-6720-EEE5-C316FF8C602B}"/>
          </ac:spMkLst>
        </pc:spChg>
      </pc:sldChg>
      <pc:sldChg chg="addSp delSp modSp add mod">
        <pc:chgData name="Izak Van Der Westhuizen" userId="5a65e2cf-ac11-41e5-9667-2b0cebb57fcc" providerId="ADAL" clId="{763AA54D-B3AF-4B84-9659-7693DD2E41CE}" dt="2026-10-02T07:38:04.081" v="2459" actId="403"/>
        <pc:sldMkLst>
          <pc:docMk/>
          <pc:sldMk cId="0" sldId="294"/>
        </pc:sldMkLst>
        <pc:spChg chg="mod">
          <ac:chgData name="Izak Van Der Westhuizen" userId="5a65e2cf-ac11-41e5-9667-2b0cebb57fcc" providerId="ADAL" clId="{763AA54D-B3AF-4B84-9659-7693DD2E41CE}" dt="2026-10-01T22:24:59.896" v="1648" actId="27636"/>
          <ac:spMkLst>
            <pc:docMk/>
            <pc:sldMk cId="0" sldId="294"/>
            <ac:spMk id="2" creationId="{24D032DD-5F31-8DD8-6B4F-45C04A1EA535}"/>
          </ac:spMkLst>
        </pc:spChg>
        <pc:spChg chg="mod">
          <ac:chgData name="Izak Van Der Westhuizen" userId="5a65e2cf-ac11-41e5-9667-2b0cebb57fcc" providerId="ADAL" clId="{763AA54D-B3AF-4B84-9659-7693DD2E41CE}" dt="2026-10-02T07:38:04.081" v="2459" actId="403"/>
          <ac:spMkLst>
            <pc:docMk/>
            <pc:sldMk cId="0" sldId="294"/>
            <ac:spMk id="3" creationId="{1D3E815F-0A77-DD77-0D84-3F0868246C19}"/>
          </ac:spMkLst>
        </pc:spChg>
        <pc:spChg chg="mod">
          <ac:chgData name="Izak Van Der Westhuizen" userId="5a65e2cf-ac11-41e5-9667-2b0cebb57fcc" providerId="ADAL" clId="{763AA54D-B3AF-4B84-9659-7693DD2E41CE}" dt="2026-10-02T07:23:19.822" v="2298" actId="14100"/>
          <ac:spMkLst>
            <pc:docMk/>
            <pc:sldMk cId="0" sldId="294"/>
            <ac:spMk id="4" creationId="{AB5EE345-E540-CAB0-1801-E24C55D0C82E}"/>
          </ac:spMkLst>
        </pc:spChg>
        <pc:spChg chg="mod">
          <ac:chgData name="Izak Van Der Westhuizen" userId="5a65e2cf-ac11-41e5-9667-2b0cebb57fcc" providerId="ADAL" clId="{763AA54D-B3AF-4B84-9659-7693DD2E41CE}" dt="2026-10-01T09:26:54.601" v="1461" actId="1038"/>
          <ac:spMkLst>
            <pc:docMk/>
            <pc:sldMk cId="0" sldId="294"/>
            <ac:spMk id="6" creationId="{11A09A70-CD6F-4B55-AB4C-5B2ECF6BBD1A}"/>
          </ac:spMkLst>
        </pc:spChg>
        <pc:spChg chg="mod">
          <ac:chgData name="Izak Van Der Westhuizen" userId="5a65e2cf-ac11-41e5-9667-2b0cebb57fcc" providerId="ADAL" clId="{763AA54D-B3AF-4B84-9659-7693DD2E41CE}" dt="2026-10-01T09:26:54.601" v="1461" actId="1038"/>
          <ac:spMkLst>
            <pc:docMk/>
            <pc:sldMk cId="0" sldId="294"/>
            <ac:spMk id="8" creationId="{2DBB1EA8-ED36-969F-9EF7-3575D713BF7F}"/>
          </ac:spMkLst>
        </pc:spChg>
        <pc:spChg chg="add mod">
          <ac:chgData name="Izak Van Der Westhuizen" userId="5a65e2cf-ac11-41e5-9667-2b0cebb57fcc" providerId="ADAL" clId="{763AA54D-B3AF-4B84-9659-7693DD2E41CE}" dt="2026-10-02T07:23:16.561" v="2297" actId="1038"/>
          <ac:spMkLst>
            <pc:docMk/>
            <pc:sldMk cId="0" sldId="294"/>
            <ac:spMk id="10" creationId="{E1A55C2B-97EE-E0A1-42DB-233CBF3D0A42}"/>
          </ac:spMkLst>
        </pc:spChg>
        <pc:spChg chg="add mod">
          <ac:chgData name="Izak Van Der Westhuizen" userId="5a65e2cf-ac11-41e5-9667-2b0cebb57fcc" providerId="ADAL" clId="{763AA54D-B3AF-4B84-9659-7693DD2E41CE}" dt="2026-10-01T22:26:35.267" v="1667"/>
          <ac:spMkLst>
            <pc:docMk/>
            <pc:sldMk cId="0" sldId="294"/>
            <ac:spMk id="15" creationId="{0657C132-18A8-E24E-FC0D-FD55405A052C}"/>
          </ac:spMkLst>
        </pc:spChg>
        <pc:spChg chg="add mod">
          <ac:chgData name="Izak Van Der Westhuizen" userId="5a65e2cf-ac11-41e5-9667-2b0cebb57fcc" providerId="ADAL" clId="{763AA54D-B3AF-4B84-9659-7693DD2E41CE}" dt="2026-10-01T22:26:35.267" v="1667"/>
          <ac:spMkLst>
            <pc:docMk/>
            <pc:sldMk cId="0" sldId="294"/>
            <ac:spMk id="16" creationId="{1DE6A8E3-6DC9-D7B1-B270-AF3F408883CF}"/>
          </ac:spMkLst>
        </pc:spChg>
        <pc:picChg chg="mod">
          <ac:chgData name="Izak Van Der Westhuizen" userId="5a65e2cf-ac11-41e5-9667-2b0cebb57fcc" providerId="ADAL" clId="{763AA54D-B3AF-4B84-9659-7693DD2E41CE}" dt="2026-10-01T09:26:54.601" v="1461" actId="1038"/>
          <ac:picMkLst>
            <pc:docMk/>
            <pc:sldMk cId="0" sldId="294"/>
            <ac:picMk id="5" creationId="{00DA85A0-3795-C660-5AB0-1B5CFA41157A}"/>
          </ac:picMkLst>
        </pc:picChg>
        <pc:picChg chg="del mod">
          <ac:chgData name="Izak Van Der Westhuizen" userId="5a65e2cf-ac11-41e5-9667-2b0cebb57fcc" providerId="ADAL" clId="{763AA54D-B3AF-4B84-9659-7693DD2E41CE}" dt="2026-10-02T06:59:06.668" v="1743" actId="478"/>
          <ac:picMkLst>
            <pc:docMk/>
            <pc:sldMk cId="0" sldId="294"/>
            <ac:picMk id="7" creationId="{9752A9A0-5704-C077-971E-DBD895560F6C}"/>
          </ac:picMkLst>
        </pc:picChg>
        <pc:picChg chg="del mod">
          <ac:chgData name="Izak Van Der Westhuizen" userId="5a65e2cf-ac11-41e5-9667-2b0cebb57fcc" providerId="ADAL" clId="{763AA54D-B3AF-4B84-9659-7693DD2E41CE}" dt="2026-10-01T09:26:40.911" v="1427" actId="478"/>
          <ac:picMkLst>
            <pc:docMk/>
            <pc:sldMk cId="0" sldId="294"/>
            <ac:picMk id="9" creationId="{035705C7-EDE7-B828-F7DF-5882AED8307B}"/>
          </ac:picMkLst>
        </pc:picChg>
        <pc:picChg chg="add mod">
          <ac:chgData name="Izak Van Der Westhuizen" userId="5a65e2cf-ac11-41e5-9667-2b0cebb57fcc" providerId="ADAL" clId="{763AA54D-B3AF-4B84-9659-7693DD2E41CE}" dt="2026-10-02T06:59:12.391" v="1745" actId="1076"/>
          <ac:picMkLst>
            <pc:docMk/>
            <pc:sldMk cId="0" sldId="294"/>
            <ac:picMk id="11" creationId="{D39D373C-00B1-24A6-6204-DCE062F1510F}"/>
          </ac:picMkLst>
        </pc:picChg>
        <pc:cxnChg chg="add mod">
          <ac:chgData name="Izak Van Der Westhuizen" userId="5a65e2cf-ac11-41e5-9667-2b0cebb57fcc" providerId="ADAL" clId="{763AA54D-B3AF-4B84-9659-7693DD2E41CE}" dt="2026-10-02T07:23:30.857" v="2300" actId="14100"/>
          <ac:cxnSpMkLst>
            <pc:docMk/>
            <pc:sldMk cId="0" sldId="294"/>
            <ac:cxnSpMk id="12" creationId="{BF6431A7-4257-3AC8-5984-8A56D198F753}"/>
          </ac:cxnSpMkLst>
        </pc:cxnChg>
        <pc:cxnChg chg="add mod">
          <ac:chgData name="Izak Van Der Westhuizen" userId="5a65e2cf-ac11-41e5-9667-2b0cebb57fcc" providerId="ADAL" clId="{763AA54D-B3AF-4B84-9659-7693DD2E41CE}" dt="2026-10-01T22:26:35.267" v="1667"/>
          <ac:cxnSpMkLst>
            <pc:docMk/>
            <pc:sldMk cId="0" sldId="294"/>
            <ac:cxnSpMk id="17" creationId="{7F9D6B53-9679-35AD-24EE-7C33F3E66B8A}"/>
          </ac:cxnSpMkLst>
        </pc:cxnChg>
      </pc:sldChg>
      <pc:sldChg chg="addSp delSp modSp add mod">
        <pc:chgData name="Izak Van Der Westhuizen" userId="5a65e2cf-ac11-41e5-9667-2b0cebb57fcc" providerId="ADAL" clId="{763AA54D-B3AF-4B84-9659-7693DD2E41CE}" dt="2026-10-02T07:38:09.139" v="2461" actId="403"/>
        <pc:sldMkLst>
          <pc:docMk/>
          <pc:sldMk cId="0" sldId="295"/>
        </pc:sldMkLst>
        <pc:spChg chg="del mod">
          <ac:chgData name="Izak Van Der Westhuizen" userId="5a65e2cf-ac11-41e5-9667-2b0cebb57fcc" providerId="ADAL" clId="{763AA54D-B3AF-4B84-9659-7693DD2E41CE}" dt="2026-10-01T22:25:16.439" v="1649" actId="478"/>
          <ac:spMkLst>
            <pc:docMk/>
            <pc:sldMk cId="0" sldId="295"/>
            <ac:spMk id="2" creationId="{05982BDD-D7AC-7676-C36A-894F4C0815EB}"/>
          </ac:spMkLst>
        </pc:spChg>
        <pc:spChg chg="add mod">
          <ac:chgData name="Izak Van Der Westhuizen" userId="5a65e2cf-ac11-41e5-9667-2b0cebb57fcc" providerId="ADAL" clId="{763AA54D-B3AF-4B84-9659-7693DD2E41CE}" dt="2026-10-02T07:23:53.731" v="2302"/>
          <ac:spMkLst>
            <pc:docMk/>
            <pc:sldMk cId="0" sldId="295"/>
            <ac:spMk id="2" creationId="{CBAE6E1D-BEA4-C39D-420C-4F646846BD00}"/>
          </ac:spMkLst>
        </pc:spChg>
        <pc:spChg chg="mod">
          <ac:chgData name="Izak Van Der Westhuizen" userId="5a65e2cf-ac11-41e5-9667-2b0cebb57fcc" providerId="ADAL" clId="{763AA54D-B3AF-4B84-9659-7693DD2E41CE}" dt="2026-10-02T07:38:09.139" v="2461" actId="403"/>
          <ac:spMkLst>
            <pc:docMk/>
            <pc:sldMk cId="0" sldId="295"/>
            <ac:spMk id="3" creationId="{51986C0F-1B88-CED4-F9F7-7053E6BD43E6}"/>
          </ac:spMkLst>
        </pc:spChg>
        <pc:spChg chg="del">
          <ac:chgData name="Izak Van Der Westhuizen" userId="5a65e2cf-ac11-41e5-9667-2b0cebb57fcc" providerId="ADAL" clId="{763AA54D-B3AF-4B84-9659-7693DD2E41CE}" dt="2026-10-01T22:26:16.116" v="1660" actId="478"/>
          <ac:spMkLst>
            <pc:docMk/>
            <pc:sldMk cId="0" sldId="295"/>
            <ac:spMk id="4" creationId="{48DC6340-B914-1D81-32F1-3C81273C5670}"/>
          </ac:spMkLst>
        </pc:spChg>
        <pc:spChg chg="add mod">
          <ac:chgData name="Izak Van Der Westhuizen" userId="5a65e2cf-ac11-41e5-9667-2b0cebb57fcc" providerId="ADAL" clId="{763AA54D-B3AF-4B84-9659-7693DD2E41CE}" dt="2026-10-02T07:23:53.731" v="2302"/>
          <ac:spMkLst>
            <pc:docMk/>
            <pc:sldMk cId="0" sldId="295"/>
            <ac:spMk id="4" creationId="{CFC03061-7826-3808-5C03-274E401C26E3}"/>
          </ac:spMkLst>
        </pc:spChg>
        <pc:spChg chg="del">
          <ac:chgData name="Izak Van Der Westhuizen" userId="5a65e2cf-ac11-41e5-9667-2b0cebb57fcc" providerId="ADAL" clId="{763AA54D-B3AF-4B84-9659-7693DD2E41CE}" dt="2026-10-01T22:26:24.339" v="1664" actId="478"/>
          <ac:spMkLst>
            <pc:docMk/>
            <pc:sldMk cId="0" sldId="295"/>
            <ac:spMk id="6" creationId="{7229F1E4-D14A-9C6B-0E0C-26C5F2676F90}"/>
          </ac:spMkLst>
        </pc:spChg>
        <pc:spChg chg="del">
          <ac:chgData name="Izak Van Der Westhuizen" userId="5a65e2cf-ac11-41e5-9667-2b0cebb57fcc" providerId="ADAL" clId="{763AA54D-B3AF-4B84-9659-7693DD2E41CE}" dt="2026-10-01T22:26:27.868" v="1666" actId="478"/>
          <ac:spMkLst>
            <pc:docMk/>
            <pc:sldMk cId="0" sldId="295"/>
            <ac:spMk id="8" creationId="{9E2CD114-7E3C-1E66-0DF2-916CE66BC4EA}"/>
          </ac:spMkLst>
        </pc:spChg>
        <pc:spChg chg="add mod">
          <ac:chgData name="Izak Van Der Westhuizen" userId="5a65e2cf-ac11-41e5-9667-2b0cebb57fcc" providerId="ADAL" clId="{763AA54D-B3AF-4B84-9659-7693DD2E41CE}" dt="2026-10-01T22:25:17.300" v="1650"/>
          <ac:spMkLst>
            <pc:docMk/>
            <pc:sldMk cId="0" sldId="295"/>
            <ac:spMk id="11" creationId="{BAA5273A-D02A-D4A6-2111-421FBBE8A309}"/>
          </ac:spMkLst>
        </pc:spChg>
        <pc:spChg chg="add del mod">
          <ac:chgData name="Izak Van Der Westhuizen" userId="5a65e2cf-ac11-41e5-9667-2b0cebb57fcc" providerId="ADAL" clId="{763AA54D-B3AF-4B84-9659-7693DD2E41CE}" dt="2026-10-02T07:23:52.975" v="2301" actId="478"/>
          <ac:spMkLst>
            <pc:docMk/>
            <pc:sldMk cId="0" sldId="295"/>
            <ac:spMk id="12" creationId="{0244DCA9-8E51-3D0B-3948-6908C79E66E5}"/>
          </ac:spMkLst>
        </pc:spChg>
        <pc:spChg chg="add del mod">
          <ac:chgData name="Izak Van Der Westhuizen" userId="5a65e2cf-ac11-41e5-9667-2b0cebb57fcc" providerId="ADAL" clId="{763AA54D-B3AF-4B84-9659-7693DD2E41CE}" dt="2026-10-02T07:23:52.975" v="2301" actId="478"/>
          <ac:spMkLst>
            <pc:docMk/>
            <pc:sldMk cId="0" sldId="295"/>
            <ac:spMk id="13" creationId="{194D4E7E-6F26-DFBA-B19E-310D33E81813}"/>
          </ac:spMkLst>
        </pc:spChg>
        <pc:spChg chg="add">
          <ac:chgData name="Izak Van Der Westhuizen" userId="5a65e2cf-ac11-41e5-9667-2b0cebb57fcc" providerId="ADAL" clId="{763AA54D-B3AF-4B84-9659-7693DD2E41CE}" dt="2026-10-01T22:26:40.107" v="1668" actId="22"/>
          <ac:spMkLst>
            <pc:docMk/>
            <pc:sldMk cId="0" sldId="295"/>
            <ac:spMk id="18" creationId="{E00975F3-FE71-035C-7DE8-518C83D013AD}"/>
          </ac:spMkLst>
        </pc:spChg>
        <pc:spChg chg="add">
          <ac:chgData name="Izak Van Der Westhuizen" userId="5a65e2cf-ac11-41e5-9667-2b0cebb57fcc" providerId="ADAL" clId="{763AA54D-B3AF-4B84-9659-7693DD2E41CE}" dt="2026-10-01T22:26:40.107" v="1668" actId="22"/>
          <ac:spMkLst>
            <pc:docMk/>
            <pc:sldMk cId="0" sldId="295"/>
            <ac:spMk id="22" creationId="{91CF0847-72A3-A505-BC44-632EE34BDE6A}"/>
          </ac:spMkLst>
        </pc:spChg>
        <pc:picChg chg="del">
          <ac:chgData name="Izak Van Der Westhuizen" userId="5a65e2cf-ac11-41e5-9667-2b0cebb57fcc" providerId="ADAL" clId="{763AA54D-B3AF-4B84-9659-7693DD2E41CE}" dt="2026-10-01T22:26:22.738" v="1663" actId="478"/>
          <ac:picMkLst>
            <pc:docMk/>
            <pc:sldMk cId="0" sldId="295"/>
            <ac:picMk id="5" creationId="{684E7729-675D-B5AC-0A5D-15D16A5A58B9}"/>
          </ac:picMkLst>
        </pc:picChg>
        <pc:picChg chg="del">
          <ac:chgData name="Izak Van Der Westhuizen" userId="5a65e2cf-ac11-41e5-9667-2b0cebb57fcc" providerId="ADAL" clId="{763AA54D-B3AF-4B84-9659-7693DD2E41CE}" dt="2026-10-01T22:26:26.152" v="1665" actId="478"/>
          <ac:picMkLst>
            <pc:docMk/>
            <pc:sldMk cId="0" sldId="295"/>
            <ac:picMk id="7" creationId="{57B52BA3-1A4F-0674-EEA3-6D79242AE443}"/>
          </ac:picMkLst>
        </pc:picChg>
        <pc:picChg chg="del">
          <ac:chgData name="Izak Van Der Westhuizen" userId="5a65e2cf-ac11-41e5-9667-2b0cebb57fcc" providerId="ADAL" clId="{763AA54D-B3AF-4B84-9659-7693DD2E41CE}" dt="2026-10-01T22:26:20.911" v="1662" actId="478"/>
          <ac:picMkLst>
            <pc:docMk/>
            <pc:sldMk cId="0" sldId="295"/>
            <ac:picMk id="9" creationId="{543E7E51-1EBB-FE52-9257-019F81ED2FD3}"/>
          </ac:picMkLst>
        </pc:picChg>
        <pc:picChg chg="add">
          <ac:chgData name="Izak Van Der Westhuizen" userId="5a65e2cf-ac11-41e5-9667-2b0cebb57fcc" providerId="ADAL" clId="{763AA54D-B3AF-4B84-9659-7693DD2E41CE}" dt="2026-10-01T22:26:40.107" v="1668" actId="22"/>
          <ac:picMkLst>
            <pc:docMk/>
            <pc:sldMk cId="0" sldId="295"/>
            <ac:picMk id="16" creationId="{ED247745-E3CE-244D-4C8A-194AFC7665AC}"/>
          </ac:picMkLst>
        </pc:picChg>
        <pc:picChg chg="add mod ord">
          <ac:chgData name="Izak Van Der Westhuizen" userId="5a65e2cf-ac11-41e5-9667-2b0cebb57fcc" providerId="ADAL" clId="{763AA54D-B3AF-4B84-9659-7693DD2E41CE}" dt="2026-10-02T07:02:18.964" v="1748" actId="167"/>
          <ac:picMkLst>
            <pc:docMk/>
            <pc:sldMk cId="0" sldId="295"/>
            <ac:picMk id="20" creationId="{7E856AFE-5DC6-162B-957E-6FE24AB740FE}"/>
          </ac:picMkLst>
        </pc:picChg>
        <pc:cxnChg chg="add mod">
          <ac:chgData name="Izak Van Der Westhuizen" userId="5a65e2cf-ac11-41e5-9667-2b0cebb57fcc" providerId="ADAL" clId="{763AA54D-B3AF-4B84-9659-7693DD2E41CE}" dt="2026-10-02T07:23:53.731" v="2302"/>
          <ac:cxnSpMkLst>
            <pc:docMk/>
            <pc:sldMk cId="0" sldId="295"/>
            <ac:cxnSpMk id="5" creationId="{F23F0242-44B0-88F1-8890-812D0558910B}"/>
          </ac:cxnSpMkLst>
        </pc:cxnChg>
        <pc:cxnChg chg="add del mod">
          <ac:chgData name="Izak Van Der Westhuizen" userId="5a65e2cf-ac11-41e5-9667-2b0cebb57fcc" providerId="ADAL" clId="{763AA54D-B3AF-4B84-9659-7693DD2E41CE}" dt="2026-10-02T07:23:52.975" v="2301" actId="478"/>
          <ac:cxnSpMkLst>
            <pc:docMk/>
            <pc:sldMk cId="0" sldId="295"/>
            <ac:cxnSpMk id="14" creationId="{064890D4-28D9-36C7-9CFD-20F2C22328F1}"/>
          </ac:cxnSpMkLst>
        </pc:cxnChg>
      </pc:sldChg>
      <pc:sldChg chg="addSp modSp add mod">
        <pc:chgData name="Izak Van Der Westhuizen" userId="5a65e2cf-ac11-41e5-9667-2b0cebb57fcc" providerId="ADAL" clId="{763AA54D-B3AF-4B84-9659-7693DD2E41CE}" dt="2026-10-02T07:41:14.897" v="2515" actId="255"/>
        <pc:sldMkLst>
          <pc:docMk/>
          <pc:sldMk cId="3338890975" sldId="296"/>
        </pc:sldMkLst>
        <pc:spChg chg="mod">
          <ac:chgData name="Izak Van Der Westhuizen" userId="5a65e2cf-ac11-41e5-9667-2b0cebb57fcc" providerId="ADAL" clId="{763AA54D-B3AF-4B84-9659-7693DD2E41CE}" dt="2026-10-02T07:36:57.354" v="2455" actId="404"/>
          <ac:spMkLst>
            <pc:docMk/>
            <pc:sldMk cId="3338890975" sldId="296"/>
            <ac:spMk id="2" creationId="{E99C3F0F-F7DE-CCF6-1E02-4FF1D58262E3}"/>
          </ac:spMkLst>
        </pc:spChg>
        <pc:spChg chg="mod">
          <ac:chgData name="Izak Van Der Westhuizen" userId="5a65e2cf-ac11-41e5-9667-2b0cebb57fcc" providerId="ADAL" clId="{763AA54D-B3AF-4B84-9659-7693DD2E41CE}" dt="2026-10-02T07:41:14.897" v="2515" actId="255"/>
          <ac:spMkLst>
            <pc:docMk/>
            <pc:sldMk cId="3338890975" sldId="296"/>
            <ac:spMk id="3" creationId="{87A9C707-C889-AB16-1959-1C2BA14D8F9A}"/>
          </ac:spMkLst>
        </pc:spChg>
        <pc:spChg chg="add mod">
          <ac:chgData name="Izak Van Der Westhuizen" userId="5a65e2cf-ac11-41e5-9667-2b0cebb57fcc" providerId="ADAL" clId="{763AA54D-B3AF-4B84-9659-7693DD2E41CE}" dt="2026-10-02T07:40:18.079" v="2510" actId="1036"/>
          <ac:spMkLst>
            <pc:docMk/>
            <pc:sldMk cId="3338890975" sldId="296"/>
            <ac:spMk id="8" creationId="{6BE5D071-8B15-0320-7C57-4644ADDCB59F}"/>
          </ac:spMkLst>
        </pc:spChg>
        <pc:picChg chg="mod">
          <ac:chgData name="Izak Van Der Westhuizen" userId="5a65e2cf-ac11-41e5-9667-2b0cebb57fcc" providerId="ADAL" clId="{763AA54D-B3AF-4B84-9659-7693DD2E41CE}" dt="2026-10-01T09:19:27.445" v="1207" actId="1076"/>
          <ac:picMkLst>
            <pc:docMk/>
            <pc:sldMk cId="3338890975" sldId="296"/>
            <ac:picMk id="6" creationId="{53EA2AD1-2F43-8E1A-03DC-8CC004A6C1F9}"/>
          </ac:picMkLst>
        </pc:picChg>
        <pc:picChg chg="add mod">
          <ac:chgData name="Izak Van Der Westhuizen" userId="5a65e2cf-ac11-41e5-9667-2b0cebb57fcc" providerId="ADAL" clId="{763AA54D-B3AF-4B84-9659-7693DD2E41CE}" dt="2026-10-02T07:38:21.808" v="2471" actId="1036"/>
          <ac:picMkLst>
            <pc:docMk/>
            <pc:sldMk cId="3338890975" sldId="296"/>
            <ac:picMk id="7" creationId="{5CAC7E39-A5B5-E478-6C12-AAAC19B480FE}"/>
          </ac:picMkLst>
        </pc:picChg>
      </pc:sldChg>
      <pc:sldChg chg="addSp delSp modSp add mod">
        <pc:chgData name="Izak Van Der Westhuizen" userId="5a65e2cf-ac11-41e5-9667-2b0cebb57fcc" providerId="ADAL" clId="{763AA54D-B3AF-4B84-9659-7693DD2E41CE}" dt="2026-10-02T07:42:18.894" v="2537" actId="113"/>
        <pc:sldMkLst>
          <pc:docMk/>
          <pc:sldMk cId="2792863008" sldId="297"/>
        </pc:sldMkLst>
        <pc:spChg chg="mod">
          <ac:chgData name="Izak Van Der Westhuizen" userId="5a65e2cf-ac11-41e5-9667-2b0cebb57fcc" providerId="ADAL" clId="{763AA54D-B3AF-4B84-9659-7693DD2E41CE}" dt="2026-10-02T07:22:41.330" v="2245" actId="20577"/>
          <ac:spMkLst>
            <pc:docMk/>
            <pc:sldMk cId="2792863008" sldId="297"/>
            <ac:spMk id="2" creationId="{FC11055E-5AA0-5625-B048-DD655EFF4067}"/>
          </ac:spMkLst>
        </pc:spChg>
        <pc:spChg chg="mod">
          <ac:chgData name="Izak Van Der Westhuizen" userId="5a65e2cf-ac11-41e5-9667-2b0cebb57fcc" providerId="ADAL" clId="{763AA54D-B3AF-4B84-9659-7693DD2E41CE}" dt="2026-10-02T07:41:20.563" v="2516" actId="255"/>
          <ac:spMkLst>
            <pc:docMk/>
            <pc:sldMk cId="2792863008" sldId="297"/>
            <ac:spMk id="3" creationId="{ED6F8671-7121-AE90-B1BE-383A92EA1033}"/>
          </ac:spMkLst>
        </pc:spChg>
        <pc:spChg chg="add mod">
          <ac:chgData name="Izak Van Der Westhuizen" userId="5a65e2cf-ac11-41e5-9667-2b0cebb57fcc" providerId="ADAL" clId="{763AA54D-B3AF-4B84-9659-7693DD2E41CE}" dt="2026-10-02T07:42:18.894" v="2537" actId="113"/>
          <ac:spMkLst>
            <pc:docMk/>
            <pc:sldMk cId="2792863008" sldId="297"/>
            <ac:spMk id="4" creationId="{9DD4A5CA-E081-B2A9-526F-C1A7C584804F}"/>
          </ac:spMkLst>
        </pc:spChg>
        <pc:graphicFrameChg chg="add del mod">
          <ac:chgData name="Izak Van Der Westhuizen" userId="5a65e2cf-ac11-41e5-9667-2b0cebb57fcc" providerId="ADAL" clId="{763AA54D-B3AF-4B84-9659-7693DD2E41CE}" dt="2026-10-01T09:21:45.095" v="1256" actId="478"/>
          <ac:graphicFrameMkLst>
            <pc:docMk/>
            <pc:sldMk cId="2792863008" sldId="297"/>
            <ac:graphicFrameMk id="5" creationId="{BB32C2AE-19B8-E45E-7D3E-FCB1EFCFC68A}"/>
          </ac:graphicFrameMkLst>
        </pc:graphicFrameChg>
        <pc:picChg chg="del">
          <ac:chgData name="Izak Van Der Westhuizen" userId="5a65e2cf-ac11-41e5-9667-2b0cebb57fcc" providerId="ADAL" clId="{763AA54D-B3AF-4B84-9659-7693DD2E41CE}" dt="2026-10-01T09:20:23.646" v="1254" actId="478"/>
          <ac:picMkLst>
            <pc:docMk/>
            <pc:sldMk cId="2792863008" sldId="297"/>
            <ac:picMk id="4" creationId="{BBE4988D-F1F8-26CC-0A27-85CE040603B7}"/>
          </ac:picMkLst>
        </pc:picChg>
        <pc:picChg chg="del">
          <ac:chgData name="Izak Van Der Westhuizen" userId="5a65e2cf-ac11-41e5-9667-2b0cebb57fcc" providerId="ADAL" clId="{763AA54D-B3AF-4B84-9659-7693DD2E41CE}" dt="2026-10-01T09:20:22.261" v="1253" actId="478"/>
          <ac:picMkLst>
            <pc:docMk/>
            <pc:sldMk cId="2792863008" sldId="297"/>
            <ac:picMk id="6" creationId="{A94A311E-23B1-F9E5-2E11-8FABD9E10903}"/>
          </ac:picMkLst>
        </pc:picChg>
        <pc:picChg chg="del">
          <ac:chgData name="Izak Van Der Westhuizen" userId="5a65e2cf-ac11-41e5-9667-2b0cebb57fcc" providerId="ADAL" clId="{763AA54D-B3AF-4B84-9659-7693DD2E41CE}" dt="2026-10-01T09:19:42.511" v="1210" actId="478"/>
          <ac:picMkLst>
            <pc:docMk/>
            <pc:sldMk cId="2792863008" sldId="297"/>
            <ac:picMk id="7" creationId="{37AF9CA9-204E-2049-7025-78764896FA05}"/>
          </ac:picMkLst>
        </pc:picChg>
        <pc:picChg chg="add mod modCrop">
          <ac:chgData name="Izak Van Der Westhuizen" userId="5a65e2cf-ac11-41e5-9667-2b0cebb57fcc" providerId="ADAL" clId="{763AA54D-B3AF-4B84-9659-7693DD2E41CE}" dt="2026-10-02T07:41:41.800" v="2518" actId="1076"/>
          <ac:picMkLst>
            <pc:docMk/>
            <pc:sldMk cId="2792863008" sldId="297"/>
            <ac:picMk id="9" creationId="{F72CE499-08E2-3EB1-EA05-AA3B51B2BA0E}"/>
          </ac:picMkLst>
        </pc:picChg>
      </pc:sldChg>
      <pc:sldChg chg="delSp add del mod">
        <pc:chgData name="Izak Van Der Westhuizen" userId="5a65e2cf-ac11-41e5-9667-2b0cebb57fcc" providerId="ADAL" clId="{763AA54D-B3AF-4B84-9659-7693DD2E41CE}" dt="2026-10-02T07:12:48.631" v="2004" actId="2696"/>
        <pc:sldMkLst>
          <pc:docMk/>
          <pc:sldMk cId="3555419630" sldId="298"/>
        </pc:sldMkLst>
        <pc:spChg chg="del">
          <ac:chgData name="Izak Van Der Westhuizen" userId="5a65e2cf-ac11-41e5-9667-2b0cebb57fcc" providerId="ADAL" clId="{763AA54D-B3AF-4B84-9659-7693DD2E41CE}" dt="2026-10-01T22:28:38.342" v="1681" actId="478"/>
          <ac:spMkLst>
            <pc:docMk/>
            <pc:sldMk cId="3555419630" sldId="298"/>
            <ac:spMk id="7" creationId="{140D007A-2194-9F4B-ADFC-FC43BBCF2169}"/>
          </ac:spMkLst>
        </pc:spChg>
        <pc:spChg chg="del">
          <ac:chgData name="Izak Van Der Westhuizen" userId="5a65e2cf-ac11-41e5-9667-2b0cebb57fcc" providerId="ADAL" clId="{763AA54D-B3AF-4B84-9659-7693DD2E41CE}" dt="2026-10-02T07:10:59.932" v="1978" actId="21"/>
          <ac:spMkLst>
            <pc:docMk/>
            <pc:sldMk cId="3555419630" sldId="298"/>
            <ac:spMk id="9" creationId="{D362E4AB-4C9C-9E56-1358-EAFF1DBC46B8}"/>
          </ac:spMkLst>
        </pc:spChg>
        <pc:picChg chg="del">
          <ac:chgData name="Izak Van Der Westhuizen" userId="5a65e2cf-ac11-41e5-9667-2b0cebb57fcc" providerId="ADAL" clId="{763AA54D-B3AF-4B84-9659-7693DD2E41CE}" dt="2026-10-01T22:28:28.311" v="1680" actId="478"/>
          <ac:picMkLst>
            <pc:docMk/>
            <pc:sldMk cId="3555419630" sldId="298"/>
            <ac:picMk id="5" creationId="{3D14398E-8474-8AE6-24DB-317676B8013E}"/>
          </ac:picMkLst>
        </pc:picChg>
        <pc:picChg chg="del">
          <ac:chgData name="Izak Van Der Westhuizen" userId="5a65e2cf-ac11-41e5-9667-2b0cebb57fcc" providerId="ADAL" clId="{763AA54D-B3AF-4B84-9659-7693DD2E41CE}" dt="2026-10-02T07:10:59.932" v="1978" actId="21"/>
          <ac:picMkLst>
            <pc:docMk/>
            <pc:sldMk cId="3555419630" sldId="298"/>
            <ac:picMk id="6" creationId="{419FEA4F-844F-59FE-AB1A-99AF52FC45AD}"/>
          </ac:picMkLst>
        </pc:picChg>
      </pc:sldChg>
      <pc:sldChg chg="addSp delSp modSp add mod">
        <pc:chgData name="Izak Van Der Westhuizen" userId="5a65e2cf-ac11-41e5-9667-2b0cebb57fcc" providerId="ADAL" clId="{763AA54D-B3AF-4B84-9659-7693DD2E41CE}" dt="2026-10-02T07:12:37.414" v="2003" actId="1038"/>
        <pc:sldMkLst>
          <pc:docMk/>
          <pc:sldMk cId="4266844207" sldId="299"/>
        </pc:sldMkLst>
        <pc:spChg chg="del">
          <ac:chgData name="Izak Van Der Westhuizen" userId="5a65e2cf-ac11-41e5-9667-2b0cebb57fcc" providerId="ADAL" clId="{763AA54D-B3AF-4B84-9659-7693DD2E41CE}" dt="2026-10-02T07:11:44.504" v="1982" actId="478"/>
          <ac:spMkLst>
            <pc:docMk/>
            <pc:sldMk cId="4266844207" sldId="299"/>
            <ac:spMk id="7" creationId="{23617CAE-CB9D-F6FC-B236-43D4DC2472A1}"/>
          </ac:spMkLst>
        </pc:spChg>
        <pc:spChg chg="add mod">
          <ac:chgData name="Izak Van Der Westhuizen" userId="5a65e2cf-ac11-41e5-9667-2b0cebb57fcc" providerId="ADAL" clId="{763AA54D-B3AF-4B84-9659-7693DD2E41CE}" dt="2026-10-02T07:12:37.414" v="2003" actId="1038"/>
          <ac:spMkLst>
            <pc:docMk/>
            <pc:sldMk cId="4266844207" sldId="299"/>
            <ac:spMk id="9" creationId="{B849D585-4DEB-68B4-F3F5-F3E033893393}"/>
          </ac:spMkLst>
        </pc:spChg>
        <pc:picChg chg="del">
          <ac:chgData name="Izak Van Der Westhuizen" userId="5a65e2cf-ac11-41e5-9667-2b0cebb57fcc" providerId="ADAL" clId="{763AA54D-B3AF-4B84-9659-7693DD2E41CE}" dt="2026-10-02T07:11:12.849" v="1981" actId="478"/>
          <ac:picMkLst>
            <pc:docMk/>
            <pc:sldMk cId="4266844207" sldId="299"/>
            <ac:picMk id="5" creationId="{9DAFB886-F3FE-2BC3-DD07-D089267ABD0D}"/>
          </ac:picMkLst>
        </pc:picChg>
        <pc:picChg chg="add mod">
          <ac:chgData name="Izak Van Der Westhuizen" userId="5a65e2cf-ac11-41e5-9667-2b0cebb57fcc" providerId="ADAL" clId="{763AA54D-B3AF-4B84-9659-7693DD2E41CE}" dt="2026-10-02T07:12:10.829" v="1993" actId="1038"/>
          <ac:picMkLst>
            <pc:docMk/>
            <pc:sldMk cId="4266844207" sldId="299"/>
            <ac:picMk id="6" creationId="{FCE38D6F-78DC-4695-A8B4-DBB79B6A57AF}"/>
          </ac:picMkLst>
        </pc:picChg>
      </pc:sldChg>
      <pc:sldChg chg="addSp delSp modSp add mod">
        <pc:chgData name="Izak Van Der Westhuizen" userId="5a65e2cf-ac11-41e5-9667-2b0cebb57fcc" providerId="ADAL" clId="{763AA54D-B3AF-4B84-9659-7693DD2E41CE}" dt="2026-10-02T09:06:29.045" v="2666" actId="1076"/>
        <pc:sldMkLst>
          <pc:docMk/>
          <pc:sldMk cId="1663422878" sldId="300"/>
        </pc:sldMkLst>
        <pc:spChg chg="mod">
          <ac:chgData name="Izak Van Der Westhuizen" userId="5a65e2cf-ac11-41e5-9667-2b0cebb57fcc" providerId="ADAL" clId="{763AA54D-B3AF-4B84-9659-7693DD2E41CE}" dt="2026-10-02T07:34:34.432" v="2415" actId="255"/>
          <ac:spMkLst>
            <pc:docMk/>
            <pc:sldMk cId="1663422878" sldId="300"/>
            <ac:spMk id="2" creationId="{2FD803C9-D04A-534F-2FAD-6DA5D06C29D1}"/>
          </ac:spMkLst>
        </pc:spChg>
        <pc:spChg chg="del">
          <ac:chgData name="Izak Van Der Westhuizen" userId="5a65e2cf-ac11-41e5-9667-2b0cebb57fcc" providerId="ADAL" clId="{763AA54D-B3AF-4B84-9659-7693DD2E41CE}" dt="2026-10-02T09:06:08.715" v="2660" actId="478"/>
          <ac:spMkLst>
            <pc:docMk/>
            <pc:sldMk cId="1663422878" sldId="300"/>
            <ac:spMk id="4" creationId="{3D16CFA0-A357-08CC-412E-4CBE49AE2C4C}"/>
          </ac:spMkLst>
        </pc:spChg>
        <pc:spChg chg="add mod">
          <ac:chgData name="Izak Van Der Westhuizen" userId="5a65e2cf-ac11-41e5-9667-2b0cebb57fcc" providerId="ADAL" clId="{763AA54D-B3AF-4B84-9659-7693DD2E41CE}" dt="2026-10-02T09:00:00.255" v="2655" actId="1037"/>
          <ac:spMkLst>
            <pc:docMk/>
            <pc:sldMk cId="1663422878" sldId="300"/>
            <ac:spMk id="8" creationId="{15830F2A-9F91-D123-A0F3-FA590F1106BD}"/>
          </ac:spMkLst>
        </pc:spChg>
        <pc:spChg chg="del">
          <ac:chgData name="Izak Van Der Westhuizen" userId="5a65e2cf-ac11-41e5-9667-2b0cebb57fcc" providerId="ADAL" clId="{763AA54D-B3AF-4B84-9659-7693DD2E41CE}" dt="2026-10-02T09:00:15.011" v="2658" actId="478"/>
          <ac:spMkLst>
            <pc:docMk/>
            <pc:sldMk cId="1663422878" sldId="300"/>
            <ac:spMk id="11" creationId="{3ED9844F-CCCB-0BA1-E50B-4AD23732BD82}"/>
          </ac:spMkLst>
        </pc:spChg>
        <pc:picChg chg="add del mod">
          <ac:chgData name="Izak Van Der Westhuizen" userId="5a65e2cf-ac11-41e5-9667-2b0cebb57fcc" providerId="ADAL" clId="{763AA54D-B3AF-4B84-9659-7693DD2E41CE}" dt="2026-10-02T08:58:27.714" v="2638" actId="478"/>
          <ac:picMkLst>
            <pc:docMk/>
            <pc:sldMk cId="1663422878" sldId="300"/>
            <ac:picMk id="6" creationId="{29AA1FDC-698C-14B6-6141-0F0DB5D82192}"/>
          </ac:picMkLst>
        </pc:picChg>
        <pc:picChg chg="del">
          <ac:chgData name="Izak Van Der Westhuizen" userId="5a65e2cf-ac11-41e5-9667-2b0cebb57fcc" providerId="ADAL" clId="{763AA54D-B3AF-4B84-9659-7693DD2E41CE}" dt="2026-10-02T07:31:42.476" v="2381" actId="478"/>
          <ac:picMkLst>
            <pc:docMk/>
            <pc:sldMk cId="1663422878" sldId="300"/>
            <ac:picMk id="13" creationId="{7537ED30-6062-CA15-4BFA-85BB832F0BDE}"/>
          </ac:picMkLst>
        </pc:picChg>
        <pc:picChg chg="add mod">
          <ac:chgData name="Izak Van Der Westhuizen" userId="5a65e2cf-ac11-41e5-9667-2b0cebb57fcc" providerId="ADAL" clId="{763AA54D-B3AF-4B84-9659-7693DD2E41CE}" dt="2026-10-02T09:00:02.673" v="2657" actId="1036"/>
          <ac:picMkLst>
            <pc:docMk/>
            <pc:sldMk cId="1663422878" sldId="300"/>
            <ac:picMk id="14" creationId="{65A56A4E-893D-9937-D83C-2355D896020F}"/>
          </ac:picMkLst>
        </pc:picChg>
        <pc:picChg chg="add mod">
          <ac:chgData name="Izak Van Der Westhuizen" userId="5a65e2cf-ac11-41e5-9667-2b0cebb57fcc" providerId="ADAL" clId="{763AA54D-B3AF-4B84-9659-7693DD2E41CE}" dt="2026-10-02T09:06:29.045" v="2666" actId="1076"/>
          <ac:picMkLst>
            <pc:docMk/>
            <pc:sldMk cId="1663422878" sldId="300"/>
            <ac:picMk id="16" creationId="{2DDBF91C-8FE6-9053-01C4-1AD5359EBD4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1712D-D3D4-416C-A920-830B78F8B71B}" type="datetimeFigureOut">
              <a:rPr lang="en-ZA" smtClean="0"/>
              <a:t>2026/10/02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E1BAD-78A1-4902-98FB-5D6A858CB59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6658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5297A2-8DF0-1172-CE9E-AF599449873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C83DACE-78CC-4FAD-B37E-93DF797BC83B}" type="slidenum">
              <a:t>4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D36083-5D3C-2285-1DB2-A47C68AB982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8C685E-FFD6-F25F-18DE-CF320A7AE8C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8C18BF-4F69-D986-DC54-2245BB9EFD2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68C2A4C-E152-4622-9300-8CFD428688AB}" type="slidenum">
              <a:t>18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AA789F-B3BF-2C40-1887-81198BA5811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7A4085-5491-274C-BA88-1342B2B9D71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370013-87DC-2585-91EA-623473A6D98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FB7CE45-4D8A-4FCB-BDF3-397C7D86D27A}" type="slidenum">
              <a:t>19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CFECBD-443F-D082-6538-2A8BE236A87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C8BC37-3171-1764-6FF5-260DABD5826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95A19-CDDA-95AF-4BB7-29C2B9029FE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0EC7A05-44EE-46B5-9128-A4621079A2FD}" type="slidenum">
              <a:t>21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C7E8CB-3B6B-1E1C-A783-D0C7E94E848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E4E16C-9F5B-47CB-FA87-253BEBC674B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16FDD-5468-FDD6-F5C0-59FB2EDA4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B2A142-5A07-26FD-DBBE-A8D4E722FDD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0EC7A05-44EE-46B5-9128-A4621079A2FD}" type="slidenum">
              <a:t>22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98D545-B13C-BBD8-644C-D53E70076C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91339B-09CA-0E17-D56A-F671E14D41D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296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B7AD34-DBCC-CF6A-6D81-574DB820154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10225DE-F4AB-48C4-B445-53B384282A23}" type="slidenum">
              <a:t>23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153F79-B17A-8574-AF23-A78379BC878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E9C4F0-11AE-25B9-EB51-DE02C7A3C03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8430F2-A49E-B960-D40A-AD6E0CB9E49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C1AB322-DA1F-4D0F-8782-6A3DAC010E31}" type="slidenum">
              <a:t>24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89E396-D197-2E55-71B7-55C131F1D77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5EB33F-ECBD-7E8B-561C-2DD855C2A26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920DE6-6BFA-5FB9-439C-1B82E12275E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F80A692-F6E9-40FF-B114-A705FA91B0DE}" type="slidenum">
              <a:t>25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C313D8-C6A5-C38B-EDAB-8BBA6FA6577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794B2D-E1F4-FAA5-ADDD-B4BD598EED2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5AAB9A-B879-969D-5261-20132EFAD07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D065523-044D-4740-8241-95C7A5337082}" type="slidenum">
              <a:t>26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2390BC-632B-7129-3BA0-2D27FD8CB73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3AFDA2-EC99-DC27-5CC2-7532BA54E0F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A563-93D7-CB64-E5F8-CA6024321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37A1B8-01DE-53BF-A51B-B9FD4CEAC92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D065523-044D-4740-8241-95C7A5337082}" type="slidenum">
              <a:t>27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B2493A-1652-6E8B-4E3D-6F572A5B909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D8A3FE-8723-3C38-6CFB-7B0BD752CBC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90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7A883-BC38-FB51-4409-8957930FE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F4CC47-DC2F-06A2-72AC-EE9CD74A4B9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D065523-044D-4740-8241-95C7A5337082}" type="slidenum">
              <a:t>28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276B6F-0975-3643-2E57-FB6720623E1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54F1AA-A292-FD33-AAF7-CCAC7DA078D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197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CAFC1-46D5-885E-6A30-4EE16DD27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8469CB-1983-F9D3-4206-1BBFF560EBC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D065523-044D-4740-8241-95C7A5337082}" type="slidenum">
              <a:t>29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E5291F-539C-9D56-E468-AD4361AB52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4EDACA-9B5B-27AB-D0D8-C749A961F54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8076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4ECE8C-68CA-706B-3C54-5D5342D310F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7C1B9C41-14F6-40C4-99DD-F9EFD09B05B6}" type="slidenum">
              <a:t>30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11D4F9-C627-5A4F-FBDD-9EA3C0AAED8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EB1CB0-E6EE-E4B4-6655-45DE1DE957D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35319-E254-D8BE-6DA0-FB202CD98B1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16502934-4D68-415A-AE2A-8FECB2015B10}" type="slidenum">
              <a:t>31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0FC7E6-E178-69BA-86EB-9E761DAF118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D01597-FCD1-03E8-FC9E-8EC36D16EDC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638" y="2130919"/>
            <a:ext cx="10365899" cy="1470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9276" y="3887100"/>
            <a:ext cx="8536623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0EB4-0716-4F53-B601-3AFD5E032B2E}" type="datetimeFigureOut">
              <a:rPr lang="en-ZA" smtClean="0"/>
              <a:t>2026/10/02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D04B7-2F2A-48BE-976C-9C8479901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25079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0EB4-0716-4F53-B601-3AFD5E032B2E}" type="datetimeFigureOut">
              <a:rPr lang="en-ZA" smtClean="0"/>
              <a:t>2026/10/02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D04B7-2F2A-48BE-976C-9C8479901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85360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335" y="4407921"/>
            <a:ext cx="10365899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335" y="2907387"/>
            <a:ext cx="10365899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3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7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1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5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3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7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51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0EB4-0716-4F53-B601-3AFD5E032B2E}" type="datetimeFigureOut">
              <a:rPr lang="en-ZA" smtClean="0"/>
              <a:t>2026/10/02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D04B7-2F2A-48BE-976C-9C8479901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70347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759" y="1600571"/>
            <a:ext cx="5386202" cy="434950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214" y="1600571"/>
            <a:ext cx="5386202" cy="434950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0EB4-0716-4F53-B601-3AFD5E032B2E}" type="datetimeFigureOut">
              <a:rPr lang="en-ZA" smtClean="0"/>
              <a:t>2026/10/02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D04B7-2F2A-48BE-976C-9C8479901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02835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759" y="1535469"/>
            <a:ext cx="538832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388" indent="0">
              <a:buNone/>
              <a:defRPr sz="2400" b="1"/>
            </a:lvl2pPr>
            <a:lvl3pPr marL="1088776" indent="0">
              <a:buNone/>
              <a:defRPr sz="2100" b="1"/>
            </a:lvl3pPr>
            <a:lvl4pPr marL="1633164" indent="0">
              <a:buNone/>
              <a:defRPr sz="1900" b="1"/>
            </a:lvl4pPr>
            <a:lvl5pPr marL="2177552" indent="0">
              <a:buNone/>
              <a:defRPr sz="1900" b="1"/>
            </a:lvl5pPr>
            <a:lvl6pPr marL="2721940" indent="0">
              <a:buNone/>
              <a:defRPr sz="1900" b="1"/>
            </a:lvl6pPr>
            <a:lvl7pPr marL="3266328" indent="0">
              <a:buNone/>
              <a:defRPr sz="1900" b="1"/>
            </a:lvl7pPr>
            <a:lvl8pPr marL="3810716" indent="0">
              <a:buNone/>
              <a:defRPr sz="1900" b="1"/>
            </a:lvl8pPr>
            <a:lvl9pPr marL="4355104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759" y="2175379"/>
            <a:ext cx="5388320" cy="3774695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980" y="1535469"/>
            <a:ext cx="5390437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388" indent="0">
              <a:buNone/>
              <a:defRPr sz="2400" b="1"/>
            </a:lvl2pPr>
            <a:lvl3pPr marL="1088776" indent="0">
              <a:buNone/>
              <a:defRPr sz="2100" b="1"/>
            </a:lvl3pPr>
            <a:lvl4pPr marL="1633164" indent="0">
              <a:buNone/>
              <a:defRPr sz="1900" b="1"/>
            </a:lvl4pPr>
            <a:lvl5pPr marL="2177552" indent="0">
              <a:buNone/>
              <a:defRPr sz="1900" b="1"/>
            </a:lvl5pPr>
            <a:lvl6pPr marL="2721940" indent="0">
              <a:buNone/>
              <a:defRPr sz="1900" b="1"/>
            </a:lvl6pPr>
            <a:lvl7pPr marL="3266328" indent="0">
              <a:buNone/>
              <a:defRPr sz="1900" b="1"/>
            </a:lvl7pPr>
            <a:lvl8pPr marL="3810716" indent="0">
              <a:buNone/>
              <a:defRPr sz="1900" b="1"/>
            </a:lvl8pPr>
            <a:lvl9pPr marL="4355104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4980" y="2175379"/>
            <a:ext cx="5390437" cy="3774695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0EB4-0716-4F53-B601-3AFD5E032B2E}" type="datetimeFigureOut">
              <a:rPr lang="en-ZA" smtClean="0"/>
              <a:t>2026/10/02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D04B7-2F2A-48BE-976C-9C8479901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50920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0EB4-0716-4F53-B601-3AFD5E032B2E}" type="datetimeFigureOut">
              <a:rPr lang="en-ZA" smtClean="0"/>
              <a:t>2026/10/02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D04B7-2F2A-48BE-976C-9C8479901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39324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0EB4-0716-4F53-B601-3AFD5E032B2E}" type="datetimeFigureOut">
              <a:rPr lang="en-ZA" smtClean="0"/>
              <a:t>2026/10/02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D04B7-2F2A-48BE-976C-9C8479901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47166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73113"/>
            <a:ext cx="4012129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974" y="273114"/>
            <a:ext cx="6817442" cy="5676960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759" y="1435433"/>
            <a:ext cx="4012129" cy="4514641"/>
          </a:xfrm>
        </p:spPr>
        <p:txBody>
          <a:bodyPr/>
          <a:lstStyle>
            <a:lvl1pPr marL="0" indent="0">
              <a:buNone/>
              <a:defRPr sz="1700"/>
            </a:lvl1pPr>
            <a:lvl2pPr marL="544388" indent="0">
              <a:buNone/>
              <a:defRPr sz="1400"/>
            </a:lvl2pPr>
            <a:lvl3pPr marL="1088776" indent="0">
              <a:buNone/>
              <a:defRPr sz="1200"/>
            </a:lvl3pPr>
            <a:lvl4pPr marL="1633164" indent="0">
              <a:buNone/>
              <a:defRPr sz="1100"/>
            </a:lvl4pPr>
            <a:lvl5pPr marL="2177552" indent="0">
              <a:buNone/>
              <a:defRPr sz="1100"/>
            </a:lvl5pPr>
            <a:lvl6pPr marL="2721940" indent="0">
              <a:buNone/>
              <a:defRPr sz="1100"/>
            </a:lvl6pPr>
            <a:lvl7pPr marL="3266328" indent="0">
              <a:buNone/>
              <a:defRPr sz="1100"/>
            </a:lvl7pPr>
            <a:lvl8pPr marL="3810716" indent="0">
              <a:buNone/>
              <a:defRPr sz="1100"/>
            </a:lvl8pPr>
            <a:lvl9pPr marL="4355104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0EB4-0716-4F53-B601-3AFD5E032B2E}" type="datetimeFigureOut">
              <a:rPr lang="en-ZA" smtClean="0"/>
              <a:t>2026/10/02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D04B7-2F2A-48BE-976C-9C8479901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14742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340" y="4801712"/>
            <a:ext cx="7317105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90340" y="612917"/>
            <a:ext cx="7317105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388" indent="0">
              <a:buNone/>
              <a:defRPr sz="3300"/>
            </a:lvl2pPr>
            <a:lvl3pPr marL="1088776" indent="0">
              <a:buNone/>
              <a:defRPr sz="2900"/>
            </a:lvl3pPr>
            <a:lvl4pPr marL="1633164" indent="0">
              <a:buNone/>
              <a:defRPr sz="2400"/>
            </a:lvl4pPr>
            <a:lvl5pPr marL="2177552" indent="0">
              <a:buNone/>
              <a:defRPr sz="2400"/>
            </a:lvl5pPr>
            <a:lvl6pPr marL="2721940" indent="0">
              <a:buNone/>
              <a:defRPr sz="2400"/>
            </a:lvl6pPr>
            <a:lvl7pPr marL="3266328" indent="0">
              <a:buNone/>
              <a:defRPr sz="2400"/>
            </a:lvl7pPr>
            <a:lvl8pPr marL="3810716" indent="0">
              <a:buNone/>
              <a:defRPr sz="2400"/>
            </a:lvl8pPr>
            <a:lvl9pPr marL="4355104" indent="0">
              <a:buNone/>
              <a:defRPr sz="24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0340" y="5368581"/>
            <a:ext cx="7317105" cy="581493"/>
          </a:xfrm>
        </p:spPr>
        <p:txBody>
          <a:bodyPr/>
          <a:lstStyle>
            <a:lvl1pPr marL="0" indent="0">
              <a:buNone/>
              <a:defRPr sz="1700"/>
            </a:lvl1pPr>
            <a:lvl2pPr marL="544388" indent="0">
              <a:buNone/>
              <a:defRPr sz="1400"/>
            </a:lvl2pPr>
            <a:lvl3pPr marL="1088776" indent="0">
              <a:buNone/>
              <a:defRPr sz="1200"/>
            </a:lvl3pPr>
            <a:lvl4pPr marL="1633164" indent="0">
              <a:buNone/>
              <a:defRPr sz="1100"/>
            </a:lvl4pPr>
            <a:lvl5pPr marL="2177552" indent="0">
              <a:buNone/>
              <a:defRPr sz="1100"/>
            </a:lvl5pPr>
            <a:lvl6pPr marL="2721940" indent="0">
              <a:buNone/>
              <a:defRPr sz="1100"/>
            </a:lvl6pPr>
            <a:lvl7pPr marL="3266328" indent="0">
              <a:buNone/>
              <a:defRPr sz="1100"/>
            </a:lvl7pPr>
            <a:lvl8pPr marL="3810716" indent="0">
              <a:buNone/>
              <a:defRPr sz="1100"/>
            </a:lvl8pPr>
            <a:lvl9pPr marL="4355104" indent="0">
              <a:buNone/>
              <a:defRPr sz="11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0EB4-0716-4F53-B601-3AFD5E032B2E}" type="datetimeFigureOut">
              <a:rPr lang="en-ZA" smtClean="0"/>
              <a:t>2026/10/02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D04B7-2F2A-48BE-976C-9C8479901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83241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0EB4-0716-4F53-B601-3AFD5E032B2E}" type="datetimeFigureOut">
              <a:rPr lang="en-ZA" smtClean="0"/>
              <a:t>2026/10/02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D04B7-2F2A-48BE-976C-9C8479901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97326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41502" y="274702"/>
            <a:ext cx="2743914" cy="5675372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759" y="274702"/>
            <a:ext cx="8028490" cy="5675372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B0EB4-0716-4F53-B601-3AFD5E032B2E}" type="datetimeFigureOut">
              <a:rPr lang="en-ZA" smtClean="0"/>
              <a:t>2026/10/02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D04B7-2F2A-48BE-976C-9C84799012D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26461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583" y="6067106"/>
            <a:ext cx="12192009" cy="79248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759" y="274701"/>
            <a:ext cx="10975658" cy="1143265"/>
          </a:xfrm>
          <a:prstGeom prst="rect">
            <a:avLst/>
          </a:prstGeom>
        </p:spPr>
        <p:txBody>
          <a:bodyPr vert="horz" lIns="108878" tIns="54439" rIns="108878" bIns="54439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759" y="1600571"/>
            <a:ext cx="10975658" cy="4277495"/>
          </a:xfrm>
          <a:prstGeom prst="rect">
            <a:avLst/>
          </a:prstGeom>
        </p:spPr>
        <p:txBody>
          <a:bodyPr vert="horz" lIns="108878" tIns="54439" rIns="108878" bIns="5443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759" y="6357822"/>
            <a:ext cx="2520000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B0EB4-0716-4F53-B601-3AFD5E032B2E}" type="datetimeFigureOut">
              <a:rPr lang="en-ZA" smtClean="0"/>
              <a:t>2026/10/02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33733" y="6357822"/>
            <a:ext cx="5372166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37947" y="6357822"/>
            <a:ext cx="1080000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D04B7-2F2A-48BE-976C-9C84799012D2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135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8877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291" indent="-408291" algn="l" defTabSz="1088776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631" indent="-340243" algn="l" defTabSz="1088776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970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5358" indent="-272194" algn="l" defTabSz="1088776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746" indent="-272194" algn="l" defTabSz="1088776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4134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8522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910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7298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38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77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16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552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94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32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71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510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5" Type="http://schemas.openxmlformats.org/officeDocument/2006/relationships/image" Target="../media/image34.sv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5.svg"/><Relationship Id="rId4" Type="http://schemas.openxmlformats.org/officeDocument/2006/relationships/image" Target="../media/image3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_ 2">
            <a:extLst>
              <a:ext uri="{FF2B5EF4-FFF2-40B4-BE49-F238E27FC236}">
                <a16:creationId xmlns:a16="http://schemas.microsoft.com/office/drawing/2014/main" id="{FCF3E80B-2010-6B4A-FCEA-5F8BC6F0023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 t="7013" b="29016"/>
          <a:stretch>
            <a:fillRect/>
          </a:stretch>
        </p:blipFill>
        <p:spPr>
          <a:xfrm>
            <a:off x="-21600" y="0"/>
            <a:ext cx="12297141" cy="4985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1FA0C7-44D8-894A-8878-79867358E4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75" y="4985064"/>
            <a:ext cx="12192025" cy="18745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4939" y="1465833"/>
            <a:ext cx="113772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b="1" dirty="0">
                <a:solidFill>
                  <a:schemeClr val="bg1"/>
                </a:solidFill>
              </a:rPr>
              <a:t>Spectro-Polarimetric Observations of TeV Sources (SPOTS): Results and updates</a:t>
            </a:r>
            <a:endParaRPr lang="en-ZA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963" y="5085978"/>
            <a:ext cx="32271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dirty="0">
                <a:solidFill>
                  <a:schemeClr val="bg1"/>
                </a:solidFill>
              </a:rPr>
              <a:t>|  E: vanderwesthuizenip@ufs.ac.za  | </a:t>
            </a:r>
            <a:endParaRPr lang="en-ZA" sz="1400" b="1" dirty="0">
              <a:solidFill>
                <a:schemeClr val="bg1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6FA205B-0EDC-A834-ACC5-17604054BCC2}"/>
              </a:ext>
            </a:extLst>
          </p:cNvPr>
          <p:cNvSpPr txBox="1">
            <a:spLocks/>
          </p:cNvSpPr>
          <p:nvPr/>
        </p:nvSpPr>
        <p:spPr>
          <a:xfrm>
            <a:off x="4784204" y="2890186"/>
            <a:ext cx="685800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408291" indent="-408291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4631" indent="-340243" algn="l" defTabSz="108877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970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5358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746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4134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8522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910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7298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ZA" sz="1800" b="1" dirty="0">
                <a:solidFill>
                  <a:schemeClr val="bg1"/>
                </a:solidFill>
              </a:rPr>
              <a:t>I.P. van der Westhuizen</a:t>
            </a:r>
            <a:r>
              <a:rPr lang="en-ZA" sz="1800" dirty="0">
                <a:solidFill>
                  <a:schemeClr val="bg1"/>
                </a:solidFill>
              </a:rPr>
              <a:t>, J. Barnard, B. van Soelen, M. Böttcher, D.A.H. Buckley, A. Martin-Carrillo, S. Mukherjee, H.M. Schutte,, M. Zacharias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392D15-AE4F-7C94-2ECC-8D5EAA4315B8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257827" y="5806058"/>
            <a:ext cx="1768023" cy="7306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1942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023FF62-30AA-34A1-6AEA-56B3E123B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241602" y="1845618"/>
            <a:ext cx="5561827" cy="3611636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3600" b="1" dirty="0"/>
              <a:t>Unified AGN model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15F6F1-DCD2-B6A3-EA67-B981F924912E}"/>
              </a:ext>
            </a:extLst>
          </p:cNvPr>
          <p:cNvSpPr txBox="1"/>
          <p:nvPr/>
        </p:nvSpPr>
        <p:spPr>
          <a:xfrm>
            <a:off x="7105699" y="1046214"/>
            <a:ext cx="1600200" cy="5799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100" b="1" i="0" u="none" strike="noStrike" kern="1200" cap="none" dirty="0">
                <a:ln>
                  <a:noFill/>
                </a:ln>
                <a:latin typeface="Liberation Sans" pitchFamily="34"/>
                <a:ea typeface="Noto Sans CJK SC" pitchFamily="2"/>
                <a:cs typeface="Lohit Devanagari" pitchFamily="2"/>
              </a:rPr>
              <a:t>Leptonic processes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100" b="0" i="0" u="none" strike="noStrike" kern="1200" cap="none" dirty="0">
                <a:ln>
                  <a:noFill/>
                </a:ln>
                <a:latin typeface="Liberation Sans" pitchFamily="34"/>
                <a:ea typeface="Noto Sans CJK SC" pitchFamily="2"/>
                <a:cs typeface="Lohit Devanagari" pitchFamily="2"/>
              </a:rPr>
              <a:t>(Synchrotron)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100" b="0" i="0" u="none" strike="noStrike" kern="1200" cap="none" dirty="0">
                <a:ln>
                  <a:noFill/>
                </a:ln>
                <a:latin typeface="Liberation Sans" pitchFamily="34"/>
                <a:ea typeface="Noto Sans CJK SC" pitchFamily="2"/>
                <a:cs typeface="Lohit Devanagari" pitchFamily="2"/>
              </a:rPr>
              <a:t>(radio to UV/X-ray</a:t>
            </a:r>
            <a:r>
              <a:rPr lang="en-US" sz="1100" b="0" i="0" u="none" strike="noStrike" kern="1200" cap="none" dirty="0">
                <a:ln>
                  <a:noFill/>
                </a:ln>
                <a:latin typeface="Liberation Sans" pitchFamily="34"/>
                <a:ea typeface="Liberation Sans" pitchFamily="34"/>
                <a:cs typeface="Liberation Sans" pitchFamily="34"/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46EC22-4232-7CB0-B665-5D3B25F4D895}"/>
              </a:ext>
            </a:extLst>
          </p:cNvPr>
          <p:cNvSpPr txBox="1"/>
          <p:nvPr/>
        </p:nvSpPr>
        <p:spPr>
          <a:xfrm>
            <a:off x="9646730" y="405458"/>
            <a:ext cx="1959480" cy="1576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100" b="1" i="0" u="none" strike="noStrike" kern="1200" cap="none" dirty="0">
                <a:ln>
                  <a:noFill/>
                </a:ln>
                <a:latin typeface="Liberation Sans" pitchFamily="34"/>
                <a:ea typeface="Noto Sans CJK SC" pitchFamily="2"/>
                <a:cs typeface="Lohit Devanagari" pitchFamily="2"/>
              </a:rPr>
              <a:t>Leptonic processes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100" b="0" i="0" u="none" strike="noStrike" kern="1200" cap="none" dirty="0">
                <a:ln>
                  <a:noFill/>
                </a:ln>
                <a:latin typeface="Liberation Sans" pitchFamily="34"/>
                <a:ea typeface="Noto Sans CJK SC" pitchFamily="2"/>
                <a:cs typeface="Lohit Devanagari" pitchFamily="2"/>
              </a:rPr>
              <a:t>(inverse-Compton: EC+SSC)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100" b="1" i="0" u="none" strike="noStrike" kern="1200" cap="none" dirty="0">
                <a:ln>
                  <a:noFill/>
                </a:ln>
                <a:latin typeface="Liberation Sans" pitchFamily="34"/>
                <a:ea typeface="Noto Sans CJK SC" pitchFamily="2"/>
                <a:cs typeface="Lohit Devanagari" pitchFamily="2"/>
              </a:rPr>
              <a:t>OR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100" b="1" i="0" u="none" strike="noStrike" kern="1200" cap="none" dirty="0">
                <a:ln>
                  <a:noFill/>
                </a:ln>
                <a:latin typeface="Liberation Sans" pitchFamily="34"/>
                <a:ea typeface="Noto Sans CJK SC" pitchFamily="2"/>
                <a:cs typeface="Lohit Devanagari" pitchFamily="2"/>
              </a:rPr>
              <a:t>hadronic processes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100" b="0" i="0" u="none" strike="noStrike" kern="1200" cap="none" dirty="0">
                <a:ln>
                  <a:noFill/>
                </a:ln>
                <a:latin typeface="Liberation Sans" pitchFamily="34"/>
                <a:ea typeface="Noto Sans CJK SC" pitchFamily="2"/>
                <a:cs typeface="Lohit Devanagari" pitchFamily="2"/>
              </a:rPr>
              <a:t>(proton-synchrotron/photo-pion production)</a:t>
            </a:r>
          </a:p>
        </p:txBody>
      </p:sp>
      <p:pic>
        <p:nvPicPr>
          <p:cNvPr id="10" name="Content Placeholder 7" descr="Diagram of a diagram of a nuclear reactor&#10;&#10;Description automatically generated with medium confidence">
            <a:extLst>
              <a:ext uri="{FF2B5EF4-FFF2-40B4-BE49-F238E27FC236}">
                <a16:creationId xmlns:a16="http://schemas.microsoft.com/office/drawing/2014/main" id="{9FD8963F-F8EC-B08A-C088-6094374F3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65" y="1834382"/>
            <a:ext cx="4316666" cy="36116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6B20C0B-075B-A68F-D76B-659F0A329ECC}"/>
              </a:ext>
            </a:extLst>
          </p:cNvPr>
          <p:cNvSpPr txBox="1"/>
          <p:nvPr/>
        </p:nvSpPr>
        <p:spPr>
          <a:xfrm>
            <a:off x="1257221" y="5590034"/>
            <a:ext cx="345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600" dirty="0">
                <a:latin typeface="Liberation Sans"/>
                <a:cs typeface="Calibri" panose="020F0502020204030204" pitchFamily="34" charset="0"/>
              </a:rPr>
              <a:t>Beckmann and Shrader, 2012</a:t>
            </a: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930771BA-80BA-8801-CCDA-CE775D1901E3}"/>
              </a:ext>
            </a:extLst>
          </p:cNvPr>
          <p:cNvSpPr/>
          <p:nvPr/>
        </p:nvSpPr>
        <p:spPr>
          <a:xfrm>
            <a:off x="7825779" y="1701602"/>
            <a:ext cx="144016" cy="731316"/>
          </a:xfrm>
          <a:prstGeom prst="down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31505F3F-D1D1-EE8F-6E27-9D7DAD3B864D}"/>
              </a:ext>
            </a:extLst>
          </p:cNvPr>
          <p:cNvSpPr/>
          <p:nvPr/>
        </p:nvSpPr>
        <p:spPr>
          <a:xfrm>
            <a:off x="10562083" y="1637410"/>
            <a:ext cx="144016" cy="507476"/>
          </a:xfrm>
          <a:prstGeom prst="down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F73017-2993-4306-725D-FFA22585FF89}"/>
              </a:ext>
            </a:extLst>
          </p:cNvPr>
          <p:cNvSpPr txBox="1"/>
          <p:nvPr/>
        </p:nvSpPr>
        <p:spPr>
          <a:xfrm>
            <a:off x="7293997" y="5601270"/>
            <a:ext cx="345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600" dirty="0">
                <a:latin typeface="Liberation Sans"/>
                <a:cs typeface="Calibri" panose="020F0502020204030204" pitchFamily="34" charset="0"/>
              </a:rPr>
              <a:t>Blazar SED’s</a:t>
            </a:r>
          </a:p>
        </p:txBody>
      </p:sp>
    </p:spTree>
    <p:extLst>
      <p:ext uri="{BB962C8B-B14F-4D97-AF65-F5344CB8AC3E}">
        <p14:creationId xmlns:p14="http://schemas.microsoft.com/office/powerpoint/2010/main" val="2380375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8540A-F8F0-B5D2-AF36-ED0FE9F5A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938FC24-DDAE-98C5-C260-4F4E63966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3600" b="1" dirty="0"/>
              <a:t>Unified AGN model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BEF7F1-07D1-3E2E-9237-DD043BF088F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7289545" y="1729095"/>
            <a:ext cx="3728218" cy="382221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8C9AF8-21D6-1141-BFD3-4967DFE5C382}"/>
              </a:ext>
            </a:extLst>
          </p:cNvPr>
          <p:cNvSpPr txBox="1"/>
          <p:nvPr/>
        </p:nvSpPr>
        <p:spPr>
          <a:xfrm>
            <a:off x="7249715" y="5590034"/>
            <a:ext cx="4022459" cy="30777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0" i="0" u="none" strike="noStrike" kern="1200" cap="none" dirty="0">
                <a:ln>
                  <a:noFill/>
                </a:ln>
                <a:latin typeface="Liberation Sans" pitchFamily="18"/>
                <a:ea typeface="Noto Sans CJK SC" pitchFamily="2"/>
                <a:cs typeface="Lohit Devanagari" pitchFamily="2"/>
              </a:rPr>
              <a:t>Angelakis et al. 2016, MNRAS 463, 3365–3380</a:t>
            </a:r>
          </a:p>
        </p:txBody>
      </p:sp>
      <p:pic>
        <p:nvPicPr>
          <p:cNvPr id="8" name="Graphic 7" descr="28§display§\Pi_{\rm max} = \frac{p + 1}{p + 7/3}§svg§600§TRUE§" title="TexMaths">
            <a:extLst>
              <a:ext uri="{FF2B5EF4-FFF2-40B4-BE49-F238E27FC236}">
                <a16:creationId xmlns:a16="http://schemas.microsoft.com/office/drawing/2014/main" id="{0D7F3434-3D23-614F-EF4F-F5067008021F}"/>
              </a:ext>
            </a:extLst>
          </p:cNvPr>
          <p:cNvPicPr>
            <a:picLocks noChangeAspect="1"/>
          </p:cNvPicPr>
          <p:nvPr/>
        </p:nvPicPr>
        <p:blipFill>
          <a:blip>
            <a:lum/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035955" y="663812"/>
            <a:ext cx="2235397" cy="731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Content Placeholder 7" descr="Diagram of a diagram of a nuclear reactor&#10;&#10;Description automatically generated with medium confidence">
            <a:extLst>
              <a:ext uri="{FF2B5EF4-FFF2-40B4-BE49-F238E27FC236}">
                <a16:creationId xmlns:a16="http://schemas.microsoft.com/office/drawing/2014/main" id="{F7510779-A61C-24CB-CA44-BA4487C0F0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65" y="1834382"/>
            <a:ext cx="4316666" cy="36116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2541ED-890D-491D-7B6A-488053B35117}"/>
              </a:ext>
            </a:extLst>
          </p:cNvPr>
          <p:cNvSpPr txBox="1"/>
          <p:nvPr/>
        </p:nvSpPr>
        <p:spPr>
          <a:xfrm>
            <a:off x="1257221" y="5590034"/>
            <a:ext cx="345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600" dirty="0">
                <a:latin typeface="Liberation Sans"/>
                <a:cs typeface="Calibri" panose="020F0502020204030204" pitchFamily="34" charset="0"/>
              </a:rPr>
              <a:t>Beckmann and Shrader, 2012</a:t>
            </a:r>
          </a:p>
        </p:txBody>
      </p:sp>
    </p:spTree>
    <p:extLst>
      <p:ext uri="{BB962C8B-B14F-4D97-AF65-F5344CB8AC3E}">
        <p14:creationId xmlns:p14="http://schemas.microsoft.com/office/powerpoint/2010/main" val="5493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9DBE38-8E72-7F62-54CE-1E50E7CC33C7}"/>
              </a:ext>
            </a:extLst>
          </p:cNvPr>
          <p:cNvSpPr txBox="1"/>
          <p:nvPr/>
        </p:nvSpPr>
        <p:spPr>
          <a:xfrm>
            <a:off x="348256" y="314954"/>
            <a:ext cx="3873651" cy="632430"/>
          </a:xfrm>
          <a:prstGeom prst="rect">
            <a:avLst/>
          </a:prstGeom>
          <a:noFill/>
          <a:ln>
            <a:noFill/>
          </a:ln>
        </p:spPr>
        <p:txBody>
          <a:bodyPr vert="horz" wrap="none" lIns="120028" tIns="60014" rIns="120028" bIns="60014" anchorCtr="0" compatLnSpc="0">
            <a:spAutoFit/>
          </a:bodyPr>
          <a:lstStyle/>
          <a:p>
            <a:pPr hangingPunct="0"/>
            <a:r>
              <a:rPr lang="en-US" sz="3467" b="1" dirty="0">
                <a:latin typeface="Liberation Sans" pitchFamily="18"/>
                <a:ea typeface="Droid Sans Fallback" pitchFamily="2"/>
                <a:cs typeface="Lohit Hindi" pitchFamily="2"/>
              </a:rPr>
              <a:t>AGN Polarization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DB6E70-3623-CA6F-F2B3-6E3ECEB01E75}"/>
              </a:ext>
            </a:extLst>
          </p:cNvPr>
          <p:cNvSpPr txBox="1"/>
          <p:nvPr/>
        </p:nvSpPr>
        <p:spPr>
          <a:xfrm>
            <a:off x="9617072" y="5697808"/>
            <a:ext cx="2097139" cy="376848"/>
          </a:xfrm>
          <a:prstGeom prst="rect">
            <a:avLst/>
          </a:prstGeom>
          <a:noFill/>
          <a:ln>
            <a:noFill/>
          </a:ln>
        </p:spPr>
        <p:txBody>
          <a:bodyPr vert="horz" wrap="none" lIns="120028" tIns="60014" rIns="120028" bIns="60014" anchorCtr="0" compatLnSpc="0">
            <a:spAutoFit/>
          </a:bodyPr>
          <a:lstStyle/>
          <a:p>
            <a:pPr hangingPunct="0"/>
            <a:r>
              <a:rPr lang="en-US" sz="1734" dirty="0">
                <a:latin typeface="Liberation Sans" pitchFamily="18"/>
                <a:ea typeface="Droid Sans Fallback" pitchFamily="2"/>
                <a:cs typeface="Lohit Hindi" pitchFamily="2"/>
              </a:rPr>
              <a:t>Schutte et al.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55513D-4DE8-B028-36E0-10232A8A95A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394633" y="957822"/>
            <a:ext cx="7319773" cy="481551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7ACE76-9764-A3D5-6B37-7E36D115A346}"/>
              </a:ext>
            </a:extLst>
          </p:cNvPr>
          <p:cNvSpPr txBox="1"/>
          <p:nvPr/>
        </p:nvSpPr>
        <p:spPr>
          <a:xfrm>
            <a:off x="957998" y="-870922"/>
            <a:ext cx="242465" cy="475080"/>
          </a:xfrm>
          <a:prstGeom prst="rect">
            <a:avLst/>
          </a:prstGeom>
          <a:noFill/>
          <a:ln>
            <a:noFill/>
          </a:ln>
        </p:spPr>
        <p:txBody>
          <a:bodyPr vert="horz" wrap="none" lIns="120028" tIns="60014" rIns="120028" bIns="60014" anchorCtr="0" compatLnSpc="0">
            <a:spAutoFit/>
          </a:bodyPr>
          <a:lstStyle/>
          <a:p>
            <a:pPr hangingPunct="0"/>
            <a:endParaRPr lang="en-US" sz="2400">
              <a:latin typeface="Liberation Sans" pitchFamily="18"/>
              <a:ea typeface="Droid Sans Fallback" pitchFamily="2"/>
              <a:cs typeface="Lohit Hindi" pitchFamily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C6907E-0519-DE69-607A-C351CC54B156}"/>
              </a:ext>
            </a:extLst>
          </p:cNvPr>
          <p:cNvSpPr txBox="1"/>
          <p:nvPr/>
        </p:nvSpPr>
        <p:spPr>
          <a:xfrm>
            <a:off x="480768" y="1379359"/>
            <a:ext cx="3913865" cy="3735908"/>
          </a:xfrm>
          <a:prstGeom prst="rect">
            <a:avLst/>
          </a:prstGeom>
          <a:noFill/>
          <a:ln>
            <a:noFill/>
          </a:ln>
        </p:spPr>
        <p:txBody>
          <a:bodyPr vert="horz" wrap="square" lIns="120028" tIns="60014" rIns="120028" bIns="60014" anchorCtr="0" compatLnSpc="0">
            <a:spAutoFit/>
          </a:bodyPr>
          <a:lstStyle/>
          <a:p>
            <a:pPr algn="just" hangingPunct="0">
              <a:spcBef>
                <a:spcPts val="575"/>
              </a:spcBef>
              <a:buSzPct val="45000"/>
            </a:pPr>
            <a:r>
              <a:rPr lang="en-US" sz="1600" b="1" dirty="0">
                <a:latin typeface="Liberation Sans" pitchFamily="18"/>
                <a:ea typeface="Droid Sans Fallback" pitchFamily="2"/>
                <a:cs typeface="Lohit Hindi" pitchFamily="2"/>
              </a:rPr>
              <a:t>4C +01.02 in 2016-2017</a:t>
            </a:r>
          </a:p>
          <a:p>
            <a:pPr hangingPunct="0"/>
            <a:r>
              <a:rPr lang="en-US" sz="1600" dirty="0">
                <a:latin typeface="Liberation Sans" pitchFamily="18"/>
                <a:ea typeface="Droid Sans Fallback" pitchFamily="2"/>
                <a:cs typeface="Lohit Hindi" pitchFamily="2"/>
              </a:rPr>
              <a:t>FSRQ, z = 2.099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en-US" sz="1600" dirty="0">
                <a:latin typeface="Liberation Sans" pitchFamily="18"/>
                <a:ea typeface="Droid Sans Fallback" pitchFamily="2"/>
                <a:cs typeface="Lohit Hindi" pitchFamily="2"/>
              </a:rPr>
              <a:t>Observed with SALT during the (at the time) brightest gamma-ray flare in 2016 July–August (Verrecchia et al. 2016)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en-US" sz="1600" dirty="0">
                <a:latin typeface="Liberation Sans" pitchFamily="18"/>
                <a:ea typeface="Droid Sans Fallback" pitchFamily="2"/>
                <a:cs typeface="Lohit Hindi" pitchFamily="2"/>
              </a:rPr>
              <a:t>Observed it again in 2017 July-August to during a low state.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en-US" sz="1600" dirty="0">
                <a:latin typeface="Liberation Sans" pitchFamily="18"/>
                <a:ea typeface="Droid Sans Fallback" pitchFamily="2"/>
                <a:cs typeface="Lohit Hindi" pitchFamily="2"/>
              </a:rPr>
              <a:t>Constrain the underlying electron population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en-US" sz="1600" dirty="0">
                <a:latin typeface="Liberation Sans" pitchFamily="18"/>
                <a:ea typeface="Droid Sans Fallback" pitchFamily="2"/>
                <a:cs typeface="Lohit Hindi" pitchFamily="2"/>
              </a:rPr>
              <a:t>Mass for the SMBH of 3e9 </a:t>
            </a:r>
            <a:r>
              <a:rPr lang="en-US" sz="1600" dirty="0" err="1">
                <a:latin typeface="Liberation Sans" pitchFamily="18"/>
                <a:ea typeface="Droid Sans Fallback" pitchFamily="2"/>
                <a:cs typeface="Lohit Hindi" pitchFamily="2"/>
              </a:rPr>
              <a:t>M</a:t>
            </a:r>
            <a:r>
              <a:rPr lang="en-US" sz="1600" baseline="-8000" dirty="0" err="1">
                <a:latin typeface="Liberation Sans" pitchFamily="18"/>
                <a:ea typeface="Droid Sans Fallback" pitchFamily="2"/>
                <a:cs typeface="Lohit Hindi" pitchFamily="2"/>
              </a:rPr>
              <a:t>solar</a:t>
            </a:r>
            <a:endParaRPr lang="en-US" sz="1600" baseline="-8000" dirty="0">
              <a:latin typeface="Liberation Sans" pitchFamily="18"/>
              <a:ea typeface="Droid Sans Fallback" pitchFamily="2"/>
              <a:cs typeface="Lohit Hindi" pitchFamily="2"/>
            </a:endParaRP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en-US" sz="1600" dirty="0">
                <a:latin typeface="Liberation Sans" pitchFamily="18"/>
                <a:ea typeface="Droid Sans Fallback" pitchFamily="2"/>
                <a:cs typeface="Lohit Hindi" pitchFamily="2"/>
              </a:rPr>
              <a:t>Degree of ordering</a:t>
            </a:r>
          </a:p>
          <a:p>
            <a:pPr marL="830138" lvl="1" indent="-285750" hangingPunct="0">
              <a:buFont typeface="Arial" panose="020B0604020202020204" pitchFamily="34" charset="0"/>
              <a:buChar char="•"/>
            </a:pPr>
            <a:r>
              <a:rPr lang="en-US" sz="1600" i="1" dirty="0">
                <a:latin typeface="Liberation Sans" pitchFamily="18"/>
                <a:ea typeface="Droid Sans Fallback" pitchFamily="2"/>
                <a:cs typeface="Lohit Hindi" pitchFamily="2"/>
              </a:rPr>
              <a:t>F</a:t>
            </a:r>
            <a:r>
              <a:rPr lang="en-US" sz="1600" i="1" baseline="-8000" dirty="0">
                <a:latin typeface="Liberation Sans" pitchFamily="18"/>
                <a:ea typeface="Droid Sans Fallback" pitchFamily="2"/>
                <a:cs typeface="Lohit Hindi" pitchFamily="2"/>
              </a:rPr>
              <a:t>B</a:t>
            </a:r>
            <a:r>
              <a:rPr lang="en-US" sz="1600" dirty="0">
                <a:latin typeface="Liberation Sans" pitchFamily="18"/>
                <a:ea typeface="Droid Sans Fallback" pitchFamily="2"/>
                <a:cs typeface="Lohit Hindi" pitchFamily="2"/>
              </a:rPr>
              <a:t>=0.188 (flare)</a:t>
            </a:r>
          </a:p>
          <a:p>
            <a:pPr marL="830138" lvl="1" indent="-285750" hangingPunct="0">
              <a:buFont typeface="Arial" panose="020B0604020202020204" pitchFamily="34" charset="0"/>
              <a:buChar char="•"/>
            </a:pPr>
            <a:r>
              <a:rPr lang="en-US" sz="1600" i="1" dirty="0">
                <a:latin typeface="Liberation Sans" pitchFamily="18"/>
                <a:ea typeface="Droid Sans Fallback" pitchFamily="2"/>
                <a:cs typeface="Lohit Hindi" pitchFamily="2"/>
              </a:rPr>
              <a:t>F</a:t>
            </a:r>
            <a:r>
              <a:rPr lang="en-US" sz="1600" i="1" baseline="-8000" dirty="0">
                <a:latin typeface="Liberation Sans" pitchFamily="18"/>
                <a:ea typeface="Droid Sans Fallback" pitchFamily="2"/>
                <a:cs typeface="Lohit Hindi" pitchFamily="2"/>
              </a:rPr>
              <a:t>B</a:t>
            </a:r>
            <a:r>
              <a:rPr lang="en-US" sz="1600" dirty="0">
                <a:latin typeface="Liberation Sans" pitchFamily="18"/>
                <a:ea typeface="Droid Sans Fallback" pitchFamily="2"/>
                <a:cs typeface="Lohit Hindi" pitchFamily="2"/>
              </a:rPr>
              <a:t>=0.040 (quiescence)</a:t>
            </a:r>
          </a:p>
          <a:p>
            <a:pPr hangingPunct="0">
              <a:spcBef>
                <a:spcPts val="575"/>
              </a:spcBef>
              <a:buSzPct val="45000"/>
              <a:buFont typeface="StarSymbol"/>
              <a:buChar char="●"/>
            </a:pPr>
            <a:endParaRPr lang="en-US" sz="1067" dirty="0">
              <a:latin typeface="Liberation Sans" pitchFamily="18"/>
              <a:ea typeface="Droid Sans Fallback" pitchFamily="2"/>
              <a:cs typeface="Lohit Hindi" pitchFamily="2"/>
            </a:endParaRPr>
          </a:p>
        </p:txBody>
      </p:sp>
      <p:pic>
        <p:nvPicPr>
          <p:cNvPr id="8" name="Graphic 7" descr="28§display§\Pi^{\rm syn}_{\omega} =F_{B} \cdot \frac{\int N_e(\gamma)x(\gamma)K_{2/3}(x(\gamma))d\gamma}{\int N_e(\gamma)x(\gamma)\int^{\infty}_{x(\gamma)}K_{5/3}(x(\xi))d \xi d\gamma}§svg§600§TRUE§" title="TexMaths">
            <a:extLst>
              <a:ext uri="{FF2B5EF4-FFF2-40B4-BE49-F238E27FC236}">
                <a16:creationId xmlns:a16="http://schemas.microsoft.com/office/drawing/2014/main" id="{F52C6729-041E-CBF2-4F8A-7C279AC30BCB}"/>
              </a:ext>
            </a:extLst>
          </p:cNvPr>
          <p:cNvPicPr>
            <a:picLocks noChangeAspect="1"/>
          </p:cNvPicPr>
          <p:nvPr/>
        </p:nvPicPr>
        <p:blipFill>
          <a:blip>
            <a:lum/>
            <a:alphaModFix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96748" y="5069974"/>
            <a:ext cx="3697336" cy="533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26813-4AF9-2095-85C8-9913C96F4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29450A-44EF-DB37-1F93-037748715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435" y="1917626"/>
            <a:ext cx="7355143" cy="349853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350B336-E818-E850-5819-B3A5E8451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3600" b="1" dirty="0"/>
              <a:t>AGN Polarization - Models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C423D6-807D-012A-96EA-35AF935ED72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80963" y="1559818"/>
            <a:ext cx="4335480" cy="3886200"/>
          </a:xfrm>
          <a:prstGeom prst="rect">
            <a:avLst/>
          </a:prstGeom>
          <a:noFill/>
          <a:ln w="29160">
            <a:solidFill>
              <a:srgbClr val="000000"/>
            </a:solidFill>
            <a:prstDash val="solid"/>
          </a:ln>
          <a:effectLst>
            <a:outerShdw dist="395075" dir="2700000" algn="tl">
              <a:srgbClr val="000000">
                <a:alpha val="4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9DC2D6-B068-8DF7-3C49-3321270724CF}"/>
              </a:ext>
            </a:extLst>
          </p:cNvPr>
          <p:cNvSpPr txBox="1"/>
          <p:nvPr/>
        </p:nvSpPr>
        <p:spPr>
          <a:xfrm>
            <a:off x="4649498" y="5755756"/>
            <a:ext cx="2896178" cy="320124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0" i="0" u="none" strike="noStrike" kern="1200" cap="none" dirty="0" err="1">
                <a:ln>
                  <a:noFill/>
                </a:ln>
                <a:latin typeface="Liberation Sans" pitchFamily="18"/>
                <a:ea typeface="Noto Sans CJK SC" pitchFamily="2"/>
                <a:cs typeface="Lohit Devanagari" pitchFamily="2"/>
              </a:rPr>
              <a:t>Marscher</a:t>
            </a:r>
            <a:r>
              <a:rPr lang="en-US" sz="1400" b="0" i="0" u="none" strike="noStrike" kern="1200" cap="none" dirty="0">
                <a:ln>
                  <a:noFill/>
                </a:ln>
                <a:latin typeface="Liberation Sans" pitchFamily="18"/>
                <a:ea typeface="Noto Sans CJK SC" pitchFamily="2"/>
                <a:cs typeface="Lohit Devanagari" pitchFamily="2"/>
              </a:rPr>
              <a:t> 2014: </a:t>
            </a:r>
            <a:r>
              <a:rPr lang="en-US" sz="1400" b="0" i="0" u="none" strike="noStrike" kern="1200" cap="none" dirty="0" err="1">
                <a:ln>
                  <a:noFill/>
                </a:ln>
                <a:latin typeface="Liberation Sans" pitchFamily="18"/>
                <a:ea typeface="Noto Sans CJK SC" pitchFamily="2"/>
                <a:cs typeface="Lohit Devanagari" pitchFamily="2"/>
              </a:rPr>
              <a:t>ApJ</a:t>
            </a:r>
            <a:r>
              <a:rPr lang="en-US" sz="1400" b="0" i="0" u="none" strike="noStrike" kern="1200" cap="none" dirty="0">
                <a:ln>
                  <a:noFill/>
                </a:ln>
                <a:latin typeface="Liberation Sans" pitchFamily="18"/>
                <a:ea typeface="Noto Sans CJK SC" pitchFamily="2"/>
                <a:cs typeface="Lohit Devanagari" pitchFamily="2"/>
              </a:rPr>
              <a:t>, 780, 87</a:t>
            </a:r>
          </a:p>
        </p:txBody>
      </p:sp>
    </p:spTree>
    <p:extLst>
      <p:ext uri="{BB962C8B-B14F-4D97-AF65-F5344CB8AC3E}">
        <p14:creationId xmlns:p14="http://schemas.microsoft.com/office/powerpoint/2010/main" val="2613660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C87D1-E00B-8685-6DDD-489133DAF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58D4062-6254-DDBA-FFED-1A899AD8B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3600" b="1" dirty="0"/>
              <a:t>AGN Polarization - Models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6B8F0A-80E3-BE0E-2C57-4E84D0FB7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019" y="1419571"/>
            <a:ext cx="4826024" cy="42672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5615D25-34ED-C583-FC99-96CA6509B83D}"/>
              </a:ext>
            </a:extLst>
          </p:cNvPr>
          <p:cNvSpPr txBox="1"/>
          <p:nvPr/>
        </p:nvSpPr>
        <p:spPr>
          <a:xfrm>
            <a:off x="1921123" y="5686792"/>
            <a:ext cx="33995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sz="1600" dirty="0"/>
              <a:t> Zhang and Böttcher, 2013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E0D380-F32A-C824-28B0-4EA995666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659" y="549474"/>
            <a:ext cx="5353325" cy="50866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5F90B5-AFC6-6A35-8FF0-4FA998FB52DA}"/>
              </a:ext>
            </a:extLst>
          </p:cNvPr>
          <p:cNvSpPr txBox="1"/>
          <p:nvPr/>
        </p:nvSpPr>
        <p:spPr>
          <a:xfrm>
            <a:off x="8342201" y="5683528"/>
            <a:ext cx="21602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600" dirty="0" err="1"/>
              <a:t>Liodakis</a:t>
            </a:r>
            <a:r>
              <a:rPr lang="en-ZA" sz="1600" dirty="0"/>
              <a:t>, et al. 2025</a:t>
            </a:r>
          </a:p>
        </p:txBody>
      </p:sp>
    </p:spTree>
    <p:extLst>
      <p:ext uri="{BB962C8B-B14F-4D97-AF65-F5344CB8AC3E}">
        <p14:creationId xmlns:p14="http://schemas.microsoft.com/office/powerpoint/2010/main" val="2050599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7D8ED-29BD-CCF3-EC94-A71401060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74701"/>
            <a:ext cx="8296140" cy="1143265"/>
          </a:xfrm>
        </p:spPr>
        <p:txBody>
          <a:bodyPr>
            <a:noAutofit/>
          </a:bodyPr>
          <a:lstStyle/>
          <a:p>
            <a:pPr algn="l"/>
            <a:r>
              <a:rPr lang="en-US" sz="3600" b="1" dirty="0"/>
              <a:t>MWL Polarization: </a:t>
            </a:r>
            <a:br>
              <a:rPr lang="en-US" sz="3600" b="1" dirty="0"/>
            </a:br>
            <a:r>
              <a:rPr lang="en-US" sz="3600" b="1" dirty="0"/>
              <a:t>IXPE/Optical Observational Findings</a:t>
            </a:r>
            <a:endParaRPr lang="en-ZA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9B51F-8515-C9AA-972F-02C377C55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767" y="1845618"/>
            <a:ext cx="6279916" cy="3384376"/>
          </a:xfrm>
        </p:spPr>
        <p:txBody>
          <a:bodyPr>
            <a:normAutofit/>
          </a:bodyPr>
          <a:lstStyle/>
          <a:p>
            <a:pPr lvl="0">
              <a:spcBef>
                <a:spcPts val="865"/>
              </a:spcBef>
              <a:buSzPct val="45000"/>
              <a:buFont typeface="StarSymbol"/>
              <a:buChar char="●"/>
            </a:pPr>
            <a:r>
              <a:rPr lang="en-US" sz="1800" dirty="0">
                <a:latin typeface="Liberation Sans" pitchFamily="34"/>
              </a:rPr>
              <a:t>Leans toward </a:t>
            </a:r>
            <a:r>
              <a:rPr lang="en-US" sz="1800" b="1" dirty="0">
                <a:latin typeface="Liberation Sans" pitchFamily="34"/>
              </a:rPr>
              <a:t>leptonic high-energy</a:t>
            </a:r>
            <a:r>
              <a:rPr lang="en-US" sz="1800" dirty="0">
                <a:latin typeface="Liberation Sans" pitchFamily="34"/>
              </a:rPr>
              <a:t> emission (but some exceptions)</a:t>
            </a:r>
          </a:p>
          <a:p>
            <a:pPr lvl="0">
              <a:spcBef>
                <a:spcPts val="865"/>
              </a:spcBef>
              <a:buSzPct val="45000"/>
              <a:buFont typeface="StarSymbol"/>
              <a:buChar char="●"/>
            </a:pPr>
            <a:r>
              <a:rPr lang="en-US" sz="1800" dirty="0">
                <a:latin typeface="Liberation Sans" pitchFamily="34"/>
              </a:rPr>
              <a:t>Optical/X-ray polarization strongly </a:t>
            </a:r>
            <a:r>
              <a:rPr lang="en-US" sz="1800" b="1" dirty="0">
                <a:latin typeface="Liberation Sans" pitchFamily="34"/>
              </a:rPr>
              <a:t>chromatic</a:t>
            </a:r>
            <a:r>
              <a:rPr lang="en-US" sz="1800" dirty="0">
                <a:latin typeface="Liberation Sans" pitchFamily="34"/>
              </a:rPr>
              <a:t> (1.7 ≤ Π</a:t>
            </a:r>
            <a:r>
              <a:rPr lang="en-US" sz="1800" baseline="-8000" dirty="0">
                <a:latin typeface="Liberation Sans" pitchFamily="34"/>
              </a:rPr>
              <a:t>X</a:t>
            </a:r>
            <a:r>
              <a:rPr lang="en-US" sz="1800" dirty="0">
                <a:latin typeface="Liberation Sans" pitchFamily="34"/>
              </a:rPr>
              <a:t>/Π</a:t>
            </a:r>
            <a:r>
              <a:rPr lang="en-US" sz="1800" baseline="-8000" dirty="0">
                <a:latin typeface="Liberation Sans" pitchFamily="34"/>
              </a:rPr>
              <a:t>O</a:t>
            </a:r>
            <a:r>
              <a:rPr lang="en-US" sz="1800" dirty="0">
                <a:latin typeface="Liberation Sans" pitchFamily="34"/>
              </a:rPr>
              <a:t> ≤ 7.5)</a:t>
            </a:r>
          </a:p>
          <a:p>
            <a:pPr lvl="0">
              <a:spcBef>
                <a:spcPts val="865"/>
              </a:spcBef>
              <a:buSzPct val="45000"/>
              <a:buFont typeface="StarSymbol"/>
              <a:buChar char="●"/>
            </a:pPr>
            <a:r>
              <a:rPr lang="en-US" sz="1800" dirty="0">
                <a:latin typeface="Liberation Sans" pitchFamily="34"/>
              </a:rPr>
              <a:t>Polarization angle </a:t>
            </a:r>
            <a:r>
              <a:rPr lang="en-US" sz="1800" b="1" dirty="0">
                <a:latin typeface="Liberation Sans" pitchFamily="34"/>
              </a:rPr>
              <a:t>aligned</a:t>
            </a:r>
            <a:r>
              <a:rPr lang="en-US" sz="1800" dirty="0">
                <a:latin typeface="Liberation Sans" pitchFamily="34"/>
              </a:rPr>
              <a:t> with jet direction; similar at optical &amp; X-ray</a:t>
            </a:r>
          </a:p>
          <a:p>
            <a:pPr lvl="0">
              <a:spcBef>
                <a:spcPts val="865"/>
              </a:spcBef>
              <a:buSzPct val="45000"/>
              <a:buFont typeface="StarSymbol"/>
              <a:buChar char="●"/>
            </a:pPr>
            <a:r>
              <a:rPr lang="en-US" sz="1800" dirty="0">
                <a:latin typeface="Liberation Sans" pitchFamily="34"/>
              </a:rPr>
              <a:t>Polarization angle swings </a:t>
            </a:r>
            <a:r>
              <a:rPr lang="en-US" sz="1800" b="1" dirty="0">
                <a:latin typeface="Liberation Sans" pitchFamily="34"/>
              </a:rPr>
              <a:t>correlated</a:t>
            </a:r>
            <a:r>
              <a:rPr lang="en-US" sz="1800" dirty="0">
                <a:latin typeface="Liberation Sans" pitchFamily="34"/>
              </a:rPr>
              <a:t> with ɣ-ray activity</a:t>
            </a:r>
          </a:p>
          <a:p>
            <a:pPr lvl="0">
              <a:spcBef>
                <a:spcPts val="865"/>
              </a:spcBef>
              <a:buSzPct val="45000"/>
              <a:buFont typeface="StarSymbol"/>
              <a:buChar char="●"/>
            </a:pPr>
            <a:r>
              <a:rPr lang="en-US" sz="1800" dirty="0" err="1">
                <a:latin typeface="Liberation Sans" pitchFamily="34"/>
              </a:rPr>
              <a:t>Behaviour</a:t>
            </a:r>
            <a:r>
              <a:rPr lang="en-US" sz="1800" dirty="0">
                <a:latin typeface="Liberation Sans" pitchFamily="34"/>
              </a:rPr>
              <a:t> naturally explained by </a:t>
            </a:r>
            <a:r>
              <a:rPr lang="en-US" sz="1800" b="1" dirty="0">
                <a:latin typeface="Liberation Sans" pitchFamily="34"/>
              </a:rPr>
              <a:t>shock-in-jet</a:t>
            </a:r>
            <a:r>
              <a:rPr lang="en-US" sz="1800" dirty="0">
                <a:latin typeface="Liberation Sans" pitchFamily="34"/>
              </a:rPr>
              <a:t>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A2BA74-C30D-3F78-D283-CE644A72D95B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833891" y="-15163"/>
            <a:ext cx="2880320" cy="576108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7114B3-FD27-1B79-ADC1-2677078CFFB7}"/>
              </a:ext>
            </a:extLst>
          </p:cNvPr>
          <p:cNvSpPr txBox="1"/>
          <p:nvPr/>
        </p:nvSpPr>
        <p:spPr>
          <a:xfrm>
            <a:off x="8113811" y="5734050"/>
            <a:ext cx="4176464" cy="49428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0" i="0" u="none" strike="noStrike" kern="1200" cap="none" dirty="0">
                <a:ln>
                  <a:noFill/>
                </a:ln>
                <a:latin typeface="Liberation Sans" pitchFamily="18"/>
                <a:ea typeface="Noto Sans CJK SC" pitchFamily="2"/>
                <a:cs typeface="Lohit Devanagari" pitchFamily="2"/>
              </a:rPr>
              <a:t>Kouch, P. M., et al.: A&amp;A, 689, A119 (2024)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600" b="0" i="0" u="none" strike="noStrike" kern="1200" cap="none" dirty="0">
              <a:ln>
                <a:noFill/>
              </a:ln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290513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683CB-F907-1D8C-D71D-D915EA3ED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8D318-DE64-1253-BABC-C1BF9B9F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74701"/>
            <a:ext cx="8296140" cy="1143265"/>
          </a:xfrm>
        </p:spPr>
        <p:txBody>
          <a:bodyPr>
            <a:noAutofit/>
          </a:bodyPr>
          <a:lstStyle/>
          <a:p>
            <a:pPr algn="l"/>
            <a:r>
              <a:rPr lang="en-US" sz="3600" b="1" dirty="0"/>
              <a:t>MWL Polarization: </a:t>
            </a:r>
            <a:br>
              <a:rPr lang="en-US" sz="3600" b="1" dirty="0"/>
            </a:br>
            <a:r>
              <a:rPr lang="en-US" sz="3600" b="1" dirty="0"/>
              <a:t>IXPE/Optical Observational Findings</a:t>
            </a:r>
            <a:endParaRPr lang="en-ZA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3B4D6-EA86-C3B2-4BA8-2A74A9A9E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767" y="1845618"/>
            <a:ext cx="6279916" cy="3384376"/>
          </a:xfrm>
        </p:spPr>
        <p:txBody>
          <a:bodyPr>
            <a:normAutofit/>
          </a:bodyPr>
          <a:lstStyle/>
          <a:p>
            <a:pPr lvl="0">
              <a:spcBef>
                <a:spcPts val="865"/>
              </a:spcBef>
              <a:buSzPct val="45000"/>
              <a:buFont typeface="StarSymbol"/>
              <a:buChar char="●"/>
            </a:pPr>
            <a:r>
              <a:rPr lang="en-US" sz="1800" dirty="0">
                <a:latin typeface="Liberation Sans" pitchFamily="34"/>
              </a:rPr>
              <a:t>Leans toward </a:t>
            </a:r>
            <a:r>
              <a:rPr lang="en-US" sz="1800" b="1" dirty="0">
                <a:latin typeface="Liberation Sans" pitchFamily="34"/>
              </a:rPr>
              <a:t>leptonic high-energy</a:t>
            </a:r>
            <a:r>
              <a:rPr lang="en-US" sz="1800" dirty="0">
                <a:latin typeface="Liberation Sans" pitchFamily="34"/>
              </a:rPr>
              <a:t> emission (but some exceptions)</a:t>
            </a:r>
          </a:p>
          <a:p>
            <a:pPr lvl="0">
              <a:spcBef>
                <a:spcPts val="865"/>
              </a:spcBef>
              <a:buSzPct val="45000"/>
              <a:buFont typeface="StarSymbol"/>
              <a:buChar char="●"/>
            </a:pPr>
            <a:r>
              <a:rPr lang="en-US" sz="1800" dirty="0">
                <a:latin typeface="Liberation Sans" pitchFamily="34"/>
              </a:rPr>
              <a:t>Optical/X-ray polarization strongly </a:t>
            </a:r>
            <a:r>
              <a:rPr lang="en-US" sz="1800" b="1" dirty="0">
                <a:latin typeface="Liberation Sans" pitchFamily="34"/>
              </a:rPr>
              <a:t>chromatic</a:t>
            </a:r>
            <a:r>
              <a:rPr lang="en-US" sz="1800" dirty="0">
                <a:latin typeface="Liberation Sans" pitchFamily="34"/>
              </a:rPr>
              <a:t> (1.7 ≤ Π</a:t>
            </a:r>
            <a:r>
              <a:rPr lang="en-US" sz="1800" baseline="-8000" dirty="0">
                <a:latin typeface="Liberation Sans" pitchFamily="34"/>
              </a:rPr>
              <a:t>X</a:t>
            </a:r>
            <a:r>
              <a:rPr lang="en-US" sz="1800" dirty="0">
                <a:latin typeface="Liberation Sans" pitchFamily="34"/>
              </a:rPr>
              <a:t>/Π</a:t>
            </a:r>
            <a:r>
              <a:rPr lang="en-US" sz="1800" baseline="-8000" dirty="0">
                <a:latin typeface="Liberation Sans" pitchFamily="34"/>
              </a:rPr>
              <a:t>O</a:t>
            </a:r>
            <a:r>
              <a:rPr lang="en-US" sz="1800" dirty="0">
                <a:latin typeface="Liberation Sans" pitchFamily="34"/>
              </a:rPr>
              <a:t> ≤ 7.5)</a:t>
            </a:r>
          </a:p>
          <a:p>
            <a:pPr lvl="0">
              <a:spcBef>
                <a:spcPts val="865"/>
              </a:spcBef>
              <a:buSzPct val="45000"/>
              <a:buFont typeface="StarSymbol"/>
              <a:buChar char="●"/>
            </a:pPr>
            <a:r>
              <a:rPr lang="en-US" sz="1800" dirty="0">
                <a:latin typeface="Liberation Sans" pitchFamily="34"/>
              </a:rPr>
              <a:t>Polarization angle </a:t>
            </a:r>
            <a:r>
              <a:rPr lang="en-US" sz="1800" b="1" dirty="0">
                <a:latin typeface="Liberation Sans" pitchFamily="34"/>
              </a:rPr>
              <a:t>aligned</a:t>
            </a:r>
            <a:r>
              <a:rPr lang="en-US" sz="1800" dirty="0">
                <a:latin typeface="Liberation Sans" pitchFamily="34"/>
              </a:rPr>
              <a:t> with jet direction; similar at optical &amp; X-ray</a:t>
            </a:r>
          </a:p>
          <a:p>
            <a:pPr lvl="0">
              <a:spcBef>
                <a:spcPts val="865"/>
              </a:spcBef>
              <a:buSzPct val="45000"/>
              <a:buFont typeface="StarSymbol"/>
              <a:buChar char="●"/>
            </a:pPr>
            <a:r>
              <a:rPr lang="en-US" sz="1800" dirty="0">
                <a:latin typeface="Liberation Sans" pitchFamily="34"/>
              </a:rPr>
              <a:t>Polarization angle swings </a:t>
            </a:r>
            <a:r>
              <a:rPr lang="en-US" sz="1800" b="1" dirty="0">
                <a:latin typeface="Liberation Sans" pitchFamily="34"/>
              </a:rPr>
              <a:t>correlated</a:t>
            </a:r>
            <a:r>
              <a:rPr lang="en-US" sz="1800" dirty="0">
                <a:latin typeface="Liberation Sans" pitchFamily="34"/>
              </a:rPr>
              <a:t> with ɣ-ray activity</a:t>
            </a:r>
          </a:p>
          <a:p>
            <a:pPr lvl="0">
              <a:spcBef>
                <a:spcPts val="865"/>
              </a:spcBef>
              <a:buSzPct val="45000"/>
              <a:buFont typeface="StarSymbol"/>
              <a:buChar char="●"/>
            </a:pPr>
            <a:r>
              <a:rPr lang="en-US" sz="1800" dirty="0" err="1">
                <a:latin typeface="Liberation Sans" pitchFamily="34"/>
              </a:rPr>
              <a:t>Behaviour</a:t>
            </a:r>
            <a:r>
              <a:rPr lang="en-US" sz="1800" dirty="0">
                <a:latin typeface="Liberation Sans" pitchFamily="34"/>
              </a:rPr>
              <a:t> naturally explained by </a:t>
            </a:r>
            <a:r>
              <a:rPr lang="en-US" sz="1800" b="1" dirty="0">
                <a:latin typeface="Liberation Sans" pitchFamily="34"/>
              </a:rPr>
              <a:t>shock-in-jet</a:t>
            </a:r>
            <a:r>
              <a:rPr lang="en-US" sz="1800" dirty="0">
                <a:latin typeface="Liberation Sans" pitchFamily="34"/>
              </a:rPr>
              <a:t> model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E38D6F-78DC-4695-A8B4-DBB79B6A5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6078" y="1741681"/>
            <a:ext cx="4238411" cy="38677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849D585-4DEB-68B4-F3F5-F3E033893393}"/>
              </a:ext>
            </a:extLst>
          </p:cNvPr>
          <p:cNvSpPr txBox="1"/>
          <p:nvPr/>
        </p:nvSpPr>
        <p:spPr>
          <a:xfrm>
            <a:off x="7360250" y="5683528"/>
            <a:ext cx="42819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sz="1600" dirty="0" err="1">
                <a:latin typeface="Liberation Sans"/>
              </a:rPr>
              <a:t>Marscher</a:t>
            </a:r>
            <a:r>
              <a:rPr lang="en-ZA" sz="1600" dirty="0">
                <a:latin typeface="Liberation Sans"/>
              </a:rPr>
              <a:t>, A. P., et al. (2024). </a:t>
            </a:r>
          </a:p>
        </p:txBody>
      </p:sp>
    </p:spTree>
    <p:extLst>
      <p:ext uri="{BB962C8B-B14F-4D97-AF65-F5344CB8AC3E}">
        <p14:creationId xmlns:p14="http://schemas.microsoft.com/office/powerpoint/2010/main" val="4266844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D671ED6-B15E-B468-51D3-D6AB285EAAA6}"/>
              </a:ext>
            </a:extLst>
          </p:cNvPr>
          <p:cNvGrpSpPr>
            <a:grpSpLocks noChangeAspect="1"/>
          </p:cNvGrpSpPr>
          <p:nvPr/>
        </p:nvGrpSpPr>
        <p:grpSpPr>
          <a:xfrm>
            <a:off x="8882807" y="-75406"/>
            <a:ext cx="3312368" cy="6178633"/>
            <a:chOff x="6400799" y="0"/>
            <a:chExt cx="2766600" cy="51606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6828DEA-BB34-0929-57E9-DD87B525A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lum/>
              <a:alphaModFix/>
            </a:blip>
            <a:srcRect l="15450" r="10366"/>
            <a:stretch>
              <a:fillRect/>
            </a:stretch>
          </p:blipFill>
          <p:spPr>
            <a:xfrm>
              <a:off x="6400799" y="0"/>
              <a:ext cx="2766600" cy="5160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85A62B3-C1A6-E70F-7109-41DBC112C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902640" y="565920"/>
              <a:ext cx="1762919" cy="143135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25528C7-27BC-4E11-EB93-385699BED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409889"/>
            <a:ext cx="7288028" cy="1143265"/>
          </a:xfrm>
        </p:spPr>
        <p:txBody>
          <a:bodyPr>
            <a:noAutofit/>
          </a:bodyPr>
          <a:lstStyle/>
          <a:p>
            <a:pPr algn="l"/>
            <a:r>
              <a:rPr lang="en-ZA" sz="3600" b="1" dirty="0"/>
              <a:t>Spectro-Polarimetric Observations of TeV Sources (SPOTS):</a:t>
            </a:r>
            <a:endParaRPr lang="en-Z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2D4D4-F898-E092-8FB2-F58983786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759" y="2061642"/>
            <a:ext cx="6495940" cy="3816424"/>
          </a:xfrm>
        </p:spPr>
        <p:txBody>
          <a:bodyPr>
            <a:normAutofit fontScale="47500" lnSpcReduction="20000"/>
          </a:bodyPr>
          <a:lstStyle/>
          <a:p>
            <a:pPr lvl="0" hangingPunct="0"/>
            <a:r>
              <a:rPr lang="en-US" sz="3300" dirty="0">
                <a:latin typeface="Liberation Sans" pitchFamily="18"/>
                <a:ea typeface="Droid Sans Fallback" pitchFamily="2"/>
                <a:cs typeface="Lohit Hindi" pitchFamily="2"/>
              </a:rPr>
              <a:t>Since 2016, as part of the Observing the Transient Universe </a:t>
            </a:r>
            <a:r>
              <a:rPr lang="en-US" sz="3300" dirty="0" err="1">
                <a:latin typeface="Liberation Sans" pitchFamily="18"/>
                <a:ea typeface="Droid Sans Fallback" pitchFamily="2"/>
                <a:cs typeface="Lohit Hindi" pitchFamily="2"/>
              </a:rPr>
              <a:t>programme</a:t>
            </a:r>
            <a:r>
              <a:rPr lang="en-US" sz="3300" dirty="0">
                <a:latin typeface="Liberation Sans" pitchFamily="18"/>
                <a:ea typeface="Droid Sans Fallback" pitchFamily="2"/>
                <a:cs typeface="Lohit Hindi" pitchFamily="2"/>
              </a:rPr>
              <a:t> (PI D.A.H. Buckley) and a few dedicated </a:t>
            </a:r>
            <a:r>
              <a:rPr lang="en-US" sz="3300" dirty="0" err="1">
                <a:latin typeface="Liberation Sans" pitchFamily="18"/>
                <a:ea typeface="Droid Sans Fallback" pitchFamily="2"/>
                <a:cs typeface="Lohit Hindi" pitchFamily="2"/>
              </a:rPr>
              <a:t>programmes</a:t>
            </a:r>
            <a:r>
              <a:rPr lang="en-US" sz="3300" dirty="0">
                <a:latin typeface="Liberation Sans" pitchFamily="18"/>
                <a:ea typeface="Droid Sans Fallback" pitchFamily="2"/>
                <a:cs typeface="Lohit Hindi" pitchFamily="2"/>
              </a:rPr>
              <a:t> we’ve been observing flaring gamma-ray bright blazars with SALT (Barnard, et al. 2024)</a:t>
            </a:r>
          </a:p>
          <a:p>
            <a:pPr lvl="0" hangingPunct="0"/>
            <a:endParaRPr lang="en-US" sz="3300" dirty="0">
              <a:latin typeface="Liberation Sans" pitchFamily="18"/>
              <a:ea typeface="Droid Sans Fallback" pitchFamily="2"/>
              <a:cs typeface="Lohit Hindi" pitchFamily="2"/>
            </a:endParaRPr>
          </a:p>
          <a:p>
            <a:pPr lvl="0" hangingPunct="0"/>
            <a:r>
              <a:rPr lang="en-US" sz="3300" dirty="0">
                <a:latin typeface="Liberation Sans"/>
              </a:rPr>
              <a:t>SPOTS Campaign:  2023 November and 2025 August (Barnard, et al. 2026)</a:t>
            </a:r>
            <a:endParaRPr lang="en-US" sz="2900" dirty="0">
              <a:latin typeface="Liberation Sans"/>
              <a:ea typeface="Droid Sans Fallback" pitchFamily="2"/>
              <a:cs typeface="Lohit Hindi" pitchFamily="2"/>
            </a:endParaRPr>
          </a:p>
          <a:p>
            <a:pPr lvl="0" hangingPunct="0"/>
            <a:endParaRPr lang="en-US" sz="3600" dirty="0">
              <a:latin typeface="Liberation Sans" pitchFamily="18"/>
              <a:ea typeface="Droid Sans Fallback" pitchFamily="2"/>
              <a:cs typeface="Lohit Hindi" pitchFamily="2"/>
            </a:endParaRPr>
          </a:p>
          <a:p>
            <a:pPr lvl="0" hangingPunct="0"/>
            <a:r>
              <a:rPr lang="en-US" sz="3300" dirty="0">
                <a:latin typeface="Liberation Sans" pitchFamily="18"/>
                <a:ea typeface="Droid Sans Fallback" pitchFamily="2"/>
                <a:cs typeface="Lohit Hindi" pitchFamily="2"/>
              </a:rPr>
              <a:t>Observations with RSS in Linear </a:t>
            </a:r>
            <a:r>
              <a:rPr lang="en-US" sz="3300" dirty="0" err="1">
                <a:latin typeface="Liberation Sans" pitchFamily="18"/>
                <a:ea typeface="Droid Sans Fallback" pitchFamily="2"/>
                <a:cs typeface="Lohit Hindi" pitchFamily="2"/>
              </a:rPr>
              <a:t>Spectropolarimetry</a:t>
            </a:r>
            <a:r>
              <a:rPr lang="en-US" sz="3300" dirty="0">
                <a:latin typeface="Liberation Sans" pitchFamily="18"/>
                <a:ea typeface="Droid Sans Fallback" pitchFamily="2"/>
                <a:cs typeface="Lohit Hindi" pitchFamily="2"/>
              </a:rPr>
              <a:t> mode, using</a:t>
            </a:r>
            <a:r>
              <a:rPr lang="en-US" sz="3300" dirty="0">
                <a:latin typeface="Liberation Sans" pitchFamily="34"/>
                <a:ea typeface="Microsoft YaHei" pitchFamily="2"/>
                <a:cs typeface="Arial" pitchFamily="2"/>
              </a:rPr>
              <a:t> (the now removed) pg0300 grating, which covered the full optical range or pg0900 (sometimes at two grating angles).</a:t>
            </a:r>
          </a:p>
          <a:p>
            <a:pPr lvl="0" hangingPunct="0"/>
            <a:endParaRPr lang="en-US" sz="3300" dirty="0">
              <a:latin typeface="Liberation Sans" pitchFamily="34"/>
              <a:ea typeface="Microsoft YaHei" pitchFamily="2"/>
              <a:cs typeface="Arial" pitchFamily="2"/>
            </a:endParaRPr>
          </a:p>
          <a:p>
            <a:pPr lvl="0" hangingPunct="0"/>
            <a:r>
              <a:rPr lang="en-US" sz="3300" dirty="0">
                <a:latin typeface="Liberation Sans" pitchFamily="34"/>
                <a:ea typeface="Droid Sans Fallback" pitchFamily="2"/>
                <a:cs typeface="Lohit Hindi" pitchFamily="2"/>
              </a:rPr>
              <a:t>Data was reduced using IRAF and the </a:t>
            </a:r>
            <a:r>
              <a:rPr lang="en-US" sz="3300" dirty="0" err="1">
                <a:latin typeface="Liberation Sans" pitchFamily="34"/>
                <a:ea typeface="Droid Sans Fallback" pitchFamily="2"/>
                <a:cs typeface="Lohit Hindi" pitchFamily="2"/>
              </a:rPr>
              <a:t>polsalt</a:t>
            </a:r>
            <a:r>
              <a:rPr lang="en-US" sz="3300" dirty="0">
                <a:latin typeface="Liberation Sans" pitchFamily="34"/>
                <a:ea typeface="Droid Sans Fallback" pitchFamily="2"/>
                <a:cs typeface="Lohit Hindi" pitchFamily="2"/>
              </a:rPr>
              <a:t> package.  (Crawford et al. 2010, </a:t>
            </a:r>
            <a:r>
              <a:rPr lang="nl-NL" sz="3300" dirty="0">
                <a:latin typeface="Liberation Sans" pitchFamily="34"/>
                <a:ea typeface="Droid Sans Fallback" pitchFamily="2"/>
                <a:cs typeface="Lohit Hindi" pitchFamily="2"/>
              </a:rPr>
              <a:t>Cooper, van Soelen &amp; Britto 2022)</a:t>
            </a:r>
            <a:endParaRPr lang="en-US" sz="3300" dirty="0">
              <a:latin typeface="Liberation Sans" pitchFamily="34"/>
              <a:ea typeface="Droid Sans Fallback" pitchFamily="2"/>
              <a:cs typeface="Lohit Hindi" pitchFamily="2"/>
            </a:endParaRP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69005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48046-6602-BDA2-B1E0-C6F2F0088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519FFDE-20FD-2AA5-1528-7C2C421C1B71}"/>
              </a:ext>
            </a:extLst>
          </p:cNvPr>
          <p:cNvGrpSpPr>
            <a:grpSpLocks noChangeAspect="1"/>
          </p:cNvGrpSpPr>
          <p:nvPr/>
        </p:nvGrpSpPr>
        <p:grpSpPr>
          <a:xfrm>
            <a:off x="8882807" y="-75406"/>
            <a:ext cx="3312368" cy="6178633"/>
            <a:chOff x="6400799" y="0"/>
            <a:chExt cx="2766600" cy="51606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EB37CFF-8C11-A988-2409-8EE2A50FA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lum/>
              <a:alphaModFix/>
            </a:blip>
            <a:srcRect l="15450" r="10366"/>
            <a:stretch>
              <a:fillRect/>
            </a:stretch>
          </p:blipFill>
          <p:spPr>
            <a:xfrm>
              <a:off x="6400799" y="0"/>
              <a:ext cx="2766600" cy="5160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B444A4B-DED6-DAC6-336C-BCAADE4FE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902640" y="565920"/>
              <a:ext cx="1762919" cy="143135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7FE2AA7-F9B6-51EA-E8B4-AAA2AFBC5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74701"/>
            <a:ext cx="7288028" cy="1143265"/>
          </a:xfrm>
        </p:spPr>
        <p:txBody>
          <a:bodyPr>
            <a:normAutofit/>
          </a:bodyPr>
          <a:lstStyle/>
          <a:p>
            <a:pPr algn="l"/>
            <a:r>
              <a:rPr lang="en-ZA" sz="3600" b="1" dirty="0"/>
              <a:t>SPOTS: Source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65DBD-283F-CDE6-7107-5C9969E76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759" y="1600571"/>
            <a:ext cx="3255580" cy="3701431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720"/>
              </a:spcBef>
              <a:buSzPct val="45000"/>
              <a:buNone/>
            </a:pPr>
            <a:r>
              <a:rPr lang="en-US" sz="2800" b="1" dirty="0">
                <a:solidFill>
                  <a:srgbClr val="14A6B7"/>
                </a:solidFill>
              </a:rPr>
              <a:t>Selection Criteria:</a:t>
            </a:r>
          </a:p>
          <a:p>
            <a:pPr>
              <a:spcBef>
                <a:spcPts val="720"/>
              </a:spcBef>
              <a:buSzPct val="45000"/>
            </a:pPr>
            <a:r>
              <a:rPr lang="en-US" sz="22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TeV emitting Blazars</a:t>
            </a:r>
          </a:p>
          <a:p>
            <a:pPr>
              <a:spcBef>
                <a:spcPts val="720"/>
              </a:spcBef>
              <a:buSzPct val="45000"/>
            </a:pPr>
            <a:r>
              <a:rPr lang="en-US" sz="22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High </a:t>
            </a:r>
            <a:r>
              <a:rPr lang="en-US" sz="2200" i="1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Fermi</a:t>
            </a:r>
            <a:r>
              <a:rPr lang="en-US" sz="22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-LAT variability</a:t>
            </a:r>
          </a:p>
          <a:p>
            <a:pPr>
              <a:spcBef>
                <a:spcPts val="720"/>
              </a:spcBef>
              <a:buSzPct val="45000"/>
            </a:pPr>
            <a:r>
              <a:rPr lang="en-US" sz="22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Observable with SALT</a:t>
            </a:r>
          </a:p>
          <a:p>
            <a:pPr lvl="1">
              <a:spcBef>
                <a:spcPts val="720"/>
              </a:spcBef>
              <a:buSzPct val="45000"/>
            </a:pPr>
            <a:r>
              <a:rPr lang="en-US" sz="1700" dirty="0">
                <a:latin typeface="Liberation Sans" pitchFamily="18"/>
              </a:rPr>
              <a:t>Dec &lt; 11</a:t>
            </a:r>
            <a:r>
              <a:rPr lang="en-US" sz="1700" baseline="30000" dirty="0">
                <a:latin typeface="Liberation Sans" pitchFamily="18"/>
                <a:cs typeface="Calibri" panose="020F0502020204030204" pitchFamily="34" charset="0"/>
              </a:rPr>
              <a:t>°</a:t>
            </a:r>
            <a:endParaRPr lang="en-US" sz="1700" baseline="30000" dirty="0">
              <a:highlight>
                <a:scrgbClr r="0" g="0" b="0">
                  <a:alpha val="0"/>
                </a:scrgbClr>
              </a:highlight>
              <a:latin typeface="Liberation Sans" pitchFamily="18"/>
            </a:endParaRPr>
          </a:p>
          <a:p>
            <a:pPr lvl="1">
              <a:spcBef>
                <a:spcPts val="720"/>
              </a:spcBef>
              <a:buSzPct val="45000"/>
            </a:pPr>
            <a:r>
              <a:rPr lang="en-US" sz="17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V &lt; 17 mag</a:t>
            </a:r>
          </a:p>
          <a:p>
            <a:pPr>
              <a:spcBef>
                <a:spcPts val="720"/>
              </a:spcBef>
              <a:buSzPct val="45000"/>
            </a:pPr>
            <a:r>
              <a:rPr lang="en-US" sz="22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Availability of archival data</a:t>
            </a:r>
          </a:p>
          <a:p>
            <a:pPr marL="0" indent="0">
              <a:buNone/>
            </a:pPr>
            <a:endParaRPr lang="en-ZA" sz="6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AC3F8A-C30F-A05E-0C8C-5CB8A041309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071155" y="1557586"/>
            <a:ext cx="8124020" cy="44858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3764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42E2E-BC23-C802-83B1-817358B9B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1CE2B-8CAD-CBCB-F952-7ADD16A60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74701"/>
            <a:ext cx="7288028" cy="1143265"/>
          </a:xfrm>
        </p:spPr>
        <p:txBody>
          <a:bodyPr>
            <a:normAutofit/>
          </a:bodyPr>
          <a:lstStyle/>
          <a:p>
            <a:pPr algn="l"/>
            <a:r>
              <a:rPr lang="en-ZA" sz="3600" b="1" dirty="0"/>
              <a:t>SPOTS: 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31C48-98CA-10C3-80B3-841B4A104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759" y="1600571"/>
            <a:ext cx="6495940" cy="4277495"/>
          </a:xfrm>
        </p:spPr>
        <p:txBody>
          <a:bodyPr>
            <a:normAutofit fontScale="62500" lnSpcReduction="20000"/>
          </a:bodyPr>
          <a:lstStyle/>
          <a:p>
            <a:pPr marL="0" indent="0">
              <a:spcBef>
                <a:spcPts val="720"/>
              </a:spcBef>
              <a:buSzPct val="45000"/>
              <a:buNone/>
            </a:pPr>
            <a:r>
              <a:rPr lang="en-US" sz="2800" b="1" dirty="0">
                <a:solidFill>
                  <a:srgbClr val="14A6B7"/>
                </a:solidFill>
              </a:rPr>
              <a:t>Observations:</a:t>
            </a:r>
          </a:p>
          <a:p>
            <a:pPr marL="457200" lvl="1" indent="-457200" hangingPunct="0">
              <a:spcBef>
                <a:spcPts val="720"/>
              </a:spcBef>
              <a:buSzPct val="75000"/>
            </a:pPr>
            <a:r>
              <a:rPr lang="en-ZA" sz="28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SALT: </a:t>
            </a:r>
          </a:p>
          <a:p>
            <a:pPr marL="933539" lvl="2" indent="-457200" hangingPunct="0">
              <a:spcBef>
                <a:spcPts val="720"/>
              </a:spcBef>
              <a:buSzPct val="75000"/>
            </a:pPr>
            <a:r>
              <a:rPr lang="en-ZA" sz="24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&gt;333 Observations completed to date</a:t>
            </a:r>
          </a:p>
          <a:p>
            <a:pPr marL="933539" lvl="2" indent="-457200" hangingPunct="0">
              <a:spcBef>
                <a:spcPts val="720"/>
              </a:spcBef>
              <a:buSzPct val="75000"/>
            </a:pPr>
            <a:r>
              <a:rPr lang="en-ZA" sz="24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~2 week cadence</a:t>
            </a:r>
          </a:p>
          <a:p>
            <a:pPr marL="457200" lvl="1" indent="-457200" hangingPunct="0">
              <a:spcBef>
                <a:spcPts val="720"/>
              </a:spcBef>
              <a:buSzPct val="75000"/>
            </a:pPr>
            <a:r>
              <a:rPr lang="en-ZA" sz="28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LCO: &gt; </a:t>
            </a:r>
          </a:p>
          <a:p>
            <a:pPr marL="933539" lvl="2" indent="-457200" hangingPunct="0">
              <a:spcBef>
                <a:spcPts val="720"/>
              </a:spcBef>
              <a:buSzPct val="75000"/>
            </a:pPr>
            <a:r>
              <a:rPr lang="en-ZA" sz="24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1300 Observations completed to date</a:t>
            </a:r>
          </a:p>
          <a:p>
            <a:pPr marL="933539" lvl="2" indent="-457200" hangingPunct="0">
              <a:spcBef>
                <a:spcPts val="720"/>
              </a:spcBef>
              <a:buSzPct val="75000"/>
            </a:pPr>
            <a:r>
              <a:rPr lang="en-ZA" sz="24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~2-3 day cadence</a:t>
            </a:r>
          </a:p>
          <a:p>
            <a:pPr marL="933539" lvl="2" indent="-457200" hangingPunct="0">
              <a:spcBef>
                <a:spcPts val="720"/>
              </a:spcBef>
              <a:buSzPct val="75000"/>
            </a:pPr>
            <a:endParaRPr lang="en-ZA" sz="2800" dirty="0">
              <a:highlight>
                <a:scrgbClr r="0" g="0" b="0">
                  <a:alpha val="0"/>
                </a:scrgbClr>
              </a:highlight>
              <a:latin typeface="Liberation Sans" pitchFamily="18"/>
            </a:endParaRPr>
          </a:p>
          <a:p>
            <a:pPr marL="0" lvl="1" indent="0" hangingPunct="0">
              <a:spcBef>
                <a:spcPts val="720"/>
              </a:spcBef>
              <a:buSzPct val="75000"/>
              <a:buNone/>
            </a:pPr>
            <a:r>
              <a:rPr lang="da-DK" sz="2800" b="1" dirty="0">
                <a:solidFill>
                  <a:srgbClr val="14A6B7"/>
                </a:solidFill>
                <a:highlight>
                  <a:scrgbClr r="0" g="0" b="0">
                    <a:alpha val="0"/>
                  </a:scrgbClr>
                </a:highlight>
              </a:rPr>
              <a:t>Results (Barnard, et al. 2026):</a:t>
            </a:r>
          </a:p>
          <a:p>
            <a:pPr marL="457200" lvl="1" indent="-457200" hangingPunct="0">
              <a:spcBef>
                <a:spcPts val="720"/>
              </a:spcBef>
              <a:buSzPct val="75000"/>
            </a:pPr>
            <a:r>
              <a:rPr lang="en-US" sz="2800" dirty="0">
                <a:highlight>
                  <a:scrgbClr r="0" g="0" b="0">
                    <a:alpha val="0"/>
                  </a:scrgbClr>
                </a:highlight>
                <a:latin typeface="Liberation Sans" pitchFamily="34"/>
              </a:rPr>
              <a:t>No significant gamma-ray flares (GeV) during the observation period, but some variability.</a:t>
            </a:r>
          </a:p>
          <a:p>
            <a:pPr marL="457200" lvl="1" indent="-457200" hangingPunct="0">
              <a:spcBef>
                <a:spcPts val="720"/>
              </a:spcBef>
              <a:buSzPct val="75000"/>
            </a:pPr>
            <a:r>
              <a:rPr lang="en-US" sz="2800" dirty="0">
                <a:highlight>
                  <a:scrgbClr r="0" g="0" b="0">
                    <a:alpha val="0"/>
                  </a:scrgbClr>
                </a:highlight>
                <a:latin typeface="Liberation Sans" pitchFamily="34"/>
              </a:rPr>
              <a:t>Both correlation and no correlation was found between polarization and optical flux, depending on the source</a:t>
            </a:r>
          </a:p>
          <a:p>
            <a:pPr marL="457200" lvl="1" indent="-457200" hangingPunct="0">
              <a:spcBef>
                <a:spcPts val="720"/>
              </a:spcBef>
              <a:buSzPct val="75000"/>
            </a:pPr>
            <a:r>
              <a:rPr lang="en-US" sz="2800" dirty="0">
                <a:highlight>
                  <a:scrgbClr r="0" g="0" b="0">
                    <a:alpha val="0"/>
                  </a:scrgbClr>
                </a:highlight>
                <a:latin typeface="Liberation Sans" pitchFamily="34"/>
              </a:rPr>
              <a:t>Both smooth, long-term rotations and stochastic variations in polarization angle</a:t>
            </a:r>
          </a:p>
          <a:p>
            <a:pPr marL="0" lvl="1" indent="0" hangingPunct="0">
              <a:spcBef>
                <a:spcPts val="720"/>
              </a:spcBef>
              <a:buSzPct val="75000"/>
              <a:buNone/>
            </a:pPr>
            <a:endParaRPr lang="en-US" sz="2800" dirty="0">
              <a:highlight>
                <a:scrgbClr r="0" g="0" b="0">
                  <a:alpha val="0"/>
                </a:scrgbClr>
              </a:highlight>
              <a:latin typeface="Liberation Sans" pitchFamily="18"/>
            </a:endParaRPr>
          </a:p>
          <a:p>
            <a:pPr marL="0" indent="0">
              <a:buNone/>
            </a:pPr>
            <a:endParaRPr lang="en-ZA" sz="6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1F4B2F-081A-C9D6-E1FE-964FEC89DE1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185819" y="602754"/>
            <a:ext cx="3979971" cy="53020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1662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3E782-2FCD-191B-D243-84CC9A49A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3600" b="1" dirty="0"/>
              <a:t>Spectro-polarimetric</a:t>
            </a:r>
            <a:r>
              <a:rPr lang="en-US" sz="3600" b="1" dirty="0"/>
              <a:t> data</a:t>
            </a:r>
            <a:endParaRPr lang="en-ZA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2FBBE-8C57-FC79-126E-3EB43788AB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marR="54720" lvl="0" indent="0">
              <a:spcBef>
                <a:spcPts val="720"/>
              </a:spcBef>
              <a:buSzPct val="45000"/>
              <a:buNone/>
            </a:pPr>
            <a:r>
              <a:rPr lang="en-US" sz="1600" dirty="0"/>
              <a:t>Data - Single setup for all observations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US" sz="16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PG0900 grating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US" sz="16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Wavelength ~4000 -7000 Angstroms  </a:t>
            </a:r>
          </a:p>
          <a:p>
            <a:pPr marL="0" marR="54720" lvl="0" indent="0">
              <a:spcBef>
                <a:spcPts val="720"/>
              </a:spcBef>
              <a:buSzPct val="45000"/>
              <a:buNone/>
            </a:pPr>
            <a:endParaRPr lang="en-US" sz="1600" dirty="0"/>
          </a:p>
          <a:p>
            <a:pPr marL="0" marR="54720" lvl="0" indent="0">
              <a:spcBef>
                <a:spcPts val="720"/>
              </a:spcBef>
              <a:buSzPct val="45000"/>
              <a:buNone/>
            </a:pPr>
            <a:r>
              <a:rPr lang="en-US" sz="1600" dirty="0"/>
              <a:t>Data reduction </a:t>
            </a:r>
            <a:r>
              <a:rPr lang="en-US" sz="1600" dirty="0" err="1">
                <a:latin typeface="Tlwg Typist" pitchFamily="18"/>
              </a:rPr>
              <a:t>polsalt</a:t>
            </a:r>
            <a:r>
              <a:rPr lang="en-US" sz="1600" dirty="0">
                <a:latin typeface="Tlwg Typist" pitchFamily="18"/>
              </a:rPr>
              <a:t> </a:t>
            </a:r>
            <a:r>
              <a:rPr lang="en-US" sz="1600" dirty="0"/>
              <a:t>/ python pipeline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US" sz="16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Basic CCD reduction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US" sz="16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Wavelength calibration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US" sz="16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O&amp;E extraction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US" sz="16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Polarization calculation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endParaRPr lang="en-ZA" sz="1600" dirty="0">
              <a:highlight>
                <a:scrgbClr r="0" g="0" b="0">
                  <a:alpha val="0"/>
                </a:scrgbClr>
              </a:highlight>
              <a:latin typeface="Liberation Sans" pitchFamily="18"/>
            </a:endParaRPr>
          </a:p>
          <a:p>
            <a:pPr marL="54720" marR="54720" lvl="1" indent="0" hangingPunct="0">
              <a:spcBef>
                <a:spcPts val="720"/>
              </a:spcBef>
              <a:buSzPct val="75000"/>
              <a:buNone/>
            </a:pPr>
            <a:r>
              <a:rPr lang="en-ZA" sz="1600" dirty="0">
                <a:solidFill>
                  <a:schemeClr val="bg2">
                    <a:lumMod val="65000"/>
                  </a:schemeClr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Spectra flux calibrated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ZA" sz="1600" dirty="0">
                <a:solidFill>
                  <a:schemeClr val="bg2">
                    <a:lumMod val="65000"/>
                  </a:schemeClr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Host galaxy correction applied where possible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ZA" sz="1600" dirty="0">
                <a:solidFill>
                  <a:schemeClr val="bg2">
                    <a:lumMod val="65000"/>
                  </a:schemeClr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Assume elliptical galaxy + log parabola contribution in flux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ZA" sz="1600" dirty="0">
                <a:solidFill>
                  <a:schemeClr val="bg2">
                    <a:lumMod val="65000"/>
                  </a:schemeClr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Correction applied to polarization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endParaRPr lang="en-US" sz="1600" dirty="0">
              <a:highlight>
                <a:scrgbClr r="0" g="0" b="0">
                  <a:alpha val="0"/>
                </a:scrgbClr>
              </a:highlight>
              <a:latin typeface="Liberation Sans" pitchFamily="18"/>
            </a:endParaRP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endParaRPr lang="en-US" sz="1600" dirty="0">
              <a:highlight>
                <a:scrgbClr r="0" g="0" b="0">
                  <a:alpha val="0"/>
                </a:scrgbClr>
              </a:highlight>
              <a:latin typeface="Liberation Sans" pitchFamily="18"/>
            </a:endParaRPr>
          </a:p>
          <a:p>
            <a:pPr marL="0" lvl="1" indent="0" hangingPunct="0">
              <a:spcBef>
                <a:spcPts val="1417"/>
              </a:spcBef>
              <a:buSzPct val="75000"/>
              <a:buFont typeface="StarSymbol"/>
              <a:buChar char="–"/>
            </a:pPr>
            <a:endParaRPr lang="en-US" sz="1600" dirty="0">
              <a:solidFill>
                <a:srgbClr val="999999"/>
              </a:solidFill>
              <a:highlight>
                <a:scrgbClr r="0" g="0" b="0">
                  <a:alpha val="0"/>
                </a:scrgbClr>
              </a:highlight>
              <a:latin typeface="Liberation Sans" pitchFamily="18"/>
            </a:endParaRPr>
          </a:p>
          <a:p>
            <a:pPr marL="0" lvl="1" indent="0" hangingPunct="0">
              <a:spcBef>
                <a:spcPts val="1417"/>
              </a:spcBef>
              <a:buSzPct val="75000"/>
              <a:buFont typeface="StarSymbol"/>
              <a:buChar char="–"/>
            </a:pPr>
            <a:endParaRPr lang="en-US" sz="1600" dirty="0">
              <a:highlight>
                <a:scrgbClr r="0" g="0" b="0">
                  <a:alpha val="0"/>
                </a:scrgbClr>
              </a:highlight>
              <a:latin typeface="Liberation Sans" pitchFamily="18"/>
            </a:endParaRPr>
          </a:p>
          <a:p>
            <a:endParaRPr lang="en-Z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7D8049-1C4F-BB11-F2E5-B7E8E41CE19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6385619" y="1500219"/>
            <a:ext cx="5452264" cy="43453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7984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24BF5-68BF-AE23-7838-D9B02BC1B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3600" b="1" dirty="0"/>
              <a:t>Spectro-polarimetric</a:t>
            </a:r>
            <a:r>
              <a:rPr lang="en-US" sz="3600" b="1" dirty="0"/>
              <a:t> data</a:t>
            </a:r>
            <a:endParaRPr lang="en-ZA" sz="400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B224E2B-6997-5D51-4E4F-1E697B8F514E}"/>
              </a:ext>
            </a:extLst>
          </p:cNvPr>
          <p:cNvSpPr/>
          <p:nvPr/>
        </p:nvSpPr>
        <p:spPr>
          <a:xfrm>
            <a:off x="8081251" y="4882154"/>
            <a:ext cx="2286000" cy="757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  <a:prstDash val="solid"/>
          </a:ln>
        </p:spPr>
        <p:txBody>
          <a:bodyPr vert="horz" wrap="squar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 cap="none">
              <a:ln>
                <a:noFill/>
              </a:ln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pic>
        <p:nvPicPr>
          <p:cNvPr id="7" name="Graphic 6" descr="28§display§F_{\rm total} = F_{\rm jet} + F_{\rm galaxy}&#10;§svg§600§TRUE§" title="TexMaths">
            <a:extLst>
              <a:ext uri="{FF2B5EF4-FFF2-40B4-BE49-F238E27FC236}">
                <a16:creationId xmlns:a16="http://schemas.microsoft.com/office/drawing/2014/main" id="{F282F57F-0D51-A709-9070-892991D86AF0}"/>
              </a:ext>
            </a:extLst>
          </p:cNvPr>
          <p:cNvPicPr>
            <a:picLocks noChangeAspect="1"/>
          </p:cNvPicPr>
          <p:nvPr/>
        </p:nvPicPr>
        <p:blipFill>
          <a:blip>
            <a:lum/>
            <a:alphaModFix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8072251" y="3616754"/>
            <a:ext cx="2523600" cy="27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phic 8" descr="28§display§\Pi_{\rm obs} = \frac{\Pi_{\rm sync} F_{\rm jet} } { F_{\rm jet } + F_{\rm galaxy} }§svg§600§TRUE§" title="TexMaths">
            <a:extLst>
              <a:ext uri="{FF2B5EF4-FFF2-40B4-BE49-F238E27FC236}">
                <a16:creationId xmlns:a16="http://schemas.microsoft.com/office/drawing/2014/main" id="{A50BD84A-7A5E-AE49-3517-E1EC4C92DE8B}"/>
              </a:ext>
            </a:extLst>
          </p:cNvPr>
          <p:cNvPicPr>
            <a:picLocks noChangeAspect="1"/>
          </p:cNvPicPr>
          <p:nvPr/>
        </p:nvPicPr>
        <p:blipFill>
          <a:blip>
            <a:lum/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234971" y="4155313"/>
            <a:ext cx="2198160" cy="57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AE272D-FDAD-B395-D90E-C146C3252AD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673651" y="1269554"/>
            <a:ext cx="5293800" cy="1910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raphic 12" descr="28§display§\Pi_{\rm corr} = \Pi_{\rm obs} \frac{ F_{\rm total} } {F_{\rm synch}}§svg§600§TRUE§" title="TexMaths">
            <a:extLst>
              <a:ext uri="{FF2B5EF4-FFF2-40B4-BE49-F238E27FC236}">
                <a16:creationId xmlns:a16="http://schemas.microsoft.com/office/drawing/2014/main" id="{3D8D9CFF-75D0-CA4A-B3B7-76256EF6E92A}"/>
              </a:ext>
            </a:extLst>
          </p:cNvPr>
          <p:cNvPicPr>
            <a:picLocks noChangeAspect="1"/>
          </p:cNvPicPr>
          <p:nvPr/>
        </p:nvPicPr>
        <p:blipFill>
          <a:blip>
            <a:lum/>
            <a:alphaModFix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234971" y="4973177"/>
            <a:ext cx="1973160" cy="57168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97AF753-1EA6-0D59-85F9-0BA37FE100EA}"/>
              </a:ext>
            </a:extLst>
          </p:cNvPr>
          <p:cNvSpPr txBox="1">
            <a:spLocks/>
          </p:cNvSpPr>
          <p:nvPr/>
        </p:nvSpPr>
        <p:spPr>
          <a:xfrm>
            <a:off x="628451" y="1478006"/>
            <a:ext cx="10975658" cy="4277495"/>
          </a:xfrm>
          <a:prstGeom prst="rect">
            <a:avLst/>
          </a:prstGeom>
        </p:spPr>
        <p:txBody>
          <a:bodyPr vert="horz" lIns="108878" tIns="54439" rIns="108878" bIns="54439" rtlCol="0">
            <a:normAutofit fontScale="92500" lnSpcReduction="10000"/>
          </a:bodyPr>
          <a:lstStyle>
            <a:lvl1pPr marL="408291" indent="-408291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4631" indent="-340243" algn="l" defTabSz="108877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970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5358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746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4134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8522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910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7298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4720" indent="0">
              <a:spcBef>
                <a:spcPts val="720"/>
              </a:spcBef>
              <a:buSzPct val="45000"/>
              <a:buFont typeface="Arial" pitchFamily="34" charset="0"/>
              <a:buNone/>
            </a:pPr>
            <a:r>
              <a:rPr lang="en-US" sz="1600" dirty="0">
                <a:solidFill>
                  <a:schemeClr val="bg2">
                    <a:lumMod val="65000"/>
                  </a:schemeClr>
                </a:solidFill>
              </a:rPr>
              <a:t>Data - Single setup for all observations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US" sz="1600" dirty="0">
                <a:solidFill>
                  <a:schemeClr val="bg2">
                    <a:lumMod val="65000"/>
                  </a:schemeClr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PG0900 grating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US" sz="1600" dirty="0">
                <a:solidFill>
                  <a:schemeClr val="bg2">
                    <a:lumMod val="65000"/>
                  </a:schemeClr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Wavelength ~4000 -7000 Angstroms  </a:t>
            </a:r>
          </a:p>
          <a:p>
            <a:pPr marL="0" marR="54720" indent="0">
              <a:spcBef>
                <a:spcPts val="720"/>
              </a:spcBef>
              <a:buSzPct val="45000"/>
              <a:buFont typeface="Arial" pitchFamily="34" charset="0"/>
              <a:buNone/>
            </a:pPr>
            <a:endParaRPr lang="en-US" sz="1600" dirty="0">
              <a:solidFill>
                <a:schemeClr val="bg2">
                  <a:lumMod val="65000"/>
                </a:schemeClr>
              </a:solidFill>
            </a:endParaRPr>
          </a:p>
          <a:p>
            <a:pPr marL="0" marR="54720" indent="0">
              <a:spcBef>
                <a:spcPts val="720"/>
              </a:spcBef>
              <a:buSzPct val="45000"/>
              <a:buFont typeface="Arial" pitchFamily="34" charset="0"/>
              <a:buNone/>
            </a:pPr>
            <a:r>
              <a:rPr lang="en-US" sz="1600" dirty="0">
                <a:solidFill>
                  <a:schemeClr val="bg2">
                    <a:lumMod val="65000"/>
                  </a:schemeClr>
                </a:solidFill>
              </a:rPr>
              <a:t>Data reduction </a:t>
            </a:r>
            <a:r>
              <a:rPr lang="en-US" sz="1600" dirty="0" err="1">
                <a:solidFill>
                  <a:schemeClr val="bg2">
                    <a:lumMod val="65000"/>
                  </a:schemeClr>
                </a:solidFill>
                <a:latin typeface="Tlwg Typist" pitchFamily="18"/>
              </a:rPr>
              <a:t>polsalt</a:t>
            </a:r>
            <a:r>
              <a:rPr lang="en-US" sz="1600" dirty="0">
                <a:solidFill>
                  <a:schemeClr val="bg2">
                    <a:lumMod val="65000"/>
                  </a:schemeClr>
                </a:solidFill>
                <a:latin typeface="Tlwg Typist" pitchFamily="18"/>
              </a:rPr>
              <a:t> </a:t>
            </a:r>
            <a:r>
              <a:rPr lang="en-US" sz="1600" dirty="0">
                <a:solidFill>
                  <a:schemeClr val="bg2">
                    <a:lumMod val="65000"/>
                  </a:schemeClr>
                </a:solidFill>
              </a:rPr>
              <a:t>/ python pipeline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US" sz="1600" dirty="0">
                <a:solidFill>
                  <a:schemeClr val="bg2">
                    <a:lumMod val="65000"/>
                  </a:schemeClr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Basic CCD reduction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US" sz="1600" dirty="0">
                <a:solidFill>
                  <a:schemeClr val="bg2">
                    <a:lumMod val="65000"/>
                  </a:schemeClr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Wavelength calibration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US" sz="1600" dirty="0">
                <a:solidFill>
                  <a:schemeClr val="bg2">
                    <a:lumMod val="65000"/>
                  </a:schemeClr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O&amp;E extraction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US" sz="1600" dirty="0">
                <a:solidFill>
                  <a:schemeClr val="bg2">
                    <a:lumMod val="65000"/>
                  </a:schemeClr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Polarization calculation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endParaRPr lang="en-ZA" sz="1600" dirty="0">
              <a:highlight>
                <a:scrgbClr r="0" g="0" b="0">
                  <a:alpha val="0"/>
                </a:scrgbClr>
              </a:highlight>
              <a:latin typeface="Liberation Sans" pitchFamily="18"/>
            </a:endParaRPr>
          </a:p>
          <a:p>
            <a:pPr marL="54720" marR="54720" lvl="1" indent="0" hangingPunct="0">
              <a:spcBef>
                <a:spcPts val="720"/>
              </a:spcBef>
              <a:buSzPct val="75000"/>
              <a:buFont typeface="Arial" pitchFamily="34" charset="0"/>
              <a:buNone/>
            </a:pPr>
            <a:r>
              <a:rPr lang="en-ZA" sz="16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Spectra flux calibrated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ZA" sz="16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Host galaxy correction applied where possible (HBL sources)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ZA" sz="16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Assume elliptical galaxy (</a:t>
            </a:r>
            <a:r>
              <a:rPr lang="en-ZA" sz="1600" dirty="0">
                <a:latin typeface="Liberation Sans" pitchFamily="18"/>
              </a:rPr>
              <a:t>Kinney et al. 1996)</a:t>
            </a:r>
            <a:r>
              <a:rPr lang="en-ZA" sz="16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 + log parabola contribution in flux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r>
              <a:rPr lang="en-ZA" sz="16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Correction applied to polarization</a:t>
            </a: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endParaRPr lang="en-US" sz="1600" dirty="0">
              <a:highlight>
                <a:scrgbClr r="0" g="0" b="0">
                  <a:alpha val="0"/>
                </a:scrgbClr>
              </a:highlight>
              <a:latin typeface="Liberation Sans" pitchFamily="18"/>
            </a:endParaRPr>
          </a:p>
          <a:p>
            <a:pPr marL="340470" marR="54720" lvl="1" indent="-285750" hangingPunct="0">
              <a:spcBef>
                <a:spcPts val="720"/>
              </a:spcBef>
              <a:buSzPct val="75000"/>
            </a:pPr>
            <a:endParaRPr lang="en-US" sz="1600" dirty="0">
              <a:highlight>
                <a:scrgbClr r="0" g="0" b="0">
                  <a:alpha val="0"/>
                </a:scrgbClr>
              </a:highlight>
              <a:latin typeface="Liberation Sans" pitchFamily="18"/>
            </a:endParaRPr>
          </a:p>
          <a:p>
            <a:pPr marL="0" lvl="1" indent="0" hangingPunct="0">
              <a:spcBef>
                <a:spcPts val="1417"/>
              </a:spcBef>
              <a:buSzPct val="75000"/>
              <a:buFont typeface="StarSymbol"/>
              <a:buChar char="–"/>
            </a:pPr>
            <a:endParaRPr lang="en-US" sz="1600" dirty="0">
              <a:solidFill>
                <a:srgbClr val="999999"/>
              </a:solidFill>
              <a:highlight>
                <a:scrgbClr r="0" g="0" b="0">
                  <a:alpha val="0"/>
                </a:scrgbClr>
              </a:highlight>
              <a:latin typeface="Liberation Sans" pitchFamily="18"/>
            </a:endParaRPr>
          </a:p>
          <a:p>
            <a:pPr marL="0" lvl="1" indent="0" hangingPunct="0">
              <a:spcBef>
                <a:spcPts val="1417"/>
              </a:spcBef>
              <a:buSzPct val="75000"/>
              <a:buFont typeface="StarSymbol"/>
              <a:buChar char="–"/>
            </a:pPr>
            <a:endParaRPr lang="en-US" sz="1600" dirty="0">
              <a:highlight>
                <a:scrgbClr r="0" g="0" b="0">
                  <a:alpha val="0"/>
                </a:scrgbClr>
              </a:highlight>
              <a:latin typeface="Liberation Sans" pitchFamily="18"/>
            </a:endParaRPr>
          </a:p>
          <a:p>
            <a:endParaRPr lang="en-Z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E5C14E-9635-6824-A4D8-77B2C145FEED}"/>
              </a:ext>
            </a:extLst>
          </p:cNvPr>
          <p:cNvSpPr txBox="1"/>
          <p:nvPr/>
        </p:nvSpPr>
        <p:spPr>
          <a:xfrm>
            <a:off x="9251077" y="901038"/>
            <a:ext cx="26895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ZA" sz="1600" dirty="0"/>
              <a:t>HBL 1ES 0414 + 009</a:t>
            </a:r>
          </a:p>
        </p:txBody>
      </p:sp>
    </p:spTree>
    <p:extLst>
      <p:ext uri="{BB962C8B-B14F-4D97-AF65-F5344CB8AC3E}">
        <p14:creationId xmlns:p14="http://schemas.microsoft.com/office/powerpoint/2010/main" val="3405090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D2CDC-F13F-7B84-23BD-882236531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3600" b="1" dirty="0"/>
              <a:t>SPOTS: Results - light curves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C36FA-4AB1-1538-7848-1D6842322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759" y="1600571"/>
            <a:ext cx="5487828" cy="42774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Example: PKS 1440-389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400" dirty="0"/>
              <a:t>Slow, smooth polarization angle rotations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49B49F-C412-B35F-E6DC-9131754EFD87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7249715" y="1433026"/>
            <a:ext cx="4601880" cy="43419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4800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D5096-EBE1-7197-6AD1-6681B5952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3264-8955-2D65-620E-88829EA9A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3600" b="1" dirty="0"/>
              <a:t>SPOTS: Results – Polarization slope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34B65-B5E4-68AF-E12D-EDF291E69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759" y="1600571"/>
            <a:ext cx="5487828" cy="42774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Example: PKS 1440-389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400" dirty="0"/>
              <a:t>Slow, smooth polarization angle rotations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400" dirty="0"/>
              <a:t>Switch in the polarization slope over the observations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EF2A04-F38A-28F9-D9F7-64A21FB084A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7249715" y="1433026"/>
            <a:ext cx="4601880" cy="4341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70969E-A197-92A5-67A9-F60BF6C2C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87" y="3901918"/>
            <a:ext cx="5703852" cy="199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000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A787A-2B8A-3A50-2E9E-BBCFE1679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73C3-2D95-5AF2-4E46-56341B1F9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3600" b="1" dirty="0"/>
              <a:t>SPOTS: Results - Polarization slope</a:t>
            </a:r>
            <a:endParaRPr lang="en-Z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14ED-7771-CA4E-4579-1805BF868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759" y="1600571"/>
            <a:ext cx="5487828" cy="42774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Example: PKS 1440-389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400" dirty="0"/>
              <a:t>Slow, smooth polarization angle rotations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400" dirty="0"/>
              <a:t>Switch in the polarization slope over the observations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7ACBE7-80ED-4C3F-F66C-C59117E7BBE7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7249715" y="1433026"/>
            <a:ext cx="4601880" cy="4341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B633B0-942A-5221-BB56-C25DB2F15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87" y="3901918"/>
            <a:ext cx="5703852" cy="19960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F35E11-64B8-1D92-F28F-1517AB6F9E6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7249715" y="274701"/>
            <a:ext cx="4474661" cy="2969741"/>
          </a:xfrm>
          <a:prstGeom prst="rect">
            <a:avLst/>
          </a:prstGeom>
          <a:noFill/>
          <a:ln w="29160">
            <a:solidFill>
              <a:srgbClr val="000000"/>
            </a:solidFill>
            <a:prstDash val="solid"/>
          </a:ln>
          <a:effectLst>
            <a:outerShdw dist="287142" dir="2700000" algn="tl">
              <a:srgbClr val="000000">
                <a:alpha val="46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0673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CD2F9-4432-BA74-4D8D-DD3AE2D5D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01087-A3D6-4DB2-D3C8-68E4087BC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ZA" sz="3600" b="1" dirty="0"/>
              <a:t>SPOTS: Results - Polarization slope</a:t>
            </a:r>
            <a:endParaRPr lang="en-Z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B6A9E-0935-29C0-D632-62541E43E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759" y="1600571"/>
            <a:ext cx="5487828" cy="42774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Example: PKS 1440-389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400" dirty="0"/>
              <a:t>Slow, smooth polarization angle rotations</a:t>
            </a:r>
          </a:p>
          <a:p>
            <a:pPr lvl="0">
              <a:buSzPct val="45000"/>
              <a:buFont typeface="StarSymbol"/>
              <a:buChar char="●"/>
            </a:pPr>
            <a:r>
              <a:rPr lang="en-US" sz="2400" dirty="0"/>
              <a:t>Switch in the polarization slope over the observations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F9748B-450B-5A44-9B95-9BC84A8A5C2A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7249715" y="1433026"/>
            <a:ext cx="4601880" cy="4341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273695-16A6-FAA7-4D7C-7515970F5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87" y="3901918"/>
            <a:ext cx="5703852" cy="19960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A9439C-5AE2-DCD8-667F-AF524D3EEB8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7249715" y="274701"/>
            <a:ext cx="4474661" cy="2969741"/>
          </a:xfrm>
          <a:prstGeom prst="rect">
            <a:avLst/>
          </a:prstGeom>
          <a:noFill/>
          <a:ln w="29160">
            <a:solidFill>
              <a:srgbClr val="000000"/>
            </a:solidFill>
            <a:prstDash val="solid"/>
          </a:ln>
          <a:effectLst>
            <a:outerShdw dist="287142" dir="2700000" algn="tl">
              <a:srgbClr val="000000">
                <a:alpha val="46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F60FC2-0680-7A0B-D99E-60D4011089F2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864064" y="3573810"/>
            <a:ext cx="4994163" cy="2185405"/>
          </a:xfrm>
          <a:prstGeom prst="rect">
            <a:avLst/>
          </a:prstGeom>
          <a:noFill/>
          <a:ln w="29160">
            <a:solidFill>
              <a:srgbClr val="000000"/>
            </a:solidFill>
            <a:prstDash val="solid"/>
          </a:ln>
          <a:effectLst>
            <a:outerShdw dist="323289" dir="2700000" algn="tl">
              <a:srgbClr val="000000">
                <a:alpha val="48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CE9A46-C502-3FF6-EED7-8DAFEC68B711}"/>
              </a:ext>
            </a:extLst>
          </p:cNvPr>
          <p:cNvSpPr txBox="1"/>
          <p:nvPr/>
        </p:nvSpPr>
        <p:spPr>
          <a:xfrm>
            <a:off x="7185765" y="3611886"/>
            <a:ext cx="2175381" cy="29734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0" i="0" u="none" strike="noStrike" kern="1200" cap="none" dirty="0">
                <a:ln>
                  <a:noFill/>
                </a:ln>
                <a:solidFill>
                  <a:srgbClr val="00A933"/>
                </a:solidFill>
                <a:latin typeface="Liberation Sans" pitchFamily="18"/>
                <a:ea typeface="Noto Sans CJK SC" pitchFamily="2"/>
                <a:cs typeface="Lohit Devanagari" pitchFamily="2"/>
              </a:rPr>
              <a:t>Increase with frequency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B8239E-4145-2B82-FD8D-82273108ACD4}"/>
              </a:ext>
            </a:extLst>
          </p:cNvPr>
          <p:cNvSpPr txBox="1"/>
          <p:nvPr/>
        </p:nvSpPr>
        <p:spPr>
          <a:xfrm>
            <a:off x="7185765" y="5175667"/>
            <a:ext cx="2175381" cy="29734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0" i="0" u="none" strike="noStrike" kern="1200" cap="none" dirty="0">
                <a:ln>
                  <a:noFill/>
                </a:ln>
                <a:solidFill>
                  <a:srgbClr val="00A933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Noto Sans CJK SC" pitchFamily="2"/>
                <a:cs typeface="Lohit Devanagari" pitchFamily="2"/>
              </a:rPr>
              <a:t>Decrease with frequency</a:t>
            </a:r>
          </a:p>
        </p:txBody>
      </p:sp>
    </p:spTree>
    <p:extLst>
      <p:ext uri="{BB962C8B-B14F-4D97-AF65-F5344CB8AC3E}">
        <p14:creationId xmlns:p14="http://schemas.microsoft.com/office/powerpoint/2010/main" val="2444219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E9E40A-D41A-A45F-092F-ED512ADE6512}"/>
              </a:ext>
            </a:extLst>
          </p:cNvPr>
          <p:cNvSpPr txBox="1"/>
          <p:nvPr/>
        </p:nvSpPr>
        <p:spPr>
          <a:xfrm>
            <a:off x="600793" y="305351"/>
            <a:ext cx="7369002" cy="593061"/>
          </a:xfrm>
          <a:prstGeom prst="rect">
            <a:avLst/>
          </a:prstGeom>
          <a:noFill/>
          <a:ln>
            <a:noFill/>
          </a:ln>
        </p:spPr>
        <p:txBody>
          <a:bodyPr vert="horz" wrap="square" lIns="120028" tIns="60014" rIns="120028" bIns="60014" anchorCtr="0" compatLnSpc="0">
            <a:spAutoFit/>
          </a:bodyPr>
          <a:lstStyle/>
          <a:p>
            <a:pPr hangingPunct="0"/>
            <a:r>
              <a:rPr lang="en-US" sz="3200" b="1" dirty="0">
                <a:latin typeface="Liberation Sans" pitchFamily="18"/>
                <a:ea typeface="Noto Sans CJK SC" pitchFamily="2"/>
                <a:cs typeface="Lohit Devanagari" pitchFamily="2"/>
              </a:rPr>
              <a:t>Optical flux - polarization correlation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5AE608-3DCC-D224-0CC2-7C2FE100FB50}"/>
              </a:ext>
            </a:extLst>
          </p:cNvPr>
          <p:cNvSpPr txBox="1"/>
          <p:nvPr/>
        </p:nvSpPr>
        <p:spPr>
          <a:xfrm>
            <a:off x="609917" y="1066808"/>
            <a:ext cx="11280211" cy="721364"/>
          </a:xfrm>
          <a:prstGeom prst="rect">
            <a:avLst/>
          </a:prstGeom>
          <a:noFill/>
          <a:ln>
            <a:noFill/>
          </a:ln>
        </p:spPr>
        <p:txBody>
          <a:bodyPr vert="horz" wrap="square" lIns="120028" tIns="60014" rIns="120028" bIns="60014" anchorCtr="0" compatLnSpc="0">
            <a:spAutoFit/>
          </a:bodyPr>
          <a:lstStyle/>
          <a:p>
            <a:pPr algn="just" hangingPunct="0">
              <a:spcBef>
                <a:spcPts val="960"/>
              </a:spcBef>
            </a:pPr>
            <a:r>
              <a:rPr lang="en-US" sz="1600">
                <a:latin typeface="Liberation Sans" pitchFamily="18"/>
                <a:ea typeface="Noto Sans CJK SC" pitchFamily="2"/>
                <a:cs typeface="Lohit Devanagari" pitchFamily="2"/>
              </a:rPr>
              <a:t>Correlations between the optical polarization and photometric variability was tested with a ZDCF</a:t>
            </a:r>
          </a:p>
          <a:p>
            <a:pPr algn="just" hangingPunct="0">
              <a:spcBef>
                <a:spcPts val="960"/>
              </a:spcBef>
            </a:pPr>
            <a:r>
              <a:rPr lang="en-US" sz="1600">
                <a:latin typeface="Liberation Sans" pitchFamily="18"/>
                <a:ea typeface="Noto Sans CJK SC" pitchFamily="2"/>
                <a:cs typeface="Lohit Devanagari" pitchFamily="2"/>
              </a:rPr>
              <a:t>The significance was assessed through a Monte-Carlo bootstrap procedure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F0A14D-759A-591E-FCCE-2E23FD02427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707328" y="2134094"/>
            <a:ext cx="5014761" cy="38677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CC2F05-F90B-2490-09E6-3397BEAB9728}"/>
              </a:ext>
            </a:extLst>
          </p:cNvPr>
          <p:cNvSpPr txBox="1"/>
          <p:nvPr/>
        </p:nvSpPr>
        <p:spPr>
          <a:xfrm>
            <a:off x="9769995" y="1810980"/>
            <a:ext cx="1971297" cy="376848"/>
          </a:xfrm>
          <a:prstGeom prst="rect">
            <a:avLst/>
          </a:prstGeom>
          <a:noFill/>
          <a:ln>
            <a:noFill/>
          </a:ln>
        </p:spPr>
        <p:txBody>
          <a:bodyPr vert="horz" wrap="square" lIns="120028" tIns="60014" rIns="120028" bIns="60014" anchorCtr="0" compatLnSpc="0">
            <a:spAutoFit/>
          </a:bodyPr>
          <a:lstStyle/>
          <a:p>
            <a:pPr algn="r" hangingPunct="0"/>
            <a:r>
              <a:rPr lang="en-US" sz="1734" dirty="0">
                <a:latin typeface="Liberation Sans" pitchFamily="18"/>
                <a:ea typeface="Noto Sans CJK SC" pitchFamily="2"/>
                <a:cs typeface="Lohit Devanagari" pitchFamily="2"/>
              </a:rPr>
              <a:t>PKS 0447-439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E9A579-FAD4-2B84-16EE-9F7B9F28F59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61083" y="2061642"/>
            <a:ext cx="5812225" cy="3898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5C980E-21E2-0092-5538-33295B2DC74A}"/>
              </a:ext>
            </a:extLst>
          </p:cNvPr>
          <p:cNvSpPr txBox="1"/>
          <p:nvPr/>
        </p:nvSpPr>
        <p:spPr>
          <a:xfrm>
            <a:off x="600793" y="305351"/>
            <a:ext cx="7441010" cy="593061"/>
          </a:xfrm>
          <a:prstGeom prst="rect">
            <a:avLst/>
          </a:prstGeom>
          <a:noFill/>
          <a:ln>
            <a:noFill/>
          </a:ln>
        </p:spPr>
        <p:txBody>
          <a:bodyPr vert="horz" wrap="square" lIns="120028" tIns="60014" rIns="120028" bIns="60014" anchorCtr="0" compatLnSpc="0">
            <a:spAutoFit/>
          </a:bodyPr>
          <a:lstStyle/>
          <a:p>
            <a:pPr hangingPunct="0"/>
            <a:r>
              <a:rPr lang="en-US" sz="3200" b="1" dirty="0">
                <a:latin typeface="Liberation Sans" pitchFamily="18"/>
                <a:ea typeface="Noto Sans CJK SC" pitchFamily="2"/>
                <a:cs typeface="Lohit Devanagari" pitchFamily="2"/>
              </a:rPr>
              <a:t>Optical flux - polarization correlation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172636-C0ED-C555-2138-6263321CAD0B}"/>
              </a:ext>
            </a:extLst>
          </p:cNvPr>
          <p:cNvSpPr txBox="1"/>
          <p:nvPr/>
        </p:nvSpPr>
        <p:spPr>
          <a:xfrm>
            <a:off x="609917" y="1066808"/>
            <a:ext cx="11280211" cy="721364"/>
          </a:xfrm>
          <a:prstGeom prst="rect">
            <a:avLst/>
          </a:prstGeom>
          <a:noFill/>
          <a:ln>
            <a:noFill/>
          </a:ln>
        </p:spPr>
        <p:txBody>
          <a:bodyPr vert="horz" wrap="square" lIns="120028" tIns="60014" rIns="120028" bIns="60014" anchorCtr="0" compatLnSpc="0">
            <a:spAutoFit/>
          </a:bodyPr>
          <a:lstStyle/>
          <a:p>
            <a:pPr algn="just" hangingPunct="0">
              <a:spcBef>
                <a:spcPts val="960"/>
              </a:spcBef>
            </a:pPr>
            <a:r>
              <a:rPr lang="en-US" sz="1600" dirty="0">
                <a:latin typeface="Liberation Sans" pitchFamily="18"/>
                <a:ea typeface="Noto Sans CJK SC" pitchFamily="2"/>
                <a:cs typeface="Lohit Devanagari" pitchFamily="2"/>
              </a:rPr>
              <a:t>Correlations between the optical polarization and photometric variability was tested with a ZDCF</a:t>
            </a:r>
          </a:p>
          <a:p>
            <a:pPr algn="just" hangingPunct="0">
              <a:spcBef>
                <a:spcPts val="960"/>
              </a:spcBef>
            </a:pPr>
            <a:r>
              <a:rPr lang="en-US" sz="1600" dirty="0">
                <a:latin typeface="Liberation Sans" pitchFamily="18"/>
                <a:ea typeface="Noto Sans CJK SC" pitchFamily="2"/>
                <a:cs typeface="Lohit Devanagari" pitchFamily="2"/>
              </a:rPr>
              <a:t>The significance was assessed through a Monte-Carlo bootstrap procedure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B7C371-3C8E-8CD6-0276-5440FFAFFE02}"/>
              </a:ext>
            </a:extLst>
          </p:cNvPr>
          <p:cNvSpPr txBox="1"/>
          <p:nvPr/>
        </p:nvSpPr>
        <p:spPr>
          <a:xfrm>
            <a:off x="10118573" y="1745395"/>
            <a:ext cx="2027686" cy="632494"/>
          </a:xfrm>
          <a:prstGeom prst="rect">
            <a:avLst/>
          </a:prstGeom>
          <a:noFill/>
          <a:ln>
            <a:noFill/>
          </a:ln>
        </p:spPr>
        <p:txBody>
          <a:bodyPr vert="horz" wrap="square" lIns="120028" tIns="60014" rIns="120028" bIns="60014" anchorCtr="0" compatLnSpc="0">
            <a:spAutoFit/>
          </a:bodyPr>
          <a:lstStyle/>
          <a:p>
            <a:pPr hangingPunct="0"/>
            <a:r>
              <a:rPr lang="en-US" sz="1734" dirty="0">
                <a:latin typeface="Liberation Sans" pitchFamily="18"/>
                <a:ea typeface="Noto Sans CJK SC" pitchFamily="2"/>
                <a:cs typeface="Lohit Devanagari" pitchFamily="2"/>
              </a:rPr>
              <a:t>PKS 1749+096</a:t>
            </a:r>
          </a:p>
          <a:p>
            <a:pPr hangingPunct="0"/>
            <a:endParaRPr lang="en-US" sz="1734" dirty="0"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62BE3E-FF63-B2C5-6EDD-F309785812B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593227" y="2020336"/>
            <a:ext cx="5164857" cy="3983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2D7321-C8E9-F5ED-61F9-67B2D9969D8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61083" y="2061642"/>
            <a:ext cx="5812225" cy="3898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31A39-7F6C-1A91-DFA5-901AB11E5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-26590"/>
            <a:ext cx="10975658" cy="1143265"/>
          </a:xfrm>
        </p:spPr>
        <p:txBody>
          <a:bodyPr>
            <a:normAutofit/>
          </a:bodyPr>
          <a:lstStyle/>
          <a:p>
            <a:pPr algn="l"/>
            <a:r>
              <a:rPr lang="en-ZA" sz="3600" b="1" dirty="0"/>
              <a:t>SPOTS: Population statistics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6528DD-0672-F565-0618-15FFDEC7EED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1448749" y="1197546"/>
            <a:ext cx="9329358" cy="374794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5D0504-A5E5-1619-0023-2657707640A6}"/>
              </a:ext>
            </a:extLst>
          </p:cNvPr>
          <p:cNvSpPr txBox="1"/>
          <p:nvPr/>
        </p:nvSpPr>
        <p:spPr>
          <a:xfrm>
            <a:off x="2713211" y="5085978"/>
            <a:ext cx="3999234" cy="56280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0" i="0" u="none" strike="noStrike" kern="1200" cap="none" dirty="0">
                <a:ln>
                  <a:noFill/>
                </a:ln>
                <a:latin typeface="Liberation Sans" pitchFamily="18"/>
                <a:ea typeface="Noto Sans CJK SC" pitchFamily="2"/>
                <a:cs typeface="Lohit Devanagari" pitchFamily="2"/>
              </a:rPr>
              <a:t>Low level of polarization for observations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0" i="0" u="none" strike="noStrike" kern="1200" cap="none" dirty="0">
                <a:ln>
                  <a:noFill/>
                </a:ln>
                <a:latin typeface="Liberation Sans" pitchFamily="18"/>
                <a:ea typeface="Noto Sans CJK SC" pitchFamily="2"/>
                <a:cs typeface="Lohit Devanagari" pitchFamily="2"/>
              </a:rPr>
              <a:t>larger distribution for HBLs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903CA4-3DF4-7D15-BFC2-B139528375B0}"/>
              </a:ext>
            </a:extLst>
          </p:cNvPr>
          <p:cNvSpPr txBox="1"/>
          <p:nvPr/>
        </p:nvSpPr>
        <p:spPr>
          <a:xfrm>
            <a:off x="6929301" y="5085978"/>
            <a:ext cx="3784742" cy="56280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0" i="0" u="none" strike="noStrike" kern="1200" cap="none" dirty="0">
                <a:ln>
                  <a:noFill/>
                </a:ln>
                <a:latin typeface="Liberation Sans" pitchFamily="18"/>
                <a:ea typeface="Noto Sans CJK SC" pitchFamily="2"/>
                <a:cs typeface="Lohit Devanagari" pitchFamily="2"/>
              </a:rPr>
              <a:t>Polarization angle is compatible with the jet direction for most of the sources</a:t>
            </a:r>
          </a:p>
        </p:txBody>
      </p:sp>
    </p:spTree>
    <p:extLst>
      <p:ext uri="{BB962C8B-B14F-4D97-AF65-F5344CB8AC3E}">
        <p14:creationId xmlns:p14="http://schemas.microsoft.com/office/powerpoint/2010/main" val="3225198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BA1CF-E989-D1CE-5AF5-C63F5CD22C2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917" y="273664"/>
            <a:ext cx="10974860" cy="640948"/>
          </a:xfrm>
        </p:spPr>
        <p:txBody>
          <a:bodyPr vert="horz">
            <a:noAutofit/>
          </a:bodyPr>
          <a:lstStyle/>
          <a:p>
            <a:pPr lvl="0" algn="l"/>
            <a:r>
              <a:rPr lang="en-US" sz="3600" b="1" dirty="0"/>
              <a:t>Ordering of the magnetic field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7AEE418C-D2D6-624F-DB91-6A76C71A92FD}"/>
                  </a:ext>
                </a:extLst>
              </p:cNvPr>
              <p:cNvSpPr txBox="1">
                <a:spLocks noGrp="1"/>
              </p:cNvSpPr>
              <p:nvPr>
                <p:ph type="body" idx="4294967295"/>
              </p:nvPr>
            </p:nvSpPr>
            <p:spPr>
              <a:xfrm>
                <a:off x="273839" y="1028878"/>
                <a:ext cx="5214007" cy="4834239"/>
              </a:xfrm>
            </p:spPr>
            <p:txBody>
              <a:bodyPr vert="horz">
                <a:normAutofit fontScale="92500" lnSpcReduction="20000"/>
              </a:bodyPr>
              <a:lstStyle/>
              <a:p>
                <a:pPr marR="72975">
                  <a:spcBef>
                    <a:spcPts val="960"/>
                  </a:spcBef>
                  <a:buSzPct val="45000"/>
                </a:pPr>
                <a:r>
                  <a:rPr lang="en-US" sz="2000" dirty="0"/>
                  <a:t>Lower energy component produced by synchrotron radiation</a:t>
                </a:r>
              </a:p>
              <a:p>
                <a:pPr marL="72975" marR="72975">
                  <a:spcBef>
                    <a:spcPts val="960"/>
                  </a:spcBef>
                  <a:buSzPct val="45000"/>
                  <a:buFont typeface="StarSymbol"/>
                  <a:buChar char="●"/>
                </a:pPr>
                <a:r>
                  <a:rPr lang="en-US" sz="2000" dirty="0"/>
                  <a:t>Emission will be polarized</a:t>
                </a:r>
              </a:p>
              <a:p>
                <a:pPr marL="72975" marR="72975">
                  <a:spcBef>
                    <a:spcPts val="960"/>
                  </a:spcBef>
                  <a:buSzPct val="45000"/>
                  <a:buFont typeface="StarSymbol"/>
                  <a:buChar char="●"/>
                </a:pPr>
                <a:endParaRPr lang="en-ZA" sz="2000" i="1" dirty="0">
                  <a:latin typeface="Cambria Math" panose="02040503050406030204" pitchFamily="18" charset="0"/>
                </a:endParaRPr>
              </a:p>
              <a:p>
                <a:pPr marL="0" marR="72975" indent="0">
                  <a:spcBef>
                    <a:spcPts val="960"/>
                  </a:spcBef>
                  <a:buSzPct val="45000"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ZA" sz="20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ZA" sz="200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ZA" sz="2000" i="1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ZA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ZA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ZA" sz="2000">
                                  <a:latin typeface="Cambria Math" panose="02040503050406030204" pitchFamily="18" charset="0"/>
                                </a:rPr>
                                <m:t>⟂</m:t>
                              </m:r>
                            </m:sub>
                          </m:sSub>
                          <m:d>
                            <m:d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  <m:r>
                            <a:rPr lang="en-ZA" sz="200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ZA" sz="2000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  <m:d>
                            <m:d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ZA" sz="2000">
                                  <a:latin typeface="Cambria Math" panose="02040503050406030204" pitchFamily="18" charset="0"/>
                                </a:rPr>
                                <m:t>⟂</m:t>
                              </m:r>
                            </m:sub>
                          </m:sSub>
                          <m:d>
                            <m:d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  <m:r>
                            <a:rPr lang="en-ZA" sz="200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ZA" sz="2000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  <m:d>
                            <m:d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den>
                      </m:f>
                      <m:r>
                        <a:rPr lang="en-ZA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ZA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ZA" sz="2000" i="1"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ZA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>
                  <a:latin typeface="Liberation Sans" pitchFamily="18"/>
                  <a:ea typeface="Noto Sans CJK SC" pitchFamily="2"/>
                  <a:cs typeface="Lohit Devanagari" pitchFamily="2"/>
                </a:endParaRPr>
              </a:p>
              <a:p>
                <a:pPr marL="0" marR="72975" indent="0">
                  <a:spcBef>
                    <a:spcPts val="960"/>
                  </a:spcBef>
                  <a:buSzPct val="45000"/>
                  <a:buNone/>
                </a:pPr>
                <a:endParaRPr lang="en-US" sz="2000" dirty="0">
                  <a:latin typeface="Liberation Sans" pitchFamily="18"/>
                  <a:ea typeface="Noto Sans CJK SC" pitchFamily="2"/>
                  <a:cs typeface="Lohit Devanagari" pitchFamily="2"/>
                </a:endParaRPr>
              </a:p>
              <a:p>
                <a:pPr marL="72975" marR="72975">
                  <a:spcBef>
                    <a:spcPts val="960"/>
                  </a:spcBef>
                  <a:buSzPct val="45000"/>
                  <a:buFont typeface="StarSymbol"/>
                  <a:buChar char="●"/>
                </a:pPr>
                <a:r>
                  <a:rPr lang="en-US" sz="2000" dirty="0">
                    <a:latin typeface="Liberation Sans" pitchFamily="18"/>
                    <a:ea typeface="Noto Sans CJK SC" pitchFamily="2"/>
                    <a:cs typeface="Lohit Devanagari" pitchFamily="2"/>
                  </a:rPr>
                  <a:t>For a power-law</a:t>
                </a:r>
              </a:p>
              <a:p>
                <a:pPr marL="0" marR="72975" indent="0">
                  <a:spcBef>
                    <a:spcPts val="960"/>
                  </a:spcBef>
                  <a:buSzPct val="45000"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ZA" sz="20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ZA" sz="200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ZA" sz="2000" i="1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ZA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ZA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ZA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ZA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ZA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ZA" sz="2000" b="0" i="1" smtClean="0">
                              <a:latin typeface="Cambria Math" panose="02040503050406030204" pitchFamily="18" charset="0"/>
                            </a:rPr>
                            <m:t>+7/3</m:t>
                          </m:r>
                        </m:den>
                      </m:f>
                      <m:r>
                        <a:rPr lang="en-ZA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dirty="0">
                  <a:highlight>
                    <a:scrgbClr r="0" g="0" b="0">
                      <a:alpha val="0"/>
                    </a:scrgbClr>
                  </a:highlight>
                  <a:latin typeface="Liberation Sans" pitchFamily="18"/>
                </a:endParaRPr>
              </a:p>
              <a:p>
                <a:pPr marL="0" marR="72975" indent="0">
                  <a:spcBef>
                    <a:spcPts val="960"/>
                  </a:spcBef>
                  <a:buSzPct val="45000"/>
                  <a:buNone/>
                </a:pPr>
                <a:endParaRPr lang="en-US" sz="1600" dirty="0">
                  <a:highlight>
                    <a:scrgbClr r="0" g="0" b="0">
                      <a:alpha val="0"/>
                    </a:scrgbClr>
                  </a:highlight>
                  <a:latin typeface="Liberation Sans" pitchFamily="18"/>
                </a:endParaRPr>
              </a:p>
              <a:p>
                <a:pPr hangingPunct="0">
                  <a:buSzPct val="45000"/>
                  <a:buFont typeface="StarSymbol"/>
                  <a:buChar char="●"/>
                </a:pPr>
                <a:r>
                  <a:rPr lang="en-US" sz="2000" dirty="0">
                    <a:latin typeface="Liberation Sans" pitchFamily="18"/>
                    <a:ea typeface="Noto Sans CJK SC" pitchFamily="2"/>
                    <a:cs typeface="Lohit Devanagari" pitchFamily="2"/>
                  </a:rPr>
                  <a:t>We estimate the expected gradient of the polarization by approximating a power-law distribution, either at </a:t>
                </a:r>
                <a:r>
                  <a:rPr lang="en-US" sz="2000" dirty="0" err="1">
                    <a:latin typeface="Liberation Sans" pitchFamily="18"/>
                    <a:ea typeface="Noto Sans CJK SC" pitchFamily="2"/>
                    <a:cs typeface="Lohit Devanagari" pitchFamily="2"/>
                  </a:rPr>
                  <a:t>at</a:t>
                </a:r>
                <a:r>
                  <a:rPr lang="en-US" sz="2000" dirty="0">
                    <a:latin typeface="Liberation Sans" pitchFamily="18"/>
                    <a:ea typeface="Noto Sans CJK SC" pitchFamily="2"/>
                    <a:cs typeface="Lohit Devanagari" pitchFamily="2"/>
                  </a:rPr>
                  <a:t> different points in the spectrum or from photometric measurements.</a:t>
                </a:r>
              </a:p>
              <a:p>
                <a:pPr hangingPunct="0">
                  <a:buSzPct val="45000"/>
                  <a:buFont typeface="StarSymbol"/>
                  <a:buChar char="●"/>
                </a:pPr>
                <a:endParaRPr lang="en-US" sz="1600" dirty="0">
                  <a:latin typeface="Liberation Sans" pitchFamily="18"/>
                  <a:ea typeface="Noto Sans CJK SC" pitchFamily="2"/>
                  <a:cs typeface="Lohit Devanagari" pitchFamily="2"/>
                </a:endParaRPr>
              </a:p>
              <a:p>
                <a:pPr marL="0" lvl="1" indent="0" hangingPunct="0">
                  <a:spcBef>
                    <a:spcPts val="1890"/>
                  </a:spcBef>
                  <a:buNone/>
                </a:pPr>
                <a:endParaRPr lang="en-US" sz="1600" dirty="0">
                  <a:highlight>
                    <a:scrgbClr r="0" g="0" b="0">
                      <a:alpha val="0"/>
                    </a:scrgbClr>
                  </a:highlight>
                  <a:latin typeface="Liberation Sans" pitchFamily="18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7AEE418C-D2D6-624F-DB91-6A76C71A92FD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273839" y="1028878"/>
                <a:ext cx="5214007" cy="4834239"/>
              </a:xfrm>
              <a:blipFill>
                <a:blip r:embed="rId3"/>
                <a:stretch>
                  <a:fillRect t="-1765" r="-819" b="-252"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C91177D-4DBE-5A2B-C87B-34ABF811B0D1}"/>
                  </a:ext>
                </a:extLst>
              </p:cNvPr>
              <p:cNvSpPr txBox="1">
                <a:spLocks noResize="1"/>
              </p:cNvSpPr>
              <p:nvPr/>
            </p:nvSpPr>
            <p:spPr>
              <a:xfrm>
                <a:off x="8340591" y="5157986"/>
                <a:ext cx="2102407" cy="7801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120028" tIns="60014" rIns="120028" bIns="60014" anchor="ctr" anchorCtr="1" compatLnSpc="0">
                <a:noAutofit/>
              </a:bodyPr>
              <a:lstStyle/>
              <a:p>
                <a:pPr hangingPunct="0"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ZA" sz="200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ZA" sz="200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ZA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sub>
                        <m:sup>
                          <m:r>
                            <a:rPr lang="en-ZA" sz="2000" i="1">
                              <a:latin typeface="Cambria Math" panose="02040503050406030204" pitchFamily="18" charset="0"/>
                            </a:rPr>
                            <m:t>𝑠𝑦</m:t>
                          </m:r>
                        </m:sup>
                      </m:sSubSup>
                      <m:r>
                        <a:rPr lang="en-ZA" sz="200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ZA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ZA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ZA" sz="2000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f>
                        <m:fPr>
                          <m:ctrlPr>
                            <a:rPr lang="en-ZA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⟨"/>
                              <m:endChr m:val="⟩"/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  <m:d>
                                <m:dPr>
                                  <m:ctrlPr>
                                    <a:rPr lang="en-ZA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ZA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d>
                            <m:dPr>
                              <m:begChr m:val="⟨"/>
                              <m:endChr m:val="⟩"/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d>
                                <m:dPr>
                                  <m:ctrlPr>
                                    <a:rPr lang="en-ZA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ZA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den>
                      </m:f>
                    </m:oMath>
                  </m:oMathPara>
                </a14:m>
                <a:endParaRPr lang="en-ZA" sz="2000" dirty="0">
                  <a:latin typeface="Liberation Sans" pitchFamily="18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C91177D-4DBE-5A2B-C87B-34ABF811B0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0591" y="5157986"/>
                <a:ext cx="2102407" cy="7801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Graphic 9" descr="28§display§p = 2 \alpha + 1§svg§600§TRUE§" title="TexMaths">
            <a:extLst>
              <a:ext uri="{FF2B5EF4-FFF2-40B4-BE49-F238E27FC236}">
                <a16:creationId xmlns:a16="http://schemas.microsoft.com/office/drawing/2014/main" id="{9764B51E-A5DD-7E83-68DF-A83F3C754091}"/>
              </a:ext>
            </a:extLst>
          </p:cNvPr>
          <p:cNvPicPr>
            <a:picLocks noChangeAspect="1"/>
          </p:cNvPicPr>
          <p:nvPr/>
        </p:nvPicPr>
        <p:blipFill>
          <a:blip>
            <a:lum/>
            <a:alphaModFix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009355" y="3789834"/>
            <a:ext cx="1428192" cy="26316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E8AF0F3-1288-8D1E-7347-36071862BA14}"/>
              </a:ext>
            </a:extLst>
          </p:cNvPr>
          <p:cNvSpPr txBox="1"/>
          <p:nvPr/>
        </p:nvSpPr>
        <p:spPr>
          <a:xfrm>
            <a:off x="5809555" y="3725796"/>
            <a:ext cx="4832318" cy="348081"/>
          </a:xfrm>
          <a:prstGeom prst="rect">
            <a:avLst/>
          </a:prstGeom>
          <a:noFill/>
          <a:ln>
            <a:noFill/>
          </a:ln>
        </p:spPr>
        <p:txBody>
          <a:bodyPr vert="horz" wrap="square" lIns="120028" tIns="60014" rIns="120028" bIns="60014" anchorCtr="0" compatLnSpc="0"/>
          <a:lstStyle/>
          <a:p>
            <a:pPr marL="285750" indent="-285750" hangingPunct="0"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latin typeface="Liberation Sans" pitchFamily="18"/>
                <a:ea typeface="Noto Sans CJK SC" pitchFamily="2"/>
                <a:cs typeface="Lohit Devanagari" pitchFamily="2"/>
              </a:rPr>
              <a:t>The ordering factor is then</a:t>
            </a:r>
          </a:p>
        </p:txBody>
      </p:sp>
      <p:pic>
        <p:nvPicPr>
          <p:cNvPr id="12" name="Graphic 11" descr="28§display§F_{\rm B} = \frac{ \Pi_{\rm corr} } { \Pi_{\rm max} } §svg§600§TRUE§" title="TexMaths">
            <a:extLst>
              <a:ext uri="{FF2B5EF4-FFF2-40B4-BE49-F238E27FC236}">
                <a16:creationId xmlns:a16="http://schemas.microsoft.com/office/drawing/2014/main" id="{30E66764-CDEF-446A-D5D7-BC484F213984}"/>
              </a:ext>
            </a:extLst>
          </p:cNvPr>
          <p:cNvPicPr>
            <a:picLocks noChangeAspect="1"/>
          </p:cNvPicPr>
          <p:nvPr/>
        </p:nvPicPr>
        <p:blipFill>
          <a:blip>
            <a:lum/>
            <a:alphaModFix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689874" y="4387531"/>
            <a:ext cx="1403840" cy="630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8035B1-E7B3-F6EE-3026-FAC172576A96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5386272" y="1053208"/>
            <a:ext cx="6535064" cy="2358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DF288-B724-CF8B-3271-2841E3077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803C9-D04A-534F-2FAD-6DA5D06C29D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917" y="273664"/>
            <a:ext cx="10974860" cy="640948"/>
          </a:xfrm>
        </p:spPr>
        <p:txBody>
          <a:bodyPr vert="horz">
            <a:noAutofit/>
          </a:bodyPr>
          <a:lstStyle/>
          <a:p>
            <a:pPr lvl="0" algn="l"/>
            <a:r>
              <a:rPr lang="en-US" sz="3600" b="1" dirty="0"/>
              <a:t>Ordering of the magnetic field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8487D7C-854E-8C87-71F8-918E89940CEC}"/>
                  </a:ext>
                </a:extLst>
              </p:cNvPr>
              <p:cNvSpPr txBox="1">
                <a:spLocks noGrp="1"/>
              </p:cNvSpPr>
              <p:nvPr>
                <p:ph type="body" idx="4294967295"/>
              </p:nvPr>
            </p:nvSpPr>
            <p:spPr>
              <a:xfrm>
                <a:off x="273839" y="1028878"/>
                <a:ext cx="5214007" cy="4834239"/>
              </a:xfrm>
            </p:spPr>
            <p:txBody>
              <a:bodyPr vert="horz">
                <a:normAutofit fontScale="92500" lnSpcReduction="20000"/>
              </a:bodyPr>
              <a:lstStyle/>
              <a:p>
                <a:pPr marR="72975">
                  <a:spcBef>
                    <a:spcPts val="960"/>
                  </a:spcBef>
                  <a:buSzPct val="45000"/>
                </a:pPr>
                <a:r>
                  <a:rPr lang="en-US" sz="2000" dirty="0"/>
                  <a:t>Lower energy component produced by synchrotron radiation</a:t>
                </a:r>
              </a:p>
              <a:p>
                <a:pPr marL="72975" marR="72975">
                  <a:spcBef>
                    <a:spcPts val="960"/>
                  </a:spcBef>
                  <a:buSzPct val="45000"/>
                  <a:buFont typeface="StarSymbol"/>
                  <a:buChar char="●"/>
                </a:pPr>
                <a:r>
                  <a:rPr lang="en-US" sz="2000" dirty="0"/>
                  <a:t>Emission will be polarized</a:t>
                </a:r>
              </a:p>
              <a:p>
                <a:pPr marL="72975" marR="72975">
                  <a:spcBef>
                    <a:spcPts val="960"/>
                  </a:spcBef>
                  <a:buSzPct val="45000"/>
                  <a:buFont typeface="StarSymbol"/>
                  <a:buChar char="●"/>
                </a:pPr>
                <a:endParaRPr lang="en-ZA" sz="2000" i="1" dirty="0">
                  <a:latin typeface="Cambria Math" panose="02040503050406030204" pitchFamily="18" charset="0"/>
                </a:endParaRPr>
              </a:p>
              <a:p>
                <a:pPr marL="0" marR="72975" indent="0">
                  <a:spcBef>
                    <a:spcPts val="960"/>
                  </a:spcBef>
                  <a:buSzPct val="45000"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ZA" sz="20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ZA" sz="200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ZA" sz="2000" i="1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ZA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ZA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ZA" sz="2000">
                                  <a:latin typeface="Cambria Math" panose="02040503050406030204" pitchFamily="18" charset="0"/>
                                </a:rPr>
                                <m:t>⟂</m:t>
                              </m:r>
                            </m:sub>
                          </m:sSub>
                          <m:d>
                            <m:d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  <m:r>
                            <a:rPr lang="en-ZA" sz="200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ZA" sz="2000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  <m:d>
                            <m:d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ZA" sz="2000">
                                  <a:latin typeface="Cambria Math" panose="02040503050406030204" pitchFamily="18" charset="0"/>
                                </a:rPr>
                                <m:t>⟂</m:t>
                              </m:r>
                            </m:sub>
                          </m:sSub>
                          <m:d>
                            <m:d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  <m:r>
                            <a:rPr lang="en-ZA" sz="200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ZA" sz="2000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  <m:d>
                            <m:d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den>
                      </m:f>
                      <m:r>
                        <a:rPr lang="en-ZA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ZA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ZA" sz="2000" i="1"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ZA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ZA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ZA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>
                  <a:latin typeface="Liberation Sans" pitchFamily="18"/>
                  <a:ea typeface="Noto Sans CJK SC" pitchFamily="2"/>
                  <a:cs typeface="Lohit Devanagari" pitchFamily="2"/>
                </a:endParaRPr>
              </a:p>
              <a:p>
                <a:pPr marL="0" marR="72975" indent="0">
                  <a:spcBef>
                    <a:spcPts val="960"/>
                  </a:spcBef>
                  <a:buSzPct val="45000"/>
                  <a:buNone/>
                </a:pPr>
                <a:endParaRPr lang="en-US" sz="2000" dirty="0">
                  <a:latin typeface="Liberation Sans" pitchFamily="18"/>
                  <a:ea typeface="Noto Sans CJK SC" pitchFamily="2"/>
                  <a:cs typeface="Lohit Devanagari" pitchFamily="2"/>
                </a:endParaRPr>
              </a:p>
              <a:p>
                <a:pPr marL="72975" marR="72975">
                  <a:spcBef>
                    <a:spcPts val="960"/>
                  </a:spcBef>
                  <a:buSzPct val="45000"/>
                  <a:buFont typeface="StarSymbol"/>
                  <a:buChar char="●"/>
                </a:pPr>
                <a:r>
                  <a:rPr lang="en-US" sz="2000" dirty="0">
                    <a:latin typeface="Liberation Sans" pitchFamily="18"/>
                    <a:ea typeface="Noto Sans CJK SC" pitchFamily="2"/>
                    <a:cs typeface="Lohit Devanagari" pitchFamily="2"/>
                  </a:rPr>
                  <a:t>For a power-law</a:t>
                </a:r>
              </a:p>
              <a:p>
                <a:pPr marL="0" marR="72975" indent="0">
                  <a:spcBef>
                    <a:spcPts val="960"/>
                  </a:spcBef>
                  <a:buSzPct val="45000"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ZA" sz="20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ZA" sz="200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ZA" sz="2000" i="1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ZA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ZA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ZA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ZA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ZA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ZA" sz="2000" b="0" i="1" smtClean="0">
                              <a:latin typeface="Cambria Math" panose="02040503050406030204" pitchFamily="18" charset="0"/>
                            </a:rPr>
                            <m:t>+7/3</m:t>
                          </m:r>
                        </m:den>
                      </m:f>
                      <m:r>
                        <a:rPr lang="en-ZA" sz="20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dirty="0">
                  <a:highlight>
                    <a:scrgbClr r="0" g="0" b="0">
                      <a:alpha val="0"/>
                    </a:scrgbClr>
                  </a:highlight>
                  <a:latin typeface="Liberation Sans" pitchFamily="18"/>
                </a:endParaRPr>
              </a:p>
              <a:p>
                <a:pPr marL="0" marR="72975" indent="0">
                  <a:spcBef>
                    <a:spcPts val="960"/>
                  </a:spcBef>
                  <a:buSzPct val="45000"/>
                  <a:buNone/>
                </a:pPr>
                <a:endParaRPr lang="en-US" sz="1600" dirty="0">
                  <a:highlight>
                    <a:scrgbClr r="0" g="0" b="0">
                      <a:alpha val="0"/>
                    </a:scrgbClr>
                  </a:highlight>
                  <a:latin typeface="Liberation Sans" pitchFamily="18"/>
                </a:endParaRPr>
              </a:p>
              <a:p>
                <a:pPr hangingPunct="0">
                  <a:buSzPct val="45000"/>
                  <a:buFont typeface="StarSymbol"/>
                  <a:buChar char="●"/>
                </a:pPr>
                <a:r>
                  <a:rPr lang="en-US" sz="2000" dirty="0">
                    <a:latin typeface="Liberation Sans" pitchFamily="18"/>
                    <a:ea typeface="Noto Sans CJK SC" pitchFamily="2"/>
                    <a:cs typeface="Lohit Devanagari" pitchFamily="2"/>
                  </a:rPr>
                  <a:t>We estimate the expected gradient of the polarization by approximating a power-law distribution, either at </a:t>
                </a:r>
                <a:r>
                  <a:rPr lang="en-US" sz="2000" dirty="0" err="1">
                    <a:latin typeface="Liberation Sans" pitchFamily="18"/>
                    <a:ea typeface="Noto Sans CJK SC" pitchFamily="2"/>
                    <a:cs typeface="Lohit Devanagari" pitchFamily="2"/>
                  </a:rPr>
                  <a:t>at</a:t>
                </a:r>
                <a:r>
                  <a:rPr lang="en-US" sz="2000" dirty="0">
                    <a:latin typeface="Liberation Sans" pitchFamily="18"/>
                    <a:ea typeface="Noto Sans CJK SC" pitchFamily="2"/>
                    <a:cs typeface="Lohit Devanagari" pitchFamily="2"/>
                  </a:rPr>
                  <a:t> different points in the spectrum or from photometric measurements.</a:t>
                </a:r>
              </a:p>
              <a:p>
                <a:pPr hangingPunct="0">
                  <a:buSzPct val="45000"/>
                  <a:buFont typeface="StarSymbol"/>
                  <a:buChar char="●"/>
                </a:pPr>
                <a:endParaRPr lang="en-US" sz="1600" dirty="0">
                  <a:latin typeface="Liberation Sans" pitchFamily="18"/>
                  <a:ea typeface="Noto Sans CJK SC" pitchFamily="2"/>
                  <a:cs typeface="Lohit Devanagari" pitchFamily="2"/>
                </a:endParaRPr>
              </a:p>
              <a:p>
                <a:pPr marL="0" lvl="1" indent="0" hangingPunct="0">
                  <a:spcBef>
                    <a:spcPts val="1890"/>
                  </a:spcBef>
                  <a:buNone/>
                </a:pPr>
                <a:endParaRPr lang="en-US" sz="1600" dirty="0">
                  <a:highlight>
                    <a:scrgbClr r="0" g="0" b="0">
                      <a:alpha val="0"/>
                    </a:scrgbClr>
                  </a:highlight>
                  <a:latin typeface="Liberation Sans" pitchFamily="18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8487D7C-854E-8C87-71F8-918E89940CE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273839" y="1028878"/>
                <a:ext cx="5214007" cy="4834239"/>
              </a:xfrm>
              <a:blipFill>
                <a:blip r:embed="rId3"/>
                <a:stretch>
                  <a:fillRect t="-1765" r="-819" b="-252"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Graphic 9" descr="28§display§p = 2 \alpha + 1§svg§600§TRUE§" title="TexMaths">
            <a:extLst>
              <a:ext uri="{FF2B5EF4-FFF2-40B4-BE49-F238E27FC236}">
                <a16:creationId xmlns:a16="http://schemas.microsoft.com/office/drawing/2014/main" id="{2F9DDC5E-60B7-50EE-A154-7C4B4C1FC569}"/>
              </a:ext>
            </a:extLst>
          </p:cNvPr>
          <p:cNvPicPr>
            <a:picLocks noChangeAspect="1"/>
          </p:cNvPicPr>
          <p:nvPr/>
        </p:nvPicPr>
        <p:blipFill>
          <a:blip>
            <a:lum/>
            <a:alphaModFix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009355" y="3789834"/>
            <a:ext cx="1428192" cy="26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phic 11" descr="28§display§F_{\rm B} = \frac{ \Pi_{\rm corr} } { \Pi_{\rm max} } §svg§600§TRUE§" title="TexMaths">
            <a:extLst>
              <a:ext uri="{FF2B5EF4-FFF2-40B4-BE49-F238E27FC236}">
                <a16:creationId xmlns:a16="http://schemas.microsoft.com/office/drawing/2014/main" id="{0B873CBF-78E1-AC3C-8C11-7108B627EE12}"/>
              </a:ext>
            </a:extLst>
          </p:cNvPr>
          <p:cNvPicPr>
            <a:picLocks noChangeAspect="1"/>
          </p:cNvPicPr>
          <p:nvPr/>
        </p:nvPicPr>
        <p:blipFill>
          <a:blip>
            <a:lum/>
            <a:alphaModFix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689874" y="4387531"/>
            <a:ext cx="1403840" cy="63080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830F2A-9F91-D123-A0F3-FA590F1106BD}"/>
              </a:ext>
            </a:extLst>
          </p:cNvPr>
          <p:cNvSpPr txBox="1"/>
          <p:nvPr/>
        </p:nvSpPr>
        <p:spPr>
          <a:xfrm>
            <a:off x="5737547" y="660921"/>
            <a:ext cx="60960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ZA" dirty="0"/>
              <a:t>AP Librae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5A56A4E-893D-9937-D83C-2355D89602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8747" y="1039899"/>
            <a:ext cx="5688632" cy="41180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DDBF91C-8FE6-9053-01C4-1AD5359EBD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7678" y="5352962"/>
            <a:ext cx="2088232" cy="51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4228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4BA79-E221-4FB0-2148-7150C7FFBE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917" y="454451"/>
            <a:ext cx="11497700" cy="663939"/>
          </a:xfrm>
        </p:spPr>
        <p:txBody>
          <a:bodyPr vert="horz">
            <a:spAutoFit/>
          </a:bodyPr>
          <a:lstStyle/>
          <a:p>
            <a:pPr lvl="0" algn="l"/>
            <a:r>
              <a:rPr lang="en-US" sz="3600" b="1" dirty="0"/>
              <a:t>Ordering of the magnetic field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3C6EF9-B27B-9B62-A0F2-826608676A2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199851" y="1485578"/>
            <a:ext cx="5690277" cy="2478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F17226-CBE5-DCED-C0CD-1C05BAF2ED8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9957" y="1524353"/>
            <a:ext cx="5702760" cy="396331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B16300-B4AD-ECCD-6E5D-E4191DFF86C7}"/>
              </a:ext>
            </a:extLst>
          </p:cNvPr>
          <p:cNvSpPr txBox="1"/>
          <p:nvPr/>
        </p:nvSpPr>
        <p:spPr>
          <a:xfrm>
            <a:off x="6414662" y="4149874"/>
            <a:ext cx="5294915" cy="1830964"/>
          </a:xfrm>
          <a:prstGeom prst="rect">
            <a:avLst/>
          </a:prstGeom>
          <a:noFill/>
          <a:ln>
            <a:noFill/>
          </a:ln>
        </p:spPr>
        <p:txBody>
          <a:bodyPr vert="horz" wrap="square" lIns="120028" tIns="60014" rIns="120028" bIns="60014" anchorCtr="0" compatLnSpc="0">
            <a:spAutoFit/>
          </a:bodyPr>
          <a:lstStyle/>
          <a:p>
            <a:pPr marL="342900" indent="-342900" hangingPunct="0">
              <a:spcBef>
                <a:spcPts val="1346"/>
              </a:spcBef>
              <a:buFont typeface="Arial" panose="020B0604020202020204" pitchFamily="34" charset="0"/>
              <a:buChar char="•"/>
            </a:pPr>
            <a:r>
              <a:rPr lang="en-US" sz="1867" dirty="0">
                <a:latin typeface="Liberation Sans" pitchFamily="18"/>
                <a:ea typeface="Noto Sans CJK SC" pitchFamily="2"/>
                <a:cs typeface="Lohit Devanagari" pitchFamily="2"/>
              </a:rPr>
              <a:t>Ordering of the magnetic field below 20%</a:t>
            </a:r>
          </a:p>
          <a:p>
            <a:pPr marL="342900" indent="-342900" hangingPunct="0">
              <a:spcBef>
                <a:spcPts val="1346"/>
              </a:spcBef>
              <a:buFont typeface="Arial" panose="020B0604020202020204" pitchFamily="34" charset="0"/>
              <a:buChar char="•"/>
            </a:pPr>
            <a:r>
              <a:rPr lang="en-US" sz="1867" dirty="0">
                <a:latin typeface="Liberation Sans" pitchFamily="18"/>
                <a:ea typeface="Noto Sans CJK SC" pitchFamily="2"/>
                <a:cs typeface="Lohit Devanagari" pitchFamily="2"/>
              </a:rPr>
              <a:t>FSRQs showed a smaller distribution in the ordering</a:t>
            </a:r>
          </a:p>
          <a:p>
            <a:pPr marL="342900" indent="-342900" hangingPunct="0">
              <a:spcBef>
                <a:spcPts val="1346"/>
              </a:spcBef>
              <a:buFont typeface="Arial" panose="020B0604020202020204" pitchFamily="34" charset="0"/>
              <a:buChar char="•"/>
            </a:pPr>
            <a:r>
              <a:rPr lang="en-US" sz="1867" dirty="0">
                <a:latin typeface="Liberation Sans" pitchFamily="18"/>
                <a:ea typeface="Noto Sans CJK SC" pitchFamily="2"/>
                <a:cs typeface="Lohit Devanagari" pitchFamily="2"/>
              </a:rPr>
              <a:t>HBLs the highest – but more HBLs in the sample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933DEE-E0EA-4638-A1B0-9A7EF5BB15E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894021" y="1419207"/>
            <a:ext cx="6071964" cy="215137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D0BFE4E-753D-182D-1E8B-1C7EF92D6E5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917" y="273664"/>
            <a:ext cx="10974860" cy="640948"/>
          </a:xfrm>
        </p:spPr>
        <p:txBody>
          <a:bodyPr vert="horz">
            <a:noAutofit/>
          </a:bodyPr>
          <a:lstStyle/>
          <a:p>
            <a:pPr lvl="0" algn="l"/>
            <a:r>
              <a:rPr lang="en-US" sz="3600" b="1" dirty="0"/>
              <a:t>Polarization wavelength dependence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9A97C-B3C0-555C-2DAD-AA3E712574D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926811" y="1126339"/>
            <a:ext cx="2264683" cy="702883"/>
          </a:xfrm>
        </p:spPr>
        <p:txBody>
          <a:bodyPr vert="horz"/>
          <a:lstStyle/>
          <a:p>
            <a:pPr lvl="0"/>
            <a:r>
              <a:rPr lang="en-US" sz="1867" b="1"/>
              <a:t>PKS 0301-243</a:t>
            </a:r>
          </a:p>
          <a:p>
            <a:pPr marL="0" lvl="1" indent="0" hangingPunct="0">
              <a:spcBef>
                <a:spcPts val="1890"/>
              </a:spcBef>
              <a:buNone/>
            </a:pPr>
            <a:endParaRPr lang="en-US" sz="4268">
              <a:highlight>
                <a:scrgbClr r="0" g="0" b="0">
                  <a:alpha val="0"/>
                </a:scrgbClr>
              </a:highlight>
              <a:latin typeface="Liberation Sans" pitchFamily="1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C711C8-F58C-E693-54D9-C7838B8515C2}"/>
              </a:ext>
            </a:extLst>
          </p:cNvPr>
          <p:cNvSpPr txBox="1"/>
          <p:nvPr/>
        </p:nvSpPr>
        <p:spPr>
          <a:xfrm>
            <a:off x="9756034" y="1524353"/>
            <a:ext cx="1793695" cy="462347"/>
          </a:xfrm>
          <a:prstGeom prst="rect">
            <a:avLst/>
          </a:prstGeom>
          <a:noFill/>
          <a:ln>
            <a:noFill/>
          </a:ln>
        </p:spPr>
        <p:txBody>
          <a:bodyPr vert="horz" wrap="square" lIns="120028" tIns="60014" rIns="120028" bIns="60014" anchorCtr="0" compatLnSpc="0"/>
          <a:lstStyle/>
          <a:p>
            <a:pPr hangingPunct="0"/>
            <a:r>
              <a:rPr lang="en-US" sz="1600">
                <a:latin typeface="Liberation Sans" pitchFamily="18"/>
                <a:ea typeface="Noto Sans CJK SC" pitchFamily="2"/>
                <a:cs typeface="Lohit Devanagari" pitchFamily="2"/>
              </a:rPr>
              <a:t>2024-02-04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B0AD81-DF47-B4F6-17B7-AE1F7622EF7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65883" y="3717826"/>
            <a:ext cx="6133900" cy="213409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1DDD5A-959F-7058-FA38-B57CCB1E05B3}"/>
              </a:ext>
            </a:extLst>
          </p:cNvPr>
          <p:cNvSpPr txBox="1"/>
          <p:nvPr/>
        </p:nvSpPr>
        <p:spPr>
          <a:xfrm>
            <a:off x="950316" y="3759535"/>
            <a:ext cx="1793695" cy="462347"/>
          </a:xfrm>
          <a:prstGeom prst="rect">
            <a:avLst/>
          </a:prstGeom>
          <a:noFill/>
          <a:ln>
            <a:noFill/>
          </a:ln>
        </p:spPr>
        <p:txBody>
          <a:bodyPr vert="horz" wrap="square" lIns="120028" tIns="60014" rIns="120028" bIns="60014" anchorCtr="0" compatLnSpc="0"/>
          <a:lstStyle/>
          <a:p>
            <a:pPr hangingPunct="0"/>
            <a:r>
              <a:rPr lang="en-US" sz="1467" dirty="0">
                <a:latin typeface="Liberation Sans" pitchFamily="18"/>
                <a:ea typeface="Noto Sans CJK SC" pitchFamily="2"/>
                <a:cs typeface="Lohit Devanagari" pitchFamily="2"/>
              </a:rPr>
              <a:t>2024-08-08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C6CD6B6-6DA9-CADB-E39D-BADC55BF06E4}"/>
              </a:ext>
            </a:extLst>
          </p:cNvPr>
          <p:cNvSpPr/>
          <p:nvPr/>
        </p:nvSpPr>
        <p:spPr>
          <a:xfrm>
            <a:off x="643525" y="1831623"/>
            <a:ext cx="4361809" cy="105624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120028" tIns="60014" rIns="120028" bIns="60014" anchor="ctr" anchorCtr="0" compatLnSpc="0">
            <a:noAutofit/>
          </a:bodyPr>
          <a:lstStyle/>
          <a:p>
            <a:pPr algn="just" hangingPunct="0">
              <a:defRPr sz="1200"/>
            </a:pPr>
            <a:r>
              <a:rPr lang="en-US" sz="1600">
                <a:latin typeface="Liberation Sans" pitchFamily="18"/>
                <a:ea typeface="Noto Sans CJK SC" pitchFamily="2"/>
                <a:cs typeface="Lohit Devanagari" pitchFamily="2"/>
              </a:rPr>
              <a:t>Frequency dependence of polarization due to particle spectrum only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57A2F8-F378-E0CA-3F2D-605E079F48C8}"/>
              </a:ext>
            </a:extLst>
          </p:cNvPr>
          <p:cNvSpPr txBox="1"/>
          <p:nvPr/>
        </p:nvSpPr>
        <p:spPr>
          <a:xfrm>
            <a:off x="7478387" y="4293890"/>
            <a:ext cx="4106870" cy="1524353"/>
          </a:xfrm>
          <a:prstGeom prst="rect">
            <a:avLst/>
          </a:prstGeom>
          <a:noFill/>
          <a:ln>
            <a:noFill/>
          </a:ln>
        </p:spPr>
        <p:txBody>
          <a:bodyPr vert="horz" wrap="square" lIns="120028" tIns="60014" rIns="120028" bIns="60014" anchorCtr="0" compatLnSpc="0"/>
          <a:lstStyle/>
          <a:p>
            <a:pPr hangingPunct="0"/>
            <a:r>
              <a:rPr lang="en-US" sz="1734" dirty="0">
                <a:latin typeface="Liberation Sans" pitchFamily="18"/>
                <a:ea typeface="Noto Sans CJK SC" pitchFamily="2"/>
                <a:cs typeface="Lohit Devanagari" pitchFamily="2"/>
              </a:rPr>
              <a:t>Prediction from particle spectrum approximation is </a:t>
            </a:r>
            <a:r>
              <a:rPr lang="en-US" sz="1734" dirty="0">
                <a:latin typeface="Liberation Sans" pitchFamily="34"/>
                <a:ea typeface="Noto Sans CJK SC" pitchFamily="2"/>
                <a:cs typeface="Lohit Devanagari" pitchFamily="2"/>
              </a:rPr>
              <a:t>not the same as the o</a:t>
            </a:r>
            <a:r>
              <a:rPr lang="en-US" sz="1734" dirty="0">
                <a:latin typeface="Liberation Sans" pitchFamily="18"/>
                <a:ea typeface="Liberation Sans" pitchFamily="34"/>
                <a:cs typeface="Liberation Sans" pitchFamily="34"/>
              </a:rPr>
              <a:t>bserved slope</a:t>
            </a: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6FFBD8AF-5E9D-3E8E-83BB-ED4AB5D4E3B5}"/>
              </a:ext>
            </a:extLst>
          </p:cNvPr>
          <p:cNvSpPr/>
          <p:nvPr/>
        </p:nvSpPr>
        <p:spPr>
          <a:xfrm>
            <a:off x="4573234" y="2438965"/>
            <a:ext cx="1219482" cy="0"/>
          </a:xfrm>
          <a:prstGeom prst="line">
            <a:avLst/>
          </a:prstGeom>
          <a:noFill/>
          <a:ln w="29160">
            <a:solidFill>
              <a:srgbClr val="3465A4"/>
            </a:solidFill>
            <a:prstDash val="solid"/>
            <a:tailEnd type="arrow"/>
          </a:ln>
        </p:spPr>
        <p:txBody>
          <a:bodyPr vert="horz" wrap="square" lIns="139232" tIns="79218" rIns="139232" bIns="79218" anchor="ctr" anchorCtr="0" compatLnSpc="0"/>
          <a:lstStyle/>
          <a:p>
            <a:pPr hangingPunct="0"/>
            <a:endParaRPr lang="en-US" sz="2400"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051D8AA2-E7E0-835C-0B8C-F8AE3078F122}"/>
              </a:ext>
            </a:extLst>
          </p:cNvPr>
          <p:cNvSpPr/>
          <p:nvPr/>
        </p:nvSpPr>
        <p:spPr>
          <a:xfrm flipH="1">
            <a:off x="6599782" y="4598761"/>
            <a:ext cx="717286" cy="0"/>
          </a:xfrm>
          <a:prstGeom prst="line">
            <a:avLst/>
          </a:prstGeom>
          <a:noFill/>
          <a:ln w="29160">
            <a:solidFill>
              <a:srgbClr val="3465A4"/>
            </a:solidFill>
            <a:prstDash val="solid"/>
            <a:tailEnd type="arrow"/>
          </a:ln>
        </p:spPr>
        <p:txBody>
          <a:bodyPr vert="horz" wrap="square" lIns="139232" tIns="79218" rIns="139232" bIns="79218" anchor="ctr" anchorCtr="0" compatLnSpc="0"/>
          <a:lstStyle/>
          <a:p>
            <a:pPr hangingPunct="0"/>
            <a:endParaRPr lang="en-US" sz="2400"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AEA6D-FC44-CF46-B811-0D202C19CB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917" y="273664"/>
            <a:ext cx="10974860" cy="640948"/>
          </a:xfrm>
        </p:spPr>
        <p:txBody>
          <a:bodyPr vert="horz">
            <a:noAutofit/>
          </a:bodyPr>
          <a:lstStyle/>
          <a:p>
            <a:pPr lvl="0" algn="l"/>
            <a:r>
              <a:rPr lang="en-US" sz="3600" b="1" dirty="0"/>
              <a:t>Polarization wavelength dependence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B6CA47-F60C-B139-61D7-887ADCF2C5B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611770" y="1125261"/>
            <a:ext cx="4747378" cy="460906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B1BE85-5E4B-AD5E-D9A0-88050FD46211}"/>
              </a:ext>
            </a:extLst>
          </p:cNvPr>
          <p:cNvSpPr txBox="1"/>
          <p:nvPr/>
        </p:nvSpPr>
        <p:spPr>
          <a:xfrm>
            <a:off x="480963" y="1304686"/>
            <a:ext cx="4981633" cy="3974947"/>
          </a:xfrm>
          <a:prstGeom prst="rect">
            <a:avLst/>
          </a:prstGeom>
          <a:noFill/>
          <a:ln>
            <a:noFill/>
          </a:ln>
        </p:spPr>
        <p:txBody>
          <a:bodyPr vert="horz" wrap="square" lIns="120028" tIns="60014" rIns="120028" bIns="60014" anchorCtr="0" compatLnSpc="0">
            <a:spAutoFit/>
          </a:bodyPr>
          <a:lstStyle/>
          <a:p>
            <a:pPr marL="342900" indent="-342900" hangingPunct="0">
              <a:buSzPct val="45000"/>
              <a:buFont typeface="Arial" panose="020B0604020202020204" pitchFamily="34" charset="0"/>
              <a:buChar char="•"/>
            </a:pPr>
            <a:r>
              <a:rPr lang="en-US" sz="1867" dirty="0">
                <a:latin typeface="Liberation Sans" pitchFamily="18"/>
                <a:ea typeface="Noto Sans CJK SC" pitchFamily="2"/>
                <a:cs typeface="Lohit Devanagari" pitchFamily="2"/>
              </a:rPr>
              <a:t>Compare the estimated polarization slope to a straight line fit</a:t>
            </a:r>
          </a:p>
          <a:p>
            <a:pPr marL="342900" indent="-342900" hangingPunct="0">
              <a:buSzPct val="45000"/>
              <a:buFont typeface="Arial" panose="020B0604020202020204" pitchFamily="34" charset="0"/>
              <a:buChar char="•"/>
            </a:pPr>
            <a:endParaRPr lang="en-US" sz="1867" dirty="0">
              <a:latin typeface="Liberation Sans" pitchFamily="18"/>
              <a:ea typeface="Noto Sans CJK SC" pitchFamily="2"/>
              <a:cs typeface="Lohit Devanagari" pitchFamily="2"/>
            </a:endParaRPr>
          </a:p>
          <a:p>
            <a:pPr marL="342900" indent="-342900" hangingPunct="0">
              <a:buSzPct val="45000"/>
              <a:buFont typeface="Arial" panose="020B0604020202020204" pitchFamily="34" charset="0"/>
              <a:buChar char="•"/>
            </a:pPr>
            <a:r>
              <a:rPr lang="en-US" sz="1867" dirty="0">
                <a:latin typeface="Liberation Sans" pitchFamily="18"/>
                <a:ea typeface="Noto Sans CJK SC" pitchFamily="2"/>
                <a:cs typeface="Lohit Devanagari" pitchFamily="2"/>
              </a:rPr>
              <a:t>For most the slopes give a reasonable match.</a:t>
            </a:r>
          </a:p>
          <a:p>
            <a:pPr marL="342900" indent="-342900" hangingPunct="0">
              <a:buSzPct val="45000"/>
              <a:buFont typeface="Arial" panose="020B0604020202020204" pitchFamily="34" charset="0"/>
              <a:buChar char="•"/>
            </a:pPr>
            <a:endParaRPr lang="en-US" sz="1867" dirty="0">
              <a:latin typeface="Liberation Sans" pitchFamily="18"/>
              <a:ea typeface="Noto Sans CJK SC" pitchFamily="2"/>
              <a:cs typeface="Lohit Devanagari" pitchFamily="2"/>
            </a:endParaRPr>
          </a:p>
          <a:p>
            <a:pPr marL="342900" indent="-342900" hangingPunct="0">
              <a:buSzPct val="45000"/>
              <a:buFont typeface="Arial" panose="020B0604020202020204" pitchFamily="34" charset="0"/>
              <a:buChar char="•"/>
            </a:pPr>
            <a:r>
              <a:rPr lang="en-US" sz="1867" dirty="0">
                <a:latin typeface="Liberation Sans" pitchFamily="18"/>
                <a:ea typeface="Noto Sans CJK SC" pitchFamily="2"/>
                <a:cs typeface="Lohit Devanagari" pitchFamily="2"/>
              </a:rPr>
              <a:t>For some sources, there are large deviations.</a:t>
            </a:r>
          </a:p>
          <a:p>
            <a:pPr marL="887288" lvl="2" indent="-342900" hangingPunct="0">
              <a:buSzPct val="45000"/>
              <a:buFont typeface="Arial" panose="020B0604020202020204" pitchFamily="34" charset="0"/>
              <a:buChar char="•"/>
            </a:pPr>
            <a:r>
              <a:rPr lang="en-US" sz="1867" dirty="0">
                <a:latin typeface="Liberation Sans" pitchFamily="18"/>
                <a:ea typeface="Noto Sans CJK SC" pitchFamily="2"/>
                <a:cs typeface="Lohit Devanagari" pitchFamily="2"/>
              </a:rPr>
              <a:t>Multiple emission regions.</a:t>
            </a:r>
          </a:p>
          <a:p>
            <a:pPr marL="887288" lvl="2" indent="-342900" hangingPunct="0">
              <a:buSzPct val="45000"/>
              <a:buFont typeface="Arial" panose="020B0604020202020204" pitchFamily="34" charset="0"/>
              <a:buChar char="•"/>
            </a:pPr>
            <a:r>
              <a:rPr lang="en-US" sz="1867" dirty="0">
                <a:latin typeface="Liberation Sans" pitchFamily="18"/>
                <a:ea typeface="Noto Sans CJK SC" pitchFamily="2"/>
                <a:cs typeface="Lohit Devanagari" pitchFamily="2"/>
              </a:rPr>
              <a:t>Additional non-thermal contribution</a:t>
            </a:r>
          </a:p>
          <a:p>
            <a:pPr marL="887288" lvl="2" indent="-342900" hangingPunct="0">
              <a:buSzPct val="45000"/>
              <a:buFont typeface="Arial" panose="020B0604020202020204" pitchFamily="34" charset="0"/>
              <a:buChar char="•"/>
            </a:pPr>
            <a:endParaRPr lang="en-US" sz="1867" dirty="0">
              <a:latin typeface="Liberation Sans" pitchFamily="18"/>
              <a:ea typeface="Noto Sans CJK SC" pitchFamily="2"/>
              <a:cs typeface="Lohit Devanagari" pitchFamily="2"/>
            </a:endParaRPr>
          </a:p>
          <a:p>
            <a:pPr marL="544388" lvl="2" hangingPunct="0">
              <a:buSzPct val="45000"/>
            </a:pPr>
            <a:endParaRPr lang="en-US" sz="1867" dirty="0">
              <a:latin typeface="Liberation Sans" pitchFamily="18"/>
              <a:ea typeface="Noto Sans CJK SC" pitchFamily="2"/>
              <a:cs typeface="Lohit Devanagari" pitchFamily="2"/>
            </a:endParaRPr>
          </a:p>
          <a:p>
            <a:pPr marL="342900" lvl="1" indent="-342900" hangingPunct="0">
              <a:buSzPct val="45000"/>
              <a:buFont typeface="Arial" panose="020B0604020202020204" pitchFamily="34" charset="0"/>
              <a:buChar char="•"/>
            </a:pPr>
            <a:r>
              <a:rPr lang="en-US" sz="1867" dirty="0">
                <a:latin typeface="Liberation Sans" pitchFamily="18"/>
                <a:ea typeface="Noto Sans CJK SC" pitchFamily="2"/>
                <a:cs typeface="Lohit Devanagari" pitchFamily="2"/>
              </a:rPr>
              <a:t>Caveat:</a:t>
            </a:r>
          </a:p>
          <a:p>
            <a:pPr marL="887288" lvl="3" indent="-342900" hangingPunct="0">
              <a:buSzPct val="45000"/>
              <a:buFont typeface="Arial" panose="020B0604020202020204" pitchFamily="34" charset="0"/>
              <a:buChar char="•"/>
            </a:pPr>
            <a:r>
              <a:rPr lang="en-US" sz="1867" dirty="0">
                <a:latin typeface="Liberation Sans" pitchFamily="18"/>
                <a:ea typeface="Noto Sans CJK SC" pitchFamily="2"/>
                <a:cs typeface="Lohit Devanagari" pitchFamily="2"/>
              </a:rPr>
              <a:t>Systematics in the flux calibration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045225-F547-61E8-BAA2-540902BC769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759" y="1600571"/>
            <a:ext cx="4047668" cy="4277495"/>
          </a:xfrm>
        </p:spPr>
        <p:txBody>
          <a:bodyPr vert="horz"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rial" pitchFamily="18"/>
                <a:cs typeface="Arial" pitchFamily="2"/>
              </a:rPr>
              <a:t>Modelling of individual sources:</a:t>
            </a:r>
            <a:endParaRPr lang="en-US" sz="2400" dirty="0"/>
          </a:p>
          <a:p>
            <a:pPr lvl="1"/>
            <a:r>
              <a:rPr lang="en-US" sz="2000" dirty="0"/>
              <a:t>Adding archival data</a:t>
            </a:r>
          </a:p>
        </p:txBody>
      </p:sp>
      <p:sp>
        <p:nvSpPr>
          <p:cNvPr id="3" name="Google Shape;60;p14">
            <a:extLst>
              <a:ext uri="{FF2B5EF4-FFF2-40B4-BE49-F238E27FC236}">
                <a16:creationId xmlns:a16="http://schemas.microsoft.com/office/drawing/2014/main" id="{E2088731-1726-6558-6B3D-C94E990E51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5403" y="299109"/>
            <a:ext cx="11362790" cy="763377"/>
          </a:xfrm>
        </p:spPr>
        <p:txBody>
          <a:bodyPr vert="horz" wrap="square" lIns="121948" tIns="121948" rIns="121948" bIns="121948" rtlCol="0" anchor="t">
            <a:noAutofit/>
          </a:bodyPr>
          <a:lstStyle/>
          <a:p>
            <a:pPr algn="l">
              <a:tabLst>
                <a:tab pos="0" algn="l"/>
              </a:tabLst>
            </a:pPr>
            <a:r>
              <a:rPr lang="en-US" sz="3600" b="1" dirty="0">
                <a:solidFill>
                  <a:srgbClr val="000000"/>
                </a:solidFill>
                <a:latin typeface="Arial" pitchFamily="18"/>
                <a:cs typeface="Arial" pitchFamily="2"/>
              </a:rPr>
              <a:t>Next steps</a:t>
            </a:r>
          </a:p>
        </p:txBody>
      </p:sp>
      <p:pic>
        <p:nvPicPr>
          <p:cNvPr id="4" name="Google Shape;61;p 1">
            <a:extLst>
              <a:ext uri="{FF2B5EF4-FFF2-40B4-BE49-F238E27FC236}">
                <a16:creationId xmlns:a16="http://schemas.microsoft.com/office/drawing/2014/main" id="{702DE0CE-7DDD-5337-7AF9-9BA6AE63286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441403" y="1507070"/>
            <a:ext cx="7448493" cy="38454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B814D-37BA-F425-13C2-25E2B24D4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829701-E9F5-F344-4EDF-F707E4722FA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759" y="1600571"/>
            <a:ext cx="4047668" cy="4277495"/>
          </a:xfrm>
        </p:spPr>
        <p:txBody>
          <a:bodyPr vert="horz"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rial" pitchFamily="18"/>
                <a:cs typeface="Arial" pitchFamily="2"/>
              </a:rPr>
              <a:t>Modelling of individual sources:</a:t>
            </a:r>
            <a:endParaRPr lang="en-US" sz="2400" dirty="0"/>
          </a:p>
          <a:p>
            <a:pPr lvl="1"/>
            <a:r>
              <a:rPr lang="en-US" sz="2000" dirty="0"/>
              <a:t>Adding archival data</a:t>
            </a:r>
          </a:p>
          <a:p>
            <a:pPr lvl="1"/>
            <a:endParaRPr lang="en-US" sz="2700" dirty="0"/>
          </a:p>
        </p:txBody>
      </p:sp>
      <p:sp>
        <p:nvSpPr>
          <p:cNvPr id="3" name="Google Shape;60;p14">
            <a:extLst>
              <a:ext uri="{FF2B5EF4-FFF2-40B4-BE49-F238E27FC236}">
                <a16:creationId xmlns:a16="http://schemas.microsoft.com/office/drawing/2014/main" id="{75AAB025-8635-6720-EEE5-C316FF8C602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5403" y="299109"/>
            <a:ext cx="11362790" cy="763377"/>
          </a:xfrm>
        </p:spPr>
        <p:txBody>
          <a:bodyPr vert="horz" wrap="square" lIns="121948" tIns="121948" rIns="121948" bIns="121948" rtlCol="0" anchor="t">
            <a:noAutofit/>
          </a:bodyPr>
          <a:lstStyle/>
          <a:p>
            <a:pPr algn="l">
              <a:tabLst>
                <a:tab pos="0" algn="l"/>
              </a:tabLst>
            </a:pPr>
            <a:r>
              <a:rPr lang="en-US" sz="3600" b="1" dirty="0">
                <a:solidFill>
                  <a:srgbClr val="000000"/>
                </a:solidFill>
                <a:latin typeface="Arial" pitchFamily="18"/>
                <a:cs typeface="Arial" pitchFamily="2"/>
              </a:rPr>
              <a:t>Next steps</a:t>
            </a:r>
          </a:p>
        </p:txBody>
      </p:sp>
      <p:pic>
        <p:nvPicPr>
          <p:cNvPr id="4" name="Google Shape;61;p 1">
            <a:extLst>
              <a:ext uri="{FF2B5EF4-FFF2-40B4-BE49-F238E27FC236}">
                <a16:creationId xmlns:a16="http://schemas.microsoft.com/office/drawing/2014/main" id="{E716367C-54BB-7CF4-7659-3CA745AD807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441403" y="1507070"/>
            <a:ext cx="7448493" cy="3845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43DE42-7E14-E9D7-D83F-1179F0509BA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529635" y="1115723"/>
            <a:ext cx="5055781" cy="4681378"/>
          </a:xfrm>
          <a:prstGeom prst="rect">
            <a:avLst/>
          </a:prstGeom>
          <a:noFill/>
          <a:ln w="29160">
            <a:solidFill>
              <a:srgbClr val="000000"/>
            </a:solidFill>
            <a:prstDash val="solid"/>
          </a:ln>
          <a:effectLst>
            <a:outerShdw dist="251504" dir="2700000" algn="tl">
              <a:srgbClr val="000000">
                <a:alpha val="6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01601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6BC49-70B7-23B7-3E0B-CD9DA7071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99C3F0F-F7DE-CCF6-1E02-4FF1D58262E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759" y="1600571"/>
            <a:ext cx="4047668" cy="4277495"/>
          </a:xfrm>
        </p:spPr>
        <p:txBody>
          <a:bodyPr vert="horz"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rial" pitchFamily="18"/>
                <a:cs typeface="Arial" pitchFamily="2"/>
              </a:rPr>
              <a:t>Modelling of individual sources:</a:t>
            </a:r>
            <a:endParaRPr lang="en-US" sz="2400" dirty="0"/>
          </a:p>
          <a:p>
            <a:pPr lvl="1"/>
            <a:r>
              <a:rPr lang="en-US" sz="2000" dirty="0"/>
              <a:t>Adding archival data</a:t>
            </a:r>
          </a:p>
          <a:p>
            <a:pPr lvl="1"/>
            <a:endParaRPr lang="en-US" sz="2700" dirty="0"/>
          </a:p>
        </p:txBody>
      </p:sp>
      <p:sp>
        <p:nvSpPr>
          <p:cNvPr id="3" name="Google Shape;60;p14">
            <a:extLst>
              <a:ext uri="{FF2B5EF4-FFF2-40B4-BE49-F238E27FC236}">
                <a16:creationId xmlns:a16="http://schemas.microsoft.com/office/drawing/2014/main" id="{87A9C707-C889-AB16-1959-1C2BA14D8F9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5403" y="299109"/>
            <a:ext cx="11362790" cy="763377"/>
          </a:xfrm>
        </p:spPr>
        <p:txBody>
          <a:bodyPr vert="horz" wrap="square" lIns="121948" tIns="121948" rIns="121948" bIns="121948" rtlCol="0" anchor="t">
            <a:noAutofit/>
          </a:bodyPr>
          <a:lstStyle/>
          <a:p>
            <a:pPr algn="l">
              <a:tabLst>
                <a:tab pos="0" algn="l"/>
              </a:tabLst>
            </a:pPr>
            <a:r>
              <a:rPr lang="en-US" sz="3600" b="1" dirty="0">
                <a:solidFill>
                  <a:srgbClr val="000000"/>
                </a:solidFill>
                <a:latin typeface="Arial" pitchFamily="18"/>
                <a:cs typeface="Arial" pitchFamily="2"/>
              </a:rPr>
              <a:t>Next steps</a:t>
            </a:r>
          </a:p>
        </p:txBody>
      </p:sp>
      <p:pic>
        <p:nvPicPr>
          <p:cNvPr id="4" name="Google Shape;61;p 1">
            <a:extLst>
              <a:ext uri="{FF2B5EF4-FFF2-40B4-BE49-F238E27FC236}">
                <a16:creationId xmlns:a16="http://schemas.microsoft.com/office/drawing/2014/main" id="{6A1AD4A5-25CD-71D1-4E1B-EC903ACA8EC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441403" y="1507070"/>
            <a:ext cx="7448493" cy="3845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EA2AD1-2F43-8E1A-03DC-8CC004A6C1F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834115" y="1062486"/>
            <a:ext cx="5055781" cy="4681378"/>
          </a:xfrm>
          <a:prstGeom prst="rect">
            <a:avLst/>
          </a:prstGeom>
          <a:noFill/>
          <a:ln w="29160">
            <a:solidFill>
              <a:srgbClr val="000000"/>
            </a:solidFill>
            <a:prstDash val="solid"/>
          </a:ln>
          <a:effectLst>
            <a:outerShdw dist="251504" dir="2700000" algn="tl">
              <a:srgbClr val="000000">
                <a:alpha val="6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AC7E39-A5B5-E478-6C12-AAAC19B480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347" y="3142271"/>
            <a:ext cx="6405972" cy="23757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E5D071-8B15-0320-7C57-4644ADDCB59F}"/>
              </a:ext>
            </a:extLst>
          </p:cNvPr>
          <p:cNvSpPr txBox="1"/>
          <p:nvPr/>
        </p:nvSpPr>
        <p:spPr>
          <a:xfrm>
            <a:off x="4345403" y="5539512"/>
            <a:ext cx="20402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600" dirty="0"/>
              <a:t>Chaudhary </a:t>
            </a:r>
            <a:r>
              <a:rPr lang="en-ZA" sz="1600" i="1" dirty="0"/>
              <a:t>in prep.</a:t>
            </a:r>
          </a:p>
        </p:txBody>
      </p:sp>
    </p:spTree>
    <p:extLst>
      <p:ext uri="{BB962C8B-B14F-4D97-AF65-F5344CB8AC3E}">
        <p14:creationId xmlns:p14="http://schemas.microsoft.com/office/powerpoint/2010/main" val="33388909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E9255-87F6-E03C-BE22-24BF4BC23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11055E-5AA0-5625-B048-DD655EFF406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759" y="1600571"/>
            <a:ext cx="4047668" cy="4277495"/>
          </a:xfrm>
        </p:spPr>
        <p:txBody>
          <a:bodyPr vert="horz"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rial" pitchFamily="18"/>
                <a:cs typeface="Arial" pitchFamily="2"/>
              </a:rPr>
              <a:t>Modelling of individual sources:</a:t>
            </a:r>
            <a:endParaRPr lang="en-US" sz="2400" dirty="0"/>
          </a:p>
          <a:p>
            <a:pPr lvl="1"/>
            <a:r>
              <a:rPr lang="en-US" sz="2000" dirty="0"/>
              <a:t>Adding archival data</a:t>
            </a:r>
          </a:p>
          <a:p>
            <a:pPr lvl="1"/>
            <a:endParaRPr lang="en-US" sz="2000" dirty="0"/>
          </a:p>
          <a:p>
            <a:r>
              <a:rPr lang="en-US" sz="2400" dirty="0"/>
              <a:t>Continuous monitoring</a:t>
            </a:r>
          </a:p>
          <a:p>
            <a:pPr lvl="1"/>
            <a:r>
              <a:rPr lang="en-US" sz="1900" dirty="0"/>
              <a:t>Build a larger dataset</a:t>
            </a:r>
          </a:p>
          <a:p>
            <a:pPr lvl="1"/>
            <a:r>
              <a:rPr lang="en-US" sz="1900" dirty="0"/>
              <a:t>Looking for changes </a:t>
            </a:r>
          </a:p>
          <a:p>
            <a:pPr lvl="1"/>
            <a:r>
              <a:rPr lang="en-US" sz="1900" dirty="0"/>
              <a:t>Waiting for flares</a:t>
            </a:r>
          </a:p>
          <a:p>
            <a:pPr lvl="1"/>
            <a:endParaRPr lang="en-US" sz="1900" dirty="0"/>
          </a:p>
          <a:p>
            <a:r>
              <a:rPr lang="en-US" sz="2400" dirty="0"/>
              <a:t>Expanding on source list</a:t>
            </a:r>
          </a:p>
          <a:p>
            <a:pPr lvl="1"/>
            <a:endParaRPr lang="en-US" sz="2700" dirty="0"/>
          </a:p>
        </p:txBody>
      </p:sp>
      <p:sp>
        <p:nvSpPr>
          <p:cNvPr id="3" name="Google Shape;60;p14">
            <a:extLst>
              <a:ext uri="{FF2B5EF4-FFF2-40B4-BE49-F238E27FC236}">
                <a16:creationId xmlns:a16="http://schemas.microsoft.com/office/drawing/2014/main" id="{ED6F8671-7121-AE90-B1BE-383A92EA103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5403" y="299109"/>
            <a:ext cx="11362790" cy="763377"/>
          </a:xfrm>
        </p:spPr>
        <p:txBody>
          <a:bodyPr vert="horz" wrap="square" lIns="121948" tIns="121948" rIns="121948" bIns="121948" rtlCol="0" anchor="t">
            <a:noAutofit/>
          </a:bodyPr>
          <a:lstStyle/>
          <a:p>
            <a:pPr algn="l">
              <a:tabLst>
                <a:tab pos="0" algn="l"/>
              </a:tabLst>
            </a:pPr>
            <a:r>
              <a:rPr lang="en-US" sz="3600" b="1" dirty="0">
                <a:solidFill>
                  <a:srgbClr val="000000"/>
                </a:solidFill>
                <a:latin typeface="Arial" pitchFamily="18"/>
                <a:cs typeface="Arial" pitchFamily="2"/>
              </a:rPr>
              <a:t>Next steps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2CE499-08E2-3EB1-EA05-AA3B51B2BA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73" b="1"/>
          <a:stretch>
            <a:fillRect/>
          </a:stretch>
        </p:blipFill>
        <p:spPr>
          <a:xfrm>
            <a:off x="6313611" y="680797"/>
            <a:ext cx="5616624" cy="52646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D4A5CA-E081-B2A9-526F-C1A7C584804F}"/>
              </a:ext>
            </a:extLst>
          </p:cNvPr>
          <p:cNvSpPr txBox="1"/>
          <p:nvPr/>
        </p:nvSpPr>
        <p:spPr>
          <a:xfrm>
            <a:off x="9879949" y="299109"/>
            <a:ext cx="199926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b="1" dirty="0"/>
              <a:t>PKS 0736+017</a:t>
            </a:r>
          </a:p>
        </p:txBody>
      </p:sp>
    </p:spTree>
    <p:extLst>
      <p:ext uri="{BB962C8B-B14F-4D97-AF65-F5344CB8AC3E}">
        <p14:creationId xmlns:p14="http://schemas.microsoft.com/office/powerpoint/2010/main" val="27928630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D032DD-5F31-8DD8-6B4F-45C04A1EA5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917" y="929014"/>
            <a:ext cx="11280211" cy="4877044"/>
          </a:xfrm>
        </p:spPr>
        <p:txBody>
          <a:bodyPr vert="horz">
            <a:normAutofit fontScale="92500" lnSpcReduction="20000"/>
          </a:bodyPr>
          <a:lstStyle/>
          <a:p>
            <a:pPr>
              <a:buSzPct val="45000"/>
            </a:pPr>
            <a:r>
              <a:rPr lang="en-US" sz="2000" dirty="0"/>
              <a:t>SALT is a great instrument for obtaining medium to long term monitoring of sources</a:t>
            </a:r>
          </a:p>
          <a:p>
            <a:pPr>
              <a:buSzPct val="45000"/>
            </a:pPr>
            <a:endParaRPr lang="en-US" sz="2000" dirty="0"/>
          </a:p>
          <a:p>
            <a:pPr>
              <a:buSzPct val="45000"/>
            </a:pPr>
            <a:r>
              <a:rPr lang="en-US" sz="2000" dirty="0"/>
              <a:t>Optical results provide important constraints that we need when we try to interpret the non-thermal emission we see from different sources</a:t>
            </a:r>
          </a:p>
          <a:p>
            <a:pPr>
              <a:buSzPct val="45000"/>
            </a:pPr>
            <a:endParaRPr lang="en-US" sz="2000" dirty="0"/>
          </a:p>
          <a:p>
            <a:pPr>
              <a:buSzPct val="45000"/>
            </a:pPr>
            <a:r>
              <a:rPr lang="en-US" sz="2000" dirty="0"/>
              <a:t>SPOTS:</a:t>
            </a:r>
          </a:p>
          <a:p>
            <a:pPr marL="762089" lvl="2" indent="-285750" hangingPunct="0">
              <a:spcBef>
                <a:spcPts val="1890"/>
              </a:spcBef>
              <a:buSzPct val="75000"/>
            </a:pPr>
            <a:r>
              <a:rPr lang="en-US" sz="17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Provide better constraints on the electron population, on the order of the magnetic field structures, and potential the structure of the magnetic field.</a:t>
            </a:r>
          </a:p>
          <a:p>
            <a:pPr marL="762089" lvl="2" indent="-285750" hangingPunct="0">
              <a:spcBef>
                <a:spcPts val="1890"/>
              </a:spcBef>
              <a:buSzPct val="75000"/>
            </a:pPr>
            <a:r>
              <a:rPr lang="en-US" sz="17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First </a:t>
            </a:r>
            <a:r>
              <a:rPr lang="en-US" sz="1700" b="1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preliminary </a:t>
            </a:r>
            <a:r>
              <a:rPr lang="en-US" sz="17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results find:</a:t>
            </a:r>
          </a:p>
          <a:p>
            <a:pPr marL="1306477" lvl="3" indent="-285750" hangingPunct="0">
              <a:spcBef>
                <a:spcPts val="1890"/>
              </a:spcBef>
              <a:buSzPct val="75000"/>
            </a:pPr>
            <a:r>
              <a:rPr lang="en-US" sz="17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Polarization which is chromatically dependent &amp; variable</a:t>
            </a:r>
          </a:p>
          <a:p>
            <a:pPr marL="1306477" lvl="3" indent="-285750" hangingPunct="0">
              <a:spcBef>
                <a:spcPts val="1890"/>
              </a:spcBef>
              <a:buSzPct val="75000"/>
            </a:pPr>
            <a:r>
              <a:rPr lang="en-US" sz="17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In most cases alignment with the jet axis – but show large swings</a:t>
            </a:r>
          </a:p>
          <a:p>
            <a:pPr marL="1306477" lvl="3" indent="-285750" hangingPunct="0">
              <a:spcBef>
                <a:spcPts val="1890"/>
              </a:spcBef>
              <a:buSzPct val="75000"/>
            </a:pPr>
            <a:r>
              <a:rPr lang="en-US" sz="17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No universal correlation between the flux and correlations.</a:t>
            </a:r>
          </a:p>
          <a:p>
            <a:pPr marL="1306477" lvl="3" indent="-285750" hangingPunct="0">
              <a:spcBef>
                <a:spcPts val="1890"/>
              </a:spcBef>
              <a:buSzPct val="75000"/>
            </a:pPr>
            <a:r>
              <a:rPr lang="en-US" sz="17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Starting more detailed modelling of individual sources.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3E815F-0A77-DD77-0D84-3F0868246C1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89203" y="2402"/>
            <a:ext cx="11381514" cy="914610"/>
          </a:xfrm>
        </p:spPr>
        <p:txBody>
          <a:bodyPr vert="horz">
            <a:normAutofit/>
          </a:bodyPr>
          <a:lstStyle/>
          <a:p>
            <a:pPr lvl="0" algn="l"/>
            <a:r>
              <a:rPr lang="en-ZA" sz="3600" b="1" dirty="0"/>
              <a:t>Conclusions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5EE345-E540-CAB0-1801-E24C55D0C82E}"/>
              </a:ext>
            </a:extLst>
          </p:cNvPr>
          <p:cNvSpPr txBox="1"/>
          <p:nvPr/>
        </p:nvSpPr>
        <p:spPr>
          <a:xfrm>
            <a:off x="153578" y="6084603"/>
            <a:ext cx="4170435" cy="750603"/>
          </a:xfrm>
          <a:prstGeom prst="rect">
            <a:avLst/>
          </a:prstGeom>
          <a:noFill/>
          <a:ln>
            <a:noFill/>
          </a:ln>
        </p:spPr>
        <p:txBody>
          <a:bodyPr vert="horz" wrap="square" lIns="120028" tIns="60014" rIns="120028" bIns="60014" anchorCtr="0" compatLnSpc="0">
            <a:spAutoFit/>
          </a:bodyPr>
          <a:lstStyle/>
          <a:p>
            <a:pPr hangingPunct="0"/>
            <a:r>
              <a:rPr lang="en-US" sz="2134" dirty="0">
                <a:solidFill>
                  <a:schemeClr val="bg1"/>
                </a:solidFill>
                <a:latin typeface="Liberation Sans" pitchFamily="18"/>
                <a:ea typeface="Noto Sans CJK SC" pitchFamily="2"/>
                <a:cs typeface="Lohit Devanagari" pitchFamily="2"/>
              </a:rPr>
              <a:t>Izak van der Westhuizen</a:t>
            </a:r>
          </a:p>
          <a:p>
            <a:pPr hangingPunct="0"/>
            <a:r>
              <a:rPr lang="en-US" sz="2134" dirty="0">
                <a:solidFill>
                  <a:schemeClr val="bg1"/>
                </a:solidFill>
                <a:latin typeface="Liberation Sans" pitchFamily="18"/>
                <a:ea typeface="Noto Sans CJK SC" pitchFamily="2"/>
                <a:cs typeface="Lohit Devanagari" pitchFamily="2"/>
              </a:rPr>
              <a:t>vanderwesthuizenip@ufs.ac.za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DA85A0-3795-C660-5AB0-1B5CFA41157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0211551" y="6110799"/>
            <a:ext cx="550687" cy="7753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11A09A70-CD6F-4B55-AB4C-5B2ECF6BBD1A}"/>
              </a:ext>
            </a:extLst>
          </p:cNvPr>
          <p:cNvSpPr/>
          <p:nvPr/>
        </p:nvSpPr>
        <p:spPr>
          <a:xfrm flipH="1">
            <a:off x="10992692" y="6115600"/>
            <a:ext cx="1439" cy="698562"/>
          </a:xfrm>
          <a:prstGeom prst="line">
            <a:avLst/>
          </a:prstGeom>
          <a:noFill/>
          <a:ln w="10080">
            <a:solidFill>
              <a:srgbClr val="000000"/>
            </a:solidFill>
            <a:prstDash val="solid"/>
          </a:ln>
        </p:spPr>
        <p:txBody>
          <a:bodyPr vert="horz" wrap="square" lIns="126749" tIns="66735" rIns="126749" bIns="66735" anchor="ctr" anchorCtr="0" compatLnSpc="0"/>
          <a:lstStyle/>
          <a:p>
            <a:pPr hangingPunct="0"/>
            <a:endParaRPr lang="en-US" sz="2400"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2DBB1EA8-ED36-969F-9EF7-3575D713BF7F}"/>
              </a:ext>
            </a:extLst>
          </p:cNvPr>
          <p:cNvSpPr/>
          <p:nvPr/>
        </p:nvSpPr>
        <p:spPr>
          <a:xfrm flipH="1">
            <a:off x="9982538" y="6116080"/>
            <a:ext cx="1440" cy="698562"/>
          </a:xfrm>
          <a:prstGeom prst="line">
            <a:avLst/>
          </a:prstGeom>
          <a:noFill/>
          <a:ln w="10080">
            <a:solidFill>
              <a:srgbClr val="000000"/>
            </a:solidFill>
            <a:prstDash val="solid"/>
          </a:ln>
        </p:spPr>
        <p:txBody>
          <a:bodyPr vert="horz" wrap="square" lIns="126749" tIns="66735" rIns="126749" bIns="66735" anchor="ctr" anchorCtr="0" compatLnSpc="0"/>
          <a:lstStyle/>
          <a:p>
            <a:pPr hangingPunct="0"/>
            <a:endParaRPr lang="en-US" sz="2400"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A55C2B-97EE-E0A1-42DB-233CBF3D0A42}"/>
              </a:ext>
            </a:extLst>
          </p:cNvPr>
          <p:cNvSpPr txBox="1"/>
          <p:nvPr/>
        </p:nvSpPr>
        <p:spPr>
          <a:xfrm>
            <a:off x="4554470" y="6094090"/>
            <a:ext cx="3055285" cy="750603"/>
          </a:xfrm>
          <a:prstGeom prst="rect">
            <a:avLst/>
          </a:prstGeom>
          <a:noFill/>
          <a:ln>
            <a:noFill/>
          </a:ln>
        </p:spPr>
        <p:txBody>
          <a:bodyPr vert="horz" wrap="square" lIns="120028" tIns="60014" rIns="120028" bIns="60014" anchorCtr="0" compatLnSpc="0">
            <a:spAutoFit/>
          </a:bodyPr>
          <a:lstStyle/>
          <a:p>
            <a:pPr hangingPunct="0"/>
            <a:r>
              <a:rPr lang="en-US" sz="2134" dirty="0">
                <a:solidFill>
                  <a:schemeClr val="bg1"/>
                </a:solidFill>
                <a:latin typeface="Liberation Sans" pitchFamily="18"/>
                <a:ea typeface="Noto Sans CJK SC" pitchFamily="2"/>
                <a:cs typeface="Lohit Devanagari" pitchFamily="2"/>
              </a:rPr>
              <a:t>Brian van Soelen</a:t>
            </a:r>
          </a:p>
          <a:p>
            <a:pPr hangingPunct="0"/>
            <a:r>
              <a:rPr lang="en-US" sz="2134" dirty="0">
                <a:solidFill>
                  <a:schemeClr val="bg1"/>
                </a:solidFill>
                <a:latin typeface="Liberation Sans" pitchFamily="18"/>
                <a:ea typeface="Noto Sans CJK SC" pitchFamily="2"/>
                <a:cs typeface="Lohit Devanagari" pitchFamily="2"/>
              </a:rPr>
              <a:t>vansoelenb@ufs.ac.za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F6431A7-4257-3AC8-5984-8A56D198F753}"/>
              </a:ext>
            </a:extLst>
          </p:cNvPr>
          <p:cNvCxnSpPr>
            <a:cxnSpLocks/>
          </p:cNvCxnSpPr>
          <p:nvPr/>
        </p:nvCxnSpPr>
        <p:spPr>
          <a:xfrm>
            <a:off x="4338446" y="6025175"/>
            <a:ext cx="0" cy="86100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D39D373C-00B1-24A6-6204-DCE062F1510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0108680" y="5294498"/>
            <a:ext cx="1768023" cy="730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E856AFE-5DC6-162B-957E-6FE24AB740F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0084802" y="5300715"/>
            <a:ext cx="1815780" cy="75041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1986C0F-1B88-CED4-F9F7-7053E6BD43E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89203" y="2402"/>
            <a:ext cx="11381514" cy="914610"/>
          </a:xfrm>
        </p:spPr>
        <p:txBody>
          <a:bodyPr vert="horz">
            <a:normAutofit/>
          </a:bodyPr>
          <a:lstStyle/>
          <a:p>
            <a:pPr lvl="0" algn="l"/>
            <a:r>
              <a:rPr lang="en-ZA" sz="3600" b="1" dirty="0"/>
              <a:t>Conclusions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99B13A-6BAF-3BEA-6F5F-D4D7A2FC4A34}"/>
              </a:ext>
            </a:extLst>
          </p:cNvPr>
          <p:cNvSpPr txBox="1"/>
          <p:nvPr/>
        </p:nvSpPr>
        <p:spPr>
          <a:xfrm>
            <a:off x="8663779" y="4573058"/>
            <a:ext cx="3226347" cy="798123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prstDash val="solid"/>
          </a:ln>
          <a:effectLst>
            <a:outerShdw dist="197537" dir="2700000" algn="tl">
              <a:srgbClr val="808080"/>
            </a:outerShdw>
          </a:effectLst>
        </p:spPr>
        <p:txBody>
          <a:bodyPr vert="horz" wrap="square" lIns="104664" tIns="44650" rIns="104664" bIns="44650" anchorCtr="0" compatLnSpc="0">
            <a:spAutoFit/>
          </a:bodyPr>
          <a:lstStyle/>
          <a:p>
            <a:pPr hangingPunct="0"/>
            <a:r>
              <a:rPr lang="en-US" sz="4801">
                <a:latin typeface="Liberation Sans" pitchFamily="18"/>
                <a:ea typeface="Noto Sans CJK SC" pitchFamily="2"/>
                <a:cs typeface="Lohit Devanagari" pitchFamily="2"/>
              </a:rPr>
              <a:t>Thank you!</a:t>
            </a: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BAA5273A-D02A-D4A6-2111-421FBBE8A309}"/>
              </a:ext>
            </a:extLst>
          </p:cNvPr>
          <p:cNvSpPr txBox="1">
            <a:spLocks/>
          </p:cNvSpPr>
          <p:nvPr/>
        </p:nvSpPr>
        <p:spPr>
          <a:xfrm>
            <a:off x="609917" y="929014"/>
            <a:ext cx="11280211" cy="4877044"/>
          </a:xfrm>
          <a:prstGeom prst="rect">
            <a:avLst/>
          </a:prstGeom>
        </p:spPr>
        <p:txBody>
          <a:bodyPr vert="horz" lIns="108878" tIns="54439" rIns="108878" bIns="54439" rtlCol="0">
            <a:normAutofit fontScale="92500" lnSpcReduction="20000"/>
          </a:bodyPr>
          <a:lstStyle>
            <a:lvl1pPr marL="408291" indent="-408291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4631" indent="-340243" algn="l" defTabSz="108877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970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5358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746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4134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8522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910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7298" indent="-272194" algn="l" defTabSz="108877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45000"/>
            </a:pPr>
            <a:r>
              <a:rPr lang="en-US" sz="2000"/>
              <a:t>SALT is a great instrument for obtaining medium to long term monitoring of sources</a:t>
            </a:r>
          </a:p>
          <a:p>
            <a:pPr>
              <a:buSzPct val="45000"/>
            </a:pPr>
            <a:endParaRPr lang="en-US" sz="2000"/>
          </a:p>
          <a:p>
            <a:pPr>
              <a:buSzPct val="45000"/>
            </a:pPr>
            <a:r>
              <a:rPr lang="en-US" sz="2000"/>
              <a:t>Optical results provide important constraints that we need when we try to interpret the non-thermal emission we see from different sources</a:t>
            </a:r>
          </a:p>
          <a:p>
            <a:pPr>
              <a:buSzPct val="45000"/>
            </a:pPr>
            <a:endParaRPr lang="en-US" sz="2000"/>
          </a:p>
          <a:p>
            <a:pPr>
              <a:buSzPct val="45000"/>
            </a:pPr>
            <a:r>
              <a:rPr lang="en-US" sz="2000"/>
              <a:t>SPOTS:</a:t>
            </a:r>
          </a:p>
          <a:p>
            <a:pPr marL="762089" lvl="2" indent="-285750" hangingPunct="0">
              <a:spcBef>
                <a:spcPts val="1890"/>
              </a:spcBef>
              <a:buSzPct val="75000"/>
            </a:pPr>
            <a:r>
              <a:rPr lang="en-US" sz="17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Provide better constraints on the electron population, on the order of the magnetic field structures, and potential the structure of the magnetic field.</a:t>
            </a:r>
          </a:p>
          <a:p>
            <a:pPr marL="762089" lvl="2" indent="-285750" hangingPunct="0">
              <a:spcBef>
                <a:spcPts val="1890"/>
              </a:spcBef>
              <a:buSzPct val="75000"/>
            </a:pPr>
            <a:r>
              <a:rPr lang="en-US" sz="17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First </a:t>
            </a:r>
            <a:r>
              <a:rPr lang="en-US" sz="1700" b="1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preliminary </a:t>
            </a:r>
            <a:r>
              <a:rPr lang="en-US" sz="17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results find:</a:t>
            </a:r>
          </a:p>
          <a:p>
            <a:pPr marL="1306477" lvl="3" indent="-285750" hangingPunct="0">
              <a:spcBef>
                <a:spcPts val="1890"/>
              </a:spcBef>
              <a:buSzPct val="75000"/>
            </a:pPr>
            <a:r>
              <a:rPr lang="en-US" sz="17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Polarization which is chromatically dependent &amp; variable</a:t>
            </a:r>
          </a:p>
          <a:p>
            <a:pPr marL="1306477" lvl="3" indent="-285750" hangingPunct="0">
              <a:spcBef>
                <a:spcPts val="1890"/>
              </a:spcBef>
              <a:buSzPct val="75000"/>
            </a:pPr>
            <a:r>
              <a:rPr lang="en-US" sz="17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In most cases alignment with the jet axis – but show large swings</a:t>
            </a:r>
          </a:p>
          <a:p>
            <a:pPr marL="1306477" lvl="3" indent="-285750" hangingPunct="0">
              <a:spcBef>
                <a:spcPts val="1890"/>
              </a:spcBef>
              <a:buSzPct val="75000"/>
            </a:pPr>
            <a:r>
              <a:rPr lang="en-US" sz="17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No universal correlation between the flux and correlations.</a:t>
            </a:r>
          </a:p>
          <a:p>
            <a:pPr marL="1306477" lvl="3" indent="-285750" hangingPunct="0">
              <a:spcBef>
                <a:spcPts val="1890"/>
              </a:spcBef>
              <a:buSzPct val="75000"/>
            </a:pPr>
            <a:r>
              <a:rPr lang="en-US" sz="1700">
                <a:highlight>
                  <a:scrgbClr r="0" g="0" b="0">
                    <a:alpha val="0"/>
                  </a:scrgbClr>
                </a:highlight>
                <a:latin typeface="Liberation Sans" pitchFamily="18"/>
              </a:rPr>
              <a:t>Starting more detailed modelling of individual sources.</a:t>
            </a:r>
            <a:endParaRPr lang="en-US" sz="1700" dirty="0">
              <a:highlight>
                <a:scrgbClr r="0" g="0" b="0">
                  <a:alpha val="0"/>
                </a:scrgbClr>
              </a:highlight>
              <a:latin typeface="Liberation Sans" pitchFamily="1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D247745-E3CE-244D-4C8A-194AFC7665A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0211551" y="6110799"/>
            <a:ext cx="550687" cy="77537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E00975F3-FE71-035C-7DE8-518C83D013AD}"/>
              </a:ext>
            </a:extLst>
          </p:cNvPr>
          <p:cNvSpPr/>
          <p:nvPr/>
        </p:nvSpPr>
        <p:spPr>
          <a:xfrm flipH="1">
            <a:off x="10992692" y="6115600"/>
            <a:ext cx="1439" cy="698562"/>
          </a:xfrm>
          <a:prstGeom prst="line">
            <a:avLst/>
          </a:prstGeom>
          <a:noFill/>
          <a:ln w="10080">
            <a:solidFill>
              <a:srgbClr val="000000"/>
            </a:solidFill>
            <a:prstDash val="solid"/>
          </a:ln>
        </p:spPr>
        <p:txBody>
          <a:bodyPr vert="horz" wrap="square" lIns="126749" tIns="66735" rIns="126749" bIns="66735" anchor="ctr" anchorCtr="0" compatLnSpc="0"/>
          <a:lstStyle/>
          <a:p>
            <a:pPr hangingPunct="0"/>
            <a:endParaRPr lang="en-US" sz="2400"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91CF0847-72A3-A505-BC44-632EE34BDE6A}"/>
              </a:ext>
            </a:extLst>
          </p:cNvPr>
          <p:cNvSpPr/>
          <p:nvPr/>
        </p:nvSpPr>
        <p:spPr>
          <a:xfrm flipH="1">
            <a:off x="9982538" y="6116080"/>
            <a:ext cx="1440" cy="698562"/>
          </a:xfrm>
          <a:prstGeom prst="line">
            <a:avLst/>
          </a:prstGeom>
          <a:noFill/>
          <a:ln w="10080">
            <a:solidFill>
              <a:srgbClr val="000000"/>
            </a:solidFill>
            <a:prstDash val="solid"/>
          </a:ln>
        </p:spPr>
        <p:txBody>
          <a:bodyPr vert="horz" wrap="square" lIns="126749" tIns="66735" rIns="126749" bIns="66735" anchor="ctr" anchorCtr="0" compatLnSpc="0"/>
          <a:lstStyle/>
          <a:p>
            <a:pPr hangingPunct="0"/>
            <a:endParaRPr lang="en-US" sz="2400"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AE6E1D-BEA4-C39D-420C-4F646846BD00}"/>
              </a:ext>
            </a:extLst>
          </p:cNvPr>
          <p:cNvSpPr txBox="1"/>
          <p:nvPr/>
        </p:nvSpPr>
        <p:spPr>
          <a:xfrm>
            <a:off x="153578" y="6084603"/>
            <a:ext cx="4170435" cy="750603"/>
          </a:xfrm>
          <a:prstGeom prst="rect">
            <a:avLst/>
          </a:prstGeom>
          <a:noFill/>
          <a:ln>
            <a:noFill/>
          </a:ln>
        </p:spPr>
        <p:txBody>
          <a:bodyPr vert="horz" wrap="square" lIns="120028" tIns="60014" rIns="120028" bIns="60014" anchorCtr="0" compatLnSpc="0">
            <a:spAutoFit/>
          </a:bodyPr>
          <a:lstStyle/>
          <a:p>
            <a:pPr hangingPunct="0"/>
            <a:r>
              <a:rPr lang="en-US" sz="2134" dirty="0">
                <a:solidFill>
                  <a:schemeClr val="bg1"/>
                </a:solidFill>
                <a:latin typeface="Liberation Sans" pitchFamily="18"/>
                <a:ea typeface="Noto Sans CJK SC" pitchFamily="2"/>
                <a:cs typeface="Lohit Devanagari" pitchFamily="2"/>
              </a:rPr>
              <a:t>Izak van der Westhuizen</a:t>
            </a:r>
          </a:p>
          <a:p>
            <a:pPr hangingPunct="0"/>
            <a:r>
              <a:rPr lang="en-US" sz="2134" dirty="0">
                <a:solidFill>
                  <a:schemeClr val="bg1"/>
                </a:solidFill>
                <a:latin typeface="Liberation Sans" pitchFamily="18"/>
                <a:ea typeface="Noto Sans CJK SC" pitchFamily="2"/>
                <a:cs typeface="Lohit Devanagari" pitchFamily="2"/>
              </a:rPr>
              <a:t>vanderwesthuizenip@ufs.ac.za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C03061-7826-3808-5C03-274E401C26E3}"/>
              </a:ext>
            </a:extLst>
          </p:cNvPr>
          <p:cNvSpPr txBox="1"/>
          <p:nvPr/>
        </p:nvSpPr>
        <p:spPr>
          <a:xfrm>
            <a:off x="4554470" y="6094090"/>
            <a:ext cx="3055285" cy="750603"/>
          </a:xfrm>
          <a:prstGeom prst="rect">
            <a:avLst/>
          </a:prstGeom>
          <a:noFill/>
          <a:ln>
            <a:noFill/>
          </a:ln>
        </p:spPr>
        <p:txBody>
          <a:bodyPr vert="horz" wrap="square" lIns="120028" tIns="60014" rIns="120028" bIns="60014" anchorCtr="0" compatLnSpc="0">
            <a:spAutoFit/>
          </a:bodyPr>
          <a:lstStyle/>
          <a:p>
            <a:pPr hangingPunct="0"/>
            <a:r>
              <a:rPr lang="en-US" sz="2134" dirty="0">
                <a:solidFill>
                  <a:schemeClr val="bg1"/>
                </a:solidFill>
                <a:latin typeface="Liberation Sans" pitchFamily="18"/>
                <a:ea typeface="Noto Sans CJK SC" pitchFamily="2"/>
                <a:cs typeface="Lohit Devanagari" pitchFamily="2"/>
              </a:rPr>
              <a:t>Brian van Soelen</a:t>
            </a:r>
          </a:p>
          <a:p>
            <a:pPr hangingPunct="0"/>
            <a:r>
              <a:rPr lang="en-US" sz="2134" dirty="0">
                <a:solidFill>
                  <a:schemeClr val="bg1"/>
                </a:solidFill>
                <a:latin typeface="Liberation Sans" pitchFamily="18"/>
                <a:ea typeface="Noto Sans CJK SC" pitchFamily="2"/>
                <a:cs typeface="Lohit Devanagari" pitchFamily="2"/>
              </a:rPr>
              <a:t>vansoelenb@ufs.ac.za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3F0242-44B0-88F1-8890-812D0558910B}"/>
              </a:ext>
            </a:extLst>
          </p:cNvPr>
          <p:cNvCxnSpPr>
            <a:cxnSpLocks/>
          </p:cNvCxnSpPr>
          <p:nvPr/>
        </p:nvCxnSpPr>
        <p:spPr>
          <a:xfrm>
            <a:off x="4338446" y="6025175"/>
            <a:ext cx="0" cy="86100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FS Primary">
      <a:dk1>
        <a:sysClr val="windowText" lastClr="000000"/>
      </a:dk1>
      <a:lt1>
        <a:sysClr val="window" lastClr="FFFFFF"/>
      </a:lt1>
      <a:dk2>
        <a:srgbClr val="7F7F7F"/>
      </a:dk2>
      <a:lt2>
        <a:srgbClr val="FFFFFF"/>
      </a:lt2>
      <a:accent1>
        <a:srgbClr val="0F204B"/>
      </a:accent1>
      <a:accent2>
        <a:srgbClr val="A71930"/>
      </a:accent2>
      <a:accent3>
        <a:srgbClr val="00675A"/>
      </a:accent3>
      <a:accent4>
        <a:srgbClr val="490E6F"/>
      </a:accent4>
      <a:accent5>
        <a:srgbClr val="0039A7"/>
      </a:accent5>
      <a:accent6>
        <a:srgbClr val="EA8400"/>
      </a:accent6>
      <a:hlink>
        <a:srgbClr val="A71930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anguage xmlns="c6ec084a-b98f-4399-b421-8b05f7ba3a93">Afrikaans</Language>
    <lcf76f155ced4ddcb4097134ff3c332f xmlns="c6ec084a-b98f-4399-b421-8b05f7ba3a93">
      <Terms xmlns="http://schemas.microsoft.com/office/infopath/2007/PartnerControls"/>
    </lcf76f155ced4ddcb4097134ff3c332f>
    <Sort_x0020_order xmlns="c6ec084a-b98f-4399-b421-8b05f7ba3a93" xsi:nil="true"/>
    <TaxCatchAll xmlns="2e17b6d9-a30c-4ee1-b521-635a6477c378" xsi:nil="true"/>
    <Titel xmlns="c6ec084a-b98f-4399-b421-8b05f7ba3a93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55C5E6CDE09C4EB40A0C0482D2EF3D" ma:contentTypeVersion="90" ma:contentTypeDescription="Create a new document." ma:contentTypeScope="" ma:versionID="2fc8f95b00ebd6c7654ea2a59656a1e7">
  <xsd:schema xmlns:xsd="http://www.w3.org/2001/XMLSchema" xmlns:xs="http://www.w3.org/2001/XMLSchema" xmlns:p="http://schemas.microsoft.com/office/2006/metadata/properties" xmlns:ns2="2e17b6d9-a30c-4ee1-b521-635a6477c378" xmlns:ns3="c6ec084a-b98f-4399-b421-8b05f7ba3a93" targetNamespace="http://schemas.microsoft.com/office/2006/metadata/properties" ma:root="true" ma:fieldsID="0d853d016eb7068c966e8ef91cdfe10d" ns2:_="" ns3:_="">
    <xsd:import namespace="2e17b6d9-a30c-4ee1-b521-635a6477c378"/>
    <xsd:import namespace="c6ec084a-b98f-4399-b421-8b05f7ba3a9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Sort_x0020_order" minOccurs="0"/>
                <xsd:element ref="ns3:Language" minOccurs="0"/>
                <xsd:element ref="ns3:Titel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2:SharedWithUsers" minOccurs="0"/>
                <xsd:element ref="ns2:SharedWithDetail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17b6d9-a30c-4ee1-b521-635a6477c37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8" nillable="true" ma:displayName="Taxonomy Catch All Column" ma:hidden="true" ma:list="{e105e2bf-d8c5-4182-a752-8d28c4832cec}" ma:internalName="TaxCatchAll" ma:showField="CatchAllData" ma:web="2e17b6d9-a30c-4ee1-b521-635a6477c3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ec084a-b98f-4399-b421-8b05f7ba3a93" elementFormDefault="qualified">
    <xsd:import namespace="http://schemas.microsoft.com/office/2006/documentManagement/types"/>
    <xsd:import namespace="http://schemas.microsoft.com/office/infopath/2007/PartnerControls"/>
    <xsd:element name="Sort_x0020_order" ma:index="11" nillable="true" ma:displayName="Sort Order" ma:internalName="Sort_x0020_order" ma:readOnly="false">
      <xsd:simpleType>
        <xsd:restriction base="dms:Text">
          <xsd:maxLength value="5"/>
        </xsd:restriction>
      </xsd:simpleType>
    </xsd:element>
    <xsd:element name="Language" ma:index="12" nillable="true" ma:displayName="Language" ma:default="Afrikaans" ma:format="Dropdown" ma:internalName="Language" ma:readOnly="false">
      <xsd:simpleType>
        <xsd:restriction base="dms:Choice">
          <xsd:enumeration value="Afrikaans"/>
          <xsd:enumeration value="Bilingual"/>
          <xsd:enumeration value="English"/>
        </xsd:restriction>
      </xsd:simpleType>
    </xsd:element>
    <xsd:element name="Titel" ma:index="13" nillable="true" ma:displayName="Titel" ma:internalName="Titel" ma:readOnly="false">
      <xsd:simpleType>
        <xsd:restriction base="dms:Text">
          <xsd:maxLength value="255"/>
        </xsd:restriction>
      </xsd:simpleType>
    </xsd:element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2386c9f1-85a7-427c-99b8-c162cb69bd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3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17E779-A483-4B8D-9850-E13B1D3D06A6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9CDEE5D6-220E-41CF-8F26-1F82438220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36A107-C93E-4245-9E87-B928077E3587}">
  <ds:schemaRefs>
    <ds:schemaRef ds:uri="c6ec084a-b98f-4399-b421-8b05f7ba3a93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2e17b6d9-a30c-4ee1-b521-635a6477c378"/>
  </ds:schemaRefs>
</ds:datastoreItem>
</file>

<file path=customXml/itemProps4.xml><?xml version="1.0" encoding="utf-8"?>
<ds:datastoreItem xmlns:ds="http://schemas.openxmlformats.org/officeDocument/2006/customXml" ds:itemID="{6FD57C1F-7066-4040-8354-FC7A0C1C09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17b6d9-a30c-4ee1-b521-635a6477c378"/>
    <ds:schemaRef ds:uri="c6ec084a-b98f-4399-b421-8b05f7ba3a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816</TotalTime>
  <Words>1485</Words>
  <Application>Microsoft Office PowerPoint</Application>
  <PresentationFormat>Custom</PresentationFormat>
  <Paragraphs>255</Paragraphs>
  <Slides>31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Aptos</vt:lpstr>
      <vt:lpstr>Arial</vt:lpstr>
      <vt:lpstr>Cambria Math</vt:lpstr>
      <vt:lpstr>Liberation Sans</vt:lpstr>
      <vt:lpstr>StarSymbol</vt:lpstr>
      <vt:lpstr>Tlwg Typist</vt:lpstr>
      <vt:lpstr>Office Theme</vt:lpstr>
      <vt:lpstr>PowerPoint Presentation</vt:lpstr>
      <vt:lpstr>Unified AGN model</vt:lpstr>
      <vt:lpstr>Unified AGN model</vt:lpstr>
      <vt:lpstr>PowerPoint Presentation</vt:lpstr>
      <vt:lpstr>AGN Polarization - Models</vt:lpstr>
      <vt:lpstr>AGN Polarization - Models</vt:lpstr>
      <vt:lpstr>MWL Polarization:  IXPE/Optical Observational Findings</vt:lpstr>
      <vt:lpstr>MWL Polarization:  IXPE/Optical Observational Findings</vt:lpstr>
      <vt:lpstr>Spectro-Polarimetric Observations of TeV Sources (SPOTS):</vt:lpstr>
      <vt:lpstr>SPOTS: Source list</vt:lpstr>
      <vt:lpstr>SPOTS: Observations</vt:lpstr>
      <vt:lpstr>Spectro-polarimetric data</vt:lpstr>
      <vt:lpstr>Spectro-polarimetric data</vt:lpstr>
      <vt:lpstr>SPOTS: Results - light curves</vt:lpstr>
      <vt:lpstr>SPOTS: Results – Polarization slope</vt:lpstr>
      <vt:lpstr>SPOTS: Results - Polarization slope</vt:lpstr>
      <vt:lpstr>SPOTS: Results - Polarization slope</vt:lpstr>
      <vt:lpstr>PowerPoint Presentation</vt:lpstr>
      <vt:lpstr>PowerPoint Presentation</vt:lpstr>
      <vt:lpstr>SPOTS: Population statistics</vt:lpstr>
      <vt:lpstr>Ordering of the magnetic field</vt:lpstr>
      <vt:lpstr>Ordering of the magnetic field</vt:lpstr>
      <vt:lpstr>Ordering of the magnetic field</vt:lpstr>
      <vt:lpstr>Polarization wavelength dependence</vt:lpstr>
      <vt:lpstr>Polarization wavelength dependence</vt:lpstr>
      <vt:lpstr>Next steps</vt:lpstr>
      <vt:lpstr>Next steps</vt:lpstr>
      <vt:lpstr>Next steps</vt:lpstr>
      <vt:lpstr>Next steps</vt:lpstr>
      <vt:lpstr>Conclusions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Arno</dc:creator>
  <cp:lastModifiedBy>Izak Van Der Westhuizen</cp:lastModifiedBy>
  <cp:revision>21</cp:revision>
  <dcterms:created xsi:type="dcterms:W3CDTF">2023-09-19T10:52:21Z</dcterms:created>
  <dcterms:modified xsi:type="dcterms:W3CDTF">2026-10-02T10:32:39Z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0x0101004055C5E6CDE09C4EB40A0C0482D2EF3D</vt:lpwstr>
  </property>
</Properties>
</file>