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00" r:id="rId1"/>
  </p:sldMasterIdLst>
  <p:notesMasterIdLst>
    <p:notesMasterId r:id="rId22"/>
  </p:notesMasterIdLst>
  <p:sldIdLst>
    <p:sldId id="256" r:id="rId2"/>
    <p:sldId id="304" r:id="rId3"/>
    <p:sldId id="261" r:id="rId4"/>
    <p:sldId id="328" r:id="rId5"/>
    <p:sldId id="325" r:id="rId6"/>
    <p:sldId id="292" r:id="rId7"/>
    <p:sldId id="290" r:id="rId8"/>
    <p:sldId id="301" r:id="rId9"/>
    <p:sldId id="314" r:id="rId10"/>
    <p:sldId id="302" r:id="rId11"/>
    <p:sldId id="334" r:id="rId12"/>
    <p:sldId id="338" r:id="rId13"/>
    <p:sldId id="333" r:id="rId14"/>
    <p:sldId id="296" r:id="rId15"/>
    <p:sldId id="315" r:id="rId16"/>
    <p:sldId id="293" r:id="rId17"/>
    <p:sldId id="321" r:id="rId18"/>
    <p:sldId id="326" r:id="rId19"/>
    <p:sldId id="336" r:id="rId20"/>
    <p:sldId id="337" r:id="rId21"/>
  </p:sldIdLst>
  <p:sldSz cx="9144000" cy="5143500" type="screen16x9"/>
  <p:notesSz cx="6858000" cy="9144000"/>
  <p:embeddedFontLst>
    <p:embeddedFont>
      <p:font typeface="Cambria Math" panose="02040503050406030204" pitchFamily="18" charset="0"/>
      <p:regular r:id="rId23"/>
    </p:embeddedFont>
    <p:embeddedFont>
      <p:font typeface="Crimson Text" panose="020B0604020202020204" charset="0"/>
      <p:regular r:id="rId24"/>
      <p:bold r:id="rId25"/>
      <p:italic r:id="rId26"/>
      <p:boldItalic r:id="rId27"/>
    </p:embeddedFont>
    <p:embeddedFont>
      <p:font typeface="Josefin Sans" pitchFamily="2" charset="0"/>
      <p:regular r:id="rId28"/>
      <p:bold r:id="rId29"/>
    </p:embeddedFont>
    <p:embeddedFont>
      <p:font typeface="Lato" panose="020F0502020204030203" pitchFamily="34" charset="0"/>
      <p:regular r:id="rId30"/>
      <p:bold r:id="rId31"/>
      <p:italic r:id="rId32"/>
      <p:boldItalic r:id="rId33"/>
    </p:embeddedFont>
    <p:embeddedFont>
      <p:font typeface="Mako" panose="020B0604020202020204" charset="0"/>
      <p:regular r:id="rId34"/>
    </p:embeddedFont>
    <p:embeddedFont>
      <p:font typeface="Merriweather Light" panose="00000400000000000000" pitchFamily="2" charset="0"/>
      <p:regular r:id="rId35"/>
      <p:bold r:id="rId36"/>
      <p:italic r:id="rId37"/>
      <p:boldItalic r:id="rId38"/>
    </p:embeddedFont>
    <p:embeddedFont>
      <p:font typeface="Montserrat" panose="00000500000000000000" pitchFamily="2" charset="0"/>
      <p:regular r:id="rId39"/>
      <p:bold r:id="rId40"/>
      <p:italic r:id="rId41"/>
      <p:boldItalic r:id="rId42"/>
    </p:embeddedFont>
    <p:embeddedFont>
      <p:font typeface="Montserrat Medium" panose="00000600000000000000" pitchFamily="2" charset="0"/>
      <p:regular r:id="rId43"/>
      <p:bold r:id="rId44"/>
      <p:italic r:id="rId45"/>
      <p:boldItalic r:id="rId46"/>
    </p:embeddedFont>
    <p:embeddedFont>
      <p:font typeface="Open Sans" panose="020B0606030504020204" pitchFamily="34" charset="0"/>
      <p:regular r:id="rId47"/>
      <p:bold r:id="rId48"/>
      <p:italic r:id="rId49"/>
      <p:boldItalic r:id="rId50"/>
    </p:embeddedFont>
    <p:embeddedFont>
      <p:font typeface="Open Sans SemiBold" panose="020B0706030804020204" pitchFamily="34" charset="0"/>
      <p:regular r:id="rId51"/>
      <p:bold r:id="rId52"/>
      <p:italic r:id="rId53"/>
      <p:boldItalic r:id="rId54"/>
    </p:embeddedFont>
    <p:embeddedFont>
      <p:font typeface="Russo One" panose="020B0604020202020204" charset="0"/>
      <p:regular r:id="rId55"/>
    </p:embeddedFont>
    <p:embeddedFont>
      <p:font typeface="Verdana" panose="020B0604030504040204" pitchFamily="34" charset="0"/>
      <p:regular r:id="rId56"/>
      <p:bold r:id="rId57"/>
      <p:italic r:id="rId58"/>
      <p:boldItalic r:id="rId59"/>
    </p:embeddedFont>
    <p:embeddedFont>
      <p:font typeface="Vidaloka" panose="020B0604020202020204" charset="0"/>
      <p:regular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hushboo Dixit" initials="KD" lastIdx="1" clrIdx="0">
    <p:extLst>
      <p:ext uri="{19B8F6BF-5375-455C-9EA6-DF929625EA0E}">
        <p15:presenceInfo xmlns:p15="http://schemas.microsoft.com/office/powerpoint/2012/main" userId="2e2cbfdabad71e5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00A44A"/>
    <a:srgbClr val="0118BF"/>
    <a:srgbClr val="D818CA"/>
    <a:srgbClr val="CECE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84450" autoAdjust="0"/>
  </p:normalViewPr>
  <p:slideViewPr>
    <p:cSldViewPr snapToGrid="0">
      <p:cViewPr varScale="1">
        <p:scale>
          <a:sx n="91" d="100"/>
          <a:sy n="91" d="100"/>
        </p:scale>
        <p:origin x="116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font" Target="fonts/font28.fntdata"/><Relationship Id="rId55" Type="http://schemas.openxmlformats.org/officeDocument/2006/relationships/font" Target="fonts/font33.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7.fntdata"/><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3" Type="http://schemas.openxmlformats.org/officeDocument/2006/relationships/font" Target="fonts/font31.fntdata"/><Relationship Id="rId58" Type="http://schemas.openxmlformats.org/officeDocument/2006/relationships/font" Target="fonts/font36.fntdata"/><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font" Target="fonts/font26.fntdata"/><Relationship Id="rId56" Type="http://schemas.openxmlformats.org/officeDocument/2006/relationships/font" Target="fonts/font34.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59" Type="http://schemas.openxmlformats.org/officeDocument/2006/relationships/font" Target="fonts/font37.fntdata"/><Relationship Id="rId20" Type="http://schemas.openxmlformats.org/officeDocument/2006/relationships/slide" Target="slides/slide19.xml"/><Relationship Id="rId41" Type="http://schemas.openxmlformats.org/officeDocument/2006/relationships/font" Target="fonts/font19.fntdata"/><Relationship Id="rId54" Type="http://schemas.openxmlformats.org/officeDocument/2006/relationships/font" Target="fonts/font32.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font" Target="fonts/font27.fntdata"/><Relationship Id="rId57" Type="http://schemas.openxmlformats.org/officeDocument/2006/relationships/font" Target="fonts/font35.fntdata"/><Relationship Id="rId10" Type="http://schemas.openxmlformats.org/officeDocument/2006/relationships/slide" Target="slides/slide9.xml"/><Relationship Id="rId31" Type="http://schemas.openxmlformats.org/officeDocument/2006/relationships/font" Target="fonts/font9.fntdata"/><Relationship Id="rId44" Type="http://schemas.openxmlformats.org/officeDocument/2006/relationships/font" Target="fonts/font22.fntdata"/><Relationship Id="rId52" Type="http://schemas.openxmlformats.org/officeDocument/2006/relationships/font" Target="fonts/font30.fntdata"/><Relationship Id="rId60" Type="http://schemas.openxmlformats.org/officeDocument/2006/relationships/font" Target="fonts/font38.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a:extLst>
            <a:ext uri="{FF2B5EF4-FFF2-40B4-BE49-F238E27FC236}">
              <a16:creationId xmlns:a16="http://schemas.microsoft.com/office/drawing/2014/main" id="{C2D45327-91B6-2B8F-DE35-B4D235A18EF7}"/>
            </a:ext>
          </a:extLst>
        </p:cNvPr>
        <p:cNvGrpSpPr/>
        <p:nvPr/>
      </p:nvGrpSpPr>
      <p:grpSpPr>
        <a:xfrm>
          <a:off x="0" y="0"/>
          <a:ext cx="0" cy="0"/>
          <a:chOff x="0" y="0"/>
          <a:chExt cx="0" cy="0"/>
        </a:xfrm>
      </p:grpSpPr>
      <p:sp>
        <p:nvSpPr>
          <p:cNvPr id="518" name="Google Shape;518;gcc7554a049_0_358:notes">
            <a:extLst>
              <a:ext uri="{FF2B5EF4-FFF2-40B4-BE49-F238E27FC236}">
                <a16:creationId xmlns:a16="http://schemas.microsoft.com/office/drawing/2014/main" id="{F10E91CB-C5BD-1714-53CC-1964BD7C50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cc7554a049_0_358:notes">
            <a:extLst>
              <a:ext uri="{FF2B5EF4-FFF2-40B4-BE49-F238E27FC236}">
                <a16:creationId xmlns:a16="http://schemas.microsoft.com/office/drawing/2014/main" id="{824B07F5-51AB-C1E5-DF95-F82B264A064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lgn="l" rtl="0">
              <a:spcBef>
                <a:spcPts val="0"/>
              </a:spcBef>
              <a:spcAft>
                <a:spcPts val="0"/>
              </a:spcAft>
              <a:buSzPts val="1100"/>
              <a:buNone/>
            </a:pPr>
            <a:endParaRPr dirty="0"/>
          </a:p>
        </p:txBody>
      </p:sp>
    </p:spTree>
    <p:extLst>
      <p:ext uri="{BB962C8B-B14F-4D97-AF65-F5344CB8AC3E}">
        <p14:creationId xmlns:p14="http://schemas.microsoft.com/office/powerpoint/2010/main" val="3594726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ea16612c42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ea16612c42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E40A61A8-F823-07B6-1110-14A5F6B1A900}"/>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22569C49-B954-621D-D126-F6DCB490F60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735CFE88-DBAE-0A29-D934-DE4E725FC3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Based on this idea, we have obtained constraints on the DM-neutrino scattering cross section in a previous work, where we analysed the IceCube public data observed from 4 high energy neutrino candidates, namely ….. We found results stronger than several previous analyses including CMB+BAO, Lyman \alpha and also previous astrophysical bounds.</a:t>
            </a:r>
            <a:endParaRPr dirty="0"/>
          </a:p>
        </p:txBody>
      </p:sp>
    </p:spTree>
    <p:extLst>
      <p:ext uri="{BB962C8B-B14F-4D97-AF65-F5344CB8AC3E}">
        <p14:creationId xmlns:p14="http://schemas.microsoft.com/office/powerpoint/2010/main" val="1089492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a:extLst>
            <a:ext uri="{FF2B5EF4-FFF2-40B4-BE49-F238E27FC236}">
              <a16:creationId xmlns:a16="http://schemas.microsoft.com/office/drawing/2014/main" id="{61BCDA47-68DF-2F20-6686-44DBD535C36B}"/>
            </a:ext>
          </a:extLst>
        </p:cNvPr>
        <p:cNvGrpSpPr/>
        <p:nvPr/>
      </p:nvGrpSpPr>
      <p:grpSpPr>
        <a:xfrm>
          <a:off x="0" y="0"/>
          <a:ext cx="0" cy="0"/>
          <a:chOff x="0" y="0"/>
          <a:chExt cx="0" cy="0"/>
        </a:xfrm>
      </p:grpSpPr>
      <p:sp>
        <p:nvSpPr>
          <p:cNvPr id="586" name="Google Shape;586;g2ea16612c42_0_153:notes">
            <a:extLst>
              <a:ext uri="{FF2B5EF4-FFF2-40B4-BE49-F238E27FC236}">
                <a16:creationId xmlns:a16="http://schemas.microsoft.com/office/drawing/2014/main" id="{08250932-8D04-B6BE-106B-574370184DF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ea16612c42_0_153:notes">
            <a:extLst>
              <a:ext uri="{FF2B5EF4-FFF2-40B4-BE49-F238E27FC236}">
                <a16:creationId xmlns:a16="http://schemas.microsoft.com/office/drawing/2014/main" id="{260E8C5F-2A8C-92E8-C0C0-C6A7FE5DCC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379353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83070006-86E5-87E9-85C2-65B0753B54E9}"/>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3986EE97-D21C-1F2E-F9B3-2F6A81311C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BA31D2C0-0916-D7A7-027B-A6838EEDB5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00339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2492A4E9-2A16-D70B-D5E4-ED80A21A9577}"/>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4512A76A-C410-AC13-5C73-0788C0126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AF5A9B7C-C7FE-C6F8-F227-9862DF5537E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32212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AAE22F71-122D-EAF6-410E-6652D802B632}"/>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645FCBCF-6E3F-E8E8-CC45-8E1D1BC250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2A583254-A7BC-14FE-C052-59684136D2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64655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EAD2E72C-F598-3298-F36C-2B8A3BD48689}"/>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19F18E5B-DA40-E418-68DC-36EBC05583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32574B7E-5086-D149-AE48-9B886D7EEF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05927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B53C1DA9-04A8-1042-4DA0-9D0F8742E47C}"/>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342C625B-8AF3-5153-1C44-955CD93655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mc:Choice>
        <mc:Fallback xmlns="">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r>
                  <a:rPr lang="ar-AE" sz="1100" b="0" i="0" u="none" strike="noStrike" cap="none">
                    <a:solidFill>
                      <a:srgbClr val="000000"/>
                    </a:solidFill>
                    <a:latin typeface="Arial"/>
                    <a:cs typeface="Arial"/>
                    <a:sym typeface="Arial"/>
                  </a:rPr>
                  <a:t>⟨</a:t>
                </a:r>
                <a:r>
                  <a:rPr lang="ar-AE" sz="1100" b="0" i="0" u="none" strike="noStrike" cap="none">
                    <a:solidFill>
                      <a:srgbClr val="000000"/>
                    </a:solidFill>
                    <a:latin typeface="Arial"/>
                    <a:ea typeface="Arial"/>
                    <a:cs typeface="Arial"/>
                    <a:sym typeface="Arial"/>
                  </a:rPr>
                  <a:t>𝜎𝑣⟩&gt;0</a:t>
                </a:r>
                <a:r>
                  <a:rPr lang="ar-AE" dirty="0"/>
                  <a:t>, </a:t>
                </a:r>
                <a:r>
                  <a:rPr lang="en-IN" dirty="0"/>
                  <a:t>the inner spike can’t keep rising forever. It saturates at the </a:t>
                </a:r>
                <a:r>
                  <a:rPr lang="en-IN" b="1" dirty="0"/>
                  <a:t>annihilation plateau</a:t>
                </a:r>
                <a:endParaRPr dirty="0"/>
              </a:p>
            </p:txBody>
          </p:sp>
        </mc:Fallback>
      </mc:AlternateContent>
    </p:spTree>
    <p:extLst>
      <p:ext uri="{BB962C8B-B14F-4D97-AF65-F5344CB8AC3E}">
        <p14:creationId xmlns:p14="http://schemas.microsoft.com/office/powerpoint/2010/main" val="1352866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BFE0988F-D7A1-1C7A-3300-33CCCC3E14F0}"/>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273C492A-D8CB-292A-A9CA-1F2E808B2C9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9ADF3A26-B2CA-208B-75B9-53141A5F8D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23434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55FCC3CA-E7BA-55AE-B483-AF64A5451A0F}"/>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54127402-3711-0621-E524-7734E7063A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E74D5531-FFD1-625E-F7F6-605F1754E8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dirty="0"/>
          </a:p>
        </p:txBody>
      </p:sp>
    </p:spTree>
    <p:extLst>
      <p:ext uri="{BB962C8B-B14F-4D97-AF65-F5344CB8AC3E}">
        <p14:creationId xmlns:p14="http://schemas.microsoft.com/office/powerpoint/2010/main" val="182693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B3D83111-D1B7-D64D-99FC-8E5DCF131506}"/>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3C67ACDF-0C5A-97B8-7AF7-997008422C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B1DB69DF-EEB0-F60C-3A67-83E7F11D9D2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8921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FF28AA4D-5A97-E4EE-1527-FC633C71C4B9}"/>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4DD45255-ADD8-CA24-66DB-AC6805E37D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BAD55F88-1C9A-FD3E-FCD7-7658682B5A7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last) —&gt; Identification of more sources in future may improve this bound further.</a:t>
            </a:r>
            <a:endParaRPr/>
          </a:p>
        </p:txBody>
      </p:sp>
    </p:spTree>
    <p:extLst>
      <p:ext uri="{BB962C8B-B14F-4D97-AF65-F5344CB8AC3E}">
        <p14:creationId xmlns:p14="http://schemas.microsoft.com/office/powerpoint/2010/main" val="2316913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2B332630-ABCC-5B16-9A2E-73B1591AE485}"/>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66EC127A-729D-2ABA-5B8E-602269F261B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745" name="Google Shape;745;g21ba990a5eb_0_43:notes">
                <a:extLst>
                  <a:ext uri="{FF2B5EF4-FFF2-40B4-BE49-F238E27FC236}">
                    <a16:creationId xmlns:a16="http://schemas.microsoft.com/office/drawing/2014/main" id="{51E71C9C-3917-F03A-DBC2-AA4660C8C3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there’s </a:t>
                </a:r>
                <a:r>
                  <a:rPr lang="en-US" b="1" dirty="0"/>
                  <a:t>no simple analytic solution</a:t>
                </a:r>
                <a:endParaRPr dirty="0"/>
              </a:p>
            </p:txBody>
          </p:sp>
        </mc:Choice>
        <mc:Fallback xmlns="">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r>
                  <a:rPr lang="ar-AE" sz="1100" b="0" i="0" u="none" strike="noStrike" cap="none">
                    <a:solidFill>
                      <a:srgbClr val="000000"/>
                    </a:solidFill>
                    <a:latin typeface="Arial"/>
                    <a:cs typeface="Arial"/>
                    <a:sym typeface="Arial"/>
                  </a:rPr>
                  <a:t>⟨</a:t>
                </a:r>
                <a:r>
                  <a:rPr lang="ar-AE" sz="1100" b="0" i="0" u="none" strike="noStrike" cap="none">
                    <a:solidFill>
                      <a:srgbClr val="000000"/>
                    </a:solidFill>
                    <a:latin typeface="Arial"/>
                    <a:ea typeface="Arial"/>
                    <a:cs typeface="Arial"/>
                    <a:sym typeface="Arial"/>
                  </a:rPr>
                  <a:t>𝜎𝑣⟩&gt;0</a:t>
                </a:r>
                <a:r>
                  <a:rPr lang="ar-AE" dirty="0"/>
                  <a:t>, </a:t>
                </a:r>
                <a:r>
                  <a:rPr lang="en-IN" dirty="0"/>
                  <a:t>the inner spike can’t keep rising forever. It saturates at the </a:t>
                </a:r>
                <a:r>
                  <a:rPr lang="en-IN" b="1" dirty="0"/>
                  <a:t>annihilation plateau</a:t>
                </a:r>
                <a:endParaRPr dirty="0"/>
              </a:p>
            </p:txBody>
          </p:sp>
        </mc:Fallback>
      </mc:AlternateContent>
    </p:spTree>
    <p:extLst>
      <p:ext uri="{BB962C8B-B14F-4D97-AF65-F5344CB8AC3E}">
        <p14:creationId xmlns:p14="http://schemas.microsoft.com/office/powerpoint/2010/main" val="3052520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AFA9F46D-FD3A-352A-0403-2CEC7EF9F67E}"/>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AAA4562D-BC82-F887-B3C7-5F536B759F4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21ba990a5eb_0_43:notes">
            <a:extLst>
              <a:ext uri="{FF2B5EF4-FFF2-40B4-BE49-F238E27FC236}">
                <a16:creationId xmlns:a16="http://schemas.microsoft.com/office/drawing/2014/main" id="{70EB132F-92DD-8C8F-F4E6-D91A096B12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the last) —&gt; Identification of more sources in future may improve this bound further.</a:t>
            </a:r>
            <a:endParaRPr/>
          </a:p>
        </p:txBody>
      </p:sp>
    </p:spTree>
    <p:extLst>
      <p:ext uri="{BB962C8B-B14F-4D97-AF65-F5344CB8AC3E}">
        <p14:creationId xmlns:p14="http://schemas.microsoft.com/office/powerpoint/2010/main" val="3759725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33FA3DC5-8D09-B3C1-133A-F678E0422674}"/>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3469B43C-A2F5-517E-8708-BFD16E80A5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745" name="Google Shape;745;g21ba990a5eb_0_43:notes">
                <a:extLst>
                  <a:ext uri="{FF2B5EF4-FFF2-40B4-BE49-F238E27FC236}">
                    <a16:creationId xmlns:a16="http://schemas.microsoft.com/office/drawing/2014/main" id="{B56DA333-6880-23E3-2B63-D3A33867EC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The results derived in this analysis are subject to astrophysical uncertainties. I have already talked about a range of possible values of the profile exponent α and DM annihilation cross section ⟨</a:t>
                </a:r>
                <a:r>
                  <a:rPr lang="en-US" dirty="0" err="1"/>
                  <a:t>σav</a:t>
                </a:r>
                <a:r>
                  <a:rPr lang="en-US" dirty="0"/>
                  <a:t>⟩. Another parameter is the size of the emission region, characterized by the radial distance Rem from the central black hole beyond which neutrinos are likely to be produced. Allowing for Rem ≃ 100RS, the value of Σ(r) implied by eq. (3.12) would decrease by a factor of ∼ 4 (2) for the non-annihilation DM model BM1 (BM1′), weakening the corresponding constraints on σ0 by the same factor.</a:t>
                </a:r>
                <a:endParaRPr dirty="0"/>
              </a:p>
            </p:txBody>
          </p:sp>
        </mc:Choice>
        <mc:Fallback xmlns="">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r>
                  <a:rPr lang="ar-AE" sz="1100" b="0" i="0" u="none" strike="noStrike" cap="none">
                    <a:solidFill>
                      <a:srgbClr val="000000"/>
                    </a:solidFill>
                    <a:latin typeface="Arial"/>
                    <a:cs typeface="Arial"/>
                    <a:sym typeface="Arial"/>
                  </a:rPr>
                  <a:t>⟨</a:t>
                </a:r>
                <a:r>
                  <a:rPr lang="ar-AE" sz="1100" b="0" i="0" u="none" strike="noStrike" cap="none">
                    <a:solidFill>
                      <a:srgbClr val="000000"/>
                    </a:solidFill>
                    <a:latin typeface="Arial"/>
                    <a:ea typeface="Arial"/>
                    <a:cs typeface="Arial"/>
                    <a:sym typeface="Arial"/>
                  </a:rPr>
                  <a:t>𝜎𝑣⟩&gt;0</a:t>
                </a:r>
                <a:r>
                  <a:rPr lang="ar-AE" dirty="0"/>
                  <a:t>, </a:t>
                </a:r>
                <a:r>
                  <a:rPr lang="en-IN" dirty="0"/>
                  <a:t>the inner spike can’t keep rising forever. It saturates at the </a:t>
                </a:r>
                <a:r>
                  <a:rPr lang="en-IN" b="1" dirty="0"/>
                  <a:t>annihilation plateau</a:t>
                </a:r>
                <a:endParaRPr dirty="0"/>
              </a:p>
            </p:txBody>
          </p:sp>
        </mc:Fallback>
      </mc:AlternateContent>
    </p:spTree>
    <p:extLst>
      <p:ext uri="{BB962C8B-B14F-4D97-AF65-F5344CB8AC3E}">
        <p14:creationId xmlns:p14="http://schemas.microsoft.com/office/powerpoint/2010/main" val="2793825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A9A2403B-2662-D52D-3A8D-3A1738288B8B}"/>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33C9BBAF-EC73-1863-D3D5-2D7CB9237E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745" name="Google Shape;745;g21ba990a5eb_0_43:notes">
                <a:extLst>
                  <a:ext uri="{FF2B5EF4-FFF2-40B4-BE49-F238E27FC236}">
                    <a16:creationId xmlns:a16="http://schemas.microsoft.com/office/drawing/2014/main" id="{C9EC3AAF-6FF4-C5D0-7A8B-44756E2A3B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14:m>
                  <m:oMath xmlns:m="http://schemas.openxmlformats.org/officeDocument/2006/math">
                    <m:d>
                      <m:dPr>
                        <m:begChr m:val="⟨"/>
                        <m:endChr m:val="⟩"/>
                        <m:ctrlPr>
                          <a:rPr lang="ar-AE" sz="1100" b="0" i="1" u="none" strike="noStrike" cap="none">
                            <a:solidFill>
                              <a:srgbClr val="000000"/>
                            </a:solidFill>
                            <a:latin typeface="Cambria Math" panose="02040503050406030204" pitchFamily="18" charset="0"/>
                            <a:ea typeface="Arial"/>
                            <a:cs typeface="Arial"/>
                            <a:sym typeface="Arial"/>
                          </a:rPr>
                        </m:ctrlPr>
                      </m:dPr>
                      <m:e>
                        <m:r>
                          <a:rPr lang="ar-AE" sz="1100" b="0" i="1" u="none" strike="noStrike" cap="none">
                            <a:solidFill>
                              <a:srgbClr val="000000"/>
                            </a:solidFill>
                            <a:latin typeface="Cambria Math" panose="02040503050406030204" pitchFamily="18" charset="0"/>
                            <a:ea typeface="Arial"/>
                            <a:cs typeface="Arial"/>
                            <a:sym typeface="Arial"/>
                          </a:rPr>
                          <m:t>𝜎</m:t>
                        </m:r>
                        <m:r>
                          <a:rPr lang="ar-AE" sz="1100" b="0" i="1" u="none" strike="noStrike" cap="none">
                            <a:solidFill>
                              <a:srgbClr val="000000"/>
                            </a:solidFill>
                            <a:latin typeface="Cambria Math" panose="02040503050406030204" pitchFamily="18" charset="0"/>
                            <a:ea typeface="Arial"/>
                            <a:cs typeface="Arial"/>
                            <a:sym typeface="Arial"/>
                          </a:rPr>
                          <m:t>𝑣</m:t>
                        </m:r>
                      </m:e>
                    </m:d>
                    <m:r>
                      <a:rPr lang="ar-AE" sz="1100" b="0" i="0" u="none" strike="noStrike" cap="none">
                        <a:solidFill>
                          <a:srgbClr val="000000"/>
                        </a:solidFill>
                        <a:latin typeface="Cambria Math" panose="02040503050406030204" pitchFamily="18" charset="0"/>
                        <a:ea typeface="Arial"/>
                        <a:cs typeface="Arial"/>
                        <a:sym typeface="Arial"/>
                      </a:rPr>
                      <m:t>&gt;</m:t>
                    </m:r>
                    <m:r>
                      <a:rPr lang="ar-AE" sz="1100" b="0" i="0" u="none" strike="noStrike" cap="none">
                        <a:solidFill>
                          <a:srgbClr val="000000"/>
                        </a:solidFill>
                        <a:latin typeface="Cambria Math" panose="02040503050406030204" pitchFamily="18" charset="0"/>
                        <a:ea typeface="Arial"/>
                        <a:cs typeface="Arial"/>
                        <a:sym typeface="Arial"/>
                      </a:rPr>
                      <m:t>0</m:t>
                    </m:r>
                  </m:oMath>
                </a14:m>
                <a:r>
                  <a:rPr lang="ar-AE" dirty="0"/>
                  <a:t>, </a:t>
                </a:r>
                <a:r>
                  <a:rPr lang="en-IN" dirty="0"/>
                  <a:t>the inner spike can’t keep rising forever. It saturates at the </a:t>
                </a:r>
                <a:r>
                  <a:rPr lang="en-IN" b="1" dirty="0"/>
                  <a:t>annihilation plateau</a:t>
                </a:r>
                <a:endParaRPr dirty="0"/>
              </a:p>
            </p:txBody>
          </p:sp>
        </mc:Choice>
        <mc:Fallback xmlns="">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r>
                  <a:rPr lang="ar-AE" sz="1100" b="0" i="0" u="none" strike="noStrike" cap="none">
                    <a:solidFill>
                      <a:srgbClr val="000000"/>
                    </a:solidFill>
                    <a:latin typeface="Arial"/>
                    <a:cs typeface="Arial"/>
                    <a:sym typeface="Arial"/>
                  </a:rPr>
                  <a:t>⟨</a:t>
                </a:r>
                <a:r>
                  <a:rPr lang="ar-AE" sz="1100" b="0" i="0" u="none" strike="noStrike" cap="none">
                    <a:solidFill>
                      <a:srgbClr val="000000"/>
                    </a:solidFill>
                    <a:latin typeface="Arial"/>
                    <a:ea typeface="Arial"/>
                    <a:cs typeface="Arial"/>
                    <a:sym typeface="Arial"/>
                  </a:rPr>
                  <a:t>𝜎𝑣⟩&gt;0</a:t>
                </a:r>
                <a:r>
                  <a:rPr lang="ar-AE" dirty="0"/>
                  <a:t>, </a:t>
                </a:r>
                <a:r>
                  <a:rPr lang="en-IN" dirty="0"/>
                  <a:t>the inner spike can’t keep rising forever. It saturates at the </a:t>
                </a:r>
                <a:r>
                  <a:rPr lang="en-IN" b="1" dirty="0"/>
                  <a:t>annihilation plateau</a:t>
                </a:r>
                <a:endParaRPr dirty="0"/>
              </a:p>
            </p:txBody>
          </p:sp>
        </mc:Fallback>
      </mc:AlternateContent>
    </p:spTree>
    <p:extLst>
      <p:ext uri="{BB962C8B-B14F-4D97-AF65-F5344CB8AC3E}">
        <p14:creationId xmlns:p14="http://schemas.microsoft.com/office/powerpoint/2010/main" val="1276480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E3618875-6B76-74BB-CA19-23E37FCB742C}"/>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8CBD4500-79F6-832C-A03B-D9304826F3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745" name="Google Shape;745;g21ba990a5eb_0_43:notes">
                <a:extLst>
                  <a:ext uri="{FF2B5EF4-FFF2-40B4-BE49-F238E27FC236}">
                    <a16:creationId xmlns:a16="http://schemas.microsoft.com/office/drawing/2014/main" id="{2D6D0CC5-2F8E-9430-5B9B-8EF46995A3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14:m>
                  <m:oMath xmlns:m="http://schemas.openxmlformats.org/officeDocument/2006/math">
                    <m:d>
                      <m:dPr>
                        <m:begChr m:val="⟨"/>
                        <m:endChr m:val="⟩"/>
                        <m:ctrlPr>
                          <a:rPr lang="ar-AE" sz="1100" b="0" i="1" u="none" strike="noStrike" cap="none">
                            <a:solidFill>
                              <a:srgbClr val="000000"/>
                            </a:solidFill>
                            <a:latin typeface="Cambria Math" panose="02040503050406030204" pitchFamily="18" charset="0"/>
                            <a:ea typeface="Arial"/>
                            <a:cs typeface="Arial"/>
                            <a:sym typeface="Arial"/>
                          </a:rPr>
                        </m:ctrlPr>
                      </m:dPr>
                      <m:e>
                        <m:r>
                          <a:rPr lang="ar-AE" sz="1100" b="0" i="1" u="none" strike="noStrike" cap="none">
                            <a:solidFill>
                              <a:srgbClr val="000000"/>
                            </a:solidFill>
                            <a:latin typeface="Cambria Math" panose="02040503050406030204" pitchFamily="18" charset="0"/>
                            <a:ea typeface="Arial"/>
                            <a:cs typeface="Arial"/>
                            <a:sym typeface="Arial"/>
                          </a:rPr>
                          <m:t>𝜎</m:t>
                        </m:r>
                        <m:r>
                          <a:rPr lang="ar-AE" sz="1100" b="0" i="1" u="none" strike="noStrike" cap="none">
                            <a:solidFill>
                              <a:srgbClr val="000000"/>
                            </a:solidFill>
                            <a:latin typeface="Cambria Math" panose="02040503050406030204" pitchFamily="18" charset="0"/>
                            <a:ea typeface="Arial"/>
                            <a:cs typeface="Arial"/>
                            <a:sym typeface="Arial"/>
                          </a:rPr>
                          <m:t>𝑣</m:t>
                        </m:r>
                      </m:e>
                    </m:d>
                    <m:r>
                      <a:rPr lang="ar-AE" sz="1100" b="0" i="0" u="none" strike="noStrike" cap="none">
                        <a:solidFill>
                          <a:srgbClr val="000000"/>
                        </a:solidFill>
                        <a:latin typeface="Cambria Math" panose="02040503050406030204" pitchFamily="18" charset="0"/>
                        <a:ea typeface="Arial"/>
                        <a:cs typeface="Arial"/>
                        <a:sym typeface="Arial"/>
                      </a:rPr>
                      <m:t>&gt;</m:t>
                    </m:r>
                    <m:r>
                      <a:rPr lang="ar-AE" sz="1100" b="0" i="0" u="none" strike="noStrike" cap="none">
                        <a:solidFill>
                          <a:srgbClr val="000000"/>
                        </a:solidFill>
                        <a:latin typeface="Cambria Math" panose="02040503050406030204" pitchFamily="18" charset="0"/>
                        <a:ea typeface="Arial"/>
                        <a:cs typeface="Arial"/>
                        <a:sym typeface="Arial"/>
                      </a:rPr>
                      <m:t>0</m:t>
                    </m:r>
                  </m:oMath>
                </a14:m>
                <a:r>
                  <a:rPr lang="ar-AE" dirty="0"/>
                  <a:t>, </a:t>
                </a:r>
                <a:r>
                  <a:rPr lang="en-IN" dirty="0"/>
                  <a:t>the inner spike can’t keep rising forever. It saturates at the </a:t>
                </a:r>
                <a:r>
                  <a:rPr lang="en-IN" b="1" dirty="0"/>
                  <a:t>annihilation plateau</a:t>
                </a:r>
                <a:endParaRPr dirty="0"/>
              </a:p>
            </p:txBody>
          </p:sp>
        </mc:Choice>
        <mc:Fallback xmlns="">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r>
                  <a:rPr lang="ar-AE" sz="1100" b="0" i="0" u="none" strike="noStrike" cap="none">
                    <a:solidFill>
                      <a:srgbClr val="000000"/>
                    </a:solidFill>
                    <a:latin typeface="Arial"/>
                    <a:cs typeface="Arial"/>
                    <a:sym typeface="Arial"/>
                  </a:rPr>
                  <a:t>⟨</a:t>
                </a:r>
                <a:r>
                  <a:rPr lang="ar-AE" sz="1100" b="0" i="0" u="none" strike="noStrike" cap="none">
                    <a:solidFill>
                      <a:srgbClr val="000000"/>
                    </a:solidFill>
                    <a:latin typeface="Arial"/>
                    <a:ea typeface="Arial"/>
                    <a:cs typeface="Arial"/>
                    <a:sym typeface="Arial"/>
                  </a:rPr>
                  <a:t>𝜎𝑣⟩&gt;0</a:t>
                </a:r>
                <a:r>
                  <a:rPr lang="ar-AE" dirty="0"/>
                  <a:t>, </a:t>
                </a:r>
                <a:r>
                  <a:rPr lang="en-IN" dirty="0"/>
                  <a:t>the inner spike can’t keep rising forever. It saturates at the </a:t>
                </a:r>
                <a:r>
                  <a:rPr lang="en-IN" b="1" dirty="0"/>
                  <a:t>annihilation plateau</a:t>
                </a:r>
                <a:endParaRPr dirty="0"/>
              </a:p>
            </p:txBody>
          </p:sp>
        </mc:Fallback>
      </mc:AlternateContent>
    </p:spTree>
    <p:extLst>
      <p:ext uri="{BB962C8B-B14F-4D97-AF65-F5344CB8AC3E}">
        <p14:creationId xmlns:p14="http://schemas.microsoft.com/office/powerpoint/2010/main" val="3400489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a:extLst>
            <a:ext uri="{FF2B5EF4-FFF2-40B4-BE49-F238E27FC236}">
              <a16:creationId xmlns:a16="http://schemas.microsoft.com/office/drawing/2014/main" id="{20495A71-893F-319F-640F-78C706E8B920}"/>
            </a:ext>
          </a:extLst>
        </p:cNvPr>
        <p:cNvGrpSpPr/>
        <p:nvPr/>
      </p:nvGrpSpPr>
      <p:grpSpPr>
        <a:xfrm>
          <a:off x="0" y="0"/>
          <a:ext cx="0" cy="0"/>
          <a:chOff x="0" y="0"/>
          <a:chExt cx="0" cy="0"/>
        </a:xfrm>
      </p:grpSpPr>
      <p:sp>
        <p:nvSpPr>
          <p:cNvPr id="744" name="Google Shape;744;g21ba990a5eb_0_43:notes">
            <a:extLst>
              <a:ext uri="{FF2B5EF4-FFF2-40B4-BE49-F238E27FC236}">
                <a16:creationId xmlns:a16="http://schemas.microsoft.com/office/drawing/2014/main" id="{65C86CD7-E094-F8D1-CE4A-DC0AC970862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mc:AlternateContent xmlns:mc="http://schemas.openxmlformats.org/markup-compatibility/2006" xmlns:a14="http://schemas.microsoft.com/office/drawing/2010/main">
        <mc:Choice Requires="a14">
          <p:sp>
            <p:nvSpPr>
              <p:cNvPr id="745" name="Google Shape;745;g21ba990a5eb_0_43:notes">
                <a:extLst>
                  <a:ext uri="{FF2B5EF4-FFF2-40B4-BE49-F238E27FC236}">
                    <a16:creationId xmlns:a16="http://schemas.microsoft.com/office/drawing/2014/main" id="{E8703315-3928-2ED9-7803-8401ADA5A6B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14:m>
                  <m:oMath xmlns:m="http://schemas.openxmlformats.org/officeDocument/2006/math">
                    <m:d>
                      <m:dPr>
                        <m:begChr m:val="⟨"/>
                        <m:endChr m:val="⟩"/>
                        <m:ctrlPr>
                          <a:rPr lang="ar-AE" sz="1100" b="0" i="1" u="none" strike="noStrike" cap="none">
                            <a:solidFill>
                              <a:srgbClr val="000000"/>
                            </a:solidFill>
                            <a:latin typeface="Cambria Math" panose="02040503050406030204" pitchFamily="18" charset="0"/>
                            <a:ea typeface="Arial"/>
                            <a:cs typeface="Arial"/>
                            <a:sym typeface="Arial"/>
                          </a:rPr>
                        </m:ctrlPr>
                      </m:dPr>
                      <m:e>
                        <m:r>
                          <a:rPr lang="ar-AE" sz="1100" b="0" i="1" u="none" strike="noStrike" cap="none">
                            <a:solidFill>
                              <a:srgbClr val="000000"/>
                            </a:solidFill>
                            <a:latin typeface="Cambria Math" panose="02040503050406030204" pitchFamily="18" charset="0"/>
                            <a:ea typeface="Arial"/>
                            <a:cs typeface="Arial"/>
                            <a:sym typeface="Arial"/>
                          </a:rPr>
                          <m:t>𝜎</m:t>
                        </m:r>
                        <m:r>
                          <a:rPr lang="ar-AE" sz="1100" b="0" i="1" u="none" strike="noStrike" cap="none">
                            <a:solidFill>
                              <a:srgbClr val="000000"/>
                            </a:solidFill>
                            <a:latin typeface="Cambria Math" panose="02040503050406030204" pitchFamily="18" charset="0"/>
                            <a:ea typeface="Arial"/>
                            <a:cs typeface="Arial"/>
                            <a:sym typeface="Arial"/>
                          </a:rPr>
                          <m:t>𝑣</m:t>
                        </m:r>
                      </m:e>
                    </m:d>
                    <m:r>
                      <a:rPr lang="ar-AE" sz="1100" b="0" i="0" u="none" strike="noStrike" cap="none">
                        <a:solidFill>
                          <a:srgbClr val="000000"/>
                        </a:solidFill>
                        <a:latin typeface="Cambria Math" panose="02040503050406030204" pitchFamily="18" charset="0"/>
                        <a:ea typeface="Arial"/>
                        <a:cs typeface="Arial"/>
                        <a:sym typeface="Arial"/>
                      </a:rPr>
                      <m:t>&gt;</m:t>
                    </m:r>
                    <m:r>
                      <a:rPr lang="ar-AE" sz="1100" b="0" i="0" u="none" strike="noStrike" cap="none">
                        <a:solidFill>
                          <a:srgbClr val="000000"/>
                        </a:solidFill>
                        <a:latin typeface="Cambria Math" panose="02040503050406030204" pitchFamily="18" charset="0"/>
                        <a:ea typeface="Arial"/>
                        <a:cs typeface="Arial"/>
                        <a:sym typeface="Arial"/>
                      </a:rPr>
                      <m:t>0</m:t>
                    </m:r>
                  </m:oMath>
                </a14:m>
                <a:r>
                  <a:rPr lang="ar-AE" dirty="0"/>
                  <a:t>, </a:t>
                </a:r>
                <a:r>
                  <a:rPr lang="en-IN" dirty="0"/>
                  <a:t>the inner spike can’t keep rising forever. It saturates at the </a:t>
                </a:r>
                <a:r>
                  <a:rPr lang="en-IN" b="1" dirty="0"/>
                  <a:t>annihilation plateau</a:t>
                </a:r>
                <a:endParaRPr dirty="0"/>
              </a:p>
            </p:txBody>
          </p:sp>
        </mc:Choice>
        <mc:Fallback xmlns="">
          <p:sp>
            <p:nvSpPr>
              <p:cNvPr id="745" name="Google Shape;745;g21ba990a5eb_0_43:notes">
                <a:extLst>
                  <a:ext uri="{FF2B5EF4-FFF2-40B4-BE49-F238E27FC236}">
                    <a16:creationId xmlns:a16="http://schemas.microsoft.com/office/drawing/2014/main" id="{9CED81EF-7501-B923-5E39-F5E877EFF7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IN" dirty="0"/>
                  <a:t>Once you allow </a:t>
                </a:r>
                <a:r>
                  <a:rPr lang="ar-AE" sz="1100" b="0" i="0" u="none" strike="noStrike" cap="none">
                    <a:solidFill>
                      <a:srgbClr val="000000"/>
                    </a:solidFill>
                    <a:latin typeface="Arial"/>
                    <a:cs typeface="Arial"/>
                    <a:sym typeface="Arial"/>
                  </a:rPr>
                  <a:t>⟨</a:t>
                </a:r>
                <a:r>
                  <a:rPr lang="ar-AE" sz="1100" b="0" i="0" u="none" strike="noStrike" cap="none">
                    <a:solidFill>
                      <a:srgbClr val="000000"/>
                    </a:solidFill>
                    <a:latin typeface="Arial"/>
                    <a:ea typeface="Arial"/>
                    <a:cs typeface="Arial"/>
                    <a:sym typeface="Arial"/>
                  </a:rPr>
                  <a:t>𝜎𝑣⟩&gt;0</a:t>
                </a:r>
                <a:r>
                  <a:rPr lang="ar-AE" dirty="0"/>
                  <a:t>, </a:t>
                </a:r>
                <a:r>
                  <a:rPr lang="en-IN" dirty="0"/>
                  <a:t>the inner spike can’t keep rising forever. It saturates at the </a:t>
                </a:r>
                <a:r>
                  <a:rPr lang="en-IN" b="1" dirty="0"/>
                  <a:t>annihilation plateau</a:t>
                </a:r>
                <a:endParaRPr dirty="0"/>
              </a:p>
            </p:txBody>
          </p:sp>
        </mc:Fallback>
      </mc:AlternateContent>
    </p:spTree>
    <p:extLst>
      <p:ext uri="{BB962C8B-B14F-4D97-AF65-F5344CB8AC3E}">
        <p14:creationId xmlns:p14="http://schemas.microsoft.com/office/powerpoint/2010/main" val="548759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s://www.flaticon.com/" TargetMode="External"/><Relationship Id="rId2" Type="http://schemas.openxmlformats.org/officeDocument/2006/relationships/hyperlink" Target="https://slidesgo.com/" TargetMode="External"/><Relationship Id="rId1" Type="http://schemas.openxmlformats.org/officeDocument/2006/relationships/slideMaster" Target="../slideMasters/slideMaster1.xml"/><Relationship Id="rId4" Type="http://schemas.openxmlformats.org/officeDocument/2006/relationships/hyperlink" Target="https://www.freepik.com/" TargetMode="Externa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39975" y="1324500"/>
            <a:ext cx="70641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1040001" y="3377100"/>
            <a:ext cx="7064100" cy="4419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2" name="Google Shape;12;p2"/>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3" name="Google Shape;13;p2"/>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14" name="Google Shape;14;p2"/>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713226" y="445025"/>
            <a:ext cx="4711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4"/>
          <p:cNvSpPr txBox="1">
            <a:spLocks noGrp="1"/>
          </p:cNvSpPr>
          <p:nvPr>
            <p:ph type="body" idx="1"/>
          </p:nvPr>
        </p:nvSpPr>
        <p:spPr>
          <a:xfrm>
            <a:off x="713251" y="1272925"/>
            <a:ext cx="7717500" cy="3295800"/>
          </a:xfrm>
          <a:prstGeom prst="rect">
            <a:avLst/>
          </a:prstGeom>
        </p:spPr>
        <p:txBody>
          <a:bodyPr spcFirstLastPara="1" wrap="square" lIns="91425" tIns="91425" rIns="91425" bIns="91425" anchor="t" anchorCtr="0">
            <a:noAutofit/>
          </a:bodyPr>
          <a:lstStyle>
            <a:lvl1pPr marL="457189" lvl="0" indent="-342891">
              <a:lnSpc>
                <a:spcPct val="100000"/>
              </a:lnSpc>
              <a:spcBef>
                <a:spcPts val="0"/>
              </a:spcBef>
              <a:spcAft>
                <a:spcPts val="0"/>
              </a:spcAft>
              <a:buClr>
                <a:schemeClr val="dk1"/>
              </a:buClr>
              <a:buSzPts val="1800"/>
              <a:buFont typeface="Lato"/>
              <a:buChar char="●"/>
              <a:defRPr sz="1100"/>
            </a:lvl1pPr>
            <a:lvl2pPr marL="914377" lvl="1" indent="-317492">
              <a:spcBef>
                <a:spcPts val="0"/>
              </a:spcBef>
              <a:spcAft>
                <a:spcPts val="0"/>
              </a:spcAft>
              <a:buClr>
                <a:schemeClr val="dk1"/>
              </a:buClr>
              <a:buSzPts val="1400"/>
              <a:buFont typeface="Lato"/>
              <a:buChar char="○"/>
              <a:defRPr/>
            </a:lvl2pPr>
            <a:lvl3pPr marL="1371566" lvl="2" indent="-317492">
              <a:spcBef>
                <a:spcPts val="0"/>
              </a:spcBef>
              <a:spcAft>
                <a:spcPts val="0"/>
              </a:spcAft>
              <a:buClr>
                <a:schemeClr val="dk1"/>
              </a:buClr>
              <a:buSzPts val="1400"/>
              <a:buFont typeface="Lato"/>
              <a:buChar char="■"/>
              <a:defRPr/>
            </a:lvl3pPr>
            <a:lvl4pPr marL="1828754" lvl="3" indent="-317492">
              <a:spcBef>
                <a:spcPts val="0"/>
              </a:spcBef>
              <a:spcAft>
                <a:spcPts val="0"/>
              </a:spcAft>
              <a:buClr>
                <a:schemeClr val="dk1"/>
              </a:buClr>
              <a:buSzPts val="1400"/>
              <a:buFont typeface="Lato"/>
              <a:buChar char="●"/>
              <a:defRPr/>
            </a:lvl4pPr>
            <a:lvl5pPr marL="2285943" lvl="4" indent="-317492">
              <a:spcBef>
                <a:spcPts val="0"/>
              </a:spcBef>
              <a:spcAft>
                <a:spcPts val="0"/>
              </a:spcAft>
              <a:buClr>
                <a:schemeClr val="dk1"/>
              </a:buClr>
              <a:buSzPts val="1400"/>
              <a:buFont typeface="Lato"/>
              <a:buChar char="○"/>
              <a:defRPr/>
            </a:lvl5pPr>
            <a:lvl6pPr marL="2743131" lvl="5" indent="-317492">
              <a:spcBef>
                <a:spcPts val="0"/>
              </a:spcBef>
              <a:spcAft>
                <a:spcPts val="0"/>
              </a:spcAft>
              <a:buClr>
                <a:schemeClr val="dk1"/>
              </a:buClr>
              <a:buSzPts val="1400"/>
              <a:buFont typeface="Lato"/>
              <a:buChar char="■"/>
              <a:defRPr/>
            </a:lvl6pPr>
            <a:lvl7pPr marL="3200320" lvl="6" indent="-317492">
              <a:spcBef>
                <a:spcPts val="0"/>
              </a:spcBef>
              <a:spcAft>
                <a:spcPts val="0"/>
              </a:spcAft>
              <a:buClr>
                <a:schemeClr val="dk1"/>
              </a:buClr>
              <a:buSzPts val="1400"/>
              <a:buFont typeface="Lato"/>
              <a:buChar char="●"/>
              <a:defRPr/>
            </a:lvl7pPr>
            <a:lvl8pPr marL="3657509" lvl="7" indent="-317492">
              <a:spcBef>
                <a:spcPts val="0"/>
              </a:spcBef>
              <a:spcAft>
                <a:spcPts val="0"/>
              </a:spcAft>
              <a:buClr>
                <a:schemeClr val="dk1"/>
              </a:buClr>
              <a:buSzPts val="1400"/>
              <a:buFont typeface="Lato"/>
              <a:buChar char="○"/>
              <a:defRPr/>
            </a:lvl8pPr>
            <a:lvl9pPr marL="4114697" lvl="8" indent="-317492">
              <a:spcBef>
                <a:spcPts val="0"/>
              </a:spcBef>
              <a:spcAft>
                <a:spcPts val="0"/>
              </a:spcAft>
              <a:buClr>
                <a:schemeClr val="dk1"/>
              </a:buClr>
              <a:buSzPts val="1400"/>
              <a:buFont typeface="Lato"/>
              <a:buChar char="■"/>
              <a:defRPr/>
            </a:lvl9pPr>
          </a:lstStyle>
          <a:p>
            <a:endParaRPr/>
          </a:p>
        </p:txBody>
      </p:sp>
      <p:cxnSp>
        <p:nvCxnSpPr>
          <p:cNvPr id="25" name="Google Shape;25;p4"/>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6" name="Google Shape;26;p4"/>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27" name="Google Shape;27;p4"/>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713226" y="445025"/>
            <a:ext cx="56811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5"/>
          <p:cNvSpPr txBox="1">
            <a:spLocks noGrp="1"/>
          </p:cNvSpPr>
          <p:nvPr>
            <p:ph type="subTitle" idx="1"/>
          </p:nvPr>
        </p:nvSpPr>
        <p:spPr>
          <a:xfrm>
            <a:off x="5038975" y="2551449"/>
            <a:ext cx="2486100" cy="50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SzPts val="2400"/>
              <a:buFont typeface="Vidaloka"/>
              <a:buNone/>
              <a:defRPr sz="2400" b="1">
                <a:latin typeface="Vidaloka"/>
                <a:ea typeface="Vidaloka"/>
                <a:cs typeface="Vidaloka"/>
                <a:sym typeface="Vidaloka"/>
              </a:defRPr>
            </a:lvl2pPr>
            <a:lvl3pPr lvl="2" algn="ctr" rtl="0">
              <a:spcBef>
                <a:spcPts val="0"/>
              </a:spcBef>
              <a:spcAft>
                <a:spcPts val="0"/>
              </a:spcAft>
              <a:buSzPts val="2400"/>
              <a:buFont typeface="Vidaloka"/>
              <a:buNone/>
              <a:defRPr sz="2400" b="1">
                <a:latin typeface="Vidaloka"/>
                <a:ea typeface="Vidaloka"/>
                <a:cs typeface="Vidaloka"/>
                <a:sym typeface="Vidaloka"/>
              </a:defRPr>
            </a:lvl3pPr>
            <a:lvl4pPr lvl="3" algn="ctr" rtl="0">
              <a:spcBef>
                <a:spcPts val="0"/>
              </a:spcBef>
              <a:spcAft>
                <a:spcPts val="0"/>
              </a:spcAft>
              <a:buSzPts val="2400"/>
              <a:buFont typeface="Vidaloka"/>
              <a:buNone/>
              <a:defRPr sz="2400" b="1">
                <a:latin typeface="Vidaloka"/>
                <a:ea typeface="Vidaloka"/>
                <a:cs typeface="Vidaloka"/>
                <a:sym typeface="Vidaloka"/>
              </a:defRPr>
            </a:lvl4pPr>
            <a:lvl5pPr lvl="4" algn="ctr" rtl="0">
              <a:spcBef>
                <a:spcPts val="0"/>
              </a:spcBef>
              <a:spcAft>
                <a:spcPts val="0"/>
              </a:spcAft>
              <a:buSzPts val="2400"/>
              <a:buFont typeface="Vidaloka"/>
              <a:buNone/>
              <a:defRPr sz="2400" b="1">
                <a:latin typeface="Vidaloka"/>
                <a:ea typeface="Vidaloka"/>
                <a:cs typeface="Vidaloka"/>
                <a:sym typeface="Vidaloka"/>
              </a:defRPr>
            </a:lvl5pPr>
            <a:lvl6pPr lvl="5" algn="ctr" rtl="0">
              <a:spcBef>
                <a:spcPts val="0"/>
              </a:spcBef>
              <a:spcAft>
                <a:spcPts val="0"/>
              </a:spcAft>
              <a:buSzPts val="2400"/>
              <a:buFont typeface="Vidaloka"/>
              <a:buNone/>
              <a:defRPr sz="2400" b="1">
                <a:latin typeface="Vidaloka"/>
                <a:ea typeface="Vidaloka"/>
                <a:cs typeface="Vidaloka"/>
                <a:sym typeface="Vidaloka"/>
              </a:defRPr>
            </a:lvl6pPr>
            <a:lvl7pPr lvl="6" algn="ctr" rtl="0">
              <a:spcBef>
                <a:spcPts val="0"/>
              </a:spcBef>
              <a:spcAft>
                <a:spcPts val="0"/>
              </a:spcAft>
              <a:buSzPts val="2400"/>
              <a:buFont typeface="Vidaloka"/>
              <a:buNone/>
              <a:defRPr sz="2400" b="1">
                <a:latin typeface="Vidaloka"/>
                <a:ea typeface="Vidaloka"/>
                <a:cs typeface="Vidaloka"/>
                <a:sym typeface="Vidaloka"/>
              </a:defRPr>
            </a:lvl7pPr>
            <a:lvl8pPr lvl="7" algn="ctr" rtl="0">
              <a:spcBef>
                <a:spcPts val="0"/>
              </a:spcBef>
              <a:spcAft>
                <a:spcPts val="0"/>
              </a:spcAft>
              <a:buSzPts val="2400"/>
              <a:buFont typeface="Vidaloka"/>
              <a:buNone/>
              <a:defRPr sz="2400" b="1">
                <a:latin typeface="Vidaloka"/>
                <a:ea typeface="Vidaloka"/>
                <a:cs typeface="Vidaloka"/>
                <a:sym typeface="Vidaloka"/>
              </a:defRPr>
            </a:lvl8pPr>
            <a:lvl9pPr lvl="8" algn="ctr" rtl="0">
              <a:spcBef>
                <a:spcPts val="0"/>
              </a:spcBef>
              <a:spcAft>
                <a:spcPts val="0"/>
              </a:spcAft>
              <a:buSzPts val="2400"/>
              <a:buFont typeface="Vidaloka"/>
              <a:buNone/>
              <a:defRPr sz="2400" b="1">
                <a:latin typeface="Vidaloka"/>
                <a:ea typeface="Vidaloka"/>
                <a:cs typeface="Vidaloka"/>
                <a:sym typeface="Vidaloka"/>
              </a:defRPr>
            </a:lvl9pPr>
          </a:lstStyle>
          <a:p>
            <a:endParaRPr/>
          </a:p>
        </p:txBody>
      </p:sp>
      <p:sp>
        <p:nvSpPr>
          <p:cNvPr id="31" name="Google Shape;31;p5"/>
          <p:cNvSpPr txBox="1">
            <a:spLocks noGrp="1"/>
          </p:cNvSpPr>
          <p:nvPr>
            <p:ph type="subTitle" idx="2"/>
          </p:nvPr>
        </p:nvSpPr>
        <p:spPr>
          <a:xfrm>
            <a:off x="5038975" y="2961200"/>
            <a:ext cx="2486100" cy="90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2" name="Google Shape;32;p5"/>
          <p:cNvSpPr txBox="1">
            <a:spLocks noGrp="1"/>
          </p:cNvSpPr>
          <p:nvPr>
            <p:ph type="subTitle" idx="3"/>
          </p:nvPr>
        </p:nvSpPr>
        <p:spPr>
          <a:xfrm>
            <a:off x="1693175" y="2551449"/>
            <a:ext cx="2486100" cy="501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SzPts val="2400"/>
              <a:buFont typeface="Vidaloka"/>
              <a:buNone/>
              <a:defRPr sz="2400" b="1">
                <a:latin typeface="Vidaloka"/>
                <a:ea typeface="Vidaloka"/>
                <a:cs typeface="Vidaloka"/>
                <a:sym typeface="Vidaloka"/>
              </a:defRPr>
            </a:lvl2pPr>
            <a:lvl3pPr lvl="2" algn="ctr" rtl="0">
              <a:spcBef>
                <a:spcPts val="0"/>
              </a:spcBef>
              <a:spcAft>
                <a:spcPts val="0"/>
              </a:spcAft>
              <a:buSzPts val="2400"/>
              <a:buFont typeface="Vidaloka"/>
              <a:buNone/>
              <a:defRPr sz="2400" b="1">
                <a:latin typeface="Vidaloka"/>
                <a:ea typeface="Vidaloka"/>
                <a:cs typeface="Vidaloka"/>
                <a:sym typeface="Vidaloka"/>
              </a:defRPr>
            </a:lvl3pPr>
            <a:lvl4pPr lvl="3" algn="ctr" rtl="0">
              <a:spcBef>
                <a:spcPts val="0"/>
              </a:spcBef>
              <a:spcAft>
                <a:spcPts val="0"/>
              </a:spcAft>
              <a:buSzPts val="2400"/>
              <a:buFont typeface="Vidaloka"/>
              <a:buNone/>
              <a:defRPr sz="2400" b="1">
                <a:latin typeface="Vidaloka"/>
                <a:ea typeface="Vidaloka"/>
                <a:cs typeface="Vidaloka"/>
                <a:sym typeface="Vidaloka"/>
              </a:defRPr>
            </a:lvl4pPr>
            <a:lvl5pPr lvl="4" algn="ctr" rtl="0">
              <a:spcBef>
                <a:spcPts val="0"/>
              </a:spcBef>
              <a:spcAft>
                <a:spcPts val="0"/>
              </a:spcAft>
              <a:buSzPts val="2400"/>
              <a:buFont typeface="Vidaloka"/>
              <a:buNone/>
              <a:defRPr sz="2400" b="1">
                <a:latin typeface="Vidaloka"/>
                <a:ea typeface="Vidaloka"/>
                <a:cs typeface="Vidaloka"/>
                <a:sym typeface="Vidaloka"/>
              </a:defRPr>
            </a:lvl5pPr>
            <a:lvl6pPr lvl="5" algn="ctr" rtl="0">
              <a:spcBef>
                <a:spcPts val="0"/>
              </a:spcBef>
              <a:spcAft>
                <a:spcPts val="0"/>
              </a:spcAft>
              <a:buSzPts val="2400"/>
              <a:buFont typeface="Vidaloka"/>
              <a:buNone/>
              <a:defRPr sz="2400" b="1">
                <a:latin typeface="Vidaloka"/>
                <a:ea typeface="Vidaloka"/>
                <a:cs typeface="Vidaloka"/>
                <a:sym typeface="Vidaloka"/>
              </a:defRPr>
            </a:lvl6pPr>
            <a:lvl7pPr lvl="6" algn="ctr" rtl="0">
              <a:spcBef>
                <a:spcPts val="0"/>
              </a:spcBef>
              <a:spcAft>
                <a:spcPts val="0"/>
              </a:spcAft>
              <a:buSzPts val="2400"/>
              <a:buFont typeface="Vidaloka"/>
              <a:buNone/>
              <a:defRPr sz="2400" b="1">
                <a:latin typeface="Vidaloka"/>
                <a:ea typeface="Vidaloka"/>
                <a:cs typeface="Vidaloka"/>
                <a:sym typeface="Vidaloka"/>
              </a:defRPr>
            </a:lvl7pPr>
            <a:lvl8pPr lvl="7" algn="ctr" rtl="0">
              <a:spcBef>
                <a:spcPts val="0"/>
              </a:spcBef>
              <a:spcAft>
                <a:spcPts val="0"/>
              </a:spcAft>
              <a:buSzPts val="2400"/>
              <a:buFont typeface="Vidaloka"/>
              <a:buNone/>
              <a:defRPr sz="2400" b="1">
                <a:latin typeface="Vidaloka"/>
                <a:ea typeface="Vidaloka"/>
                <a:cs typeface="Vidaloka"/>
                <a:sym typeface="Vidaloka"/>
              </a:defRPr>
            </a:lvl8pPr>
            <a:lvl9pPr lvl="8" algn="ctr" rtl="0">
              <a:spcBef>
                <a:spcPts val="0"/>
              </a:spcBef>
              <a:spcAft>
                <a:spcPts val="0"/>
              </a:spcAft>
              <a:buSzPts val="2400"/>
              <a:buFont typeface="Vidaloka"/>
              <a:buNone/>
              <a:defRPr sz="2400" b="1">
                <a:latin typeface="Vidaloka"/>
                <a:ea typeface="Vidaloka"/>
                <a:cs typeface="Vidaloka"/>
                <a:sym typeface="Vidaloka"/>
              </a:defRPr>
            </a:lvl9pPr>
          </a:lstStyle>
          <a:p>
            <a:endParaRPr/>
          </a:p>
        </p:txBody>
      </p:sp>
      <p:sp>
        <p:nvSpPr>
          <p:cNvPr id="33" name="Google Shape;33;p5"/>
          <p:cNvSpPr txBox="1">
            <a:spLocks noGrp="1"/>
          </p:cNvSpPr>
          <p:nvPr>
            <p:ph type="subTitle" idx="4"/>
          </p:nvPr>
        </p:nvSpPr>
        <p:spPr>
          <a:xfrm>
            <a:off x="1693175" y="2961200"/>
            <a:ext cx="2486100" cy="90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34" name="Google Shape;34;p5"/>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5" name="Google Shape;35;p5"/>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36" name="Google Shape;36;p5"/>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713226" y="445025"/>
            <a:ext cx="7717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cxnSp>
        <p:nvCxnSpPr>
          <p:cNvPr id="39" name="Google Shape;39;p6"/>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0" name="Google Shape;40;p6"/>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1" name="Google Shape;41;p6"/>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2"/>
        <p:cNvGrpSpPr/>
        <p:nvPr/>
      </p:nvGrpSpPr>
      <p:grpSpPr>
        <a:xfrm>
          <a:off x="0" y="0"/>
          <a:ext cx="0" cy="0"/>
          <a:chOff x="0" y="0"/>
          <a:chExt cx="0" cy="0"/>
        </a:xfrm>
      </p:grpSpPr>
      <p:sp>
        <p:nvSpPr>
          <p:cNvPr id="43" name="Google Shape;43;p7"/>
          <p:cNvSpPr txBox="1">
            <a:spLocks noGrp="1"/>
          </p:cNvSpPr>
          <p:nvPr>
            <p:ph type="subTitle" idx="1"/>
          </p:nvPr>
        </p:nvSpPr>
        <p:spPr>
          <a:xfrm>
            <a:off x="2247501" y="1433050"/>
            <a:ext cx="18381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b="1">
                <a:solidFill>
                  <a:schemeClr val="accent1"/>
                </a:solidFill>
                <a:latin typeface="Vidaloka"/>
                <a:ea typeface="Vidaloka"/>
                <a:cs typeface="Vidaloka"/>
                <a:sym typeface="Vidaloka"/>
              </a:defRPr>
            </a:lvl9pPr>
          </a:lstStyle>
          <a:p>
            <a:endParaRPr/>
          </a:p>
        </p:txBody>
      </p:sp>
      <p:sp>
        <p:nvSpPr>
          <p:cNvPr id="44" name="Google Shape;44;p7"/>
          <p:cNvSpPr txBox="1">
            <a:spLocks noGrp="1"/>
          </p:cNvSpPr>
          <p:nvPr>
            <p:ph type="subTitle" idx="2"/>
          </p:nvPr>
        </p:nvSpPr>
        <p:spPr>
          <a:xfrm>
            <a:off x="2247501" y="1790050"/>
            <a:ext cx="5160300" cy="2754000"/>
          </a:xfrm>
          <a:prstGeom prst="rect">
            <a:avLst/>
          </a:prstGeom>
        </p:spPr>
        <p:txBody>
          <a:bodyPr spcFirstLastPara="1" wrap="square" lIns="91425" tIns="91425" rIns="91425" bIns="91425" anchor="t" anchorCtr="0">
            <a:noAutofit/>
          </a:bodyPr>
          <a:lstStyle>
            <a:lvl1pPr marR="50799" lvl="0" rtl="0">
              <a:lnSpc>
                <a:spcPct val="166000"/>
              </a:lnSpc>
              <a:spcBef>
                <a:spcPts val="0"/>
              </a:spcBef>
              <a:spcAft>
                <a:spcPts val="0"/>
              </a:spcAft>
              <a:buClr>
                <a:schemeClr val="accent1"/>
              </a:buClr>
              <a:buSzPts val="1400"/>
              <a:buChar char="●"/>
              <a:defRPr sz="1400">
                <a:solidFill>
                  <a:srgbClr val="374957"/>
                </a:solidFill>
              </a:defRPr>
            </a:lvl1pPr>
            <a:lvl2pPr lvl="1" algn="ctr" rtl="0">
              <a:spcBef>
                <a:spcPts val="0"/>
              </a:spcBef>
              <a:spcAft>
                <a:spcPts val="0"/>
              </a:spcAft>
              <a:buClr>
                <a:schemeClr val="dk1"/>
              </a:buClr>
              <a:buSzPts val="1400"/>
              <a:buChar char="○"/>
              <a:defRPr/>
            </a:lvl2pPr>
            <a:lvl3pPr lvl="2" algn="ctr" rtl="0">
              <a:spcBef>
                <a:spcPts val="0"/>
              </a:spcBef>
              <a:spcAft>
                <a:spcPts val="0"/>
              </a:spcAft>
              <a:buClr>
                <a:schemeClr val="dk1"/>
              </a:buClr>
              <a:buSzPts val="1400"/>
              <a:buChar char="■"/>
              <a:defRPr/>
            </a:lvl3pPr>
            <a:lvl4pPr lvl="3" algn="ctr" rtl="0">
              <a:spcBef>
                <a:spcPts val="0"/>
              </a:spcBef>
              <a:spcAft>
                <a:spcPts val="0"/>
              </a:spcAft>
              <a:buClr>
                <a:schemeClr val="dk1"/>
              </a:buClr>
              <a:buSzPts val="1400"/>
              <a:buChar char="●"/>
              <a:defRPr/>
            </a:lvl4pPr>
            <a:lvl5pPr lvl="4" algn="ctr" rtl="0">
              <a:spcBef>
                <a:spcPts val="0"/>
              </a:spcBef>
              <a:spcAft>
                <a:spcPts val="0"/>
              </a:spcAft>
              <a:buClr>
                <a:schemeClr val="dk1"/>
              </a:buClr>
              <a:buSzPts val="1400"/>
              <a:buChar char="○"/>
              <a:defRPr/>
            </a:lvl5pPr>
            <a:lvl6pPr lvl="5" algn="ctr" rtl="0">
              <a:spcBef>
                <a:spcPts val="0"/>
              </a:spcBef>
              <a:spcAft>
                <a:spcPts val="0"/>
              </a:spcAft>
              <a:buClr>
                <a:schemeClr val="dk1"/>
              </a:buClr>
              <a:buSzPts val="1400"/>
              <a:buChar char="■"/>
              <a:defRPr/>
            </a:lvl6pPr>
            <a:lvl7pPr lvl="6" algn="ctr" rtl="0">
              <a:spcBef>
                <a:spcPts val="0"/>
              </a:spcBef>
              <a:spcAft>
                <a:spcPts val="0"/>
              </a:spcAft>
              <a:buClr>
                <a:schemeClr val="dk1"/>
              </a:buClr>
              <a:buSzPts val="1400"/>
              <a:buChar char="●"/>
              <a:defRPr/>
            </a:lvl7pPr>
            <a:lvl8pPr lvl="7" algn="ctr" rtl="0">
              <a:spcBef>
                <a:spcPts val="0"/>
              </a:spcBef>
              <a:spcAft>
                <a:spcPts val="0"/>
              </a:spcAft>
              <a:buClr>
                <a:schemeClr val="dk1"/>
              </a:buClr>
              <a:buSzPts val="1400"/>
              <a:buChar char="○"/>
              <a:defRPr/>
            </a:lvl8pPr>
            <a:lvl9pPr lvl="8" algn="ctr" rtl="0">
              <a:spcBef>
                <a:spcPts val="0"/>
              </a:spcBef>
              <a:spcAft>
                <a:spcPts val="0"/>
              </a:spcAft>
              <a:buClr>
                <a:schemeClr val="dk1"/>
              </a:buClr>
              <a:buSzPts val="1400"/>
              <a:buChar char="■"/>
              <a:defRPr/>
            </a:lvl9pPr>
          </a:lstStyle>
          <a:p>
            <a:endParaRPr/>
          </a:p>
        </p:txBody>
      </p:sp>
      <p:sp>
        <p:nvSpPr>
          <p:cNvPr id="45" name="Google Shape;45;p7"/>
          <p:cNvSpPr txBox="1">
            <a:spLocks noGrp="1"/>
          </p:cNvSpPr>
          <p:nvPr>
            <p:ph type="title"/>
          </p:nvPr>
        </p:nvSpPr>
        <p:spPr>
          <a:xfrm>
            <a:off x="713225" y="445025"/>
            <a:ext cx="4297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46" name="Google Shape;46;p7"/>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7" name="Google Shape;47;p7"/>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8" name="Google Shape;48;p7"/>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1122501" y="1073000"/>
            <a:ext cx="6899100" cy="2856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cxnSp>
        <p:nvCxnSpPr>
          <p:cNvPr id="51" name="Google Shape;51;p8"/>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2" name="Google Shape;52;p8"/>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53" name="Google Shape;53;p8"/>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4"/>
        <p:cNvGrpSpPr/>
        <p:nvPr/>
      </p:nvGrpSpPr>
      <p:grpSpPr>
        <a:xfrm>
          <a:off x="0" y="0"/>
          <a:ext cx="0" cy="0"/>
          <a:chOff x="0" y="0"/>
          <a:chExt cx="0" cy="0"/>
        </a:xfrm>
      </p:grpSpPr>
      <p:sp>
        <p:nvSpPr>
          <p:cNvPr id="55" name="Google Shape;55;p9"/>
          <p:cNvSpPr txBox="1">
            <a:spLocks noGrp="1"/>
          </p:cNvSpPr>
          <p:nvPr>
            <p:ph type="subTitle" idx="1"/>
          </p:nvPr>
        </p:nvSpPr>
        <p:spPr>
          <a:xfrm>
            <a:off x="895951" y="1682000"/>
            <a:ext cx="3847200" cy="2379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56" name="Google Shape;56;p9"/>
          <p:cNvSpPr txBox="1">
            <a:spLocks noGrp="1"/>
          </p:cNvSpPr>
          <p:nvPr>
            <p:ph type="title"/>
          </p:nvPr>
        </p:nvSpPr>
        <p:spPr>
          <a:xfrm>
            <a:off x="713226" y="445025"/>
            <a:ext cx="56799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57" name="Google Shape;57;p9"/>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8" name="Google Shape;58;p9"/>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59" name="Google Shape;59;p9"/>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0"/>
        <p:cNvGrpSpPr/>
        <p:nvPr/>
      </p:nvGrpSpPr>
      <p:grpSpPr>
        <a:xfrm>
          <a:off x="0" y="0"/>
          <a:ext cx="0" cy="0"/>
          <a:chOff x="0" y="0"/>
          <a:chExt cx="0" cy="0"/>
        </a:xfrm>
      </p:grpSpPr>
      <p:sp>
        <p:nvSpPr>
          <p:cNvPr id="61" name="Google Shape;61;p10"/>
          <p:cNvSpPr txBox="1">
            <a:spLocks noGrp="1"/>
          </p:cNvSpPr>
          <p:nvPr>
            <p:ph type="body" idx="1"/>
          </p:nvPr>
        </p:nvSpPr>
        <p:spPr>
          <a:xfrm>
            <a:off x="713226" y="441927"/>
            <a:ext cx="3557100" cy="977700"/>
          </a:xfrm>
          <a:prstGeom prst="rect">
            <a:avLst/>
          </a:prstGeom>
        </p:spPr>
        <p:txBody>
          <a:bodyPr spcFirstLastPara="1" wrap="square" lIns="91425" tIns="91425" rIns="91425" bIns="91425" anchor="t" anchorCtr="0">
            <a:noAutofit/>
          </a:bodyPr>
          <a:lstStyle>
            <a:lvl1pPr marL="457189" lvl="0" indent="-228594">
              <a:lnSpc>
                <a:spcPct val="100000"/>
              </a:lnSpc>
              <a:spcBef>
                <a:spcPts val="0"/>
              </a:spcBef>
              <a:spcAft>
                <a:spcPts val="0"/>
              </a:spcAft>
              <a:buSzPts val="1800"/>
              <a:buNone/>
              <a:defRPr sz="3000">
                <a:latin typeface="Vidaloka"/>
                <a:ea typeface="Vidaloka"/>
                <a:cs typeface="Vidaloka"/>
                <a:sym typeface="Vidaloka"/>
              </a:defRPr>
            </a:lvl1pPr>
          </a:lstStyle>
          <a:p>
            <a:endParaRPr/>
          </a:p>
        </p:txBody>
      </p:sp>
      <p:cxnSp>
        <p:nvCxnSpPr>
          <p:cNvPr id="62" name="Google Shape;62;p10"/>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3" name="Google Shape;63;p10"/>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64" name="Google Shape;64;p10"/>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atin typeface="Vidaloka"/>
                <a:ea typeface="Vidaloka"/>
                <a:cs typeface="Vidaloka"/>
                <a:sym typeface="Vidaloka"/>
              </a:defRPr>
            </a:lvl1pPr>
            <a:lvl2pPr lvl="1">
              <a:buNone/>
              <a:defRPr>
                <a:latin typeface="Vidaloka"/>
                <a:ea typeface="Vidaloka"/>
                <a:cs typeface="Vidaloka"/>
                <a:sym typeface="Vidaloka"/>
              </a:defRPr>
            </a:lvl2pPr>
            <a:lvl3pPr lvl="2">
              <a:buNone/>
              <a:defRPr>
                <a:latin typeface="Vidaloka"/>
                <a:ea typeface="Vidaloka"/>
                <a:cs typeface="Vidaloka"/>
                <a:sym typeface="Vidaloka"/>
              </a:defRPr>
            </a:lvl3pPr>
            <a:lvl4pPr lvl="3">
              <a:buNone/>
              <a:defRPr>
                <a:latin typeface="Vidaloka"/>
                <a:ea typeface="Vidaloka"/>
                <a:cs typeface="Vidaloka"/>
                <a:sym typeface="Vidaloka"/>
              </a:defRPr>
            </a:lvl4pPr>
            <a:lvl5pPr lvl="4">
              <a:buNone/>
              <a:defRPr>
                <a:latin typeface="Vidaloka"/>
                <a:ea typeface="Vidaloka"/>
                <a:cs typeface="Vidaloka"/>
                <a:sym typeface="Vidaloka"/>
              </a:defRPr>
            </a:lvl5pPr>
            <a:lvl6pPr lvl="5">
              <a:buNone/>
              <a:defRPr>
                <a:latin typeface="Vidaloka"/>
                <a:ea typeface="Vidaloka"/>
                <a:cs typeface="Vidaloka"/>
                <a:sym typeface="Vidaloka"/>
              </a:defRPr>
            </a:lvl6pPr>
            <a:lvl7pPr lvl="6">
              <a:buNone/>
              <a:defRPr>
                <a:latin typeface="Vidaloka"/>
                <a:ea typeface="Vidaloka"/>
                <a:cs typeface="Vidaloka"/>
                <a:sym typeface="Vidaloka"/>
              </a:defRPr>
            </a:lvl7pPr>
            <a:lvl8pPr lvl="7">
              <a:buNone/>
              <a:defRPr>
                <a:latin typeface="Vidaloka"/>
                <a:ea typeface="Vidaloka"/>
                <a:cs typeface="Vidaloka"/>
                <a:sym typeface="Vidaloka"/>
              </a:defRPr>
            </a:lvl8pPr>
            <a:lvl9pPr lvl="8">
              <a:buNone/>
              <a:defRPr>
                <a:latin typeface="Vidaloka"/>
                <a:ea typeface="Vidaloka"/>
                <a:cs typeface="Vidaloka"/>
                <a:sym typeface="Vidaloka"/>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5"/>
        <p:cNvGrpSpPr/>
        <p:nvPr/>
      </p:nvGrpSpPr>
      <p:grpSpPr>
        <a:xfrm>
          <a:off x="0" y="0"/>
          <a:ext cx="0" cy="0"/>
          <a:chOff x="0" y="0"/>
          <a:chExt cx="0" cy="0"/>
        </a:xfrm>
      </p:grpSpPr>
      <p:sp>
        <p:nvSpPr>
          <p:cNvPr id="66" name="Google Shape;66;p11"/>
          <p:cNvSpPr txBox="1">
            <a:spLocks noGrp="1"/>
          </p:cNvSpPr>
          <p:nvPr>
            <p:ph type="title" hasCustomPrompt="1"/>
          </p:nvPr>
        </p:nvSpPr>
        <p:spPr>
          <a:xfrm>
            <a:off x="713226" y="1345363"/>
            <a:ext cx="7717500" cy="1644300"/>
          </a:xfrm>
          <a:prstGeom prst="rect">
            <a:avLst/>
          </a:prstGeom>
        </p:spPr>
        <p:txBody>
          <a:bodyPr spcFirstLastPara="1" wrap="square" lIns="91425" tIns="91425" rIns="91425" bIns="91425" anchor="t" anchorCtr="0">
            <a:noAutofit/>
          </a:bodyPr>
          <a:lstStyle>
            <a:lvl1pPr lvl="0" algn="ctr">
              <a:spcBef>
                <a:spcPts val="0"/>
              </a:spcBef>
              <a:spcAft>
                <a:spcPts val="0"/>
              </a:spcAft>
              <a:buSzPts val="12000"/>
              <a:buNone/>
              <a:defRPr sz="12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7" name="Google Shape;67;p11"/>
          <p:cNvSpPr txBox="1">
            <a:spLocks noGrp="1"/>
          </p:cNvSpPr>
          <p:nvPr>
            <p:ph type="subTitle" idx="1"/>
          </p:nvPr>
        </p:nvSpPr>
        <p:spPr>
          <a:xfrm>
            <a:off x="1514326" y="3188648"/>
            <a:ext cx="6120300" cy="375000"/>
          </a:xfrm>
          <a:prstGeom prst="rect">
            <a:avLst/>
          </a:prstGeom>
        </p:spPr>
        <p:txBody>
          <a:bodyPr spcFirstLastPara="1" wrap="square" lIns="91425" tIns="91425" rIns="91425" bIns="91425" anchor="t" anchorCtr="0">
            <a:noAutofit/>
          </a:bodyPr>
          <a:lstStyle>
            <a:lvl1pPr lvl="0" algn="ctr">
              <a:spcBef>
                <a:spcPts val="0"/>
              </a:spcBef>
              <a:spcAft>
                <a:spcPts val="0"/>
              </a:spcAft>
              <a:buSzPts val="1600"/>
              <a:buNone/>
              <a:defRPr sz="1600"/>
            </a:lvl1pPr>
            <a:lvl2pPr lvl="1" algn="ctr">
              <a:spcBef>
                <a:spcPts val="0"/>
              </a:spcBef>
              <a:spcAft>
                <a:spcPts val="0"/>
              </a:spcAft>
              <a:buSzPts val="1600"/>
              <a:buNone/>
              <a:defRPr sz="1600"/>
            </a:lvl2pPr>
            <a:lvl3pPr lvl="2" algn="ctr">
              <a:spcBef>
                <a:spcPts val="0"/>
              </a:spcBef>
              <a:spcAft>
                <a:spcPts val="0"/>
              </a:spcAft>
              <a:buSzPts val="1600"/>
              <a:buNone/>
              <a:defRPr sz="1600"/>
            </a:lvl3pPr>
            <a:lvl4pPr lvl="3" algn="ctr">
              <a:spcBef>
                <a:spcPts val="0"/>
              </a:spcBef>
              <a:spcAft>
                <a:spcPts val="0"/>
              </a:spcAft>
              <a:buSzPts val="1600"/>
              <a:buNone/>
              <a:defRPr sz="1600"/>
            </a:lvl4pPr>
            <a:lvl5pPr lvl="4" algn="ctr">
              <a:spcBef>
                <a:spcPts val="0"/>
              </a:spcBef>
              <a:spcAft>
                <a:spcPts val="0"/>
              </a:spcAft>
              <a:buSzPts val="1600"/>
              <a:buNone/>
              <a:defRPr sz="1600"/>
            </a:lvl5pPr>
            <a:lvl6pPr lvl="5" algn="ctr">
              <a:spcBef>
                <a:spcPts val="0"/>
              </a:spcBef>
              <a:spcAft>
                <a:spcPts val="0"/>
              </a:spcAft>
              <a:buSzPts val="1600"/>
              <a:buNone/>
              <a:defRPr sz="1600"/>
            </a:lvl6pPr>
            <a:lvl7pPr lvl="6" algn="ctr">
              <a:spcBef>
                <a:spcPts val="0"/>
              </a:spcBef>
              <a:spcAft>
                <a:spcPts val="0"/>
              </a:spcAft>
              <a:buSzPts val="1600"/>
              <a:buNone/>
              <a:defRPr sz="1600"/>
            </a:lvl7pPr>
            <a:lvl8pPr lvl="7" algn="ctr">
              <a:spcBef>
                <a:spcPts val="0"/>
              </a:spcBef>
              <a:spcAft>
                <a:spcPts val="0"/>
              </a:spcAft>
              <a:buSzPts val="1600"/>
              <a:buNone/>
              <a:defRPr sz="1600"/>
            </a:lvl8pPr>
            <a:lvl9pPr lvl="8" algn="ctr">
              <a:spcBef>
                <a:spcPts val="0"/>
              </a:spcBef>
              <a:spcAft>
                <a:spcPts val="0"/>
              </a:spcAft>
              <a:buSzPts val="1600"/>
              <a:buNone/>
              <a:defRPr sz="1600"/>
            </a:lvl9pPr>
          </a:lstStyle>
          <a:p>
            <a:endParaRPr/>
          </a:p>
        </p:txBody>
      </p:sp>
      <p:cxnSp>
        <p:nvCxnSpPr>
          <p:cNvPr id="68" name="Google Shape;68;p11"/>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69" name="Google Shape;69;p11"/>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70" name="Google Shape;70;p11"/>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sp>
        <p:nvSpPr>
          <p:cNvPr id="72" name="Google Shape;72;p12"/>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73"/>
        <p:cNvGrpSpPr/>
        <p:nvPr/>
      </p:nvGrpSpPr>
      <p:grpSpPr>
        <a:xfrm>
          <a:off x="0" y="0"/>
          <a:ext cx="0" cy="0"/>
          <a:chOff x="0" y="0"/>
          <a:chExt cx="0" cy="0"/>
        </a:xfrm>
      </p:grpSpPr>
      <p:sp>
        <p:nvSpPr>
          <p:cNvPr id="74" name="Google Shape;74;p13"/>
          <p:cNvSpPr txBox="1">
            <a:spLocks noGrp="1"/>
          </p:cNvSpPr>
          <p:nvPr>
            <p:ph type="title"/>
          </p:nvPr>
        </p:nvSpPr>
        <p:spPr>
          <a:xfrm>
            <a:off x="713225" y="445025"/>
            <a:ext cx="35838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5" name="Google Shape;75;p13"/>
          <p:cNvSpPr txBox="1">
            <a:spLocks noGrp="1"/>
          </p:cNvSpPr>
          <p:nvPr>
            <p:ph type="subTitle" idx="1"/>
          </p:nvPr>
        </p:nvSpPr>
        <p:spPr>
          <a:xfrm>
            <a:off x="5001001"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6" name="Google Shape;76;p13"/>
          <p:cNvSpPr txBox="1">
            <a:spLocks noGrp="1"/>
          </p:cNvSpPr>
          <p:nvPr>
            <p:ph type="subTitle" idx="2"/>
          </p:nvPr>
        </p:nvSpPr>
        <p:spPr>
          <a:xfrm>
            <a:off x="5001001" y="2255100"/>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7" name="Google Shape;77;p13"/>
          <p:cNvSpPr txBox="1">
            <a:spLocks noGrp="1"/>
          </p:cNvSpPr>
          <p:nvPr>
            <p:ph type="subTitle" idx="3"/>
          </p:nvPr>
        </p:nvSpPr>
        <p:spPr>
          <a:xfrm>
            <a:off x="1655201" y="1942925"/>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78" name="Google Shape;78;p13"/>
          <p:cNvSpPr txBox="1">
            <a:spLocks noGrp="1"/>
          </p:cNvSpPr>
          <p:nvPr>
            <p:ph type="subTitle" idx="4"/>
          </p:nvPr>
        </p:nvSpPr>
        <p:spPr>
          <a:xfrm>
            <a:off x="173225" y="893000"/>
            <a:ext cx="8501400" cy="3942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79" name="Google Shape;79;p13"/>
          <p:cNvSpPr txBox="1">
            <a:spLocks noGrp="1"/>
          </p:cNvSpPr>
          <p:nvPr>
            <p:ph type="subTitle" idx="5"/>
          </p:nvPr>
        </p:nvSpPr>
        <p:spPr>
          <a:xfrm>
            <a:off x="5001001"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0" name="Google Shape;80;p13"/>
          <p:cNvSpPr txBox="1">
            <a:spLocks noGrp="1"/>
          </p:cNvSpPr>
          <p:nvPr>
            <p:ph type="subTitle" idx="6"/>
          </p:nvPr>
        </p:nvSpPr>
        <p:spPr>
          <a:xfrm>
            <a:off x="5001001"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1" name="Google Shape;81;p13"/>
          <p:cNvSpPr txBox="1">
            <a:spLocks noGrp="1"/>
          </p:cNvSpPr>
          <p:nvPr>
            <p:ph type="subTitle" idx="7"/>
          </p:nvPr>
        </p:nvSpPr>
        <p:spPr>
          <a:xfrm>
            <a:off x="1655201" y="3723950"/>
            <a:ext cx="2486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82" name="Google Shape;82;p13"/>
          <p:cNvSpPr txBox="1">
            <a:spLocks noGrp="1"/>
          </p:cNvSpPr>
          <p:nvPr>
            <p:ph type="subTitle" idx="8"/>
          </p:nvPr>
        </p:nvSpPr>
        <p:spPr>
          <a:xfrm>
            <a:off x="1655251" y="4036125"/>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83" name="Google Shape;83;p13"/>
          <p:cNvSpPr txBox="1">
            <a:spLocks noGrp="1"/>
          </p:cNvSpPr>
          <p:nvPr>
            <p:ph type="title" idx="9" hasCustomPrompt="1"/>
          </p:nvPr>
        </p:nvSpPr>
        <p:spPr>
          <a:xfrm>
            <a:off x="2378651"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4" name="Google Shape;84;p13"/>
          <p:cNvSpPr txBox="1">
            <a:spLocks noGrp="1"/>
          </p:cNvSpPr>
          <p:nvPr>
            <p:ph type="title" idx="13" hasCustomPrompt="1"/>
          </p:nvPr>
        </p:nvSpPr>
        <p:spPr>
          <a:xfrm>
            <a:off x="5724451" y="130358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5" name="Google Shape;85;p13"/>
          <p:cNvSpPr txBox="1">
            <a:spLocks noGrp="1"/>
          </p:cNvSpPr>
          <p:nvPr>
            <p:ph type="title" idx="14" hasCustomPrompt="1"/>
          </p:nvPr>
        </p:nvSpPr>
        <p:spPr>
          <a:xfrm>
            <a:off x="2378700"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86" name="Google Shape;86;p13"/>
          <p:cNvSpPr txBox="1">
            <a:spLocks noGrp="1"/>
          </p:cNvSpPr>
          <p:nvPr>
            <p:ph type="title" idx="15" hasCustomPrompt="1"/>
          </p:nvPr>
        </p:nvSpPr>
        <p:spPr>
          <a:xfrm>
            <a:off x="5724451" y="3082738"/>
            <a:ext cx="1039200" cy="6675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cxnSp>
        <p:nvCxnSpPr>
          <p:cNvPr id="87" name="Google Shape;87;p13"/>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88" name="Google Shape;88;p13"/>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89" name="Google Shape;89;p13"/>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1">
  <p:cSld name="CUSTOM_11">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720000" y="1677218"/>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2" name="Google Shape;92;p14"/>
          <p:cNvSpPr txBox="1">
            <a:spLocks noGrp="1"/>
          </p:cNvSpPr>
          <p:nvPr>
            <p:ph type="title" idx="2" hasCustomPrompt="1"/>
          </p:nvPr>
        </p:nvSpPr>
        <p:spPr>
          <a:xfrm>
            <a:off x="1482600" y="1095325"/>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3" name="Google Shape;93;p14"/>
          <p:cNvSpPr txBox="1">
            <a:spLocks noGrp="1"/>
          </p:cNvSpPr>
          <p:nvPr>
            <p:ph type="subTitle" idx="1"/>
          </p:nvPr>
        </p:nvSpPr>
        <p:spPr>
          <a:xfrm>
            <a:off x="720000" y="2081199"/>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4" name="Google Shape;94;p14"/>
          <p:cNvSpPr txBox="1">
            <a:spLocks noGrp="1"/>
          </p:cNvSpPr>
          <p:nvPr>
            <p:ph type="title" idx="3"/>
          </p:nvPr>
        </p:nvSpPr>
        <p:spPr>
          <a:xfrm>
            <a:off x="3403800" y="1677218"/>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5" name="Google Shape;95;p14"/>
          <p:cNvSpPr txBox="1">
            <a:spLocks noGrp="1"/>
          </p:cNvSpPr>
          <p:nvPr>
            <p:ph type="title" idx="4" hasCustomPrompt="1"/>
          </p:nvPr>
        </p:nvSpPr>
        <p:spPr>
          <a:xfrm>
            <a:off x="4166400" y="1095325"/>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6" name="Google Shape;96;p14"/>
          <p:cNvSpPr txBox="1">
            <a:spLocks noGrp="1"/>
          </p:cNvSpPr>
          <p:nvPr>
            <p:ph type="subTitle" idx="5"/>
          </p:nvPr>
        </p:nvSpPr>
        <p:spPr>
          <a:xfrm>
            <a:off x="3403800" y="2081208"/>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7" name="Google Shape;97;p14"/>
          <p:cNvSpPr txBox="1">
            <a:spLocks noGrp="1"/>
          </p:cNvSpPr>
          <p:nvPr>
            <p:ph type="title" idx="6"/>
          </p:nvPr>
        </p:nvSpPr>
        <p:spPr>
          <a:xfrm>
            <a:off x="6087600" y="1677218"/>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8" name="Google Shape;98;p14"/>
          <p:cNvSpPr txBox="1">
            <a:spLocks noGrp="1"/>
          </p:cNvSpPr>
          <p:nvPr>
            <p:ph type="title" idx="7" hasCustomPrompt="1"/>
          </p:nvPr>
        </p:nvSpPr>
        <p:spPr>
          <a:xfrm>
            <a:off x="6850200" y="1095325"/>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99" name="Google Shape;99;p14"/>
          <p:cNvSpPr txBox="1">
            <a:spLocks noGrp="1"/>
          </p:cNvSpPr>
          <p:nvPr>
            <p:ph type="subTitle" idx="8"/>
          </p:nvPr>
        </p:nvSpPr>
        <p:spPr>
          <a:xfrm>
            <a:off x="6087600" y="2081208"/>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0" name="Google Shape;100;p14"/>
          <p:cNvSpPr txBox="1">
            <a:spLocks noGrp="1"/>
          </p:cNvSpPr>
          <p:nvPr>
            <p:ph type="title" idx="9"/>
          </p:nvPr>
        </p:nvSpPr>
        <p:spPr>
          <a:xfrm>
            <a:off x="720000" y="3313579"/>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1" name="Google Shape;101;p14"/>
          <p:cNvSpPr txBox="1">
            <a:spLocks noGrp="1"/>
          </p:cNvSpPr>
          <p:nvPr>
            <p:ph type="title" idx="13" hasCustomPrompt="1"/>
          </p:nvPr>
        </p:nvSpPr>
        <p:spPr>
          <a:xfrm>
            <a:off x="1482600" y="2714087"/>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2" name="Google Shape;102;p14"/>
          <p:cNvSpPr txBox="1">
            <a:spLocks noGrp="1"/>
          </p:cNvSpPr>
          <p:nvPr>
            <p:ph type="subTitle" idx="14"/>
          </p:nvPr>
        </p:nvSpPr>
        <p:spPr>
          <a:xfrm>
            <a:off x="720000" y="3705863"/>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3" name="Google Shape;103;p14"/>
          <p:cNvSpPr txBox="1">
            <a:spLocks noGrp="1"/>
          </p:cNvSpPr>
          <p:nvPr>
            <p:ph type="title" idx="15"/>
          </p:nvPr>
        </p:nvSpPr>
        <p:spPr>
          <a:xfrm>
            <a:off x="3403800" y="3313579"/>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4" name="Google Shape;104;p14"/>
          <p:cNvSpPr txBox="1">
            <a:spLocks noGrp="1"/>
          </p:cNvSpPr>
          <p:nvPr>
            <p:ph type="title" idx="16" hasCustomPrompt="1"/>
          </p:nvPr>
        </p:nvSpPr>
        <p:spPr>
          <a:xfrm>
            <a:off x="4166400" y="2714087"/>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5" name="Google Shape;105;p14"/>
          <p:cNvSpPr txBox="1">
            <a:spLocks noGrp="1"/>
          </p:cNvSpPr>
          <p:nvPr>
            <p:ph type="subTitle" idx="17"/>
          </p:nvPr>
        </p:nvSpPr>
        <p:spPr>
          <a:xfrm>
            <a:off x="3403800" y="3705863"/>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6" name="Google Shape;106;p14"/>
          <p:cNvSpPr txBox="1">
            <a:spLocks noGrp="1"/>
          </p:cNvSpPr>
          <p:nvPr>
            <p:ph type="title" idx="18"/>
          </p:nvPr>
        </p:nvSpPr>
        <p:spPr>
          <a:xfrm>
            <a:off x="6087600" y="3313579"/>
            <a:ext cx="2336400" cy="405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7" name="Google Shape;107;p14"/>
          <p:cNvSpPr txBox="1">
            <a:spLocks noGrp="1"/>
          </p:cNvSpPr>
          <p:nvPr>
            <p:ph type="title" idx="19" hasCustomPrompt="1"/>
          </p:nvPr>
        </p:nvSpPr>
        <p:spPr>
          <a:xfrm>
            <a:off x="6850200" y="2714087"/>
            <a:ext cx="811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38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r>
              <a:t>xx%</a:t>
            </a:r>
          </a:p>
        </p:txBody>
      </p:sp>
      <p:sp>
        <p:nvSpPr>
          <p:cNvPr id="108" name="Google Shape;108;p14"/>
          <p:cNvSpPr txBox="1">
            <a:spLocks noGrp="1"/>
          </p:cNvSpPr>
          <p:nvPr>
            <p:ph type="subTitle" idx="20"/>
          </p:nvPr>
        </p:nvSpPr>
        <p:spPr>
          <a:xfrm>
            <a:off x="6087600" y="3705863"/>
            <a:ext cx="2336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09" name="Google Shape;109;p14"/>
          <p:cNvSpPr txBox="1">
            <a:spLocks noGrp="1"/>
          </p:cNvSpPr>
          <p:nvPr>
            <p:ph type="title" idx="21"/>
          </p:nvPr>
        </p:nvSpPr>
        <p:spPr>
          <a:xfrm>
            <a:off x="2332401" y="445025"/>
            <a:ext cx="44793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110" name="Google Shape;110;p14"/>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11" name="Google Shape;111;p14"/>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112" name="Google Shape;112;p14"/>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2">
    <p:spTree>
      <p:nvGrpSpPr>
        <p:cNvPr id="1" name="Shape 113"/>
        <p:cNvGrpSpPr/>
        <p:nvPr/>
      </p:nvGrpSpPr>
      <p:grpSpPr>
        <a:xfrm>
          <a:off x="0" y="0"/>
          <a:ext cx="0" cy="0"/>
          <a:chOff x="0" y="0"/>
          <a:chExt cx="0" cy="0"/>
        </a:xfrm>
      </p:grpSpPr>
      <p:sp>
        <p:nvSpPr>
          <p:cNvPr id="114" name="Google Shape;114;p15"/>
          <p:cNvSpPr txBox="1">
            <a:spLocks noGrp="1"/>
          </p:cNvSpPr>
          <p:nvPr>
            <p:ph type="title"/>
          </p:nvPr>
        </p:nvSpPr>
        <p:spPr>
          <a:xfrm>
            <a:off x="2410500" y="2808253"/>
            <a:ext cx="4323000" cy="49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800"/>
              <a:buNone/>
              <a:defRPr/>
            </a:lvl1pPr>
            <a:lvl2pPr lvl="1" algn="ctr" rtl="0">
              <a:spcBef>
                <a:spcPts val="0"/>
              </a:spcBef>
              <a:spcAft>
                <a:spcPts val="0"/>
              </a:spcAft>
              <a:buSzPts val="4800"/>
              <a:buFont typeface="Crimson Text"/>
              <a:buNone/>
              <a:defRPr sz="4800">
                <a:latin typeface="Crimson Text"/>
                <a:ea typeface="Crimson Text"/>
                <a:cs typeface="Crimson Text"/>
                <a:sym typeface="Crimson Text"/>
              </a:defRPr>
            </a:lvl2pPr>
            <a:lvl3pPr lvl="2" algn="ctr" rtl="0">
              <a:spcBef>
                <a:spcPts val="0"/>
              </a:spcBef>
              <a:spcAft>
                <a:spcPts val="0"/>
              </a:spcAft>
              <a:buSzPts val="4800"/>
              <a:buFont typeface="Crimson Text"/>
              <a:buNone/>
              <a:defRPr sz="4800">
                <a:latin typeface="Crimson Text"/>
                <a:ea typeface="Crimson Text"/>
                <a:cs typeface="Crimson Text"/>
                <a:sym typeface="Crimson Text"/>
              </a:defRPr>
            </a:lvl3pPr>
            <a:lvl4pPr lvl="3" algn="ctr" rtl="0">
              <a:spcBef>
                <a:spcPts val="0"/>
              </a:spcBef>
              <a:spcAft>
                <a:spcPts val="0"/>
              </a:spcAft>
              <a:buSzPts val="4800"/>
              <a:buFont typeface="Crimson Text"/>
              <a:buNone/>
              <a:defRPr sz="4800">
                <a:latin typeface="Crimson Text"/>
                <a:ea typeface="Crimson Text"/>
                <a:cs typeface="Crimson Text"/>
                <a:sym typeface="Crimson Text"/>
              </a:defRPr>
            </a:lvl4pPr>
            <a:lvl5pPr lvl="4" algn="ctr" rtl="0">
              <a:spcBef>
                <a:spcPts val="0"/>
              </a:spcBef>
              <a:spcAft>
                <a:spcPts val="0"/>
              </a:spcAft>
              <a:buSzPts val="4800"/>
              <a:buFont typeface="Crimson Text"/>
              <a:buNone/>
              <a:defRPr sz="4800">
                <a:latin typeface="Crimson Text"/>
                <a:ea typeface="Crimson Text"/>
                <a:cs typeface="Crimson Text"/>
                <a:sym typeface="Crimson Text"/>
              </a:defRPr>
            </a:lvl5pPr>
            <a:lvl6pPr lvl="5" algn="ctr" rtl="0">
              <a:spcBef>
                <a:spcPts val="0"/>
              </a:spcBef>
              <a:spcAft>
                <a:spcPts val="0"/>
              </a:spcAft>
              <a:buSzPts val="4800"/>
              <a:buFont typeface="Crimson Text"/>
              <a:buNone/>
              <a:defRPr sz="4800">
                <a:latin typeface="Crimson Text"/>
                <a:ea typeface="Crimson Text"/>
                <a:cs typeface="Crimson Text"/>
                <a:sym typeface="Crimson Text"/>
              </a:defRPr>
            </a:lvl6pPr>
            <a:lvl7pPr lvl="6" algn="ctr" rtl="0">
              <a:spcBef>
                <a:spcPts val="0"/>
              </a:spcBef>
              <a:spcAft>
                <a:spcPts val="0"/>
              </a:spcAft>
              <a:buSzPts val="4800"/>
              <a:buFont typeface="Crimson Text"/>
              <a:buNone/>
              <a:defRPr sz="4800">
                <a:latin typeface="Crimson Text"/>
                <a:ea typeface="Crimson Text"/>
                <a:cs typeface="Crimson Text"/>
                <a:sym typeface="Crimson Text"/>
              </a:defRPr>
            </a:lvl7pPr>
            <a:lvl8pPr lvl="7" algn="ctr" rtl="0">
              <a:spcBef>
                <a:spcPts val="0"/>
              </a:spcBef>
              <a:spcAft>
                <a:spcPts val="0"/>
              </a:spcAft>
              <a:buSzPts val="4800"/>
              <a:buFont typeface="Crimson Text"/>
              <a:buNone/>
              <a:defRPr sz="4800">
                <a:latin typeface="Crimson Text"/>
                <a:ea typeface="Crimson Text"/>
                <a:cs typeface="Crimson Text"/>
                <a:sym typeface="Crimson Text"/>
              </a:defRPr>
            </a:lvl8pPr>
            <a:lvl9pPr lvl="8" algn="ctr" rtl="0">
              <a:spcBef>
                <a:spcPts val="0"/>
              </a:spcBef>
              <a:spcAft>
                <a:spcPts val="0"/>
              </a:spcAft>
              <a:buSzPts val="4800"/>
              <a:buFont typeface="Crimson Text"/>
              <a:buNone/>
              <a:defRPr sz="4800">
                <a:latin typeface="Crimson Text"/>
                <a:ea typeface="Crimson Text"/>
                <a:cs typeface="Crimson Text"/>
                <a:sym typeface="Crimson Text"/>
              </a:defRPr>
            </a:lvl9pPr>
          </a:lstStyle>
          <a:p>
            <a:endParaRPr/>
          </a:p>
        </p:txBody>
      </p:sp>
      <p:sp>
        <p:nvSpPr>
          <p:cNvPr id="115" name="Google Shape;115;p15"/>
          <p:cNvSpPr txBox="1">
            <a:spLocks noGrp="1"/>
          </p:cNvSpPr>
          <p:nvPr>
            <p:ph type="subTitle" idx="1"/>
          </p:nvPr>
        </p:nvSpPr>
        <p:spPr>
          <a:xfrm>
            <a:off x="1842900" y="1661963"/>
            <a:ext cx="5458200" cy="99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16" name="Google Shape;116;p15"/>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17" name="Google Shape;117;p15"/>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118" name="Google Shape;118;p15"/>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1">
  <p:cSld name="CUSTOM_12">
    <p:spTree>
      <p:nvGrpSpPr>
        <p:cNvPr id="1" name="Shape 119"/>
        <p:cNvGrpSpPr/>
        <p:nvPr/>
      </p:nvGrpSpPr>
      <p:grpSpPr>
        <a:xfrm>
          <a:off x="0" y="0"/>
          <a:ext cx="0" cy="0"/>
          <a:chOff x="0" y="0"/>
          <a:chExt cx="0" cy="0"/>
        </a:xfrm>
      </p:grpSpPr>
      <p:sp>
        <p:nvSpPr>
          <p:cNvPr id="120" name="Google Shape;120;p16"/>
          <p:cNvSpPr txBox="1">
            <a:spLocks noGrp="1"/>
          </p:cNvSpPr>
          <p:nvPr>
            <p:ph type="title"/>
          </p:nvPr>
        </p:nvSpPr>
        <p:spPr>
          <a:xfrm>
            <a:off x="699900" y="2821263"/>
            <a:ext cx="4323000" cy="4977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a:lvl1pPr>
            <a:lvl2pPr lvl="1" algn="ctr" rtl="0">
              <a:spcBef>
                <a:spcPts val="0"/>
              </a:spcBef>
              <a:spcAft>
                <a:spcPts val="0"/>
              </a:spcAft>
              <a:buSzPts val="4800"/>
              <a:buFont typeface="Crimson Text"/>
              <a:buNone/>
              <a:defRPr sz="4800">
                <a:latin typeface="Crimson Text"/>
                <a:ea typeface="Crimson Text"/>
                <a:cs typeface="Crimson Text"/>
                <a:sym typeface="Crimson Text"/>
              </a:defRPr>
            </a:lvl2pPr>
            <a:lvl3pPr lvl="2" algn="ctr" rtl="0">
              <a:spcBef>
                <a:spcPts val="0"/>
              </a:spcBef>
              <a:spcAft>
                <a:spcPts val="0"/>
              </a:spcAft>
              <a:buSzPts val="4800"/>
              <a:buFont typeface="Crimson Text"/>
              <a:buNone/>
              <a:defRPr sz="4800">
                <a:latin typeface="Crimson Text"/>
                <a:ea typeface="Crimson Text"/>
                <a:cs typeface="Crimson Text"/>
                <a:sym typeface="Crimson Text"/>
              </a:defRPr>
            </a:lvl3pPr>
            <a:lvl4pPr lvl="3" algn="ctr" rtl="0">
              <a:spcBef>
                <a:spcPts val="0"/>
              </a:spcBef>
              <a:spcAft>
                <a:spcPts val="0"/>
              </a:spcAft>
              <a:buSzPts val="4800"/>
              <a:buFont typeface="Crimson Text"/>
              <a:buNone/>
              <a:defRPr sz="4800">
                <a:latin typeface="Crimson Text"/>
                <a:ea typeface="Crimson Text"/>
                <a:cs typeface="Crimson Text"/>
                <a:sym typeface="Crimson Text"/>
              </a:defRPr>
            </a:lvl4pPr>
            <a:lvl5pPr lvl="4" algn="ctr" rtl="0">
              <a:spcBef>
                <a:spcPts val="0"/>
              </a:spcBef>
              <a:spcAft>
                <a:spcPts val="0"/>
              </a:spcAft>
              <a:buSzPts val="4800"/>
              <a:buFont typeface="Crimson Text"/>
              <a:buNone/>
              <a:defRPr sz="4800">
                <a:latin typeface="Crimson Text"/>
                <a:ea typeface="Crimson Text"/>
                <a:cs typeface="Crimson Text"/>
                <a:sym typeface="Crimson Text"/>
              </a:defRPr>
            </a:lvl5pPr>
            <a:lvl6pPr lvl="5" algn="ctr" rtl="0">
              <a:spcBef>
                <a:spcPts val="0"/>
              </a:spcBef>
              <a:spcAft>
                <a:spcPts val="0"/>
              </a:spcAft>
              <a:buSzPts val="4800"/>
              <a:buFont typeface="Crimson Text"/>
              <a:buNone/>
              <a:defRPr sz="4800">
                <a:latin typeface="Crimson Text"/>
                <a:ea typeface="Crimson Text"/>
                <a:cs typeface="Crimson Text"/>
                <a:sym typeface="Crimson Text"/>
              </a:defRPr>
            </a:lvl6pPr>
            <a:lvl7pPr lvl="6" algn="ctr" rtl="0">
              <a:spcBef>
                <a:spcPts val="0"/>
              </a:spcBef>
              <a:spcAft>
                <a:spcPts val="0"/>
              </a:spcAft>
              <a:buSzPts val="4800"/>
              <a:buFont typeface="Crimson Text"/>
              <a:buNone/>
              <a:defRPr sz="4800">
                <a:latin typeface="Crimson Text"/>
                <a:ea typeface="Crimson Text"/>
                <a:cs typeface="Crimson Text"/>
                <a:sym typeface="Crimson Text"/>
              </a:defRPr>
            </a:lvl7pPr>
            <a:lvl8pPr lvl="7" algn="ctr" rtl="0">
              <a:spcBef>
                <a:spcPts val="0"/>
              </a:spcBef>
              <a:spcAft>
                <a:spcPts val="0"/>
              </a:spcAft>
              <a:buSzPts val="4800"/>
              <a:buFont typeface="Crimson Text"/>
              <a:buNone/>
              <a:defRPr sz="4800">
                <a:latin typeface="Crimson Text"/>
                <a:ea typeface="Crimson Text"/>
                <a:cs typeface="Crimson Text"/>
                <a:sym typeface="Crimson Text"/>
              </a:defRPr>
            </a:lvl8pPr>
            <a:lvl9pPr lvl="8" algn="ctr" rtl="0">
              <a:spcBef>
                <a:spcPts val="0"/>
              </a:spcBef>
              <a:spcAft>
                <a:spcPts val="0"/>
              </a:spcAft>
              <a:buSzPts val="4800"/>
              <a:buFont typeface="Crimson Text"/>
              <a:buNone/>
              <a:defRPr sz="4800">
                <a:latin typeface="Crimson Text"/>
                <a:ea typeface="Crimson Text"/>
                <a:cs typeface="Crimson Text"/>
                <a:sym typeface="Crimson Text"/>
              </a:defRPr>
            </a:lvl9pPr>
          </a:lstStyle>
          <a:p>
            <a:endParaRPr/>
          </a:p>
        </p:txBody>
      </p:sp>
      <p:sp>
        <p:nvSpPr>
          <p:cNvPr id="121" name="Google Shape;121;p16"/>
          <p:cNvSpPr txBox="1">
            <a:spLocks noGrp="1"/>
          </p:cNvSpPr>
          <p:nvPr>
            <p:ph type="subTitle" idx="1"/>
          </p:nvPr>
        </p:nvSpPr>
        <p:spPr>
          <a:xfrm>
            <a:off x="699900" y="1675902"/>
            <a:ext cx="5458200" cy="997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20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22" name="Google Shape;122;p16"/>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3" name="Google Shape;123;p16"/>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124" name="Google Shape;124;p16"/>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p:cSld name="CUSTOM_13">
    <p:spTree>
      <p:nvGrpSpPr>
        <p:cNvPr id="1" name="Shape 125"/>
        <p:cNvGrpSpPr/>
        <p:nvPr/>
      </p:nvGrpSpPr>
      <p:grpSpPr>
        <a:xfrm>
          <a:off x="0" y="0"/>
          <a:ext cx="0" cy="0"/>
          <a:chOff x="0" y="0"/>
          <a:chExt cx="0" cy="0"/>
        </a:xfrm>
      </p:grpSpPr>
      <p:sp>
        <p:nvSpPr>
          <p:cNvPr id="126" name="Google Shape;126;p17"/>
          <p:cNvSpPr txBox="1">
            <a:spLocks noGrp="1"/>
          </p:cNvSpPr>
          <p:nvPr>
            <p:ph type="subTitle" idx="1"/>
          </p:nvPr>
        </p:nvSpPr>
        <p:spPr>
          <a:xfrm>
            <a:off x="2648400" y="1682000"/>
            <a:ext cx="3847200" cy="2379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Char char="●"/>
              <a:defRPr sz="1400"/>
            </a:lvl1pPr>
            <a:lvl2pPr lvl="1" algn="ctr" rtl="0">
              <a:spcBef>
                <a:spcPts val="0"/>
              </a:spcBef>
              <a:spcAft>
                <a:spcPts val="0"/>
              </a:spcAft>
              <a:buClr>
                <a:schemeClr val="dk1"/>
              </a:buClr>
              <a:buSzPts val="1400"/>
              <a:buChar char="○"/>
              <a:defRPr/>
            </a:lvl2pPr>
            <a:lvl3pPr lvl="2" algn="ctr" rtl="0">
              <a:spcBef>
                <a:spcPts val="0"/>
              </a:spcBef>
              <a:spcAft>
                <a:spcPts val="0"/>
              </a:spcAft>
              <a:buClr>
                <a:schemeClr val="dk1"/>
              </a:buClr>
              <a:buSzPts val="1400"/>
              <a:buChar char="■"/>
              <a:defRPr/>
            </a:lvl3pPr>
            <a:lvl4pPr lvl="3" algn="ctr" rtl="0">
              <a:spcBef>
                <a:spcPts val="0"/>
              </a:spcBef>
              <a:spcAft>
                <a:spcPts val="0"/>
              </a:spcAft>
              <a:buClr>
                <a:schemeClr val="dk1"/>
              </a:buClr>
              <a:buSzPts val="1400"/>
              <a:buChar char="●"/>
              <a:defRPr/>
            </a:lvl4pPr>
            <a:lvl5pPr lvl="4" algn="ctr" rtl="0">
              <a:spcBef>
                <a:spcPts val="0"/>
              </a:spcBef>
              <a:spcAft>
                <a:spcPts val="0"/>
              </a:spcAft>
              <a:buClr>
                <a:schemeClr val="dk1"/>
              </a:buClr>
              <a:buSzPts val="1400"/>
              <a:buChar char="○"/>
              <a:defRPr/>
            </a:lvl5pPr>
            <a:lvl6pPr lvl="5" algn="ctr" rtl="0">
              <a:spcBef>
                <a:spcPts val="0"/>
              </a:spcBef>
              <a:spcAft>
                <a:spcPts val="0"/>
              </a:spcAft>
              <a:buClr>
                <a:schemeClr val="dk1"/>
              </a:buClr>
              <a:buSzPts val="1400"/>
              <a:buChar char="■"/>
              <a:defRPr/>
            </a:lvl6pPr>
            <a:lvl7pPr lvl="6" algn="ctr" rtl="0">
              <a:spcBef>
                <a:spcPts val="0"/>
              </a:spcBef>
              <a:spcAft>
                <a:spcPts val="0"/>
              </a:spcAft>
              <a:buClr>
                <a:schemeClr val="dk1"/>
              </a:buClr>
              <a:buSzPts val="1400"/>
              <a:buChar char="●"/>
              <a:defRPr/>
            </a:lvl7pPr>
            <a:lvl8pPr lvl="7" algn="ctr" rtl="0">
              <a:spcBef>
                <a:spcPts val="0"/>
              </a:spcBef>
              <a:spcAft>
                <a:spcPts val="0"/>
              </a:spcAft>
              <a:buClr>
                <a:schemeClr val="dk1"/>
              </a:buClr>
              <a:buSzPts val="1400"/>
              <a:buChar char="○"/>
              <a:defRPr/>
            </a:lvl8pPr>
            <a:lvl9pPr lvl="8" algn="ctr" rtl="0">
              <a:spcBef>
                <a:spcPts val="0"/>
              </a:spcBef>
              <a:spcAft>
                <a:spcPts val="0"/>
              </a:spcAft>
              <a:buClr>
                <a:schemeClr val="dk1"/>
              </a:buClr>
              <a:buSzPts val="1400"/>
              <a:buChar char="■"/>
              <a:defRPr/>
            </a:lvl9pPr>
          </a:lstStyle>
          <a:p>
            <a:endParaRPr/>
          </a:p>
        </p:txBody>
      </p:sp>
      <p:sp>
        <p:nvSpPr>
          <p:cNvPr id="127" name="Google Shape;127;p17"/>
          <p:cNvSpPr txBox="1">
            <a:spLocks noGrp="1"/>
          </p:cNvSpPr>
          <p:nvPr>
            <p:ph type="title"/>
          </p:nvPr>
        </p:nvSpPr>
        <p:spPr>
          <a:xfrm>
            <a:off x="1732051" y="445025"/>
            <a:ext cx="5679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cxnSp>
        <p:nvCxnSpPr>
          <p:cNvPr id="128" name="Google Shape;128;p17"/>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29" name="Google Shape;129;p17"/>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30" name="Google Shape;130;p17"/>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31" name="Google Shape;131;p17"/>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132" name="Google Shape;132;p17"/>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1">
  <p:cSld name="CUSTOM_3">
    <p:spTree>
      <p:nvGrpSpPr>
        <p:cNvPr id="1" name="Shape 133"/>
        <p:cNvGrpSpPr/>
        <p:nvPr/>
      </p:nvGrpSpPr>
      <p:grpSpPr>
        <a:xfrm>
          <a:off x="0" y="0"/>
          <a:ext cx="0" cy="0"/>
          <a:chOff x="0" y="0"/>
          <a:chExt cx="0" cy="0"/>
        </a:xfrm>
      </p:grpSpPr>
      <p:sp>
        <p:nvSpPr>
          <p:cNvPr id="134" name="Google Shape;134;p18"/>
          <p:cNvSpPr txBox="1">
            <a:spLocks noGrp="1"/>
          </p:cNvSpPr>
          <p:nvPr>
            <p:ph type="title"/>
          </p:nvPr>
        </p:nvSpPr>
        <p:spPr>
          <a:xfrm>
            <a:off x="1994851" y="1482825"/>
            <a:ext cx="5154300" cy="1291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9000"/>
              <a:buNone/>
              <a:defRPr sz="9000"/>
            </a:lvl1pPr>
            <a:lvl2pPr lvl="1" algn="ctr" rtl="0">
              <a:spcBef>
                <a:spcPts val="0"/>
              </a:spcBef>
              <a:spcAft>
                <a:spcPts val="0"/>
              </a:spcAft>
              <a:buSzPts val="9000"/>
              <a:buNone/>
              <a:defRPr sz="9000"/>
            </a:lvl2pPr>
            <a:lvl3pPr lvl="2" algn="ctr" rtl="0">
              <a:spcBef>
                <a:spcPts val="0"/>
              </a:spcBef>
              <a:spcAft>
                <a:spcPts val="0"/>
              </a:spcAft>
              <a:buSzPts val="9000"/>
              <a:buNone/>
              <a:defRPr sz="9000"/>
            </a:lvl3pPr>
            <a:lvl4pPr lvl="3" algn="ctr" rtl="0">
              <a:spcBef>
                <a:spcPts val="0"/>
              </a:spcBef>
              <a:spcAft>
                <a:spcPts val="0"/>
              </a:spcAft>
              <a:buSzPts val="9000"/>
              <a:buNone/>
              <a:defRPr sz="9000"/>
            </a:lvl4pPr>
            <a:lvl5pPr lvl="4" algn="ctr" rtl="0">
              <a:spcBef>
                <a:spcPts val="0"/>
              </a:spcBef>
              <a:spcAft>
                <a:spcPts val="0"/>
              </a:spcAft>
              <a:buSzPts val="9000"/>
              <a:buNone/>
              <a:defRPr sz="9000"/>
            </a:lvl5pPr>
            <a:lvl6pPr lvl="5" algn="ctr" rtl="0">
              <a:spcBef>
                <a:spcPts val="0"/>
              </a:spcBef>
              <a:spcAft>
                <a:spcPts val="0"/>
              </a:spcAft>
              <a:buSzPts val="9000"/>
              <a:buNone/>
              <a:defRPr sz="9000"/>
            </a:lvl6pPr>
            <a:lvl7pPr lvl="6" algn="ctr" rtl="0">
              <a:spcBef>
                <a:spcPts val="0"/>
              </a:spcBef>
              <a:spcAft>
                <a:spcPts val="0"/>
              </a:spcAft>
              <a:buSzPts val="9000"/>
              <a:buNone/>
              <a:defRPr sz="9000"/>
            </a:lvl7pPr>
            <a:lvl8pPr lvl="7" algn="ctr" rtl="0">
              <a:spcBef>
                <a:spcPts val="0"/>
              </a:spcBef>
              <a:spcAft>
                <a:spcPts val="0"/>
              </a:spcAft>
              <a:buSzPts val="9000"/>
              <a:buNone/>
              <a:defRPr sz="9000"/>
            </a:lvl8pPr>
            <a:lvl9pPr lvl="8" algn="ctr" rtl="0">
              <a:spcBef>
                <a:spcPts val="0"/>
              </a:spcBef>
              <a:spcAft>
                <a:spcPts val="0"/>
              </a:spcAft>
              <a:buSzPts val="9000"/>
              <a:buNone/>
              <a:defRPr sz="9000"/>
            </a:lvl9pPr>
          </a:lstStyle>
          <a:p>
            <a:endParaRPr/>
          </a:p>
        </p:txBody>
      </p:sp>
      <p:sp>
        <p:nvSpPr>
          <p:cNvPr id="135" name="Google Shape;135;p18"/>
          <p:cNvSpPr txBox="1">
            <a:spLocks noGrp="1"/>
          </p:cNvSpPr>
          <p:nvPr>
            <p:ph type="subTitle" idx="1"/>
          </p:nvPr>
        </p:nvSpPr>
        <p:spPr>
          <a:xfrm>
            <a:off x="2299500" y="2972150"/>
            <a:ext cx="4545000" cy="554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cxnSp>
        <p:nvCxnSpPr>
          <p:cNvPr id="136" name="Google Shape;136;p18"/>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37" name="Google Shape;137;p18"/>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138" name="Google Shape;138;p18"/>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2">
  <p:cSld name="CUSTOM_14">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3742851" y="1549875"/>
            <a:ext cx="4545000" cy="1291200"/>
          </a:xfrm>
          <a:prstGeom prst="rect">
            <a:avLst/>
          </a:prstGeom>
        </p:spPr>
        <p:txBody>
          <a:bodyPr spcFirstLastPara="1" wrap="square" lIns="91425" tIns="91425" rIns="91425" bIns="91425" anchor="t" anchorCtr="0">
            <a:noAutofit/>
          </a:bodyPr>
          <a:lstStyle>
            <a:lvl1pPr lvl="0" rtl="0">
              <a:spcBef>
                <a:spcPts val="0"/>
              </a:spcBef>
              <a:spcAft>
                <a:spcPts val="0"/>
              </a:spcAft>
              <a:buSzPts val="9000"/>
              <a:buNone/>
              <a:defRPr sz="9000"/>
            </a:lvl1pPr>
            <a:lvl2pPr lvl="1" rtl="0">
              <a:spcBef>
                <a:spcPts val="0"/>
              </a:spcBef>
              <a:spcAft>
                <a:spcPts val="0"/>
              </a:spcAft>
              <a:buSzPts val="9000"/>
              <a:buNone/>
              <a:defRPr sz="9000"/>
            </a:lvl2pPr>
            <a:lvl3pPr lvl="2" rtl="0">
              <a:spcBef>
                <a:spcPts val="0"/>
              </a:spcBef>
              <a:spcAft>
                <a:spcPts val="0"/>
              </a:spcAft>
              <a:buSzPts val="9000"/>
              <a:buNone/>
              <a:defRPr sz="9000"/>
            </a:lvl3pPr>
            <a:lvl4pPr lvl="3" rtl="0">
              <a:spcBef>
                <a:spcPts val="0"/>
              </a:spcBef>
              <a:spcAft>
                <a:spcPts val="0"/>
              </a:spcAft>
              <a:buSzPts val="9000"/>
              <a:buNone/>
              <a:defRPr sz="9000"/>
            </a:lvl4pPr>
            <a:lvl5pPr lvl="4" rtl="0">
              <a:spcBef>
                <a:spcPts val="0"/>
              </a:spcBef>
              <a:spcAft>
                <a:spcPts val="0"/>
              </a:spcAft>
              <a:buSzPts val="9000"/>
              <a:buNone/>
              <a:defRPr sz="9000"/>
            </a:lvl5pPr>
            <a:lvl6pPr lvl="5" rtl="0">
              <a:spcBef>
                <a:spcPts val="0"/>
              </a:spcBef>
              <a:spcAft>
                <a:spcPts val="0"/>
              </a:spcAft>
              <a:buSzPts val="9000"/>
              <a:buNone/>
              <a:defRPr sz="9000"/>
            </a:lvl6pPr>
            <a:lvl7pPr lvl="6" rtl="0">
              <a:spcBef>
                <a:spcPts val="0"/>
              </a:spcBef>
              <a:spcAft>
                <a:spcPts val="0"/>
              </a:spcAft>
              <a:buSzPts val="9000"/>
              <a:buNone/>
              <a:defRPr sz="9000"/>
            </a:lvl7pPr>
            <a:lvl8pPr lvl="7" rtl="0">
              <a:spcBef>
                <a:spcPts val="0"/>
              </a:spcBef>
              <a:spcAft>
                <a:spcPts val="0"/>
              </a:spcAft>
              <a:buSzPts val="9000"/>
              <a:buNone/>
              <a:defRPr sz="9000"/>
            </a:lvl8pPr>
            <a:lvl9pPr lvl="8" rtl="0">
              <a:spcBef>
                <a:spcPts val="0"/>
              </a:spcBef>
              <a:spcAft>
                <a:spcPts val="0"/>
              </a:spcAft>
              <a:buSzPts val="9000"/>
              <a:buNone/>
              <a:defRPr sz="9000"/>
            </a:lvl9pPr>
          </a:lstStyle>
          <a:p>
            <a:endParaRPr/>
          </a:p>
        </p:txBody>
      </p:sp>
      <p:sp>
        <p:nvSpPr>
          <p:cNvPr id="141" name="Google Shape;141;p19"/>
          <p:cNvSpPr txBox="1">
            <a:spLocks noGrp="1"/>
          </p:cNvSpPr>
          <p:nvPr>
            <p:ph type="subTitle" idx="1"/>
          </p:nvPr>
        </p:nvSpPr>
        <p:spPr>
          <a:xfrm>
            <a:off x="3742851" y="3039213"/>
            <a:ext cx="4545000" cy="554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8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a:endParaRPr/>
          </a:p>
        </p:txBody>
      </p:sp>
      <p:cxnSp>
        <p:nvCxnSpPr>
          <p:cNvPr id="142" name="Google Shape;142;p19"/>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3" name="Google Shape;143;p19"/>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44" name="Google Shape;144;p19"/>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45" name="Google Shape;145;p19"/>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46" name="Google Shape;146;p19"/>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47" name="Google Shape;147;p19"/>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148" name="Google Shape;148;p19"/>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1">
  <p:cSld name="CUSTOM_15">
    <p:spTree>
      <p:nvGrpSpPr>
        <p:cNvPr id="1" name="Shape 149"/>
        <p:cNvGrpSpPr/>
        <p:nvPr/>
      </p:nvGrpSpPr>
      <p:grpSpPr>
        <a:xfrm>
          <a:off x="0" y="0"/>
          <a:ext cx="0" cy="0"/>
          <a:chOff x="0" y="0"/>
          <a:chExt cx="0" cy="0"/>
        </a:xfrm>
      </p:grpSpPr>
      <p:sp>
        <p:nvSpPr>
          <p:cNvPr id="150" name="Google Shape;150;p20"/>
          <p:cNvSpPr txBox="1">
            <a:spLocks noGrp="1"/>
          </p:cNvSpPr>
          <p:nvPr>
            <p:ph type="title"/>
          </p:nvPr>
        </p:nvSpPr>
        <p:spPr>
          <a:xfrm>
            <a:off x="1677926" y="2511803"/>
            <a:ext cx="3714900" cy="805800"/>
          </a:xfrm>
          <a:prstGeom prst="rect">
            <a:avLst/>
          </a:prstGeom>
          <a:noFill/>
        </p:spPr>
        <p:txBody>
          <a:bodyPr spcFirstLastPara="1" wrap="square" lIns="91425" tIns="91425" rIns="91425" bIns="91425" anchor="t" anchorCtr="0">
            <a:noAutofit/>
          </a:bodyPr>
          <a:lstStyle>
            <a:lvl1pPr lvl="0" algn="r" rtl="0">
              <a:spcBef>
                <a:spcPts val="0"/>
              </a:spcBef>
              <a:spcAft>
                <a:spcPts val="0"/>
              </a:spcAft>
              <a:buClr>
                <a:schemeClr val="accent4"/>
              </a:buClr>
              <a:buSzPts val="3600"/>
              <a:buNone/>
              <a:defRPr sz="50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1" name="Google Shape;151;p20"/>
          <p:cNvSpPr txBox="1">
            <a:spLocks noGrp="1"/>
          </p:cNvSpPr>
          <p:nvPr>
            <p:ph type="title" idx="2" hasCustomPrompt="1"/>
          </p:nvPr>
        </p:nvSpPr>
        <p:spPr>
          <a:xfrm>
            <a:off x="3741926" y="1484693"/>
            <a:ext cx="1650900" cy="978300"/>
          </a:xfrm>
          <a:prstGeom prst="rect">
            <a:avLst/>
          </a:prstGeom>
        </p:spPr>
        <p:txBody>
          <a:bodyPr spcFirstLastPara="1" wrap="square" lIns="91425" tIns="91425" rIns="91425" bIns="91425" anchor="t" anchorCtr="0">
            <a:noAutofit/>
          </a:bodyPr>
          <a:lstStyle>
            <a:lvl1pPr lvl="0" algn="r" rtl="0">
              <a:spcBef>
                <a:spcPts val="0"/>
              </a:spcBef>
              <a:spcAft>
                <a:spcPts val="0"/>
              </a:spcAft>
              <a:buSzPts val="6000"/>
              <a:buNone/>
              <a:defRPr sz="7000">
                <a:solidFill>
                  <a:schemeClr val="accent1"/>
                </a:solidFill>
              </a:defRPr>
            </a:lvl1pPr>
            <a:lvl2pPr lvl="1" algn="ctr" rtl="0">
              <a:spcBef>
                <a:spcPts val="0"/>
              </a:spcBef>
              <a:spcAft>
                <a:spcPts val="0"/>
              </a:spcAft>
              <a:buSzPts val="6000"/>
              <a:buNone/>
              <a:defRPr sz="6000" b="1"/>
            </a:lvl2pPr>
            <a:lvl3pPr lvl="2" algn="ctr" rtl="0">
              <a:spcBef>
                <a:spcPts val="0"/>
              </a:spcBef>
              <a:spcAft>
                <a:spcPts val="0"/>
              </a:spcAft>
              <a:buSzPts val="6000"/>
              <a:buNone/>
              <a:defRPr sz="6000" b="1"/>
            </a:lvl3pPr>
            <a:lvl4pPr lvl="3" algn="ctr" rtl="0">
              <a:spcBef>
                <a:spcPts val="0"/>
              </a:spcBef>
              <a:spcAft>
                <a:spcPts val="0"/>
              </a:spcAft>
              <a:buSzPts val="6000"/>
              <a:buNone/>
              <a:defRPr sz="6000" b="1"/>
            </a:lvl4pPr>
            <a:lvl5pPr lvl="4" algn="ctr" rtl="0">
              <a:spcBef>
                <a:spcPts val="0"/>
              </a:spcBef>
              <a:spcAft>
                <a:spcPts val="0"/>
              </a:spcAft>
              <a:buSzPts val="6000"/>
              <a:buNone/>
              <a:defRPr sz="6000" b="1"/>
            </a:lvl5pPr>
            <a:lvl6pPr lvl="5" algn="ctr" rtl="0">
              <a:spcBef>
                <a:spcPts val="0"/>
              </a:spcBef>
              <a:spcAft>
                <a:spcPts val="0"/>
              </a:spcAft>
              <a:buSzPts val="6000"/>
              <a:buNone/>
              <a:defRPr sz="6000" b="1"/>
            </a:lvl6pPr>
            <a:lvl7pPr lvl="6" algn="ctr" rtl="0">
              <a:spcBef>
                <a:spcPts val="0"/>
              </a:spcBef>
              <a:spcAft>
                <a:spcPts val="0"/>
              </a:spcAft>
              <a:buSzPts val="6000"/>
              <a:buNone/>
              <a:defRPr sz="6000" b="1"/>
            </a:lvl7pPr>
            <a:lvl8pPr lvl="7" algn="ctr" rtl="0">
              <a:spcBef>
                <a:spcPts val="0"/>
              </a:spcBef>
              <a:spcAft>
                <a:spcPts val="0"/>
              </a:spcAft>
              <a:buSzPts val="6000"/>
              <a:buNone/>
              <a:defRPr sz="6000" b="1"/>
            </a:lvl8pPr>
            <a:lvl9pPr lvl="8" algn="ctr" rtl="0">
              <a:spcBef>
                <a:spcPts val="0"/>
              </a:spcBef>
              <a:spcAft>
                <a:spcPts val="0"/>
              </a:spcAft>
              <a:buSzPts val="6000"/>
              <a:buNone/>
              <a:defRPr sz="6000" b="1"/>
            </a:lvl9pPr>
          </a:lstStyle>
          <a:p>
            <a:r>
              <a:t>xx%</a:t>
            </a:r>
          </a:p>
        </p:txBody>
      </p:sp>
      <p:sp>
        <p:nvSpPr>
          <p:cNvPr id="152" name="Google Shape;152;p20"/>
          <p:cNvSpPr txBox="1">
            <a:spLocks noGrp="1"/>
          </p:cNvSpPr>
          <p:nvPr>
            <p:ph type="subTitle" idx="1"/>
          </p:nvPr>
        </p:nvSpPr>
        <p:spPr>
          <a:xfrm>
            <a:off x="831625" y="3244000"/>
            <a:ext cx="4561200" cy="393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8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53" name="Google Shape;153;p20"/>
          <p:cNvCxnSpPr/>
          <p:nvPr/>
        </p:nvCxnSpPr>
        <p:spPr>
          <a:xfrm rot="10800000">
            <a:off x="-300"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54" name="Google Shape;154;p20"/>
          <p:cNvCxnSpPr/>
          <p:nvPr/>
        </p:nvCxnSpPr>
        <p:spPr>
          <a:xfrm rot="10800000">
            <a:off x="-300"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55" name="Google Shape;155;p20"/>
          <p:cNvCxnSpPr/>
          <p:nvPr/>
        </p:nvCxnSpPr>
        <p:spPr>
          <a:xfrm>
            <a:off x="-112874" y="3979775"/>
            <a:ext cx="1378500" cy="12363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56" name="Google Shape;156;p20"/>
          <p:cNvCxnSpPr/>
          <p:nvPr/>
        </p:nvCxnSpPr>
        <p:spPr>
          <a:xfrm>
            <a:off x="7908726" y="-88700"/>
            <a:ext cx="1418700" cy="10644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157" name="Google Shape;157;p20"/>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p:cSld name="TITLE_ONLY_1">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713226" y="445025"/>
            <a:ext cx="7717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cxnSp>
        <p:nvCxnSpPr>
          <p:cNvPr id="160" name="Google Shape;160;p21"/>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61" name="Google Shape;161;p21"/>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62" name="Google Shape;162;p21"/>
          <p:cNvCxnSpPr/>
          <p:nvPr/>
        </p:nvCxnSpPr>
        <p:spPr>
          <a:xfrm>
            <a:off x="7207351" y="-153175"/>
            <a:ext cx="2120400" cy="12738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163" name="Google Shape;163;p21"/>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1">
  <p:cSld name="CUSTOM_16">
    <p:spTree>
      <p:nvGrpSpPr>
        <p:cNvPr id="1" name="Shape 164"/>
        <p:cNvGrpSpPr/>
        <p:nvPr/>
      </p:nvGrpSpPr>
      <p:grpSpPr>
        <a:xfrm>
          <a:off x="0" y="0"/>
          <a:ext cx="0" cy="0"/>
          <a:chOff x="0" y="0"/>
          <a:chExt cx="0" cy="0"/>
        </a:xfrm>
      </p:grpSpPr>
      <p:cxnSp>
        <p:nvCxnSpPr>
          <p:cNvPr id="165" name="Google Shape;165;p22"/>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66" name="Google Shape;166;p22"/>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67" name="Google Shape;167;p22"/>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68" name="Google Shape;168;p22"/>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69" name="Google Shape;169;p22"/>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70" name="Google Shape;170;p22"/>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171" name="Google Shape;171;p22"/>
          <p:cNvSpPr txBox="1">
            <a:spLocks noGrp="1"/>
          </p:cNvSpPr>
          <p:nvPr>
            <p:ph type="title"/>
          </p:nvPr>
        </p:nvSpPr>
        <p:spPr>
          <a:xfrm>
            <a:off x="713226" y="4450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172" name="Google Shape;172;p22"/>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p:cSld name="CUSTOM_17">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1877475" y="445025"/>
            <a:ext cx="5389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5" name="Google Shape;175;p23"/>
          <p:cNvSpPr txBox="1">
            <a:spLocks noGrp="1"/>
          </p:cNvSpPr>
          <p:nvPr>
            <p:ph type="subTitle" idx="1"/>
          </p:nvPr>
        </p:nvSpPr>
        <p:spPr>
          <a:xfrm>
            <a:off x="3226709" y="1405390"/>
            <a:ext cx="2486100" cy="401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176" name="Google Shape;176;p23"/>
          <p:cNvSpPr txBox="1">
            <a:spLocks noGrp="1"/>
          </p:cNvSpPr>
          <p:nvPr>
            <p:ph type="subTitle" idx="2"/>
          </p:nvPr>
        </p:nvSpPr>
        <p:spPr>
          <a:xfrm>
            <a:off x="3226709" y="1806417"/>
            <a:ext cx="2486100" cy="618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7" name="Google Shape;177;p23"/>
          <p:cNvSpPr txBox="1">
            <a:spLocks noGrp="1"/>
          </p:cNvSpPr>
          <p:nvPr>
            <p:ph type="subTitle" idx="3"/>
          </p:nvPr>
        </p:nvSpPr>
        <p:spPr>
          <a:xfrm>
            <a:off x="719109" y="1405390"/>
            <a:ext cx="2486100" cy="401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178" name="Google Shape;178;p23"/>
          <p:cNvSpPr txBox="1">
            <a:spLocks noGrp="1"/>
          </p:cNvSpPr>
          <p:nvPr>
            <p:ph type="subTitle" idx="4"/>
          </p:nvPr>
        </p:nvSpPr>
        <p:spPr>
          <a:xfrm>
            <a:off x="719109" y="1806417"/>
            <a:ext cx="2486100" cy="618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79" name="Google Shape;179;p23"/>
          <p:cNvSpPr txBox="1">
            <a:spLocks noGrp="1"/>
          </p:cNvSpPr>
          <p:nvPr>
            <p:ph type="subTitle" idx="5"/>
          </p:nvPr>
        </p:nvSpPr>
        <p:spPr>
          <a:xfrm>
            <a:off x="3226709" y="3171118"/>
            <a:ext cx="2486100" cy="461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180" name="Google Shape;180;p23"/>
          <p:cNvSpPr txBox="1">
            <a:spLocks noGrp="1"/>
          </p:cNvSpPr>
          <p:nvPr>
            <p:ph type="subTitle" idx="6"/>
          </p:nvPr>
        </p:nvSpPr>
        <p:spPr>
          <a:xfrm>
            <a:off x="3226709" y="3565487"/>
            <a:ext cx="2486100" cy="618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81" name="Google Shape;181;p23"/>
          <p:cNvSpPr txBox="1">
            <a:spLocks noGrp="1"/>
          </p:cNvSpPr>
          <p:nvPr>
            <p:ph type="subTitle" idx="7"/>
          </p:nvPr>
        </p:nvSpPr>
        <p:spPr>
          <a:xfrm>
            <a:off x="719109" y="3171118"/>
            <a:ext cx="2486100" cy="461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182" name="Google Shape;182;p23"/>
          <p:cNvSpPr txBox="1">
            <a:spLocks noGrp="1"/>
          </p:cNvSpPr>
          <p:nvPr>
            <p:ph type="subTitle" idx="8"/>
          </p:nvPr>
        </p:nvSpPr>
        <p:spPr>
          <a:xfrm>
            <a:off x="719159" y="3565487"/>
            <a:ext cx="2486100" cy="618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183" name="Google Shape;183;p23"/>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84" name="Google Shape;184;p23"/>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185" name="Google Shape;185;p23"/>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2">
  <p:cSld name="CUSTOM_18">
    <p:spTree>
      <p:nvGrpSpPr>
        <p:cNvPr id="1" name="Shape 186"/>
        <p:cNvGrpSpPr/>
        <p:nvPr/>
      </p:nvGrpSpPr>
      <p:grpSpPr>
        <a:xfrm>
          <a:off x="0" y="0"/>
          <a:ext cx="0" cy="0"/>
          <a:chOff x="0" y="0"/>
          <a:chExt cx="0" cy="0"/>
        </a:xfrm>
      </p:grpSpPr>
      <p:cxnSp>
        <p:nvCxnSpPr>
          <p:cNvPr id="187" name="Google Shape;187;p24"/>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88" name="Google Shape;188;p24"/>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89" name="Google Shape;189;p24"/>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90" name="Google Shape;190;p24"/>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191" name="Google Shape;191;p24"/>
          <p:cNvSpPr txBox="1">
            <a:spLocks noGrp="1"/>
          </p:cNvSpPr>
          <p:nvPr>
            <p:ph type="body" idx="1"/>
          </p:nvPr>
        </p:nvSpPr>
        <p:spPr>
          <a:xfrm>
            <a:off x="5547900" y="3007750"/>
            <a:ext cx="2883000" cy="1595400"/>
          </a:xfrm>
          <a:prstGeom prst="rect">
            <a:avLst/>
          </a:prstGeom>
        </p:spPr>
        <p:txBody>
          <a:bodyPr spcFirstLastPara="1" wrap="square" lIns="91425" tIns="91425" rIns="91425" bIns="91425" anchor="t" anchorCtr="0">
            <a:noAutofit/>
          </a:bodyPr>
          <a:lstStyle>
            <a:lvl1pPr marL="457189" lvl="0" indent="-342891" rtl="0">
              <a:lnSpc>
                <a:spcPct val="100000"/>
              </a:lnSpc>
              <a:spcBef>
                <a:spcPts val="0"/>
              </a:spcBef>
              <a:spcAft>
                <a:spcPts val="0"/>
              </a:spcAft>
              <a:buSzPts val="1800"/>
              <a:buChar char="●"/>
              <a:defRPr sz="3000">
                <a:solidFill>
                  <a:schemeClr val="dk1"/>
                </a:solidFill>
                <a:latin typeface="Vidaloka"/>
                <a:ea typeface="Vidaloka"/>
                <a:cs typeface="Vidaloka"/>
                <a:sym typeface="Vidaloka"/>
              </a:defRPr>
            </a:lvl1pPr>
            <a:lvl2pPr marL="914377" lvl="1" indent="-317492" rtl="0">
              <a:lnSpc>
                <a:spcPct val="100000"/>
              </a:lnSpc>
              <a:spcBef>
                <a:spcPts val="0"/>
              </a:spcBef>
              <a:spcAft>
                <a:spcPts val="0"/>
              </a:spcAft>
              <a:buSzPts val="1400"/>
              <a:buChar char="○"/>
              <a:defRPr sz="3000">
                <a:latin typeface="Vidaloka"/>
                <a:ea typeface="Vidaloka"/>
                <a:cs typeface="Vidaloka"/>
                <a:sym typeface="Vidaloka"/>
              </a:defRPr>
            </a:lvl2pPr>
            <a:lvl3pPr marL="1371566" lvl="2" indent="-317492" rtl="0">
              <a:lnSpc>
                <a:spcPct val="100000"/>
              </a:lnSpc>
              <a:spcBef>
                <a:spcPts val="0"/>
              </a:spcBef>
              <a:spcAft>
                <a:spcPts val="0"/>
              </a:spcAft>
              <a:buSzPts val="1400"/>
              <a:buChar char="■"/>
              <a:defRPr sz="3000">
                <a:latin typeface="Vidaloka"/>
                <a:ea typeface="Vidaloka"/>
                <a:cs typeface="Vidaloka"/>
                <a:sym typeface="Vidaloka"/>
              </a:defRPr>
            </a:lvl3pPr>
            <a:lvl4pPr marL="1828754" lvl="3" indent="-317492" rtl="0">
              <a:lnSpc>
                <a:spcPct val="100000"/>
              </a:lnSpc>
              <a:spcBef>
                <a:spcPts val="0"/>
              </a:spcBef>
              <a:spcAft>
                <a:spcPts val="0"/>
              </a:spcAft>
              <a:buSzPts val="1400"/>
              <a:buChar char="●"/>
              <a:defRPr sz="3000">
                <a:latin typeface="Vidaloka"/>
                <a:ea typeface="Vidaloka"/>
                <a:cs typeface="Vidaloka"/>
                <a:sym typeface="Vidaloka"/>
              </a:defRPr>
            </a:lvl4pPr>
            <a:lvl5pPr marL="2285943" lvl="4" indent="-317492" rtl="0">
              <a:lnSpc>
                <a:spcPct val="100000"/>
              </a:lnSpc>
              <a:spcBef>
                <a:spcPts val="0"/>
              </a:spcBef>
              <a:spcAft>
                <a:spcPts val="0"/>
              </a:spcAft>
              <a:buSzPts val="1400"/>
              <a:buChar char="○"/>
              <a:defRPr sz="3000">
                <a:latin typeface="Vidaloka"/>
                <a:ea typeface="Vidaloka"/>
                <a:cs typeface="Vidaloka"/>
                <a:sym typeface="Vidaloka"/>
              </a:defRPr>
            </a:lvl5pPr>
            <a:lvl6pPr marL="2743131" lvl="5" indent="-317492" rtl="0">
              <a:lnSpc>
                <a:spcPct val="100000"/>
              </a:lnSpc>
              <a:spcBef>
                <a:spcPts val="0"/>
              </a:spcBef>
              <a:spcAft>
                <a:spcPts val="0"/>
              </a:spcAft>
              <a:buSzPts val="1400"/>
              <a:buChar char="■"/>
              <a:defRPr sz="3000">
                <a:latin typeface="Vidaloka"/>
                <a:ea typeface="Vidaloka"/>
                <a:cs typeface="Vidaloka"/>
                <a:sym typeface="Vidaloka"/>
              </a:defRPr>
            </a:lvl6pPr>
            <a:lvl7pPr marL="3200320" lvl="6" indent="-317492" rtl="0">
              <a:lnSpc>
                <a:spcPct val="100000"/>
              </a:lnSpc>
              <a:spcBef>
                <a:spcPts val="0"/>
              </a:spcBef>
              <a:spcAft>
                <a:spcPts val="0"/>
              </a:spcAft>
              <a:buSzPts val="1400"/>
              <a:buChar char="●"/>
              <a:defRPr sz="3000">
                <a:latin typeface="Vidaloka"/>
                <a:ea typeface="Vidaloka"/>
                <a:cs typeface="Vidaloka"/>
                <a:sym typeface="Vidaloka"/>
              </a:defRPr>
            </a:lvl7pPr>
            <a:lvl8pPr marL="3657509" lvl="7" indent="-317492" rtl="0">
              <a:lnSpc>
                <a:spcPct val="100000"/>
              </a:lnSpc>
              <a:spcBef>
                <a:spcPts val="0"/>
              </a:spcBef>
              <a:spcAft>
                <a:spcPts val="0"/>
              </a:spcAft>
              <a:buSzPts val="1400"/>
              <a:buChar char="○"/>
              <a:defRPr sz="3000">
                <a:latin typeface="Vidaloka"/>
                <a:ea typeface="Vidaloka"/>
                <a:cs typeface="Vidaloka"/>
                <a:sym typeface="Vidaloka"/>
              </a:defRPr>
            </a:lvl8pPr>
            <a:lvl9pPr marL="4114697" lvl="8" indent="-317492" rtl="0">
              <a:lnSpc>
                <a:spcPct val="100000"/>
              </a:lnSpc>
              <a:spcBef>
                <a:spcPts val="0"/>
              </a:spcBef>
              <a:spcAft>
                <a:spcPts val="0"/>
              </a:spcAft>
              <a:buSzPts val="1400"/>
              <a:buChar char="■"/>
              <a:defRPr sz="3000">
                <a:latin typeface="Vidaloka"/>
                <a:ea typeface="Vidaloka"/>
                <a:cs typeface="Vidaloka"/>
                <a:sym typeface="Vidaloka"/>
              </a:defRPr>
            </a:lvl9pPr>
          </a:lstStyle>
          <a:p>
            <a:endParaRPr/>
          </a:p>
        </p:txBody>
      </p:sp>
      <p:sp>
        <p:nvSpPr>
          <p:cNvPr id="192" name="Google Shape;192;p24"/>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solidFill>
                  <a:schemeClr val="dk1"/>
                </a:solidFill>
                <a:latin typeface="Vidaloka"/>
                <a:ea typeface="Vidaloka"/>
                <a:cs typeface="Vidaloka"/>
                <a:sym typeface="Vidaloka"/>
              </a:defRPr>
            </a:lvl1pPr>
            <a:lvl2pPr lvl="1">
              <a:buNone/>
              <a:defRPr>
                <a:solidFill>
                  <a:schemeClr val="dk1"/>
                </a:solidFill>
                <a:latin typeface="Vidaloka"/>
                <a:ea typeface="Vidaloka"/>
                <a:cs typeface="Vidaloka"/>
                <a:sym typeface="Vidaloka"/>
              </a:defRPr>
            </a:lvl2pPr>
            <a:lvl3pPr lvl="2">
              <a:buNone/>
              <a:defRPr>
                <a:solidFill>
                  <a:schemeClr val="dk1"/>
                </a:solidFill>
                <a:latin typeface="Vidaloka"/>
                <a:ea typeface="Vidaloka"/>
                <a:cs typeface="Vidaloka"/>
                <a:sym typeface="Vidaloka"/>
              </a:defRPr>
            </a:lvl3pPr>
            <a:lvl4pPr lvl="3">
              <a:buNone/>
              <a:defRPr>
                <a:solidFill>
                  <a:schemeClr val="dk1"/>
                </a:solidFill>
                <a:latin typeface="Vidaloka"/>
                <a:ea typeface="Vidaloka"/>
                <a:cs typeface="Vidaloka"/>
                <a:sym typeface="Vidaloka"/>
              </a:defRPr>
            </a:lvl4pPr>
            <a:lvl5pPr lvl="4">
              <a:buNone/>
              <a:defRPr>
                <a:solidFill>
                  <a:schemeClr val="dk1"/>
                </a:solidFill>
                <a:latin typeface="Vidaloka"/>
                <a:ea typeface="Vidaloka"/>
                <a:cs typeface="Vidaloka"/>
                <a:sym typeface="Vidaloka"/>
              </a:defRPr>
            </a:lvl5pPr>
            <a:lvl6pPr lvl="5">
              <a:buNone/>
              <a:defRPr>
                <a:solidFill>
                  <a:schemeClr val="dk1"/>
                </a:solidFill>
                <a:latin typeface="Vidaloka"/>
                <a:ea typeface="Vidaloka"/>
                <a:cs typeface="Vidaloka"/>
                <a:sym typeface="Vidaloka"/>
              </a:defRPr>
            </a:lvl6pPr>
            <a:lvl7pPr lvl="6">
              <a:buNone/>
              <a:defRPr>
                <a:solidFill>
                  <a:schemeClr val="dk1"/>
                </a:solidFill>
                <a:latin typeface="Vidaloka"/>
                <a:ea typeface="Vidaloka"/>
                <a:cs typeface="Vidaloka"/>
                <a:sym typeface="Vidaloka"/>
              </a:defRPr>
            </a:lvl7pPr>
            <a:lvl8pPr lvl="7">
              <a:buNone/>
              <a:defRPr>
                <a:solidFill>
                  <a:schemeClr val="dk1"/>
                </a:solidFill>
                <a:latin typeface="Vidaloka"/>
                <a:ea typeface="Vidaloka"/>
                <a:cs typeface="Vidaloka"/>
                <a:sym typeface="Vidaloka"/>
              </a:defRPr>
            </a:lvl8pPr>
            <a:lvl9pPr lvl="8">
              <a:buNone/>
              <a:defRPr>
                <a:solidFill>
                  <a:schemeClr val="dk1"/>
                </a:solidFill>
                <a:latin typeface="Vidaloka"/>
                <a:ea typeface="Vidaloka"/>
                <a:cs typeface="Vidaloka"/>
                <a:sym typeface="Vidaloka"/>
              </a:defRPr>
            </a:lvl9pPr>
          </a:lstStyle>
          <a:p>
            <a:fld id="{00000000-1234-1234-1234-123412341234}" type="slidenum">
              <a:rPr lang="en" smtClean="0"/>
              <a:pPr/>
              <a:t>‹#›</a:t>
            </a:fld>
            <a:endParaRPr lang="en"/>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1">
  <p:cSld name="CUSTOM_19">
    <p:spTree>
      <p:nvGrpSpPr>
        <p:cNvPr id="1" name="Shape 193"/>
        <p:cNvGrpSpPr/>
        <p:nvPr/>
      </p:nvGrpSpPr>
      <p:grpSpPr>
        <a:xfrm>
          <a:off x="0" y="0"/>
          <a:ext cx="0" cy="0"/>
          <a:chOff x="0" y="0"/>
          <a:chExt cx="0" cy="0"/>
        </a:xfrm>
      </p:grpSpPr>
      <p:sp>
        <p:nvSpPr>
          <p:cNvPr id="194" name="Google Shape;194;p25"/>
          <p:cNvSpPr txBox="1">
            <a:spLocks noGrp="1"/>
          </p:cNvSpPr>
          <p:nvPr>
            <p:ph type="title" hasCustomPrompt="1"/>
          </p:nvPr>
        </p:nvSpPr>
        <p:spPr>
          <a:xfrm>
            <a:off x="713226" y="1345375"/>
            <a:ext cx="6120300" cy="1644300"/>
          </a:xfrm>
          <a:prstGeom prst="rect">
            <a:avLst/>
          </a:prstGeom>
        </p:spPr>
        <p:txBody>
          <a:bodyPr spcFirstLastPara="1" wrap="square" lIns="91425" tIns="91425" rIns="91425" bIns="91425" anchor="t" anchorCtr="0">
            <a:noAutofit/>
          </a:bodyPr>
          <a:lstStyle>
            <a:lvl1pPr lvl="0" rtl="0">
              <a:spcBef>
                <a:spcPts val="0"/>
              </a:spcBef>
              <a:spcAft>
                <a:spcPts val="0"/>
              </a:spcAft>
              <a:buSzPts val="12000"/>
              <a:buNone/>
              <a:defRPr sz="12000">
                <a:solidFill>
                  <a:schemeClr val="accent1"/>
                </a:solidFill>
              </a:defRPr>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195" name="Google Shape;195;p25"/>
          <p:cNvSpPr txBox="1">
            <a:spLocks noGrp="1"/>
          </p:cNvSpPr>
          <p:nvPr>
            <p:ph type="subTitle" idx="1"/>
          </p:nvPr>
        </p:nvSpPr>
        <p:spPr>
          <a:xfrm>
            <a:off x="713226" y="3188648"/>
            <a:ext cx="6120300" cy="3750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cxnSp>
        <p:nvCxnSpPr>
          <p:cNvPr id="196" name="Google Shape;196;p25"/>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97" name="Google Shape;197;p25"/>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198" name="Google Shape;198;p25"/>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199" name="Google Shape;199;p25"/>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200" name="Google Shape;200;p25"/>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2">
  <p:cSld name="SECTION_HEADER_1">
    <p:spTree>
      <p:nvGrpSpPr>
        <p:cNvPr id="1" name="Shape 201"/>
        <p:cNvGrpSpPr/>
        <p:nvPr/>
      </p:nvGrpSpPr>
      <p:grpSpPr>
        <a:xfrm>
          <a:off x="0" y="0"/>
          <a:ext cx="0" cy="0"/>
          <a:chOff x="0" y="0"/>
          <a:chExt cx="0" cy="0"/>
        </a:xfrm>
      </p:grpSpPr>
      <p:sp>
        <p:nvSpPr>
          <p:cNvPr id="202" name="Google Shape;202;p26"/>
          <p:cNvSpPr txBox="1">
            <a:spLocks noGrp="1"/>
          </p:cNvSpPr>
          <p:nvPr>
            <p:ph type="title"/>
          </p:nvPr>
        </p:nvSpPr>
        <p:spPr>
          <a:xfrm>
            <a:off x="4956101" y="2467375"/>
            <a:ext cx="2475300" cy="648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03" name="Google Shape;203;p26"/>
          <p:cNvSpPr txBox="1">
            <a:spLocks noGrp="1"/>
          </p:cNvSpPr>
          <p:nvPr>
            <p:ph type="title" idx="2" hasCustomPrompt="1"/>
          </p:nvPr>
        </p:nvSpPr>
        <p:spPr>
          <a:xfrm>
            <a:off x="4956101" y="1402325"/>
            <a:ext cx="1650900" cy="9783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7000">
                <a:solidFill>
                  <a:schemeClr val="accent1"/>
                </a:solidFill>
              </a:defRPr>
            </a:lvl1pPr>
            <a:lvl2pPr lvl="1" rtl="0">
              <a:spcBef>
                <a:spcPts val="0"/>
              </a:spcBef>
              <a:spcAft>
                <a:spcPts val="0"/>
              </a:spcAft>
              <a:buSzPts val="6000"/>
              <a:buNone/>
              <a:defRPr sz="6000" b="1"/>
            </a:lvl2pPr>
            <a:lvl3pPr lvl="2" rtl="0">
              <a:spcBef>
                <a:spcPts val="0"/>
              </a:spcBef>
              <a:spcAft>
                <a:spcPts val="0"/>
              </a:spcAft>
              <a:buSzPts val="6000"/>
              <a:buNone/>
              <a:defRPr sz="6000" b="1"/>
            </a:lvl3pPr>
            <a:lvl4pPr lvl="3" rtl="0">
              <a:spcBef>
                <a:spcPts val="0"/>
              </a:spcBef>
              <a:spcAft>
                <a:spcPts val="0"/>
              </a:spcAft>
              <a:buSzPts val="6000"/>
              <a:buNone/>
              <a:defRPr sz="6000" b="1"/>
            </a:lvl4pPr>
            <a:lvl5pPr lvl="4" rtl="0">
              <a:spcBef>
                <a:spcPts val="0"/>
              </a:spcBef>
              <a:spcAft>
                <a:spcPts val="0"/>
              </a:spcAft>
              <a:buSzPts val="6000"/>
              <a:buNone/>
              <a:defRPr sz="6000" b="1"/>
            </a:lvl5pPr>
            <a:lvl6pPr lvl="5" rtl="0">
              <a:spcBef>
                <a:spcPts val="0"/>
              </a:spcBef>
              <a:spcAft>
                <a:spcPts val="0"/>
              </a:spcAft>
              <a:buSzPts val="6000"/>
              <a:buNone/>
              <a:defRPr sz="6000" b="1"/>
            </a:lvl6pPr>
            <a:lvl7pPr lvl="6" rtl="0">
              <a:spcBef>
                <a:spcPts val="0"/>
              </a:spcBef>
              <a:spcAft>
                <a:spcPts val="0"/>
              </a:spcAft>
              <a:buSzPts val="6000"/>
              <a:buNone/>
              <a:defRPr sz="6000" b="1"/>
            </a:lvl7pPr>
            <a:lvl8pPr lvl="7" rtl="0">
              <a:spcBef>
                <a:spcPts val="0"/>
              </a:spcBef>
              <a:spcAft>
                <a:spcPts val="0"/>
              </a:spcAft>
              <a:buSzPts val="6000"/>
              <a:buNone/>
              <a:defRPr sz="6000" b="1"/>
            </a:lvl8pPr>
            <a:lvl9pPr lvl="8" rtl="0">
              <a:spcBef>
                <a:spcPts val="0"/>
              </a:spcBef>
              <a:spcAft>
                <a:spcPts val="0"/>
              </a:spcAft>
              <a:buSzPts val="6000"/>
              <a:buNone/>
              <a:defRPr sz="6000" b="1"/>
            </a:lvl9pPr>
          </a:lstStyle>
          <a:p>
            <a:r>
              <a:t>xx%</a:t>
            </a:r>
          </a:p>
        </p:txBody>
      </p:sp>
      <p:sp>
        <p:nvSpPr>
          <p:cNvPr id="204" name="Google Shape;204;p26"/>
          <p:cNvSpPr txBox="1">
            <a:spLocks noGrp="1"/>
          </p:cNvSpPr>
          <p:nvPr>
            <p:ph type="subTitle" idx="1"/>
          </p:nvPr>
        </p:nvSpPr>
        <p:spPr>
          <a:xfrm>
            <a:off x="4956101" y="3116275"/>
            <a:ext cx="2475300" cy="62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205" name="Google Shape;205;p26"/>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06" name="Google Shape;206;p26"/>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07" name="Google Shape;207;p26"/>
          <p:cNvCxnSpPr/>
          <p:nvPr/>
        </p:nvCxnSpPr>
        <p:spPr>
          <a:xfrm>
            <a:off x="-209599" y="2402450"/>
            <a:ext cx="3144300" cy="27897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208" name="Google Shape;208;p26"/>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3">
  <p:cSld name="CUSTOM_20">
    <p:spTree>
      <p:nvGrpSpPr>
        <p:cNvPr id="1" name="Shape 209"/>
        <p:cNvGrpSpPr/>
        <p:nvPr/>
      </p:nvGrpSpPr>
      <p:grpSpPr>
        <a:xfrm>
          <a:off x="0" y="0"/>
          <a:ext cx="0" cy="0"/>
          <a:chOff x="0" y="0"/>
          <a:chExt cx="0" cy="0"/>
        </a:xfrm>
      </p:grpSpPr>
      <p:sp>
        <p:nvSpPr>
          <p:cNvPr id="210" name="Google Shape;210;p27"/>
          <p:cNvSpPr txBox="1">
            <a:spLocks noGrp="1"/>
          </p:cNvSpPr>
          <p:nvPr>
            <p:ph type="title"/>
          </p:nvPr>
        </p:nvSpPr>
        <p:spPr>
          <a:xfrm>
            <a:off x="4373851" y="944250"/>
            <a:ext cx="2475300" cy="648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600"/>
              <a:buNone/>
              <a:defRPr sz="35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211" name="Google Shape;211;p27"/>
          <p:cNvSpPr txBox="1">
            <a:spLocks noGrp="1"/>
          </p:cNvSpPr>
          <p:nvPr>
            <p:ph type="title" idx="2" hasCustomPrompt="1"/>
          </p:nvPr>
        </p:nvSpPr>
        <p:spPr>
          <a:xfrm>
            <a:off x="2294851" y="1096650"/>
            <a:ext cx="1650900" cy="9783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6000"/>
              <a:buNone/>
              <a:defRPr sz="7000">
                <a:solidFill>
                  <a:schemeClr val="accent1"/>
                </a:solidFill>
              </a:defRPr>
            </a:lvl1pPr>
            <a:lvl2pPr lvl="1" rtl="0">
              <a:spcBef>
                <a:spcPts val="0"/>
              </a:spcBef>
              <a:spcAft>
                <a:spcPts val="0"/>
              </a:spcAft>
              <a:buSzPts val="6000"/>
              <a:buNone/>
              <a:defRPr sz="6000" b="1"/>
            </a:lvl2pPr>
            <a:lvl3pPr lvl="2" rtl="0">
              <a:spcBef>
                <a:spcPts val="0"/>
              </a:spcBef>
              <a:spcAft>
                <a:spcPts val="0"/>
              </a:spcAft>
              <a:buSzPts val="6000"/>
              <a:buNone/>
              <a:defRPr sz="6000" b="1"/>
            </a:lvl3pPr>
            <a:lvl4pPr lvl="3" rtl="0">
              <a:spcBef>
                <a:spcPts val="0"/>
              </a:spcBef>
              <a:spcAft>
                <a:spcPts val="0"/>
              </a:spcAft>
              <a:buSzPts val="6000"/>
              <a:buNone/>
              <a:defRPr sz="6000" b="1"/>
            </a:lvl4pPr>
            <a:lvl5pPr lvl="4" rtl="0">
              <a:spcBef>
                <a:spcPts val="0"/>
              </a:spcBef>
              <a:spcAft>
                <a:spcPts val="0"/>
              </a:spcAft>
              <a:buSzPts val="6000"/>
              <a:buNone/>
              <a:defRPr sz="6000" b="1"/>
            </a:lvl5pPr>
            <a:lvl6pPr lvl="5" rtl="0">
              <a:spcBef>
                <a:spcPts val="0"/>
              </a:spcBef>
              <a:spcAft>
                <a:spcPts val="0"/>
              </a:spcAft>
              <a:buSzPts val="6000"/>
              <a:buNone/>
              <a:defRPr sz="6000" b="1"/>
            </a:lvl6pPr>
            <a:lvl7pPr lvl="6" rtl="0">
              <a:spcBef>
                <a:spcPts val="0"/>
              </a:spcBef>
              <a:spcAft>
                <a:spcPts val="0"/>
              </a:spcAft>
              <a:buSzPts val="6000"/>
              <a:buNone/>
              <a:defRPr sz="6000" b="1"/>
            </a:lvl7pPr>
            <a:lvl8pPr lvl="7" rtl="0">
              <a:spcBef>
                <a:spcPts val="0"/>
              </a:spcBef>
              <a:spcAft>
                <a:spcPts val="0"/>
              </a:spcAft>
              <a:buSzPts val="6000"/>
              <a:buNone/>
              <a:defRPr sz="6000" b="1"/>
            </a:lvl8pPr>
            <a:lvl9pPr lvl="8" rtl="0">
              <a:spcBef>
                <a:spcPts val="0"/>
              </a:spcBef>
              <a:spcAft>
                <a:spcPts val="0"/>
              </a:spcAft>
              <a:buSzPts val="6000"/>
              <a:buNone/>
              <a:defRPr sz="6000" b="1"/>
            </a:lvl9pPr>
          </a:lstStyle>
          <a:p>
            <a:r>
              <a:t>xx%</a:t>
            </a:r>
          </a:p>
        </p:txBody>
      </p:sp>
      <p:sp>
        <p:nvSpPr>
          <p:cNvPr id="212" name="Google Shape;212;p27"/>
          <p:cNvSpPr txBox="1">
            <a:spLocks noGrp="1"/>
          </p:cNvSpPr>
          <p:nvPr>
            <p:ph type="subTitle" idx="1"/>
          </p:nvPr>
        </p:nvSpPr>
        <p:spPr>
          <a:xfrm>
            <a:off x="4373851" y="1593150"/>
            <a:ext cx="2475300" cy="62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14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213" name="Google Shape;213;p27"/>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4" name="Google Shape;214;p27"/>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15" name="Google Shape;215;p27"/>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16" name="Google Shape;216;p27"/>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17" name="Google Shape;217;p27"/>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18" name="Google Shape;218;p27"/>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219" name="Google Shape;219;p27"/>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ext 3">
  <p:cSld name="CUSTOM_3_1">
    <p:spTree>
      <p:nvGrpSpPr>
        <p:cNvPr id="1" name="Shape 220"/>
        <p:cNvGrpSpPr/>
        <p:nvPr/>
      </p:nvGrpSpPr>
      <p:grpSpPr>
        <a:xfrm>
          <a:off x="0" y="0"/>
          <a:ext cx="0" cy="0"/>
          <a:chOff x="0" y="0"/>
          <a:chExt cx="0" cy="0"/>
        </a:xfrm>
      </p:grpSpPr>
      <p:sp>
        <p:nvSpPr>
          <p:cNvPr id="221" name="Google Shape;221;p28"/>
          <p:cNvSpPr txBox="1">
            <a:spLocks noGrp="1"/>
          </p:cNvSpPr>
          <p:nvPr>
            <p:ph type="title"/>
          </p:nvPr>
        </p:nvSpPr>
        <p:spPr>
          <a:xfrm>
            <a:off x="1043725" y="922567"/>
            <a:ext cx="3123000" cy="2257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22" name="Google Shape;222;p28"/>
          <p:cNvSpPr txBox="1">
            <a:spLocks noGrp="1"/>
          </p:cNvSpPr>
          <p:nvPr>
            <p:ph type="subTitle" idx="1"/>
          </p:nvPr>
        </p:nvSpPr>
        <p:spPr>
          <a:xfrm>
            <a:off x="1043726" y="3360938"/>
            <a:ext cx="3013500" cy="78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cxnSp>
        <p:nvCxnSpPr>
          <p:cNvPr id="223" name="Google Shape;223;p28"/>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24" name="Google Shape;224;p28"/>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25" name="Google Shape;225;p28"/>
          <p:cNvCxnSpPr/>
          <p:nvPr/>
        </p:nvCxnSpPr>
        <p:spPr>
          <a:xfrm>
            <a:off x="5322651" y="-80625"/>
            <a:ext cx="4005000" cy="20073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226" name="Google Shape;226;p28"/>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4">
  <p:cSld name="CUSTOM_21">
    <p:spTree>
      <p:nvGrpSpPr>
        <p:cNvPr id="1" name="Shape 227"/>
        <p:cNvGrpSpPr/>
        <p:nvPr/>
      </p:nvGrpSpPr>
      <p:grpSpPr>
        <a:xfrm>
          <a:off x="0" y="0"/>
          <a:ext cx="0" cy="0"/>
          <a:chOff x="0" y="0"/>
          <a:chExt cx="0" cy="0"/>
        </a:xfrm>
      </p:grpSpPr>
      <p:sp>
        <p:nvSpPr>
          <p:cNvPr id="228" name="Google Shape;228;p29"/>
          <p:cNvSpPr txBox="1">
            <a:spLocks noGrp="1"/>
          </p:cNvSpPr>
          <p:nvPr>
            <p:ph type="title"/>
          </p:nvPr>
        </p:nvSpPr>
        <p:spPr>
          <a:xfrm>
            <a:off x="5310925" y="962565"/>
            <a:ext cx="3123000" cy="2257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5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29" name="Google Shape;229;p29"/>
          <p:cNvSpPr txBox="1">
            <a:spLocks noGrp="1"/>
          </p:cNvSpPr>
          <p:nvPr>
            <p:ph type="subTitle" idx="1"/>
          </p:nvPr>
        </p:nvSpPr>
        <p:spPr>
          <a:xfrm>
            <a:off x="5310926" y="3400935"/>
            <a:ext cx="3013500" cy="78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solidFill>
                  <a:schemeClr val="dk1"/>
                </a:solidFill>
              </a:defRPr>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cxnSp>
        <p:nvCxnSpPr>
          <p:cNvPr id="230" name="Google Shape;230;p29"/>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1" name="Google Shape;231;p29"/>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32" name="Google Shape;232;p29"/>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3" name="Google Shape;233;p29"/>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4" name="Google Shape;234;p29"/>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35" name="Google Shape;235;p29"/>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236" name="Google Shape;236;p29"/>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hree columns">
  <p:cSld name="CUSTOM_4">
    <p:spTree>
      <p:nvGrpSpPr>
        <p:cNvPr id="1" name="Shape 237"/>
        <p:cNvGrpSpPr/>
        <p:nvPr/>
      </p:nvGrpSpPr>
      <p:grpSpPr>
        <a:xfrm>
          <a:off x="0" y="0"/>
          <a:ext cx="0" cy="0"/>
          <a:chOff x="0" y="0"/>
          <a:chExt cx="0" cy="0"/>
        </a:xfrm>
      </p:grpSpPr>
      <p:sp>
        <p:nvSpPr>
          <p:cNvPr id="238" name="Google Shape;238;p30"/>
          <p:cNvSpPr txBox="1">
            <a:spLocks noGrp="1"/>
          </p:cNvSpPr>
          <p:nvPr>
            <p:ph type="subTitle" idx="1"/>
          </p:nvPr>
        </p:nvSpPr>
        <p:spPr>
          <a:xfrm>
            <a:off x="3509001" y="25320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39" name="Google Shape;239;p30"/>
          <p:cNvSpPr txBox="1">
            <a:spLocks noGrp="1"/>
          </p:cNvSpPr>
          <p:nvPr>
            <p:ph type="subTitle" idx="2"/>
          </p:nvPr>
        </p:nvSpPr>
        <p:spPr>
          <a:xfrm>
            <a:off x="3509026" y="2948247"/>
            <a:ext cx="2126100" cy="81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40" name="Google Shape;240;p30"/>
          <p:cNvSpPr txBox="1">
            <a:spLocks noGrp="1"/>
          </p:cNvSpPr>
          <p:nvPr>
            <p:ph type="subTitle" idx="3"/>
          </p:nvPr>
        </p:nvSpPr>
        <p:spPr>
          <a:xfrm>
            <a:off x="953026" y="25320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41" name="Google Shape;241;p30"/>
          <p:cNvSpPr txBox="1">
            <a:spLocks noGrp="1"/>
          </p:cNvSpPr>
          <p:nvPr>
            <p:ph type="subTitle" idx="4"/>
          </p:nvPr>
        </p:nvSpPr>
        <p:spPr>
          <a:xfrm>
            <a:off x="953126" y="2948247"/>
            <a:ext cx="2126100" cy="81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42" name="Google Shape;242;p30"/>
          <p:cNvSpPr txBox="1">
            <a:spLocks noGrp="1"/>
          </p:cNvSpPr>
          <p:nvPr>
            <p:ph type="subTitle" idx="5"/>
          </p:nvPr>
        </p:nvSpPr>
        <p:spPr>
          <a:xfrm>
            <a:off x="6064875" y="25320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43" name="Google Shape;243;p30"/>
          <p:cNvSpPr txBox="1">
            <a:spLocks noGrp="1"/>
          </p:cNvSpPr>
          <p:nvPr>
            <p:ph type="subTitle" idx="6"/>
          </p:nvPr>
        </p:nvSpPr>
        <p:spPr>
          <a:xfrm>
            <a:off x="6064875" y="2948247"/>
            <a:ext cx="2126100" cy="813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44" name="Google Shape;244;p30"/>
          <p:cNvSpPr txBox="1">
            <a:spLocks noGrp="1"/>
          </p:cNvSpPr>
          <p:nvPr>
            <p:ph type="title"/>
          </p:nvPr>
        </p:nvSpPr>
        <p:spPr>
          <a:xfrm>
            <a:off x="713226" y="445025"/>
            <a:ext cx="66555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245" name="Google Shape;245;p30"/>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46" name="Google Shape;246;p30"/>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247" name="Google Shape;247;p30"/>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six columns">
  <p:cSld name="CUSTOM_22">
    <p:spTree>
      <p:nvGrpSpPr>
        <p:cNvPr id="1" name="Shape 248"/>
        <p:cNvGrpSpPr/>
        <p:nvPr/>
      </p:nvGrpSpPr>
      <p:grpSpPr>
        <a:xfrm>
          <a:off x="0" y="0"/>
          <a:ext cx="0" cy="0"/>
          <a:chOff x="0" y="0"/>
          <a:chExt cx="0" cy="0"/>
        </a:xfrm>
      </p:grpSpPr>
      <p:sp>
        <p:nvSpPr>
          <p:cNvPr id="249" name="Google Shape;249;p31"/>
          <p:cNvSpPr txBox="1">
            <a:spLocks noGrp="1"/>
          </p:cNvSpPr>
          <p:nvPr>
            <p:ph type="subTitle" idx="1"/>
          </p:nvPr>
        </p:nvSpPr>
        <p:spPr>
          <a:xfrm>
            <a:off x="3509001" y="16938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50" name="Google Shape;250;p31"/>
          <p:cNvSpPr txBox="1">
            <a:spLocks noGrp="1"/>
          </p:cNvSpPr>
          <p:nvPr>
            <p:ph type="subTitle" idx="2"/>
          </p:nvPr>
        </p:nvSpPr>
        <p:spPr>
          <a:xfrm>
            <a:off x="3509026" y="2110049"/>
            <a:ext cx="2126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51" name="Google Shape;251;p31"/>
          <p:cNvSpPr txBox="1">
            <a:spLocks noGrp="1"/>
          </p:cNvSpPr>
          <p:nvPr>
            <p:ph type="subTitle" idx="3"/>
          </p:nvPr>
        </p:nvSpPr>
        <p:spPr>
          <a:xfrm>
            <a:off x="953026" y="16938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52" name="Google Shape;252;p31"/>
          <p:cNvSpPr txBox="1">
            <a:spLocks noGrp="1"/>
          </p:cNvSpPr>
          <p:nvPr>
            <p:ph type="subTitle" idx="4"/>
          </p:nvPr>
        </p:nvSpPr>
        <p:spPr>
          <a:xfrm>
            <a:off x="953126" y="2110049"/>
            <a:ext cx="2126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53" name="Google Shape;253;p31"/>
          <p:cNvSpPr txBox="1">
            <a:spLocks noGrp="1"/>
          </p:cNvSpPr>
          <p:nvPr>
            <p:ph type="subTitle" idx="5"/>
          </p:nvPr>
        </p:nvSpPr>
        <p:spPr>
          <a:xfrm>
            <a:off x="6064875" y="16938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54" name="Google Shape;254;p31"/>
          <p:cNvSpPr txBox="1">
            <a:spLocks noGrp="1"/>
          </p:cNvSpPr>
          <p:nvPr>
            <p:ph type="subTitle" idx="6"/>
          </p:nvPr>
        </p:nvSpPr>
        <p:spPr>
          <a:xfrm>
            <a:off x="6064875" y="2110049"/>
            <a:ext cx="2126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55" name="Google Shape;255;p31"/>
          <p:cNvSpPr txBox="1">
            <a:spLocks noGrp="1"/>
          </p:cNvSpPr>
          <p:nvPr>
            <p:ph type="title"/>
          </p:nvPr>
        </p:nvSpPr>
        <p:spPr>
          <a:xfrm>
            <a:off x="1244251" y="445025"/>
            <a:ext cx="665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atin typeface="Merriweather Light"/>
                <a:ea typeface="Merriweather Light"/>
                <a:cs typeface="Merriweather Light"/>
                <a:sym typeface="Merriweather Light"/>
              </a:defRPr>
            </a:lvl2pPr>
            <a:lvl3pPr lvl="2" algn="ctr" rtl="0">
              <a:spcBef>
                <a:spcPts val="0"/>
              </a:spcBef>
              <a:spcAft>
                <a:spcPts val="0"/>
              </a:spcAft>
              <a:buSzPts val="3000"/>
              <a:buNone/>
              <a:defRPr>
                <a:latin typeface="Merriweather Light"/>
                <a:ea typeface="Merriweather Light"/>
                <a:cs typeface="Merriweather Light"/>
                <a:sym typeface="Merriweather Light"/>
              </a:defRPr>
            </a:lvl3pPr>
            <a:lvl4pPr lvl="3" algn="ctr" rtl="0">
              <a:spcBef>
                <a:spcPts val="0"/>
              </a:spcBef>
              <a:spcAft>
                <a:spcPts val="0"/>
              </a:spcAft>
              <a:buSzPts val="3000"/>
              <a:buNone/>
              <a:defRPr>
                <a:latin typeface="Merriweather Light"/>
                <a:ea typeface="Merriweather Light"/>
                <a:cs typeface="Merriweather Light"/>
                <a:sym typeface="Merriweather Light"/>
              </a:defRPr>
            </a:lvl4pPr>
            <a:lvl5pPr lvl="4" algn="ctr" rtl="0">
              <a:spcBef>
                <a:spcPts val="0"/>
              </a:spcBef>
              <a:spcAft>
                <a:spcPts val="0"/>
              </a:spcAft>
              <a:buSzPts val="3000"/>
              <a:buNone/>
              <a:defRPr>
                <a:latin typeface="Merriweather Light"/>
                <a:ea typeface="Merriweather Light"/>
                <a:cs typeface="Merriweather Light"/>
                <a:sym typeface="Merriweather Light"/>
              </a:defRPr>
            </a:lvl5pPr>
            <a:lvl6pPr lvl="5" algn="ctr" rtl="0">
              <a:spcBef>
                <a:spcPts val="0"/>
              </a:spcBef>
              <a:spcAft>
                <a:spcPts val="0"/>
              </a:spcAft>
              <a:buSzPts val="3000"/>
              <a:buNone/>
              <a:defRPr>
                <a:latin typeface="Merriweather Light"/>
                <a:ea typeface="Merriweather Light"/>
                <a:cs typeface="Merriweather Light"/>
                <a:sym typeface="Merriweather Light"/>
              </a:defRPr>
            </a:lvl6pPr>
            <a:lvl7pPr lvl="6" algn="ctr" rtl="0">
              <a:spcBef>
                <a:spcPts val="0"/>
              </a:spcBef>
              <a:spcAft>
                <a:spcPts val="0"/>
              </a:spcAft>
              <a:buSzPts val="3000"/>
              <a:buNone/>
              <a:defRPr>
                <a:latin typeface="Merriweather Light"/>
                <a:ea typeface="Merriweather Light"/>
                <a:cs typeface="Merriweather Light"/>
                <a:sym typeface="Merriweather Light"/>
              </a:defRPr>
            </a:lvl7pPr>
            <a:lvl8pPr lvl="7" algn="ctr" rtl="0">
              <a:spcBef>
                <a:spcPts val="0"/>
              </a:spcBef>
              <a:spcAft>
                <a:spcPts val="0"/>
              </a:spcAft>
              <a:buSzPts val="3000"/>
              <a:buNone/>
              <a:defRPr>
                <a:latin typeface="Merriweather Light"/>
                <a:ea typeface="Merriweather Light"/>
                <a:cs typeface="Merriweather Light"/>
                <a:sym typeface="Merriweather Light"/>
              </a:defRPr>
            </a:lvl8pPr>
            <a:lvl9pPr lvl="8" algn="ctr"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sp>
        <p:nvSpPr>
          <p:cNvPr id="256" name="Google Shape;256;p31"/>
          <p:cNvSpPr txBox="1">
            <a:spLocks noGrp="1"/>
          </p:cNvSpPr>
          <p:nvPr>
            <p:ph type="subTitle" idx="7"/>
          </p:nvPr>
        </p:nvSpPr>
        <p:spPr>
          <a:xfrm>
            <a:off x="3509001" y="33987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57" name="Google Shape;257;p31"/>
          <p:cNvSpPr txBox="1">
            <a:spLocks noGrp="1"/>
          </p:cNvSpPr>
          <p:nvPr>
            <p:ph type="subTitle" idx="8"/>
          </p:nvPr>
        </p:nvSpPr>
        <p:spPr>
          <a:xfrm>
            <a:off x="3509026" y="3814949"/>
            <a:ext cx="2126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58" name="Google Shape;258;p31"/>
          <p:cNvSpPr txBox="1">
            <a:spLocks noGrp="1"/>
          </p:cNvSpPr>
          <p:nvPr>
            <p:ph type="subTitle" idx="9"/>
          </p:nvPr>
        </p:nvSpPr>
        <p:spPr>
          <a:xfrm>
            <a:off x="953026" y="33987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59" name="Google Shape;259;p31"/>
          <p:cNvSpPr txBox="1">
            <a:spLocks noGrp="1"/>
          </p:cNvSpPr>
          <p:nvPr>
            <p:ph type="subTitle" idx="13"/>
          </p:nvPr>
        </p:nvSpPr>
        <p:spPr>
          <a:xfrm>
            <a:off x="953126" y="3814949"/>
            <a:ext cx="2126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60" name="Google Shape;260;p31"/>
          <p:cNvSpPr txBox="1">
            <a:spLocks noGrp="1"/>
          </p:cNvSpPr>
          <p:nvPr>
            <p:ph type="subTitle" idx="14"/>
          </p:nvPr>
        </p:nvSpPr>
        <p:spPr>
          <a:xfrm>
            <a:off x="6064875" y="33987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261" name="Google Shape;261;p31"/>
          <p:cNvSpPr txBox="1">
            <a:spLocks noGrp="1"/>
          </p:cNvSpPr>
          <p:nvPr>
            <p:ph type="subTitle" idx="15"/>
          </p:nvPr>
        </p:nvSpPr>
        <p:spPr>
          <a:xfrm>
            <a:off x="6064875" y="3814949"/>
            <a:ext cx="2126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262" name="Google Shape;262;p31"/>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63" name="Google Shape;263;p31"/>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64" name="Google Shape;264;p31"/>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65" name="Google Shape;265;p31"/>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266" name="Google Shape;266;p31"/>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six columns 1 -">
  <p:cSld name="CUSTOM_32">
    <p:spTree>
      <p:nvGrpSpPr>
        <p:cNvPr id="1" name="Shape 267"/>
        <p:cNvGrpSpPr/>
        <p:nvPr/>
      </p:nvGrpSpPr>
      <p:grpSpPr>
        <a:xfrm>
          <a:off x="0" y="0"/>
          <a:ext cx="0" cy="0"/>
          <a:chOff x="0" y="0"/>
          <a:chExt cx="0" cy="0"/>
        </a:xfrm>
      </p:grpSpPr>
      <p:sp>
        <p:nvSpPr>
          <p:cNvPr id="268" name="Google Shape;268;p32"/>
          <p:cNvSpPr txBox="1">
            <a:spLocks noGrp="1"/>
          </p:cNvSpPr>
          <p:nvPr>
            <p:ph type="subTitle" idx="1"/>
          </p:nvPr>
        </p:nvSpPr>
        <p:spPr>
          <a:xfrm>
            <a:off x="3414051" y="1714429"/>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69" name="Google Shape;269;p32"/>
          <p:cNvSpPr txBox="1">
            <a:spLocks noGrp="1"/>
          </p:cNvSpPr>
          <p:nvPr>
            <p:ph type="subTitle" idx="2"/>
          </p:nvPr>
        </p:nvSpPr>
        <p:spPr>
          <a:xfrm>
            <a:off x="3564201" y="2124122"/>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70" name="Google Shape;270;p32"/>
          <p:cNvSpPr txBox="1">
            <a:spLocks noGrp="1"/>
          </p:cNvSpPr>
          <p:nvPr>
            <p:ph type="subTitle" idx="3"/>
          </p:nvPr>
        </p:nvSpPr>
        <p:spPr>
          <a:xfrm>
            <a:off x="705725" y="1714429"/>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71" name="Google Shape;271;p32"/>
          <p:cNvSpPr txBox="1">
            <a:spLocks noGrp="1"/>
          </p:cNvSpPr>
          <p:nvPr>
            <p:ph type="subTitle" idx="4"/>
          </p:nvPr>
        </p:nvSpPr>
        <p:spPr>
          <a:xfrm>
            <a:off x="855875" y="2124122"/>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72" name="Google Shape;272;p32"/>
          <p:cNvSpPr txBox="1">
            <a:spLocks noGrp="1"/>
          </p:cNvSpPr>
          <p:nvPr>
            <p:ph type="subTitle" idx="5"/>
          </p:nvPr>
        </p:nvSpPr>
        <p:spPr>
          <a:xfrm>
            <a:off x="6122325" y="1714429"/>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73" name="Google Shape;273;p32"/>
          <p:cNvSpPr txBox="1">
            <a:spLocks noGrp="1"/>
          </p:cNvSpPr>
          <p:nvPr>
            <p:ph type="subTitle" idx="6"/>
          </p:nvPr>
        </p:nvSpPr>
        <p:spPr>
          <a:xfrm>
            <a:off x="6272475" y="2124122"/>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74" name="Google Shape;274;p32"/>
          <p:cNvSpPr txBox="1">
            <a:spLocks noGrp="1"/>
          </p:cNvSpPr>
          <p:nvPr>
            <p:ph type="subTitle" idx="7"/>
          </p:nvPr>
        </p:nvSpPr>
        <p:spPr>
          <a:xfrm>
            <a:off x="3414051" y="3453326"/>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75" name="Google Shape;275;p32"/>
          <p:cNvSpPr txBox="1">
            <a:spLocks noGrp="1"/>
          </p:cNvSpPr>
          <p:nvPr>
            <p:ph type="subTitle" idx="8"/>
          </p:nvPr>
        </p:nvSpPr>
        <p:spPr>
          <a:xfrm>
            <a:off x="3564201" y="3869536"/>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76" name="Google Shape;276;p32"/>
          <p:cNvSpPr txBox="1">
            <a:spLocks noGrp="1"/>
          </p:cNvSpPr>
          <p:nvPr>
            <p:ph type="subTitle" idx="9"/>
          </p:nvPr>
        </p:nvSpPr>
        <p:spPr>
          <a:xfrm>
            <a:off x="705725" y="3453326"/>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77" name="Google Shape;277;p32"/>
          <p:cNvSpPr txBox="1">
            <a:spLocks noGrp="1"/>
          </p:cNvSpPr>
          <p:nvPr>
            <p:ph type="subTitle" idx="13"/>
          </p:nvPr>
        </p:nvSpPr>
        <p:spPr>
          <a:xfrm>
            <a:off x="855875" y="3869536"/>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78" name="Google Shape;278;p32"/>
          <p:cNvSpPr txBox="1">
            <a:spLocks noGrp="1"/>
          </p:cNvSpPr>
          <p:nvPr>
            <p:ph type="subTitle" idx="14"/>
          </p:nvPr>
        </p:nvSpPr>
        <p:spPr>
          <a:xfrm>
            <a:off x="6122325" y="3453326"/>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79" name="Google Shape;279;p32"/>
          <p:cNvSpPr txBox="1">
            <a:spLocks noGrp="1"/>
          </p:cNvSpPr>
          <p:nvPr>
            <p:ph type="subTitle" idx="15"/>
          </p:nvPr>
        </p:nvSpPr>
        <p:spPr>
          <a:xfrm>
            <a:off x="6272475" y="3869536"/>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80" name="Google Shape;280;p32"/>
          <p:cNvSpPr txBox="1">
            <a:spLocks noGrp="1"/>
          </p:cNvSpPr>
          <p:nvPr>
            <p:ph type="title"/>
          </p:nvPr>
        </p:nvSpPr>
        <p:spPr>
          <a:xfrm>
            <a:off x="713226" y="445025"/>
            <a:ext cx="6080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281" name="Google Shape;281;p32"/>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82" name="Google Shape;282;p32"/>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283" name="Google Shape;283;p32"/>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five columns">
  <p:cSld name="CUSTOM_33">
    <p:spTree>
      <p:nvGrpSpPr>
        <p:cNvPr id="1" name="Shape 284"/>
        <p:cNvGrpSpPr/>
        <p:nvPr/>
      </p:nvGrpSpPr>
      <p:grpSpPr>
        <a:xfrm>
          <a:off x="0" y="0"/>
          <a:ext cx="0" cy="0"/>
          <a:chOff x="0" y="0"/>
          <a:chExt cx="0" cy="0"/>
        </a:xfrm>
      </p:grpSpPr>
      <p:sp>
        <p:nvSpPr>
          <p:cNvPr id="285" name="Google Shape;285;p33"/>
          <p:cNvSpPr txBox="1">
            <a:spLocks noGrp="1"/>
          </p:cNvSpPr>
          <p:nvPr>
            <p:ph type="subTitle" idx="1"/>
          </p:nvPr>
        </p:nvSpPr>
        <p:spPr>
          <a:xfrm>
            <a:off x="3414051" y="1714429"/>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86" name="Google Shape;286;p33"/>
          <p:cNvSpPr txBox="1">
            <a:spLocks noGrp="1"/>
          </p:cNvSpPr>
          <p:nvPr>
            <p:ph type="subTitle" idx="2"/>
          </p:nvPr>
        </p:nvSpPr>
        <p:spPr>
          <a:xfrm>
            <a:off x="3564201" y="2124122"/>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87" name="Google Shape;287;p33"/>
          <p:cNvSpPr txBox="1">
            <a:spLocks noGrp="1"/>
          </p:cNvSpPr>
          <p:nvPr>
            <p:ph type="subTitle" idx="3"/>
          </p:nvPr>
        </p:nvSpPr>
        <p:spPr>
          <a:xfrm>
            <a:off x="705725" y="1714429"/>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88" name="Google Shape;288;p33"/>
          <p:cNvSpPr txBox="1">
            <a:spLocks noGrp="1"/>
          </p:cNvSpPr>
          <p:nvPr>
            <p:ph type="subTitle" idx="4"/>
          </p:nvPr>
        </p:nvSpPr>
        <p:spPr>
          <a:xfrm>
            <a:off x="855875" y="2124122"/>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89" name="Google Shape;289;p33"/>
          <p:cNvSpPr txBox="1">
            <a:spLocks noGrp="1"/>
          </p:cNvSpPr>
          <p:nvPr>
            <p:ph type="subTitle" idx="5"/>
          </p:nvPr>
        </p:nvSpPr>
        <p:spPr>
          <a:xfrm>
            <a:off x="6122325" y="1714429"/>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90" name="Google Shape;290;p33"/>
          <p:cNvSpPr txBox="1">
            <a:spLocks noGrp="1"/>
          </p:cNvSpPr>
          <p:nvPr>
            <p:ph type="subTitle" idx="6"/>
          </p:nvPr>
        </p:nvSpPr>
        <p:spPr>
          <a:xfrm>
            <a:off x="6272475" y="2124122"/>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1" name="Google Shape;291;p33"/>
          <p:cNvSpPr txBox="1">
            <a:spLocks noGrp="1"/>
          </p:cNvSpPr>
          <p:nvPr>
            <p:ph type="subTitle" idx="7"/>
          </p:nvPr>
        </p:nvSpPr>
        <p:spPr>
          <a:xfrm>
            <a:off x="2059863" y="3148526"/>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92" name="Google Shape;292;p33"/>
          <p:cNvSpPr txBox="1">
            <a:spLocks noGrp="1"/>
          </p:cNvSpPr>
          <p:nvPr>
            <p:ph type="subTitle" idx="8"/>
          </p:nvPr>
        </p:nvSpPr>
        <p:spPr>
          <a:xfrm>
            <a:off x="2210014" y="3564736"/>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3" name="Google Shape;293;p33"/>
          <p:cNvSpPr txBox="1">
            <a:spLocks noGrp="1"/>
          </p:cNvSpPr>
          <p:nvPr>
            <p:ph type="subTitle" idx="9"/>
          </p:nvPr>
        </p:nvSpPr>
        <p:spPr>
          <a:xfrm>
            <a:off x="4768139" y="3148526"/>
            <a:ext cx="23160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1pPr>
            <a:lvl2pPr lvl="1"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2pPr>
            <a:lvl3pPr lvl="2"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3pPr>
            <a:lvl4pPr lvl="3"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4pPr>
            <a:lvl5pPr lvl="4"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5pPr>
            <a:lvl6pPr lvl="5"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6pPr>
            <a:lvl7pPr lvl="6"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7pPr>
            <a:lvl8pPr lvl="7"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8pPr>
            <a:lvl9pPr lvl="8" algn="ctr" rtl="0">
              <a:spcBef>
                <a:spcPts val="0"/>
              </a:spcBef>
              <a:spcAft>
                <a:spcPts val="0"/>
              </a:spcAft>
              <a:buClr>
                <a:schemeClr val="accent1"/>
              </a:buClr>
              <a:buSzPts val="2400"/>
              <a:buFont typeface="Vidaloka"/>
              <a:buNone/>
              <a:defRPr sz="2400">
                <a:solidFill>
                  <a:schemeClr val="accent1"/>
                </a:solidFill>
                <a:latin typeface="Vidaloka"/>
                <a:ea typeface="Vidaloka"/>
                <a:cs typeface="Vidaloka"/>
                <a:sym typeface="Vidaloka"/>
              </a:defRPr>
            </a:lvl9pPr>
          </a:lstStyle>
          <a:p>
            <a:endParaRPr/>
          </a:p>
        </p:txBody>
      </p:sp>
      <p:sp>
        <p:nvSpPr>
          <p:cNvPr id="294" name="Google Shape;294;p33"/>
          <p:cNvSpPr txBox="1">
            <a:spLocks noGrp="1"/>
          </p:cNvSpPr>
          <p:nvPr>
            <p:ph type="subTitle" idx="13"/>
          </p:nvPr>
        </p:nvSpPr>
        <p:spPr>
          <a:xfrm>
            <a:off x="4918289" y="3564736"/>
            <a:ext cx="20157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295" name="Google Shape;295;p33"/>
          <p:cNvSpPr txBox="1">
            <a:spLocks noGrp="1"/>
          </p:cNvSpPr>
          <p:nvPr>
            <p:ph type="title"/>
          </p:nvPr>
        </p:nvSpPr>
        <p:spPr>
          <a:xfrm>
            <a:off x="1531651" y="445025"/>
            <a:ext cx="6080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atin typeface="Merriweather Light"/>
                <a:ea typeface="Merriweather Light"/>
                <a:cs typeface="Merriweather Light"/>
                <a:sym typeface="Merriweather Light"/>
              </a:defRPr>
            </a:lvl2pPr>
            <a:lvl3pPr lvl="2" algn="ctr" rtl="0">
              <a:spcBef>
                <a:spcPts val="0"/>
              </a:spcBef>
              <a:spcAft>
                <a:spcPts val="0"/>
              </a:spcAft>
              <a:buSzPts val="3000"/>
              <a:buNone/>
              <a:defRPr>
                <a:latin typeface="Merriweather Light"/>
                <a:ea typeface="Merriweather Light"/>
                <a:cs typeface="Merriweather Light"/>
                <a:sym typeface="Merriweather Light"/>
              </a:defRPr>
            </a:lvl3pPr>
            <a:lvl4pPr lvl="3" algn="ctr" rtl="0">
              <a:spcBef>
                <a:spcPts val="0"/>
              </a:spcBef>
              <a:spcAft>
                <a:spcPts val="0"/>
              </a:spcAft>
              <a:buSzPts val="3000"/>
              <a:buNone/>
              <a:defRPr>
                <a:latin typeface="Merriweather Light"/>
                <a:ea typeface="Merriweather Light"/>
                <a:cs typeface="Merriweather Light"/>
                <a:sym typeface="Merriweather Light"/>
              </a:defRPr>
            </a:lvl4pPr>
            <a:lvl5pPr lvl="4" algn="ctr" rtl="0">
              <a:spcBef>
                <a:spcPts val="0"/>
              </a:spcBef>
              <a:spcAft>
                <a:spcPts val="0"/>
              </a:spcAft>
              <a:buSzPts val="3000"/>
              <a:buNone/>
              <a:defRPr>
                <a:latin typeface="Merriweather Light"/>
                <a:ea typeface="Merriweather Light"/>
                <a:cs typeface="Merriweather Light"/>
                <a:sym typeface="Merriweather Light"/>
              </a:defRPr>
            </a:lvl5pPr>
            <a:lvl6pPr lvl="5" algn="ctr" rtl="0">
              <a:spcBef>
                <a:spcPts val="0"/>
              </a:spcBef>
              <a:spcAft>
                <a:spcPts val="0"/>
              </a:spcAft>
              <a:buSzPts val="3000"/>
              <a:buNone/>
              <a:defRPr>
                <a:latin typeface="Merriweather Light"/>
                <a:ea typeface="Merriweather Light"/>
                <a:cs typeface="Merriweather Light"/>
                <a:sym typeface="Merriweather Light"/>
              </a:defRPr>
            </a:lvl6pPr>
            <a:lvl7pPr lvl="6" algn="ctr" rtl="0">
              <a:spcBef>
                <a:spcPts val="0"/>
              </a:spcBef>
              <a:spcAft>
                <a:spcPts val="0"/>
              </a:spcAft>
              <a:buSzPts val="3000"/>
              <a:buNone/>
              <a:defRPr>
                <a:latin typeface="Merriweather Light"/>
                <a:ea typeface="Merriweather Light"/>
                <a:cs typeface="Merriweather Light"/>
                <a:sym typeface="Merriweather Light"/>
              </a:defRPr>
            </a:lvl7pPr>
            <a:lvl8pPr lvl="7" algn="ctr" rtl="0">
              <a:spcBef>
                <a:spcPts val="0"/>
              </a:spcBef>
              <a:spcAft>
                <a:spcPts val="0"/>
              </a:spcAft>
              <a:buSzPts val="3000"/>
              <a:buNone/>
              <a:defRPr>
                <a:latin typeface="Merriweather Light"/>
                <a:ea typeface="Merriweather Light"/>
                <a:cs typeface="Merriweather Light"/>
                <a:sym typeface="Merriweather Light"/>
              </a:defRPr>
            </a:lvl8pPr>
            <a:lvl9pPr lvl="8" algn="ctr"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296" name="Google Shape;296;p33"/>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97" name="Google Shape;297;p33"/>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298" name="Google Shape;298;p33"/>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299" name="Google Shape;299;p33"/>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300" name="Google Shape;300;p33"/>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3">
  <p:cSld name="CUSTOM_34">
    <p:spTree>
      <p:nvGrpSpPr>
        <p:cNvPr id="1" name="Shape 301"/>
        <p:cNvGrpSpPr/>
        <p:nvPr/>
      </p:nvGrpSpPr>
      <p:grpSpPr>
        <a:xfrm>
          <a:off x="0" y="0"/>
          <a:ext cx="0" cy="0"/>
          <a:chOff x="0" y="0"/>
          <a:chExt cx="0" cy="0"/>
        </a:xfrm>
      </p:grpSpPr>
      <p:sp>
        <p:nvSpPr>
          <p:cNvPr id="302" name="Google Shape;302;p34"/>
          <p:cNvSpPr txBox="1">
            <a:spLocks noGrp="1"/>
          </p:cNvSpPr>
          <p:nvPr>
            <p:ph type="title"/>
          </p:nvPr>
        </p:nvSpPr>
        <p:spPr>
          <a:xfrm>
            <a:off x="716225" y="1073000"/>
            <a:ext cx="5640600" cy="28566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None/>
              <a:defRPr sz="96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cxnSp>
        <p:nvCxnSpPr>
          <p:cNvPr id="303" name="Google Shape;303;p34"/>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04" name="Google Shape;304;p34"/>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05" name="Google Shape;305;p34"/>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06" name="Google Shape;306;p34"/>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07" name="Google Shape;307;p34"/>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08" name="Google Shape;308;p34"/>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309" name="Google Shape;309;p34"/>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four columns 1">
  <p:cSld name="CUSTOM_35">
    <p:spTree>
      <p:nvGrpSpPr>
        <p:cNvPr id="1" name="Shape 310"/>
        <p:cNvGrpSpPr/>
        <p:nvPr/>
      </p:nvGrpSpPr>
      <p:grpSpPr>
        <a:xfrm>
          <a:off x="0" y="0"/>
          <a:ext cx="0" cy="0"/>
          <a:chOff x="0" y="0"/>
          <a:chExt cx="0" cy="0"/>
        </a:xfrm>
      </p:grpSpPr>
      <p:sp>
        <p:nvSpPr>
          <p:cNvPr id="311" name="Google Shape;311;p35"/>
          <p:cNvSpPr txBox="1">
            <a:spLocks noGrp="1"/>
          </p:cNvSpPr>
          <p:nvPr>
            <p:ph type="subTitle" idx="1"/>
          </p:nvPr>
        </p:nvSpPr>
        <p:spPr>
          <a:xfrm>
            <a:off x="4916851" y="1894200"/>
            <a:ext cx="2316000" cy="48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12" name="Google Shape;312;p35"/>
          <p:cNvSpPr txBox="1">
            <a:spLocks noGrp="1"/>
          </p:cNvSpPr>
          <p:nvPr>
            <p:ph type="subTitle" idx="2"/>
          </p:nvPr>
        </p:nvSpPr>
        <p:spPr>
          <a:xfrm>
            <a:off x="5058901" y="2296473"/>
            <a:ext cx="20319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13" name="Google Shape;313;p35"/>
          <p:cNvSpPr txBox="1">
            <a:spLocks noGrp="1"/>
          </p:cNvSpPr>
          <p:nvPr>
            <p:ph type="subTitle" idx="3"/>
          </p:nvPr>
        </p:nvSpPr>
        <p:spPr>
          <a:xfrm>
            <a:off x="1911151" y="1894200"/>
            <a:ext cx="2316000" cy="48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14" name="Google Shape;314;p35"/>
          <p:cNvSpPr txBox="1">
            <a:spLocks noGrp="1"/>
          </p:cNvSpPr>
          <p:nvPr>
            <p:ph type="subTitle" idx="4"/>
          </p:nvPr>
        </p:nvSpPr>
        <p:spPr>
          <a:xfrm>
            <a:off x="2053301" y="2296473"/>
            <a:ext cx="20319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15" name="Google Shape;315;p35"/>
          <p:cNvSpPr txBox="1">
            <a:spLocks noGrp="1"/>
          </p:cNvSpPr>
          <p:nvPr>
            <p:ph type="subTitle" idx="5"/>
          </p:nvPr>
        </p:nvSpPr>
        <p:spPr>
          <a:xfrm>
            <a:off x="4916851" y="3528902"/>
            <a:ext cx="2316000" cy="48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16" name="Google Shape;316;p35"/>
          <p:cNvSpPr txBox="1">
            <a:spLocks noGrp="1"/>
          </p:cNvSpPr>
          <p:nvPr>
            <p:ph type="subTitle" idx="6"/>
          </p:nvPr>
        </p:nvSpPr>
        <p:spPr>
          <a:xfrm>
            <a:off x="5058901" y="3923733"/>
            <a:ext cx="20319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17" name="Google Shape;317;p35"/>
          <p:cNvSpPr txBox="1">
            <a:spLocks noGrp="1"/>
          </p:cNvSpPr>
          <p:nvPr>
            <p:ph type="subTitle" idx="7"/>
          </p:nvPr>
        </p:nvSpPr>
        <p:spPr>
          <a:xfrm>
            <a:off x="1911151" y="3528902"/>
            <a:ext cx="2316000" cy="48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18" name="Google Shape;318;p35"/>
          <p:cNvSpPr txBox="1">
            <a:spLocks noGrp="1"/>
          </p:cNvSpPr>
          <p:nvPr>
            <p:ph type="subTitle" idx="8"/>
          </p:nvPr>
        </p:nvSpPr>
        <p:spPr>
          <a:xfrm>
            <a:off x="2053201" y="3923733"/>
            <a:ext cx="20319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19" name="Google Shape;319;p35"/>
          <p:cNvSpPr txBox="1">
            <a:spLocks noGrp="1"/>
          </p:cNvSpPr>
          <p:nvPr>
            <p:ph type="title"/>
          </p:nvPr>
        </p:nvSpPr>
        <p:spPr>
          <a:xfrm>
            <a:off x="713226" y="445025"/>
            <a:ext cx="64803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320" name="Google Shape;320;p35"/>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21" name="Google Shape;321;p35"/>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322" name="Google Shape;322;p35"/>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hree columns 1">
  <p:cSld name="CUSTOM_36">
    <p:spTree>
      <p:nvGrpSpPr>
        <p:cNvPr id="1" name="Shape 323"/>
        <p:cNvGrpSpPr/>
        <p:nvPr/>
      </p:nvGrpSpPr>
      <p:grpSpPr>
        <a:xfrm>
          <a:off x="0" y="0"/>
          <a:ext cx="0" cy="0"/>
          <a:chOff x="0" y="0"/>
          <a:chExt cx="0" cy="0"/>
        </a:xfrm>
      </p:grpSpPr>
      <p:sp>
        <p:nvSpPr>
          <p:cNvPr id="324" name="Google Shape;324;p36"/>
          <p:cNvSpPr txBox="1">
            <a:spLocks noGrp="1"/>
          </p:cNvSpPr>
          <p:nvPr>
            <p:ph type="subTitle" idx="1"/>
          </p:nvPr>
        </p:nvSpPr>
        <p:spPr>
          <a:xfrm>
            <a:off x="3571925" y="2904446"/>
            <a:ext cx="2015400" cy="4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25" name="Google Shape;325;p36"/>
          <p:cNvSpPr txBox="1">
            <a:spLocks noGrp="1"/>
          </p:cNvSpPr>
          <p:nvPr>
            <p:ph type="subTitle" idx="2"/>
          </p:nvPr>
        </p:nvSpPr>
        <p:spPr>
          <a:xfrm>
            <a:off x="3571925" y="3306722"/>
            <a:ext cx="2015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26" name="Google Shape;326;p36"/>
          <p:cNvSpPr txBox="1">
            <a:spLocks noGrp="1"/>
          </p:cNvSpPr>
          <p:nvPr>
            <p:ph type="subTitle" idx="3"/>
          </p:nvPr>
        </p:nvSpPr>
        <p:spPr>
          <a:xfrm>
            <a:off x="1088400" y="2904446"/>
            <a:ext cx="2015400" cy="4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27" name="Google Shape;327;p36"/>
          <p:cNvSpPr txBox="1">
            <a:spLocks noGrp="1"/>
          </p:cNvSpPr>
          <p:nvPr>
            <p:ph type="subTitle" idx="4"/>
          </p:nvPr>
        </p:nvSpPr>
        <p:spPr>
          <a:xfrm>
            <a:off x="1088400" y="3306722"/>
            <a:ext cx="2015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28" name="Google Shape;328;p36"/>
          <p:cNvSpPr txBox="1">
            <a:spLocks noGrp="1"/>
          </p:cNvSpPr>
          <p:nvPr>
            <p:ph type="subTitle" idx="5"/>
          </p:nvPr>
        </p:nvSpPr>
        <p:spPr>
          <a:xfrm>
            <a:off x="6055451" y="2904446"/>
            <a:ext cx="2015400" cy="49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29" name="Google Shape;329;p36"/>
          <p:cNvSpPr txBox="1">
            <a:spLocks noGrp="1"/>
          </p:cNvSpPr>
          <p:nvPr>
            <p:ph type="subTitle" idx="6"/>
          </p:nvPr>
        </p:nvSpPr>
        <p:spPr>
          <a:xfrm>
            <a:off x="6055451" y="3306722"/>
            <a:ext cx="20154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30" name="Google Shape;330;p36"/>
          <p:cNvSpPr txBox="1">
            <a:spLocks noGrp="1"/>
          </p:cNvSpPr>
          <p:nvPr>
            <p:ph type="title"/>
          </p:nvPr>
        </p:nvSpPr>
        <p:spPr>
          <a:xfrm>
            <a:off x="713225" y="445025"/>
            <a:ext cx="5517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331" name="Google Shape;331;p36"/>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32" name="Google Shape;332;p36"/>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33" name="Google Shape;333;p36"/>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334" name="Google Shape;334;p36"/>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Numbers and text ">
  <p:cSld name="CUSTOM_23">
    <p:spTree>
      <p:nvGrpSpPr>
        <p:cNvPr id="1" name="Shape 335"/>
        <p:cNvGrpSpPr/>
        <p:nvPr/>
      </p:nvGrpSpPr>
      <p:grpSpPr>
        <a:xfrm>
          <a:off x="0" y="0"/>
          <a:ext cx="0" cy="0"/>
          <a:chOff x="0" y="0"/>
          <a:chExt cx="0" cy="0"/>
        </a:xfrm>
      </p:grpSpPr>
      <p:cxnSp>
        <p:nvCxnSpPr>
          <p:cNvPr id="336" name="Google Shape;336;p37"/>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37" name="Google Shape;337;p37"/>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38" name="Google Shape;338;p37"/>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39" name="Google Shape;339;p37"/>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40" name="Google Shape;340;p37"/>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41" name="Google Shape;341;p37"/>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342" name="Google Shape;342;p37"/>
          <p:cNvSpPr txBox="1">
            <a:spLocks noGrp="1"/>
          </p:cNvSpPr>
          <p:nvPr>
            <p:ph type="title"/>
          </p:nvPr>
        </p:nvSpPr>
        <p:spPr>
          <a:xfrm>
            <a:off x="2780100" y="445025"/>
            <a:ext cx="3583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43" name="Google Shape;343;p37"/>
          <p:cNvSpPr txBox="1">
            <a:spLocks noGrp="1"/>
          </p:cNvSpPr>
          <p:nvPr>
            <p:ph type="subTitle" idx="1"/>
          </p:nvPr>
        </p:nvSpPr>
        <p:spPr>
          <a:xfrm>
            <a:off x="5306651" y="1710190"/>
            <a:ext cx="2486100" cy="40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344" name="Google Shape;344;p37"/>
          <p:cNvSpPr txBox="1">
            <a:spLocks noGrp="1"/>
          </p:cNvSpPr>
          <p:nvPr>
            <p:ph type="subTitle" idx="2"/>
          </p:nvPr>
        </p:nvSpPr>
        <p:spPr>
          <a:xfrm>
            <a:off x="5306651" y="2111217"/>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45" name="Google Shape;345;p37"/>
          <p:cNvSpPr txBox="1">
            <a:spLocks noGrp="1"/>
          </p:cNvSpPr>
          <p:nvPr>
            <p:ph type="subTitle" idx="3"/>
          </p:nvPr>
        </p:nvSpPr>
        <p:spPr>
          <a:xfrm>
            <a:off x="1351251" y="1710190"/>
            <a:ext cx="2486100" cy="40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346" name="Google Shape;346;p37"/>
          <p:cNvSpPr txBox="1">
            <a:spLocks noGrp="1"/>
          </p:cNvSpPr>
          <p:nvPr>
            <p:ph type="subTitle" idx="4"/>
          </p:nvPr>
        </p:nvSpPr>
        <p:spPr>
          <a:xfrm>
            <a:off x="1351251" y="2111217"/>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47" name="Google Shape;347;p37"/>
          <p:cNvSpPr txBox="1">
            <a:spLocks noGrp="1"/>
          </p:cNvSpPr>
          <p:nvPr>
            <p:ph type="subTitle" idx="5"/>
          </p:nvPr>
        </p:nvSpPr>
        <p:spPr>
          <a:xfrm>
            <a:off x="5306651" y="3552118"/>
            <a:ext cx="2486100" cy="46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348" name="Google Shape;348;p37"/>
          <p:cNvSpPr txBox="1">
            <a:spLocks noGrp="1"/>
          </p:cNvSpPr>
          <p:nvPr>
            <p:ph type="subTitle" idx="6"/>
          </p:nvPr>
        </p:nvSpPr>
        <p:spPr>
          <a:xfrm>
            <a:off x="5306651" y="3946487"/>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49" name="Google Shape;349;p37"/>
          <p:cNvSpPr txBox="1">
            <a:spLocks noGrp="1"/>
          </p:cNvSpPr>
          <p:nvPr>
            <p:ph type="subTitle" idx="7"/>
          </p:nvPr>
        </p:nvSpPr>
        <p:spPr>
          <a:xfrm>
            <a:off x="1351251" y="3552118"/>
            <a:ext cx="2486100" cy="461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400">
                <a:latin typeface="Vidaloka"/>
                <a:ea typeface="Vidaloka"/>
                <a:cs typeface="Vidaloka"/>
                <a:sym typeface="Vidaloka"/>
              </a:defRPr>
            </a:lvl1pPr>
            <a:lvl2pPr lvl="1" algn="ctr" rtl="0">
              <a:spcBef>
                <a:spcPts val="0"/>
              </a:spcBef>
              <a:spcAft>
                <a:spcPts val="0"/>
              </a:spcAft>
              <a:buSzPts val="2100"/>
              <a:buNone/>
              <a:defRPr sz="2100" b="1"/>
            </a:lvl2pPr>
            <a:lvl3pPr lvl="2" algn="ctr" rtl="0">
              <a:spcBef>
                <a:spcPts val="0"/>
              </a:spcBef>
              <a:spcAft>
                <a:spcPts val="0"/>
              </a:spcAft>
              <a:buSzPts val="2100"/>
              <a:buNone/>
              <a:defRPr sz="2100" b="1"/>
            </a:lvl3pPr>
            <a:lvl4pPr lvl="3" algn="ctr" rtl="0">
              <a:spcBef>
                <a:spcPts val="0"/>
              </a:spcBef>
              <a:spcAft>
                <a:spcPts val="0"/>
              </a:spcAft>
              <a:buSzPts val="2100"/>
              <a:buNone/>
              <a:defRPr sz="2100" b="1"/>
            </a:lvl4pPr>
            <a:lvl5pPr lvl="4" algn="ctr" rtl="0">
              <a:spcBef>
                <a:spcPts val="0"/>
              </a:spcBef>
              <a:spcAft>
                <a:spcPts val="0"/>
              </a:spcAft>
              <a:buSzPts val="2100"/>
              <a:buNone/>
              <a:defRPr sz="2100" b="1"/>
            </a:lvl5pPr>
            <a:lvl6pPr lvl="5" algn="ctr" rtl="0">
              <a:spcBef>
                <a:spcPts val="0"/>
              </a:spcBef>
              <a:spcAft>
                <a:spcPts val="0"/>
              </a:spcAft>
              <a:buSzPts val="2100"/>
              <a:buNone/>
              <a:defRPr sz="2100" b="1"/>
            </a:lvl6pPr>
            <a:lvl7pPr lvl="6" algn="ctr" rtl="0">
              <a:spcBef>
                <a:spcPts val="0"/>
              </a:spcBef>
              <a:spcAft>
                <a:spcPts val="0"/>
              </a:spcAft>
              <a:buSzPts val="2100"/>
              <a:buNone/>
              <a:defRPr sz="2100" b="1"/>
            </a:lvl7pPr>
            <a:lvl8pPr lvl="7" algn="ctr" rtl="0">
              <a:spcBef>
                <a:spcPts val="0"/>
              </a:spcBef>
              <a:spcAft>
                <a:spcPts val="0"/>
              </a:spcAft>
              <a:buSzPts val="2100"/>
              <a:buNone/>
              <a:defRPr sz="2100" b="1"/>
            </a:lvl8pPr>
            <a:lvl9pPr lvl="8" algn="ctr" rtl="0">
              <a:spcBef>
                <a:spcPts val="0"/>
              </a:spcBef>
              <a:spcAft>
                <a:spcPts val="0"/>
              </a:spcAft>
              <a:buSzPts val="2100"/>
              <a:buNone/>
              <a:defRPr sz="2100" b="1"/>
            </a:lvl9pPr>
          </a:lstStyle>
          <a:p>
            <a:endParaRPr/>
          </a:p>
        </p:txBody>
      </p:sp>
      <p:sp>
        <p:nvSpPr>
          <p:cNvPr id="350" name="Google Shape;350;p37"/>
          <p:cNvSpPr txBox="1">
            <a:spLocks noGrp="1"/>
          </p:cNvSpPr>
          <p:nvPr>
            <p:ph type="subTitle" idx="8"/>
          </p:nvPr>
        </p:nvSpPr>
        <p:spPr>
          <a:xfrm>
            <a:off x="1351301" y="3946487"/>
            <a:ext cx="2486100" cy="61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51" name="Google Shape;351;p37"/>
          <p:cNvSpPr txBox="1">
            <a:spLocks noGrp="1"/>
          </p:cNvSpPr>
          <p:nvPr>
            <p:ph type="title" idx="9" hasCustomPrompt="1"/>
          </p:nvPr>
        </p:nvSpPr>
        <p:spPr>
          <a:xfrm>
            <a:off x="1351251" y="1131425"/>
            <a:ext cx="2486100" cy="667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352" name="Google Shape;352;p37"/>
          <p:cNvSpPr txBox="1">
            <a:spLocks noGrp="1"/>
          </p:cNvSpPr>
          <p:nvPr>
            <p:ph type="title" idx="13" hasCustomPrompt="1"/>
          </p:nvPr>
        </p:nvSpPr>
        <p:spPr>
          <a:xfrm>
            <a:off x="5306651" y="1131425"/>
            <a:ext cx="2486100" cy="667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353" name="Google Shape;353;p37"/>
          <p:cNvSpPr txBox="1">
            <a:spLocks noGrp="1"/>
          </p:cNvSpPr>
          <p:nvPr>
            <p:ph type="title" idx="14" hasCustomPrompt="1"/>
          </p:nvPr>
        </p:nvSpPr>
        <p:spPr>
          <a:xfrm>
            <a:off x="1351301" y="2964563"/>
            <a:ext cx="2486100" cy="667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354" name="Google Shape;354;p37"/>
          <p:cNvSpPr txBox="1">
            <a:spLocks noGrp="1"/>
          </p:cNvSpPr>
          <p:nvPr>
            <p:ph type="title" idx="15" hasCustomPrompt="1"/>
          </p:nvPr>
        </p:nvSpPr>
        <p:spPr>
          <a:xfrm>
            <a:off x="5306651" y="2964563"/>
            <a:ext cx="2486100" cy="6675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4000"/>
              <a:buNone/>
              <a:defRPr sz="3800">
                <a:solidFill>
                  <a:schemeClr val="accent1"/>
                </a:solidFill>
              </a:defRPr>
            </a:lvl1pPr>
            <a:lvl2pPr lvl="1" algn="ctr" rtl="0">
              <a:spcBef>
                <a:spcPts val="0"/>
              </a:spcBef>
              <a:spcAft>
                <a:spcPts val="0"/>
              </a:spcAft>
              <a:buClr>
                <a:schemeClr val="dk2"/>
              </a:buClr>
              <a:buSzPts val="4000"/>
              <a:buNone/>
              <a:defRPr sz="4000">
                <a:solidFill>
                  <a:schemeClr val="dk2"/>
                </a:solidFill>
              </a:defRPr>
            </a:lvl2pPr>
            <a:lvl3pPr lvl="2" algn="ctr" rtl="0">
              <a:spcBef>
                <a:spcPts val="0"/>
              </a:spcBef>
              <a:spcAft>
                <a:spcPts val="0"/>
              </a:spcAft>
              <a:buClr>
                <a:schemeClr val="dk2"/>
              </a:buClr>
              <a:buSzPts val="4000"/>
              <a:buNone/>
              <a:defRPr sz="4000">
                <a:solidFill>
                  <a:schemeClr val="dk2"/>
                </a:solidFill>
              </a:defRPr>
            </a:lvl3pPr>
            <a:lvl4pPr lvl="3" algn="ctr" rtl="0">
              <a:spcBef>
                <a:spcPts val="0"/>
              </a:spcBef>
              <a:spcAft>
                <a:spcPts val="0"/>
              </a:spcAft>
              <a:buClr>
                <a:schemeClr val="dk2"/>
              </a:buClr>
              <a:buSzPts val="4000"/>
              <a:buNone/>
              <a:defRPr sz="4000">
                <a:solidFill>
                  <a:schemeClr val="dk2"/>
                </a:solidFill>
              </a:defRPr>
            </a:lvl4pPr>
            <a:lvl5pPr lvl="4" algn="ctr" rtl="0">
              <a:spcBef>
                <a:spcPts val="0"/>
              </a:spcBef>
              <a:spcAft>
                <a:spcPts val="0"/>
              </a:spcAft>
              <a:buClr>
                <a:schemeClr val="dk2"/>
              </a:buClr>
              <a:buSzPts val="4000"/>
              <a:buNone/>
              <a:defRPr sz="4000">
                <a:solidFill>
                  <a:schemeClr val="dk2"/>
                </a:solidFill>
              </a:defRPr>
            </a:lvl5pPr>
            <a:lvl6pPr lvl="5" algn="ctr" rtl="0">
              <a:spcBef>
                <a:spcPts val="0"/>
              </a:spcBef>
              <a:spcAft>
                <a:spcPts val="0"/>
              </a:spcAft>
              <a:buClr>
                <a:schemeClr val="dk2"/>
              </a:buClr>
              <a:buSzPts val="4000"/>
              <a:buNone/>
              <a:defRPr sz="4000">
                <a:solidFill>
                  <a:schemeClr val="dk2"/>
                </a:solidFill>
              </a:defRPr>
            </a:lvl6pPr>
            <a:lvl7pPr lvl="6" algn="ctr" rtl="0">
              <a:spcBef>
                <a:spcPts val="0"/>
              </a:spcBef>
              <a:spcAft>
                <a:spcPts val="0"/>
              </a:spcAft>
              <a:buClr>
                <a:schemeClr val="dk2"/>
              </a:buClr>
              <a:buSzPts val="4000"/>
              <a:buNone/>
              <a:defRPr sz="4000">
                <a:solidFill>
                  <a:schemeClr val="dk2"/>
                </a:solidFill>
              </a:defRPr>
            </a:lvl7pPr>
            <a:lvl8pPr lvl="7" algn="ctr" rtl="0">
              <a:spcBef>
                <a:spcPts val="0"/>
              </a:spcBef>
              <a:spcAft>
                <a:spcPts val="0"/>
              </a:spcAft>
              <a:buClr>
                <a:schemeClr val="dk2"/>
              </a:buClr>
              <a:buSzPts val="4000"/>
              <a:buNone/>
              <a:defRPr sz="4000">
                <a:solidFill>
                  <a:schemeClr val="dk2"/>
                </a:solidFill>
              </a:defRPr>
            </a:lvl8pPr>
            <a:lvl9pPr lvl="8" algn="ctr" rtl="0">
              <a:spcBef>
                <a:spcPts val="0"/>
              </a:spcBef>
              <a:spcAft>
                <a:spcPts val="0"/>
              </a:spcAft>
              <a:buClr>
                <a:schemeClr val="dk2"/>
              </a:buClr>
              <a:buSzPts val="4000"/>
              <a:buNone/>
              <a:defRPr sz="4000">
                <a:solidFill>
                  <a:schemeClr val="dk2"/>
                </a:solidFill>
              </a:defRPr>
            </a:lvl9pPr>
          </a:lstStyle>
          <a:p>
            <a:r>
              <a:t>xx%</a:t>
            </a:r>
          </a:p>
        </p:txBody>
      </p:sp>
      <p:sp>
        <p:nvSpPr>
          <p:cNvPr id="355" name="Google Shape;355;p37"/>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2">
  <p:cSld name="CUSTOM_4_2_1">
    <p:spTree>
      <p:nvGrpSpPr>
        <p:cNvPr id="1" name="Shape 356"/>
        <p:cNvGrpSpPr/>
        <p:nvPr/>
      </p:nvGrpSpPr>
      <p:grpSpPr>
        <a:xfrm>
          <a:off x="0" y="0"/>
          <a:ext cx="0" cy="0"/>
          <a:chOff x="0" y="0"/>
          <a:chExt cx="0" cy="0"/>
        </a:xfrm>
      </p:grpSpPr>
      <p:sp>
        <p:nvSpPr>
          <p:cNvPr id="357" name="Google Shape;357;p38"/>
          <p:cNvSpPr txBox="1">
            <a:spLocks noGrp="1"/>
          </p:cNvSpPr>
          <p:nvPr>
            <p:ph type="subTitle" idx="1"/>
          </p:nvPr>
        </p:nvSpPr>
        <p:spPr>
          <a:xfrm>
            <a:off x="3718325" y="3294199"/>
            <a:ext cx="16428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58" name="Google Shape;358;p38"/>
          <p:cNvSpPr txBox="1">
            <a:spLocks noGrp="1"/>
          </p:cNvSpPr>
          <p:nvPr>
            <p:ph type="subTitle" idx="2"/>
          </p:nvPr>
        </p:nvSpPr>
        <p:spPr>
          <a:xfrm>
            <a:off x="3617675" y="3703897"/>
            <a:ext cx="1844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0"/>
              </a:spcBef>
              <a:spcAft>
                <a:spcPts val="0"/>
              </a:spcAft>
              <a:buClr>
                <a:schemeClr val="accent4"/>
              </a:buClr>
              <a:buSzPts val="1400"/>
              <a:buNone/>
              <a:defRPr>
                <a:solidFill>
                  <a:schemeClr val="accent4"/>
                </a:solidFill>
              </a:defRPr>
            </a:lvl3pPr>
            <a:lvl4pPr lvl="3" algn="ctr" rtl="0">
              <a:spcBef>
                <a:spcPts val="0"/>
              </a:spcBef>
              <a:spcAft>
                <a:spcPts val="0"/>
              </a:spcAft>
              <a:buClr>
                <a:schemeClr val="accent4"/>
              </a:buClr>
              <a:buSzPts val="1400"/>
              <a:buNone/>
              <a:defRPr>
                <a:solidFill>
                  <a:schemeClr val="accent4"/>
                </a:solidFill>
              </a:defRPr>
            </a:lvl4pPr>
            <a:lvl5pPr lvl="4" algn="ctr" rtl="0">
              <a:spcBef>
                <a:spcPts val="0"/>
              </a:spcBef>
              <a:spcAft>
                <a:spcPts val="0"/>
              </a:spcAft>
              <a:buClr>
                <a:schemeClr val="accent4"/>
              </a:buClr>
              <a:buSzPts val="1400"/>
              <a:buNone/>
              <a:defRPr>
                <a:solidFill>
                  <a:schemeClr val="accent4"/>
                </a:solidFill>
              </a:defRPr>
            </a:lvl5pPr>
            <a:lvl6pPr lvl="5" algn="ctr" rtl="0">
              <a:spcBef>
                <a:spcPts val="0"/>
              </a:spcBef>
              <a:spcAft>
                <a:spcPts val="0"/>
              </a:spcAft>
              <a:buClr>
                <a:schemeClr val="accent4"/>
              </a:buClr>
              <a:buSzPts val="1400"/>
              <a:buNone/>
              <a:defRPr>
                <a:solidFill>
                  <a:schemeClr val="accent4"/>
                </a:solidFill>
              </a:defRPr>
            </a:lvl6pPr>
            <a:lvl7pPr lvl="6" algn="ctr" rtl="0">
              <a:spcBef>
                <a:spcPts val="0"/>
              </a:spcBef>
              <a:spcAft>
                <a:spcPts val="0"/>
              </a:spcAft>
              <a:buClr>
                <a:schemeClr val="accent4"/>
              </a:buClr>
              <a:buSzPts val="1400"/>
              <a:buNone/>
              <a:defRPr>
                <a:solidFill>
                  <a:schemeClr val="accent4"/>
                </a:solidFill>
              </a:defRPr>
            </a:lvl7pPr>
            <a:lvl8pPr lvl="7" algn="ctr" rtl="0">
              <a:spcBef>
                <a:spcPts val="0"/>
              </a:spcBef>
              <a:spcAft>
                <a:spcPts val="0"/>
              </a:spcAft>
              <a:buClr>
                <a:schemeClr val="accent4"/>
              </a:buClr>
              <a:buSzPts val="1400"/>
              <a:buNone/>
              <a:defRPr>
                <a:solidFill>
                  <a:schemeClr val="accent4"/>
                </a:solidFill>
              </a:defRPr>
            </a:lvl8pPr>
            <a:lvl9pPr lvl="8" algn="ctr" rtl="0">
              <a:spcBef>
                <a:spcPts val="0"/>
              </a:spcBef>
              <a:spcAft>
                <a:spcPts val="0"/>
              </a:spcAft>
              <a:buClr>
                <a:schemeClr val="accent4"/>
              </a:buClr>
              <a:buSzPts val="1400"/>
              <a:buNone/>
              <a:defRPr>
                <a:solidFill>
                  <a:schemeClr val="accent4"/>
                </a:solidFill>
              </a:defRPr>
            </a:lvl9pPr>
          </a:lstStyle>
          <a:p>
            <a:endParaRPr/>
          </a:p>
        </p:txBody>
      </p:sp>
      <p:sp>
        <p:nvSpPr>
          <p:cNvPr id="359" name="Google Shape;359;p38"/>
          <p:cNvSpPr txBox="1">
            <a:spLocks noGrp="1"/>
          </p:cNvSpPr>
          <p:nvPr>
            <p:ph type="subTitle" idx="3"/>
          </p:nvPr>
        </p:nvSpPr>
        <p:spPr>
          <a:xfrm>
            <a:off x="1328025" y="3294199"/>
            <a:ext cx="16428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60" name="Google Shape;360;p38"/>
          <p:cNvSpPr txBox="1">
            <a:spLocks noGrp="1"/>
          </p:cNvSpPr>
          <p:nvPr>
            <p:ph type="subTitle" idx="4"/>
          </p:nvPr>
        </p:nvSpPr>
        <p:spPr>
          <a:xfrm>
            <a:off x="1227427" y="3703897"/>
            <a:ext cx="1844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0"/>
              </a:spcBef>
              <a:spcAft>
                <a:spcPts val="0"/>
              </a:spcAft>
              <a:buClr>
                <a:schemeClr val="accent4"/>
              </a:buClr>
              <a:buSzPts val="1400"/>
              <a:buNone/>
              <a:defRPr>
                <a:solidFill>
                  <a:schemeClr val="accent4"/>
                </a:solidFill>
              </a:defRPr>
            </a:lvl3pPr>
            <a:lvl4pPr lvl="3" algn="ctr" rtl="0">
              <a:spcBef>
                <a:spcPts val="0"/>
              </a:spcBef>
              <a:spcAft>
                <a:spcPts val="0"/>
              </a:spcAft>
              <a:buClr>
                <a:schemeClr val="accent4"/>
              </a:buClr>
              <a:buSzPts val="1400"/>
              <a:buNone/>
              <a:defRPr>
                <a:solidFill>
                  <a:schemeClr val="accent4"/>
                </a:solidFill>
              </a:defRPr>
            </a:lvl4pPr>
            <a:lvl5pPr lvl="4" algn="ctr" rtl="0">
              <a:spcBef>
                <a:spcPts val="0"/>
              </a:spcBef>
              <a:spcAft>
                <a:spcPts val="0"/>
              </a:spcAft>
              <a:buClr>
                <a:schemeClr val="accent4"/>
              </a:buClr>
              <a:buSzPts val="1400"/>
              <a:buNone/>
              <a:defRPr>
                <a:solidFill>
                  <a:schemeClr val="accent4"/>
                </a:solidFill>
              </a:defRPr>
            </a:lvl5pPr>
            <a:lvl6pPr lvl="5" algn="ctr" rtl="0">
              <a:spcBef>
                <a:spcPts val="0"/>
              </a:spcBef>
              <a:spcAft>
                <a:spcPts val="0"/>
              </a:spcAft>
              <a:buClr>
                <a:schemeClr val="accent4"/>
              </a:buClr>
              <a:buSzPts val="1400"/>
              <a:buNone/>
              <a:defRPr>
                <a:solidFill>
                  <a:schemeClr val="accent4"/>
                </a:solidFill>
              </a:defRPr>
            </a:lvl6pPr>
            <a:lvl7pPr lvl="6" algn="ctr" rtl="0">
              <a:spcBef>
                <a:spcPts val="0"/>
              </a:spcBef>
              <a:spcAft>
                <a:spcPts val="0"/>
              </a:spcAft>
              <a:buClr>
                <a:schemeClr val="accent4"/>
              </a:buClr>
              <a:buSzPts val="1400"/>
              <a:buNone/>
              <a:defRPr>
                <a:solidFill>
                  <a:schemeClr val="accent4"/>
                </a:solidFill>
              </a:defRPr>
            </a:lvl7pPr>
            <a:lvl8pPr lvl="7" algn="ctr" rtl="0">
              <a:spcBef>
                <a:spcPts val="0"/>
              </a:spcBef>
              <a:spcAft>
                <a:spcPts val="0"/>
              </a:spcAft>
              <a:buClr>
                <a:schemeClr val="accent4"/>
              </a:buClr>
              <a:buSzPts val="1400"/>
              <a:buNone/>
              <a:defRPr>
                <a:solidFill>
                  <a:schemeClr val="accent4"/>
                </a:solidFill>
              </a:defRPr>
            </a:lvl8pPr>
            <a:lvl9pPr lvl="8" algn="ctr" rtl="0">
              <a:spcBef>
                <a:spcPts val="0"/>
              </a:spcBef>
              <a:spcAft>
                <a:spcPts val="0"/>
              </a:spcAft>
              <a:buClr>
                <a:schemeClr val="accent4"/>
              </a:buClr>
              <a:buSzPts val="1400"/>
              <a:buNone/>
              <a:defRPr>
                <a:solidFill>
                  <a:schemeClr val="accent4"/>
                </a:solidFill>
              </a:defRPr>
            </a:lvl9pPr>
          </a:lstStyle>
          <a:p>
            <a:endParaRPr/>
          </a:p>
        </p:txBody>
      </p:sp>
      <p:sp>
        <p:nvSpPr>
          <p:cNvPr id="361" name="Google Shape;361;p38"/>
          <p:cNvSpPr txBox="1">
            <a:spLocks noGrp="1"/>
          </p:cNvSpPr>
          <p:nvPr>
            <p:ph type="subTitle" idx="5"/>
          </p:nvPr>
        </p:nvSpPr>
        <p:spPr>
          <a:xfrm>
            <a:off x="6108551" y="3294199"/>
            <a:ext cx="1643100" cy="43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62" name="Google Shape;362;p38"/>
          <p:cNvSpPr txBox="1">
            <a:spLocks noGrp="1"/>
          </p:cNvSpPr>
          <p:nvPr>
            <p:ph type="subTitle" idx="6"/>
          </p:nvPr>
        </p:nvSpPr>
        <p:spPr>
          <a:xfrm>
            <a:off x="6008051" y="3703897"/>
            <a:ext cx="1844100" cy="572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0"/>
              </a:spcBef>
              <a:spcAft>
                <a:spcPts val="0"/>
              </a:spcAft>
              <a:buClr>
                <a:schemeClr val="accent4"/>
              </a:buClr>
              <a:buSzPts val="1400"/>
              <a:buNone/>
              <a:defRPr>
                <a:solidFill>
                  <a:schemeClr val="accent4"/>
                </a:solidFill>
              </a:defRPr>
            </a:lvl3pPr>
            <a:lvl4pPr lvl="3" algn="ctr" rtl="0">
              <a:spcBef>
                <a:spcPts val="0"/>
              </a:spcBef>
              <a:spcAft>
                <a:spcPts val="0"/>
              </a:spcAft>
              <a:buClr>
                <a:schemeClr val="accent4"/>
              </a:buClr>
              <a:buSzPts val="1400"/>
              <a:buNone/>
              <a:defRPr>
                <a:solidFill>
                  <a:schemeClr val="accent4"/>
                </a:solidFill>
              </a:defRPr>
            </a:lvl4pPr>
            <a:lvl5pPr lvl="4" algn="ctr" rtl="0">
              <a:spcBef>
                <a:spcPts val="0"/>
              </a:spcBef>
              <a:spcAft>
                <a:spcPts val="0"/>
              </a:spcAft>
              <a:buClr>
                <a:schemeClr val="accent4"/>
              </a:buClr>
              <a:buSzPts val="1400"/>
              <a:buNone/>
              <a:defRPr>
                <a:solidFill>
                  <a:schemeClr val="accent4"/>
                </a:solidFill>
              </a:defRPr>
            </a:lvl5pPr>
            <a:lvl6pPr lvl="5" algn="ctr" rtl="0">
              <a:spcBef>
                <a:spcPts val="0"/>
              </a:spcBef>
              <a:spcAft>
                <a:spcPts val="0"/>
              </a:spcAft>
              <a:buClr>
                <a:schemeClr val="accent4"/>
              </a:buClr>
              <a:buSzPts val="1400"/>
              <a:buNone/>
              <a:defRPr>
                <a:solidFill>
                  <a:schemeClr val="accent4"/>
                </a:solidFill>
              </a:defRPr>
            </a:lvl6pPr>
            <a:lvl7pPr lvl="6" algn="ctr" rtl="0">
              <a:spcBef>
                <a:spcPts val="0"/>
              </a:spcBef>
              <a:spcAft>
                <a:spcPts val="0"/>
              </a:spcAft>
              <a:buClr>
                <a:schemeClr val="accent4"/>
              </a:buClr>
              <a:buSzPts val="1400"/>
              <a:buNone/>
              <a:defRPr>
                <a:solidFill>
                  <a:schemeClr val="accent4"/>
                </a:solidFill>
              </a:defRPr>
            </a:lvl7pPr>
            <a:lvl8pPr lvl="7" algn="ctr" rtl="0">
              <a:spcBef>
                <a:spcPts val="0"/>
              </a:spcBef>
              <a:spcAft>
                <a:spcPts val="0"/>
              </a:spcAft>
              <a:buClr>
                <a:schemeClr val="accent4"/>
              </a:buClr>
              <a:buSzPts val="1400"/>
              <a:buNone/>
              <a:defRPr>
                <a:solidFill>
                  <a:schemeClr val="accent4"/>
                </a:solidFill>
              </a:defRPr>
            </a:lvl8pPr>
            <a:lvl9pPr lvl="8" algn="ctr" rtl="0">
              <a:spcBef>
                <a:spcPts val="0"/>
              </a:spcBef>
              <a:spcAft>
                <a:spcPts val="0"/>
              </a:spcAft>
              <a:buClr>
                <a:schemeClr val="accent4"/>
              </a:buClr>
              <a:buSzPts val="1400"/>
              <a:buNone/>
              <a:defRPr>
                <a:solidFill>
                  <a:schemeClr val="accent4"/>
                </a:solidFill>
              </a:defRPr>
            </a:lvl9pPr>
          </a:lstStyle>
          <a:p>
            <a:endParaRPr/>
          </a:p>
        </p:txBody>
      </p:sp>
      <p:sp>
        <p:nvSpPr>
          <p:cNvPr id="363" name="Google Shape;363;p38"/>
          <p:cNvSpPr txBox="1">
            <a:spLocks noGrp="1"/>
          </p:cNvSpPr>
          <p:nvPr>
            <p:ph type="title"/>
          </p:nvPr>
        </p:nvSpPr>
        <p:spPr>
          <a:xfrm>
            <a:off x="713226" y="445025"/>
            <a:ext cx="3188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364" name="Google Shape;364;p38"/>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65" name="Google Shape;365;p38"/>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366" name="Google Shape;366;p38"/>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four columns 3">
  <p:cSld name="CUSTOM_5">
    <p:spTree>
      <p:nvGrpSpPr>
        <p:cNvPr id="1" name="Shape 367"/>
        <p:cNvGrpSpPr/>
        <p:nvPr/>
      </p:nvGrpSpPr>
      <p:grpSpPr>
        <a:xfrm>
          <a:off x="0" y="0"/>
          <a:ext cx="0" cy="0"/>
          <a:chOff x="0" y="0"/>
          <a:chExt cx="0" cy="0"/>
        </a:xfrm>
      </p:grpSpPr>
      <p:sp>
        <p:nvSpPr>
          <p:cNvPr id="368" name="Google Shape;368;p39"/>
          <p:cNvSpPr txBox="1">
            <a:spLocks noGrp="1"/>
          </p:cNvSpPr>
          <p:nvPr>
            <p:ph type="subTitle" idx="1"/>
          </p:nvPr>
        </p:nvSpPr>
        <p:spPr>
          <a:xfrm>
            <a:off x="4750175" y="1632746"/>
            <a:ext cx="2014800" cy="499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69" name="Google Shape;369;p39"/>
          <p:cNvSpPr txBox="1">
            <a:spLocks noGrp="1"/>
          </p:cNvSpPr>
          <p:nvPr>
            <p:ph type="subTitle" idx="2"/>
          </p:nvPr>
        </p:nvSpPr>
        <p:spPr>
          <a:xfrm>
            <a:off x="4750184" y="2035022"/>
            <a:ext cx="20148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70" name="Google Shape;370;p39"/>
          <p:cNvSpPr txBox="1">
            <a:spLocks noGrp="1"/>
          </p:cNvSpPr>
          <p:nvPr>
            <p:ph type="subTitle" idx="3"/>
          </p:nvPr>
        </p:nvSpPr>
        <p:spPr>
          <a:xfrm>
            <a:off x="2306451" y="1632746"/>
            <a:ext cx="2014800" cy="49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71" name="Google Shape;371;p39"/>
          <p:cNvSpPr txBox="1">
            <a:spLocks noGrp="1"/>
          </p:cNvSpPr>
          <p:nvPr>
            <p:ph type="subTitle" idx="4"/>
          </p:nvPr>
        </p:nvSpPr>
        <p:spPr>
          <a:xfrm>
            <a:off x="2306463" y="2035022"/>
            <a:ext cx="20148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72" name="Google Shape;372;p39"/>
          <p:cNvSpPr txBox="1">
            <a:spLocks noGrp="1"/>
          </p:cNvSpPr>
          <p:nvPr>
            <p:ph type="subTitle" idx="5"/>
          </p:nvPr>
        </p:nvSpPr>
        <p:spPr>
          <a:xfrm>
            <a:off x="4750175" y="3062273"/>
            <a:ext cx="2014800" cy="499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73" name="Google Shape;373;p39"/>
          <p:cNvSpPr txBox="1">
            <a:spLocks noGrp="1"/>
          </p:cNvSpPr>
          <p:nvPr>
            <p:ph type="subTitle" idx="6"/>
          </p:nvPr>
        </p:nvSpPr>
        <p:spPr>
          <a:xfrm>
            <a:off x="4750184" y="3471047"/>
            <a:ext cx="20148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74" name="Google Shape;374;p39"/>
          <p:cNvSpPr txBox="1">
            <a:spLocks noGrp="1"/>
          </p:cNvSpPr>
          <p:nvPr>
            <p:ph type="subTitle" idx="7"/>
          </p:nvPr>
        </p:nvSpPr>
        <p:spPr>
          <a:xfrm>
            <a:off x="2306451" y="3062273"/>
            <a:ext cx="2014800" cy="49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75" name="Google Shape;375;p39"/>
          <p:cNvSpPr txBox="1">
            <a:spLocks noGrp="1"/>
          </p:cNvSpPr>
          <p:nvPr>
            <p:ph type="subTitle" idx="8"/>
          </p:nvPr>
        </p:nvSpPr>
        <p:spPr>
          <a:xfrm>
            <a:off x="2306463" y="3471047"/>
            <a:ext cx="20148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76" name="Google Shape;376;p39"/>
          <p:cNvSpPr txBox="1">
            <a:spLocks noGrp="1"/>
          </p:cNvSpPr>
          <p:nvPr>
            <p:ph type="title"/>
          </p:nvPr>
        </p:nvSpPr>
        <p:spPr>
          <a:xfrm>
            <a:off x="713225" y="445025"/>
            <a:ext cx="2785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377" name="Google Shape;377;p39"/>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78" name="Google Shape;378;p39"/>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379" name="Google Shape;379;p39"/>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hree columns 3">
  <p:cSld name="CUSTOM_26">
    <p:spTree>
      <p:nvGrpSpPr>
        <p:cNvPr id="1" name="Shape 380"/>
        <p:cNvGrpSpPr/>
        <p:nvPr/>
      </p:nvGrpSpPr>
      <p:grpSpPr>
        <a:xfrm>
          <a:off x="0" y="0"/>
          <a:ext cx="0" cy="0"/>
          <a:chOff x="0" y="0"/>
          <a:chExt cx="0" cy="0"/>
        </a:xfrm>
      </p:grpSpPr>
      <p:cxnSp>
        <p:nvCxnSpPr>
          <p:cNvPr id="381" name="Google Shape;381;p40"/>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82" name="Google Shape;382;p40"/>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383" name="Google Shape;383;p40"/>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84" name="Google Shape;384;p40"/>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85" name="Google Shape;385;p40"/>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386" name="Google Shape;386;p40"/>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387" name="Google Shape;387;p40"/>
          <p:cNvSpPr txBox="1">
            <a:spLocks noGrp="1"/>
          </p:cNvSpPr>
          <p:nvPr>
            <p:ph type="subTitle" idx="1"/>
          </p:nvPr>
        </p:nvSpPr>
        <p:spPr>
          <a:xfrm>
            <a:off x="728751" y="1112872"/>
            <a:ext cx="2014800" cy="499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88" name="Google Shape;388;p40"/>
          <p:cNvSpPr txBox="1">
            <a:spLocks noGrp="1"/>
          </p:cNvSpPr>
          <p:nvPr>
            <p:ph type="subTitle" idx="2"/>
          </p:nvPr>
        </p:nvSpPr>
        <p:spPr>
          <a:xfrm>
            <a:off x="728763" y="1515149"/>
            <a:ext cx="20148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89" name="Google Shape;389;p40"/>
          <p:cNvSpPr txBox="1">
            <a:spLocks noGrp="1"/>
          </p:cNvSpPr>
          <p:nvPr>
            <p:ph type="subTitle" idx="3"/>
          </p:nvPr>
        </p:nvSpPr>
        <p:spPr>
          <a:xfrm>
            <a:off x="728751" y="2036386"/>
            <a:ext cx="2014800" cy="499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90" name="Google Shape;390;p40"/>
          <p:cNvSpPr txBox="1">
            <a:spLocks noGrp="1"/>
          </p:cNvSpPr>
          <p:nvPr>
            <p:ph type="subTitle" idx="4"/>
          </p:nvPr>
        </p:nvSpPr>
        <p:spPr>
          <a:xfrm>
            <a:off x="728763" y="2445160"/>
            <a:ext cx="20148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91" name="Google Shape;391;p40"/>
          <p:cNvSpPr txBox="1">
            <a:spLocks noGrp="1"/>
          </p:cNvSpPr>
          <p:nvPr>
            <p:ph type="title"/>
          </p:nvPr>
        </p:nvSpPr>
        <p:spPr>
          <a:xfrm>
            <a:off x="1531651" y="445025"/>
            <a:ext cx="6080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atin typeface="Merriweather Light"/>
                <a:ea typeface="Merriweather Light"/>
                <a:cs typeface="Merriweather Light"/>
                <a:sym typeface="Merriweather Light"/>
              </a:defRPr>
            </a:lvl2pPr>
            <a:lvl3pPr lvl="2" algn="ctr" rtl="0">
              <a:spcBef>
                <a:spcPts val="0"/>
              </a:spcBef>
              <a:spcAft>
                <a:spcPts val="0"/>
              </a:spcAft>
              <a:buSzPts val="3000"/>
              <a:buNone/>
              <a:defRPr>
                <a:latin typeface="Merriweather Light"/>
                <a:ea typeface="Merriweather Light"/>
                <a:cs typeface="Merriweather Light"/>
                <a:sym typeface="Merriweather Light"/>
              </a:defRPr>
            </a:lvl3pPr>
            <a:lvl4pPr lvl="3" algn="ctr" rtl="0">
              <a:spcBef>
                <a:spcPts val="0"/>
              </a:spcBef>
              <a:spcAft>
                <a:spcPts val="0"/>
              </a:spcAft>
              <a:buSzPts val="3000"/>
              <a:buNone/>
              <a:defRPr>
                <a:latin typeface="Merriweather Light"/>
                <a:ea typeface="Merriweather Light"/>
                <a:cs typeface="Merriweather Light"/>
                <a:sym typeface="Merriweather Light"/>
              </a:defRPr>
            </a:lvl4pPr>
            <a:lvl5pPr lvl="4" algn="ctr" rtl="0">
              <a:spcBef>
                <a:spcPts val="0"/>
              </a:spcBef>
              <a:spcAft>
                <a:spcPts val="0"/>
              </a:spcAft>
              <a:buSzPts val="3000"/>
              <a:buNone/>
              <a:defRPr>
                <a:latin typeface="Merriweather Light"/>
                <a:ea typeface="Merriweather Light"/>
                <a:cs typeface="Merriweather Light"/>
                <a:sym typeface="Merriweather Light"/>
              </a:defRPr>
            </a:lvl5pPr>
            <a:lvl6pPr lvl="5" algn="ctr" rtl="0">
              <a:spcBef>
                <a:spcPts val="0"/>
              </a:spcBef>
              <a:spcAft>
                <a:spcPts val="0"/>
              </a:spcAft>
              <a:buSzPts val="3000"/>
              <a:buNone/>
              <a:defRPr>
                <a:latin typeface="Merriweather Light"/>
                <a:ea typeface="Merriweather Light"/>
                <a:cs typeface="Merriweather Light"/>
                <a:sym typeface="Merriweather Light"/>
              </a:defRPr>
            </a:lvl6pPr>
            <a:lvl7pPr lvl="6" algn="ctr" rtl="0">
              <a:spcBef>
                <a:spcPts val="0"/>
              </a:spcBef>
              <a:spcAft>
                <a:spcPts val="0"/>
              </a:spcAft>
              <a:buSzPts val="3000"/>
              <a:buNone/>
              <a:defRPr>
                <a:latin typeface="Merriweather Light"/>
                <a:ea typeface="Merriweather Light"/>
                <a:cs typeface="Merriweather Light"/>
                <a:sym typeface="Merriweather Light"/>
              </a:defRPr>
            </a:lvl7pPr>
            <a:lvl8pPr lvl="7" algn="ctr" rtl="0">
              <a:spcBef>
                <a:spcPts val="0"/>
              </a:spcBef>
              <a:spcAft>
                <a:spcPts val="0"/>
              </a:spcAft>
              <a:buSzPts val="3000"/>
              <a:buNone/>
              <a:defRPr>
                <a:latin typeface="Merriweather Light"/>
                <a:ea typeface="Merriweather Light"/>
                <a:cs typeface="Merriweather Light"/>
                <a:sym typeface="Merriweather Light"/>
              </a:defRPr>
            </a:lvl8pPr>
            <a:lvl9pPr lvl="8" algn="ctr"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sp>
        <p:nvSpPr>
          <p:cNvPr id="392" name="Google Shape;392;p40"/>
          <p:cNvSpPr txBox="1">
            <a:spLocks noGrp="1"/>
          </p:cNvSpPr>
          <p:nvPr>
            <p:ph type="subTitle" idx="5"/>
          </p:nvPr>
        </p:nvSpPr>
        <p:spPr>
          <a:xfrm>
            <a:off x="728751" y="2997225"/>
            <a:ext cx="2014800" cy="4998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393" name="Google Shape;393;p40"/>
          <p:cNvSpPr txBox="1">
            <a:spLocks noGrp="1"/>
          </p:cNvSpPr>
          <p:nvPr>
            <p:ph type="subTitle" idx="6"/>
          </p:nvPr>
        </p:nvSpPr>
        <p:spPr>
          <a:xfrm>
            <a:off x="728763" y="3405999"/>
            <a:ext cx="20148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94" name="Google Shape;394;p40"/>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Numbers and text 1">
  <p:cSld name="CUSTOM_6">
    <p:spTree>
      <p:nvGrpSpPr>
        <p:cNvPr id="1" name="Shape 395"/>
        <p:cNvGrpSpPr/>
        <p:nvPr/>
      </p:nvGrpSpPr>
      <p:grpSpPr>
        <a:xfrm>
          <a:off x="0" y="0"/>
          <a:ext cx="0" cy="0"/>
          <a:chOff x="0" y="0"/>
          <a:chExt cx="0" cy="0"/>
        </a:xfrm>
      </p:grpSpPr>
      <p:sp>
        <p:nvSpPr>
          <p:cNvPr id="396" name="Google Shape;396;p41"/>
          <p:cNvSpPr txBox="1">
            <a:spLocks noGrp="1"/>
          </p:cNvSpPr>
          <p:nvPr>
            <p:ph type="title" hasCustomPrompt="1"/>
          </p:nvPr>
        </p:nvSpPr>
        <p:spPr>
          <a:xfrm>
            <a:off x="2592925" y="714600"/>
            <a:ext cx="39582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5000"/>
              <a:buNone/>
              <a:defRPr sz="4500">
                <a:solidFill>
                  <a:schemeClr val="accent1"/>
                </a:solidFill>
              </a:defRPr>
            </a:lvl1pPr>
            <a:lvl2pPr lvl="1"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7" name="Google Shape;397;p41"/>
          <p:cNvSpPr txBox="1">
            <a:spLocks noGrp="1"/>
          </p:cNvSpPr>
          <p:nvPr>
            <p:ph type="subTitle" idx="1"/>
          </p:nvPr>
        </p:nvSpPr>
        <p:spPr>
          <a:xfrm>
            <a:off x="2364984" y="1346400"/>
            <a:ext cx="4414200" cy="37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5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398" name="Google Shape;398;p41"/>
          <p:cNvSpPr txBox="1">
            <a:spLocks noGrp="1"/>
          </p:cNvSpPr>
          <p:nvPr>
            <p:ph type="title" idx="2" hasCustomPrompt="1"/>
          </p:nvPr>
        </p:nvSpPr>
        <p:spPr>
          <a:xfrm>
            <a:off x="2592925" y="2063025"/>
            <a:ext cx="39582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5000"/>
              <a:buNone/>
              <a:defRPr sz="4300">
                <a:solidFill>
                  <a:schemeClr val="accent1"/>
                </a:solidFill>
              </a:defRPr>
            </a:lvl1pPr>
            <a:lvl2pPr lvl="1"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399" name="Google Shape;399;p41"/>
          <p:cNvSpPr txBox="1">
            <a:spLocks noGrp="1"/>
          </p:cNvSpPr>
          <p:nvPr>
            <p:ph type="subTitle" idx="3"/>
          </p:nvPr>
        </p:nvSpPr>
        <p:spPr>
          <a:xfrm>
            <a:off x="2364984" y="2694825"/>
            <a:ext cx="4414200" cy="377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5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00" name="Google Shape;400;p41"/>
          <p:cNvSpPr txBox="1">
            <a:spLocks noGrp="1"/>
          </p:cNvSpPr>
          <p:nvPr>
            <p:ph type="title" idx="4" hasCustomPrompt="1"/>
          </p:nvPr>
        </p:nvSpPr>
        <p:spPr>
          <a:xfrm>
            <a:off x="2592925" y="3411450"/>
            <a:ext cx="3958200" cy="615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5000"/>
              <a:buNone/>
              <a:defRPr sz="4300">
                <a:solidFill>
                  <a:schemeClr val="accent1"/>
                </a:solidFill>
              </a:defRPr>
            </a:lvl1pPr>
            <a:lvl2pPr lvl="1"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01" name="Google Shape;401;p41"/>
          <p:cNvSpPr txBox="1">
            <a:spLocks noGrp="1"/>
          </p:cNvSpPr>
          <p:nvPr>
            <p:ph type="subTitle" idx="5"/>
          </p:nvPr>
        </p:nvSpPr>
        <p:spPr>
          <a:xfrm>
            <a:off x="2364951" y="4043250"/>
            <a:ext cx="4414200" cy="377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5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402" name="Google Shape;402;p41"/>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03" name="Google Shape;403;p41"/>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04" name="Google Shape;404;p41"/>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Numbers and text 2">
  <p:cSld name="CUSTOM_28">
    <p:spTree>
      <p:nvGrpSpPr>
        <p:cNvPr id="1" name="Shape 405"/>
        <p:cNvGrpSpPr/>
        <p:nvPr/>
      </p:nvGrpSpPr>
      <p:grpSpPr>
        <a:xfrm>
          <a:off x="0" y="0"/>
          <a:ext cx="0" cy="0"/>
          <a:chOff x="0" y="0"/>
          <a:chExt cx="0" cy="0"/>
        </a:xfrm>
      </p:grpSpPr>
      <p:sp>
        <p:nvSpPr>
          <p:cNvPr id="406" name="Google Shape;406;p42"/>
          <p:cNvSpPr txBox="1">
            <a:spLocks noGrp="1"/>
          </p:cNvSpPr>
          <p:nvPr>
            <p:ph type="subTitle" idx="1"/>
          </p:nvPr>
        </p:nvSpPr>
        <p:spPr>
          <a:xfrm>
            <a:off x="5700610" y="2084269"/>
            <a:ext cx="2764500" cy="49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07" name="Google Shape;407;p42"/>
          <p:cNvSpPr txBox="1">
            <a:spLocks noGrp="1"/>
          </p:cNvSpPr>
          <p:nvPr>
            <p:ph type="subTitle" idx="2"/>
          </p:nvPr>
        </p:nvSpPr>
        <p:spPr>
          <a:xfrm>
            <a:off x="5700622" y="2486544"/>
            <a:ext cx="27645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08" name="Google Shape;408;p42"/>
          <p:cNvSpPr txBox="1">
            <a:spLocks noGrp="1"/>
          </p:cNvSpPr>
          <p:nvPr>
            <p:ph type="subTitle" idx="3"/>
          </p:nvPr>
        </p:nvSpPr>
        <p:spPr>
          <a:xfrm>
            <a:off x="1973989" y="902134"/>
            <a:ext cx="2764500" cy="49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09" name="Google Shape;409;p42"/>
          <p:cNvSpPr txBox="1">
            <a:spLocks noGrp="1"/>
          </p:cNvSpPr>
          <p:nvPr>
            <p:ph type="subTitle" idx="4"/>
          </p:nvPr>
        </p:nvSpPr>
        <p:spPr>
          <a:xfrm>
            <a:off x="1973989" y="1304410"/>
            <a:ext cx="27645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solidFill>
                  <a:schemeClr val="dk1"/>
                </a:solidFill>
                <a:latin typeface="Mako"/>
                <a:ea typeface="Mako"/>
                <a:cs typeface="Mako"/>
                <a:sym typeface="Mako"/>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10" name="Google Shape;410;p42"/>
          <p:cNvSpPr txBox="1">
            <a:spLocks noGrp="1"/>
          </p:cNvSpPr>
          <p:nvPr>
            <p:ph type="subTitle" idx="5"/>
          </p:nvPr>
        </p:nvSpPr>
        <p:spPr>
          <a:xfrm>
            <a:off x="1973989" y="3290875"/>
            <a:ext cx="2764500" cy="49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11" name="Google Shape;411;p42"/>
          <p:cNvSpPr txBox="1">
            <a:spLocks noGrp="1"/>
          </p:cNvSpPr>
          <p:nvPr>
            <p:ph type="subTitle" idx="6"/>
          </p:nvPr>
        </p:nvSpPr>
        <p:spPr>
          <a:xfrm>
            <a:off x="1973989" y="3699649"/>
            <a:ext cx="27645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412" name="Google Shape;412;p42"/>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13" name="Google Shape;413;p42"/>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14" name="Google Shape;414;p42"/>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15" name="Google Shape;415;p42"/>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16" name="Google Shape;416;p42"/>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17" name="Google Shape;417;p42"/>
          <p:cNvSpPr txBox="1">
            <a:spLocks noGrp="1"/>
          </p:cNvSpPr>
          <p:nvPr>
            <p:ph type="title" hasCustomPrompt="1"/>
          </p:nvPr>
        </p:nvSpPr>
        <p:spPr>
          <a:xfrm>
            <a:off x="733001" y="1114450"/>
            <a:ext cx="1118100" cy="615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5000"/>
              <a:buNone/>
              <a:defRPr sz="4500">
                <a:solidFill>
                  <a:schemeClr val="accent1"/>
                </a:solidFill>
              </a:defRPr>
            </a:lvl1pPr>
            <a:lvl2pPr lvl="1"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18" name="Google Shape;418;p42"/>
          <p:cNvSpPr txBox="1">
            <a:spLocks noGrp="1"/>
          </p:cNvSpPr>
          <p:nvPr>
            <p:ph type="title" idx="7" hasCustomPrompt="1"/>
          </p:nvPr>
        </p:nvSpPr>
        <p:spPr>
          <a:xfrm>
            <a:off x="733001" y="3503175"/>
            <a:ext cx="1118100" cy="615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5000"/>
              <a:buNone/>
              <a:defRPr sz="4500">
                <a:solidFill>
                  <a:schemeClr val="accent1"/>
                </a:solidFill>
              </a:defRPr>
            </a:lvl1pPr>
            <a:lvl2pPr lvl="1"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19" name="Google Shape;419;p42"/>
          <p:cNvSpPr txBox="1">
            <a:spLocks noGrp="1"/>
          </p:cNvSpPr>
          <p:nvPr>
            <p:ph type="title" idx="8" hasCustomPrompt="1"/>
          </p:nvPr>
        </p:nvSpPr>
        <p:spPr>
          <a:xfrm>
            <a:off x="4441003" y="2276488"/>
            <a:ext cx="1118100" cy="615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5000"/>
              <a:buNone/>
              <a:defRPr sz="4500">
                <a:solidFill>
                  <a:schemeClr val="accent1"/>
                </a:solidFill>
              </a:defRPr>
            </a:lvl1pPr>
            <a:lvl2pPr lvl="1"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2pPr>
            <a:lvl3pPr lvl="2"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3pPr>
            <a:lvl4pPr lvl="3"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4pPr>
            <a:lvl5pPr lvl="4"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5pPr>
            <a:lvl6pPr lvl="5"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6pPr>
            <a:lvl7pPr lvl="6"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7pPr>
            <a:lvl8pPr lvl="7"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8pPr>
            <a:lvl9pPr lvl="8" algn="ctr" rtl="0">
              <a:spcBef>
                <a:spcPts val="0"/>
              </a:spcBef>
              <a:spcAft>
                <a:spcPts val="0"/>
              </a:spcAft>
              <a:buClr>
                <a:schemeClr val="accent1"/>
              </a:buClr>
              <a:buSzPts val="12000"/>
              <a:buFont typeface="Russo One"/>
              <a:buNone/>
              <a:defRPr sz="12000">
                <a:solidFill>
                  <a:schemeClr val="accent1"/>
                </a:solidFill>
                <a:latin typeface="Russo One"/>
                <a:ea typeface="Russo One"/>
                <a:cs typeface="Russo One"/>
                <a:sym typeface="Russo One"/>
              </a:defRPr>
            </a:lvl9pPr>
          </a:lstStyle>
          <a:p>
            <a:r>
              <a:t>xx%</a:t>
            </a:r>
          </a:p>
        </p:txBody>
      </p:sp>
      <p:sp>
        <p:nvSpPr>
          <p:cNvPr id="420" name="Google Shape;420;p42"/>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ext 5">
  <p:cSld name="CUSTOM_7_1">
    <p:spTree>
      <p:nvGrpSpPr>
        <p:cNvPr id="1" name="Shape 421"/>
        <p:cNvGrpSpPr/>
        <p:nvPr/>
      </p:nvGrpSpPr>
      <p:grpSpPr>
        <a:xfrm>
          <a:off x="0" y="0"/>
          <a:ext cx="0" cy="0"/>
          <a:chOff x="0" y="0"/>
          <a:chExt cx="0" cy="0"/>
        </a:xfrm>
      </p:grpSpPr>
      <p:sp>
        <p:nvSpPr>
          <p:cNvPr id="422" name="Google Shape;422;p43"/>
          <p:cNvSpPr txBox="1">
            <a:spLocks noGrp="1"/>
          </p:cNvSpPr>
          <p:nvPr>
            <p:ph type="title"/>
          </p:nvPr>
        </p:nvSpPr>
        <p:spPr>
          <a:xfrm>
            <a:off x="803751" y="2040496"/>
            <a:ext cx="4087500" cy="6732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23" name="Google Shape;423;p43"/>
          <p:cNvSpPr txBox="1">
            <a:spLocks noGrp="1"/>
          </p:cNvSpPr>
          <p:nvPr>
            <p:ph type="subTitle" idx="1"/>
          </p:nvPr>
        </p:nvSpPr>
        <p:spPr>
          <a:xfrm>
            <a:off x="803750" y="2693525"/>
            <a:ext cx="3159300" cy="55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Josefin Sans"/>
              <a:buNone/>
              <a:defRPr sz="14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cxnSp>
        <p:nvCxnSpPr>
          <p:cNvPr id="424" name="Google Shape;424;p43"/>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25" name="Google Shape;425;p43"/>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26" name="Google Shape;426;p43"/>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ext 6">
  <p:cSld name="CUSTOM_7_2">
    <p:spTree>
      <p:nvGrpSpPr>
        <p:cNvPr id="1" name="Shape 427"/>
        <p:cNvGrpSpPr/>
        <p:nvPr/>
      </p:nvGrpSpPr>
      <p:grpSpPr>
        <a:xfrm>
          <a:off x="0" y="0"/>
          <a:ext cx="0" cy="0"/>
          <a:chOff x="0" y="0"/>
          <a:chExt cx="0" cy="0"/>
        </a:xfrm>
      </p:grpSpPr>
      <p:sp>
        <p:nvSpPr>
          <p:cNvPr id="428" name="Google Shape;428;p44"/>
          <p:cNvSpPr txBox="1">
            <a:spLocks noGrp="1"/>
          </p:cNvSpPr>
          <p:nvPr>
            <p:ph type="title"/>
          </p:nvPr>
        </p:nvSpPr>
        <p:spPr>
          <a:xfrm>
            <a:off x="4490151" y="2047725"/>
            <a:ext cx="3364200" cy="6288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3000"/>
              <a:buNone/>
              <a:defRPr>
                <a:latin typeface="Open Sans SemiBold"/>
                <a:ea typeface="Open Sans SemiBold"/>
                <a:cs typeface="Open Sans SemiBold"/>
                <a:sym typeface="Open Sans SemiBold"/>
              </a:defRPr>
            </a:lvl2pPr>
            <a:lvl3pPr lvl="2" rtl="0">
              <a:spcBef>
                <a:spcPts val="0"/>
              </a:spcBef>
              <a:spcAft>
                <a:spcPts val="0"/>
              </a:spcAft>
              <a:buSzPts val="3000"/>
              <a:buNone/>
              <a:defRPr>
                <a:latin typeface="Open Sans SemiBold"/>
                <a:ea typeface="Open Sans SemiBold"/>
                <a:cs typeface="Open Sans SemiBold"/>
                <a:sym typeface="Open Sans SemiBold"/>
              </a:defRPr>
            </a:lvl3pPr>
            <a:lvl4pPr lvl="3" rtl="0">
              <a:spcBef>
                <a:spcPts val="0"/>
              </a:spcBef>
              <a:spcAft>
                <a:spcPts val="0"/>
              </a:spcAft>
              <a:buSzPts val="3000"/>
              <a:buNone/>
              <a:defRPr>
                <a:latin typeface="Open Sans SemiBold"/>
                <a:ea typeface="Open Sans SemiBold"/>
                <a:cs typeface="Open Sans SemiBold"/>
                <a:sym typeface="Open Sans SemiBold"/>
              </a:defRPr>
            </a:lvl4pPr>
            <a:lvl5pPr lvl="4" rtl="0">
              <a:spcBef>
                <a:spcPts val="0"/>
              </a:spcBef>
              <a:spcAft>
                <a:spcPts val="0"/>
              </a:spcAft>
              <a:buSzPts val="3000"/>
              <a:buNone/>
              <a:defRPr>
                <a:latin typeface="Open Sans SemiBold"/>
                <a:ea typeface="Open Sans SemiBold"/>
                <a:cs typeface="Open Sans SemiBold"/>
                <a:sym typeface="Open Sans SemiBold"/>
              </a:defRPr>
            </a:lvl5pPr>
            <a:lvl6pPr lvl="5" rtl="0">
              <a:spcBef>
                <a:spcPts val="0"/>
              </a:spcBef>
              <a:spcAft>
                <a:spcPts val="0"/>
              </a:spcAft>
              <a:buSzPts val="3000"/>
              <a:buNone/>
              <a:defRPr>
                <a:latin typeface="Open Sans SemiBold"/>
                <a:ea typeface="Open Sans SemiBold"/>
                <a:cs typeface="Open Sans SemiBold"/>
                <a:sym typeface="Open Sans SemiBold"/>
              </a:defRPr>
            </a:lvl6pPr>
            <a:lvl7pPr lvl="6" rtl="0">
              <a:spcBef>
                <a:spcPts val="0"/>
              </a:spcBef>
              <a:spcAft>
                <a:spcPts val="0"/>
              </a:spcAft>
              <a:buSzPts val="3000"/>
              <a:buNone/>
              <a:defRPr>
                <a:latin typeface="Open Sans SemiBold"/>
                <a:ea typeface="Open Sans SemiBold"/>
                <a:cs typeface="Open Sans SemiBold"/>
                <a:sym typeface="Open Sans SemiBold"/>
              </a:defRPr>
            </a:lvl7pPr>
            <a:lvl8pPr lvl="7" rtl="0">
              <a:spcBef>
                <a:spcPts val="0"/>
              </a:spcBef>
              <a:spcAft>
                <a:spcPts val="0"/>
              </a:spcAft>
              <a:buSzPts val="3000"/>
              <a:buNone/>
              <a:defRPr>
                <a:latin typeface="Open Sans SemiBold"/>
                <a:ea typeface="Open Sans SemiBold"/>
                <a:cs typeface="Open Sans SemiBold"/>
                <a:sym typeface="Open Sans SemiBold"/>
              </a:defRPr>
            </a:lvl8pPr>
            <a:lvl9pPr lvl="8" rtl="0">
              <a:spcBef>
                <a:spcPts val="0"/>
              </a:spcBef>
              <a:spcAft>
                <a:spcPts val="0"/>
              </a:spcAft>
              <a:buSzPts val="3000"/>
              <a:buNone/>
              <a:defRPr>
                <a:latin typeface="Open Sans SemiBold"/>
                <a:ea typeface="Open Sans SemiBold"/>
                <a:cs typeface="Open Sans SemiBold"/>
                <a:sym typeface="Open Sans SemiBold"/>
              </a:defRPr>
            </a:lvl9pPr>
          </a:lstStyle>
          <a:p>
            <a:endParaRPr/>
          </a:p>
        </p:txBody>
      </p:sp>
      <p:sp>
        <p:nvSpPr>
          <p:cNvPr id="429" name="Google Shape;429;p44"/>
          <p:cNvSpPr txBox="1">
            <a:spLocks noGrp="1"/>
          </p:cNvSpPr>
          <p:nvPr>
            <p:ph type="subTitle" idx="1"/>
          </p:nvPr>
        </p:nvSpPr>
        <p:spPr>
          <a:xfrm>
            <a:off x="4855551" y="2694825"/>
            <a:ext cx="2998800" cy="558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Font typeface="Josefin Sans"/>
              <a:buNone/>
              <a:defRPr sz="1400">
                <a:solidFill>
                  <a:schemeClr val="dk1"/>
                </a:solidFill>
              </a:defRPr>
            </a:lvl1pPr>
            <a:lvl2pPr lvl="1" rtl="0">
              <a:spcBef>
                <a:spcPts val="0"/>
              </a:spcBef>
              <a:spcAft>
                <a:spcPts val="0"/>
              </a:spcAft>
              <a:buSzPts val="1500"/>
              <a:buNone/>
              <a:defRPr sz="1500"/>
            </a:lvl2pPr>
            <a:lvl3pPr lvl="2" rtl="0">
              <a:spcBef>
                <a:spcPts val="0"/>
              </a:spcBef>
              <a:spcAft>
                <a:spcPts val="0"/>
              </a:spcAft>
              <a:buSzPts val="1500"/>
              <a:buNone/>
              <a:defRPr sz="1500"/>
            </a:lvl3pPr>
            <a:lvl4pPr lvl="3" rtl="0">
              <a:spcBef>
                <a:spcPts val="0"/>
              </a:spcBef>
              <a:spcAft>
                <a:spcPts val="0"/>
              </a:spcAft>
              <a:buSzPts val="1500"/>
              <a:buNone/>
              <a:defRPr sz="1500"/>
            </a:lvl4pPr>
            <a:lvl5pPr lvl="4" rtl="0">
              <a:spcBef>
                <a:spcPts val="0"/>
              </a:spcBef>
              <a:spcAft>
                <a:spcPts val="0"/>
              </a:spcAft>
              <a:buSzPts val="1500"/>
              <a:buNone/>
              <a:defRPr sz="1500"/>
            </a:lvl5pPr>
            <a:lvl6pPr lvl="5" rtl="0">
              <a:spcBef>
                <a:spcPts val="0"/>
              </a:spcBef>
              <a:spcAft>
                <a:spcPts val="0"/>
              </a:spcAft>
              <a:buSzPts val="1500"/>
              <a:buNone/>
              <a:defRPr sz="1500"/>
            </a:lvl6pPr>
            <a:lvl7pPr lvl="6" rtl="0">
              <a:spcBef>
                <a:spcPts val="0"/>
              </a:spcBef>
              <a:spcAft>
                <a:spcPts val="0"/>
              </a:spcAft>
              <a:buSzPts val="1500"/>
              <a:buNone/>
              <a:defRPr sz="1500"/>
            </a:lvl7pPr>
            <a:lvl8pPr lvl="7" rtl="0">
              <a:spcBef>
                <a:spcPts val="0"/>
              </a:spcBef>
              <a:spcAft>
                <a:spcPts val="0"/>
              </a:spcAft>
              <a:buSzPts val="1500"/>
              <a:buNone/>
              <a:defRPr sz="1500"/>
            </a:lvl8pPr>
            <a:lvl9pPr lvl="8" rtl="0">
              <a:spcBef>
                <a:spcPts val="0"/>
              </a:spcBef>
              <a:spcAft>
                <a:spcPts val="0"/>
              </a:spcAft>
              <a:buSzPts val="1500"/>
              <a:buNone/>
              <a:defRPr sz="1500"/>
            </a:lvl9pPr>
          </a:lstStyle>
          <a:p>
            <a:endParaRPr/>
          </a:p>
        </p:txBody>
      </p:sp>
      <p:cxnSp>
        <p:nvCxnSpPr>
          <p:cNvPr id="430" name="Google Shape;430;p44"/>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31" name="Google Shape;431;p44"/>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32" name="Google Shape;432;p44"/>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ext 7">
  <p:cSld name="CUSTOM_8">
    <p:spTree>
      <p:nvGrpSpPr>
        <p:cNvPr id="1" name="Shape 433"/>
        <p:cNvGrpSpPr/>
        <p:nvPr/>
      </p:nvGrpSpPr>
      <p:grpSpPr>
        <a:xfrm>
          <a:off x="0" y="0"/>
          <a:ext cx="0" cy="0"/>
          <a:chOff x="0" y="0"/>
          <a:chExt cx="0" cy="0"/>
        </a:xfrm>
      </p:grpSpPr>
      <p:sp>
        <p:nvSpPr>
          <p:cNvPr id="434" name="Google Shape;434;p45"/>
          <p:cNvSpPr txBox="1">
            <a:spLocks noGrp="1"/>
          </p:cNvSpPr>
          <p:nvPr>
            <p:ph type="subTitle" idx="1"/>
          </p:nvPr>
        </p:nvSpPr>
        <p:spPr>
          <a:xfrm>
            <a:off x="4166800" y="1453525"/>
            <a:ext cx="3957600" cy="2889000"/>
          </a:xfrm>
          <a:prstGeom prst="rect">
            <a:avLst/>
          </a:prstGeom>
        </p:spPr>
        <p:txBody>
          <a:bodyPr spcFirstLastPara="1" wrap="square" lIns="91425" tIns="91425" rIns="91425" bIns="91425" anchor="ctr" anchorCtr="0">
            <a:noAutofit/>
          </a:bodyPr>
          <a:lstStyle>
            <a:lvl1pPr marR="38099" lvl="0" algn="ctr" rtl="0">
              <a:lnSpc>
                <a:spcPct val="100000"/>
              </a:lnSpc>
              <a:spcBef>
                <a:spcPts val="0"/>
              </a:spcBef>
              <a:spcAft>
                <a:spcPts val="0"/>
              </a:spcAft>
              <a:buClr>
                <a:schemeClr val="accent1"/>
              </a:buClr>
              <a:buSzPts val="1400"/>
              <a:buChar char="●"/>
              <a:defRPr sz="1400"/>
            </a:lvl1pPr>
            <a:lvl2pPr lvl="1" algn="ctr" rtl="0">
              <a:spcBef>
                <a:spcPts val="0"/>
              </a:spcBef>
              <a:spcAft>
                <a:spcPts val="0"/>
              </a:spcAft>
              <a:buSzPts val="1400"/>
              <a:buChar char="○"/>
              <a:defRPr/>
            </a:lvl2pPr>
            <a:lvl3pPr lvl="2" algn="ctr" rtl="0">
              <a:spcBef>
                <a:spcPts val="0"/>
              </a:spcBef>
              <a:spcAft>
                <a:spcPts val="0"/>
              </a:spcAft>
              <a:buSzPts val="1400"/>
              <a:buChar char="■"/>
              <a:defRPr/>
            </a:lvl3pPr>
            <a:lvl4pPr lvl="3" algn="ctr" rtl="0">
              <a:spcBef>
                <a:spcPts val="0"/>
              </a:spcBef>
              <a:spcAft>
                <a:spcPts val="0"/>
              </a:spcAft>
              <a:buSzPts val="1400"/>
              <a:buChar char="●"/>
              <a:defRPr/>
            </a:lvl4pPr>
            <a:lvl5pPr lvl="4" algn="ctr" rtl="0">
              <a:spcBef>
                <a:spcPts val="0"/>
              </a:spcBef>
              <a:spcAft>
                <a:spcPts val="0"/>
              </a:spcAft>
              <a:buSzPts val="1400"/>
              <a:buChar char="○"/>
              <a:defRPr/>
            </a:lvl5pPr>
            <a:lvl6pPr lvl="5" algn="ctr" rtl="0">
              <a:spcBef>
                <a:spcPts val="0"/>
              </a:spcBef>
              <a:spcAft>
                <a:spcPts val="0"/>
              </a:spcAft>
              <a:buSzPts val="1400"/>
              <a:buChar char="■"/>
              <a:defRPr/>
            </a:lvl6pPr>
            <a:lvl7pPr lvl="6" algn="ctr" rtl="0">
              <a:spcBef>
                <a:spcPts val="0"/>
              </a:spcBef>
              <a:spcAft>
                <a:spcPts val="0"/>
              </a:spcAft>
              <a:buSzPts val="1400"/>
              <a:buChar char="●"/>
              <a:defRPr/>
            </a:lvl7pPr>
            <a:lvl8pPr lvl="7" algn="ctr" rtl="0">
              <a:spcBef>
                <a:spcPts val="0"/>
              </a:spcBef>
              <a:spcAft>
                <a:spcPts val="0"/>
              </a:spcAft>
              <a:buSzPts val="1400"/>
              <a:buChar char="○"/>
              <a:defRPr/>
            </a:lvl8pPr>
            <a:lvl9pPr lvl="8" algn="ctr" rtl="0">
              <a:spcBef>
                <a:spcPts val="0"/>
              </a:spcBef>
              <a:spcAft>
                <a:spcPts val="0"/>
              </a:spcAft>
              <a:buSzPts val="1400"/>
              <a:buChar char="■"/>
              <a:defRPr/>
            </a:lvl9pPr>
          </a:lstStyle>
          <a:p>
            <a:endParaRPr/>
          </a:p>
        </p:txBody>
      </p:sp>
      <p:sp>
        <p:nvSpPr>
          <p:cNvPr id="435" name="Google Shape;435;p45"/>
          <p:cNvSpPr txBox="1">
            <a:spLocks noGrp="1"/>
          </p:cNvSpPr>
          <p:nvPr>
            <p:ph type="title"/>
          </p:nvPr>
        </p:nvSpPr>
        <p:spPr>
          <a:xfrm>
            <a:off x="713226" y="445025"/>
            <a:ext cx="45027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436" name="Google Shape;436;p45"/>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37" name="Google Shape;437;p45"/>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38" name="Google Shape;438;p45"/>
          <p:cNvCxnSpPr/>
          <p:nvPr/>
        </p:nvCxnSpPr>
        <p:spPr>
          <a:xfrm flipH="1">
            <a:off x="6772151"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39" name="Google Shape;439;p45"/>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1">
  <p:cSld name="CUSTOM_29">
    <p:spTree>
      <p:nvGrpSpPr>
        <p:cNvPr id="1" name="Shape 440"/>
        <p:cNvGrpSpPr/>
        <p:nvPr/>
      </p:nvGrpSpPr>
      <p:grpSpPr>
        <a:xfrm>
          <a:off x="0" y="0"/>
          <a:ext cx="0" cy="0"/>
          <a:chOff x="0" y="0"/>
          <a:chExt cx="0" cy="0"/>
        </a:xfrm>
      </p:grpSpPr>
      <p:cxnSp>
        <p:nvCxnSpPr>
          <p:cNvPr id="441" name="Google Shape;441;p46"/>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42" name="Google Shape;442;p46"/>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43" name="Google Shape;443;p46"/>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44" name="Google Shape;444;p46"/>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45" name="Google Shape;445;p46"/>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46" name="Google Shape;446;p46"/>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47" name="Google Shape;447;p46"/>
          <p:cNvSpPr txBox="1">
            <a:spLocks noGrp="1"/>
          </p:cNvSpPr>
          <p:nvPr>
            <p:ph type="title"/>
          </p:nvPr>
        </p:nvSpPr>
        <p:spPr>
          <a:xfrm>
            <a:off x="1531651" y="445025"/>
            <a:ext cx="6080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atin typeface="Merriweather Light"/>
                <a:ea typeface="Merriweather Light"/>
                <a:cs typeface="Merriweather Light"/>
                <a:sym typeface="Merriweather Light"/>
              </a:defRPr>
            </a:lvl2pPr>
            <a:lvl3pPr lvl="2" algn="ctr" rtl="0">
              <a:spcBef>
                <a:spcPts val="0"/>
              </a:spcBef>
              <a:spcAft>
                <a:spcPts val="0"/>
              </a:spcAft>
              <a:buSzPts val="3000"/>
              <a:buNone/>
              <a:defRPr>
                <a:latin typeface="Merriweather Light"/>
                <a:ea typeface="Merriweather Light"/>
                <a:cs typeface="Merriweather Light"/>
                <a:sym typeface="Merriweather Light"/>
              </a:defRPr>
            </a:lvl3pPr>
            <a:lvl4pPr lvl="3" algn="ctr" rtl="0">
              <a:spcBef>
                <a:spcPts val="0"/>
              </a:spcBef>
              <a:spcAft>
                <a:spcPts val="0"/>
              </a:spcAft>
              <a:buSzPts val="3000"/>
              <a:buNone/>
              <a:defRPr>
                <a:latin typeface="Merriweather Light"/>
                <a:ea typeface="Merriweather Light"/>
                <a:cs typeface="Merriweather Light"/>
                <a:sym typeface="Merriweather Light"/>
              </a:defRPr>
            </a:lvl4pPr>
            <a:lvl5pPr lvl="4" algn="ctr" rtl="0">
              <a:spcBef>
                <a:spcPts val="0"/>
              </a:spcBef>
              <a:spcAft>
                <a:spcPts val="0"/>
              </a:spcAft>
              <a:buSzPts val="3000"/>
              <a:buNone/>
              <a:defRPr>
                <a:latin typeface="Merriweather Light"/>
                <a:ea typeface="Merriweather Light"/>
                <a:cs typeface="Merriweather Light"/>
                <a:sym typeface="Merriweather Light"/>
              </a:defRPr>
            </a:lvl5pPr>
            <a:lvl6pPr lvl="5" algn="ctr" rtl="0">
              <a:spcBef>
                <a:spcPts val="0"/>
              </a:spcBef>
              <a:spcAft>
                <a:spcPts val="0"/>
              </a:spcAft>
              <a:buSzPts val="3000"/>
              <a:buNone/>
              <a:defRPr>
                <a:latin typeface="Merriweather Light"/>
                <a:ea typeface="Merriweather Light"/>
                <a:cs typeface="Merriweather Light"/>
                <a:sym typeface="Merriweather Light"/>
              </a:defRPr>
            </a:lvl6pPr>
            <a:lvl7pPr lvl="6" algn="ctr" rtl="0">
              <a:spcBef>
                <a:spcPts val="0"/>
              </a:spcBef>
              <a:spcAft>
                <a:spcPts val="0"/>
              </a:spcAft>
              <a:buSzPts val="3000"/>
              <a:buNone/>
              <a:defRPr>
                <a:latin typeface="Merriweather Light"/>
                <a:ea typeface="Merriweather Light"/>
                <a:cs typeface="Merriweather Light"/>
                <a:sym typeface="Merriweather Light"/>
              </a:defRPr>
            </a:lvl7pPr>
            <a:lvl8pPr lvl="7" algn="ctr" rtl="0">
              <a:spcBef>
                <a:spcPts val="0"/>
              </a:spcBef>
              <a:spcAft>
                <a:spcPts val="0"/>
              </a:spcAft>
              <a:buSzPts val="3000"/>
              <a:buNone/>
              <a:defRPr>
                <a:latin typeface="Merriweather Light"/>
                <a:ea typeface="Merriweather Light"/>
                <a:cs typeface="Merriweather Light"/>
                <a:sym typeface="Merriweather Light"/>
              </a:defRPr>
            </a:lvl8pPr>
            <a:lvl9pPr lvl="8" algn="ctr"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sp>
        <p:nvSpPr>
          <p:cNvPr id="448" name="Google Shape;448;p46"/>
          <p:cNvSpPr txBox="1">
            <a:spLocks noGrp="1"/>
          </p:cNvSpPr>
          <p:nvPr>
            <p:ph type="subTitle" idx="1"/>
          </p:nvPr>
        </p:nvSpPr>
        <p:spPr>
          <a:xfrm>
            <a:off x="4525188" y="1537663"/>
            <a:ext cx="3957600" cy="2889000"/>
          </a:xfrm>
          <a:prstGeom prst="rect">
            <a:avLst/>
          </a:prstGeom>
        </p:spPr>
        <p:txBody>
          <a:bodyPr spcFirstLastPara="1" wrap="square" lIns="91425" tIns="91425" rIns="91425" bIns="91425" anchor="ctr" anchorCtr="0">
            <a:noAutofit/>
          </a:bodyPr>
          <a:lstStyle>
            <a:lvl1pPr marR="38099" lvl="0" algn="ctr" rtl="0">
              <a:lnSpc>
                <a:spcPct val="100000"/>
              </a:lnSpc>
              <a:spcBef>
                <a:spcPts val="0"/>
              </a:spcBef>
              <a:spcAft>
                <a:spcPts val="0"/>
              </a:spcAft>
              <a:buClr>
                <a:schemeClr val="accent1"/>
              </a:buClr>
              <a:buSzPts val="1400"/>
              <a:buChar char="●"/>
              <a:defRPr sz="1400"/>
            </a:lvl1pPr>
            <a:lvl2pPr lvl="1" algn="ctr" rtl="0">
              <a:spcBef>
                <a:spcPts val="0"/>
              </a:spcBef>
              <a:spcAft>
                <a:spcPts val="0"/>
              </a:spcAft>
              <a:buClr>
                <a:schemeClr val="dk1"/>
              </a:buClr>
              <a:buSzPts val="1400"/>
              <a:buChar char="○"/>
              <a:defRPr/>
            </a:lvl2pPr>
            <a:lvl3pPr lvl="2" algn="ctr" rtl="0">
              <a:spcBef>
                <a:spcPts val="0"/>
              </a:spcBef>
              <a:spcAft>
                <a:spcPts val="0"/>
              </a:spcAft>
              <a:buClr>
                <a:schemeClr val="dk1"/>
              </a:buClr>
              <a:buSzPts val="1400"/>
              <a:buChar char="■"/>
              <a:defRPr/>
            </a:lvl3pPr>
            <a:lvl4pPr lvl="3" algn="ctr" rtl="0">
              <a:spcBef>
                <a:spcPts val="0"/>
              </a:spcBef>
              <a:spcAft>
                <a:spcPts val="0"/>
              </a:spcAft>
              <a:buClr>
                <a:schemeClr val="dk1"/>
              </a:buClr>
              <a:buSzPts val="1400"/>
              <a:buChar char="●"/>
              <a:defRPr/>
            </a:lvl4pPr>
            <a:lvl5pPr lvl="4" algn="ctr" rtl="0">
              <a:spcBef>
                <a:spcPts val="0"/>
              </a:spcBef>
              <a:spcAft>
                <a:spcPts val="0"/>
              </a:spcAft>
              <a:buClr>
                <a:schemeClr val="dk1"/>
              </a:buClr>
              <a:buSzPts val="1400"/>
              <a:buChar char="○"/>
              <a:defRPr/>
            </a:lvl5pPr>
            <a:lvl6pPr lvl="5" algn="ctr" rtl="0">
              <a:spcBef>
                <a:spcPts val="0"/>
              </a:spcBef>
              <a:spcAft>
                <a:spcPts val="0"/>
              </a:spcAft>
              <a:buClr>
                <a:schemeClr val="dk1"/>
              </a:buClr>
              <a:buSzPts val="1400"/>
              <a:buChar char="■"/>
              <a:defRPr/>
            </a:lvl6pPr>
            <a:lvl7pPr lvl="6" algn="ctr" rtl="0">
              <a:spcBef>
                <a:spcPts val="0"/>
              </a:spcBef>
              <a:spcAft>
                <a:spcPts val="0"/>
              </a:spcAft>
              <a:buClr>
                <a:schemeClr val="dk1"/>
              </a:buClr>
              <a:buSzPts val="1400"/>
              <a:buChar char="●"/>
              <a:defRPr/>
            </a:lvl7pPr>
            <a:lvl8pPr lvl="7" algn="ctr" rtl="0">
              <a:spcBef>
                <a:spcPts val="0"/>
              </a:spcBef>
              <a:spcAft>
                <a:spcPts val="0"/>
              </a:spcAft>
              <a:buClr>
                <a:schemeClr val="dk1"/>
              </a:buClr>
              <a:buSzPts val="1400"/>
              <a:buChar char="○"/>
              <a:defRPr/>
            </a:lvl8pPr>
            <a:lvl9pPr lvl="8" algn="ctr" rtl="0">
              <a:spcBef>
                <a:spcPts val="0"/>
              </a:spcBef>
              <a:spcAft>
                <a:spcPts val="0"/>
              </a:spcAft>
              <a:buClr>
                <a:schemeClr val="dk1"/>
              </a:buClr>
              <a:buSzPts val="1400"/>
              <a:buChar char="■"/>
              <a:defRPr/>
            </a:lvl9pPr>
          </a:lstStyle>
          <a:p>
            <a:endParaRPr/>
          </a:p>
        </p:txBody>
      </p:sp>
      <p:sp>
        <p:nvSpPr>
          <p:cNvPr id="449" name="Google Shape;449;p46"/>
          <p:cNvSpPr txBox="1">
            <a:spLocks noGrp="1"/>
          </p:cNvSpPr>
          <p:nvPr>
            <p:ph type="subTitle" idx="2"/>
          </p:nvPr>
        </p:nvSpPr>
        <p:spPr>
          <a:xfrm>
            <a:off x="661213" y="1537663"/>
            <a:ext cx="3957600" cy="2889000"/>
          </a:xfrm>
          <a:prstGeom prst="rect">
            <a:avLst/>
          </a:prstGeom>
        </p:spPr>
        <p:txBody>
          <a:bodyPr spcFirstLastPara="1" wrap="square" lIns="91425" tIns="91425" rIns="91425" bIns="91425" anchor="ctr" anchorCtr="0">
            <a:noAutofit/>
          </a:bodyPr>
          <a:lstStyle>
            <a:lvl1pPr marR="38099" lvl="0" algn="ctr" rtl="0">
              <a:lnSpc>
                <a:spcPct val="100000"/>
              </a:lnSpc>
              <a:spcBef>
                <a:spcPts val="0"/>
              </a:spcBef>
              <a:spcAft>
                <a:spcPts val="0"/>
              </a:spcAft>
              <a:buClr>
                <a:schemeClr val="accent1"/>
              </a:buClr>
              <a:buSzPts val="1400"/>
              <a:buChar char="●"/>
              <a:defRPr sz="1400"/>
            </a:lvl1pPr>
            <a:lvl2pPr lvl="1" algn="ctr" rtl="0">
              <a:spcBef>
                <a:spcPts val="0"/>
              </a:spcBef>
              <a:spcAft>
                <a:spcPts val="0"/>
              </a:spcAft>
              <a:buClr>
                <a:schemeClr val="dk1"/>
              </a:buClr>
              <a:buSzPts val="1400"/>
              <a:buChar char="○"/>
              <a:defRPr/>
            </a:lvl2pPr>
            <a:lvl3pPr lvl="2" algn="ctr" rtl="0">
              <a:spcBef>
                <a:spcPts val="0"/>
              </a:spcBef>
              <a:spcAft>
                <a:spcPts val="0"/>
              </a:spcAft>
              <a:buClr>
                <a:schemeClr val="dk1"/>
              </a:buClr>
              <a:buSzPts val="1400"/>
              <a:buChar char="■"/>
              <a:defRPr/>
            </a:lvl3pPr>
            <a:lvl4pPr lvl="3" algn="ctr" rtl="0">
              <a:spcBef>
                <a:spcPts val="0"/>
              </a:spcBef>
              <a:spcAft>
                <a:spcPts val="0"/>
              </a:spcAft>
              <a:buClr>
                <a:schemeClr val="dk1"/>
              </a:buClr>
              <a:buSzPts val="1400"/>
              <a:buChar char="●"/>
              <a:defRPr/>
            </a:lvl4pPr>
            <a:lvl5pPr lvl="4" algn="ctr" rtl="0">
              <a:spcBef>
                <a:spcPts val="0"/>
              </a:spcBef>
              <a:spcAft>
                <a:spcPts val="0"/>
              </a:spcAft>
              <a:buClr>
                <a:schemeClr val="dk1"/>
              </a:buClr>
              <a:buSzPts val="1400"/>
              <a:buChar char="○"/>
              <a:defRPr/>
            </a:lvl5pPr>
            <a:lvl6pPr lvl="5" algn="ctr" rtl="0">
              <a:spcBef>
                <a:spcPts val="0"/>
              </a:spcBef>
              <a:spcAft>
                <a:spcPts val="0"/>
              </a:spcAft>
              <a:buClr>
                <a:schemeClr val="dk1"/>
              </a:buClr>
              <a:buSzPts val="1400"/>
              <a:buChar char="■"/>
              <a:defRPr/>
            </a:lvl6pPr>
            <a:lvl7pPr lvl="6" algn="ctr" rtl="0">
              <a:spcBef>
                <a:spcPts val="0"/>
              </a:spcBef>
              <a:spcAft>
                <a:spcPts val="0"/>
              </a:spcAft>
              <a:buClr>
                <a:schemeClr val="dk1"/>
              </a:buClr>
              <a:buSzPts val="1400"/>
              <a:buChar char="●"/>
              <a:defRPr/>
            </a:lvl7pPr>
            <a:lvl8pPr lvl="7" algn="ctr" rtl="0">
              <a:spcBef>
                <a:spcPts val="0"/>
              </a:spcBef>
              <a:spcAft>
                <a:spcPts val="0"/>
              </a:spcAft>
              <a:buClr>
                <a:schemeClr val="dk1"/>
              </a:buClr>
              <a:buSzPts val="1400"/>
              <a:buChar char="○"/>
              <a:defRPr/>
            </a:lvl8pPr>
            <a:lvl9pPr lvl="8" algn="ctr" rtl="0">
              <a:spcBef>
                <a:spcPts val="0"/>
              </a:spcBef>
              <a:spcAft>
                <a:spcPts val="0"/>
              </a:spcAft>
              <a:buClr>
                <a:schemeClr val="dk1"/>
              </a:buClr>
              <a:buSzPts val="1400"/>
              <a:buChar char="■"/>
              <a:defRPr/>
            </a:lvl9pPr>
          </a:lstStyle>
          <a:p>
            <a:endParaRPr/>
          </a:p>
        </p:txBody>
      </p:sp>
      <p:sp>
        <p:nvSpPr>
          <p:cNvPr id="450" name="Google Shape;450;p46"/>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two columns 2">
  <p:cSld name="CUSTOM_9">
    <p:spTree>
      <p:nvGrpSpPr>
        <p:cNvPr id="1" name="Shape 451"/>
        <p:cNvGrpSpPr/>
        <p:nvPr/>
      </p:nvGrpSpPr>
      <p:grpSpPr>
        <a:xfrm>
          <a:off x="0" y="0"/>
          <a:ext cx="0" cy="0"/>
          <a:chOff x="0" y="0"/>
          <a:chExt cx="0" cy="0"/>
        </a:xfrm>
      </p:grpSpPr>
      <p:sp>
        <p:nvSpPr>
          <p:cNvPr id="452" name="Google Shape;452;p47"/>
          <p:cNvSpPr txBox="1">
            <a:spLocks noGrp="1"/>
          </p:cNvSpPr>
          <p:nvPr>
            <p:ph type="subTitle" idx="1"/>
          </p:nvPr>
        </p:nvSpPr>
        <p:spPr>
          <a:xfrm>
            <a:off x="4816075" y="3616375"/>
            <a:ext cx="2942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53" name="Google Shape;453;p47"/>
          <p:cNvSpPr txBox="1">
            <a:spLocks noGrp="1"/>
          </p:cNvSpPr>
          <p:nvPr>
            <p:ph type="subTitle" idx="2"/>
          </p:nvPr>
        </p:nvSpPr>
        <p:spPr>
          <a:xfrm>
            <a:off x="4816200" y="3956375"/>
            <a:ext cx="2941800" cy="65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b="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54" name="Google Shape;454;p47"/>
          <p:cNvSpPr txBox="1">
            <a:spLocks noGrp="1"/>
          </p:cNvSpPr>
          <p:nvPr>
            <p:ph type="subTitle" idx="3"/>
          </p:nvPr>
        </p:nvSpPr>
        <p:spPr>
          <a:xfrm>
            <a:off x="1385830" y="3616375"/>
            <a:ext cx="2942100" cy="357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55" name="Google Shape;455;p47"/>
          <p:cNvSpPr txBox="1">
            <a:spLocks noGrp="1"/>
          </p:cNvSpPr>
          <p:nvPr>
            <p:ph type="subTitle" idx="4"/>
          </p:nvPr>
        </p:nvSpPr>
        <p:spPr>
          <a:xfrm>
            <a:off x="1386025" y="3956375"/>
            <a:ext cx="2941800" cy="65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b="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56" name="Google Shape;456;p47"/>
          <p:cNvSpPr txBox="1">
            <a:spLocks noGrp="1"/>
          </p:cNvSpPr>
          <p:nvPr>
            <p:ph type="title"/>
          </p:nvPr>
        </p:nvSpPr>
        <p:spPr>
          <a:xfrm>
            <a:off x="713226" y="445025"/>
            <a:ext cx="2729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atin typeface="Merriweather Light"/>
                <a:ea typeface="Merriweather Light"/>
                <a:cs typeface="Merriweather Light"/>
                <a:sym typeface="Merriweather Light"/>
              </a:defRPr>
            </a:lvl2pPr>
            <a:lvl3pPr lvl="2" rtl="0">
              <a:spcBef>
                <a:spcPts val="0"/>
              </a:spcBef>
              <a:spcAft>
                <a:spcPts val="0"/>
              </a:spcAft>
              <a:buSzPts val="3000"/>
              <a:buNone/>
              <a:defRPr>
                <a:latin typeface="Merriweather Light"/>
                <a:ea typeface="Merriweather Light"/>
                <a:cs typeface="Merriweather Light"/>
                <a:sym typeface="Merriweather Light"/>
              </a:defRPr>
            </a:lvl3pPr>
            <a:lvl4pPr lvl="3" rtl="0">
              <a:spcBef>
                <a:spcPts val="0"/>
              </a:spcBef>
              <a:spcAft>
                <a:spcPts val="0"/>
              </a:spcAft>
              <a:buSzPts val="3000"/>
              <a:buNone/>
              <a:defRPr>
                <a:latin typeface="Merriweather Light"/>
                <a:ea typeface="Merriweather Light"/>
                <a:cs typeface="Merriweather Light"/>
                <a:sym typeface="Merriweather Light"/>
              </a:defRPr>
            </a:lvl4pPr>
            <a:lvl5pPr lvl="4" rtl="0">
              <a:spcBef>
                <a:spcPts val="0"/>
              </a:spcBef>
              <a:spcAft>
                <a:spcPts val="0"/>
              </a:spcAft>
              <a:buSzPts val="3000"/>
              <a:buNone/>
              <a:defRPr>
                <a:latin typeface="Merriweather Light"/>
                <a:ea typeface="Merriweather Light"/>
                <a:cs typeface="Merriweather Light"/>
                <a:sym typeface="Merriweather Light"/>
              </a:defRPr>
            </a:lvl5pPr>
            <a:lvl6pPr lvl="5" rtl="0">
              <a:spcBef>
                <a:spcPts val="0"/>
              </a:spcBef>
              <a:spcAft>
                <a:spcPts val="0"/>
              </a:spcAft>
              <a:buSzPts val="3000"/>
              <a:buNone/>
              <a:defRPr>
                <a:latin typeface="Merriweather Light"/>
                <a:ea typeface="Merriweather Light"/>
                <a:cs typeface="Merriweather Light"/>
                <a:sym typeface="Merriweather Light"/>
              </a:defRPr>
            </a:lvl6pPr>
            <a:lvl7pPr lvl="6" rtl="0">
              <a:spcBef>
                <a:spcPts val="0"/>
              </a:spcBef>
              <a:spcAft>
                <a:spcPts val="0"/>
              </a:spcAft>
              <a:buSzPts val="3000"/>
              <a:buNone/>
              <a:defRPr>
                <a:latin typeface="Merriweather Light"/>
                <a:ea typeface="Merriweather Light"/>
                <a:cs typeface="Merriweather Light"/>
                <a:sym typeface="Merriweather Light"/>
              </a:defRPr>
            </a:lvl7pPr>
            <a:lvl8pPr lvl="7" rtl="0">
              <a:spcBef>
                <a:spcPts val="0"/>
              </a:spcBef>
              <a:spcAft>
                <a:spcPts val="0"/>
              </a:spcAft>
              <a:buSzPts val="3000"/>
              <a:buNone/>
              <a:defRPr>
                <a:latin typeface="Merriweather Light"/>
                <a:ea typeface="Merriweather Light"/>
                <a:cs typeface="Merriweather Light"/>
                <a:sym typeface="Merriweather Light"/>
              </a:defRPr>
            </a:lvl8pPr>
            <a:lvl9pPr lvl="8"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cxnSp>
        <p:nvCxnSpPr>
          <p:cNvPr id="457" name="Google Shape;457;p47"/>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58" name="Google Shape;458;p47"/>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59" name="Google Shape;459;p47"/>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three columns 4">
  <p:cSld name="CUSTOM_31">
    <p:spTree>
      <p:nvGrpSpPr>
        <p:cNvPr id="1" name="Shape 460"/>
        <p:cNvGrpSpPr/>
        <p:nvPr/>
      </p:nvGrpSpPr>
      <p:grpSpPr>
        <a:xfrm>
          <a:off x="0" y="0"/>
          <a:ext cx="0" cy="0"/>
          <a:chOff x="0" y="0"/>
          <a:chExt cx="0" cy="0"/>
        </a:xfrm>
      </p:grpSpPr>
      <p:sp>
        <p:nvSpPr>
          <p:cNvPr id="461" name="Google Shape;461;p48"/>
          <p:cNvSpPr txBox="1">
            <a:spLocks noGrp="1"/>
          </p:cNvSpPr>
          <p:nvPr>
            <p:ph type="title"/>
          </p:nvPr>
        </p:nvSpPr>
        <p:spPr>
          <a:xfrm>
            <a:off x="1244251" y="445025"/>
            <a:ext cx="665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atin typeface="Merriweather Light"/>
                <a:ea typeface="Merriweather Light"/>
                <a:cs typeface="Merriweather Light"/>
                <a:sym typeface="Merriweather Light"/>
              </a:defRPr>
            </a:lvl2pPr>
            <a:lvl3pPr lvl="2" algn="ctr" rtl="0">
              <a:spcBef>
                <a:spcPts val="0"/>
              </a:spcBef>
              <a:spcAft>
                <a:spcPts val="0"/>
              </a:spcAft>
              <a:buSzPts val="3000"/>
              <a:buNone/>
              <a:defRPr>
                <a:latin typeface="Merriweather Light"/>
                <a:ea typeface="Merriweather Light"/>
                <a:cs typeface="Merriweather Light"/>
                <a:sym typeface="Merriweather Light"/>
              </a:defRPr>
            </a:lvl3pPr>
            <a:lvl4pPr lvl="3" algn="ctr" rtl="0">
              <a:spcBef>
                <a:spcPts val="0"/>
              </a:spcBef>
              <a:spcAft>
                <a:spcPts val="0"/>
              </a:spcAft>
              <a:buSzPts val="3000"/>
              <a:buNone/>
              <a:defRPr>
                <a:latin typeface="Merriweather Light"/>
                <a:ea typeface="Merriweather Light"/>
                <a:cs typeface="Merriweather Light"/>
                <a:sym typeface="Merriweather Light"/>
              </a:defRPr>
            </a:lvl4pPr>
            <a:lvl5pPr lvl="4" algn="ctr" rtl="0">
              <a:spcBef>
                <a:spcPts val="0"/>
              </a:spcBef>
              <a:spcAft>
                <a:spcPts val="0"/>
              </a:spcAft>
              <a:buSzPts val="3000"/>
              <a:buNone/>
              <a:defRPr>
                <a:latin typeface="Merriweather Light"/>
                <a:ea typeface="Merriweather Light"/>
                <a:cs typeface="Merriweather Light"/>
                <a:sym typeface="Merriweather Light"/>
              </a:defRPr>
            </a:lvl5pPr>
            <a:lvl6pPr lvl="5" algn="ctr" rtl="0">
              <a:spcBef>
                <a:spcPts val="0"/>
              </a:spcBef>
              <a:spcAft>
                <a:spcPts val="0"/>
              </a:spcAft>
              <a:buSzPts val="3000"/>
              <a:buNone/>
              <a:defRPr>
                <a:latin typeface="Merriweather Light"/>
                <a:ea typeface="Merriweather Light"/>
                <a:cs typeface="Merriweather Light"/>
                <a:sym typeface="Merriweather Light"/>
              </a:defRPr>
            </a:lvl6pPr>
            <a:lvl7pPr lvl="6" algn="ctr" rtl="0">
              <a:spcBef>
                <a:spcPts val="0"/>
              </a:spcBef>
              <a:spcAft>
                <a:spcPts val="0"/>
              </a:spcAft>
              <a:buSzPts val="3000"/>
              <a:buNone/>
              <a:defRPr>
                <a:latin typeface="Merriweather Light"/>
                <a:ea typeface="Merriweather Light"/>
                <a:cs typeface="Merriweather Light"/>
                <a:sym typeface="Merriweather Light"/>
              </a:defRPr>
            </a:lvl7pPr>
            <a:lvl8pPr lvl="7" algn="ctr" rtl="0">
              <a:spcBef>
                <a:spcPts val="0"/>
              </a:spcBef>
              <a:spcAft>
                <a:spcPts val="0"/>
              </a:spcAft>
              <a:buSzPts val="3000"/>
              <a:buNone/>
              <a:defRPr>
                <a:latin typeface="Merriweather Light"/>
                <a:ea typeface="Merriweather Light"/>
                <a:cs typeface="Merriweather Light"/>
                <a:sym typeface="Merriweather Light"/>
              </a:defRPr>
            </a:lvl8pPr>
            <a:lvl9pPr lvl="8" algn="ctr" rtl="0">
              <a:spcBef>
                <a:spcPts val="0"/>
              </a:spcBef>
              <a:spcAft>
                <a:spcPts val="0"/>
              </a:spcAft>
              <a:buSzPts val="3000"/>
              <a:buNone/>
              <a:defRPr>
                <a:latin typeface="Merriweather Light"/>
                <a:ea typeface="Merriweather Light"/>
                <a:cs typeface="Merriweather Light"/>
                <a:sym typeface="Merriweather Light"/>
              </a:defRPr>
            </a:lvl9pPr>
          </a:lstStyle>
          <a:p>
            <a:endParaRPr/>
          </a:p>
        </p:txBody>
      </p:sp>
      <p:sp>
        <p:nvSpPr>
          <p:cNvPr id="462" name="Google Shape;462;p48"/>
          <p:cNvSpPr txBox="1">
            <a:spLocks noGrp="1"/>
          </p:cNvSpPr>
          <p:nvPr>
            <p:ph type="subTitle" idx="1"/>
          </p:nvPr>
        </p:nvSpPr>
        <p:spPr>
          <a:xfrm>
            <a:off x="3509001" y="33987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63" name="Google Shape;463;p48"/>
          <p:cNvSpPr txBox="1">
            <a:spLocks noGrp="1"/>
          </p:cNvSpPr>
          <p:nvPr>
            <p:ph type="subTitle" idx="2"/>
          </p:nvPr>
        </p:nvSpPr>
        <p:spPr>
          <a:xfrm>
            <a:off x="3509026" y="3814950"/>
            <a:ext cx="2126100" cy="88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64" name="Google Shape;464;p48"/>
          <p:cNvSpPr txBox="1">
            <a:spLocks noGrp="1"/>
          </p:cNvSpPr>
          <p:nvPr>
            <p:ph type="subTitle" idx="3"/>
          </p:nvPr>
        </p:nvSpPr>
        <p:spPr>
          <a:xfrm>
            <a:off x="953026" y="33987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65" name="Google Shape;465;p48"/>
          <p:cNvSpPr txBox="1">
            <a:spLocks noGrp="1"/>
          </p:cNvSpPr>
          <p:nvPr>
            <p:ph type="subTitle" idx="4"/>
          </p:nvPr>
        </p:nvSpPr>
        <p:spPr>
          <a:xfrm>
            <a:off x="953126" y="3814951"/>
            <a:ext cx="2126100" cy="88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66" name="Google Shape;466;p48"/>
          <p:cNvSpPr txBox="1">
            <a:spLocks noGrp="1"/>
          </p:cNvSpPr>
          <p:nvPr>
            <p:ph type="subTitle" idx="5"/>
          </p:nvPr>
        </p:nvSpPr>
        <p:spPr>
          <a:xfrm>
            <a:off x="6064875" y="3398751"/>
            <a:ext cx="2126100" cy="44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1pPr>
            <a:lvl2pPr lvl="1"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2pPr>
            <a:lvl3pPr lvl="2"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3pPr>
            <a:lvl4pPr lvl="3"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4pPr>
            <a:lvl5pPr lvl="4"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5pPr>
            <a:lvl6pPr lvl="5"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6pPr>
            <a:lvl7pPr lvl="6"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7pPr>
            <a:lvl8pPr lvl="7"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8pPr>
            <a:lvl9pPr lvl="8" algn="ctr" rtl="0">
              <a:spcBef>
                <a:spcPts val="0"/>
              </a:spcBef>
              <a:spcAft>
                <a:spcPts val="0"/>
              </a:spcAft>
              <a:buClr>
                <a:schemeClr val="dk1"/>
              </a:buClr>
              <a:buSzPts val="2400"/>
              <a:buFont typeface="Vidaloka"/>
              <a:buNone/>
              <a:defRPr sz="2400">
                <a:solidFill>
                  <a:schemeClr val="dk1"/>
                </a:solidFill>
                <a:latin typeface="Vidaloka"/>
                <a:ea typeface="Vidaloka"/>
                <a:cs typeface="Vidaloka"/>
                <a:sym typeface="Vidaloka"/>
              </a:defRPr>
            </a:lvl9pPr>
          </a:lstStyle>
          <a:p>
            <a:endParaRPr/>
          </a:p>
        </p:txBody>
      </p:sp>
      <p:sp>
        <p:nvSpPr>
          <p:cNvPr id="467" name="Google Shape;467;p48"/>
          <p:cNvSpPr txBox="1">
            <a:spLocks noGrp="1"/>
          </p:cNvSpPr>
          <p:nvPr>
            <p:ph type="subTitle" idx="6"/>
          </p:nvPr>
        </p:nvSpPr>
        <p:spPr>
          <a:xfrm>
            <a:off x="6064875" y="3814950"/>
            <a:ext cx="2126100" cy="88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chemeClr val="dk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cxnSp>
        <p:nvCxnSpPr>
          <p:cNvPr id="468" name="Google Shape;468;p48"/>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69" name="Google Shape;469;p48"/>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70" name="Google Shape;470;p48"/>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71" name="Google Shape;471;p48"/>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72" name="Google Shape;472;p48"/>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 name="Shape 473"/>
        <p:cNvGrpSpPr/>
        <p:nvPr/>
      </p:nvGrpSpPr>
      <p:grpSpPr>
        <a:xfrm>
          <a:off x="0" y="0"/>
          <a:ext cx="0" cy="0"/>
          <a:chOff x="0" y="0"/>
          <a:chExt cx="0" cy="0"/>
        </a:xfrm>
      </p:grpSpPr>
      <p:sp>
        <p:nvSpPr>
          <p:cNvPr id="474" name="Google Shape;474;p49"/>
          <p:cNvSpPr txBox="1">
            <a:spLocks noGrp="1"/>
          </p:cNvSpPr>
          <p:nvPr>
            <p:ph type="title"/>
          </p:nvPr>
        </p:nvSpPr>
        <p:spPr>
          <a:xfrm>
            <a:off x="2832900" y="791200"/>
            <a:ext cx="3478200" cy="92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300"/>
              <a:buNone/>
              <a:defRPr sz="7000"/>
            </a:lvl1pPr>
            <a:lvl2pPr lvl="1" algn="ctr" rtl="0">
              <a:spcBef>
                <a:spcPts val="0"/>
              </a:spcBef>
              <a:spcAft>
                <a:spcPts val="0"/>
              </a:spcAft>
              <a:buSzPts val="3000"/>
              <a:buNone/>
              <a:defRPr>
                <a:latin typeface="Open Sans"/>
                <a:ea typeface="Open Sans"/>
                <a:cs typeface="Open Sans"/>
                <a:sym typeface="Open Sans"/>
              </a:defRPr>
            </a:lvl2pPr>
            <a:lvl3pPr lvl="2" algn="ctr" rtl="0">
              <a:spcBef>
                <a:spcPts val="0"/>
              </a:spcBef>
              <a:spcAft>
                <a:spcPts val="0"/>
              </a:spcAft>
              <a:buSzPts val="3000"/>
              <a:buNone/>
              <a:defRPr>
                <a:latin typeface="Open Sans"/>
                <a:ea typeface="Open Sans"/>
                <a:cs typeface="Open Sans"/>
                <a:sym typeface="Open Sans"/>
              </a:defRPr>
            </a:lvl3pPr>
            <a:lvl4pPr lvl="3" algn="ctr" rtl="0">
              <a:spcBef>
                <a:spcPts val="0"/>
              </a:spcBef>
              <a:spcAft>
                <a:spcPts val="0"/>
              </a:spcAft>
              <a:buSzPts val="3000"/>
              <a:buNone/>
              <a:defRPr>
                <a:latin typeface="Open Sans"/>
                <a:ea typeface="Open Sans"/>
                <a:cs typeface="Open Sans"/>
                <a:sym typeface="Open Sans"/>
              </a:defRPr>
            </a:lvl4pPr>
            <a:lvl5pPr lvl="4" algn="ctr" rtl="0">
              <a:spcBef>
                <a:spcPts val="0"/>
              </a:spcBef>
              <a:spcAft>
                <a:spcPts val="0"/>
              </a:spcAft>
              <a:buSzPts val="3000"/>
              <a:buNone/>
              <a:defRPr>
                <a:latin typeface="Open Sans"/>
                <a:ea typeface="Open Sans"/>
                <a:cs typeface="Open Sans"/>
                <a:sym typeface="Open Sans"/>
              </a:defRPr>
            </a:lvl5pPr>
            <a:lvl6pPr lvl="5" algn="ctr" rtl="0">
              <a:spcBef>
                <a:spcPts val="0"/>
              </a:spcBef>
              <a:spcAft>
                <a:spcPts val="0"/>
              </a:spcAft>
              <a:buSzPts val="3000"/>
              <a:buNone/>
              <a:defRPr>
                <a:latin typeface="Open Sans"/>
                <a:ea typeface="Open Sans"/>
                <a:cs typeface="Open Sans"/>
                <a:sym typeface="Open Sans"/>
              </a:defRPr>
            </a:lvl6pPr>
            <a:lvl7pPr lvl="6" algn="ctr" rtl="0">
              <a:spcBef>
                <a:spcPts val="0"/>
              </a:spcBef>
              <a:spcAft>
                <a:spcPts val="0"/>
              </a:spcAft>
              <a:buSzPts val="3000"/>
              <a:buNone/>
              <a:defRPr>
                <a:latin typeface="Open Sans"/>
                <a:ea typeface="Open Sans"/>
                <a:cs typeface="Open Sans"/>
                <a:sym typeface="Open Sans"/>
              </a:defRPr>
            </a:lvl7pPr>
            <a:lvl8pPr lvl="7" algn="ctr" rtl="0">
              <a:spcBef>
                <a:spcPts val="0"/>
              </a:spcBef>
              <a:spcAft>
                <a:spcPts val="0"/>
              </a:spcAft>
              <a:buSzPts val="3000"/>
              <a:buNone/>
              <a:defRPr>
                <a:latin typeface="Open Sans"/>
                <a:ea typeface="Open Sans"/>
                <a:cs typeface="Open Sans"/>
                <a:sym typeface="Open Sans"/>
              </a:defRPr>
            </a:lvl8pPr>
            <a:lvl9pPr lvl="8" algn="ctr" rtl="0">
              <a:spcBef>
                <a:spcPts val="0"/>
              </a:spcBef>
              <a:spcAft>
                <a:spcPts val="0"/>
              </a:spcAft>
              <a:buSzPts val="3000"/>
              <a:buNone/>
              <a:defRPr>
                <a:latin typeface="Open Sans"/>
                <a:ea typeface="Open Sans"/>
                <a:cs typeface="Open Sans"/>
                <a:sym typeface="Open Sans"/>
              </a:defRPr>
            </a:lvl9pPr>
          </a:lstStyle>
          <a:p>
            <a:endParaRPr/>
          </a:p>
        </p:txBody>
      </p:sp>
      <p:sp>
        <p:nvSpPr>
          <p:cNvPr id="475" name="Google Shape;475;p49"/>
          <p:cNvSpPr txBox="1">
            <a:spLocks noGrp="1"/>
          </p:cNvSpPr>
          <p:nvPr>
            <p:ph type="subTitle" idx="1"/>
          </p:nvPr>
        </p:nvSpPr>
        <p:spPr>
          <a:xfrm>
            <a:off x="2983351" y="1749425"/>
            <a:ext cx="3177300" cy="922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476" name="Google Shape;476;p49"/>
          <p:cNvSpPr txBox="1"/>
          <p:nvPr/>
        </p:nvSpPr>
        <p:spPr>
          <a:xfrm>
            <a:off x="2900451" y="3438275"/>
            <a:ext cx="3343200" cy="71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100" b="1">
                <a:solidFill>
                  <a:schemeClr val="dk2"/>
                </a:solidFill>
                <a:latin typeface="Montserrat"/>
                <a:ea typeface="Montserrat"/>
                <a:cs typeface="Montserrat"/>
                <a:sym typeface="Montserrat"/>
              </a:rPr>
              <a:t>CREDITS</a:t>
            </a:r>
            <a:r>
              <a:rPr lang="en" sz="1100">
                <a:solidFill>
                  <a:schemeClr val="dk2"/>
                </a:solidFill>
                <a:latin typeface="Montserrat"/>
                <a:ea typeface="Montserrat"/>
                <a:cs typeface="Montserrat"/>
                <a:sym typeface="Montserrat"/>
              </a:rPr>
              <a:t>: This presentation template was created by </a:t>
            </a:r>
            <a:r>
              <a:rPr lang="en" sz="1100" b="1">
                <a:solidFill>
                  <a:schemeClr val="dk2"/>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 sz="1100">
                <a:solidFill>
                  <a:schemeClr val="dk2"/>
                </a:solidFill>
                <a:latin typeface="Montserrat"/>
                <a:ea typeface="Montserrat"/>
                <a:cs typeface="Montserrat"/>
                <a:sym typeface="Montserrat"/>
              </a:rPr>
              <a:t>, including icons by </a:t>
            </a:r>
            <a:r>
              <a:rPr lang="en" sz="1100" b="1">
                <a:solidFill>
                  <a:schemeClr val="dk2"/>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1100">
                <a:solidFill>
                  <a:schemeClr val="dk2"/>
                </a:solidFill>
                <a:latin typeface="Montserrat"/>
                <a:ea typeface="Montserrat"/>
                <a:cs typeface="Montserrat"/>
                <a:sym typeface="Montserrat"/>
              </a:rPr>
              <a:t>, infographics &amp; images by </a:t>
            </a:r>
            <a:r>
              <a:rPr lang="en" sz="1100" b="1">
                <a:solidFill>
                  <a:schemeClr val="dk2"/>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100" b="1">
              <a:solidFill>
                <a:schemeClr val="dk2"/>
              </a:solidFill>
              <a:latin typeface="Montserrat"/>
              <a:ea typeface="Montserrat"/>
              <a:cs typeface="Montserrat"/>
              <a:sym typeface="Montserrat"/>
            </a:endParaRPr>
          </a:p>
        </p:txBody>
      </p:sp>
      <p:cxnSp>
        <p:nvCxnSpPr>
          <p:cNvPr id="477" name="Google Shape;477;p49"/>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78" name="Google Shape;478;p49"/>
          <p:cNvCxnSpPr/>
          <p:nvPr/>
        </p:nvCxnSpPr>
        <p:spPr>
          <a:xfrm>
            <a:off x="-257975" y="3935375"/>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79" name="Google Shape;479;p49"/>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80" name="Google Shape;480;p49"/>
          <p:cNvCxnSpPr/>
          <p:nvPr/>
        </p:nvCxnSpPr>
        <p:spPr>
          <a:xfrm>
            <a:off x="6467451" y="-72550"/>
            <a:ext cx="3047400" cy="13464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81" name="Google Shape;481;p49"/>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482"/>
        <p:cNvGrpSpPr/>
        <p:nvPr/>
      </p:nvGrpSpPr>
      <p:grpSpPr>
        <a:xfrm>
          <a:off x="0" y="0"/>
          <a:ext cx="0" cy="0"/>
          <a:chOff x="0" y="0"/>
          <a:chExt cx="0" cy="0"/>
        </a:xfrm>
      </p:grpSpPr>
      <p:cxnSp>
        <p:nvCxnSpPr>
          <p:cNvPr id="483" name="Google Shape;483;p50"/>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84" name="Google Shape;484;p50"/>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sp>
        <p:nvSpPr>
          <p:cNvPr id="485" name="Google Shape;485;p50"/>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486"/>
        <p:cNvGrpSpPr/>
        <p:nvPr/>
      </p:nvGrpSpPr>
      <p:grpSpPr>
        <a:xfrm>
          <a:off x="0" y="0"/>
          <a:ext cx="0" cy="0"/>
          <a:chOff x="0" y="0"/>
          <a:chExt cx="0" cy="0"/>
        </a:xfrm>
      </p:grpSpPr>
      <p:cxnSp>
        <p:nvCxnSpPr>
          <p:cNvPr id="487" name="Google Shape;487;p51"/>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88" name="Google Shape;488;p51"/>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89" name="Google Shape;489;p51"/>
          <p:cNvCxnSpPr/>
          <p:nvPr/>
        </p:nvCxnSpPr>
        <p:spPr>
          <a:xfrm>
            <a:off x="7434175" y="-125600"/>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490" name="Google Shape;490;p51"/>
          <p:cNvCxnSpPr/>
          <p:nvPr/>
        </p:nvCxnSpPr>
        <p:spPr>
          <a:xfrm>
            <a:off x="-147275" y="3943475"/>
            <a:ext cx="1993200" cy="13302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91" name="Google Shape;491;p51"/>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ackground 2">
  <p:cSld name="CUSTOM_10_1_1">
    <p:spTree>
      <p:nvGrpSpPr>
        <p:cNvPr id="1" name="Shape 492"/>
        <p:cNvGrpSpPr/>
        <p:nvPr/>
      </p:nvGrpSpPr>
      <p:grpSpPr>
        <a:xfrm>
          <a:off x="0" y="0"/>
          <a:ext cx="0" cy="0"/>
          <a:chOff x="0" y="0"/>
          <a:chExt cx="0" cy="0"/>
        </a:xfrm>
      </p:grpSpPr>
      <p:cxnSp>
        <p:nvCxnSpPr>
          <p:cNvPr id="493" name="Google Shape;493;p52"/>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94" name="Google Shape;494;p52"/>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95" name="Google Shape;495;p52"/>
          <p:cNvCxnSpPr/>
          <p:nvPr/>
        </p:nvCxnSpPr>
        <p:spPr>
          <a:xfrm flipH="1">
            <a:off x="6772151" y="3663450"/>
            <a:ext cx="2823300" cy="16332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496" name="Google Shape;496;p52"/>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ackground 3">
  <p:cSld name="CUSTOM_30">
    <p:spTree>
      <p:nvGrpSpPr>
        <p:cNvPr id="1" name="Shape 497"/>
        <p:cNvGrpSpPr/>
        <p:nvPr/>
      </p:nvGrpSpPr>
      <p:grpSpPr>
        <a:xfrm>
          <a:off x="0" y="0"/>
          <a:ext cx="0" cy="0"/>
          <a:chOff x="0" y="0"/>
          <a:chExt cx="0" cy="0"/>
        </a:xfrm>
      </p:grpSpPr>
      <p:cxnSp>
        <p:nvCxnSpPr>
          <p:cNvPr id="498" name="Google Shape;498;p53"/>
          <p:cNvCxnSpPr/>
          <p:nvPr/>
        </p:nvCxnSpPr>
        <p:spPr>
          <a:xfrm>
            <a:off x="-72551" y="27410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499" name="Google Shape;499;p53"/>
          <p:cNvCxnSpPr/>
          <p:nvPr/>
        </p:nvCxnSpPr>
        <p:spPr>
          <a:xfrm>
            <a:off x="-72551" y="4877450"/>
            <a:ext cx="9287400" cy="0"/>
          </a:xfrm>
          <a:prstGeom prst="straightConnector1">
            <a:avLst/>
          </a:prstGeom>
          <a:noFill/>
          <a:ln w="28575" cap="flat" cmpd="sng">
            <a:solidFill>
              <a:schemeClr val="accent1"/>
            </a:solidFill>
            <a:prstDash val="solid"/>
            <a:round/>
            <a:headEnd type="none" w="med" len="med"/>
            <a:tailEnd type="none" w="med" len="med"/>
          </a:ln>
        </p:spPr>
      </p:cxnSp>
      <p:cxnSp>
        <p:nvCxnSpPr>
          <p:cNvPr id="500" name="Google Shape;500;p53"/>
          <p:cNvCxnSpPr/>
          <p:nvPr/>
        </p:nvCxnSpPr>
        <p:spPr>
          <a:xfrm>
            <a:off x="-250225" y="4076450"/>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501" name="Google Shape;501;p53"/>
          <p:cNvCxnSpPr/>
          <p:nvPr/>
        </p:nvCxnSpPr>
        <p:spPr>
          <a:xfrm>
            <a:off x="7441151" y="-48375"/>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502" name="Google Shape;502;p53"/>
          <p:cNvCxnSpPr/>
          <p:nvPr/>
        </p:nvCxnSpPr>
        <p:spPr>
          <a:xfrm flipH="1">
            <a:off x="7454239" y="4053663"/>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cxnSp>
        <p:nvCxnSpPr>
          <p:cNvPr id="503" name="Google Shape;503;p53"/>
          <p:cNvCxnSpPr/>
          <p:nvPr/>
        </p:nvCxnSpPr>
        <p:spPr>
          <a:xfrm flipH="1">
            <a:off x="-237137" y="-71162"/>
            <a:ext cx="1926900" cy="1161000"/>
          </a:xfrm>
          <a:prstGeom prst="curvedConnector3">
            <a:avLst>
              <a:gd name="adj1" fmla="val 50000"/>
            </a:avLst>
          </a:prstGeom>
          <a:noFill/>
          <a:ln w="28575" cap="flat" cmpd="sng">
            <a:solidFill>
              <a:schemeClr val="accent2"/>
            </a:solidFill>
            <a:prstDash val="solid"/>
            <a:round/>
            <a:headEnd type="none" w="med" len="med"/>
            <a:tailEnd type="none" w="med" len="med"/>
          </a:ln>
        </p:spPr>
      </p:cxnSp>
      <p:sp>
        <p:nvSpPr>
          <p:cNvPr id="504" name="Google Shape;504;p53"/>
          <p:cNvSpPr txBox="1">
            <a:spLocks noGrp="1"/>
          </p:cNvSpPr>
          <p:nvPr>
            <p:ph type="sldNum" idx="12"/>
          </p:nvPr>
        </p:nvSpPr>
        <p:spPr>
          <a:xfrm>
            <a:off x="8556785"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6" y="445025"/>
            <a:ext cx="77175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000"/>
              <a:buFont typeface="Vidaloka"/>
              <a:buNone/>
              <a:defRPr sz="3000">
                <a:solidFill>
                  <a:schemeClr val="dk1"/>
                </a:solidFill>
                <a:latin typeface="Vidaloka"/>
                <a:ea typeface="Vidaloka"/>
                <a:cs typeface="Vidaloka"/>
                <a:sym typeface="Vidaloka"/>
              </a:defRPr>
            </a:lvl1pPr>
            <a:lvl2pPr lvl="1">
              <a:spcBef>
                <a:spcPts val="0"/>
              </a:spcBef>
              <a:spcAft>
                <a:spcPts val="0"/>
              </a:spcAft>
              <a:buClr>
                <a:schemeClr val="dk1"/>
              </a:buClr>
              <a:buSzPts val="3000"/>
              <a:buNone/>
              <a:defRPr sz="3000" i="1">
                <a:solidFill>
                  <a:schemeClr val="dk1"/>
                </a:solidFill>
              </a:defRPr>
            </a:lvl2pPr>
            <a:lvl3pPr lvl="2">
              <a:spcBef>
                <a:spcPts val="0"/>
              </a:spcBef>
              <a:spcAft>
                <a:spcPts val="0"/>
              </a:spcAft>
              <a:buClr>
                <a:schemeClr val="dk1"/>
              </a:buClr>
              <a:buSzPts val="3000"/>
              <a:buNone/>
              <a:defRPr sz="3000" i="1">
                <a:solidFill>
                  <a:schemeClr val="dk1"/>
                </a:solidFill>
              </a:defRPr>
            </a:lvl3pPr>
            <a:lvl4pPr lvl="3">
              <a:spcBef>
                <a:spcPts val="0"/>
              </a:spcBef>
              <a:spcAft>
                <a:spcPts val="0"/>
              </a:spcAft>
              <a:buClr>
                <a:schemeClr val="dk1"/>
              </a:buClr>
              <a:buSzPts val="3000"/>
              <a:buNone/>
              <a:defRPr sz="3000" i="1">
                <a:solidFill>
                  <a:schemeClr val="dk1"/>
                </a:solidFill>
              </a:defRPr>
            </a:lvl4pPr>
            <a:lvl5pPr lvl="4">
              <a:spcBef>
                <a:spcPts val="0"/>
              </a:spcBef>
              <a:spcAft>
                <a:spcPts val="0"/>
              </a:spcAft>
              <a:buClr>
                <a:schemeClr val="dk1"/>
              </a:buClr>
              <a:buSzPts val="3000"/>
              <a:buNone/>
              <a:defRPr sz="3000" i="1">
                <a:solidFill>
                  <a:schemeClr val="dk1"/>
                </a:solidFill>
              </a:defRPr>
            </a:lvl5pPr>
            <a:lvl6pPr lvl="5">
              <a:spcBef>
                <a:spcPts val="0"/>
              </a:spcBef>
              <a:spcAft>
                <a:spcPts val="0"/>
              </a:spcAft>
              <a:buClr>
                <a:schemeClr val="dk1"/>
              </a:buClr>
              <a:buSzPts val="3000"/>
              <a:buNone/>
              <a:defRPr sz="3000" i="1">
                <a:solidFill>
                  <a:schemeClr val="dk1"/>
                </a:solidFill>
              </a:defRPr>
            </a:lvl6pPr>
            <a:lvl7pPr lvl="6">
              <a:spcBef>
                <a:spcPts val="0"/>
              </a:spcBef>
              <a:spcAft>
                <a:spcPts val="0"/>
              </a:spcAft>
              <a:buClr>
                <a:schemeClr val="dk1"/>
              </a:buClr>
              <a:buSzPts val="3000"/>
              <a:buNone/>
              <a:defRPr sz="3000" i="1">
                <a:solidFill>
                  <a:schemeClr val="dk1"/>
                </a:solidFill>
              </a:defRPr>
            </a:lvl7pPr>
            <a:lvl8pPr lvl="7">
              <a:spcBef>
                <a:spcPts val="0"/>
              </a:spcBef>
              <a:spcAft>
                <a:spcPts val="0"/>
              </a:spcAft>
              <a:buClr>
                <a:schemeClr val="dk1"/>
              </a:buClr>
              <a:buSzPts val="3000"/>
              <a:buNone/>
              <a:defRPr sz="3000" i="1">
                <a:solidFill>
                  <a:schemeClr val="dk1"/>
                </a:solidFill>
              </a:defRPr>
            </a:lvl8pPr>
            <a:lvl9pPr lvl="8">
              <a:spcBef>
                <a:spcPts val="0"/>
              </a:spcBef>
              <a:spcAft>
                <a:spcPts val="0"/>
              </a:spcAft>
              <a:buClr>
                <a:schemeClr val="dk1"/>
              </a:buClr>
              <a:buSzPts val="3000"/>
              <a:buNone/>
              <a:defRPr sz="3000" i="1">
                <a:solidFill>
                  <a:schemeClr val="dk1"/>
                </a:solidFill>
              </a:defRPr>
            </a:lvl9pPr>
          </a:lstStyle>
          <a:p>
            <a:endParaRPr/>
          </a:p>
        </p:txBody>
      </p:sp>
      <p:sp>
        <p:nvSpPr>
          <p:cNvPr id="7" name="Google Shape;7;p1"/>
          <p:cNvSpPr txBox="1">
            <a:spLocks noGrp="1"/>
          </p:cNvSpPr>
          <p:nvPr>
            <p:ph type="body" idx="1"/>
          </p:nvPr>
        </p:nvSpPr>
        <p:spPr>
          <a:xfrm>
            <a:off x="713251" y="1152475"/>
            <a:ext cx="77175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marL="1371600" lvl="2"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marL="1828800" lvl="3"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marL="2286000" lvl="4"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marL="2743200" lvl="5"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marL="3200400" lvl="6"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marL="3657600" lvl="7"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marL="4114800" lvl="8" indent="-3175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8556785"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a:solidFill>
                  <a:schemeClr val="dk2"/>
                </a:solidFill>
                <a:latin typeface="Montserrat"/>
                <a:ea typeface="Montserrat"/>
                <a:cs typeface="Montserrat"/>
                <a:sym typeface="Montserrat"/>
              </a:defRPr>
            </a:lvl1pPr>
            <a:lvl2pPr lvl="1" algn="r">
              <a:buNone/>
              <a:defRPr sz="1300">
                <a:solidFill>
                  <a:schemeClr val="dk2"/>
                </a:solidFill>
                <a:latin typeface="Montserrat"/>
                <a:ea typeface="Montserrat"/>
                <a:cs typeface="Montserrat"/>
                <a:sym typeface="Montserrat"/>
              </a:defRPr>
            </a:lvl2pPr>
            <a:lvl3pPr lvl="2" algn="r">
              <a:buNone/>
              <a:defRPr sz="1300">
                <a:solidFill>
                  <a:schemeClr val="dk2"/>
                </a:solidFill>
                <a:latin typeface="Montserrat"/>
                <a:ea typeface="Montserrat"/>
                <a:cs typeface="Montserrat"/>
                <a:sym typeface="Montserrat"/>
              </a:defRPr>
            </a:lvl3pPr>
            <a:lvl4pPr lvl="3" algn="r">
              <a:buNone/>
              <a:defRPr sz="1300">
                <a:solidFill>
                  <a:schemeClr val="dk2"/>
                </a:solidFill>
                <a:latin typeface="Montserrat"/>
                <a:ea typeface="Montserrat"/>
                <a:cs typeface="Montserrat"/>
                <a:sym typeface="Montserrat"/>
              </a:defRPr>
            </a:lvl4pPr>
            <a:lvl5pPr lvl="4" algn="r">
              <a:buNone/>
              <a:defRPr sz="1300">
                <a:solidFill>
                  <a:schemeClr val="dk2"/>
                </a:solidFill>
                <a:latin typeface="Montserrat"/>
                <a:ea typeface="Montserrat"/>
                <a:cs typeface="Montserrat"/>
                <a:sym typeface="Montserrat"/>
              </a:defRPr>
            </a:lvl5pPr>
            <a:lvl6pPr lvl="5" algn="r">
              <a:buNone/>
              <a:defRPr sz="1300">
                <a:solidFill>
                  <a:schemeClr val="dk2"/>
                </a:solidFill>
                <a:latin typeface="Montserrat"/>
                <a:ea typeface="Montserrat"/>
                <a:cs typeface="Montserrat"/>
                <a:sym typeface="Montserrat"/>
              </a:defRPr>
            </a:lvl6pPr>
            <a:lvl7pPr lvl="6" algn="r">
              <a:buNone/>
              <a:defRPr sz="1300">
                <a:solidFill>
                  <a:schemeClr val="dk2"/>
                </a:solidFill>
                <a:latin typeface="Montserrat"/>
                <a:ea typeface="Montserrat"/>
                <a:cs typeface="Montserrat"/>
                <a:sym typeface="Montserrat"/>
              </a:defRPr>
            </a:lvl7pPr>
            <a:lvl8pPr lvl="7" algn="r">
              <a:buNone/>
              <a:defRPr sz="1300">
                <a:solidFill>
                  <a:schemeClr val="dk2"/>
                </a:solidFill>
                <a:latin typeface="Montserrat"/>
                <a:ea typeface="Montserrat"/>
                <a:cs typeface="Montserrat"/>
                <a:sym typeface="Montserrat"/>
              </a:defRPr>
            </a:lvl8pPr>
            <a:lvl9pPr lvl="8" algn="r">
              <a:buNone/>
              <a:defRPr sz="1300">
                <a:solidFill>
                  <a:schemeClr val="dk2"/>
                </a:solidFill>
                <a:latin typeface="Montserrat"/>
                <a:ea typeface="Montserrat"/>
                <a:cs typeface="Montserrat"/>
                <a:sym typeface="Montserrat"/>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5.png"/><Relationship Id="rId3" Type="http://schemas.openxmlformats.org/officeDocument/2006/relationships/image" Target="../media/image21.png"/><Relationship Id="rId7" Type="http://schemas.openxmlformats.org/officeDocument/2006/relationships/image" Target="../media/image24.png"/><Relationship Id="rId12"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23.png"/><Relationship Id="rId11" Type="http://schemas.openxmlformats.org/officeDocument/2006/relationships/image" Target="../media/image14.png"/><Relationship Id="rId5" Type="http://schemas.openxmlformats.org/officeDocument/2006/relationships/image" Target="../media/image22.png"/><Relationship Id="rId15" Type="http://schemas.openxmlformats.org/officeDocument/2006/relationships/image" Target="../media/image18.png"/><Relationship Id="rId10" Type="http://schemas.openxmlformats.org/officeDocument/2006/relationships/image" Target="../media/image27.png"/><Relationship Id="rId4" Type="http://schemas.openxmlformats.org/officeDocument/2006/relationships/image" Target="../media/image19.png"/><Relationship Id="rId9" Type="http://schemas.openxmlformats.org/officeDocument/2006/relationships/image" Target="../media/image26.png"/><Relationship Id="rId1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13.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641.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13.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0.pn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5.png"/><Relationship Id="rId4" Type="http://schemas.openxmlformats.org/officeDocument/2006/relationships/image" Target="../media/image61.png"/><Relationship Id="rId9"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650.png"/><Relationship Id="rId5" Type="http://schemas.openxmlformats.org/officeDocument/2006/relationships/image" Target="../media/image640.png"/><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69.png"/><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74.png"/><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8"/>
        <p:cNvGrpSpPr/>
        <p:nvPr/>
      </p:nvGrpSpPr>
      <p:grpSpPr>
        <a:xfrm>
          <a:off x="0" y="0"/>
          <a:ext cx="0" cy="0"/>
          <a:chOff x="0" y="0"/>
          <a:chExt cx="0" cy="0"/>
        </a:xfrm>
      </p:grpSpPr>
      <p:sp>
        <p:nvSpPr>
          <p:cNvPr id="509" name="Google Shape;509;p54"/>
          <p:cNvSpPr txBox="1">
            <a:spLocks noGrp="1"/>
          </p:cNvSpPr>
          <p:nvPr>
            <p:ph type="ctrTitle"/>
          </p:nvPr>
        </p:nvSpPr>
        <p:spPr>
          <a:xfrm>
            <a:off x="640112" y="498021"/>
            <a:ext cx="7884339" cy="789486"/>
          </a:xfrm>
          <a:prstGeom prst="rect">
            <a:avLst/>
          </a:prstGeom>
        </p:spPr>
        <p:txBody>
          <a:bodyPr spcFirstLastPara="1" wrap="square" lIns="91425" tIns="91425" rIns="91425" bIns="91425" anchor="b" anchorCtr="0">
            <a:noAutofit/>
          </a:bodyPr>
          <a:lstStyle/>
          <a:p>
            <a:r>
              <a:rPr lang="en-US" sz="2200" dirty="0">
                <a:solidFill>
                  <a:srgbClr val="C00000"/>
                </a:solidFill>
              </a:rPr>
              <a:t>Probing Dark Matter-Photon Interactions with High Energy Gamma-Ray Observations</a:t>
            </a:r>
          </a:p>
        </p:txBody>
      </p:sp>
      <p:sp>
        <p:nvSpPr>
          <p:cNvPr id="510" name="Google Shape;510;p54"/>
          <p:cNvSpPr txBox="1">
            <a:spLocks noGrp="1"/>
          </p:cNvSpPr>
          <p:nvPr>
            <p:ph type="subTitle" idx="1"/>
          </p:nvPr>
        </p:nvSpPr>
        <p:spPr>
          <a:xfrm>
            <a:off x="1047384" y="1387942"/>
            <a:ext cx="7064100" cy="347100"/>
          </a:xfrm>
          <a:prstGeom prst="rect">
            <a:avLst/>
          </a:prstGeom>
        </p:spPr>
        <p:txBody>
          <a:bodyPr spcFirstLastPara="1" wrap="square" lIns="91425" tIns="91425" rIns="91425" bIns="91425" anchor="b" anchorCtr="0">
            <a:noAutofit/>
          </a:bodyPr>
          <a:lstStyle/>
          <a:p>
            <a:pPr marL="0" indent="0"/>
            <a:r>
              <a:rPr lang="en" b="1" dirty="0"/>
              <a:t>Khushboo Dixit </a:t>
            </a:r>
            <a:endParaRPr dirty="0"/>
          </a:p>
        </p:txBody>
      </p:sp>
      <p:sp>
        <p:nvSpPr>
          <p:cNvPr id="511" name="Google Shape;511;p54"/>
          <p:cNvSpPr txBox="1">
            <a:spLocks noGrp="1"/>
          </p:cNvSpPr>
          <p:nvPr>
            <p:ph type="subTitle" idx="1"/>
          </p:nvPr>
        </p:nvSpPr>
        <p:spPr>
          <a:xfrm>
            <a:off x="1005451" y="1768304"/>
            <a:ext cx="7122300" cy="240600"/>
          </a:xfrm>
          <a:prstGeom prst="rect">
            <a:avLst/>
          </a:prstGeom>
        </p:spPr>
        <p:txBody>
          <a:bodyPr spcFirstLastPara="1" wrap="square" lIns="91425" tIns="91425" rIns="91425" bIns="91425" anchor="b" anchorCtr="0">
            <a:noAutofit/>
          </a:bodyPr>
          <a:lstStyle/>
          <a:p>
            <a:pPr marL="0" indent="0"/>
            <a:r>
              <a:rPr lang="en" dirty="0">
                <a:solidFill>
                  <a:schemeClr val="tx1"/>
                </a:solidFill>
                <a:latin typeface="Montserrat Medium"/>
                <a:ea typeface="Montserrat Medium"/>
                <a:cs typeface="Montserrat Medium"/>
                <a:sym typeface="Montserrat Medium"/>
              </a:rPr>
              <a:t>(kdixit@uj.ac.za)</a:t>
            </a:r>
            <a:endParaRPr dirty="0">
              <a:solidFill>
                <a:schemeClr val="tx1"/>
              </a:solidFill>
              <a:latin typeface="Montserrat Medium"/>
              <a:ea typeface="Montserrat Medium"/>
              <a:cs typeface="Montserrat Medium"/>
              <a:sym typeface="Montserrat Medium"/>
            </a:endParaRPr>
          </a:p>
        </p:txBody>
      </p:sp>
      <p:sp>
        <p:nvSpPr>
          <p:cNvPr id="512" name="Google Shape;512;p54"/>
          <p:cNvSpPr txBox="1">
            <a:spLocks noGrp="1"/>
          </p:cNvSpPr>
          <p:nvPr>
            <p:ph type="subTitle" idx="1"/>
          </p:nvPr>
        </p:nvSpPr>
        <p:spPr>
          <a:xfrm>
            <a:off x="726743" y="2947670"/>
            <a:ext cx="7641526" cy="786043"/>
          </a:xfrm>
          <a:prstGeom prst="rect">
            <a:avLst/>
          </a:prstGeom>
        </p:spPr>
        <p:txBody>
          <a:bodyPr spcFirstLastPara="1" wrap="square" lIns="91425" tIns="91425" rIns="91425" bIns="91425" anchor="b" anchorCtr="0">
            <a:noAutofit/>
          </a:bodyPr>
          <a:lstStyle/>
          <a:p>
            <a:pPr marL="0" indent="0"/>
            <a:r>
              <a:rPr lang="en" sz="1400" dirty="0">
                <a:solidFill>
                  <a:schemeClr val="dk1"/>
                </a:solidFill>
              </a:rPr>
              <a:t>with</a:t>
            </a:r>
            <a:endParaRPr sz="1400" dirty="0">
              <a:solidFill>
                <a:schemeClr val="dk1"/>
              </a:solidFill>
            </a:endParaRPr>
          </a:p>
          <a:p>
            <a:pPr marL="0" indent="0">
              <a:buClr>
                <a:schemeClr val="dk1"/>
              </a:buClr>
              <a:buSzPts val="1100"/>
            </a:pPr>
            <a:r>
              <a:rPr lang="en" sz="1400" b="1" dirty="0">
                <a:solidFill>
                  <a:schemeClr val="dk1"/>
                </a:solidFill>
              </a:rPr>
              <a:t>Soebur Razzaque </a:t>
            </a:r>
            <a:r>
              <a:rPr lang="en" sz="1400" dirty="0">
                <a:solidFill>
                  <a:schemeClr val="dk1"/>
                </a:solidFill>
                <a:latin typeface="Montserrat Medium"/>
                <a:ea typeface="Montserrat Medium"/>
                <a:cs typeface="Montserrat Medium"/>
                <a:sym typeface="Montserrat Medium"/>
              </a:rPr>
              <a:t>(CAPP, University of Johannesburg)</a:t>
            </a:r>
            <a:endParaRPr sz="1400" dirty="0">
              <a:solidFill>
                <a:schemeClr val="dk1"/>
              </a:solidFill>
              <a:latin typeface="Montserrat Medium"/>
              <a:ea typeface="Montserrat Medium"/>
              <a:cs typeface="Montserrat Medium"/>
              <a:sym typeface="Montserrat Medium"/>
            </a:endParaRPr>
          </a:p>
          <a:p>
            <a:pPr marL="0" indent="0"/>
            <a:r>
              <a:rPr lang="en" sz="1400" b="1" dirty="0">
                <a:solidFill>
                  <a:schemeClr val="dk1"/>
                </a:solidFill>
              </a:rPr>
              <a:t>Nina Bavdaz, Gabrijela Zaharijas, Judit Perez </a:t>
            </a:r>
            <a:r>
              <a:rPr lang="en" sz="1400" dirty="0">
                <a:solidFill>
                  <a:schemeClr val="dk1"/>
                </a:solidFill>
                <a:latin typeface="Montserrat Medium"/>
                <a:ea typeface="Montserrat Medium"/>
                <a:cs typeface="Montserrat Medium"/>
                <a:sym typeface="Montserrat Medium"/>
              </a:rPr>
              <a:t>(</a:t>
            </a:r>
            <a:r>
              <a:rPr lang="en-IN" sz="1400" dirty="0">
                <a:solidFill>
                  <a:schemeClr val="dk1"/>
                </a:solidFill>
                <a:latin typeface="Montserrat Medium"/>
                <a:ea typeface="Montserrat Medium"/>
                <a:cs typeface="Montserrat Medium"/>
                <a:sym typeface="Montserrat Medium"/>
              </a:rPr>
              <a:t>University of Nova Gorica, Slovenia</a:t>
            </a:r>
            <a:r>
              <a:rPr lang="en" sz="1400" dirty="0">
                <a:solidFill>
                  <a:schemeClr val="dk1"/>
                </a:solidFill>
                <a:latin typeface="Montserrat Medium"/>
                <a:ea typeface="Montserrat Medium"/>
                <a:cs typeface="Montserrat Medium"/>
                <a:sym typeface="Montserrat Medium"/>
              </a:rPr>
              <a:t>)</a:t>
            </a:r>
            <a:endParaRPr sz="1400" dirty="0">
              <a:solidFill>
                <a:schemeClr val="dk1"/>
              </a:solidFill>
              <a:latin typeface="Montserrat Medium"/>
              <a:ea typeface="Montserrat Medium"/>
              <a:cs typeface="Montserrat Medium"/>
              <a:sym typeface="Montserrat Medium"/>
            </a:endParaRPr>
          </a:p>
        </p:txBody>
      </p:sp>
      <p:pic>
        <p:nvPicPr>
          <p:cNvPr id="3" name="Picture 2">
            <a:extLst>
              <a:ext uri="{FF2B5EF4-FFF2-40B4-BE49-F238E27FC236}">
                <a16:creationId xmlns:a16="http://schemas.microsoft.com/office/drawing/2014/main" id="{39598A01-5945-0F6F-8A93-8D390933891E}"/>
              </a:ext>
            </a:extLst>
          </p:cNvPr>
          <p:cNvPicPr>
            <a:picLocks noChangeAspect="1"/>
          </p:cNvPicPr>
          <p:nvPr/>
        </p:nvPicPr>
        <p:blipFill>
          <a:blip r:embed="rId3"/>
          <a:stretch>
            <a:fillRect/>
          </a:stretch>
        </p:blipFill>
        <p:spPr>
          <a:xfrm>
            <a:off x="3239966" y="3855993"/>
            <a:ext cx="2678935" cy="813314"/>
          </a:xfrm>
          <a:prstGeom prst="rect">
            <a:avLst/>
          </a:prstGeom>
        </p:spPr>
      </p:pic>
      <p:sp>
        <p:nvSpPr>
          <p:cNvPr id="2" name="Google Shape;511;p54">
            <a:extLst>
              <a:ext uri="{FF2B5EF4-FFF2-40B4-BE49-F238E27FC236}">
                <a16:creationId xmlns:a16="http://schemas.microsoft.com/office/drawing/2014/main" id="{CB3D6232-7DD7-6001-E35A-C7F36A1D35E0}"/>
              </a:ext>
            </a:extLst>
          </p:cNvPr>
          <p:cNvSpPr txBox="1">
            <a:spLocks/>
          </p:cNvSpPr>
          <p:nvPr/>
        </p:nvSpPr>
        <p:spPr>
          <a:xfrm>
            <a:off x="415647" y="2179158"/>
            <a:ext cx="8327572" cy="59825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Montserrat"/>
              <a:buNone/>
              <a:defRPr sz="1600" b="0" i="0" u="none" strike="noStrike" cap="none">
                <a:solidFill>
                  <a:schemeClr val="dk2"/>
                </a:solidFill>
                <a:latin typeface="Montserrat"/>
                <a:ea typeface="Montserrat"/>
                <a:cs typeface="Montserrat"/>
                <a:sym typeface="Montserrat"/>
              </a:defRPr>
            </a:lvl1pPr>
            <a:lvl2pPr marL="914400" marR="0" lvl="1"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2pPr>
            <a:lvl3pPr marL="1371600" marR="0" lvl="2"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3pPr>
            <a:lvl4pPr marL="1828800" marR="0" lvl="3"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4pPr>
            <a:lvl5pPr marL="2286000" marR="0" lvl="4"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5pPr>
            <a:lvl6pPr marL="2743200" marR="0" lvl="5"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6pPr>
            <a:lvl7pPr marL="3200400" marR="0" lvl="6"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7pPr>
            <a:lvl8pPr marL="3657600" marR="0" lvl="7"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8pPr>
            <a:lvl9pPr marL="4114800" marR="0" lvl="8" indent="-317500" algn="ctr" rtl="0">
              <a:lnSpc>
                <a:spcPct val="100000"/>
              </a:lnSpc>
              <a:spcBef>
                <a:spcPts val="0"/>
              </a:spcBef>
              <a:spcAft>
                <a:spcPts val="0"/>
              </a:spcAft>
              <a:buClr>
                <a:schemeClr val="dk2"/>
              </a:buClr>
              <a:buSzPts val="2800"/>
              <a:buFont typeface="Montserrat"/>
              <a:buNone/>
              <a:defRPr sz="2800" b="0" i="0" u="none" strike="noStrike" cap="none">
                <a:solidFill>
                  <a:schemeClr val="dk2"/>
                </a:solidFill>
                <a:latin typeface="Montserrat"/>
                <a:ea typeface="Montserrat"/>
                <a:cs typeface="Montserrat"/>
                <a:sym typeface="Montserrat"/>
              </a:defRPr>
            </a:lvl9pPr>
          </a:lstStyle>
          <a:p>
            <a:pPr marL="0" indent="0"/>
            <a:r>
              <a:rPr lang="en-IN" dirty="0">
                <a:solidFill>
                  <a:srgbClr val="0070C0"/>
                </a:solidFill>
                <a:latin typeface="Montserrat Medium"/>
                <a:ea typeface="Montserrat Medium"/>
                <a:cs typeface="Montserrat Medium"/>
                <a:sym typeface="Montserrat Medium"/>
              </a:rPr>
              <a:t>HEASA, 30 Sep - 2 Oct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20">
          <a:extLst>
            <a:ext uri="{FF2B5EF4-FFF2-40B4-BE49-F238E27FC236}">
              <a16:creationId xmlns:a16="http://schemas.microsoft.com/office/drawing/2014/main" id="{B3F0F38D-700A-B4C3-9728-26ECBF7F5461}"/>
            </a:ext>
          </a:extLst>
        </p:cNvPr>
        <p:cNvGrpSpPr/>
        <p:nvPr/>
      </p:nvGrpSpPr>
      <p:grpSpPr>
        <a:xfrm>
          <a:off x="0" y="0"/>
          <a:ext cx="0" cy="0"/>
          <a:chOff x="0" y="0"/>
          <a:chExt cx="0" cy="0"/>
        </a:xfrm>
      </p:grpSpPr>
      <p:sp>
        <p:nvSpPr>
          <p:cNvPr id="521" name="Google Shape;521;p55">
            <a:extLst>
              <a:ext uri="{FF2B5EF4-FFF2-40B4-BE49-F238E27FC236}">
                <a16:creationId xmlns:a16="http://schemas.microsoft.com/office/drawing/2014/main" id="{CCE1744B-07C2-B94C-6B1F-B35BAB33DE7B}"/>
              </a:ext>
            </a:extLst>
          </p:cNvPr>
          <p:cNvSpPr txBox="1">
            <a:spLocks noGrp="1"/>
          </p:cNvSpPr>
          <p:nvPr>
            <p:ph type="title"/>
          </p:nvPr>
        </p:nvSpPr>
        <p:spPr>
          <a:xfrm>
            <a:off x="713226" y="445025"/>
            <a:ext cx="4711500" cy="572700"/>
          </a:xfrm>
          <a:prstGeom prst="rect">
            <a:avLst/>
          </a:prstGeom>
        </p:spPr>
        <p:txBody>
          <a:bodyPr spcFirstLastPara="1" wrap="square" lIns="91425" tIns="91425" rIns="91425" bIns="91425" anchor="t" anchorCtr="0">
            <a:noAutofit/>
          </a:bodyPr>
          <a:lstStyle/>
          <a:p>
            <a:pPr>
              <a:buSzPts val="1100"/>
            </a:pPr>
            <a:endParaRPr dirty="0"/>
          </a:p>
          <a:p>
            <a:endParaRPr dirty="0"/>
          </a:p>
        </p:txBody>
      </p:sp>
      <p:sp>
        <p:nvSpPr>
          <p:cNvPr id="528" name="Google Shape;528;p55">
            <a:extLst>
              <a:ext uri="{FF2B5EF4-FFF2-40B4-BE49-F238E27FC236}">
                <a16:creationId xmlns:a16="http://schemas.microsoft.com/office/drawing/2014/main" id="{6E671138-A6C9-5B0D-33C2-0F23A21566B0}"/>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r>
              <a:rPr lang="en" dirty="0"/>
              <a:t>1</a:t>
            </a:r>
            <a:endParaRPr dirty="0"/>
          </a:p>
        </p:txBody>
      </p:sp>
      <p:pic>
        <p:nvPicPr>
          <p:cNvPr id="3" name="Picture 2">
            <a:extLst>
              <a:ext uri="{FF2B5EF4-FFF2-40B4-BE49-F238E27FC236}">
                <a16:creationId xmlns:a16="http://schemas.microsoft.com/office/drawing/2014/main" id="{A38BB2C7-270C-E7DA-204C-9B76E68E52AC}"/>
              </a:ext>
            </a:extLst>
          </p:cNvPr>
          <p:cNvPicPr>
            <a:picLocks noChangeAspect="1"/>
          </p:cNvPicPr>
          <p:nvPr/>
        </p:nvPicPr>
        <p:blipFill>
          <a:blip r:embed="rId3"/>
          <a:stretch>
            <a:fillRect/>
          </a:stretch>
        </p:blipFill>
        <p:spPr>
          <a:xfrm>
            <a:off x="438544" y="1234439"/>
            <a:ext cx="3184849" cy="2926081"/>
          </a:xfrm>
          <a:prstGeom prst="rect">
            <a:avLst/>
          </a:prstGeom>
        </p:spPr>
      </p:pic>
      <p:sp>
        <p:nvSpPr>
          <p:cNvPr id="4" name="Google Shape;521;p55">
            <a:extLst>
              <a:ext uri="{FF2B5EF4-FFF2-40B4-BE49-F238E27FC236}">
                <a16:creationId xmlns:a16="http://schemas.microsoft.com/office/drawing/2014/main" id="{6092D563-D82B-B3BE-B913-9C4E00C70722}"/>
              </a:ext>
            </a:extLst>
          </p:cNvPr>
          <p:cNvSpPr txBox="1">
            <a:spLocks/>
          </p:cNvSpPr>
          <p:nvPr/>
        </p:nvSpPr>
        <p:spPr>
          <a:xfrm>
            <a:off x="356699" y="467051"/>
            <a:ext cx="4711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pPr>
              <a:buSzPts val="1100"/>
            </a:pPr>
            <a:r>
              <a:rPr lang="en-IN" sz="2200" dirty="0">
                <a:solidFill>
                  <a:srgbClr val="C00000"/>
                </a:solidFill>
              </a:rPr>
              <a:t>Dark Matter</a:t>
            </a:r>
          </a:p>
          <a:p>
            <a:pPr>
              <a:buSzPts val="1100"/>
            </a:pPr>
            <a:endParaRPr lang="en-IN" dirty="0"/>
          </a:p>
          <a:p>
            <a:endParaRPr lang="en-IN" dirty="0"/>
          </a:p>
        </p:txBody>
      </p:sp>
      <p:sp>
        <p:nvSpPr>
          <p:cNvPr id="7" name="Google Shape;521;p55">
            <a:extLst>
              <a:ext uri="{FF2B5EF4-FFF2-40B4-BE49-F238E27FC236}">
                <a16:creationId xmlns:a16="http://schemas.microsoft.com/office/drawing/2014/main" id="{4655C3A1-6B82-B939-1B92-676BE4CFE102}"/>
              </a:ext>
            </a:extLst>
          </p:cNvPr>
          <p:cNvSpPr txBox="1">
            <a:spLocks/>
          </p:cNvSpPr>
          <p:nvPr/>
        </p:nvSpPr>
        <p:spPr>
          <a:xfrm>
            <a:off x="6576814" y="2311080"/>
            <a:ext cx="2060453" cy="39311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pPr>
              <a:buSzPts val="1100"/>
            </a:pPr>
            <a:r>
              <a:rPr lang="en-IN" sz="1000" dirty="0">
                <a:solidFill>
                  <a:schemeClr val="tx1"/>
                </a:solidFill>
                <a:latin typeface="Verdana" panose="020B0604030504040204" pitchFamily="34" charset="0"/>
                <a:ea typeface="Verdana" panose="020B0604030504040204" pitchFamily="34" charset="0"/>
              </a:rPr>
              <a:t>Rotational curves of galaxies</a:t>
            </a:r>
          </a:p>
          <a:p>
            <a:pPr>
              <a:buSzPts val="1100"/>
            </a:pPr>
            <a:endParaRPr lang="en-IN" dirty="0"/>
          </a:p>
          <a:p>
            <a:endParaRPr lang="en-IN" dirty="0"/>
          </a:p>
        </p:txBody>
      </p:sp>
      <p:pic>
        <p:nvPicPr>
          <p:cNvPr id="9" name="Picture 8">
            <a:extLst>
              <a:ext uri="{FF2B5EF4-FFF2-40B4-BE49-F238E27FC236}">
                <a16:creationId xmlns:a16="http://schemas.microsoft.com/office/drawing/2014/main" id="{A1AE478C-0F3F-72B1-FD3A-957CB020C713}"/>
              </a:ext>
            </a:extLst>
          </p:cNvPr>
          <p:cNvPicPr>
            <a:picLocks noChangeAspect="1"/>
          </p:cNvPicPr>
          <p:nvPr/>
        </p:nvPicPr>
        <p:blipFill>
          <a:blip r:embed="rId4"/>
          <a:stretch>
            <a:fillRect/>
          </a:stretch>
        </p:blipFill>
        <p:spPr>
          <a:xfrm>
            <a:off x="6123596" y="467051"/>
            <a:ext cx="2550719" cy="1912280"/>
          </a:xfrm>
          <a:prstGeom prst="rect">
            <a:avLst/>
          </a:prstGeom>
        </p:spPr>
      </p:pic>
      <p:pic>
        <p:nvPicPr>
          <p:cNvPr id="13" name="Picture 12">
            <a:extLst>
              <a:ext uri="{FF2B5EF4-FFF2-40B4-BE49-F238E27FC236}">
                <a16:creationId xmlns:a16="http://schemas.microsoft.com/office/drawing/2014/main" id="{D12FD036-882B-9A63-6DC3-C9D427E0DA64}"/>
              </a:ext>
            </a:extLst>
          </p:cNvPr>
          <p:cNvPicPr>
            <a:picLocks noChangeAspect="1"/>
          </p:cNvPicPr>
          <p:nvPr/>
        </p:nvPicPr>
        <p:blipFill>
          <a:blip r:embed="rId5"/>
          <a:stretch>
            <a:fillRect/>
          </a:stretch>
        </p:blipFill>
        <p:spPr>
          <a:xfrm>
            <a:off x="4224788" y="2606063"/>
            <a:ext cx="2399875" cy="1733910"/>
          </a:xfrm>
          <a:prstGeom prst="rect">
            <a:avLst/>
          </a:prstGeom>
        </p:spPr>
      </p:pic>
      <p:sp>
        <p:nvSpPr>
          <p:cNvPr id="14" name="Google Shape;521;p55">
            <a:extLst>
              <a:ext uri="{FF2B5EF4-FFF2-40B4-BE49-F238E27FC236}">
                <a16:creationId xmlns:a16="http://schemas.microsoft.com/office/drawing/2014/main" id="{2DAB6CA6-38E9-6532-5E6F-B13FB78F62F5}"/>
              </a:ext>
            </a:extLst>
          </p:cNvPr>
          <p:cNvSpPr txBox="1">
            <a:spLocks/>
          </p:cNvSpPr>
          <p:nvPr/>
        </p:nvSpPr>
        <p:spPr>
          <a:xfrm>
            <a:off x="4165182" y="4391127"/>
            <a:ext cx="2632987" cy="39311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pPr>
              <a:buSzPts val="1100"/>
            </a:pPr>
            <a:r>
              <a:rPr lang="en-IN" sz="1000" dirty="0">
                <a:solidFill>
                  <a:schemeClr val="tx1"/>
                </a:solidFill>
                <a:latin typeface="Verdana" panose="020B0604030504040204" pitchFamily="34" charset="0"/>
                <a:ea typeface="Verdana" panose="020B0604030504040204" pitchFamily="34" charset="0"/>
              </a:rPr>
              <a:t>Weak lensing effect in Bullet Clusters</a:t>
            </a:r>
          </a:p>
          <a:p>
            <a:pPr>
              <a:buSzPts val="1100"/>
            </a:pPr>
            <a:endParaRPr lang="en-IN" dirty="0"/>
          </a:p>
          <a:p>
            <a:endParaRPr lang="en-IN" dirty="0"/>
          </a:p>
        </p:txBody>
      </p:sp>
      <p:sp>
        <p:nvSpPr>
          <p:cNvPr id="2" name="Google Shape;528;p55">
            <a:extLst>
              <a:ext uri="{FF2B5EF4-FFF2-40B4-BE49-F238E27FC236}">
                <a16:creationId xmlns:a16="http://schemas.microsoft.com/office/drawing/2014/main" id="{3133747C-DBD3-DBC5-A3A3-79C44A74C2A0}"/>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Tree>
    <p:extLst>
      <p:ext uri="{BB962C8B-B14F-4D97-AF65-F5344CB8AC3E}">
        <p14:creationId xmlns:p14="http://schemas.microsoft.com/office/powerpoint/2010/main" val="3297182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8"/>
        <p:cNvGrpSpPr/>
        <p:nvPr/>
      </p:nvGrpSpPr>
      <p:grpSpPr>
        <a:xfrm>
          <a:off x="0" y="0"/>
          <a:ext cx="0" cy="0"/>
          <a:chOff x="0" y="0"/>
          <a:chExt cx="0" cy="0"/>
        </a:xfrm>
      </p:grpSpPr>
      <p:sp>
        <p:nvSpPr>
          <p:cNvPr id="589" name="Google Shape;589;p59"/>
          <p:cNvSpPr txBox="1">
            <a:spLocks noGrp="1"/>
          </p:cNvSpPr>
          <p:nvPr>
            <p:ph type="title"/>
          </p:nvPr>
        </p:nvSpPr>
        <p:spPr>
          <a:xfrm>
            <a:off x="256025" y="445025"/>
            <a:ext cx="7720482" cy="572700"/>
          </a:xfrm>
          <a:prstGeom prst="rect">
            <a:avLst/>
          </a:prstGeom>
        </p:spPr>
        <p:txBody>
          <a:bodyPr spcFirstLastPara="1" wrap="square" lIns="91425" tIns="91425" rIns="91425" bIns="91425" anchor="t" anchorCtr="0">
            <a:noAutofit/>
          </a:bodyPr>
          <a:lstStyle/>
          <a:p>
            <a:r>
              <a:rPr lang="en-US" sz="2200" dirty="0">
                <a:solidFill>
                  <a:srgbClr val="C00000"/>
                </a:solidFill>
              </a:rPr>
              <a:t>The dark matter profile in AGNs around blackhole </a:t>
            </a:r>
            <a:endParaRPr sz="2200" dirty="0">
              <a:solidFill>
                <a:srgbClr val="C00000"/>
              </a:solidFill>
            </a:endParaRPr>
          </a:p>
        </p:txBody>
      </p:sp>
      <p:sp>
        <p:nvSpPr>
          <p:cNvPr id="592" name="Google Shape;592;p59"/>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r>
              <a:rPr lang="en" dirty="0"/>
              <a:t>2</a:t>
            </a:r>
            <a:endParaRPr dirty="0"/>
          </a:p>
        </p:txBody>
      </p:sp>
      <p:sp>
        <p:nvSpPr>
          <p:cNvPr id="4" name="Google Shape;528;p55">
            <a:extLst>
              <a:ext uri="{FF2B5EF4-FFF2-40B4-BE49-F238E27FC236}">
                <a16:creationId xmlns:a16="http://schemas.microsoft.com/office/drawing/2014/main" id="{3F106806-8A32-E86B-95CD-7092B3131263}"/>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3074" name="Picture 2">
            <a:extLst>
              <a:ext uri="{FF2B5EF4-FFF2-40B4-BE49-F238E27FC236}">
                <a16:creationId xmlns:a16="http://schemas.microsoft.com/office/drawing/2014/main" id="{5ED7F1EC-2298-90A7-AE0F-E620427564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964" y="1600699"/>
            <a:ext cx="3578118" cy="23876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E9A839F1-7B40-AD39-1F24-51BA69356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5884" y="1207461"/>
            <a:ext cx="4036816" cy="31713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924E74E-06DE-A703-B24B-4981AEB1F72D}"/>
              </a:ext>
            </a:extLst>
          </p:cNvPr>
          <p:cNvSpPr txBox="1"/>
          <p:nvPr/>
        </p:nvSpPr>
        <p:spPr>
          <a:xfrm>
            <a:off x="425008" y="3996354"/>
            <a:ext cx="1811388" cy="276999"/>
          </a:xfrm>
          <a:prstGeom prst="rect">
            <a:avLst/>
          </a:prstGeom>
          <a:noFill/>
        </p:spPr>
        <p:txBody>
          <a:bodyPr wrap="square" rtlCol="0">
            <a:spAutoFit/>
          </a:bodyPr>
          <a:lstStyle/>
          <a:p>
            <a:r>
              <a:rPr lang="en-IN" sz="1200" dirty="0">
                <a:solidFill>
                  <a:srgbClr val="0000FF"/>
                </a:solidFill>
              </a:rPr>
              <a:t>Credit: IceCube/NASA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15E49F2B-4E8A-2B02-ACA7-0926E64555B7}"/>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828330A7-DFD6-83C4-A043-6607E16FD1FF}"/>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r>
              <a:rPr lang="en" sz="2200" dirty="0">
                <a:solidFill>
                  <a:srgbClr val="C00000"/>
                </a:solidFill>
              </a:rPr>
              <a:t>Previous DM-neutrino scattering results </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21C58A6D-62E1-72BD-B4A1-E9087167CA03}"/>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3</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10" name="Google Shape;528;p55">
            <a:extLst>
              <a:ext uri="{FF2B5EF4-FFF2-40B4-BE49-F238E27FC236}">
                <a16:creationId xmlns:a16="http://schemas.microsoft.com/office/drawing/2014/main" id="{293EBFC8-95EC-CC3C-FFC9-4AA257909477}"/>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5" name="Picture 4">
            <a:extLst>
              <a:ext uri="{FF2B5EF4-FFF2-40B4-BE49-F238E27FC236}">
                <a16:creationId xmlns:a16="http://schemas.microsoft.com/office/drawing/2014/main" id="{8CE6C324-FD4E-2BC3-BA50-AB69E232A88D}"/>
              </a:ext>
            </a:extLst>
          </p:cNvPr>
          <p:cNvPicPr>
            <a:picLocks noChangeAspect="1"/>
          </p:cNvPicPr>
          <p:nvPr/>
        </p:nvPicPr>
        <p:blipFill>
          <a:blip r:embed="rId3"/>
          <a:stretch>
            <a:fillRect/>
          </a:stretch>
        </p:blipFill>
        <p:spPr>
          <a:xfrm>
            <a:off x="552387" y="1150723"/>
            <a:ext cx="3888513" cy="2828010"/>
          </a:xfrm>
          <a:prstGeom prst="rect">
            <a:avLst/>
          </a:prstGeom>
        </p:spPr>
      </p:pic>
      <p:pic>
        <p:nvPicPr>
          <p:cNvPr id="4" name="Picture 3">
            <a:extLst>
              <a:ext uri="{FF2B5EF4-FFF2-40B4-BE49-F238E27FC236}">
                <a16:creationId xmlns:a16="http://schemas.microsoft.com/office/drawing/2014/main" id="{D7DD9C18-DC10-E836-299E-39746C71C434}"/>
              </a:ext>
            </a:extLst>
          </p:cNvPr>
          <p:cNvPicPr>
            <a:picLocks noChangeAspect="1"/>
          </p:cNvPicPr>
          <p:nvPr/>
        </p:nvPicPr>
        <p:blipFill>
          <a:blip r:embed="rId4"/>
          <a:stretch>
            <a:fillRect/>
          </a:stretch>
        </p:blipFill>
        <p:spPr>
          <a:xfrm>
            <a:off x="4530451" y="1145495"/>
            <a:ext cx="3888513" cy="2828010"/>
          </a:xfrm>
          <a:prstGeom prst="rect">
            <a:avLst/>
          </a:prstGeom>
        </p:spPr>
      </p:pic>
      <p:sp>
        <p:nvSpPr>
          <p:cNvPr id="6" name="TextBox 5">
            <a:extLst>
              <a:ext uri="{FF2B5EF4-FFF2-40B4-BE49-F238E27FC236}">
                <a16:creationId xmlns:a16="http://schemas.microsoft.com/office/drawing/2014/main" id="{9F362AC5-D7F1-189D-8F0E-E9900427CE08}"/>
              </a:ext>
            </a:extLst>
          </p:cNvPr>
          <p:cNvSpPr txBox="1"/>
          <p:nvPr/>
        </p:nvSpPr>
        <p:spPr>
          <a:xfrm>
            <a:off x="371709" y="4239882"/>
            <a:ext cx="8422888" cy="292388"/>
          </a:xfrm>
          <a:prstGeom prst="rect">
            <a:avLst/>
          </a:prstGeom>
          <a:noFill/>
        </p:spPr>
        <p:txBody>
          <a:bodyPr wrap="square">
            <a:spAutoFit/>
          </a:bodyPr>
          <a:lstStyle/>
          <a:p>
            <a:r>
              <a:rPr lang="en-IN" sz="1300" dirty="0">
                <a:latin typeface="Montserrat Medium" panose="00000600000000000000" pitchFamily="2" charset="0"/>
              </a:rPr>
              <a:t>Bounds from “NGC 1068, TXS 0506+056, PKS 1424+240” (3.3</a:t>
            </a:r>
            <a:r>
              <a:rPr lang="el-GR" sz="1300" dirty="0">
                <a:latin typeface="Calibri" panose="020F0502020204030204" pitchFamily="34" charset="0"/>
                <a:ea typeface="Calibri" panose="020F0502020204030204" pitchFamily="34" charset="0"/>
                <a:cs typeface="Calibri" panose="020F0502020204030204" pitchFamily="34" charset="0"/>
              </a:rPr>
              <a:t>σ</a:t>
            </a:r>
            <a:r>
              <a:rPr lang="en-IN" sz="1300" dirty="0">
                <a:latin typeface="Montserrat Medium" panose="00000600000000000000" pitchFamily="2" charset="0"/>
                <a:ea typeface="Calibri" panose="020F0502020204030204" pitchFamily="34" charset="0"/>
                <a:cs typeface="Calibri" panose="020F0502020204030204" pitchFamily="34" charset="0"/>
              </a:rPr>
              <a:t> CL</a:t>
            </a:r>
            <a:r>
              <a:rPr lang="en-IN" sz="1300" dirty="0">
                <a:latin typeface="Montserrat Medium" panose="00000600000000000000" pitchFamily="2" charset="0"/>
              </a:rPr>
              <a:t>), NGC 4151 (2.9</a:t>
            </a:r>
            <a:r>
              <a:rPr lang="el-GR" sz="1300" dirty="0">
                <a:latin typeface="Calibri" panose="020F0502020204030204" pitchFamily="34" charset="0"/>
                <a:ea typeface="Calibri" panose="020F0502020204030204" pitchFamily="34" charset="0"/>
                <a:cs typeface="Calibri" panose="020F0502020204030204" pitchFamily="34" charset="0"/>
              </a:rPr>
              <a:t>σ</a:t>
            </a:r>
            <a:r>
              <a:rPr lang="en-IN" sz="1300" dirty="0">
                <a:latin typeface="Montserrat Medium" panose="00000600000000000000" pitchFamily="2" charset="0"/>
                <a:ea typeface="Calibri" panose="020F0502020204030204" pitchFamily="34" charset="0"/>
                <a:cs typeface="Calibri" panose="020F0502020204030204" pitchFamily="34" charset="0"/>
              </a:rPr>
              <a:t> CL</a:t>
            </a:r>
            <a:r>
              <a:rPr lang="en-IN" sz="1300" dirty="0">
                <a:latin typeface="Montserrat Medium" panose="00000600000000000000" pitchFamily="2" charset="0"/>
              </a:rPr>
              <a:t>) </a:t>
            </a:r>
            <a:r>
              <a:rPr lang="en-IN" sz="1200" dirty="0">
                <a:solidFill>
                  <a:srgbClr val="0000FF"/>
                </a:solidFill>
                <a:latin typeface="Montserrat Medium"/>
                <a:ea typeface="Montserrat Medium"/>
                <a:cs typeface="Montserrat Medium"/>
                <a:sym typeface="Montserrat Medium"/>
              </a:rPr>
              <a:t>(IceCube, 22’ 24’)</a:t>
            </a:r>
            <a:r>
              <a:rPr lang="en-IN" sz="1200" dirty="0">
                <a:latin typeface="Montserrat Medium" panose="00000600000000000000" pitchFamily="2" charset="0"/>
              </a:rPr>
              <a:t> </a:t>
            </a:r>
            <a:r>
              <a:rPr lang="en-IN" sz="1300" dirty="0">
                <a:latin typeface="Montserrat Medium" panose="00000600000000000000" pitchFamily="2" charset="0"/>
              </a:rPr>
              <a:t>     </a:t>
            </a:r>
          </a:p>
        </p:txBody>
      </p:sp>
      <p:sp>
        <p:nvSpPr>
          <p:cNvPr id="2" name="TextBox 1">
            <a:extLst>
              <a:ext uri="{FF2B5EF4-FFF2-40B4-BE49-F238E27FC236}">
                <a16:creationId xmlns:a16="http://schemas.microsoft.com/office/drawing/2014/main" id="{F1B17CB2-6845-A5A2-D134-47082304C828}"/>
              </a:ext>
            </a:extLst>
          </p:cNvPr>
          <p:cNvSpPr txBox="1"/>
          <p:nvPr/>
        </p:nvSpPr>
        <p:spPr>
          <a:xfrm>
            <a:off x="537523" y="3901314"/>
            <a:ext cx="3477826" cy="276999"/>
          </a:xfrm>
          <a:prstGeom prst="rect">
            <a:avLst/>
          </a:prstGeom>
          <a:noFill/>
        </p:spPr>
        <p:txBody>
          <a:bodyPr wrap="square" rtlCol="0">
            <a:spAutoFit/>
          </a:bodyPr>
          <a:lstStyle/>
          <a:p>
            <a:r>
              <a:rPr lang="it-IT" sz="1200" b="0" i="0" dirty="0">
                <a:solidFill>
                  <a:srgbClr val="0000FF"/>
                </a:solidFill>
                <a:effectLst/>
                <a:latin typeface="Montserrat Medium" panose="00000600000000000000" pitchFamily="2" charset="0"/>
              </a:rPr>
              <a:t>K.D., Mohlabeng, Razzaque, PRD 2026.</a:t>
            </a:r>
            <a:endParaRPr lang="en-IN" sz="1200" dirty="0">
              <a:solidFill>
                <a:srgbClr val="0000FF"/>
              </a:solidFill>
              <a:latin typeface="Montserrat Medium" panose="00000600000000000000" pitchFamily="2" charset="0"/>
            </a:endParaRPr>
          </a:p>
        </p:txBody>
      </p:sp>
    </p:spTree>
    <p:extLst>
      <p:ext uri="{BB962C8B-B14F-4D97-AF65-F5344CB8AC3E}">
        <p14:creationId xmlns:p14="http://schemas.microsoft.com/office/powerpoint/2010/main" val="50633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8">
          <a:extLst>
            <a:ext uri="{FF2B5EF4-FFF2-40B4-BE49-F238E27FC236}">
              <a16:creationId xmlns:a16="http://schemas.microsoft.com/office/drawing/2014/main" id="{2CE8A3BE-3E64-1C5F-6C5A-A9223C15450D}"/>
            </a:ext>
          </a:extLst>
        </p:cNvPr>
        <p:cNvGrpSpPr/>
        <p:nvPr/>
      </p:nvGrpSpPr>
      <p:grpSpPr>
        <a:xfrm>
          <a:off x="0" y="0"/>
          <a:ext cx="0" cy="0"/>
          <a:chOff x="0" y="0"/>
          <a:chExt cx="0" cy="0"/>
        </a:xfrm>
      </p:grpSpPr>
      <p:sp>
        <p:nvSpPr>
          <p:cNvPr id="589" name="Google Shape;589;p59">
            <a:extLst>
              <a:ext uri="{FF2B5EF4-FFF2-40B4-BE49-F238E27FC236}">
                <a16:creationId xmlns:a16="http://schemas.microsoft.com/office/drawing/2014/main" id="{9B8E1969-70A3-3ABC-CB96-6571D2D85478}"/>
              </a:ext>
            </a:extLst>
          </p:cNvPr>
          <p:cNvSpPr txBox="1">
            <a:spLocks noGrp="1"/>
          </p:cNvSpPr>
          <p:nvPr>
            <p:ph type="title"/>
          </p:nvPr>
        </p:nvSpPr>
        <p:spPr>
          <a:xfrm>
            <a:off x="256025" y="445025"/>
            <a:ext cx="7534960" cy="572700"/>
          </a:xfrm>
          <a:prstGeom prst="rect">
            <a:avLst/>
          </a:prstGeom>
        </p:spPr>
        <p:txBody>
          <a:bodyPr spcFirstLastPara="1" wrap="square" lIns="91425" tIns="91425" rIns="91425" bIns="91425" anchor="t" anchorCtr="0">
            <a:noAutofit/>
          </a:bodyPr>
          <a:lstStyle/>
          <a:p>
            <a:r>
              <a:rPr lang="en" sz="2200" dirty="0">
                <a:solidFill>
                  <a:srgbClr val="C00000"/>
                </a:solidFill>
              </a:rPr>
              <a:t>Gamma ray photon counts at Fermi-LAT</a:t>
            </a:r>
            <a:endParaRPr sz="2200" dirty="0">
              <a:solidFill>
                <a:srgbClr val="C00000"/>
              </a:solidFill>
            </a:endParaRPr>
          </a:p>
        </p:txBody>
      </p:sp>
      <p:sp>
        <p:nvSpPr>
          <p:cNvPr id="592" name="Google Shape;592;p59">
            <a:extLst>
              <a:ext uri="{FF2B5EF4-FFF2-40B4-BE49-F238E27FC236}">
                <a16:creationId xmlns:a16="http://schemas.microsoft.com/office/drawing/2014/main" id="{B37B7267-C91A-6F81-0CBA-F0AF98BC00B7}"/>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r>
              <a:rPr lang="en" dirty="0"/>
              <a:t>4</a:t>
            </a:r>
            <a:endParaRPr dirty="0"/>
          </a:p>
        </p:txBody>
      </p:sp>
      <p:sp>
        <p:nvSpPr>
          <p:cNvPr id="4" name="Google Shape;528;p55">
            <a:extLst>
              <a:ext uri="{FF2B5EF4-FFF2-40B4-BE49-F238E27FC236}">
                <a16:creationId xmlns:a16="http://schemas.microsoft.com/office/drawing/2014/main" id="{535EDE67-DEE9-9073-54E1-F8C16D1787F8}"/>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
        <p:nvSpPr>
          <p:cNvPr id="2" name="Google Shape;589;p59">
            <a:extLst>
              <a:ext uri="{FF2B5EF4-FFF2-40B4-BE49-F238E27FC236}">
                <a16:creationId xmlns:a16="http://schemas.microsoft.com/office/drawing/2014/main" id="{B4078A99-021D-707F-BCD0-1C5107940892}"/>
              </a:ext>
            </a:extLst>
          </p:cNvPr>
          <p:cNvSpPr txBox="1">
            <a:spLocks/>
          </p:cNvSpPr>
          <p:nvPr/>
        </p:nvSpPr>
        <p:spPr>
          <a:xfrm>
            <a:off x="256025" y="445025"/>
            <a:ext cx="753496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Vidaloka"/>
              <a:buNone/>
              <a:defRPr sz="3000" b="0" i="0" u="none" strike="noStrike" cap="none">
                <a:solidFill>
                  <a:schemeClr val="dk1"/>
                </a:solidFill>
                <a:latin typeface="Vidaloka"/>
                <a:ea typeface="Vidaloka"/>
                <a:cs typeface="Vidaloka"/>
                <a:sym typeface="Vidaloka"/>
              </a:defRPr>
            </a:lvl1pPr>
            <a:lvl2pPr marR="0" lvl="1"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000"/>
              <a:buFont typeface="Arial"/>
              <a:buNone/>
              <a:defRPr sz="3000" b="0" i="1" u="none" strike="noStrike" cap="none">
                <a:solidFill>
                  <a:schemeClr val="dk1"/>
                </a:solidFill>
                <a:latin typeface="Arial"/>
                <a:ea typeface="Arial"/>
                <a:cs typeface="Arial"/>
                <a:sym typeface="Arial"/>
              </a:defRPr>
            </a:lvl9pPr>
          </a:lstStyle>
          <a:p>
            <a:r>
              <a:rPr lang="en-US" sz="2200">
                <a:solidFill>
                  <a:srgbClr val="C00000"/>
                </a:solidFill>
              </a:rPr>
              <a:t>Gamma ray photon counts at Fermi-LAT</a:t>
            </a:r>
            <a:endParaRPr lang="en-US" sz="2200" dirty="0">
              <a:solidFill>
                <a:srgbClr val="C00000"/>
              </a:solidFill>
            </a:endParaRPr>
          </a:p>
        </p:txBody>
      </p:sp>
      <p:sp>
        <p:nvSpPr>
          <p:cNvPr id="3" name="Google Shape;592;p59">
            <a:extLst>
              <a:ext uri="{FF2B5EF4-FFF2-40B4-BE49-F238E27FC236}">
                <a16:creationId xmlns:a16="http://schemas.microsoft.com/office/drawing/2014/main" id="{D878AE18-D083-2BB1-5ECA-D3328ADE1E36}"/>
              </a:ext>
            </a:extLst>
          </p:cNvPr>
          <p:cNvSpPr txBox="1">
            <a:spLocks/>
          </p:cNvSpPr>
          <p:nvPr/>
        </p:nvSpPr>
        <p:spPr>
          <a:xfrm>
            <a:off x="8556775" y="4835401"/>
            <a:ext cx="548700"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r>
              <a:rPr lang="en"/>
              <a:t>4</a:t>
            </a:r>
            <a:endParaRPr lang="en" dirty="0"/>
          </a:p>
        </p:txBody>
      </p:sp>
      <p:sp>
        <p:nvSpPr>
          <p:cNvPr id="5" name="Google Shape;528;p55">
            <a:extLst>
              <a:ext uri="{FF2B5EF4-FFF2-40B4-BE49-F238E27FC236}">
                <a16:creationId xmlns:a16="http://schemas.microsoft.com/office/drawing/2014/main" id="{668E7FF7-39A7-3744-CC00-41D36C983C18}"/>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graphicFrame>
        <p:nvGraphicFramePr>
          <p:cNvPr id="9" name="Fermi table">
            <a:extLst>
              <a:ext uri="{FF2B5EF4-FFF2-40B4-BE49-F238E27FC236}">
                <a16:creationId xmlns:a16="http://schemas.microsoft.com/office/drawing/2014/main" id="{3CCCF3D6-C567-ABCC-736C-BC62A19D02E8}"/>
              </a:ext>
            </a:extLst>
          </p:cNvPr>
          <p:cNvGraphicFramePr>
            <a:graphicFrameLocks noGrp="1"/>
          </p:cNvGraphicFramePr>
          <p:nvPr>
            <p:extLst>
              <p:ext uri="{D42A27DB-BD31-4B8C-83A1-F6EECF244321}">
                <p14:modId xmlns:p14="http://schemas.microsoft.com/office/powerpoint/2010/main" val="784652626"/>
              </p:ext>
            </p:extLst>
          </p:nvPr>
        </p:nvGraphicFramePr>
        <p:xfrm>
          <a:off x="365760" y="1773936"/>
          <a:ext cx="8321040" cy="1536192"/>
        </p:xfrm>
        <a:graphic>
          <a:graphicData uri="http://schemas.openxmlformats.org/drawingml/2006/table">
            <a:tbl>
              <a:tblPr firstRow="1" bandRow="1"/>
              <a:tblGrid>
                <a:gridCol w="141732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329184">
                <a:tc>
                  <a:txBody>
                    <a:bodyPr/>
                    <a:lstStyle/>
                    <a:p>
                      <a:pPr algn="l"/>
                      <a:r>
                        <a:rPr lang="en-US" sz="1150" b="1" i="0" dirty="0">
                          <a:solidFill>
                            <a:srgbClr val="FFFFFF"/>
                          </a:solidFill>
                          <a:latin typeface="Arial"/>
                        </a:rPr>
                        <a:t>Source</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003366"/>
                    </a:solidFill>
                  </a:tcPr>
                </a:tc>
                <a:tc>
                  <a:txBody>
                    <a:bodyPr/>
                    <a:lstStyle/>
                    <a:p>
                      <a:pPr algn="ctr"/>
                      <a:r>
                        <a:rPr lang="en-US" sz="1150" b="1" i="0" dirty="0">
                          <a:solidFill>
                            <a:srgbClr val="FFFFFF"/>
                          </a:solidFill>
                          <a:latin typeface="Arial"/>
                        </a:rPr>
                        <a:t>Type</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003366"/>
                    </a:solidFill>
                  </a:tcPr>
                </a:tc>
                <a:tc>
                  <a:txBody>
                    <a:bodyPr/>
                    <a:lstStyle/>
                    <a:p>
                      <a:pPr algn="ctr"/>
                      <a:r>
                        <a:rPr lang="en-US" sz="1150" b="1" i="0" dirty="0">
                          <a:solidFill>
                            <a:srgbClr val="FFFFFF"/>
                          </a:solidFill>
                          <a:latin typeface="Arial"/>
                        </a:rPr>
                        <a:t>Spectral model</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003366"/>
                    </a:solidFill>
                  </a:tcPr>
                </a:tc>
                <a:tc>
                  <a:txBody>
                    <a:bodyPr/>
                    <a:lstStyle/>
                    <a:p>
                      <a:pPr algn="ctr"/>
                      <a:r>
                        <a:rPr lang="en-US" sz="1150" b="1" i="1" dirty="0">
                          <a:solidFill>
                            <a:srgbClr val="FFFFFF"/>
                          </a:solidFill>
                          <a:latin typeface="Arial"/>
                        </a:rPr>
                        <a:t>N</a:t>
                      </a:r>
                      <a:r>
                        <a:rPr lang="en-US" sz="1150" b="1" i="1" baseline="-25000" dirty="0">
                          <a:solidFill>
                            <a:srgbClr val="FFFFFF"/>
                          </a:solidFill>
                          <a:latin typeface="Arial"/>
                        </a:rPr>
                        <a:t>pred</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003366"/>
                    </a:solidFill>
                  </a:tcPr>
                </a:tc>
                <a:tc>
                  <a:txBody>
                    <a:bodyPr/>
                    <a:lstStyle/>
                    <a:p>
                      <a:pPr algn="ctr"/>
                      <a:r>
                        <a:rPr lang="en-US" sz="1150" b="1" i="0" dirty="0">
                          <a:solidFill>
                            <a:srgbClr val="FFFFFF"/>
                          </a:solidFill>
                          <a:latin typeface="Arial"/>
                        </a:rPr>
                        <a:t>Significance</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003366"/>
                    </a:solidFill>
                  </a:tcPr>
                </a:tc>
                <a:extLst>
                  <a:ext uri="{0D108BD9-81ED-4DB2-BD59-A6C34878D82A}">
                    <a16:rowId xmlns:a16="http://schemas.microsoft.com/office/drawing/2014/main" val="10000"/>
                  </a:ext>
                </a:extLst>
              </a:tr>
              <a:tr h="301752">
                <a:tc>
                  <a:txBody>
                    <a:bodyPr/>
                    <a:lstStyle/>
                    <a:p>
                      <a:pPr algn="l"/>
                      <a:r>
                        <a:rPr lang="en-US" sz="1100" b="0" i="0" dirty="0">
                          <a:solidFill>
                            <a:srgbClr val="000000"/>
                          </a:solidFill>
                          <a:latin typeface="Arial"/>
                        </a:rPr>
                        <a:t>NGC 1068</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0" i="0" dirty="0">
                          <a:solidFill>
                            <a:srgbClr val="000000"/>
                          </a:solidFill>
                          <a:latin typeface="Arial"/>
                        </a:rPr>
                        <a:t>Seyfert 2 galaxy</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0" i="0" dirty="0">
                          <a:solidFill>
                            <a:srgbClr val="000000"/>
                          </a:solidFill>
                          <a:latin typeface="Arial"/>
                        </a:rPr>
                        <a:t>Power law, </a:t>
                      </a:r>
                      <a:r>
                        <a:rPr lang="en-US" sz="1100" b="0" i="1" dirty="0">
                          <a:solidFill>
                            <a:srgbClr val="000000"/>
                          </a:solidFill>
                          <a:latin typeface="Arial"/>
                        </a:rPr>
                        <a:t>Γ</a:t>
                      </a:r>
                      <a:r>
                        <a:rPr lang="en-US" sz="1100" b="0" i="0" dirty="0">
                          <a:solidFill>
                            <a:srgbClr val="000000"/>
                          </a:solidFill>
                          <a:latin typeface="Arial"/>
                        </a:rPr>
                        <a:t> = 2.35</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1" i="0" dirty="0">
                          <a:solidFill>
                            <a:srgbClr val="000000"/>
                          </a:solidFill>
                          <a:latin typeface="Arial"/>
                        </a:rPr>
                        <a:t>1416</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0" i="0" dirty="0">
                          <a:solidFill>
                            <a:srgbClr val="000000"/>
                          </a:solidFill>
                          <a:latin typeface="Arial"/>
                        </a:rPr>
                        <a:t>19.7</a:t>
                      </a:r>
                      <a:r>
                        <a:rPr lang="en-US" sz="1100" b="0" i="1" dirty="0">
                          <a:solidFill>
                            <a:srgbClr val="000000"/>
                          </a:solidFill>
                          <a:latin typeface="Arial"/>
                        </a:rPr>
                        <a:t>σ</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extLst>
                  <a:ext uri="{0D108BD9-81ED-4DB2-BD59-A6C34878D82A}">
                    <a16:rowId xmlns:a16="http://schemas.microsoft.com/office/drawing/2014/main" val="10001"/>
                  </a:ext>
                </a:extLst>
              </a:tr>
              <a:tr h="301752">
                <a:tc>
                  <a:txBody>
                    <a:bodyPr/>
                    <a:lstStyle/>
                    <a:p>
                      <a:pPr algn="l"/>
                      <a:r>
                        <a:rPr lang="en-US" sz="1100" b="0" i="0" dirty="0">
                          <a:solidFill>
                            <a:srgbClr val="000000"/>
                          </a:solidFill>
                          <a:latin typeface="Arial"/>
                        </a:rPr>
                        <a:t>NGC 4151*</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0" i="0" dirty="0">
                          <a:solidFill>
                            <a:srgbClr val="000000"/>
                          </a:solidFill>
                          <a:latin typeface="Arial"/>
                        </a:rPr>
                        <a:t>Seyfert 1.5 galaxy</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0" i="0" dirty="0">
                          <a:solidFill>
                            <a:srgbClr val="000000"/>
                          </a:solidFill>
                          <a:latin typeface="Arial"/>
                        </a:rPr>
                        <a:t>Power law, </a:t>
                      </a:r>
                      <a:r>
                        <a:rPr lang="en-US" sz="1100" b="0" i="1" dirty="0">
                          <a:solidFill>
                            <a:srgbClr val="000000"/>
                          </a:solidFill>
                          <a:latin typeface="Arial"/>
                        </a:rPr>
                        <a:t>Γ</a:t>
                      </a:r>
                      <a:r>
                        <a:rPr lang="en-US" sz="1100" b="0" i="0" dirty="0">
                          <a:solidFill>
                            <a:srgbClr val="000000"/>
                          </a:solidFill>
                          <a:latin typeface="Arial"/>
                        </a:rPr>
                        <a:t> = 2.11</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1" i="0" dirty="0">
                          <a:solidFill>
                            <a:srgbClr val="000000"/>
                          </a:solidFill>
                          <a:latin typeface="Arial"/>
                        </a:rPr>
                        <a:t>227</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0" i="0" dirty="0">
                          <a:solidFill>
                            <a:srgbClr val="000000"/>
                          </a:solidFill>
                          <a:latin typeface="Arial"/>
                        </a:rPr>
                        <a:t>6.0</a:t>
                      </a:r>
                      <a:r>
                        <a:rPr lang="en-US" sz="1100" b="0" i="1" dirty="0">
                          <a:solidFill>
                            <a:srgbClr val="000000"/>
                          </a:solidFill>
                          <a:latin typeface="Arial"/>
                        </a:rPr>
                        <a:t>σ</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extLst>
                  <a:ext uri="{0D108BD9-81ED-4DB2-BD59-A6C34878D82A}">
                    <a16:rowId xmlns:a16="http://schemas.microsoft.com/office/drawing/2014/main" val="10002"/>
                  </a:ext>
                </a:extLst>
              </a:tr>
              <a:tr h="301752">
                <a:tc>
                  <a:txBody>
                    <a:bodyPr/>
                    <a:lstStyle/>
                    <a:p>
                      <a:pPr algn="l"/>
                      <a:r>
                        <a:rPr lang="en-US" sz="1100" b="0" i="0" dirty="0">
                          <a:solidFill>
                            <a:srgbClr val="000000"/>
                          </a:solidFill>
                          <a:latin typeface="Arial"/>
                        </a:rPr>
                        <a:t>TXS 0506+056</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0" i="0" dirty="0">
                          <a:solidFill>
                            <a:srgbClr val="000000"/>
                          </a:solidFill>
                          <a:latin typeface="Arial"/>
                        </a:rPr>
                        <a:t>Blazar (BL Lac)</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0" i="0" dirty="0">
                          <a:solidFill>
                            <a:srgbClr val="000000"/>
                          </a:solidFill>
                          <a:latin typeface="Arial"/>
                        </a:rPr>
                        <a:t>Log-parabola, </a:t>
                      </a:r>
                      <a:r>
                        <a:rPr lang="en-US" sz="1100" b="0" i="1" dirty="0">
                          <a:solidFill>
                            <a:srgbClr val="000000"/>
                          </a:solidFill>
                          <a:latin typeface="Arial"/>
                        </a:rPr>
                        <a:t>α</a:t>
                      </a:r>
                      <a:r>
                        <a:rPr lang="en-US" sz="1100" b="0" i="0" dirty="0">
                          <a:solidFill>
                            <a:srgbClr val="000000"/>
                          </a:solidFill>
                          <a:latin typeface="Arial"/>
                        </a:rPr>
                        <a:t> = 2.03, </a:t>
                      </a:r>
                      <a:r>
                        <a:rPr lang="en-US" sz="1100" b="0" i="1" dirty="0">
                          <a:solidFill>
                            <a:srgbClr val="000000"/>
                          </a:solidFill>
                          <a:latin typeface="Arial"/>
                        </a:rPr>
                        <a:t>β</a:t>
                      </a:r>
                      <a:r>
                        <a:rPr lang="en-US" sz="1100" b="0" i="0" dirty="0">
                          <a:solidFill>
                            <a:srgbClr val="000000"/>
                          </a:solidFill>
                          <a:latin typeface="Arial"/>
                        </a:rPr>
                        <a:t> = 0.053</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1" i="0" dirty="0">
                          <a:solidFill>
                            <a:srgbClr val="000000"/>
                          </a:solidFill>
                          <a:latin typeface="Arial"/>
                        </a:rPr>
                        <a:t>9906</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tc>
                  <a:txBody>
                    <a:bodyPr/>
                    <a:lstStyle/>
                    <a:p>
                      <a:pPr algn="ctr"/>
                      <a:r>
                        <a:rPr lang="en-US" sz="1100" b="0" i="0" dirty="0">
                          <a:solidFill>
                            <a:srgbClr val="000000"/>
                          </a:solidFill>
                          <a:latin typeface="Arial"/>
                        </a:rPr>
                        <a:t>118.6</a:t>
                      </a:r>
                      <a:r>
                        <a:rPr lang="en-US" sz="1100" b="0" i="1" dirty="0">
                          <a:solidFill>
                            <a:srgbClr val="000000"/>
                          </a:solidFill>
                          <a:latin typeface="Arial"/>
                        </a:rPr>
                        <a:t>σ</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D9D9D9"/>
                    </a:solidFill>
                  </a:tcPr>
                </a:tc>
                <a:extLst>
                  <a:ext uri="{0D108BD9-81ED-4DB2-BD59-A6C34878D82A}">
                    <a16:rowId xmlns:a16="http://schemas.microsoft.com/office/drawing/2014/main" val="10003"/>
                  </a:ext>
                </a:extLst>
              </a:tr>
              <a:tr h="301752">
                <a:tc>
                  <a:txBody>
                    <a:bodyPr/>
                    <a:lstStyle/>
                    <a:p>
                      <a:pPr algn="l"/>
                      <a:r>
                        <a:rPr lang="en-US" sz="1100" b="0" i="0" dirty="0">
                          <a:solidFill>
                            <a:srgbClr val="000000"/>
                          </a:solidFill>
                          <a:latin typeface="Arial"/>
                        </a:rPr>
                        <a:t>PKS 1424+240</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0" i="0" dirty="0">
                          <a:solidFill>
                            <a:srgbClr val="000000"/>
                          </a:solidFill>
                          <a:latin typeface="Arial"/>
                        </a:rPr>
                        <a:t>Blazar (BL Lac)</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0" i="0" dirty="0">
                          <a:solidFill>
                            <a:srgbClr val="000000"/>
                          </a:solidFill>
                          <a:latin typeface="Arial"/>
                        </a:rPr>
                        <a:t>Log-parabola, </a:t>
                      </a:r>
                      <a:r>
                        <a:rPr lang="en-US" sz="1100" b="0" i="1" dirty="0">
                          <a:solidFill>
                            <a:srgbClr val="000000"/>
                          </a:solidFill>
                          <a:latin typeface="Arial"/>
                        </a:rPr>
                        <a:t>α</a:t>
                      </a:r>
                      <a:r>
                        <a:rPr lang="en-US" sz="1100" b="0" i="0" dirty="0">
                          <a:solidFill>
                            <a:srgbClr val="000000"/>
                          </a:solidFill>
                          <a:latin typeface="Arial"/>
                        </a:rPr>
                        <a:t> = 1.70, </a:t>
                      </a:r>
                      <a:r>
                        <a:rPr lang="en-US" sz="1100" b="0" i="1" dirty="0">
                          <a:solidFill>
                            <a:srgbClr val="000000"/>
                          </a:solidFill>
                          <a:latin typeface="Arial"/>
                        </a:rPr>
                        <a:t>β</a:t>
                      </a:r>
                      <a:r>
                        <a:rPr lang="en-US" sz="1100" b="0" i="0" dirty="0">
                          <a:solidFill>
                            <a:srgbClr val="000000"/>
                          </a:solidFill>
                          <a:latin typeface="Arial"/>
                        </a:rPr>
                        <a:t> = 0.057</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1" i="0" dirty="0">
                          <a:solidFill>
                            <a:srgbClr val="000000"/>
                          </a:solidFill>
                          <a:latin typeface="Arial"/>
                        </a:rPr>
                        <a:t>11083</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tc>
                  <a:txBody>
                    <a:bodyPr/>
                    <a:lstStyle/>
                    <a:p>
                      <a:pPr algn="ctr"/>
                      <a:r>
                        <a:rPr lang="en-US" sz="1100" b="0" i="0" dirty="0">
                          <a:solidFill>
                            <a:srgbClr val="000000"/>
                          </a:solidFill>
                          <a:latin typeface="Arial"/>
                        </a:rPr>
                        <a:t>171.1</a:t>
                      </a:r>
                      <a:r>
                        <a:rPr lang="en-US" sz="1100" b="0" i="1" dirty="0">
                          <a:solidFill>
                            <a:srgbClr val="000000"/>
                          </a:solidFill>
                          <a:latin typeface="Arial"/>
                        </a:rPr>
                        <a:t>σ</a:t>
                      </a:r>
                    </a:p>
                  </a:txBody>
                  <a:tcPr marL="64008" marR="64008" marT="36576" marB="36576" anchor="ctr">
                    <a:lnL w="12700">
                      <a:solidFill>
                        <a:srgbClr val="FFFFFF"/>
                      </a:solidFill>
                    </a:lnL>
                    <a:lnR w="12700">
                      <a:solidFill>
                        <a:srgbClr val="FFFFFF"/>
                      </a:solidFill>
                    </a:lnR>
                    <a:lnT w="12700">
                      <a:solidFill>
                        <a:srgbClr val="FFFFFF"/>
                      </a:solidFill>
                    </a:lnT>
                    <a:lnB w="12700">
                      <a:solidFill>
                        <a:srgbClr val="FFFFFF"/>
                      </a:solidFill>
                    </a:lnB>
                    <a:solidFill>
                      <a:srgbClr val="EDEDED"/>
                    </a:solidFill>
                  </a:tcPr>
                </a:tc>
                <a:extLst>
                  <a:ext uri="{0D108BD9-81ED-4DB2-BD59-A6C34878D82A}">
                    <a16:rowId xmlns:a16="http://schemas.microsoft.com/office/drawing/2014/main" val="10004"/>
                  </a:ext>
                </a:extLst>
              </a:tr>
            </a:tbl>
          </a:graphicData>
        </a:graphic>
      </p:graphicFrame>
      <p:sp>
        <p:nvSpPr>
          <p:cNvPr id="10" name="Notes text 105">
            <a:extLst>
              <a:ext uri="{FF2B5EF4-FFF2-40B4-BE49-F238E27FC236}">
                <a16:creationId xmlns:a16="http://schemas.microsoft.com/office/drawing/2014/main" id="{11EDD286-B9C4-1AC8-3C61-484C854C4D88}"/>
              </a:ext>
            </a:extLst>
          </p:cNvPr>
          <p:cNvSpPr txBox="1"/>
          <p:nvPr/>
        </p:nvSpPr>
        <p:spPr>
          <a:xfrm>
            <a:off x="365759" y="3657603"/>
            <a:ext cx="8482149" cy="1040872"/>
          </a:xfrm>
          <a:prstGeom prst="rect">
            <a:avLst/>
          </a:prstGeom>
          <a:noFill/>
          <a:ln>
            <a:noFill/>
          </a:ln>
        </p:spPr>
        <p:txBody>
          <a:bodyPr wrap="square" lIns="18288" tIns="18288" rIns="18288" bIns="18288" anchor="t">
            <a:noAutofit/>
          </a:bodyPr>
          <a:lstStyle/>
          <a:p>
            <a:pPr>
              <a:spcAft>
                <a:spcPts val="500"/>
              </a:spcAft>
            </a:pPr>
            <a:r>
              <a:rPr lang="en-US" sz="1300" b="0" i="0" dirty="0">
                <a:solidFill>
                  <a:srgbClr val="000000"/>
                </a:solidFill>
                <a:latin typeface="Montserrat Medium"/>
              </a:rPr>
              <a:t>NGC 4151 has no catalog association: we use 4FGL J1210.3+3928 (~5′ away), attributed to NGC 4151 </a:t>
            </a:r>
            <a:r>
              <a:rPr lang="en-US" sz="1200" b="0" i="0" dirty="0">
                <a:solidFill>
                  <a:srgbClr val="0000FF"/>
                </a:solidFill>
                <a:latin typeface="Montserrat Medium"/>
              </a:rPr>
              <a:t>(</a:t>
            </a:r>
            <a:r>
              <a:rPr lang="en-US" sz="1200" dirty="0">
                <a:solidFill>
                  <a:srgbClr val="0000FF"/>
                </a:solidFill>
                <a:latin typeface="Montserrat Medium"/>
              </a:rPr>
              <a:t>Peretti et al., JCAP 2025</a:t>
            </a:r>
            <a:r>
              <a:rPr lang="en-US" sz="1200" b="0" i="0" dirty="0">
                <a:solidFill>
                  <a:srgbClr val="0000FF"/>
                </a:solidFill>
                <a:latin typeface="Montserrat Medium"/>
              </a:rPr>
              <a:t>)</a:t>
            </a:r>
          </a:p>
          <a:p>
            <a:pPr algn="l">
              <a:spcAft>
                <a:spcPts val="500"/>
              </a:spcAft>
              <a:buClr>
                <a:srgbClr val="000000"/>
              </a:buClr>
            </a:pPr>
            <a:endParaRPr lang="en-US" sz="1300" b="0" i="0" dirty="0">
              <a:solidFill>
                <a:srgbClr val="000000"/>
              </a:solidFill>
              <a:latin typeface="Montserrat Medium"/>
            </a:endParaRPr>
          </a:p>
          <a:p>
            <a:pPr algn="l">
              <a:spcAft>
                <a:spcPts val="500"/>
              </a:spcAft>
              <a:buClr>
                <a:srgbClr val="000000"/>
              </a:buClr>
            </a:pPr>
            <a:r>
              <a:rPr lang="en-US" sz="1300" b="0" i="0" dirty="0">
                <a:solidFill>
                  <a:srgbClr val="000000"/>
                </a:solidFill>
                <a:latin typeface="Montserrat Medium"/>
              </a:rPr>
              <a:t>                                                 </a:t>
            </a:r>
            <a:r>
              <a:rPr lang="en-US" sz="1200" b="0" i="0" dirty="0">
                <a:solidFill>
                  <a:srgbClr val="0000FF"/>
                </a:solidFill>
                <a:latin typeface="Montserrat Medium"/>
              </a:rPr>
              <a:t>(Abdollahi et al., ApJS 2022 [4FGL-DR3]; Ballet et al., arXiv:2307.12546 [4FGL-DR4])</a:t>
            </a:r>
          </a:p>
        </p:txBody>
      </p:sp>
      <p:sp>
        <p:nvSpPr>
          <p:cNvPr id="11" name="TextBox 10">
            <a:extLst>
              <a:ext uri="{FF2B5EF4-FFF2-40B4-BE49-F238E27FC236}">
                <a16:creationId xmlns:a16="http://schemas.microsoft.com/office/drawing/2014/main" id="{8851B334-30E8-5A48-61D1-67EA1B27A39E}"/>
              </a:ext>
            </a:extLst>
          </p:cNvPr>
          <p:cNvSpPr txBox="1"/>
          <p:nvPr/>
        </p:nvSpPr>
        <p:spPr>
          <a:xfrm>
            <a:off x="322214" y="1285375"/>
            <a:ext cx="8364586" cy="507831"/>
          </a:xfrm>
          <a:prstGeom prst="rect">
            <a:avLst/>
          </a:prstGeom>
          <a:noFill/>
        </p:spPr>
        <p:txBody>
          <a:bodyPr wrap="square">
            <a:spAutoFit/>
          </a:bodyPr>
          <a:lstStyle/>
          <a:p>
            <a:r>
              <a:rPr lang="en-IN" sz="1300" b="1" dirty="0">
                <a:latin typeface="Montserrat Medium" panose="00000600000000000000" pitchFamily="2" charset="0"/>
              </a:rPr>
              <a:t>4FGL-DR4 </a:t>
            </a:r>
            <a:r>
              <a:rPr lang="en-IN" sz="1300" b="1" dirty="0" err="1">
                <a:latin typeface="Montserrat Medium" panose="00000600000000000000" pitchFamily="2" charset="0"/>
              </a:rPr>
              <a:t>catalog</a:t>
            </a:r>
            <a:r>
              <a:rPr lang="en-IN" sz="1300" b="1" dirty="0">
                <a:latin typeface="Montserrat Medium" panose="00000600000000000000" pitchFamily="2" charset="0"/>
              </a:rPr>
              <a:t>:</a:t>
            </a:r>
            <a:r>
              <a:rPr lang="en-IN" sz="1300" dirty="0">
                <a:latin typeface="Montserrat Medium" panose="00000600000000000000" pitchFamily="2" charset="0"/>
              </a:rPr>
              <a:t> </a:t>
            </a:r>
            <a:r>
              <a:rPr lang="en-US" sz="1300" b="1" dirty="0">
                <a:solidFill>
                  <a:srgbClr val="003366"/>
                </a:solidFill>
                <a:latin typeface="Montserrat Medium"/>
              </a:rPr>
              <a:t>14 years </a:t>
            </a:r>
            <a:r>
              <a:rPr lang="en-US" sz="1300" dirty="0">
                <a:solidFill>
                  <a:schemeClr val="tx1"/>
                </a:solidFill>
                <a:latin typeface="Montserrat Medium"/>
              </a:rPr>
              <a:t>all-sky survey, Aug 2008 – Aug 2022; </a:t>
            </a:r>
            <a:r>
              <a:rPr lang="en-US" sz="1300" b="1" dirty="0">
                <a:solidFill>
                  <a:srgbClr val="003366"/>
                </a:solidFill>
                <a:latin typeface="Montserrat Medium"/>
              </a:rPr>
              <a:t>50 MeV – 1 TeV </a:t>
            </a:r>
            <a:r>
              <a:rPr lang="en-US" sz="1300" dirty="0">
                <a:solidFill>
                  <a:schemeClr val="tx1"/>
                </a:solidFill>
                <a:latin typeface="Montserrat Medium"/>
              </a:rPr>
              <a:t>catalog energy range</a:t>
            </a:r>
          </a:p>
        </p:txBody>
      </p:sp>
    </p:spTree>
    <p:extLst>
      <p:ext uri="{BB962C8B-B14F-4D97-AF65-F5344CB8AC3E}">
        <p14:creationId xmlns:p14="http://schemas.microsoft.com/office/powerpoint/2010/main" val="3286319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EFB07E38-622C-15F8-64B9-E26982BF3AC1}"/>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B4E42C00-A954-FEEC-2272-C8D56980DD11}"/>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Dark Matter Density Profile</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C1A56595-90A5-7901-534F-3B528D5AA912}"/>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300" b="0" i="0" u="none" strike="noStrike" kern="0" cap="none" spc="0" normalizeH="0" baseline="0" noProof="0" dirty="0">
                <a:ln>
                  <a:noFill/>
                </a:ln>
                <a:solidFill>
                  <a:srgbClr val="000000"/>
                </a:solidFill>
                <a:effectLst/>
                <a:uLnTx/>
                <a:uFillTx/>
                <a:latin typeface="Montserrat"/>
                <a:sym typeface="Montserrat"/>
              </a:rPr>
              <a:t>5</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mc:AlternateContent xmlns:mc="http://schemas.openxmlformats.org/markup-compatibility/2006" xmlns:a14="http://schemas.microsoft.com/office/drawing/2010/main">
        <mc:Choice Requires="a14">
          <p:sp>
            <p:nvSpPr>
              <p:cNvPr id="7" name="Subtitle 6">
                <a:extLst>
                  <a:ext uri="{FF2B5EF4-FFF2-40B4-BE49-F238E27FC236}">
                    <a16:creationId xmlns:a16="http://schemas.microsoft.com/office/drawing/2014/main" id="{92A11522-6A52-1AF6-DD05-288B2476B2AB}"/>
                  </a:ext>
                </a:extLst>
              </p:cNvPr>
              <p:cNvSpPr>
                <a:spLocks noGrp="1"/>
              </p:cNvSpPr>
              <p:nvPr>
                <p:ph type="subTitle" idx="4"/>
              </p:nvPr>
            </p:nvSpPr>
            <p:spPr>
              <a:xfrm>
                <a:off x="315476" y="1085854"/>
                <a:ext cx="5007373" cy="3716697"/>
              </a:xfrm>
            </p:spPr>
            <p:txBody>
              <a:bodyPr/>
              <a:lstStyle/>
              <a:p>
                <a:pPr fontAlgn="base"/>
                <a:r>
                  <a:rPr lang="en-US" sz="1300" b="0" i="0" u="none" strike="noStrike" dirty="0">
                    <a:solidFill>
                      <a:schemeClr val="tx1"/>
                    </a:solidFill>
                    <a:effectLst/>
                    <a:latin typeface="Montserrat Medium" panose="00000600000000000000" pitchFamily="2" charset="0"/>
                  </a:rPr>
                  <a:t>Adiabatic growth of black hole </a:t>
                </a:r>
                <a:r>
                  <a:rPr lang="en-US" sz="1300" b="0" i="0" u="none" strike="noStrike" dirty="0">
                    <a:solidFill>
                      <a:srgbClr val="000000"/>
                    </a:solidFill>
                    <a:effectLst/>
                    <a:latin typeface="Montserrat Medium" panose="00000600000000000000" pitchFamily="2" charset="0"/>
                  </a:rPr>
                  <a:t>makes the DM density profile </a:t>
                </a:r>
                <a:r>
                  <a:rPr lang="en-US" sz="1300" i="0" u="none" strike="noStrike" dirty="0">
                    <a:solidFill>
                      <a:schemeClr val="tx1"/>
                    </a:solidFill>
                    <a:effectLst/>
                    <a:latin typeface="Montserrat Medium" panose="00000600000000000000" pitchFamily="2" charset="0"/>
                  </a:rPr>
                  <a:t>steeper</a:t>
                </a:r>
                <a:r>
                  <a:rPr lang="en-US" sz="1300" b="0" i="0" u="none" strike="noStrike" dirty="0">
                    <a:solidFill>
                      <a:srgbClr val="000000"/>
                    </a:solidFill>
                    <a:effectLst/>
                    <a:latin typeface="Montserrat Medium" panose="00000600000000000000" pitchFamily="2" charset="0"/>
                  </a:rPr>
                  <a:t> in the inner halo  </a:t>
                </a:r>
              </a:p>
              <a:p>
                <a:pPr marL="114300" indent="0" fontAlgn="base">
                  <a:buNone/>
                </a:pPr>
                <a:r>
                  <a:rPr lang="en-US" sz="1200" dirty="0">
                    <a:solidFill>
                      <a:srgbClr val="000000"/>
                    </a:solidFill>
                    <a:latin typeface="Montserrat Medium" panose="00000600000000000000" pitchFamily="2" charset="0"/>
                  </a:rPr>
                  <a:t>        </a:t>
                </a:r>
                <a:r>
                  <a:rPr lang="en-US" sz="1200" b="0" i="0" u="none" strike="noStrike" dirty="0">
                    <a:solidFill>
                      <a:srgbClr val="0000FF"/>
                    </a:solidFill>
                    <a:effectLst/>
                    <a:latin typeface="Montserrat Medium" panose="00000600000000000000" pitchFamily="2" charset="0"/>
                  </a:rPr>
                  <a:t>(</a:t>
                </a:r>
                <a:r>
                  <a:rPr lang="en-US" sz="1200" dirty="0">
                    <a:solidFill>
                      <a:srgbClr val="0000FF"/>
                    </a:solidFill>
                    <a:latin typeface="Montserrat Medium" panose="00000600000000000000" pitchFamily="2" charset="0"/>
                  </a:rPr>
                  <a:t>Gondola &amp; Silk, PRL 1999)</a:t>
                </a:r>
              </a:p>
              <a:p>
                <a:pPr marL="114300" indent="0" rtl="0" fontAlgn="base">
                  <a:buNone/>
                </a:pPr>
                <a:endParaRPr lang="en-US" b="0" i="0" u="none" strike="noStrike" dirty="0">
                  <a:solidFill>
                    <a:srgbClr val="0000FF"/>
                  </a:solidFill>
                  <a:effectLst/>
                  <a:latin typeface="Montserrat Medium" panose="00000600000000000000" pitchFamily="2" charset="0"/>
                </a:endParaRPr>
              </a:p>
              <a:p>
                <a:pPr marL="114300" indent="0" rtl="0" fontAlgn="base">
                  <a:buNone/>
                </a:pPr>
                <a:endParaRPr lang="en-US" dirty="0">
                  <a:solidFill>
                    <a:srgbClr val="0000FF"/>
                  </a:solidFill>
                  <a:latin typeface="Montserrat Medium" panose="00000600000000000000" pitchFamily="2" charset="0"/>
                </a:endParaRPr>
              </a:p>
              <a:p>
                <a:pPr fontAlgn="base"/>
                <a:r>
                  <a:rPr lang="en-US" sz="1300" dirty="0">
                    <a:solidFill>
                      <a:srgbClr val="FF0000"/>
                    </a:solidFill>
                    <a:latin typeface="Montserrat Medium" panose="00000600000000000000" pitchFamily="2" charset="0"/>
                  </a:rPr>
                  <a:t>Gravitational scattering between DM and stars </a:t>
                </a:r>
                <a:r>
                  <a:rPr lang="en-US" sz="1300" dirty="0">
                    <a:solidFill>
                      <a:schemeClr val="tx1"/>
                    </a:solidFill>
                    <a:latin typeface="Montserrat Medium" panose="00000600000000000000" pitchFamily="2" charset="0"/>
                  </a:rPr>
                  <a:t>can dynamically relax the slope of DM spike profile </a:t>
                </a:r>
                <a:r>
                  <a:rPr lang="en-US" sz="1200" dirty="0">
                    <a:solidFill>
                      <a:srgbClr val="0000FF"/>
                    </a:solidFill>
                    <a:latin typeface="Montserrat Medium" panose="00000600000000000000" pitchFamily="2" charset="0"/>
                  </a:rPr>
                  <a:t>(</a:t>
                </a:r>
                <a:r>
                  <a:rPr lang="en-US" sz="1200" dirty="0" err="1">
                    <a:solidFill>
                      <a:srgbClr val="0000FF"/>
                    </a:solidFill>
                    <a:latin typeface="Montserrat Medium" panose="00000600000000000000" pitchFamily="2" charset="0"/>
                  </a:rPr>
                  <a:t>Gnedin</a:t>
                </a:r>
                <a:r>
                  <a:rPr lang="en-US" sz="1200" dirty="0">
                    <a:solidFill>
                      <a:srgbClr val="0000FF"/>
                    </a:solidFill>
                    <a:latin typeface="Montserrat Medium" panose="00000600000000000000" pitchFamily="2" charset="0"/>
                  </a:rPr>
                  <a:t> &amp; Primack, PRL 2004)</a:t>
                </a:r>
              </a:p>
              <a:p>
                <a:pPr marL="114300" indent="0" fontAlgn="base">
                  <a:buNone/>
                </a:pPr>
                <a:endParaRPr lang="en-US" dirty="0">
                  <a:solidFill>
                    <a:schemeClr val="tx1"/>
                  </a:solidFill>
                  <a:latin typeface="Montserrat Medium" panose="00000600000000000000" pitchFamily="2" charset="0"/>
                </a:endParaRPr>
              </a:p>
              <a:p>
                <a:pPr fontAlgn="base"/>
                <a:r>
                  <a:rPr lang="en-US" sz="1300" dirty="0">
                    <a:solidFill>
                      <a:schemeClr val="tx1"/>
                    </a:solidFill>
                    <a:latin typeface="Montserrat Medium" panose="00000600000000000000" pitchFamily="2" charset="0"/>
                  </a:rPr>
                  <a:t>If </a:t>
                </a:r>
                <a:r>
                  <a:rPr lang="en-US" sz="1300" dirty="0">
                    <a:solidFill>
                      <a:srgbClr val="D818CA"/>
                    </a:solidFill>
                    <a:latin typeface="Montserrat Medium" panose="00000600000000000000" pitchFamily="2" charset="0"/>
                  </a:rPr>
                  <a:t>DM annihilates</a:t>
                </a:r>
                <a:r>
                  <a:rPr lang="en-US" sz="1300" dirty="0">
                    <a:solidFill>
                      <a:schemeClr val="tx1"/>
                    </a:solidFill>
                    <a:latin typeface="Montserrat Medium" panose="00000600000000000000" pitchFamily="2" charset="0"/>
                  </a:rPr>
                  <a:t>, the spike profile is </a:t>
                </a:r>
                <a:r>
                  <a:rPr lang="en-US" sz="1300" b="1" dirty="0">
                    <a:solidFill>
                      <a:schemeClr val="tx1"/>
                    </a:solidFill>
                    <a:latin typeface="Montserrat Medium" panose="00000600000000000000" pitchFamily="2" charset="0"/>
                  </a:rPr>
                  <a:t>more</a:t>
                </a:r>
                <a:r>
                  <a:rPr lang="en-US" sz="1300" dirty="0">
                    <a:solidFill>
                      <a:schemeClr val="tx1"/>
                    </a:solidFill>
                    <a:latin typeface="Montserrat Medium" panose="00000600000000000000" pitchFamily="2" charset="0"/>
                  </a:rPr>
                  <a:t> </a:t>
                </a:r>
                <a:r>
                  <a:rPr lang="en-US" sz="1300" b="1" dirty="0">
                    <a:solidFill>
                      <a:schemeClr val="tx1"/>
                    </a:solidFill>
                    <a:latin typeface="Montserrat Medium" panose="00000600000000000000" pitchFamily="2" charset="0"/>
                  </a:rPr>
                  <a:t>cored</a:t>
                </a:r>
              </a:p>
              <a:p>
                <a:pPr marL="114300" indent="0" fontAlgn="base">
                  <a:buNone/>
                </a:pPr>
                <a:endParaRPr lang="en-US" sz="1300" dirty="0">
                  <a:solidFill>
                    <a:schemeClr val="tx1"/>
                  </a:solidFill>
                  <a:latin typeface="Montserrat Medium" panose="00000600000000000000" pitchFamily="2" charset="0"/>
                </a:endParaRPr>
              </a:p>
              <a:p>
                <a:pPr marL="114300" indent="0" fontAlgn="base">
                  <a:buNone/>
                </a:pPr>
                <a:endParaRPr lang="en-US" sz="1300" dirty="0">
                  <a:solidFill>
                    <a:schemeClr val="tx1"/>
                  </a:solidFill>
                  <a:latin typeface="Montserrat Medium" panose="00000600000000000000" pitchFamily="2" charset="0"/>
                </a:endParaRPr>
              </a:p>
              <a:p>
                <a:pPr marL="114300" indent="0" fontAlgn="base">
                  <a:buNone/>
                </a:pPr>
                <a:r>
                  <a:rPr lang="en-US" sz="1300" dirty="0">
                    <a:solidFill>
                      <a:schemeClr val="tx1"/>
                    </a:solidFill>
                    <a:latin typeface="Montserrat Medium" panose="00000600000000000000" pitchFamily="2" charset="0"/>
                  </a:rPr>
                  <a:t>       </a:t>
                </a:r>
              </a:p>
              <a:p>
                <a:pPr marL="114300" indent="0" fontAlgn="base">
                  <a:buNone/>
                </a:pPr>
                <a:r>
                  <a:rPr lang="en-US" sz="1300" dirty="0">
                    <a:solidFill>
                      <a:schemeClr val="tx1"/>
                    </a:solidFill>
                    <a:latin typeface="Montserrat Medium" panose="00000600000000000000" pitchFamily="2" charset="0"/>
                  </a:rPr>
                  <a:t>       m</a:t>
                </a:r>
                <a:r>
                  <a:rPr lang="en-US" sz="1300" baseline="-25000" dirty="0">
                    <a:solidFill>
                      <a:schemeClr val="tx1"/>
                    </a:solidFill>
                    <a:latin typeface="Times New Roman" panose="02020603050405020304" pitchFamily="18" charset="0"/>
                    <a:cs typeface="Times New Roman" panose="02020603050405020304" pitchFamily="18" charset="0"/>
                  </a:rPr>
                  <a:t>ꭓ</a:t>
                </a:r>
                <a:r>
                  <a:rPr lang="en-US" sz="1300" dirty="0">
                    <a:solidFill>
                      <a:schemeClr val="tx1"/>
                    </a:solidFill>
                    <a:latin typeface="Montserrat Medium" panose="00000600000000000000" pitchFamily="2" charset="0"/>
                  </a:rPr>
                  <a:t>      DM mass ;   </a:t>
                </a:r>
              </a:p>
              <a:p>
                <a:pPr marL="114300" indent="0" fontAlgn="base">
                  <a:buNone/>
                </a:pPr>
                <a:r>
                  <a:rPr lang="en-US" sz="1300" dirty="0">
                    <a:solidFill>
                      <a:schemeClr val="tx1"/>
                    </a:solidFill>
                  </a:rPr>
                  <a:t>       </a:t>
                </a:r>
                <a14:m>
                  <m:oMath xmlns:m="http://schemas.openxmlformats.org/officeDocument/2006/math">
                    <m:sSub>
                      <m:sSubPr>
                        <m:ctrlPr>
                          <a:rPr lang="en-US" sz="1300" i="1">
                            <a:solidFill>
                              <a:schemeClr val="tx1"/>
                            </a:solidFill>
                            <a:latin typeface="Cambria Math" panose="02040503050406030204" pitchFamily="18" charset="0"/>
                          </a:rPr>
                        </m:ctrlPr>
                      </m:sSubPr>
                      <m:e>
                        <m:r>
                          <a:rPr lang="en-US" sz="1300" i="1">
                            <a:solidFill>
                              <a:schemeClr val="tx1"/>
                            </a:solidFill>
                            <a:latin typeface="Cambria Math" panose="02040503050406030204" pitchFamily="18" charset="0"/>
                          </a:rPr>
                          <m:t>𝑡</m:t>
                        </m:r>
                      </m:e>
                      <m:sub>
                        <m:r>
                          <a:rPr lang="en-US" sz="1300" i="1">
                            <a:solidFill>
                              <a:schemeClr val="tx1"/>
                            </a:solidFill>
                            <a:latin typeface="Cambria Math" panose="02040503050406030204" pitchFamily="18" charset="0"/>
                          </a:rPr>
                          <m:t>𝐵𝐻</m:t>
                        </m:r>
                      </m:sub>
                    </m:sSub>
                  </m:oMath>
                </a14:m>
                <a:r>
                  <a:rPr lang="en-US" sz="1300" dirty="0">
                    <a:solidFill>
                      <a:schemeClr val="tx1"/>
                    </a:solidFill>
                    <a:latin typeface="Montserrat Medium" panose="00000600000000000000" pitchFamily="2" charset="0"/>
                  </a:rPr>
                  <a:t>      age of SMBH ;           </a:t>
                </a:r>
              </a:p>
              <a:p>
                <a:pPr marL="114300" indent="0" fontAlgn="base">
                  <a:buNone/>
                </a:pPr>
                <a:r>
                  <a:rPr lang="en-US" sz="1300" dirty="0">
                    <a:solidFill>
                      <a:schemeClr val="tx1"/>
                    </a:solidFill>
                    <a:latin typeface="Montserrat Medium" panose="00000600000000000000" pitchFamily="2" charset="0"/>
                  </a:rPr>
                  <a:t>      </a:t>
                </a:r>
                <a:endParaRPr lang="en-US" b="0" i="0" u="none" strike="noStrike" dirty="0">
                  <a:solidFill>
                    <a:srgbClr val="0000FF"/>
                  </a:solidFill>
                  <a:effectLst/>
                  <a:latin typeface="Montserrat Medium" panose="00000600000000000000" pitchFamily="2" charset="0"/>
                </a:endParaRPr>
              </a:p>
            </p:txBody>
          </p:sp>
        </mc:Choice>
        <mc:Fallback xmlns="">
          <p:sp>
            <p:nvSpPr>
              <p:cNvPr id="7" name="Subtitle 6">
                <a:extLst>
                  <a:ext uri="{FF2B5EF4-FFF2-40B4-BE49-F238E27FC236}">
                    <a16:creationId xmlns:a16="http://schemas.microsoft.com/office/drawing/2014/main" id="{92A11522-6A52-1AF6-DD05-288B2476B2AB}"/>
                  </a:ext>
                </a:extLst>
              </p:cNvPr>
              <p:cNvSpPr>
                <a:spLocks noGrp="1" noRot="1" noChangeAspect="1" noMove="1" noResize="1" noEditPoints="1" noAdjustHandles="1" noChangeArrowheads="1" noChangeShapeType="1" noTextEdit="1"/>
              </p:cNvSpPr>
              <p:nvPr>
                <p:ph type="subTitle" idx="4"/>
              </p:nvPr>
            </p:nvSpPr>
            <p:spPr>
              <a:xfrm>
                <a:off x="315476" y="1085854"/>
                <a:ext cx="5007373" cy="3716697"/>
              </a:xfrm>
              <a:blipFill>
                <a:blip r:embed="rId3"/>
                <a:stretch>
                  <a:fillRect/>
                </a:stretch>
              </a:blipFill>
            </p:spPr>
            <p:txBody>
              <a:bodyPr/>
              <a:lstStyle/>
              <a:p>
                <a:r>
                  <a:rPr lang="en-IN">
                    <a:noFill/>
                  </a:rPr>
                  <a:t> </a:t>
                </a:r>
              </a:p>
            </p:txBody>
          </p:sp>
        </mc:Fallback>
      </mc:AlternateContent>
      <p:pic>
        <p:nvPicPr>
          <p:cNvPr id="1028" name="Picture 4" descr="{&quot;height&quot;:100,&quot;mathType&quot;:&quot;LaTEX&quot;,&quot;text&quot;:&quot;\\rho \\propto r^{-\\gamma} \\Rightarrow \\rho^\\prime(r) \\propto r^{-\\alpha}, ~~~~\\alpha = \\frac{9-2\\gamma}{4-\\gamma}&quot;,&quot;color&quot;:&quot;#000000&quot;}">
            <a:extLst>
              <a:ext uri="{FF2B5EF4-FFF2-40B4-BE49-F238E27FC236}">
                <a16:creationId xmlns:a16="http://schemas.microsoft.com/office/drawing/2014/main" id="{B497743E-3214-F903-2B25-7071B8C89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933" y="1818744"/>
            <a:ext cx="3069520" cy="294163"/>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528;p55">
            <a:extLst>
              <a:ext uri="{FF2B5EF4-FFF2-40B4-BE49-F238E27FC236}">
                <a16:creationId xmlns:a16="http://schemas.microsoft.com/office/drawing/2014/main" id="{3ED1A3D0-3D6C-C38E-0C22-22D5E8704076}"/>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12" name="Picture 2" descr="{&quot;height&quot;:100,&quot;color&quot;:&quot;#000000&quot;,&quot;text&quot;:&quot;\\rho^\\prime(r) \\propto r^\\alpha \\Rightarrow \\rho_{DM} = \\frac{\\rho(r)\\rho_{max}}{\\rho(r)+\\rho_{max}}, ~~ \\rho_{max} = \\frac{m_{DM}}{\\langle\\sigma \\nu\\rangle t_{BH}}&quot;,&quot;mathType&quot;:&quot;LaTEX&quot;}">
            <a:extLst>
              <a:ext uri="{FF2B5EF4-FFF2-40B4-BE49-F238E27FC236}">
                <a16:creationId xmlns:a16="http://schemas.microsoft.com/office/drawing/2014/main" id="{F079F598-B718-D612-AADE-B8500F99769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56800" b="8519"/>
          <a:stretch>
            <a:fillRect/>
          </a:stretch>
        </p:blipFill>
        <p:spPr bwMode="auto">
          <a:xfrm>
            <a:off x="840160" y="3244715"/>
            <a:ext cx="1622677" cy="2744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quot;text&quot;:&quot;\\rho_\\chi = \\frac{\\rho(r)\\rho_{max}}{\\rho(r)+\\rho_{max}},~~~\\rho_{max} = \\frac{m_\\chi}{\\langle\\sigma v\\rangle t_{BH}}&quot;,&quot;color&quot;:&quot;#1d1b1b&quot;,&quot;mathType&quot;:&quot;LaTEX&quot;,&quot;height&quot;:70}">
            <a:extLst>
              <a:ext uri="{FF2B5EF4-FFF2-40B4-BE49-F238E27FC236}">
                <a16:creationId xmlns:a16="http://schemas.microsoft.com/office/drawing/2014/main" id="{984461B9-F642-312C-9138-8D456554685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0493"/>
          <a:stretch>
            <a:fillRect/>
          </a:stretch>
        </p:blipFill>
        <p:spPr bwMode="auto">
          <a:xfrm>
            <a:off x="2537079" y="3203958"/>
            <a:ext cx="1402500" cy="33668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quot;text&quot;:&quot;\\rho_\\chi = \\frac{\\rho(r)\\rho_{max}}{\\rho(r)+\\rho_{max}},~~~\\rho_{max} = \\frac{m_\\chi}{\\langle\\sigma v\\rangle t_{BH}}&quot;,&quot;color&quot;:&quot;#1d1b1b&quot;,&quot;mathType&quot;:&quot;LaTEX&quot;,&quot;height&quot;:70}">
            <a:extLst>
              <a:ext uri="{FF2B5EF4-FFF2-40B4-BE49-F238E27FC236}">
                <a16:creationId xmlns:a16="http://schemas.microsoft.com/office/drawing/2014/main" id="{F974E60B-C441-B7B6-778C-0E2C2C7AED5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0493" t="2424"/>
          <a:stretch>
            <a:fillRect/>
          </a:stretch>
        </p:blipFill>
        <p:spPr bwMode="auto">
          <a:xfrm>
            <a:off x="3967163" y="3200603"/>
            <a:ext cx="1402501" cy="3285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quot;text&quot;:&quot;\\langle \\sigma v \\rangle&quot;,&quot;height&quot;:100,&quot;mathType&quot;:&quot;LaTEX&quot;,&quot;color&quot;:&quot;#000000&quot;}">
            <a:extLst>
              <a:ext uri="{FF2B5EF4-FFF2-40B4-BE49-F238E27FC236}">
                <a16:creationId xmlns:a16="http://schemas.microsoft.com/office/drawing/2014/main" id="{6B3B7621-F7A1-0BA2-ED11-F47E711294E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2717" y="4223352"/>
            <a:ext cx="259847" cy="141993"/>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a:extLst>
              <a:ext uri="{FF2B5EF4-FFF2-40B4-BE49-F238E27FC236}">
                <a16:creationId xmlns:a16="http://schemas.microsoft.com/office/drawing/2014/main" id="{E23C88EC-02B7-E51C-2D1C-964684109E0C}"/>
              </a:ext>
            </a:extLst>
          </p:cNvPr>
          <p:cNvCxnSpPr/>
          <p:nvPr/>
        </p:nvCxnSpPr>
        <p:spPr>
          <a:xfrm>
            <a:off x="1092300" y="4298836"/>
            <a:ext cx="1701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D7D0A72-41B0-08EE-8EAE-76EE8BE612D0}"/>
              </a:ext>
            </a:extLst>
          </p:cNvPr>
          <p:cNvCxnSpPr/>
          <p:nvPr/>
        </p:nvCxnSpPr>
        <p:spPr>
          <a:xfrm>
            <a:off x="1092300" y="3875261"/>
            <a:ext cx="1701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473E1AF-6F53-185A-B020-D7D75473C368}"/>
              </a:ext>
            </a:extLst>
          </p:cNvPr>
          <p:cNvCxnSpPr/>
          <p:nvPr/>
        </p:nvCxnSpPr>
        <p:spPr>
          <a:xfrm>
            <a:off x="1107512" y="4063887"/>
            <a:ext cx="1701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1" name="Picture 2">
            <a:extLst>
              <a:ext uri="{FF2B5EF4-FFF2-40B4-BE49-F238E27FC236}">
                <a16:creationId xmlns:a16="http://schemas.microsoft.com/office/drawing/2014/main" id="{B008307E-9795-A85B-7A32-1F9E6103CE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3493" y="667118"/>
            <a:ext cx="3580717" cy="2739438"/>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133B106A-0642-DA81-18FF-9331B09C8C4A}"/>
              </a:ext>
            </a:extLst>
          </p:cNvPr>
          <p:cNvCxnSpPr>
            <a:cxnSpLocks/>
          </p:cNvCxnSpPr>
          <p:nvPr/>
        </p:nvCxnSpPr>
        <p:spPr>
          <a:xfrm flipH="1">
            <a:off x="6255047" y="977958"/>
            <a:ext cx="293662" cy="198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B68AC921-8366-3771-94F2-4D63DF7F2869}"/>
              </a:ext>
            </a:extLst>
          </p:cNvPr>
          <p:cNvCxnSpPr>
            <a:cxnSpLocks/>
          </p:cNvCxnSpPr>
          <p:nvPr/>
        </p:nvCxnSpPr>
        <p:spPr>
          <a:xfrm flipH="1">
            <a:off x="6344291" y="1326981"/>
            <a:ext cx="375978"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A5A5D5C-525B-AFA0-2355-D68086C211CB}"/>
                  </a:ext>
                </a:extLst>
              </p:cNvPr>
              <p:cNvSpPr txBox="1"/>
              <p:nvPr/>
            </p:nvSpPr>
            <p:spPr>
              <a:xfrm>
                <a:off x="7437517" y="2474965"/>
                <a:ext cx="46435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solidFill>
                                <a:schemeClr val="tx2">
                                  <a:lumMod val="50000"/>
                                </a:schemeClr>
                              </a:solidFill>
                              <a:latin typeface="Cambria Math" panose="02040503050406030204" pitchFamily="18" charset="0"/>
                              <a:ea typeface="Cambria Math" panose="02040503050406030204" pitchFamily="18" charset="0"/>
                            </a:rPr>
                          </m:ctrlPr>
                        </m:sSubPr>
                        <m:e>
                          <m:r>
                            <a:rPr lang="en-IN" i="1">
                              <a:solidFill>
                                <a:schemeClr val="tx2">
                                  <a:lumMod val="50000"/>
                                </a:schemeClr>
                              </a:solidFill>
                              <a:latin typeface="Cambria Math" panose="02040503050406030204" pitchFamily="18" charset="0"/>
                              <a:ea typeface="Cambria Math" panose="02040503050406030204" pitchFamily="18" charset="0"/>
                            </a:rPr>
                            <m:t>𝜌</m:t>
                          </m:r>
                        </m:e>
                        <m:sub>
                          <m:r>
                            <a:rPr lang="en-US" b="0" i="1" smtClean="0">
                              <a:solidFill>
                                <a:schemeClr val="tx2">
                                  <a:lumMod val="50000"/>
                                </a:schemeClr>
                              </a:solidFill>
                              <a:latin typeface="Cambria Math" panose="02040503050406030204" pitchFamily="18" charset="0"/>
                              <a:ea typeface="Cambria Math" panose="02040503050406030204" pitchFamily="18" charset="0"/>
                            </a:rPr>
                            <m:t>𝑁𝐹𝑊</m:t>
                          </m:r>
                        </m:sub>
                      </m:sSub>
                    </m:oMath>
                  </m:oMathPara>
                </a14:m>
                <a:endParaRPr lang="en-IN" dirty="0">
                  <a:solidFill>
                    <a:schemeClr val="tx2">
                      <a:lumMod val="50000"/>
                    </a:schemeClr>
                  </a:solidFill>
                </a:endParaRPr>
              </a:p>
            </p:txBody>
          </p:sp>
        </mc:Choice>
        <mc:Fallback xmlns="">
          <p:sp>
            <p:nvSpPr>
              <p:cNvPr id="34" name="TextBox 33">
                <a:extLst>
                  <a:ext uri="{FF2B5EF4-FFF2-40B4-BE49-F238E27FC236}">
                    <a16:creationId xmlns:a16="http://schemas.microsoft.com/office/drawing/2014/main" id="{4A5A5D5C-525B-AFA0-2355-D68086C211CB}"/>
                  </a:ext>
                </a:extLst>
              </p:cNvPr>
              <p:cNvSpPr txBox="1">
                <a:spLocks noRot="1" noChangeAspect="1" noMove="1" noResize="1" noEditPoints="1" noAdjustHandles="1" noChangeArrowheads="1" noChangeShapeType="1" noTextEdit="1"/>
              </p:cNvSpPr>
              <p:nvPr/>
            </p:nvSpPr>
            <p:spPr>
              <a:xfrm>
                <a:off x="7437517" y="2474965"/>
                <a:ext cx="464358" cy="215444"/>
              </a:xfrm>
              <a:prstGeom prst="rect">
                <a:avLst/>
              </a:prstGeom>
              <a:blipFill>
                <a:blip r:embed="rId9"/>
                <a:stretch>
                  <a:fillRect l="-7895" b="-25714"/>
                </a:stretch>
              </a:blipFill>
            </p:spPr>
            <p:txBody>
              <a:bodyPr/>
              <a:lstStyle/>
              <a:p>
                <a:r>
                  <a:rPr lang="en-IN">
                    <a:noFill/>
                  </a:rPr>
                  <a:t> </a:t>
                </a:r>
              </a:p>
            </p:txBody>
          </p:sp>
        </mc:Fallback>
      </mc:AlternateContent>
      <p:pic>
        <p:nvPicPr>
          <p:cNvPr id="35" name="Picture 10" descr="{&quot;text&quot;:&quot;\\alpha = 3/2&quot;,&quot;color&quot;:&quot;#000000&quot;,&quot;height&quot;:100,&quot;mathType&quot;:&quot;LaTEX&quot;}">
            <a:extLst>
              <a:ext uri="{FF2B5EF4-FFF2-40B4-BE49-F238E27FC236}">
                <a16:creationId xmlns:a16="http://schemas.microsoft.com/office/drawing/2014/main" id="{237CF1ED-6B39-C386-2BBD-DEC69689B81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68737" y="1247487"/>
            <a:ext cx="516554" cy="14886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quot;color&quot;:&quot;#000000&quot;,&quot;mathType&quot;:&quot;LaTEX&quot;,&quot;height&quot;:100,&quot;text&quot;:&quot;\\gamma = 1 \\Rightarrow \\alpha = 7/3&quot;}">
            <a:extLst>
              <a:ext uri="{FF2B5EF4-FFF2-40B4-BE49-F238E27FC236}">
                <a16:creationId xmlns:a16="http://schemas.microsoft.com/office/drawing/2014/main" id="{CF59F62B-859C-D575-637B-24F6292F680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53629" t="-18471" b="1"/>
          <a:stretch>
            <a:fillRect/>
          </a:stretch>
        </p:blipFill>
        <p:spPr bwMode="auto">
          <a:xfrm>
            <a:off x="6595250" y="866720"/>
            <a:ext cx="516554" cy="178341"/>
          </a:xfrm>
          <a:prstGeom prst="rect">
            <a:avLst/>
          </a:prstGeom>
          <a:noFill/>
          <a:extLst>
            <a:ext uri="{909E8E84-426E-40DD-AFC4-6F175D3DCCD1}">
              <a14:hiddenFill xmlns:a14="http://schemas.microsoft.com/office/drawing/2010/main">
                <a:solidFill>
                  <a:srgbClr val="FFFFFF"/>
                </a:solidFill>
              </a14:hiddenFill>
            </a:ext>
          </a:extLst>
        </p:spPr>
      </p:pic>
      <p:cxnSp>
        <p:nvCxnSpPr>
          <p:cNvPr id="37" name="Straight Arrow Connector 36">
            <a:extLst>
              <a:ext uri="{FF2B5EF4-FFF2-40B4-BE49-F238E27FC236}">
                <a16:creationId xmlns:a16="http://schemas.microsoft.com/office/drawing/2014/main" id="{119A34F5-ADC7-D936-BB1B-D9CF157CB05E}"/>
              </a:ext>
            </a:extLst>
          </p:cNvPr>
          <p:cNvCxnSpPr>
            <a:cxnSpLocks/>
          </p:cNvCxnSpPr>
          <p:nvPr/>
        </p:nvCxnSpPr>
        <p:spPr>
          <a:xfrm flipV="1">
            <a:off x="6487582" y="1834257"/>
            <a:ext cx="0" cy="237105"/>
          </a:xfrm>
          <a:prstGeom prst="straightConnector1">
            <a:avLst/>
          </a:prstGeom>
          <a:ln>
            <a:solidFill>
              <a:srgbClr val="D818CA"/>
            </a:solidFill>
            <a:tailEnd type="triangle"/>
          </a:ln>
        </p:spPr>
        <p:style>
          <a:lnRef idx="2">
            <a:schemeClr val="accent1"/>
          </a:lnRef>
          <a:fillRef idx="0">
            <a:schemeClr val="accent1"/>
          </a:fillRef>
          <a:effectRef idx="1">
            <a:schemeClr val="accent1"/>
          </a:effectRef>
          <a:fontRef idx="minor">
            <a:schemeClr val="tx1"/>
          </a:fontRef>
        </p:style>
      </p:cxnSp>
      <p:pic>
        <p:nvPicPr>
          <p:cNvPr id="38" name="Picture 2" descr="{&quot;text&quot;:&quot;\\langle\\sigma v\\rangle \\neq 0&quot;,&quot;mathType&quot;:&quot;LaTEX&quot;,&quot;color&quot;:&quot;#000000&quot;,&quot;height&quot;:30}">
            <a:extLst>
              <a:ext uri="{FF2B5EF4-FFF2-40B4-BE49-F238E27FC236}">
                <a16:creationId xmlns:a16="http://schemas.microsoft.com/office/drawing/2014/main" id="{B96BE048-22A1-58F2-9C6D-04436ECB9D0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29918" y="2117342"/>
            <a:ext cx="636314" cy="16561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D592F63A-9E69-7E7E-CF1D-1BE0CF572376}"/>
                  </a:ext>
                </a:extLst>
              </p:cNvPr>
              <p:cNvSpPr txBox="1"/>
              <p:nvPr/>
            </p:nvSpPr>
            <p:spPr>
              <a:xfrm>
                <a:off x="1192572" y="4165542"/>
                <a:ext cx="5230530" cy="292388"/>
              </a:xfrm>
              <a:prstGeom prst="rect">
                <a:avLst/>
              </a:prstGeom>
              <a:noFill/>
            </p:spPr>
            <p:txBody>
              <a:bodyPr wrap="square">
                <a:spAutoFit/>
              </a:bodyPr>
              <a:lstStyle/>
              <a:p>
                <a:r>
                  <a:rPr lang="en-US" sz="1300" dirty="0">
                    <a:solidFill>
                      <a:schemeClr val="tx1"/>
                    </a:solidFill>
                    <a:latin typeface="Montserrat Medium" panose="00000600000000000000" pitchFamily="2" charset="0"/>
                  </a:rPr>
                  <a:t> velocity average annihilation cross section (</a:t>
                </a:r>
                <a14:m>
                  <m:oMath xmlns:m="http://schemas.openxmlformats.org/officeDocument/2006/math">
                    <m:sSup>
                      <m:sSupPr>
                        <m:ctrlPr>
                          <a:rPr lang="en-US" sz="1300" i="1">
                            <a:solidFill>
                              <a:schemeClr val="tx1"/>
                            </a:solidFill>
                            <a:latin typeface="Cambria Math" panose="02040503050406030204" pitchFamily="18" charset="0"/>
                          </a:rPr>
                        </m:ctrlPr>
                      </m:sSupPr>
                      <m:e>
                        <m:r>
                          <a:rPr lang="en-US" sz="1300" i="1">
                            <a:solidFill>
                              <a:schemeClr val="tx1"/>
                            </a:solidFill>
                            <a:latin typeface="Cambria Math" panose="02040503050406030204" pitchFamily="18" charset="0"/>
                          </a:rPr>
                          <m:t>10</m:t>
                        </m:r>
                      </m:e>
                      <m:sup>
                        <m:r>
                          <a:rPr lang="en-US" sz="1300" i="1">
                            <a:solidFill>
                              <a:schemeClr val="tx1"/>
                            </a:solidFill>
                            <a:latin typeface="Cambria Math" panose="02040503050406030204" pitchFamily="18" charset="0"/>
                          </a:rPr>
                          <m:t>−</m:t>
                        </m:r>
                        <m:r>
                          <a:rPr lang="en-US" sz="1300" i="1">
                            <a:solidFill>
                              <a:schemeClr val="tx1"/>
                            </a:solidFill>
                            <a:latin typeface="Cambria Math" panose="02040503050406030204" pitchFamily="18" charset="0"/>
                          </a:rPr>
                          <m:t>26</m:t>
                        </m:r>
                      </m:sup>
                    </m:sSup>
                    <m:sSup>
                      <m:sSupPr>
                        <m:ctrlPr>
                          <a:rPr lang="en-US" sz="1300" i="1">
                            <a:solidFill>
                              <a:schemeClr val="tx1"/>
                            </a:solidFill>
                            <a:latin typeface="Cambria Math" panose="02040503050406030204" pitchFamily="18" charset="0"/>
                          </a:rPr>
                        </m:ctrlPr>
                      </m:sSupPr>
                      <m:e>
                        <m:r>
                          <a:rPr lang="en-US" sz="1300" i="1">
                            <a:solidFill>
                              <a:schemeClr val="tx1"/>
                            </a:solidFill>
                            <a:latin typeface="Cambria Math" panose="02040503050406030204" pitchFamily="18" charset="0"/>
                          </a:rPr>
                          <m:t> </m:t>
                        </m:r>
                        <m:r>
                          <a:rPr lang="en-US" sz="1300" i="1">
                            <a:solidFill>
                              <a:schemeClr val="tx1"/>
                            </a:solidFill>
                            <a:latin typeface="Cambria Math" panose="02040503050406030204" pitchFamily="18" charset="0"/>
                          </a:rPr>
                          <m:t>𝑐𝑚</m:t>
                        </m:r>
                      </m:e>
                      <m:sup>
                        <m:r>
                          <a:rPr lang="en-US" sz="1300" i="1">
                            <a:solidFill>
                              <a:schemeClr val="tx1"/>
                            </a:solidFill>
                            <a:latin typeface="Cambria Math" panose="02040503050406030204" pitchFamily="18" charset="0"/>
                          </a:rPr>
                          <m:t>3</m:t>
                        </m:r>
                      </m:sup>
                    </m:sSup>
                    <m:r>
                      <a:rPr lang="en-US" sz="1300" i="1">
                        <a:solidFill>
                          <a:schemeClr val="tx1"/>
                        </a:solidFill>
                        <a:latin typeface="Cambria Math" panose="02040503050406030204" pitchFamily="18" charset="0"/>
                      </a:rPr>
                      <m:t>/</m:t>
                    </m:r>
                    <m:r>
                      <a:rPr lang="en-US" sz="1300" i="1">
                        <a:solidFill>
                          <a:schemeClr val="tx1"/>
                        </a:solidFill>
                        <a:latin typeface="Cambria Math" panose="02040503050406030204" pitchFamily="18" charset="0"/>
                      </a:rPr>
                      <m:t>𝑠</m:t>
                    </m:r>
                  </m:oMath>
                </a14:m>
                <a:r>
                  <a:rPr lang="en-US" sz="1300" dirty="0">
                    <a:solidFill>
                      <a:schemeClr val="tx1"/>
                    </a:solidFill>
                    <a:latin typeface="Montserrat Medium" panose="00000600000000000000" pitchFamily="2" charset="0"/>
                  </a:rPr>
                  <a:t>)</a:t>
                </a:r>
                <a:endParaRPr lang="en-IN" sz="1300" dirty="0">
                  <a:latin typeface="Montserrat Medium" panose="00000600000000000000" pitchFamily="2" charset="0"/>
                </a:endParaRPr>
              </a:p>
            </p:txBody>
          </p:sp>
        </mc:Choice>
        <mc:Fallback xmlns="">
          <p:sp>
            <p:nvSpPr>
              <p:cNvPr id="40" name="TextBox 39">
                <a:extLst>
                  <a:ext uri="{FF2B5EF4-FFF2-40B4-BE49-F238E27FC236}">
                    <a16:creationId xmlns:a16="http://schemas.microsoft.com/office/drawing/2014/main" id="{D592F63A-9E69-7E7E-CF1D-1BE0CF572376}"/>
                  </a:ext>
                </a:extLst>
              </p:cNvPr>
              <p:cNvSpPr txBox="1">
                <a:spLocks noRot="1" noChangeAspect="1" noMove="1" noResize="1" noEditPoints="1" noAdjustHandles="1" noChangeArrowheads="1" noChangeShapeType="1" noTextEdit="1"/>
              </p:cNvSpPr>
              <p:nvPr/>
            </p:nvSpPr>
            <p:spPr>
              <a:xfrm>
                <a:off x="1192572" y="4165542"/>
                <a:ext cx="5230530" cy="292388"/>
              </a:xfrm>
              <a:prstGeom prst="rect">
                <a:avLst/>
              </a:prstGeom>
              <a:blipFill>
                <a:blip r:embed="rId13"/>
                <a:stretch>
                  <a:fillRect b="-18750"/>
                </a:stretch>
              </a:blipFill>
            </p:spPr>
            <p:txBody>
              <a:bodyPr/>
              <a:lstStyle/>
              <a:p>
                <a:r>
                  <a:rPr lang="en-IN">
                    <a:noFill/>
                  </a:rPr>
                  <a:t> </a:t>
                </a:r>
              </a:p>
            </p:txBody>
          </p:sp>
        </mc:Fallback>
      </mc:AlternateContent>
    </p:spTree>
    <p:extLst>
      <p:ext uri="{BB962C8B-B14F-4D97-AF65-F5344CB8AC3E}">
        <p14:creationId xmlns:p14="http://schemas.microsoft.com/office/powerpoint/2010/main" val="342600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2B23D61A-946E-7FB5-D3A5-BC02E477DDDF}"/>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6E29BF0E-EC49-7054-1810-BE66CD8A8C25}"/>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Dark Matter Density Profile</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24E9DF84-8DB8-1D1D-F7BD-A92F4C3F9141}"/>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6</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mc:AlternateContent xmlns:mc="http://schemas.openxmlformats.org/markup-compatibility/2006" xmlns:a14="http://schemas.microsoft.com/office/drawing/2010/main">
        <mc:Choice Requires="a14">
          <p:sp>
            <p:nvSpPr>
              <p:cNvPr id="7" name="Subtitle 6">
                <a:extLst>
                  <a:ext uri="{FF2B5EF4-FFF2-40B4-BE49-F238E27FC236}">
                    <a16:creationId xmlns:a16="http://schemas.microsoft.com/office/drawing/2014/main" id="{328F3597-43BE-58D8-CCA1-ADEDB8BD90DA}"/>
                  </a:ext>
                </a:extLst>
              </p:cNvPr>
              <p:cNvSpPr>
                <a:spLocks noGrp="1"/>
              </p:cNvSpPr>
              <p:nvPr>
                <p:ph type="subTitle" idx="4"/>
              </p:nvPr>
            </p:nvSpPr>
            <p:spPr>
              <a:xfrm>
                <a:off x="383351" y="1084029"/>
                <a:ext cx="4924628" cy="3250077"/>
              </a:xfrm>
            </p:spPr>
            <p:txBody>
              <a:bodyPr/>
              <a:lstStyle/>
              <a:p>
                <a:pPr fontAlgn="base"/>
                <a:r>
                  <a:rPr lang="en-US" sz="1300" dirty="0">
                    <a:solidFill>
                      <a:schemeClr val="tx1"/>
                    </a:solidFill>
                    <a:latin typeface="Montserrat Medium" panose="00000600000000000000" pitchFamily="2" charset="0"/>
                  </a:rPr>
                  <a:t>Normalization </a:t>
                </a:r>
                <a14:m>
                  <m:oMath xmlns:m="http://schemas.openxmlformats.org/officeDocument/2006/math">
                    <m:r>
                      <a:rPr lang="el-GR" sz="1300" i="1" dirty="0">
                        <a:solidFill>
                          <a:schemeClr val="tx1"/>
                        </a:solidFill>
                        <a:latin typeface="Cambria Math" panose="02040503050406030204" pitchFamily="18" charset="0"/>
                        <a:cs typeface="Calibri" panose="020F0502020204030204" pitchFamily="34" charset="0"/>
                      </a:rPr>
                      <m:t>𝜌</m:t>
                    </m:r>
                    <m:r>
                      <a:rPr lang="en-US" sz="1300" i="1" dirty="0">
                        <a:solidFill>
                          <a:schemeClr val="tx1"/>
                        </a:solidFill>
                        <a:latin typeface="Cambria Math" panose="02040503050406030204" pitchFamily="18" charset="0"/>
                        <a:cs typeface="Calibri" panose="020F0502020204030204" pitchFamily="34" charset="0"/>
                      </a:rPr>
                      <m:t>’(</m:t>
                    </m:r>
                    <m:r>
                      <a:rPr lang="en-US" sz="1300" i="1" dirty="0">
                        <a:solidFill>
                          <a:schemeClr val="tx1"/>
                        </a:solidFill>
                        <a:latin typeface="Cambria Math" panose="02040503050406030204" pitchFamily="18" charset="0"/>
                        <a:cs typeface="Calibri" panose="020F0502020204030204" pitchFamily="34" charset="0"/>
                      </a:rPr>
                      <m:t>𝑟</m:t>
                    </m:r>
                    <m:r>
                      <a:rPr lang="en-US" sz="1300" i="1" dirty="0">
                        <a:solidFill>
                          <a:schemeClr val="tx1"/>
                        </a:solidFill>
                        <a:latin typeface="Cambria Math" panose="02040503050406030204" pitchFamily="18" charset="0"/>
                        <a:cs typeface="Calibri" panose="020F0502020204030204" pitchFamily="34" charset="0"/>
                      </a:rPr>
                      <m:t>)</m:t>
                    </m:r>
                  </m:oMath>
                </a14:m>
                <a:r>
                  <a:rPr lang="en-US" sz="1300" dirty="0">
                    <a:solidFill>
                      <a:schemeClr val="tx1"/>
                    </a:solidFill>
                    <a:latin typeface="Montserrat Medium" panose="00000600000000000000" pitchFamily="2" charset="0"/>
                  </a:rPr>
                  <a:t> via                                                         </a:t>
                </a:r>
              </a:p>
              <a:p>
                <a:pPr marL="114300" indent="0" fontAlgn="base">
                  <a:buNone/>
                </a:pPr>
                <a:endParaRPr lang="en-US" sz="1300" dirty="0">
                  <a:solidFill>
                    <a:schemeClr val="tx1"/>
                  </a:solidFill>
                  <a:latin typeface="Montserrat Medium" panose="00000600000000000000" pitchFamily="2" charset="0"/>
                </a:endParaRPr>
              </a:p>
              <a:p>
                <a:pPr marL="114300" indent="0" fontAlgn="base">
                  <a:buNone/>
                </a:pPr>
                <a:r>
                  <a:rPr lang="en-US" sz="1300" dirty="0">
                    <a:solidFill>
                      <a:schemeClr val="tx1"/>
                    </a:solidFill>
                    <a:latin typeface="Montserrat Medium" panose="00000600000000000000" pitchFamily="2" charset="0"/>
                  </a:rPr>
                  <a:t>       radius of  the influence of the BH,                        </a:t>
                </a:r>
              </a:p>
              <a:p>
                <a:pPr marL="114300" indent="0" fontAlgn="base">
                  <a:buNone/>
                </a:pPr>
                <a:r>
                  <a:rPr lang="en-US" sz="1300" dirty="0">
                    <a:solidFill>
                      <a:schemeClr val="tx1"/>
                    </a:solidFill>
                    <a:latin typeface="Montserrat Medium" panose="00000600000000000000" pitchFamily="2" charset="0"/>
                  </a:rPr>
                  <a:t>       and</a:t>
                </a:r>
              </a:p>
              <a:p>
                <a:pPr marL="114300" indent="0" fontAlgn="base">
                  <a:buNone/>
                </a:pPr>
                <a:endParaRPr lang="en-US" b="0" i="0" u="none" strike="noStrike" dirty="0">
                  <a:solidFill>
                    <a:srgbClr val="000000"/>
                  </a:solidFill>
                  <a:effectLst/>
                  <a:latin typeface="Montserrat Medium" panose="00000600000000000000" pitchFamily="2" charset="0"/>
                </a:endParaRPr>
              </a:p>
              <a:p>
                <a:pPr fontAlgn="base"/>
                <a:r>
                  <a:rPr lang="en-US" sz="1300" b="0" i="0" u="none" strike="noStrike" dirty="0">
                    <a:solidFill>
                      <a:srgbClr val="000000"/>
                    </a:solidFill>
                    <a:effectLst/>
                    <a:latin typeface="Montserrat Medium" panose="00000600000000000000" pitchFamily="2" charset="0"/>
                  </a:rPr>
                  <a:t>Outside of the spike radius, NFW density profile </a:t>
                </a:r>
                <a:r>
                  <a:rPr lang="en-US" sz="1200" b="0" i="0" u="none" strike="noStrike" dirty="0">
                    <a:solidFill>
                      <a:srgbClr val="0000FF"/>
                    </a:solidFill>
                    <a:effectLst/>
                    <a:latin typeface="Montserrat Medium" panose="00000600000000000000" pitchFamily="2" charset="0"/>
                  </a:rPr>
                  <a:t>(Navarro, Frenk &amp; White, APJ 1996)</a:t>
                </a:r>
              </a:p>
              <a:p>
                <a:pPr fontAlgn="base"/>
                <a:endParaRPr lang="en-US" sz="1200" dirty="0">
                  <a:solidFill>
                    <a:srgbClr val="0000FF"/>
                  </a:solidFill>
                  <a:latin typeface="Montserrat Medium" panose="00000600000000000000" pitchFamily="2" charset="0"/>
                </a:endParaRPr>
              </a:p>
              <a:p>
                <a:pPr fontAlgn="base"/>
                <a:endParaRPr lang="en-US" sz="1200" b="0" i="0" u="none" strike="noStrike" dirty="0">
                  <a:solidFill>
                    <a:srgbClr val="0000FF"/>
                  </a:solidFill>
                  <a:effectLst/>
                  <a:latin typeface="Montserrat Medium" panose="00000600000000000000" pitchFamily="2" charset="0"/>
                </a:endParaRPr>
              </a:p>
              <a:p>
                <a:pPr fontAlgn="base"/>
                <a:endParaRPr lang="en-US" sz="1200" dirty="0">
                  <a:solidFill>
                    <a:srgbClr val="0000FF"/>
                  </a:solidFill>
                  <a:latin typeface="Montserrat Medium" panose="00000600000000000000" pitchFamily="2" charset="0"/>
                </a:endParaRPr>
              </a:p>
              <a:p>
                <a:r>
                  <a:rPr lang="en-US" sz="1300" dirty="0">
                    <a:latin typeface="Montserrat Medium" panose="00000600000000000000" pitchFamily="2" charset="0"/>
                  </a:rPr>
                  <a:t>The attenuation of the photon fluxes produced at the distance </a:t>
                </a:r>
                <a14:m>
                  <m:oMath xmlns:m="http://schemas.openxmlformats.org/officeDocument/2006/math">
                    <m:sSub>
                      <m:sSubPr>
                        <m:ctrlPr>
                          <a:rPr lang="en-US" sz="1300" i="1" dirty="0" smtClean="0">
                            <a:latin typeface="Cambria Math" panose="02040503050406030204" pitchFamily="18" charset="0"/>
                          </a:rPr>
                        </m:ctrlPr>
                      </m:sSubPr>
                      <m:e>
                        <m:r>
                          <a:rPr lang="en-US" sz="1300" i="1" dirty="0">
                            <a:latin typeface="Cambria Math" panose="02040503050406030204" pitchFamily="18" charset="0"/>
                          </a:rPr>
                          <m:t>𝑅</m:t>
                        </m:r>
                      </m:e>
                      <m:sub>
                        <m:r>
                          <a:rPr lang="en-US" sz="1300" i="1" dirty="0">
                            <a:latin typeface="Cambria Math" panose="02040503050406030204" pitchFamily="18" charset="0"/>
                          </a:rPr>
                          <m:t>𝑒𝑚</m:t>
                        </m:r>
                      </m:sub>
                    </m:sSub>
                  </m:oMath>
                </a14:m>
                <a:r>
                  <a:rPr lang="en-US" sz="1300" dirty="0">
                    <a:latin typeface="Montserrat Medium" panose="00000600000000000000" pitchFamily="2" charset="0"/>
                  </a:rPr>
                  <a:t> from the BH can be described by</a:t>
                </a:r>
                <a:endParaRPr lang="en-US" sz="1300" dirty="0">
                  <a:solidFill>
                    <a:srgbClr val="0000FF"/>
                  </a:solidFill>
                  <a:latin typeface="Montserrat Medium" panose="00000600000000000000" pitchFamily="2" charset="0"/>
                </a:endParaRPr>
              </a:p>
              <a:p>
                <a:pPr marL="114300" indent="0" fontAlgn="base">
                  <a:buNone/>
                </a:pPr>
                <a:endParaRPr lang="en-US" sz="1200" dirty="0">
                  <a:solidFill>
                    <a:srgbClr val="0000FF"/>
                  </a:solidFill>
                  <a:latin typeface="Montserrat Medium" panose="00000600000000000000" pitchFamily="2" charset="0"/>
                </a:endParaRPr>
              </a:p>
              <a:p>
                <a:pPr marL="114300" indent="0" fontAlgn="base">
                  <a:buNone/>
                </a:pPr>
                <a:endParaRPr lang="en-US" sz="1200" dirty="0">
                  <a:solidFill>
                    <a:schemeClr val="tx1"/>
                  </a:solidFill>
                  <a:latin typeface="Montserrat Medium" panose="00000600000000000000" pitchFamily="2" charset="0"/>
                </a:endParaRPr>
              </a:p>
              <a:p>
                <a:pPr fontAlgn="base"/>
                <a:endParaRPr lang="en-US" sz="1200" dirty="0">
                  <a:solidFill>
                    <a:schemeClr val="tx1"/>
                  </a:solidFill>
                  <a:latin typeface="Montserrat Medium" panose="00000600000000000000" pitchFamily="2" charset="0"/>
                </a:endParaRPr>
              </a:p>
              <a:p>
                <a:pPr fontAlgn="base"/>
                <a:r>
                  <a:rPr lang="en-US" sz="1300" dirty="0">
                    <a:solidFill>
                      <a:schemeClr val="tx1"/>
                    </a:solidFill>
                    <a:latin typeface="Montserrat Medium" panose="00000600000000000000" pitchFamily="2" charset="0"/>
                  </a:rPr>
                  <a:t>DM column density</a:t>
                </a:r>
              </a:p>
            </p:txBody>
          </p:sp>
        </mc:Choice>
        <mc:Fallback xmlns="">
          <p:sp>
            <p:nvSpPr>
              <p:cNvPr id="7" name="Subtitle 6">
                <a:extLst>
                  <a:ext uri="{FF2B5EF4-FFF2-40B4-BE49-F238E27FC236}">
                    <a16:creationId xmlns:a16="http://schemas.microsoft.com/office/drawing/2014/main" id="{328F3597-43BE-58D8-CCA1-ADEDB8BD90DA}"/>
                  </a:ext>
                </a:extLst>
              </p:cNvPr>
              <p:cNvSpPr>
                <a:spLocks noGrp="1" noRot="1" noChangeAspect="1" noMove="1" noResize="1" noEditPoints="1" noAdjustHandles="1" noChangeArrowheads="1" noChangeShapeType="1" noTextEdit="1"/>
              </p:cNvSpPr>
              <p:nvPr>
                <p:ph type="subTitle" idx="4"/>
              </p:nvPr>
            </p:nvSpPr>
            <p:spPr>
              <a:xfrm>
                <a:off x="383351" y="1084029"/>
                <a:ext cx="4924628" cy="3250077"/>
              </a:xfrm>
              <a:blipFill>
                <a:blip r:embed="rId3"/>
                <a:stretch>
                  <a:fillRect r="-2351" b="-563"/>
                </a:stretch>
              </a:blipFill>
            </p:spPr>
            <p:txBody>
              <a:bodyPr/>
              <a:lstStyle/>
              <a:p>
                <a:r>
                  <a:rPr lang="en-IN">
                    <a:noFill/>
                  </a:rPr>
                  <a:t> </a:t>
                </a:r>
              </a:p>
            </p:txBody>
          </p:sp>
        </mc:Fallback>
      </mc:AlternateContent>
      <p:pic>
        <p:nvPicPr>
          <p:cNvPr id="2050" name="Picture 2" descr="{&quot;text&quot;:&quot;\\rho_{DM}(r) = \\rho_0(r/r_0)^{-\\gamma} \\big(1+\\frac{r}{r_0}\\big)^{\\gamma -3} ~~~~{\\rm if}~  r\\geq R_{sp}&quot;,&quot;height&quot;:100,&quot;color&quot;:&quot;#000000&quot;,&quot;mathType&quot;:&quot;LaTEX&quot;}">
            <a:extLst>
              <a:ext uri="{FF2B5EF4-FFF2-40B4-BE49-F238E27FC236}">
                <a16:creationId xmlns:a16="http://schemas.microsoft.com/office/drawing/2014/main" id="{D4375E91-79E4-4C73-6DC0-848A70A2A6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7545" y="2683543"/>
            <a:ext cx="3259846" cy="2541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7309560-D1B5-D5E8-2189-40FAAFF03353}"/>
              </a:ext>
            </a:extLst>
          </p:cNvPr>
          <p:cNvPicPr>
            <a:picLocks noChangeAspect="1"/>
          </p:cNvPicPr>
          <p:nvPr/>
        </p:nvPicPr>
        <p:blipFill>
          <a:blip r:embed="rId5"/>
          <a:stretch>
            <a:fillRect/>
          </a:stretch>
        </p:blipFill>
        <p:spPr>
          <a:xfrm>
            <a:off x="5549272" y="3438961"/>
            <a:ext cx="3327400" cy="1218812"/>
          </a:xfrm>
          <a:prstGeom prst="rect">
            <a:avLst/>
          </a:prstGeom>
        </p:spPr>
      </p:pic>
      <p:sp>
        <p:nvSpPr>
          <p:cNvPr id="6" name="Google Shape;528;p55">
            <a:extLst>
              <a:ext uri="{FF2B5EF4-FFF2-40B4-BE49-F238E27FC236}">
                <a16:creationId xmlns:a16="http://schemas.microsoft.com/office/drawing/2014/main" id="{3FBDA229-852C-392B-1CAB-5A119EEB2E72}"/>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1036" name="Picture 12" descr="{&quot;text&quot;:&quot;\\int_{r_{min}}^{r_{max}} 4 \\pi \\rho^\\prime (r) r^2 dr \\approx M_{BH}&quot;,&quot;color&quot;:&quot;#000000&quot;,&quot;height&quot;:100,&quot;mathType&quot;:&quot;LaTEX&quot;}">
            <a:extLst>
              <a:ext uri="{FF2B5EF4-FFF2-40B4-BE49-F238E27FC236}">
                <a16:creationId xmlns:a16="http://schemas.microsoft.com/office/drawing/2014/main" id="{1D45BA09-88CE-4823-6156-B715ED0AB3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4909" y="1171725"/>
            <a:ext cx="1856039" cy="22335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quot;color&quot;:&quot;#000000&quot;,&quot;height&quot;:100,&quot;text&quot;:&quot;r_{min} = 4R_S&quot;,&quot;mathType&quot;:&quot;LaTEX&quot;}">
            <a:extLst>
              <a:ext uri="{FF2B5EF4-FFF2-40B4-BE49-F238E27FC236}">
                <a16:creationId xmlns:a16="http://schemas.microsoft.com/office/drawing/2014/main" id="{E23838C0-5864-5176-DF92-BA759A89D7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5544" y="1802544"/>
            <a:ext cx="776018" cy="13310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quot;text&quot;:&quot;r_{max} = 10^5R_S&quot;,&quot;color&quot;:&quot;#000000&quot;,&quot;height&quot;:100,&quot;mathType&quot;:&quot;LaTEX&quot;}">
            <a:extLst>
              <a:ext uri="{FF2B5EF4-FFF2-40B4-BE49-F238E27FC236}">
                <a16:creationId xmlns:a16="http://schemas.microsoft.com/office/drawing/2014/main" id="{9E5C822B-B79B-2414-20BA-CCF59B795C2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5045" y="1579017"/>
            <a:ext cx="935633" cy="1607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quot;text&quot;:&quot;\\Sigma_\\chi = \\int_{R_{em}}^\\infty dr \\rho_\\chi (r)&quot;,&quot;mathType&quot;:&quot;LaTEX&quot;,&quot;color&quot;:&quot;#1d1b1b&quot;,&quot;height&quot;:70}">
            <a:extLst>
              <a:ext uri="{FF2B5EF4-FFF2-40B4-BE49-F238E27FC236}">
                <a16:creationId xmlns:a16="http://schemas.microsoft.com/office/drawing/2014/main" id="{3177D703-9034-09FF-CC05-911DC3DC806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79124" y="4066776"/>
            <a:ext cx="1320448" cy="21955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quot;mathType&quot;:&quot;LaTEX&quot;,&quot;text&quot;:&quot;\\sigma_{\\nu_\\chi} = \\sigma_0 \\Rightarrow\\phi = \\phi_0e^{-\\sigma_0\\Sigma_\\chi/m_\\chi}&quot;,&quot;height&quot;:100,&quot;color&quot;:&quot;#1d1b1b&quot;}">
            <a:extLst>
              <a:ext uri="{FF2B5EF4-FFF2-40B4-BE49-F238E27FC236}">
                <a16:creationId xmlns:a16="http://schemas.microsoft.com/office/drawing/2014/main" id="{65F6F88A-FF1D-5860-471C-C15D1929DEE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1642" t="4948"/>
          <a:stretch>
            <a:fillRect/>
          </a:stretch>
        </p:blipFill>
        <p:spPr bwMode="auto">
          <a:xfrm>
            <a:off x="2299398" y="3657362"/>
            <a:ext cx="1478290" cy="2457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F416B2F4-7C6B-68F3-F26F-215FF0829C0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93493" y="667118"/>
            <a:ext cx="3580717" cy="2739438"/>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Arrow Connector 22">
            <a:extLst>
              <a:ext uri="{FF2B5EF4-FFF2-40B4-BE49-F238E27FC236}">
                <a16:creationId xmlns:a16="http://schemas.microsoft.com/office/drawing/2014/main" id="{300CB283-F87B-D358-62CE-640194CB999D}"/>
              </a:ext>
            </a:extLst>
          </p:cNvPr>
          <p:cNvCxnSpPr>
            <a:cxnSpLocks/>
          </p:cNvCxnSpPr>
          <p:nvPr/>
        </p:nvCxnSpPr>
        <p:spPr>
          <a:xfrm flipH="1">
            <a:off x="6255047" y="977958"/>
            <a:ext cx="293662" cy="198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AD4B1F30-0654-8BA7-2DB1-22E90125371E}"/>
              </a:ext>
            </a:extLst>
          </p:cNvPr>
          <p:cNvCxnSpPr>
            <a:cxnSpLocks/>
          </p:cNvCxnSpPr>
          <p:nvPr/>
        </p:nvCxnSpPr>
        <p:spPr>
          <a:xfrm flipH="1">
            <a:off x="6344291" y="1326981"/>
            <a:ext cx="375978"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B7FBD60-7F39-AA51-BAF2-EC2D960E9D52}"/>
                  </a:ext>
                </a:extLst>
              </p:cNvPr>
              <p:cNvSpPr txBox="1"/>
              <p:nvPr/>
            </p:nvSpPr>
            <p:spPr>
              <a:xfrm>
                <a:off x="7437517" y="2474965"/>
                <a:ext cx="46435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solidFill>
                                <a:schemeClr val="tx2">
                                  <a:lumMod val="50000"/>
                                </a:schemeClr>
                              </a:solidFill>
                              <a:latin typeface="Cambria Math" panose="02040503050406030204" pitchFamily="18" charset="0"/>
                              <a:ea typeface="Cambria Math" panose="02040503050406030204" pitchFamily="18" charset="0"/>
                            </a:rPr>
                          </m:ctrlPr>
                        </m:sSubPr>
                        <m:e>
                          <m:r>
                            <a:rPr lang="en-IN" i="1">
                              <a:solidFill>
                                <a:schemeClr val="tx2">
                                  <a:lumMod val="50000"/>
                                </a:schemeClr>
                              </a:solidFill>
                              <a:latin typeface="Cambria Math" panose="02040503050406030204" pitchFamily="18" charset="0"/>
                              <a:ea typeface="Cambria Math" panose="02040503050406030204" pitchFamily="18" charset="0"/>
                            </a:rPr>
                            <m:t>𝜌</m:t>
                          </m:r>
                        </m:e>
                        <m:sub>
                          <m:r>
                            <a:rPr lang="en-US" b="0" i="1" smtClean="0">
                              <a:solidFill>
                                <a:schemeClr val="tx2">
                                  <a:lumMod val="50000"/>
                                </a:schemeClr>
                              </a:solidFill>
                              <a:latin typeface="Cambria Math" panose="02040503050406030204" pitchFamily="18" charset="0"/>
                              <a:ea typeface="Cambria Math" panose="02040503050406030204" pitchFamily="18" charset="0"/>
                            </a:rPr>
                            <m:t>𝑁𝐹𝑊</m:t>
                          </m:r>
                        </m:sub>
                      </m:sSub>
                    </m:oMath>
                  </m:oMathPara>
                </a14:m>
                <a:endParaRPr lang="en-IN" dirty="0">
                  <a:solidFill>
                    <a:schemeClr val="tx2">
                      <a:lumMod val="50000"/>
                    </a:schemeClr>
                  </a:solidFill>
                </a:endParaRPr>
              </a:p>
            </p:txBody>
          </p:sp>
        </mc:Choice>
        <mc:Fallback xmlns="">
          <p:sp>
            <p:nvSpPr>
              <p:cNvPr id="25" name="TextBox 24">
                <a:extLst>
                  <a:ext uri="{FF2B5EF4-FFF2-40B4-BE49-F238E27FC236}">
                    <a16:creationId xmlns:a16="http://schemas.microsoft.com/office/drawing/2014/main" id="{2B7FBD60-7F39-AA51-BAF2-EC2D960E9D52}"/>
                  </a:ext>
                </a:extLst>
              </p:cNvPr>
              <p:cNvSpPr txBox="1">
                <a:spLocks noRot="1" noChangeAspect="1" noMove="1" noResize="1" noEditPoints="1" noAdjustHandles="1" noChangeArrowheads="1" noChangeShapeType="1" noTextEdit="1"/>
              </p:cNvSpPr>
              <p:nvPr/>
            </p:nvSpPr>
            <p:spPr>
              <a:xfrm>
                <a:off x="7437517" y="2474965"/>
                <a:ext cx="464358" cy="215444"/>
              </a:xfrm>
              <a:prstGeom prst="rect">
                <a:avLst/>
              </a:prstGeom>
              <a:blipFill>
                <a:blip r:embed="rId12"/>
                <a:stretch>
                  <a:fillRect l="-7895" b="-25714"/>
                </a:stretch>
              </a:blipFill>
            </p:spPr>
            <p:txBody>
              <a:bodyPr/>
              <a:lstStyle/>
              <a:p>
                <a:r>
                  <a:rPr lang="en-IN">
                    <a:noFill/>
                  </a:rPr>
                  <a:t> </a:t>
                </a:r>
              </a:p>
            </p:txBody>
          </p:sp>
        </mc:Fallback>
      </mc:AlternateContent>
      <p:pic>
        <p:nvPicPr>
          <p:cNvPr id="26" name="Picture 10" descr="{&quot;text&quot;:&quot;\\alpha = 3/2&quot;,&quot;color&quot;:&quot;#000000&quot;,&quot;height&quot;:100,&quot;mathType&quot;:&quot;LaTEX&quot;}">
            <a:extLst>
              <a:ext uri="{FF2B5EF4-FFF2-40B4-BE49-F238E27FC236}">
                <a16:creationId xmlns:a16="http://schemas.microsoft.com/office/drawing/2014/main" id="{B6443713-D8D2-E681-90BA-97B3F472EDA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68737" y="1247487"/>
            <a:ext cx="516554" cy="14886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quot;color&quot;:&quot;#000000&quot;,&quot;mathType&quot;:&quot;LaTEX&quot;,&quot;height&quot;:100,&quot;text&quot;:&quot;\\gamma = 1 \\Rightarrow \\alpha = 7/3&quot;}">
            <a:extLst>
              <a:ext uri="{FF2B5EF4-FFF2-40B4-BE49-F238E27FC236}">
                <a16:creationId xmlns:a16="http://schemas.microsoft.com/office/drawing/2014/main" id="{729A5F9E-0B4A-EC3F-54C2-A393D90270FD}"/>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3629" t="-18471" b="1"/>
          <a:stretch>
            <a:fillRect/>
          </a:stretch>
        </p:blipFill>
        <p:spPr bwMode="auto">
          <a:xfrm>
            <a:off x="6595250" y="866720"/>
            <a:ext cx="516554" cy="178341"/>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Arrow Connector 27">
            <a:extLst>
              <a:ext uri="{FF2B5EF4-FFF2-40B4-BE49-F238E27FC236}">
                <a16:creationId xmlns:a16="http://schemas.microsoft.com/office/drawing/2014/main" id="{668E7C18-9E7A-5671-F484-3CD0BF3F8A63}"/>
              </a:ext>
            </a:extLst>
          </p:cNvPr>
          <p:cNvCxnSpPr>
            <a:cxnSpLocks/>
          </p:cNvCxnSpPr>
          <p:nvPr/>
        </p:nvCxnSpPr>
        <p:spPr>
          <a:xfrm flipV="1">
            <a:off x="6487582" y="1834257"/>
            <a:ext cx="0" cy="237105"/>
          </a:xfrm>
          <a:prstGeom prst="straightConnector1">
            <a:avLst/>
          </a:prstGeom>
          <a:ln>
            <a:solidFill>
              <a:srgbClr val="D818CA"/>
            </a:solidFill>
            <a:tailEnd type="triangle"/>
          </a:ln>
        </p:spPr>
        <p:style>
          <a:lnRef idx="2">
            <a:schemeClr val="accent1"/>
          </a:lnRef>
          <a:fillRef idx="0">
            <a:schemeClr val="accent1"/>
          </a:fillRef>
          <a:effectRef idx="1">
            <a:schemeClr val="accent1"/>
          </a:effectRef>
          <a:fontRef idx="minor">
            <a:schemeClr val="tx1"/>
          </a:fontRef>
        </p:style>
      </p:cxnSp>
      <p:pic>
        <p:nvPicPr>
          <p:cNvPr id="29" name="Picture 2" descr="{&quot;text&quot;:&quot;\\langle\\sigma v\\rangle \\neq 0&quot;,&quot;mathType&quot;:&quot;LaTEX&quot;,&quot;color&quot;:&quot;#000000&quot;,&quot;height&quot;:30}">
            <a:extLst>
              <a:ext uri="{FF2B5EF4-FFF2-40B4-BE49-F238E27FC236}">
                <a16:creationId xmlns:a16="http://schemas.microsoft.com/office/drawing/2014/main" id="{9887FE53-B774-0026-710C-93B484FD5D4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29918" y="2117342"/>
            <a:ext cx="636314" cy="165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645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BB8633B8-7058-9003-4598-7C05F92002CC}"/>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534B09AE-C608-972C-241D-360500D122A2}"/>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Methodology</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3EE43534-DDB8-8C08-5137-5B4A26235110}"/>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300" b="0" i="0" u="none" strike="noStrike" kern="0" cap="none" spc="0" normalizeH="0" baseline="0" noProof="0" dirty="0">
                <a:ln>
                  <a:noFill/>
                </a:ln>
                <a:solidFill>
                  <a:srgbClr val="000000"/>
                </a:solidFill>
                <a:effectLst/>
                <a:uLnTx/>
                <a:uFillTx/>
                <a:latin typeface="Montserrat"/>
                <a:sym typeface="Montserrat"/>
              </a:rPr>
              <a:t>7</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2" name="Subtitle 6">
            <a:extLst>
              <a:ext uri="{FF2B5EF4-FFF2-40B4-BE49-F238E27FC236}">
                <a16:creationId xmlns:a16="http://schemas.microsoft.com/office/drawing/2014/main" id="{D265737A-BF85-A474-0FEC-BBE649848B55}"/>
              </a:ext>
            </a:extLst>
          </p:cNvPr>
          <p:cNvSpPr txBox="1">
            <a:spLocks/>
          </p:cNvSpPr>
          <p:nvPr/>
        </p:nvSpPr>
        <p:spPr>
          <a:xfrm>
            <a:off x="267351" y="1035422"/>
            <a:ext cx="8352626" cy="20526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fontAlgn="base">
              <a:spcAft>
                <a:spcPts val="1200"/>
              </a:spcAft>
            </a:pPr>
            <a:r>
              <a:rPr lang="en-US" b="0" i="0" u="none" strike="noStrike" dirty="0">
                <a:solidFill>
                  <a:srgbClr val="000000"/>
                </a:solidFill>
                <a:effectLst/>
                <a:latin typeface="Montserrat Medium" panose="00000600000000000000" pitchFamily="2" charset="0"/>
              </a:rPr>
              <a:t>We define a </a:t>
            </a:r>
            <a:r>
              <a:rPr lang="en-IN" dirty="0">
                <a:latin typeface="Montserrat Medium" panose="00000600000000000000" pitchFamily="2" charset="0"/>
              </a:rPr>
              <a:t>Poisson likelihood</a:t>
            </a:r>
            <a:r>
              <a:rPr lang="en-US" dirty="0">
                <a:latin typeface="Montserrat Medium" panose="00000600000000000000" pitchFamily="2" charset="0"/>
              </a:rPr>
              <a:t> χ² </a:t>
            </a:r>
            <a:endParaRPr lang="en-US" dirty="0">
              <a:solidFill>
                <a:schemeClr val="tx1"/>
              </a:solidFill>
              <a:latin typeface="Montserrat Medium" panose="00000600000000000000" pitchFamily="2" charset="0"/>
            </a:endParaRPr>
          </a:p>
          <a:p>
            <a:pPr marL="114300" indent="0" fontAlgn="base">
              <a:buNone/>
            </a:pPr>
            <a:endParaRPr lang="en-US" dirty="0">
              <a:solidFill>
                <a:schemeClr val="tx1"/>
              </a:solidFill>
              <a:latin typeface="Montserrat Medium" panose="00000600000000000000" pitchFamily="2" charset="0"/>
            </a:endParaRPr>
          </a:p>
          <a:p>
            <a:pPr marL="114300" indent="0" fontAlgn="base">
              <a:buNone/>
            </a:pPr>
            <a:r>
              <a:rPr lang="en-US" dirty="0">
                <a:solidFill>
                  <a:schemeClr val="tx1"/>
                </a:solidFill>
                <a:latin typeface="Montserrat Medium" panose="00000600000000000000" pitchFamily="2" charset="0"/>
              </a:rPr>
              <a:t>        </a:t>
            </a:r>
          </a:p>
          <a:p>
            <a:pPr marL="114300" indent="0" fontAlgn="base">
              <a:buNone/>
            </a:pPr>
            <a:r>
              <a:rPr lang="en-US" dirty="0">
                <a:solidFill>
                  <a:schemeClr val="tx1"/>
                </a:solidFill>
                <a:latin typeface="Montserrat Medium" panose="00000600000000000000" pitchFamily="2" charset="0"/>
              </a:rPr>
              <a:t>        where                          and                             ,  for                          and  for </a:t>
            </a:r>
          </a:p>
          <a:p>
            <a:pPr marL="114300" indent="0" fontAlgn="base">
              <a:buNone/>
            </a:pPr>
            <a:endParaRPr lang="en-US" dirty="0">
              <a:solidFill>
                <a:schemeClr val="tx1"/>
              </a:solidFill>
              <a:latin typeface="Montserrat Medium" panose="00000600000000000000" pitchFamily="2" charset="0"/>
            </a:endParaRPr>
          </a:p>
          <a:p>
            <a:pPr fontAlgn="base"/>
            <a:r>
              <a:rPr lang="en-US" dirty="0">
                <a:solidFill>
                  <a:schemeClr val="tx1"/>
                </a:solidFill>
                <a:latin typeface="Montserrat Medium" panose="00000600000000000000" pitchFamily="2" charset="0"/>
              </a:rPr>
              <a:t>For stacking analysis</a:t>
            </a:r>
            <a:r>
              <a:rPr lang="en-US" b="1" dirty="0">
                <a:solidFill>
                  <a:schemeClr val="tx1"/>
                </a:solidFill>
                <a:latin typeface="Montserrat Medium" panose="00000600000000000000" pitchFamily="2" charset="0"/>
              </a:rPr>
              <a:t>: </a:t>
            </a:r>
            <a:r>
              <a:rPr lang="en-US" dirty="0">
                <a:solidFill>
                  <a:schemeClr val="tx1"/>
                </a:solidFill>
                <a:latin typeface="Montserrat Medium" panose="00000600000000000000" pitchFamily="2" charset="0"/>
              </a:rPr>
              <a:t> </a:t>
            </a:r>
          </a:p>
        </p:txBody>
      </p:sp>
      <p:pic>
        <p:nvPicPr>
          <p:cNvPr id="3" name="Picture 2" descr="{&quot;text&quot;:&quot;\\chi^2 = 2\\sum_{i}[N_{i}^{th} - N_{i}^{exp} + N_{i}^{exp} \\ln\\big(\\frac{N_{i}^{exp}}{N_{i}^{th}}\\big)] + 2 \\sum_j N_{i}^{th}&quot;,&quot;height&quot;:100,&quot;mathType&quot;:&quot;LaTEX&quot;,&quot;color&quot;:&quot;#000000&quot;}">
            <a:extLst>
              <a:ext uri="{FF2B5EF4-FFF2-40B4-BE49-F238E27FC236}">
                <a16:creationId xmlns:a16="http://schemas.microsoft.com/office/drawing/2014/main" id="{A3CA607D-E132-597F-BEBA-7DEBF4B28B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6577" y="1446866"/>
            <a:ext cx="3846095" cy="30314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quot;text&quot;:&quot;i, N_i^{exp} \\neq 0&quot;,&quot;height&quot;:50,&quot;mathType&quot;:&quot;LaTEX&quot;,&quot;color&quot;:&quot;#000000&quot;}">
            <a:extLst>
              <a:ext uri="{FF2B5EF4-FFF2-40B4-BE49-F238E27FC236}">
                <a16:creationId xmlns:a16="http://schemas.microsoft.com/office/drawing/2014/main" id="{506F2B3D-1E7D-EFB9-B70D-51CA7C636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9104" y="1914392"/>
            <a:ext cx="1021018" cy="23855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quot;mathType&quot;:&quot;LaTEX&quot;,&quot;height&quot;:50,&quot;text&quot;:&quot;j, N_j^{exp} = 0&quot;,&quot;color&quot;:&quot;#000000&quot;}">
            <a:extLst>
              <a:ext uri="{FF2B5EF4-FFF2-40B4-BE49-F238E27FC236}">
                <a16:creationId xmlns:a16="http://schemas.microsoft.com/office/drawing/2014/main" id="{EEA3E393-1F68-2F25-5651-6F28DA7603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0809" y="1896455"/>
            <a:ext cx="1021018" cy="26451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quot;mathType&quot;:&quot;LaTEX&quot;,&quot;height&quot;:50,&quot;color&quot;:&quot;#000000&quot;,&quot;text&quot;:&quot;\\chi^2_{total} = \\sum_s \\chi^2_{s} ; ~~~~~~~{\\rm where}~s = {\\rm NGC~1068, ~TXS~0506+056,~PKS~1424+240,~NGC~4151}&quot;}">
            <a:extLst>
              <a:ext uri="{FF2B5EF4-FFF2-40B4-BE49-F238E27FC236}">
                <a16:creationId xmlns:a16="http://schemas.microsoft.com/office/drawing/2014/main" id="{5C817A75-3EC0-FE59-0BDA-DB129DB9B5B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8868" t="4235"/>
          <a:stretch>
            <a:fillRect/>
          </a:stretch>
        </p:blipFill>
        <p:spPr bwMode="auto">
          <a:xfrm>
            <a:off x="4218584" y="2356615"/>
            <a:ext cx="4640450" cy="1887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quot;height&quot;:50,&quot;mathType&quot;:&quot;LaTEX&quot;,&quot;text&quot;:&quot;\\chi^2_{total} = \\sum_s \\chi^2_{s} ; &quot;,&quot;color&quot;:&quot;#000000&quot;}">
            <a:extLst>
              <a:ext uri="{FF2B5EF4-FFF2-40B4-BE49-F238E27FC236}">
                <a16:creationId xmlns:a16="http://schemas.microsoft.com/office/drawing/2014/main" id="{17890781-7DC5-E4D9-1D1B-B0967AE1A2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1356" y="2299133"/>
            <a:ext cx="1271087" cy="22698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B4F77AB6-FC13-7721-652B-B464B594AD7D}"/>
                  </a:ext>
                </a:extLst>
              </p:cNvPr>
              <p:cNvGraphicFramePr>
                <a:graphicFrameLocks noGrp="1"/>
              </p:cNvGraphicFramePr>
              <p:nvPr>
                <p:extLst>
                  <p:ext uri="{D42A27DB-BD31-4B8C-83A1-F6EECF244321}">
                    <p14:modId xmlns:p14="http://schemas.microsoft.com/office/powerpoint/2010/main" val="1613718931"/>
                  </p:ext>
                </p:extLst>
              </p:nvPr>
            </p:nvGraphicFramePr>
            <p:xfrm>
              <a:off x="2310461" y="2851539"/>
              <a:ext cx="4705130" cy="1555370"/>
            </p:xfrm>
            <a:graphic>
              <a:graphicData uri="http://schemas.openxmlformats.org/drawingml/2006/table">
                <a:tbl>
                  <a:tblPr firstRow="1" bandRow="1">
                    <a:tableStyleId>{5C22544A-7EE6-4342-B048-85BDC9FD1C3A}</a:tableStyleId>
                  </a:tblPr>
                  <a:tblGrid>
                    <a:gridCol w="921150">
                      <a:extLst>
                        <a:ext uri="{9D8B030D-6E8A-4147-A177-3AD203B41FA5}">
                          <a16:colId xmlns:a16="http://schemas.microsoft.com/office/drawing/2014/main" val="20000"/>
                        </a:ext>
                      </a:extLst>
                    </a:gridCol>
                    <a:gridCol w="981307">
                      <a:extLst>
                        <a:ext uri="{9D8B030D-6E8A-4147-A177-3AD203B41FA5}">
                          <a16:colId xmlns:a16="http://schemas.microsoft.com/office/drawing/2014/main" val="20001"/>
                        </a:ext>
                      </a:extLst>
                    </a:gridCol>
                    <a:gridCol w="973873">
                      <a:extLst>
                        <a:ext uri="{9D8B030D-6E8A-4147-A177-3AD203B41FA5}">
                          <a16:colId xmlns:a16="http://schemas.microsoft.com/office/drawing/2014/main" val="2129312328"/>
                        </a:ext>
                      </a:extLst>
                    </a:gridCol>
                    <a:gridCol w="869795">
                      <a:extLst>
                        <a:ext uri="{9D8B030D-6E8A-4147-A177-3AD203B41FA5}">
                          <a16:colId xmlns:a16="http://schemas.microsoft.com/office/drawing/2014/main" val="20002"/>
                        </a:ext>
                      </a:extLst>
                    </a:gridCol>
                    <a:gridCol w="959005">
                      <a:extLst>
                        <a:ext uri="{9D8B030D-6E8A-4147-A177-3AD203B41FA5}">
                          <a16:colId xmlns:a16="http://schemas.microsoft.com/office/drawing/2014/main" val="20003"/>
                        </a:ext>
                      </a:extLst>
                    </a:gridCol>
                  </a:tblGrid>
                  <a:tr h="456319">
                    <a:tc>
                      <a:txBody>
                        <a:bodyPr/>
                        <a:lstStyle/>
                        <a:p>
                          <a:pPr algn="ctr">
                            <a:defRPr sz="1200" b="1">
                              <a:solidFill>
                                <a:srgbClr val="FFFFFF"/>
                              </a:solidFill>
                            </a:defRPr>
                          </a:pPr>
                          <a:r>
                            <a:rPr sz="1200"/>
                            <a:t>Parameter</a:t>
                          </a:r>
                        </a:p>
                      </a:txBody>
                      <a:tcPr marL="83127" marR="83127">
                        <a:solidFill>
                          <a:srgbClr val="003366"/>
                        </a:solidFill>
                      </a:tcPr>
                    </a:tc>
                    <a:tc>
                      <a:txBody>
                        <a:bodyPr/>
                        <a:lstStyle/>
                        <a:p>
                          <a:pPr algn="ctr">
                            <a:defRPr sz="1200" b="1">
                              <a:solidFill>
                                <a:srgbClr val="FFFFFF"/>
                              </a:solidFill>
                            </a:defRPr>
                          </a:pPr>
                          <a:r>
                            <a:rPr sz="1200" dirty="0"/>
                            <a:t>NGC 1068</a:t>
                          </a:r>
                        </a:p>
                      </a:txBody>
                      <a:tcPr marL="83127" marR="83127">
                        <a:solidFill>
                          <a:srgbClr val="003366"/>
                        </a:solidFill>
                      </a:tcPr>
                    </a:tc>
                    <a:tc>
                      <a:txBody>
                        <a:bodyPr/>
                        <a:lstStyle/>
                        <a:p>
                          <a:pPr algn="ctr">
                            <a:defRPr sz="1200" b="1">
                              <a:solidFill>
                                <a:srgbClr val="FFFFFF"/>
                              </a:solidFill>
                            </a:defRPr>
                          </a:pPr>
                          <a:r>
                            <a:rPr lang="en-US" sz="1200" dirty="0"/>
                            <a:t>NGC 4151</a:t>
                          </a:r>
                          <a:endParaRPr sz="1200" dirty="0"/>
                        </a:p>
                      </a:txBody>
                      <a:tcPr marL="83127" marR="83127">
                        <a:solidFill>
                          <a:srgbClr val="003366"/>
                        </a:solidFill>
                      </a:tcPr>
                    </a:tc>
                    <a:tc>
                      <a:txBody>
                        <a:bodyPr/>
                        <a:lstStyle/>
                        <a:p>
                          <a:pPr algn="ctr">
                            <a:defRPr sz="1200" b="1">
                              <a:solidFill>
                                <a:srgbClr val="FFFFFF"/>
                              </a:solidFill>
                            </a:defRPr>
                          </a:pPr>
                          <a:r>
                            <a:rPr sz="1200" dirty="0"/>
                            <a:t>TXS 0506+056</a:t>
                          </a:r>
                        </a:p>
                      </a:txBody>
                      <a:tcPr marL="83127" marR="83127">
                        <a:solidFill>
                          <a:srgbClr val="003366"/>
                        </a:solidFill>
                      </a:tcPr>
                    </a:tc>
                    <a:tc>
                      <a:txBody>
                        <a:bodyPr/>
                        <a:lstStyle/>
                        <a:p>
                          <a:pPr algn="ctr">
                            <a:defRPr sz="1200" b="1">
                              <a:solidFill>
                                <a:srgbClr val="FFFFFF"/>
                              </a:solidFill>
                            </a:defRPr>
                          </a:pPr>
                          <a:r>
                            <a:rPr lang="en-US" sz="1200" dirty="0"/>
                            <a:t>PKS 1424+240</a:t>
                          </a:r>
                          <a:endParaRPr sz="1200" dirty="0"/>
                        </a:p>
                      </a:txBody>
                      <a:tcPr marL="83127" marR="83127">
                        <a:solidFill>
                          <a:srgbClr val="003366"/>
                        </a:solidFill>
                      </a:tcPr>
                    </a:tc>
                    <a:extLst>
                      <a:ext uri="{0D108BD9-81ED-4DB2-BD59-A6C34878D82A}">
                        <a16:rowId xmlns:a16="http://schemas.microsoft.com/office/drawing/2014/main" val="10000"/>
                      </a:ext>
                    </a:extLst>
                  </a:tr>
                  <a:tr h="273112">
                    <a:tc>
                      <a:txBody>
                        <a:bodyPr/>
                        <a:lstStyle/>
                        <a:p>
                          <a:pPr algn="ctr">
                            <a:defRPr sz="1200"/>
                          </a:pPr>
                          <a14:m>
                            <m:oMath xmlns:m="http://schemas.openxmlformats.org/officeDocument/2006/math">
                              <m:sSub>
                                <m:sSubPr>
                                  <m:ctrlPr>
                                    <a:rPr lang="ar-AE" sz="1200" i="1" smtClean="0">
                                      <a:latin typeface="Cambria Math" panose="02040503050406030204" pitchFamily="18" charset="0"/>
                                    </a:rPr>
                                  </m:ctrlPr>
                                </m:sSubPr>
                                <m:e>
                                  <m:r>
                                    <a:rPr lang="ar-AE" sz="1200" b="0" i="1" smtClean="0">
                                      <a:latin typeface="Cambria Math" panose="02040503050406030204" pitchFamily="18" charset="0"/>
                                    </a:rPr>
                                    <m:t>𝑀</m:t>
                                  </m:r>
                                </m:e>
                                <m:sub>
                                  <m:r>
                                    <a:rPr lang="en-US" sz="1200" b="0" i="1" smtClean="0">
                                      <a:latin typeface="Cambria Math" panose="02040503050406030204" pitchFamily="18" charset="0"/>
                                    </a:rPr>
                                    <m:t>𝐵𝐻</m:t>
                                  </m:r>
                                </m:sub>
                              </m:sSub>
                            </m:oMath>
                          </a14:m>
                          <a:r>
                            <a:rPr lang="ar-AE" sz="1200" dirty="0"/>
                            <a:t> </a:t>
                          </a:r>
                          <a:r>
                            <a:rPr lang="en-US" sz="1200" dirty="0"/>
                            <a:t>(</a:t>
                          </a:r>
                          <a14:m>
                            <m:oMath xmlns:m="http://schemas.openxmlformats.org/officeDocument/2006/math">
                              <m:sSub>
                                <m:sSubPr>
                                  <m:ctrlPr>
                                    <a:rPr lang="ar-AE" sz="1200" i="1" smtClean="0">
                                      <a:latin typeface="Cambria Math" panose="02040503050406030204" pitchFamily="18" charset="0"/>
                                    </a:rPr>
                                  </m:ctrlPr>
                                </m:sSubPr>
                                <m:e>
                                  <m:r>
                                    <a:rPr lang="ar-AE" sz="1200" b="0" i="1" smtClean="0">
                                      <a:latin typeface="Cambria Math" panose="02040503050406030204" pitchFamily="18" charset="0"/>
                                    </a:rPr>
                                    <m:t>𝑀</m:t>
                                  </m:r>
                                </m:e>
                                <m:sub>
                                  <m:r>
                                    <a:rPr lang="el-GR" sz="1200" b="0" i="1" smtClean="0">
                                      <a:latin typeface="Cambria Math" panose="02040503050406030204" pitchFamily="18" charset="0"/>
                                    </a:rPr>
                                    <m:t>ʘ</m:t>
                                  </m:r>
                                </m:sub>
                              </m:sSub>
                            </m:oMath>
                          </a14:m>
                          <a:r>
                            <a:rPr lang="en-IN" sz="1200" dirty="0"/>
                            <a:t>)</a:t>
                          </a:r>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m:t>
                                </m:r>
                                <m:r>
                                  <a:rPr lang="en-IN" sz="1200" i="1" dirty="0" smtClean="0">
                                    <a:latin typeface="Cambria Math" panose="02040503050406030204" pitchFamily="18" charset="0"/>
                                  </a:rPr>
                                  <m:t>.</m:t>
                                </m:r>
                                <m:r>
                                  <a:rPr lang="en-IN" sz="1200" i="1" dirty="0" smtClean="0">
                                    <a:latin typeface="Cambria Math" panose="02040503050406030204" pitchFamily="18" charset="0"/>
                                  </a:rPr>
                                  <m:t>0</m:t>
                                </m:r>
                                <m:r>
                                  <a:rPr lang="en-IN" sz="1200" i="1" dirty="0" smtClean="0">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⁷</m:t>
                                </m:r>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2</m:t>
                                </m:r>
                                <m:r>
                                  <a:rPr lang="en-IN" sz="1200" i="1" dirty="0" smtClean="0">
                                    <a:latin typeface="Cambria Math" panose="02040503050406030204" pitchFamily="18" charset="0"/>
                                  </a:rPr>
                                  <m:t>.</m:t>
                                </m:r>
                                <m:r>
                                  <a:rPr lang="en-IN" sz="1200" i="1" dirty="0" smtClean="0">
                                    <a:latin typeface="Cambria Math" panose="02040503050406030204" pitchFamily="18" charset="0"/>
                                  </a:rPr>
                                  <m:t>0</m:t>
                                </m:r>
                                <m:r>
                                  <a:rPr lang="en-IN" sz="1200" i="1" dirty="0" smtClean="0">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⁷</m:t>
                                </m:r>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3</m:t>
                                </m:r>
                                <m:r>
                                  <a:rPr lang="en-IN" sz="1200" i="1" dirty="0" smtClean="0">
                                    <a:latin typeface="Cambria Math" panose="02040503050406030204" pitchFamily="18" charset="0"/>
                                  </a:rPr>
                                  <m:t>.</m:t>
                                </m:r>
                                <m:r>
                                  <a:rPr lang="en-IN" sz="1200" i="1" dirty="0" smtClean="0">
                                    <a:latin typeface="Cambria Math" panose="02040503050406030204" pitchFamily="18" charset="0"/>
                                  </a:rPr>
                                  <m:t>09</m:t>
                                </m:r>
                                <m:r>
                                  <a:rPr lang="en-IN" sz="1200" i="1" dirty="0" smtClean="0">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⁸</m:t>
                                </m:r>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US" sz="1200" i="1" dirty="0" smtClean="0">
                                    <a:latin typeface="Cambria Math" panose="02040503050406030204" pitchFamily="18" charset="0"/>
                                  </a:rPr>
                                  <m:t>1</m:t>
                                </m:r>
                                <m:r>
                                  <a:rPr lang="en-US" sz="1200" i="1" dirty="0" smtClean="0">
                                    <a:latin typeface="Cambria Math" panose="02040503050406030204" pitchFamily="18" charset="0"/>
                                  </a:rPr>
                                  <m:t>.</m:t>
                                </m:r>
                                <m:r>
                                  <a:rPr lang="en-US" sz="1200" i="1" dirty="0" smtClean="0">
                                    <a:latin typeface="Cambria Math" panose="02040503050406030204" pitchFamily="18" charset="0"/>
                                  </a:rPr>
                                  <m:t>0</m:t>
                                </m:r>
                                <m:r>
                                  <a:rPr lang="en-US" sz="1200" i="1" dirty="0" smtClean="0">
                                    <a:latin typeface="Cambria Math" panose="02040503050406030204" pitchFamily="18" charset="0"/>
                                  </a:rPr>
                                  <m:t>𝑥</m:t>
                                </m:r>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10</m:t>
                                    </m:r>
                                  </m:e>
                                  <m:sup>
                                    <m:r>
                                      <a:rPr lang="en-US" sz="1200" b="0" i="1" smtClean="0">
                                        <a:latin typeface="Cambria Math" panose="02040503050406030204" pitchFamily="18" charset="0"/>
                                      </a:rPr>
                                      <m:t>9</m:t>
                                    </m:r>
                                  </m:sup>
                                </m:sSup>
                              </m:oMath>
                            </m:oMathPara>
                          </a14:m>
                          <a:endParaRPr sz="1200" dirty="0"/>
                        </a:p>
                      </a:txBody>
                      <a:tcPr marL="83127" marR="83127"/>
                    </a:tc>
                    <a:extLst>
                      <a:ext uri="{0D108BD9-81ED-4DB2-BD59-A6C34878D82A}">
                        <a16:rowId xmlns:a16="http://schemas.microsoft.com/office/drawing/2014/main" val="10001"/>
                      </a:ext>
                    </a:extLst>
                  </a:tr>
                  <a:tr h="273555">
                    <a:tc>
                      <a:txBody>
                        <a:bodyPr/>
                        <a:lstStyle/>
                        <a:p>
                          <a:pPr algn="ctr">
                            <a:defRPr sz="1200"/>
                          </a:pPr>
                          <a14:m>
                            <m:oMath xmlns:m="http://schemas.openxmlformats.org/officeDocument/2006/math">
                              <m:sSub>
                                <m:sSubPr>
                                  <m:ctrlPr>
                                    <a:rPr lang="ar-AE" sz="1200" i="1" smtClean="0">
                                      <a:latin typeface="Cambria Math" panose="02040503050406030204" pitchFamily="18" charset="0"/>
                                    </a:rPr>
                                  </m:ctrlPr>
                                </m:sSubPr>
                                <m:e>
                                  <m:r>
                                    <a:rPr lang="en-US" sz="1200" b="0" i="1" smtClean="0">
                                      <a:latin typeface="Cambria Math" panose="02040503050406030204" pitchFamily="18" charset="0"/>
                                    </a:rPr>
                                    <m:t>𝑅</m:t>
                                  </m:r>
                                </m:e>
                                <m:sub>
                                  <m:r>
                                    <a:rPr lang="ar-AE" sz="1200" b="0" i="1" smtClean="0">
                                      <a:latin typeface="Cambria Math" panose="02040503050406030204" pitchFamily="18" charset="0"/>
                                    </a:rPr>
                                    <m:t>𝑆</m:t>
                                  </m:r>
                                </m:sub>
                              </m:sSub>
                            </m:oMath>
                          </a14:m>
                          <a:r>
                            <a:rPr lang="ar-AE" sz="1200" dirty="0"/>
                            <a:t> </a:t>
                          </a:r>
                          <a:r>
                            <a:rPr lang="en-US" sz="1200" dirty="0"/>
                            <a:t>(</a:t>
                          </a:r>
                          <a:r>
                            <a:rPr lang="en-IN" sz="1200" dirty="0"/>
                            <a:t>pc)</a:t>
                          </a:r>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9</m:t>
                                </m:r>
                                <m:r>
                                  <a:rPr lang="en-IN" sz="1200" i="1" dirty="0" smtClean="0">
                                    <a:latin typeface="Cambria Math" panose="02040503050406030204" pitchFamily="18" charset="0"/>
                                  </a:rPr>
                                  <m:t>.</m:t>
                                </m:r>
                                <m:r>
                                  <a:rPr lang="en-IN" sz="1200" b="0" i="1" dirty="0" smtClean="0">
                                    <a:latin typeface="Cambria Math" panose="02040503050406030204" pitchFamily="18" charset="0"/>
                                  </a:rPr>
                                  <m:t>5</m:t>
                                </m:r>
                                <m:r>
                                  <a:rPr lang="en-IN" sz="1200" i="1" dirty="0" smtClean="0">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m:t>
                                </m:r>
                                <m:r>
                                  <a:rPr lang="en-IN" sz="1200" i="1" dirty="0" smtClean="0">
                                    <a:latin typeface="Cambria Math" panose="02040503050406030204" pitchFamily="18" charset="0"/>
                                  </a:rPr>
                                  <m:t>⁷</m:t>
                                </m:r>
                              </m:oMath>
                            </m:oMathPara>
                          </a14:m>
                          <a:endParaRPr sz="1200" dirty="0"/>
                        </a:p>
                      </a:txBody>
                      <a:tcPr marL="83127" marR="83127"/>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m:t>
                                </m:r>
                                <m:r>
                                  <a:rPr lang="en-IN" sz="1200" b="0" i="1" dirty="0" smtClean="0">
                                    <a:latin typeface="Cambria Math" panose="02040503050406030204" pitchFamily="18" charset="0"/>
                                  </a:rPr>
                                  <m:t>.</m:t>
                                </m:r>
                                <m:r>
                                  <a:rPr lang="en-IN" sz="1200" b="0" i="1" dirty="0" smtClean="0">
                                    <a:latin typeface="Cambria Math" panose="02040503050406030204" pitchFamily="18" charset="0"/>
                                  </a:rPr>
                                  <m:t>9</m:t>
                                </m:r>
                                <m:r>
                                  <a:rPr lang="en-IN" sz="1200" i="1" dirty="0" smtClean="0">
                                    <a:latin typeface="Cambria Math" panose="02040503050406030204" pitchFamily="18" charset="0"/>
                                  </a:rPr>
                                  <m:t>×</m:t>
                                </m:r>
                                <m:sSup>
                                  <m:sSupPr>
                                    <m:ctrlPr>
                                      <a:rPr lang="en-IN" sz="1200" i="1" dirty="0" smtClean="0">
                                        <a:latin typeface="Cambria Math" panose="02040503050406030204" pitchFamily="18" charset="0"/>
                                      </a:rPr>
                                    </m:ctrlPr>
                                  </m:sSupPr>
                                  <m:e>
                                    <m:r>
                                      <a:rPr lang="en-US" sz="1200" b="0" i="1" dirty="0" smtClean="0">
                                        <a:latin typeface="Cambria Math" panose="02040503050406030204" pitchFamily="18" charset="0"/>
                                      </a:rPr>
                                      <m:t>10</m:t>
                                    </m:r>
                                  </m:e>
                                  <m:sup>
                                    <m:r>
                                      <a:rPr lang="en-US" sz="1200" b="0" i="1" dirty="0" smtClean="0">
                                        <a:latin typeface="Cambria Math" panose="02040503050406030204" pitchFamily="18" charset="0"/>
                                      </a:rPr>
                                      <m:t>−</m:t>
                                    </m:r>
                                    <m:r>
                                      <a:rPr lang="en-US" sz="1200" b="0" i="1" dirty="0" smtClean="0">
                                        <a:latin typeface="Cambria Math" panose="02040503050406030204" pitchFamily="18" charset="0"/>
                                      </a:rPr>
                                      <m:t>6</m:t>
                                    </m:r>
                                  </m:sup>
                                </m:sSup>
                              </m:oMath>
                            </m:oMathPara>
                          </a14:m>
                          <a:endParaRPr lang="en-IN"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2</m:t>
                                </m:r>
                                <m:r>
                                  <a:rPr lang="en-IN" sz="1200" b="0" i="1" dirty="0" smtClean="0">
                                    <a:latin typeface="Cambria Math" panose="02040503050406030204" pitchFamily="18" charset="0"/>
                                  </a:rPr>
                                  <m:t>.</m:t>
                                </m:r>
                                <m:r>
                                  <a:rPr lang="en-IN" sz="1200" b="0" i="1" dirty="0" smtClean="0">
                                    <a:latin typeface="Cambria Math" panose="02040503050406030204" pitchFamily="18" charset="0"/>
                                  </a:rPr>
                                  <m:t>9</m:t>
                                </m:r>
                                <m:r>
                                  <a:rPr lang="en-IN" sz="1200" i="1" dirty="0" smtClean="0">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m:t>
                                </m:r>
                                <m:r>
                                  <a:rPr lang="en-IN" sz="1200" i="1" dirty="0" smtClean="0">
                                    <a:latin typeface="Cambria Math" panose="02040503050406030204" pitchFamily="18" charset="0"/>
                                  </a:rPr>
                                  <m:t>⁵</m:t>
                                </m:r>
                              </m:oMath>
                            </m:oMathPara>
                          </a14:m>
                          <a:endParaRPr sz="1200" dirty="0"/>
                        </a:p>
                      </a:txBody>
                      <a:tcPr marL="83127" marR="83127"/>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9</m:t>
                                </m:r>
                                <m:r>
                                  <a:rPr lang="en-IN" sz="1200" i="1" dirty="0" smtClean="0">
                                    <a:latin typeface="Cambria Math" panose="02040503050406030204" pitchFamily="18" charset="0"/>
                                  </a:rPr>
                                  <m:t>.</m:t>
                                </m:r>
                                <m:r>
                                  <a:rPr lang="en-IN" sz="1200" i="1" dirty="0" smtClean="0">
                                    <a:latin typeface="Cambria Math" panose="02040503050406030204" pitchFamily="18" charset="0"/>
                                  </a:rPr>
                                  <m:t>5</m:t>
                                </m:r>
                                <m:r>
                                  <a:rPr lang="en-IN" sz="1200" i="1" dirty="0" smtClean="0">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m:t>
                                </m:r>
                                <m:r>
                                  <a:rPr lang="en-IN" sz="1200" i="1" dirty="0" smtClean="0">
                                    <a:latin typeface="Cambria Math" panose="02040503050406030204" pitchFamily="18" charset="0"/>
                                  </a:rPr>
                                  <m:t>⁵</m:t>
                                </m:r>
                              </m:oMath>
                            </m:oMathPara>
                          </a14:m>
                          <a:endParaRPr lang="en-IN" sz="1200" dirty="0"/>
                        </a:p>
                      </a:txBody>
                      <a:tcPr marL="83127" marR="83127"/>
                    </a:tc>
                    <a:extLst>
                      <a:ext uri="{0D108BD9-81ED-4DB2-BD59-A6C34878D82A}">
                        <a16:rowId xmlns:a16="http://schemas.microsoft.com/office/drawing/2014/main" val="10002"/>
                      </a:ext>
                    </a:extLst>
                  </a:tr>
                  <a:tr h="273112">
                    <a:tc>
                      <a:txBody>
                        <a:bodyPr/>
                        <a:lstStyle/>
                        <a:p>
                          <a:pPr algn="ctr">
                            <a:defRPr sz="1200"/>
                          </a:pPr>
                          <a14:m>
                            <m:oMath xmlns:m="http://schemas.openxmlformats.org/officeDocument/2006/math">
                              <m:sSub>
                                <m:sSubPr>
                                  <m:ctrlPr>
                                    <a:rPr lang="ar-AE" sz="1200" i="1" smtClean="0">
                                      <a:latin typeface="Cambria Math" panose="02040503050406030204" pitchFamily="18" charset="0"/>
                                    </a:rPr>
                                  </m:ctrlPr>
                                </m:sSubPr>
                                <m:e>
                                  <m:r>
                                    <a:rPr lang="ar-AE" sz="1200" b="0" i="1" smtClean="0">
                                      <a:latin typeface="Cambria Math" panose="02040503050406030204" pitchFamily="18" charset="0"/>
                                    </a:rPr>
                                    <m:t>𝑡</m:t>
                                  </m:r>
                                </m:e>
                                <m:sub>
                                  <m:r>
                                    <a:rPr lang="ar-AE" sz="1200" b="0" i="1" smtClean="0">
                                      <a:latin typeface="Cambria Math" panose="02040503050406030204" pitchFamily="18" charset="0"/>
                                    </a:rPr>
                                    <m:t>𝐵𝐻</m:t>
                                  </m:r>
                                  <m:r>
                                    <a:rPr lang="ar-AE" sz="1200" b="0" i="1" smtClean="0">
                                      <a:latin typeface="Cambria Math" panose="02040503050406030204" pitchFamily="18" charset="0"/>
                                    </a:rPr>
                                    <m:t> </m:t>
                                  </m:r>
                                </m:sub>
                              </m:sSub>
                              <m:r>
                                <a:rPr lang="ar-AE" sz="1200" b="0" i="0" smtClean="0">
                                  <a:latin typeface="Cambria Math" panose="02040503050406030204" pitchFamily="18" charset="0"/>
                                </a:rPr>
                                <m:t>(</m:t>
                              </m:r>
                            </m:oMath>
                          </a14:m>
                          <a:r>
                            <a:rPr lang="en-IN" sz="1200" dirty="0"/>
                            <a:t>yr)</a:t>
                          </a:r>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10</m:t>
                                </m:r>
                                <m:r>
                                  <a:rPr lang="en-IN" sz="1200" i="1" dirty="0" smtClean="0">
                                    <a:latin typeface="Cambria Math" panose="02040503050406030204" pitchFamily="18" charset="0"/>
                                  </a:rPr>
                                  <m:t>⁹</m:t>
                                </m:r>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10</m:t>
                                </m:r>
                                <m:r>
                                  <a:rPr lang="en-IN" sz="1200" i="1" dirty="0" smtClean="0">
                                    <a:latin typeface="Cambria Math" panose="02040503050406030204" pitchFamily="18" charset="0"/>
                                  </a:rPr>
                                  <m:t>⁹</m:t>
                                </m:r>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10</m:t>
                                </m:r>
                                <m:r>
                                  <a:rPr lang="en-IN" sz="1200" i="1" dirty="0" smtClean="0">
                                    <a:latin typeface="Cambria Math" panose="02040503050406030204" pitchFamily="18" charset="0"/>
                                  </a:rPr>
                                  <m:t>⁹</m:t>
                                </m:r>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10</m:t>
                                </m:r>
                                <m:r>
                                  <a:rPr lang="en-IN" sz="1200" i="1" dirty="0" smtClean="0">
                                    <a:latin typeface="Cambria Math" panose="02040503050406030204" pitchFamily="18" charset="0"/>
                                  </a:rPr>
                                  <m:t>⁹</m:t>
                                </m:r>
                              </m:oMath>
                            </m:oMathPara>
                          </a14:m>
                          <a:endParaRPr sz="1200" dirty="0"/>
                        </a:p>
                      </a:txBody>
                      <a:tcPr marL="83127" marR="83127"/>
                    </a:tc>
                    <a:extLst>
                      <a:ext uri="{0D108BD9-81ED-4DB2-BD59-A6C34878D82A}">
                        <a16:rowId xmlns:a16="http://schemas.microsoft.com/office/drawing/2014/main" val="10003"/>
                      </a:ext>
                    </a:extLst>
                  </a:tr>
                  <a:tr h="273555">
                    <a:tc>
                      <a:txBody>
                        <a:bodyPr/>
                        <a:lstStyle/>
                        <a:p>
                          <a:pPr algn="ctr">
                            <a:defRPr sz="1200"/>
                          </a:pPr>
                          <a14:m>
                            <m:oMathPara xmlns:m="http://schemas.openxmlformats.org/officeDocument/2006/math">
                              <m:oMathParaPr>
                                <m:jc m:val="centerGroup"/>
                              </m:oMathParaPr>
                              <m:oMath xmlns:m="http://schemas.openxmlformats.org/officeDocument/2006/math">
                                <m:sSub>
                                  <m:sSubPr>
                                    <m:ctrlPr>
                                      <a:rPr lang="ar-AE" sz="1200" i="1" smtClean="0">
                                        <a:latin typeface="Cambria Math" panose="02040503050406030204" pitchFamily="18" charset="0"/>
                                      </a:rPr>
                                    </m:ctrlPr>
                                  </m:sSubPr>
                                  <m:e>
                                    <m:r>
                                      <a:rPr lang="ar-AE" sz="1200" b="0" i="1" smtClean="0">
                                        <a:latin typeface="Cambria Math" panose="02040503050406030204" pitchFamily="18" charset="0"/>
                                      </a:rPr>
                                      <m:t>𝑟</m:t>
                                    </m:r>
                                  </m:e>
                                  <m:sub>
                                    <m:r>
                                      <a:rPr lang="ar-AE" sz="1200" b="0" i="1" smtClean="0">
                                        <a:latin typeface="Cambria Math" panose="02040503050406030204" pitchFamily="18" charset="0"/>
                                      </a:rPr>
                                      <m:t>h</m:t>
                                    </m:r>
                                  </m:sub>
                                </m:sSub>
                                <m:r>
                                  <a:rPr lang="ar-AE" sz="1200" b="0" i="0" smtClean="0">
                                    <a:latin typeface="Cambria Math" panose="02040503050406030204" pitchFamily="18" charset="0"/>
                                  </a:rPr>
                                  <m:t> </m:t>
                                </m:r>
                              </m:oMath>
                            </m:oMathPara>
                          </a14:m>
                          <a:endParaRPr lang="en-IN"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US" sz="1200" i="1" dirty="0" smtClean="0">
                                    <a:latin typeface="Cambria Math" panose="02040503050406030204" pitchFamily="18" charset="0"/>
                                  </a:rPr>
                                  <m:t>6</m:t>
                                </m:r>
                                <m:r>
                                  <a:rPr lang="en-US" sz="1200" i="1" dirty="0" smtClean="0">
                                    <a:latin typeface="Cambria Math" panose="02040503050406030204" pitchFamily="18" charset="0"/>
                                  </a:rPr>
                                  <m:t>.</m:t>
                                </m:r>
                                <m:r>
                                  <a:rPr lang="en-US" sz="1200" i="1" dirty="0" smtClean="0">
                                    <a:latin typeface="Cambria Math" panose="02040503050406030204" pitchFamily="18" charset="0"/>
                                  </a:rPr>
                                  <m:t>5</m:t>
                                </m:r>
                                <m:r>
                                  <a:rPr lang="en-IN" sz="1200" i="1" dirty="0" smtClean="0">
                                    <a:solidFill>
                                      <a:schemeClr val="bg2">
                                        <a:lumMod val="95000"/>
                                        <a:lumOff val="5000"/>
                                      </a:schemeClr>
                                    </a:solidFill>
                                    <a:latin typeface="Cambria Math" panose="02040503050406030204" pitchFamily="18" charset="0"/>
                                  </a:rPr>
                                  <m:t>×</m:t>
                                </m:r>
                                <m:r>
                                  <a:rPr lang="en-IN" sz="1200" i="1" dirty="0">
                                    <a:latin typeface="Cambria Math" panose="02040503050406030204" pitchFamily="18" charset="0"/>
                                  </a:rPr>
                                  <m:t>10</m:t>
                                </m:r>
                                <m:r>
                                  <a:rPr lang="en-IN" sz="1200" i="1" dirty="0">
                                    <a:latin typeface="Cambria Math" panose="02040503050406030204" pitchFamily="18" charset="0"/>
                                  </a:rPr>
                                  <m:t>⁵</m:t>
                                </m:r>
                                <m:sSub>
                                  <m:sSubPr>
                                    <m:ctrlPr>
                                      <a:rPr lang="ar-AE" sz="1200" i="1" smtClean="0">
                                        <a:latin typeface="Cambria Math" panose="02040503050406030204" pitchFamily="18" charset="0"/>
                                      </a:rPr>
                                    </m:ctrlPr>
                                  </m:sSubPr>
                                  <m:e>
                                    <m:r>
                                      <a:rPr lang="en-US" sz="1200" b="0" i="1" smtClean="0">
                                        <a:latin typeface="Cambria Math" panose="02040503050406030204" pitchFamily="18" charset="0"/>
                                      </a:rPr>
                                      <m:t> </m:t>
                                    </m:r>
                                    <m:r>
                                      <a:rPr lang="en-US" sz="1200" b="0" i="1" smtClean="0">
                                        <a:latin typeface="Cambria Math" panose="02040503050406030204" pitchFamily="18" charset="0"/>
                                      </a:rPr>
                                      <m:t>𝑅</m:t>
                                    </m:r>
                                  </m:e>
                                  <m:sub>
                                    <m:r>
                                      <a:rPr lang="ar-AE" sz="1200" b="0" i="1" smtClean="0">
                                        <a:latin typeface="Cambria Math" panose="02040503050406030204" pitchFamily="18" charset="0"/>
                                      </a:rPr>
                                      <m:t>𝑆</m:t>
                                    </m:r>
                                  </m:sub>
                                </m:sSub>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6</m:t>
                                </m:r>
                                <m:r>
                                  <a:rPr lang="en-IN" sz="1200" i="1" dirty="0" smtClean="0">
                                    <a:latin typeface="Cambria Math" panose="02040503050406030204" pitchFamily="18" charset="0"/>
                                  </a:rPr>
                                  <m:t>.</m:t>
                                </m:r>
                                <m:r>
                                  <a:rPr lang="en-IN" sz="1200" i="1" dirty="0" smtClean="0">
                                    <a:latin typeface="Cambria Math" panose="02040503050406030204" pitchFamily="18" charset="0"/>
                                  </a:rPr>
                                  <m:t>5</m:t>
                                </m:r>
                                <m:r>
                                  <a:rPr lang="en-IN" sz="1200" i="1" dirty="0" smtClean="0">
                                    <a:solidFill>
                                      <a:schemeClr val="bg2">
                                        <a:lumMod val="95000"/>
                                        <a:lumOff val="5000"/>
                                      </a:schemeClr>
                                    </a:solidFill>
                                    <a:latin typeface="Cambria Math" panose="02040503050406030204" pitchFamily="18" charset="0"/>
                                  </a:rPr>
                                  <m:t>×</m:t>
                                </m:r>
                                <m:r>
                                  <a:rPr lang="en-IN" sz="1200" i="1" dirty="0" smtClean="0">
                                    <a:latin typeface="Cambria Math" panose="02040503050406030204" pitchFamily="18" charset="0"/>
                                  </a:rPr>
                                  <m:t>10</m:t>
                                </m:r>
                                <m:r>
                                  <a:rPr lang="en-IN" sz="1200" i="1" dirty="0" smtClean="0">
                                    <a:latin typeface="Cambria Math" panose="02040503050406030204" pitchFamily="18" charset="0"/>
                                  </a:rPr>
                                  <m:t>⁵</m:t>
                                </m:r>
                                <m:sSub>
                                  <m:sSubPr>
                                    <m:ctrlPr>
                                      <a:rPr lang="ar-AE" sz="1200" i="1" smtClean="0">
                                        <a:latin typeface="Cambria Math" panose="02040503050406030204" pitchFamily="18" charset="0"/>
                                      </a:rPr>
                                    </m:ctrlPr>
                                  </m:sSubPr>
                                  <m:e>
                                    <m:r>
                                      <a:rPr lang="en-US" sz="1200" b="0" i="1" smtClean="0">
                                        <a:latin typeface="Cambria Math" panose="02040503050406030204" pitchFamily="18" charset="0"/>
                                      </a:rPr>
                                      <m:t> </m:t>
                                    </m:r>
                                    <m:r>
                                      <a:rPr lang="en-US" sz="1200" b="0" i="1" smtClean="0">
                                        <a:latin typeface="Cambria Math" panose="02040503050406030204" pitchFamily="18" charset="0"/>
                                      </a:rPr>
                                      <m:t>𝑅</m:t>
                                    </m:r>
                                  </m:e>
                                  <m:sub>
                                    <m:r>
                                      <a:rPr lang="ar-AE" sz="1200" b="0" i="1" smtClean="0">
                                        <a:latin typeface="Cambria Math" panose="02040503050406030204" pitchFamily="18" charset="0"/>
                                      </a:rPr>
                                      <m:t>𝑆</m:t>
                                    </m:r>
                                  </m:sub>
                                </m:sSub>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10</m:t>
                                </m:r>
                                <m:r>
                                  <a:rPr lang="en-IN" sz="1200" i="1" dirty="0" smtClean="0">
                                    <a:latin typeface="Cambria Math" panose="02040503050406030204" pitchFamily="18" charset="0"/>
                                  </a:rPr>
                                  <m:t>⁵</m:t>
                                </m:r>
                                <m:sSub>
                                  <m:sSubPr>
                                    <m:ctrlPr>
                                      <a:rPr lang="ar-AE" sz="1200" i="1" smtClean="0">
                                        <a:latin typeface="Cambria Math" panose="02040503050406030204" pitchFamily="18" charset="0"/>
                                      </a:rPr>
                                    </m:ctrlPr>
                                  </m:sSubPr>
                                  <m:e>
                                    <m:r>
                                      <a:rPr lang="en-US" sz="1200" b="0" i="1" smtClean="0">
                                        <a:latin typeface="Cambria Math" panose="02040503050406030204" pitchFamily="18" charset="0"/>
                                      </a:rPr>
                                      <m:t> </m:t>
                                    </m:r>
                                    <m:r>
                                      <a:rPr lang="en-US" sz="1200" b="0" i="1" smtClean="0">
                                        <a:latin typeface="Cambria Math" panose="02040503050406030204" pitchFamily="18" charset="0"/>
                                      </a:rPr>
                                      <m:t>𝑅</m:t>
                                    </m:r>
                                  </m:e>
                                  <m:sub>
                                    <m:r>
                                      <a:rPr lang="ar-AE" sz="1200" b="0" i="1" smtClean="0">
                                        <a:latin typeface="Cambria Math" panose="02040503050406030204" pitchFamily="18" charset="0"/>
                                      </a:rPr>
                                      <m:t>𝑆</m:t>
                                    </m:r>
                                  </m:sub>
                                </m:sSub>
                              </m:oMath>
                            </m:oMathPara>
                          </a14:m>
                          <a:endParaRPr sz="1200" dirty="0"/>
                        </a:p>
                      </a:txBody>
                      <a:tcPr marL="83127" marR="83127"/>
                    </a:tc>
                    <a:tc>
                      <a:txBody>
                        <a:bodyPr/>
                        <a:lstStyle/>
                        <a:p>
                          <a:pPr algn="ctr">
                            <a:defRPr sz="1200"/>
                          </a:pPr>
                          <a14:m>
                            <m:oMathPara xmlns:m="http://schemas.openxmlformats.org/officeDocument/2006/math">
                              <m:oMathParaPr>
                                <m:jc m:val="centerGroup"/>
                              </m:oMathParaPr>
                              <m:oMath xmlns:m="http://schemas.openxmlformats.org/officeDocument/2006/math">
                                <m:r>
                                  <a:rPr lang="en-IN" sz="1200" i="1" dirty="0" smtClean="0">
                                    <a:latin typeface="Cambria Math" panose="02040503050406030204" pitchFamily="18" charset="0"/>
                                  </a:rPr>
                                  <m:t>10</m:t>
                                </m:r>
                                <m:r>
                                  <a:rPr lang="en-IN" sz="1200" i="1" dirty="0" smtClean="0">
                                    <a:latin typeface="Cambria Math" panose="02040503050406030204" pitchFamily="18" charset="0"/>
                                  </a:rPr>
                                  <m:t>⁵</m:t>
                                </m:r>
                                <m:sSub>
                                  <m:sSubPr>
                                    <m:ctrlPr>
                                      <a:rPr lang="ar-AE" sz="1200" i="1" smtClean="0">
                                        <a:latin typeface="Cambria Math" panose="02040503050406030204" pitchFamily="18" charset="0"/>
                                      </a:rPr>
                                    </m:ctrlPr>
                                  </m:sSubPr>
                                  <m:e>
                                    <m:r>
                                      <a:rPr lang="en-US" sz="1200" b="0" i="1" smtClean="0">
                                        <a:latin typeface="Cambria Math" panose="02040503050406030204" pitchFamily="18" charset="0"/>
                                      </a:rPr>
                                      <m:t> </m:t>
                                    </m:r>
                                    <m:r>
                                      <a:rPr lang="en-US" sz="1200" b="0" i="1" smtClean="0">
                                        <a:latin typeface="Cambria Math" panose="02040503050406030204" pitchFamily="18" charset="0"/>
                                      </a:rPr>
                                      <m:t>𝑅</m:t>
                                    </m:r>
                                  </m:e>
                                  <m:sub>
                                    <m:r>
                                      <a:rPr lang="ar-AE" sz="1200" b="0" i="1" smtClean="0">
                                        <a:latin typeface="Cambria Math" panose="02040503050406030204" pitchFamily="18" charset="0"/>
                                      </a:rPr>
                                      <m:t>𝑆</m:t>
                                    </m:r>
                                  </m:sub>
                                </m:sSub>
                              </m:oMath>
                            </m:oMathPara>
                          </a14:m>
                          <a:endParaRPr sz="1200" dirty="0"/>
                        </a:p>
                      </a:txBody>
                      <a:tcPr marL="83127" marR="83127"/>
                    </a:tc>
                    <a:extLst>
                      <a:ext uri="{0D108BD9-81ED-4DB2-BD59-A6C34878D82A}">
                        <a16:rowId xmlns:a16="http://schemas.microsoft.com/office/drawing/2014/main" val="10006"/>
                      </a:ext>
                    </a:extLst>
                  </a:tr>
                </a:tbl>
              </a:graphicData>
            </a:graphic>
          </p:graphicFrame>
        </mc:Choice>
        <mc:Fallback xmlns="">
          <p:graphicFrame>
            <p:nvGraphicFramePr>
              <p:cNvPr id="5" name="Table 4">
                <a:extLst>
                  <a:ext uri="{FF2B5EF4-FFF2-40B4-BE49-F238E27FC236}">
                    <a16:creationId xmlns:a16="http://schemas.microsoft.com/office/drawing/2014/main" id="{B4F77AB6-FC13-7721-652B-B464B594AD7D}"/>
                  </a:ext>
                </a:extLst>
              </p:cNvPr>
              <p:cNvGraphicFramePr>
                <a:graphicFrameLocks noGrp="1"/>
              </p:cNvGraphicFramePr>
              <p:nvPr>
                <p:extLst>
                  <p:ext uri="{D42A27DB-BD31-4B8C-83A1-F6EECF244321}">
                    <p14:modId xmlns:p14="http://schemas.microsoft.com/office/powerpoint/2010/main" val="1613718931"/>
                  </p:ext>
                </p:extLst>
              </p:nvPr>
            </p:nvGraphicFramePr>
            <p:xfrm>
              <a:off x="2310461" y="2851539"/>
              <a:ext cx="4705130" cy="1555370"/>
            </p:xfrm>
            <a:graphic>
              <a:graphicData uri="http://schemas.openxmlformats.org/drawingml/2006/table">
                <a:tbl>
                  <a:tblPr firstRow="1" bandRow="1">
                    <a:tableStyleId>{5C22544A-7EE6-4342-B048-85BDC9FD1C3A}</a:tableStyleId>
                  </a:tblPr>
                  <a:tblGrid>
                    <a:gridCol w="921150">
                      <a:extLst>
                        <a:ext uri="{9D8B030D-6E8A-4147-A177-3AD203B41FA5}">
                          <a16:colId xmlns:a16="http://schemas.microsoft.com/office/drawing/2014/main" val="20000"/>
                        </a:ext>
                      </a:extLst>
                    </a:gridCol>
                    <a:gridCol w="981307">
                      <a:extLst>
                        <a:ext uri="{9D8B030D-6E8A-4147-A177-3AD203B41FA5}">
                          <a16:colId xmlns:a16="http://schemas.microsoft.com/office/drawing/2014/main" val="20001"/>
                        </a:ext>
                      </a:extLst>
                    </a:gridCol>
                    <a:gridCol w="973873">
                      <a:extLst>
                        <a:ext uri="{9D8B030D-6E8A-4147-A177-3AD203B41FA5}">
                          <a16:colId xmlns:a16="http://schemas.microsoft.com/office/drawing/2014/main" val="2129312328"/>
                        </a:ext>
                      </a:extLst>
                    </a:gridCol>
                    <a:gridCol w="869795">
                      <a:extLst>
                        <a:ext uri="{9D8B030D-6E8A-4147-A177-3AD203B41FA5}">
                          <a16:colId xmlns:a16="http://schemas.microsoft.com/office/drawing/2014/main" val="20002"/>
                        </a:ext>
                      </a:extLst>
                    </a:gridCol>
                    <a:gridCol w="959005">
                      <a:extLst>
                        <a:ext uri="{9D8B030D-6E8A-4147-A177-3AD203B41FA5}">
                          <a16:colId xmlns:a16="http://schemas.microsoft.com/office/drawing/2014/main" val="20003"/>
                        </a:ext>
                      </a:extLst>
                    </a:gridCol>
                  </a:tblGrid>
                  <a:tr h="457200">
                    <a:tc>
                      <a:txBody>
                        <a:bodyPr/>
                        <a:lstStyle/>
                        <a:p>
                          <a:pPr algn="ctr">
                            <a:defRPr sz="1200" b="1">
                              <a:solidFill>
                                <a:srgbClr val="FFFFFF"/>
                              </a:solidFill>
                            </a:defRPr>
                          </a:pPr>
                          <a:r>
                            <a:rPr sz="1200"/>
                            <a:t>Parameter</a:t>
                          </a:r>
                        </a:p>
                      </a:txBody>
                      <a:tcPr marL="83127" marR="83127">
                        <a:solidFill>
                          <a:srgbClr val="003366"/>
                        </a:solidFill>
                      </a:tcPr>
                    </a:tc>
                    <a:tc>
                      <a:txBody>
                        <a:bodyPr/>
                        <a:lstStyle/>
                        <a:p>
                          <a:pPr algn="ctr">
                            <a:defRPr sz="1200" b="1">
                              <a:solidFill>
                                <a:srgbClr val="FFFFFF"/>
                              </a:solidFill>
                            </a:defRPr>
                          </a:pPr>
                          <a:r>
                            <a:rPr sz="1200" dirty="0"/>
                            <a:t>NGC 1068</a:t>
                          </a:r>
                        </a:p>
                      </a:txBody>
                      <a:tcPr marL="83127" marR="83127">
                        <a:solidFill>
                          <a:srgbClr val="003366"/>
                        </a:solidFill>
                      </a:tcPr>
                    </a:tc>
                    <a:tc>
                      <a:txBody>
                        <a:bodyPr/>
                        <a:lstStyle/>
                        <a:p>
                          <a:pPr algn="ctr">
                            <a:defRPr sz="1200" b="1">
                              <a:solidFill>
                                <a:srgbClr val="FFFFFF"/>
                              </a:solidFill>
                            </a:defRPr>
                          </a:pPr>
                          <a:r>
                            <a:rPr lang="en-US" sz="1200" dirty="0"/>
                            <a:t>NGC 4151</a:t>
                          </a:r>
                          <a:endParaRPr sz="1200" dirty="0"/>
                        </a:p>
                      </a:txBody>
                      <a:tcPr marL="83127" marR="83127">
                        <a:solidFill>
                          <a:srgbClr val="003366"/>
                        </a:solidFill>
                      </a:tcPr>
                    </a:tc>
                    <a:tc>
                      <a:txBody>
                        <a:bodyPr/>
                        <a:lstStyle/>
                        <a:p>
                          <a:pPr algn="ctr">
                            <a:defRPr sz="1200" b="1">
                              <a:solidFill>
                                <a:srgbClr val="FFFFFF"/>
                              </a:solidFill>
                            </a:defRPr>
                          </a:pPr>
                          <a:r>
                            <a:rPr sz="1200" dirty="0"/>
                            <a:t>TXS 0506+056</a:t>
                          </a:r>
                        </a:p>
                      </a:txBody>
                      <a:tcPr marL="83127" marR="83127">
                        <a:solidFill>
                          <a:srgbClr val="003366"/>
                        </a:solidFill>
                      </a:tcPr>
                    </a:tc>
                    <a:tc>
                      <a:txBody>
                        <a:bodyPr/>
                        <a:lstStyle/>
                        <a:p>
                          <a:pPr algn="ctr">
                            <a:defRPr sz="1200" b="1">
                              <a:solidFill>
                                <a:srgbClr val="FFFFFF"/>
                              </a:solidFill>
                            </a:defRPr>
                          </a:pPr>
                          <a:r>
                            <a:rPr lang="en-US" sz="1200" dirty="0"/>
                            <a:t>PKS 1424+240</a:t>
                          </a:r>
                          <a:endParaRPr sz="1200" dirty="0"/>
                        </a:p>
                      </a:txBody>
                      <a:tcPr marL="83127" marR="83127">
                        <a:solidFill>
                          <a:srgbClr val="003366"/>
                        </a:solidFill>
                      </a:tcPr>
                    </a:tc>
                    <a:extLst>
                      <a:ext uri="{0D108BD9-81ED-4DB2-BD59-A6C34878D82A}">
                        <a16:rowId xmlns:a16="http://schemas.microsoft.com/office/drawing/2014/main" val="10000"/>
                      </a:ext>
                    </a:extLst>
                  </a:tr>
                  <a:tr h="274320">
                    <a:tc>
                      <a:txBody>
                        <a:bodyPr/>
                        <a:lstStyle/>
                        <a:p>
                          <a:endParaRPr lang="en-US"/>
                        </a:p>
                      </a:txBody>
                      <a:tcPr marL="83127" marR="83127">
                        <a:blipFill>
                          <a:blip r:embed="rId8"/>
                          <a:stretch>
                            <a:fillRect l="-1325" t="-168889" r="-414570" b="-308889"/>
                          </a:stretch>
                        </a:blipFill>
                      </a:tcPr>
                    </a:tc>
                    <a:tc>
                      <a:txBody>
                        <a:bodyPr/>
                        <a:lstStyle/>
                        <a:p>
                          <a:endParaRPr lang="en-US"/>
                        </a:p>
                      </a:txBody>
                      <a:tcPr marL="83127" marR="83127">
                        <a:blipFill>
                          <a:blip r:embed="rId8"/>
                          <a:stretch>
                            <a:fillRect l="-95031" t="-168889" r="-288820" b="-308889"/>
                          </a:stretch>
                        </a:blipFill>
                      </a:tcPr>
                    </a:tc>
                    <a:tc>
                      <a:txBody>
                        <a:bodyPr/>
                        <a:lstStyle/>
                        <a:p>
                          <a:endParaRPr lang="en-US"/>
                        </a:p>
                      </a:txBody>
                      <a:tcPr marL="83127" marR="83127">
                        <a:blipFill>
                          <a:blip r:embed="rId8"/>
                          <a:stretch>
                            <a:fillRect l="-196250" t="-168889" r="-190625" b="-308889"/>
                          </a:stretch>
                        </a:blipFill>
                      </a:tcPr>
                    </a:tc>
                    <a:tc>
                      <a:txBody>
                        <a:bodyPr/>
                        <a:lstStyle/>
                        <a:p>
                          <a:endParaRPr lang="en-US"/>
                        </a:p>
                      </a:txBody>
                      <a:tcPr marL="83127" marR="83127">
                        <a:blipFill>
                          <a:blip r:embed="rId8"/>
                          <a:stretch>
                            <a:fillRect l="-331469" t="-168889" r="-113287" b="-308889"/>
                          </a:stretch>
                        </a:blipFill>
                      </a:tcPr>
                    </a:tc>
                    <a:tc>
                      <a:txBody>
                        <a:bodyPr/>
                        <a:lstStyle/>
                        <a:p>
                          <a:endParaRPr lang="en-US"/>
                        </a:p>
                      </a:txBody>
                      <a:tcPr marL="83127" marR="83127">
                        <a:blipFill>
                          <a:blip r:embed="rId8"/>
                          <a:stretch>
                            <a:fillRect l="-392994" t="-168889" r="-3185" b="-308889"/>
                          </a:stretch>
                        </a:blipFill>
                      </a:tcPr>
                    </a:tc>
                    <a:extLst>
                      <a:ext uri="{0D108BD9-81ED-4DB2-BD59-A6C34878D82A}">
                        <a16:rowId xmlns:a16="http://schemas.microsoft.com/office/drawing/2014/main" val="10001"/>
                      </a:ext>
                    </a:extLst>
                  </a:tr>
                  <a:tr h="274765">
                    <a:tc>
                      <a:txBody>
                        <a:bodyPr/>
                        <a:lstStyle/>
                        <a:p>
                          <a:endParaRPr lang="en-US"/>
                        </a:p>
                      </a:txBody>
                      <a:tcPr marL="83127" marR="83127">
                        <a:blipFill>
                          <a:blip r:embed="rId8"/>
                          <a:stretch>
                            <a:fillRect l="-1325" t="-263043" r="-414570" b="-202174"/>
                          </a:stretch>
                        </a:blipFill>
                      </a:tcPr>
                    </a:tc>
                    <a:tc>
                      <a:txBody>
                        <a:bodyPr/>
                        <a:lstStyle/>
                        <a:p>
                          <a:endParaRPr lang="en-US"/>
                        </a:p>
                      </a:txBody>
                      <a:tcPr marL="83127" marR="83127">
                        <a:blipFill>
                          <a:blip r:embed="rId8"/>
                          <a:stretch>
                            <a:fillRect l="-95031" t="-263043" r="-288820" b="-202174"/>
                          </a:stretch>
                        </a:blipFill>
                      </a:tcPr>
                    </a:tc>
                    <a:tc>
                      <a:txBody>
                        <a:bodyPr/>
                        <a:lstStyle/>
                        <a:p>
                          <a:endParaRPr lang="en-US"/>
                        </a:p>
                      </a:txBody>
                      <a:tcPr marL="83127" marR="83127">
                        <a:blipFill>
                          <a:blip r:embed="rId8"/>
                          <a:stretch>
                            <a:fillRect l="-196250" t="-263043" r="-190625" b="-202174"/>
                          </a:stretch>
                        </a:blipFill>
                      </a:tcPr>
                    </a:tc>
                    <a:tc>
                      <a:txBody>
                        <a:bodyPr/>
                        <a:lstStyle/>
                        <a:p>
                          <a:endParaRPr lang="en-US"/>
                        </a:p>
                      </a:txBody>
                      <a:tcPr marL="83127" marR="83127">
                        <a:blipFill>
                          <a:blip r:embed="rId8"/>
                          <a:stretch>
                            <a:fillRect l="-331469" t="-263043" r="-113287" b="-202174"/>
                          </a:stretch>
                        </a:blipFill>
                      </a:tcPr>
                    </a:tc>
                    <a:tc>
                      <a:txBody>
                        <a:bodyPr/>
                        <a:lstStyle/>
                        <a:p>
                          <a:endParaRPr lang="en-US"/>
                        </a:p>
                      </a:txBody>
                      <a:tcPr marL="83127" marR="83127">
                        <a:blipFill>
                          <a:blip r:embed="rId8"/>
                          <a:stretch>
                            <a:fillRect l="-392994" t="-263043" r="-3185" b="-202174"/>
                          </a:stretch>
                        </a:blipFill>
                      </a:tcPr>
                    </a:tc>
                    <a:extLst>
                      <a:ext uri="{0D108BD9-81ED-4DB2-BD59-A6C34878D82A}">
                        <a16:rowId xmlns:a16="http://schemas.microsoft.com/office/drawing/2014/main" val="10002"/>
                      </a:ext>
                    </a:extLst>
                  </a:tr>
                  <a:tr h="274320">
                    <a:tc>
                      <a:txBody>
                        <a:bodyPr/>
                        <a:lstStyle/>
                        <a:p>
                          <a:endParaRPr lang="en-US"/>
                        </a:p>
                      </a:txBody>
                      <a:tcPr marL="83127" marR="83127">
                        <a:blipFill>
                          <a:blip r:embed="rId8"/>
                          <a:stretch>
                            <a:fillRect l="-1325" t="-371111" r="-414570" b="-106667"/>
                          </a:stretch>
                        </a:blipFill>
                      </a:tcPr>
                    </a:tc>
                    <a:tc>
                      <a:txBody>
                        <a:bodyPr/>
                        <a:lstStyle/>
                        <a:p>
                          <a:endParaRPr lang="en-US"/>
                        </a:p>
                      </a:txBody>
                      <a:tcPr marL="83127" marR="83127">
                        <a:blipFill>
                          <a:blip r:embed="rId8"/>
                          <a:stretch>
                            <a:fillRect l="-95031" t="-371111" r="-288820" b="-106667"/>
                          </a:stretch>
                        </a:blipFill>
                      </a:tcPr>
                    </a:tc>
                    <a:tc>
                      <a:txBody>
                        <a:bodyPr/>
                        <a:lstStyle/>
                        <a:p>
                          <a:endParaRPr lang="en-US"/>
                        </a:p>
                      </a:txBody>
                      <a:tcPr marL="83127" marR="83127">
                        <a:blipFill>
                          <a:blip r:embed="rId8"/>
                          <a:stretch>
                            <a:fillRect l="-196250" t="-371111" r="-190625" b="-106667"/>
                          </a:stretch>
                        </a:blipFill>
                      </a:tcPr>
                    </a:tc>
                    <a:tc>
                      <a:txBody>
                        <a:bodyPr/>
                        <a:lstStyle/>
                        <a:p>
                          <a:endParaRPr lang="en-US"/>
                        </a:p>
                      </a:txBody>
                      <a:tcPr marL="83127" marR="83127">
                        <a:blipFill>
                          <a:blip r:embed="rId8"/>
                          <a:stretch>
                            <a:fillRect l="-331469" t="-371111" r="-113287" b="-106667"/>
                          </a:stretch>
                        </a:blipFill>
                      </a:tcPr>
                    </a:tc>
                    <a:tc>
                      <a:txBody>
                        <a:bodyPr/>
                        <a:lstStyle/>
                        <a:p>
                          <a:endParaRPr lang="en-US"/>
                        </a:p>
                      </a:txBody>
                      <a:tcPr marL="83127" marR="83127">
                        <a:blipFill>
                          <a:blip r:embed="rId8"/>
                          <a:stretch>
                            <a:fillRect l="-392994" t="-371111" r="-3185" b="-106667"/>
                          </a:stretch>
                        </a:blipFill>
                      </a:tcPr>
                    </a:tc>
                    <a:extLst>
                      <a:ext uri="{0D108BD9-81ED-4DB2-BD59-A6C34878D82A}">
                        <a16:rowId xmlns:a16="http://schemas.microsoft.com/office/drawing/2014/main" val="10003"/>
                      </a:ext>
                    </a:extLst>
                  </a:tr>
                  <a:tr h="274765">
                    <a:tc>
                      <a:txBody>
                        <a:bodyPr/>
                        <a:lstStyle/>
                        <a:p>
                          <a:endParaRPr lang="en-US"/>
                        </a:p>
                      </a:txBody>
                      <a:tcPr marL="83127" marR="83127">
                        <a:blipFill>
                          <a:blip r:embed="rId8"/>
                          <a:stretch>
                            <a:fillRect l="-1325" t="-471111" r="-414570" b="-6667"/>
                          </a:stretch>
                        </a:blipFill>
                      </a:tcPr>
                    </a:tc>
                    <a:tc>
                      <a:txBody>
                        <a:bodyPr/>
                        <a:lstStyle/>
                        <a:p>
                          <a:endParaRPr lang="en-US"/>
                        </a:p>
                      </a:txBody>
                      <a:tcPr marL="83127" marR="83127">
                        <a:blipFill>
                          <a:blip r:embed="rId8"/>
                          <a:stretch>
                            <a:fillRect l="-95031" t="-471111" r="-288820" b="-6667"/>
                          </a:stretch>
                        </a:blipFill>
                      </a:tcPr>
                    </a:tc>
                    <a:tc>
                      <a:txBody>
                        <a:bodyPr/>
                        <a:lstStyle/>
                        <a:p>
                          <a:endParaRPr lang="en-US"/>
                        </a:p>
                      </a:txBody>
                      <a:tcPr marL="83127" marR="83127">
                        <a:blipFill>
                          <a:blip r:embed="rId8"/>
                          <a:stretch>
                            <a:fillRect l="-196250" t="-471111" r="-190625" b="-6667"/>
                          </a:stretch>
                        </a:blipFill>
                      </a:tcPr>
                    </a:tc>
                    <a:tc>
                      <a:txBody>
                        <a:bodyPr/>
                        <a:lstStyle/>
                        <a:p>
                          <a:endParaRPr lang="en-US"/>
                        </a:p>
                      </a:txBody>
                      <a:tcPr marL="83127" marR="83127">
                        <a:blipFill>
                          <a:blip r:embed="rId8"/>
                          <a:stretch>
                            <a:fillRect l="-331469" t="-471111" r="-113287" b="-6667"/>
                          </a:stretch>
                        </a:blipFill>
                      </a:tcPr>
                    </a:tc>
                    <a:tc>
                      <a:txBody>
                        <a:bodyPr/>
                        <a:lstStyle/>
                        <a:p>
                          <a:endParaRPr lang="en-US"/>
                        </a:p>
                      </a:txBody>
                      <a:tcPr marL="83127" marR="83127">
                        <a:blipFill>
                          <a:blip r:embed="rId8"/>
                          <a:stretch>
                            <a:fillRect l="-392994" t="-471111" r="-3185" b="-6667"/>
                          </a:stretch>
                        </a:blipFill>
                      </a:tcPr>
                    </a:tc>
                    <a:extLst>
                      <a:ext uri="{0D108BD9-81ED-4DB2-BD59-A6C34878D82A}">
                        <a16:rowId xmlns:a16="http://schemas.microsoft.com/office/drawing/2014/main" val="1000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0EB10670-F722-9B0E-45F3-179F07317EE6}"/>
                  </a:ext>
                </a:extLst>
              </p:cNvPr>
              <p:cNvGraphicFramePr>
                <a:graphicFrameLocks noGrp="1"/>
              </p:cNvGraphicFramePr>
              <p:nvPr>
                <p:extLst>
                  <p:ext uri="{D42A27DB-BD31-4B8C-83A1-F6EECF244321}">
                    <p14:modId xmlns:p14="http://schemas.microsoft.com/office/powerpoint/2010/main" val="4194172337"/>
                  </p:ext>
                </p:extLst>
              </p:nvPr>
            </p:nvGraphicFramePr>
            <p:xfrm>
              <a:off x="2310626" y="4397947"/>
              <a:ext cx="4705306" cy="279179"/>
            </p:xfrm>
            <a:graphic>
              <a:graphicData uri="http://schemas.openxmlformats.org/drawingml/2006/table">
                <a:tbl>
                  <a:tblPr firstRow="1" bandRow="1">
                    <a:tableStyleId>{5C22544A-7EE6-4342-B048-85BDC9FD1C3A}</a:tableStyleId>
                  </a:tblPr>
                  <a:tblGrid>
                    <a:gridCol w="921672">
                      <a:extLst>
                        <a:ext uri="{9D8B030D-6E8A-4147-A177-3AD203B41FA5}">
                          <a16:colId xmlns:a16="http://schemas.microsoft.com/office/drawing/2014/main" val="3180185546"/>
                        </a:ext>
                      </a:extLst>
                    </a:gridCol>
                    <a:gridCol w="980961">
                      <a:extLst>
                        <a:ext uri="{9D8B030D-6E8A-4147-A177-3AD203B41FA5}">
                          <a16:colId xmlns:a16="http://schemas.microsoft.com/office/drawing/2014/main" val="3854815000"/>
                        </a:ext>
                      </a:extLst>
                    </a:gridCol>
                    <a:gridCol w="973873">
                      <a:extLst>
                        <a:ext uri="{9D8B030D-6E8A-4147-A177-3AD203B41FA5}">
                          <a16:colId xmlns:a16="http://schemas.microsoft.com/office/drawing/2014/main" val="3075382645"/>
                        </a:ext>
                      </a:extLst>
                    </a:gridCol>
                    <a:gridCol w="862361">
                      <a:extLst>
                        <a:ext uri="{9D8B030D-6E8A-4147-A177-3AD203B41FA5}">
                          <a16:colId xmlns:a16="http://schemas.microsoft.com/office/drawing/2014/main" val="1631714972"/>
                        </a:ext>
                      </a:extLst>
                    </a:gridCol>
                    <a:gridCol w="966439">
                      <a:extLst>
                        <a:ext uri="{9D8B030D-6E8A-4147-A177-3AD203B41FA5}">
                          <a16:colId xmlns:a16="http://schemas.microsoft.com/office/drawing/2014/main" val="2904871358"/>
                        </a:ext>
                      </a:extLst>
                    </a:gridCol>
                  </a:tblGrid>
                  <a:tr h="279179">
                    <a:tc>
                      <a:txBody>
                        <a:bodyPr/>
                        <a:lstStyle/>
                        <a:p>
                          <a:pPr algn="ctr"/>
                          <a14:m>
                            <m:oMathPara xmlns:m="http://schemas.openxmlformats.org/officeDocument/2006/math">
                              <m:oMathParaPr>
                                <m:jc m:val="centerGroup"/>
                              </m:oMathParaPr>
                              <m:oMath xmlns:m="http://schemas.openxmlformats.org/officeDocument/2006/math">
                                <m:sSub>
                                  <m:sSubPr>
                                    <m:ctrlPr>
                                      <a:rPr lang="ar-AE" sz="120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𝑅</m:t>
                                    </m:r>
                                  </m:e>
                                  <m:sub>
                                    <m:r>
                                      <a:rPr lang="en-US" sz="1200" b="0" i="1" smtClean="0">
                                        <a:solidFill>
                                          <a:schemeClr val="tx1"/>
                                        </a:solidFill>
                                        <a:latin typeface="Cambria Math" panose="02040503050406030204" pitchFamily="18" charset="0"/>
                                      </a:rPr>
                                      <m:t>𝑒𝑚</m:t>
                                    </m:r>
                                  </m:sub>
                                </m:sSub>
                              </m:oMath>
                            </m:oMathPara>
                          </a14:m>
                          <a:endParaRPr lang="en-IN" sz="1200" dirty="0">
                            <a:latin typeface="+mj-lt"/>
                          </a:endParaRPr>
                        </a:p>
                      </a:txBody>
                      <a:tcPr>
                        <a:solidFill>
                          <a:srgbClr val="CECECD"/>
                        </a:solidFill>
                      </a:tcPr>
                    </a:tc>
                    <a:tc>
                      <a:txBody>
                        <a:bodyPr/>
                        <a:lstStyle/>
                        <a:p>
                          <a:pPr algn="ctr"/>
                          <a:r>
                            <a:rPr lang="en-US" sz="1200" b="0" dirty="0">
                              <a:solidFill>
                                <a:schemeClr val="tx1"/>
                              </a:solidFill>
                            </a:rPr>
                            <a:t>30</a:t>
                          </a:r>
                          <a14:m>
                            <m:oMath xmlns:m="http://schemas.openxmlformats.org/officeDocument/2006/math">
                              <m:sSub>
                                <m:sSubPr>
                                  <m:ctrlPr>
                                    <a:rPr lang="ar-AE" sz="120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𝑅</m:t>
                                  </m:r>
                                </m:e>
                                <m:sub>
                                  <m:r>
                                    <a:rPr lang="ar-AE" sz="1200" b="0" i="1" smtClean="0">
                                      <a:solidFill>
                                        <a:schemeClr val="tx1"/>
                                      </a:solidFill>
                                      <a:latin typeface="Cambria Math" panose="02040503050406030204" pitchFamily="18" charset="0"/>
                                    </a:rPr>
                                    <m:t>𝑆</m:t>
                                  </m:r>
                                </m:sub>
                              </m:sSub>
                            </m:oMath>
                          </a14:m>
                          <a:endParaRPr lang="en-IN" sz="1200" dirty="0"/>
                        </a:p>
                      </a:txBody>
                      <a:tcPr>
                        <a:solidFill>
                          <a:srgbClr val="CECECD"/>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14:m>
                            <m:oMathPara xmlns:m="http://schemas.openxmlformats.org/officeDocument/2006/math">
                              <m:oMathParaPr>
                                <m:jc m:val="centerGroup"/>
                              </m:oMathParaPr>
                              <m:oMath xmlns:m="http://schemas.openxmlformats.org/officeDocument/2006/math">
                                <m:r>
                                  <m:rPr>
                                    <m:nor/>
                                  </m:rPr>
                                  <a:rPr lang="en-US" sz="1200" b="0" dirty="0" smtClean="0">
                                    <a:solidFill>
                                      <a:schemeClr val="tx1"/>
                                    </a:solidFill>
                                  </a:rPr>
                                  <m:t>30</m:t>
                                </m:r>
                                <m:sSub>
                                  <m:sSubPr>
                                    <m:ctrlPr>
                                      <a:rPr lang="ar-AE" sz="1200" i="1" smtClean="0">
                                        <a:solidFill>
                                          <a:schemeClr val="tx1"/>
                                        </a:solidFill>
                                        <a:latin typeface="Cambria Math" panose="02040503050406030204" pitchFamily="18" charset="0"/>
                                      </a:rPr>
                                    </m:ctrlPr>
                                  </m:sSubPr>
                                  <m:e>
                                    <m:r>
                                      <a:rPr lang="en-US" sz="1200" b="0" i="1" smtClean="0">
                                        <a:solidFill>
                                          <a:schemeClr val="tx1"/>
                                        </a:solidFill>
                                        <a:latin typeface="Cambria Math" panose="02040503050406030204" pitchFamily="18" charset="0"/>
                                      </a:rPr>
                                      <m:t>𝑅</m:t>
                                    </m:r>
                                  </m:e>
                                  <m:sub>
                                    <m:r>
                                      <a:rPr lang="ar-AE" sz="1200" b="0" i="1" smtClean="0">
                                        <a:solidFill>
                                          <a:schemeClr val="tx1"/>
                                        </a:solidFill>
                                        <a:latin typeface="Cambria Math" panose="02040503050406030204" pitchFamily="18" charset="0"/>
                                      </a:rPr>
                                      <m:t>𝑆</m:t>
                                    </m:r>
                                  </m:sub>
                                </m:sSub>
                              </m:oMath>
                            </m:oMathPara>
                          </a14:m>
                          <a:endParaRPr lang="en-IN" sz="1200" dirty="0"/>
                        </a:p>
                      </a:txBody>
                      <a:tcPr>
                        <a:solidFill>
                          <a:srgbClr val="CECECD"/>
                        </a:solidFill>
                      </a:tcPr>
                    </a:tc>
                    <a:tc>
                      <a:txBody>
                        <a:bodyPr/>
                        <a:lstStyle/>
                        <a:p>
                          <a:pPr algn="ctr"/>
                          <a14:m>
                            <m:oMathPara xmlns:m="http://schemas.openxmlformats.org/officeDocument/2006/math">
                              <m:oMathParaPr>
                                <m:jc m:val="centerGroup"/>
                              </m:oMathParaPr>
                              <m:oMath xmlns:m="http://schemas.openxmlformats.org/officeDocument/2006/math">
                                <m:r>
                                  <a:rPr lang="en-US" sz="1200" i="1" dirty="0" smtClean="0">
                                    <a:solidFill>
                                      <a:schemeClr val="tx1"/>
                                    </a:solidFill>
                                    <a:latin typeface="Cambria Math" panose="02040503050406030204" pitchFamily="18" charset="0"/>
                                  </a:rPr>
                                  <m:t>2</m:t>
                                </m:r>
                                <m:r>
                                  <a:rPr lang="en-IN" sz="1200" i="1" dirty="0" smtClean="0">
                                    <a:solidFill>
                                      <a:schemeClr val="bg2">
                                        <a:lumMod val="95000"/>
                                        <a:lumOff val="5000"/>
                                      </a:schemeClr>
                                    </a:solidFill>
                                    <a:latin typeface="Cambria Math" panose="02040503050406030204" pitchFamily="18" charset="0"/>
                                  </a:rPr>
                                  <m:t>×</m:t>
                                </m:r>
                                <m:sSub>
                                  <m:sSubPr>
                                    <m:ctrlPr>
                                      <a:rPr lang="ar-AE" sz="1200" i="1" smtClean="0">
                                        <a:solidFill>
                                          <a:schemeClr val="tx1"/>
                                        </a:solidFill>
                                        <a:latin typeface="Cambria Math" panose="02040503050406030204" pitchFamily="18" charset="0"/>
                                      </a:rPr>
                                    </m:ctrlPr>
                                  </m:sSubPr>
                                  <m:e>
                                    <m:sSup>
                                      <m:sSupPr>
                                        <m:ctrlPr>
                                          <a:rPr lang="ar-AE" sz="1200" b="0" i="1" smtClean="0">
                                            <a:solidFill>
                                              <a:schemeClr val="tx1"/>
                                            </a:solidFill>
                                            <a:latin typeface="Cambria Math" panose="02040503050406030204" pitchFamily="18" charset="0"/>
                                          </a:rPr>
                                        </m:ctrlPr>
                                      </m:sSupPr>
                                      <m:e>
                                        <m:r>
                                          <a:rPr lang="en-US" sz="1200" b="0" i="1" smtClean="0">
                                            <a:solidFill>
                                              <a:schemeClr val="tx1"/>
                                            </a:solidFill>
                                            <a:latin typeface="Cambria Math" panose="02040503050406030204" pitchFamily="18" charset="0"/>
                                          </a:rPr>
                                          <m:t>10</m:t>
                                        </m:r>
                                      </m:e>
                                      <m:sup>
                                        <m:r>
                                          <a:rPr lang="en-US" sz="1200" b="0" i="1" smtClean="0">
                                            <a:solidFill>
                                              <a:schemeClr val="tx1"/>
                                            </a:solidFill>
                                            <a:latin typeface="Cambria Math" panose="02040503050406030204" pitchFamily="18" charset="0"/>
                                          </a:rPr>
                                          <m:t>3</m:t>
                                        </m:r>
                                      </m:sup>
                                    </m:sSup>
                                    <m:r>
                                      <a:rPr lang="ar-AE" sz="1200" b="0" i="1" smtClean="0">
                                        <a:solidFill>
                                          <a:schemeClr val="tx1"/>
                                        </a:solidFill>
                                        <a:latin typeface="Cambria Math" panose="02040503050406030204" pitchFamily="18" charset="0"/>
                                      </a:rPr>
                                      <m:t>𝑅</m:t>
                                    </m:r>
                                  </m:e>
                                  <m:sub>
                                    <m:r>
                                      <a:rPr lang="ar-AE" sz="1200" b="0" i="1" smtClean="0">
                                        <a:solidFill>
                                          <a:schemeClr val="tx1"/>
                                        </a:solidFill>
                                        <a:latin typeface="Cambria Math" panose="02040503050406030204" pitchFamily="18" charset="0"/>
                                      </a:rPr>
                                      <m:t>𝑆</m:t>
                                    </m:r>
                                  </m:sub>
                                </m:sSub>
                              </m:oMath>
                            </m:oMathPara>
                          </a14:m>
                          <a:endParaRPr lang="en-IN" sz="1200" dirty="0"/>
                        </a:p>
                      </a:txBody>
                      <a:tcPr>
                        <a:solidFill>
                          <a:srgbClr val="CECECD"/>
                        </a:solidFill>
                      </a:tcPr>
                    </a:tc>
                    <a:tc>
                      <a:txBody>
                        <a:bodyPr/>
                        <a:lstStyle/>
                        <a:p>
                          <a:pPr algn="ctr"/>
                          <a14:m>
                            <m:oMathPara xmlns:m="http://schemas.openxmlformats.org/officeDocument/2006/math">
                              <m:oMathParaPr>
                                <m:jc m:val="centerGroup"/>
                              </m:oMathParaPr>
                              <m:oMath xmlns:m="http://schemas.openxmlformats.org/officeDocument/2006/math">
                                <m:r>
                                  <a:rPr lang="en-US" sz="1200" b="0" i="1" smtClean="0">
                                    <a:solidFill>
                                      <a:schemeClr val="tx1"/>
                                    </a:solidFill>
                                    <a:latin typeface="Cambria Math" panose="02040503050406030204" pitchFamily="18" charset="0"/>
                                  </a:rPr>
                                  <m:t>6</m:t>
                                </m:r>
                                <m:r>
                                  <a:rPr lang="en-IN" sz="1200" b="0" i="1" smtClean="0">
                                    <a:solidFill>
                                      <a:schemeClr val="tx1"/>
                                    </a:solidFill>
                                    <a:latin typeface="Cambria Math" panose="02040503050406030204" pitchFamily="18" charset="0"/>
                                  </a:rPr>
                                  <m:t>.</m:t>
                                </m:r>
                                <m:r>
                                  <a:rPr lang="en-IN" sz="1200" b="0" i="1" smtClean="0">
                                    <a:solidFill>
                                      <a:schemeClr val="tx1"/>
                                    </a:solidFill>
                                    <a:latin typeface="Cambria Math" panose="02040503050406030204" pitchFamily="18" charset="0"/>
                                  </a:rPr>
                                  <m:t>5</m:t>
                                </m:r>
                                <m:r>
                                  <a:rPr lang="en-IN" sz="1200" i="1" dirty="0" smtClean="0">
                                    <a:solidFill>
                                      <a:schemeClr val="bg2">
                                        <a:lumMod val="95000"/>
                                        <a:lumOff val="5000"/>
                                      </a:schemeClr>
                                    </a:solidFill>
                                    <a:latin typeface="Cambria Math" panose="02040503050406030204" pitchFamily="18" charset="0"/>
                                  </a:rPr>
                                  <m:t>×</m:t>
                                </m:r>
                                <m:sSub>
                                  <m:sSubPr>
                                    <m:ctrlPr>
                                      <a:rPr lang="ar-AE" sz="1200" i="1" smtClean="0">
                                        <a:solidFill>
                                          <a:schemeClr val="tx1"/>
                                        </a:solidFill>
                                        <a:latin typeface="Cambria Math" panose="02040503050406030204" pitchFamily="18" charset="0"/>
                                      </a:rPr>
                                    </m:ctrlPr>
                                  </m:sSubPr>
                                  <m:e>
                                    <m:sSup>
                                      <m:sSupPr>
                                        <m:ctrlPr>
                                          <a:rPr lang="ar-AE" sz="1200" b="0" i="1" smtClean="0">
                                            <a:solidFill>
                                              <a:schemeClr val="tx1"/>
                                            </a:solidFill>
                                            <a:latin typeface="Cambria Math" panose="02040503050406030204" pitchFamily="18" charset="0"/>
                                          </a:rPr>
                                        </m:ctrlPr>
                                      </m:sSupPr>
                                      <m:e>
                                        <m:r>
                                          <a:rPr lang="en-US" sz="1200" b="0" i="1" smtClean="0">
                                            <a:solidFill>
                                              <a:schemeClr val="tx1"/>
                                            </a:solidFill>
                                            <a:latin typeface="Cambria Math" panose="02040503050406030204" pitchFamily="18" charset="0"/>
                                          </a:rPr>
                                          <m:t>10</m:t>
                                        </m:r>
                                      </m:e>
                                      <m:sup>
                                        <m:r>
                                          <a:rPr lang="en-US" sz="1200" b="0" i="1" smtClean="0">
                                            <a:solidFill>
                                              <a:schemeClr val="tx1"/>
                                            </a:solidFill>
                                            <a:latin typeface="Cambria Math" panose="02040503050406030204" pitchFamily="18" charset="0"/>
                                          </a:rPr>
                                          <m:t>2</m:t>
                                        </m:r>
                                      </m:sup>
                                    </m:sSup>
                                    <m:r>
                                      <a:rPr lang="ar-AE" sz="1200" b="0" i="1" smtClean="0">
                                        <a:solidFill>
                                          <a:schemeClr val="tx1"/>
                                        </a:solidFill>
                                        <a:latin typeface="Cambria Math" panose="02040503050406030204" pitchFamily="18" charset="0"/>
                                      </a:rPr>
                                      <m:t>𝑅</m:t>
                                    </m:r>
                                  </m:e>
                                  <m:sub>
                                    <m:r>
                                      <a:rPr lang="ar-AE" sz="1200" b="0" i="1" smtClean="0">
                                        <a:solidFill>
                                          <a:schemeClr val="tx1"/>
                                        </a:solidFill>
                                        <a:latin typeface="Cambria Math" panose="02040503050406030204" pitchFamily="18" charset="0"/>
                                      </a:rPr>
                                      <m:t>𝑆</m:t>
                                    </m:r>
                                  </m:sub>
                                </m:sSub>
                              </m:oMath>
                            </m:oMathPara>
                          </a14:m>
                          <a:endParaRPr lang="en-IN" sz="1200" dirty="0"/>
                        </a:p>
                      </a:txBody>
                      <a:tcPr>
                        <a:solidFill>
                          <a:srgbClr val="CECECD"/>
                        </a:solidFill>
                      </a:tcPr>
                    </a:tc>
                    <a:extLst>
                      <a:ext uri="{0D108BD9-81ED-4DB2-BD59-A6C34878D82A}">
                        <a16:rowId xmlns:a16="http://schemas.microsoft.com/office/drawing/2014/main" val="3145911635"/>
                      </a:ext>
                    </a:extLst>
                  </a:tr>
                </a:tbl>
              </a:graphicData>
            </a:graphic>
          </p:graphicFrame>
        </mc:Choice>
        <mc:Fallback xmlns="">
          <p:graphicFrame>
            <p:nvGraphicFramePr>
              <p:cNvPr id="6" name="Table 5">
                <a:extLst>
                  <a:ext uri="{FF2B5EF4-FFF2-40B4-BE49-F238E27FC236}">
                    <a16:creationId xmlns:a16="http://schemas.microsoft.com/office/drawing/2014/main" id="{0EB10670-F722-9B0E-45F3-179F07317EE6}"/>
                  </a:ext>
                </a:extLst>
              </p:cNvPr>
              <p:cNvGraphicFramePr>
                <a:graphicFrameLocks noGrp="1"/>
              </p:cNvGraphicFramePr>
              <p:nvPr>
                <p:extLst>
                  <p:ext uri="{D42A27DB-BD31-4B8C-83A1-F6EECF244321}">
                    <p14:modId xmlns:p14="http://schemas.microsoft.com/office/powerpoint/2010/main" val="4194172337"/>
                  </p:ext>
                </p:extLst>
              </p:nvPr>
            </p:nvGraphicFramePr>
            <p:xfrm>
              <a:off x="2310626" y="4397947"/>
              <a:ext cx="4705306" cy="279179"/>
            </p:xfrm>
            <a:graphic>
              <a:graphicData uri="http://schemas.openxmlformats.org/drawingml/2006/table">
                <a:tbl>
                  <a:tblPr firstRow="1" bandRow="1">
                    <a:tableStyleId>{5C22544A-7EE6-4342-B048-85BDC9FD1C3A}</a:tableStyleId>
                  </a:tblPr>
                  <a:tblGrid>
                    <a:gridCol w="921672">
                      <a:extLst>
                        <a:ext uri="{9D8B030D-6E8A-4147-A177-3AD203B41FA5}">
                          <a16:colId xmlns:a16="http://schemas.microsoft.com/office/drawing/2014/main" val="3180185546"/>
                        </a:ext>
                      </a:extLst>
                    </a:gridCol>
                    <a:gridCol w="980961">
                      <a:extLst>
                        <a:ext uri="{9D8B030D-6E8A-4147-A177-3AD203B41FA5}">
                          <a16:colId xmlns:a16="http://schemas.microsoft.com/office/drawing/2014/main" val="3854815000"/>
                        </a:ext>
                      </a:extLst>
                    </a:gridCol>
                    <a:gridCol w="973873">
                      <a:extLst>
                        <a:ext uri="{9D8B030D-6E8A-4147-A177-3AD203B41FA5}">
                          <a16:colId xmlns:a16="http://schemas.microsoft.com/office/drawing/2014/main" val="3075382645"/>
                        </a:ext>
                      </a:extLst>
                    </a:gridCol>
                    <a:gridCol w="862361">
                      <a:extLst>
                        <a:ext uri="{9D8B030D-6E8A-4147-A177-3AD203B41FA5}">
                          <a16:colId xmlns:a16="http://schemas.microsoft.com/office/drawing/2014/main" val="1631714972"/>
                        </a:ext>
                      </a:extLst>
                    </a:gridCol>
                    <a:gridCol w="966439">
                      <a:extLst>
                        <a:ext uri="{9D8B030D-6E8A-4147-A177-3AD203B41FA5}">
                          <a16:colId xmlns:a16="http://schemas.microsoft.com/office/drawing/2014/main" val="2904871358"/>
                        </a:ext>
                      </a:extLst>
                    </a:gridCol>
                  </a:tblGrid>
                  <a:tr h="279179">
                    <a:tc>
                      <a:txBody>
                        <a:bodyPr/>
                        <a:lstStyle/>
                        <a:p>
                          <a:endParaRPr lang="en-US"/>
                        </a:p>
                      </a:txBody>
                      <a:tcPr>
                        <a:blipFill>
                          <a:blip r:embed="rId9"/>
                          <a:stretch>
                            <a:fillRect l="-1325" t="-2128" r="-414570" b="-10638"/>
                          </a:stretch>
                        </a:blipFill>
                      </a:tcPr>
                    </a:tc>
                    <a:tc>
                      <a:txBody>
                        <a:bodyPr/>
                        <a:lstStyle/>
                        <a:p>
                          <a:endParaRPr lang="en-US"/>
                        </a:p>
                      </a:txBody>
                      <a:tcPr>
                        <a:blipFill>
                          <a:blip r:embed="rId9"/>
                          <a:stretch>
                            <a:fillRect l="-95031" t="-2128" r="-288820" b="-10638"/>
                          </a:stretch>
                        </a:blipFill>
                      </a:tcPr>
                    </a:tc>
                    <a:tc>
                      <a:txBody>
                        <a:bodyPr/>
                        <a:lstStyle/>
                        <a:p>
                          <a:endParaRPr lang="en-US"/>
                        </a:p>
                      </a:txBody>
                      <a:tcPr>
                        <a:blipFill>
                          <a:blip r:embed="rId9"/>
                          <a:stretch>
                            <a:fillRect l="-196250" t="-2128" r="-190625" b="-10638"/>
                          </a:stretch>
                        </a:blipFill>
                      </a:tcPr>
                    </a:tc>
                    <a:tc>
                      <a:txBody>
                        <a:bodyPr/>
                        <a:lstStyle/>
                        <a:p>
                          <a:endParaRPr lang="en-US"/>
                        </a:p>
                      </a:txBody>
                      <a:tcPr>
                        <a:blipFill>
                          <a:blip r:embed="rId9"/>
                          <a:stretch>
                            <a:fillRect l="-336170" t="-2128" r="-116312" b="-10638"/>
                          </a:stretch>
                        </a:blipFill>
                      </a:tcPr>
                    </a:tc>
                    <a:tc>
                      <a:txBody>
                        <a:bodyPr/>
                        <a:lstStyle/>
                        <a:p>
                          <a:endParaRPr lang="en-US"/>
                        </a:p>
                      </a:txBody>
                      <a:tcPr>
                        <a:blipFill>
                          <a:blip r:embed="rId9"/>
                          <a:stretch>
                            <a:fillRect l="-386792" t="-2128" r="-3145" b="-10638"/>
                          </a:stretch>
                        </a:blipFill>
                      </a:tcPr>
                    </a:tc>
                    <a:extLst>
                      <a:ext uri="{0D108BD9-81ED-4DB2-BD59-A6C34878D82A}">
                        <a16:rowId xmlns:a16="http://schemas.microsoft.com/office/drawing/2014/main" val="3145911635"/>
                      </a:ext>
                    </a:extLst>
                  </a:tr>
                </a:tbl>
              </a:graphicData>
            </a:graphic>
          </p:graphicFrame>
        </mc:Fallback>
      </mc:AlternateContent>
      <p:pic>
        <p:nvPicPr>
          <p:cNvPr id="8194" name="Picture 2" descr="{&quot;color&quot;:&quot;#0f0f0f&quot;,&quot;text&quot;:&quot;N_i^{exp} \\equiv n_i^{SM}&quot;,&quot;height&quot;:100,&quot;mathType&quot;:&quot;LaTEX&quot;}">
            <a:extLst>
              <a:ext uri="{FF2B5EF4-FFF2-40B4-BE49-F238E27FC236}">
                <a16:creationId xmlns:a16="http://schemas.microsoft.com/office/drawing/2014/main" id="{1920149F-C3E8-E531-EBFB-EB77A336C7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36878" y="1911854"/>
            <a:ext cx="1021018" cy="2244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quot;text&quot;:&quot;N_i^{th} \\equiv n_i^{th}(\\sigma_{\\nu\\chi})&quot;,&quot;height&quot;:100,&quot;mathType&quot;:&quot;LaTEX&quot;,&quot;color&quot;:&quot;#0f0f0f&quot;}">
            <a:extLst>
              <a:ext uri="{FF2B5EF4-FFF2-40B4-BE49-F238E27FC236}">
                <a16:creationId xmlns:a16="http://schemas.microsoft.com/office/drawing/2014/main" id="{FE05955C-B445-4E8F-6E9B-7544554F100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25881" y="1911052"/>
            <a:ext cx="1271087" cy="221830"/>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528;p55">
            <a:extLst>
              <a:ext uri="{FF2B5EF4-FFF2-40B4-BE49-F238E27FC236}">
                <a16:creationId xmlns:a16="http://schemas.microsoft.com/office/drawing/2014/main" id="{06C6BD8A-49CD-4513-EE12-0466B0F3A285}"/>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Tree>
    <p:extLst>
      <p:ext uri="{BB962C8B-B14F-4D97-AF65-F5344CB8AC3E}">
        <p14:creationId xmlns:p14="http://schemas.microsoft.com/office/powerpoint/2010/main" val="795655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F387F8BA-B46A-04E2-9167-95764ED32B7C}"/>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4A99BEBE-8D78-9D04-37C3-74131D736AE6}"/>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Constraint on DM-photon Cross-</a:t>
            </a:r>
            <a:r>
              <a:rPr lang="en-IN" sz="2200" dirty="0">
                <a:solidFill>
                  <a:srgbClr val="C00000"/>
                </a:solidFill>
                <a:latin typeface="Vidaloka" panose="020B0604020202020204" charset="0"/>
              </a:rPr>
              <a:t>S</a:t>
            </a:r>
            <a:r>
              <a:rPr lang="en-IN" sz="2200" b="0" i="0" u="none" strike="noStrike" dirty="0">
                <a:solidFill>
                  <a:srgbClr val="C00000"/>
                </a:solidFill>
                <a:effectLst/>
                <a:latin typeface="Vidaloka" panose="020B0604020202020204" charset="0"/>
              </a:rPr>
              <a:t>ection</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288E3038-8118-E498-B577-9ECD535A36BC}"/>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8</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2" name="TextBox 1">
            <a:extLst>
              <a:ext uri="{FF2B5EF4-FFF2-40B4-BE49-F238E27FC236}">
                <a16:creationId xmlns:a16="http://schemas.microsoft.com/office/drawing/2014/main" id="{B5669E4D-9834-C0A8-DF55-91A4ADF0EE45}"/>
              </a:ext>
            </a:extLst>
          </p:cNvPr>
          <p:cNvSpPr txBox="1"/>
          <p:nvPr/>
        </p:nvSpPr>
        <p:spPr>
          <a:xfrm>
            <a:off x="6487885" y="4260036"/>
            <a:ext cx="2455813" cy="461665"/>
          </a:xfrm>
          <a:prstGeom prst="rect">
            <a:avLst/>
          </a:prstGeom>
          <a:noFill/>
        </p:spPr>
        <p:txBody>
          <a:bodyPr wrap="square" rtlCol="0">
            <a:spAutoFit/>
          </a:bodyPr>
          <a:lstStyle/>
          <a:p>
            <a:r>
              <a:rPr lang="it-IT" sz="1200" dirty="0">
                <a:solidFill>
                  <a:srgbClr val="0000FF"/>
                </a:solidFill>
                <a:latin typeface="Montserrat Medium" panose="00000600000000000000" pitchFamily="2" charset="0"/>
              </a:rPr>
              <a:t>(Bavdaz</a:t>
            </a:r>
            <a:r>
              <a:rPr lang="it-IT" sz="1200" b="0" i="0" dirty="0">
                <a:solidFill>
                  <a:srgbClr val="0000FF"/>
                </a:solidFill>
                <a:effectLst/>
                <a:latin typeface="Montserrat Medium" panose="00000600000000000000" pitchFamily="2" charset="0"/>
              </a:rPr>
              <a:t>, KD, Perez, Razzaque, Zaharijas in prep).</a:t>
            </a:r>
            <a:endParaRPr lang="en-IN" sz="1200" dirty="0">
              <a:solidFill>
                <a:srgbClr val="0000FF"/>
              </a:solidFill>
              <a:latin typeface="Montserrat Medium" panose="00000600000000000000" pitchFamily="2" charset="0"/>
            </a:endParaRPr>
          </a:p>
        </p:txBody>
      </p:sp>
      <mc:AlternateContent xmlns:mc="http://schemas.openxmlformats.org/markup-compatibility/2006" xmlns:a14="http://schemas.microsoft.com/office/drawing/2010/main">
        <mc:Choice Requires="a14">
          <p:sp>
            <p:nvSpPr>
              <p:cNvPr id="3" name="Subtitle 6">
                <a:extLst>
                  <a:ext uri="{FF2B5EF4-FFF2-40B4-BE49-F238E27FC236}">
                    <a16:creationId xmlns:a16="http://schemas.microsoft.com/office/drawing/2014/main" id="{877D7428-0130-7BCF-9A80-30D48519F634}"/>
                  </a:ext>
                </a:extLst>
              </p:cNvPr>
              <p:cNvSpPr txBox="1">
                <a:spLocks/>
              </p:cNvSpPr>
              <p:nvPr/>
            </p:nvSpPr>
            <p:spPr>
              <a:xfrm>
                <a:off x="321300" y="852552"/>
                <a:ext cx="8566676" cy="70324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Font typeface="Montserrat"/>
                  <a:buNone/>
                </a:pPr>
                <a:r>
                  <a:rPr lang="en-US" sz="1200" dirty="0">
                    <a:solidFill>
                      <a:srgbClr val="0000FF"/>
                    </a:solidFill>
                    <a:latin typeface="Montserrat Medium" panose="00000600000000000000" pitchFamily="2" charset="0"/>
                  </a:rPr>
                  <a:t>Constant        </a:t>
                </a:r>
                <a:r>
                  <a:rPr lang="en-US" sz="1200" b="1" dirty="0">
                    <a:solidFill>
                      <a:srgbClr val="0000FF"/>
                    </a:solidFill>
                    <a:latin typeface="Montserrat Medium" panose="00000600000000000000" pitchFamily="2" charset="0"/>
                  </a:rPr>
                  <a:t>:  </a:t>
                </a:r>
                <a:r>
                  <a:rPr lang="en-US" sz="1200" dirty="0">
                    <a:solidFill>
                      <a:schemeClr val="bg2"/>
                    </a:solidFill>
                    <a:latin typeface="Montserrat Medium" panose="00000600000000000000" pitchFamily="2" charset="0"/>
                  </a:rPr>
                  <a:t>For benchmark models where           </a:t>
                </a:r>
                <a14:m>
                  <m:oMath xmlns:m="http://schemas.openxmlformats.org/officeDocument/2006/math">
                    <m:r>
                      <a:rPr lang="en-US" sz="1200" b="0" i="1" dirty="0" smtClean="0">
                        <a:solidFill>
                          <a:schemeClr val="bg2"/>
                        </a:solidFill>
                        <a:latin typeface="Cambria Math" panose="02040503050406030204" pitchFamily="18" charset="0"/>
                      </a:rPr>
                      <m:t>=</m:t>
                    </m:r>
                    <m:r>
                      <a:rPr lang="en-US" sz="1200" i="1" dirty="0" smtClean="0">
                        <a:solidFill>
                          <a:schemeClr val="bg2"/>
                        </a:solidFill>
                        <a:latin typeface="Cambria Math" panose="02040503050406030204" pitchFamily="18" charset="0"/>
                      </a:rPr>
                      <m:t>0</m:t>
                    </m:r>
                  </m:oMath>
                </a14:m>
                <a:r>
                  <a:rPr lang="en-US" sz="1200" dirty="0">
                    <a:solidFill>
                      <a:schemeClr val="bg2"/>
                    </a:solidFill>
                    <a:latin typeface="Montserrat Medium" panose="00000600000000000000" pitchFamily="2" charset="0"/>
                  </a:rPr>
                  <a:t>                                            ; </a:t>
                </a:r>
                <a:r>
                  <a:rPr lang="en-US" sz="1200" dirty="0">
                    <a:solidFill>
                      <a:srgbClr val="C00000"/>
                    </a:solidFill>
                    <a:latin typeface="Montserrat Medium" panose="00000600000000000000" pitchFamily="2" charset="0"/>
                  </a:rPr>
                  <a:t>NGC 1068 dominates the stacking analysis.</a:t>
                </a:r>
                <a:r>
                  <a:rPr lang="en-US" sz="1200" dirty="0">
                    <a:solidFill>
                      <a:schemeClr val="bg2"/>
                    </a:solidFill>
                    <a:latin typeface="Montserrat Medium" panose="00000600000000000000" pitchFamily="2" charset="0"/>
                  </a:rPr>
                  <a:t> </a:t>
                </a:r>
              </a:p>
            </p:txBody>
          </p:sp>
        </mc:Choice>
        <mc:Fallback xmlns="">
          <p:sp>
            <p:nvSpPr>
              <p:cNvPr id="3" name="Subtitle 6">
                <a:extLst>
                  <a:ext uri="{FF2B5EF4-FFF2-40B4-BE49-F238E27FC236}">
                    <a16:creationId xmlns:a16="http://schemas.microsoft.com/office/drawing/2014/main" id="{877D7428-0130-7BCF-9A80-30D48519F634}"/>
                  </a:ext>
                </a:extLst>
              </p:cNvPr>
              <p:cNvSpPr txBox="1">
                <a:spLocks noRot="1" noChangeAspect="1" noMove="1" noResize="1" noEditPoints="1" noAdjustHandles="1" noChangeArrowheads="1" noChangeShapeType="1" noTextEdit="1"/>
              </p:cNvSpPr>
              <p:nvPr/>
            </p:nvSpPr>
            <p:spPr>
              <a:xfrm>
                <a:off x="321300" y="852552"/>
                <a:ext cx="8566676" cy="703242"/>
              </a:xfrm>
              <a:prstGeom prst="rect">
                <a:avLst/>
              </a:prstGeom>
              <a:blipFill>
                <a:blip r:embed="rId3"/>
                <a:stretch>
                  <a:fillRect/>
                </a:stretch>
              </a:blipFill>
              <a:ln>
                <a:noFill/>
              </a:ln>
            </p:spPr>
            <p:txBody>
              <a:bodyPr/>
              <a:lstStyle/>
              <a:p>
                <a:r>
                  <a:rPr lang="en-IN">
                    <a:noFill/>
                  </a:rPr>
                  <a:t> </a:t>
                </a:r>
              </a:p>
            </p:txBody>
          </p:sp>
        </mc:Fallback>
      </mc:AlternateContent>
      <p:pic>
        <p:nvPicPr>
          <p:cNvPr id="2050" name="Picture 2" descr="{&quot;color&quot;:&quot;#000000&quot;,&quot;mathType&quot;:&quot;LaTEX&quot;,&quot;height&quot;:50,&quot;text&quot;:&quot;\\Sigma_{\\chi}(m_{\\chi}) = {\\rm constant}&quot;}">
            <a:extLst>
              <a:ext uri="{FF2B5EF4-FFF2-40B4-BE49-F238E27FC236}">
                <a16:creationId xmlns:a16="http://schemas.microsoft.com/office/drawing/2014/main" id="{C00695DD-EF07-EF6E-8EF6-91D59FE7B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7344" y="1025487"/>
            <a:ext cx="1532048" cy="1886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quot;text&quot;:&quot;\\langle \\sigma v \\rangle&quot;,&quot;height&quot;:100,&quot;mathType&quot;:&quot;LaTEX&quot;,&quot;color&quot;:&quot;#000000&quot;}">
            <a:extLst>
              <a:ext uri="{FF2B5EF4-FFF2-40B4-BE49-F238E27FC236}">
                <a16:creationId xmlns:a16="http://schemas.microsoft.com/office/drawing/2014/main" id="{1569A0AC-F175-FA02-E693-3EB5047CFB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7574" y="1000123"/>
            <a:ext cx="396049" cy="216420"/>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A80D5050-081A-FA71-C732-A3214FB7F79E}"/>
              </a:ext>
            </a:extLst>
          </p:cNvPr>
          <p:cNvCxnSpPr>
            <a:cxnSpLocks/>
          </p:cNvCxnSpPr>
          <p:nvPr/>
        </p:nvCxnSpPr>
        <p:spPr>
          <a:xfrm>
            <a:off x="4748457" y="1108333"/>
            <a:ext cx="178819"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pic>
        <p:nvPicPr>
          <p:cNvPr id="4" name="Picture 2" descr="{&quot;color&quot;:&quot;#0911fb&quot;,&quot;height&quot;:100,&quot;mathType&quot;:&quot;LaTEX&quot;,&quot;text&quot;:&quot;\\sigma_{\\nu_\\chi}&quot;}">
            <a:extLst>
              <a:ext uri="{FF2B5EF4-FFF2-40B4-BE49-F238E27FC236}">
                <a16:creationId xmlns:a16="http://schemas.microsoft.com/office/drawing/2014/main" id="{5BF76EB6-9365-AD75-09FB-1E3A8D407F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874" y="1047390"/>
            <a:ext cx="245114" cy="14087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528;p55">
            <a:extLst>
              <a:ext uri="{FF2B5EF4-FFF2-40B4-BE49-F238E27FC236}">
                <a16:creationId xmlns:a16="http://schemas.microsoft.com/office/drawing/2014/main" id="{84BDC6D3-F40C-4B71-5E53-6EE9D5EC96CB}"/>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8" name="Picture 7">
            <a:extLst>
              <a:ext uri="{FF2B5EF4-FFF2-40B4-BE49-F238E27FC236}">
                <a16:creationId xmlns:a16="http://schemas.microsoft.com/office/drawing/2014/main" id="{0D5D595B-7E4F-75CA-32DB-930327E24A2C}"/>
              </a:ext>
            </a:extLst>
          </p:cNvPr>
          <p:cNvPicPr>
            <a:picLocks noChangeAspect="1"/>
          </p:cNvPicPr>
          <p:nvPr/>
        </p:nvPicPr>
        <p:blipFill>
          <a:blip r:embed="rId7"/>
          <a:stretch>
            <a:fillRect/>
          </a:stretch>
        </p:blipFill>
        <p:spPr>
          <a:xfrm>
            <a:off x="860853" y="1471444"/>
            <a:ext cx="3711147" cy="2710852"/>
          </a:xfrm>
          <a:prstGeom prst="rect">
            <a:avLst/>
          </a:prstGeom>
        </p:spPr>
      </p:pic>
      <p:pic>
        <p:nvPicPr>
          <p:cNvPr id="23" name="Picture 22">
            <a:extLst>
              <a:ext uri="{FF2B5EF4-FFF2-40B4-BE49-F238E27FC236}">
                <a16:creationId xmlns:a16="http://schemas.microsoft.com/office/drawing/2014/main" id="{4DDCD459-B6E7-0B10-8DB9-B864D64B5E94}"/>
              </a:ext>
            </a:extLst>
          </p:cNvPr>
          <p:cNvPicPr>
            <a:picLocks noChangeAspect="1"/>
          </p:cNvPicPr>
          <p:nvPr/>
        </p:nvPicPr>
        <p:blipFill>
          <a:blip r:embed="rId8"/>
          <a:stretch>
            <a:fillRect/>
          </a:stretch>
        </p:blipFill>
        <p:spPr>
          <a:xfrm>
            <a:off x="4530737" y="1295833"/>
            <a:ext cx="3678840" cy="2943072"/>
          </a:xfrm>
          <a:prstGeom prst="rect">
            <a:avLst/>
          </a:prstGeom>
        </p:spPr>
      </p:pic>
      <p:sp>
        <p:nvSpPr>
          <p:cNvPr id="24" name="Subtitle 6">
            <a:extLst>
              <a:ext uri="{FF2B5EF4-FFF2-40B4-BE49-F238E27FC236}">
                <a16:creationId xmlns:a16="http://schemas.microsoft.com/office/drawing/2014/main" id="{8AF4687F-BCDB-F8E2-34B7-A0F12CF91F82}"/>
              </a:ext>
            </a:extLst>
          </p:cNvPr>
          <p:cNvSpPr txBox="1">
            <a:spLocks/>
          </p:cNvSpPr>
          <p:nvPr/>
        </p:nvSpPr>
        <p:spPr>
          <a:xfrm>
            <a:off x="5766801" y="1336477"/>
            <a:ext cx="1493886" cy="3081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None/>
            </a:pPr>
            <a:r>
              <a:rPr lang="en-US" sz="950" dirty="0">
                <a:solidFill>
                  <a:schemeClr val="tx1"/>
                </a:solidFill>
                <a:latin typeface="Montserrat Medium" panose="00000600000000000000" pitchFamily="2" charset="0"/>
              </a:rPr>
              <a:t>TXS 0506+056</a:t>
            </a:r>
          </a:p>
        </p:txBody>
      </p:sp>
      <p:pic>
        <p:nvPicPr>
          <p:cNvPr id="25" name="Picture 2" descr="{&quot;height&quot;:50,&quot;mathType&quot;:&quot;LaTEX&quot;,&quot;text&quot;:&quot;\\sigma_0 \\lesssim \\sqrt{\\frac{2*2.71}{n_i^{SM}}}m_{\\chi}/\\Sigma_\\chi&quot;,&quot;color&quot;:&quot;#000000&quot;}">
            <a:extLst>
              <a:ext uri="{FF2B5EF4-FFF2-40B4-BE49-F238E27FC236}">
                <a16:creationId xmlns:a16="http://schemas.microsoft.com/office/drawing/2014/main" id="{1C866BF6-8096-AFB5-1C92-9878A8C94F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2324" y="4214021"/>
            <a:ext cx="1694806" cy="354562"/>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937AAE0F-AD36-77F9-8CF9-75CDBB118E67}"/>
              </a:ext>
            </a:extLst>
          </p:cNvPr>
          <p:cNvSpPr txBox="1"/>
          <p:nvPr/>
        </p:nvSpPr>
        <p:spPr>
          <a:xfrm>
            <a:off x="2987040" y="4112740"/>
            <a:ext cx="3350063" cy="646331"/>
          </a:xfrm>
          <a:prstGeom prst="rect">
            <a:avLst/>
          </a:prstGeom>
          <a:solidFill>
            <a:srgbClr val="FFFFFF"/>
          </a:solidFill>
          <a:ln>
            <a:solidFill>
              <a:schemeClr val="accent1"/>
            </a:solidFill>
          </a:ln>
          <a:effectLst>
            <a:outerShdw blurRad="50800" dist="50800" dir="5400000" algn="ctr" rotWithShape="0">
              <a:schemeClr val="tx2">
                <a:lumMod val="50000"/>
              </a:schemeClr>
            </a:outerShdw>
          </a:effectLst>
        </p:spPr>
        <p:txBody>
          <a:bodyPr wrap="square" rtlCol="0">
            <a:spAutoFit/>
          </a:bodyPr>
          <a:lstStyle/>
          <a:p>
            <a:pPr algn="ctr"/>
            <a:r>
              <a:rPr lang="en-US" sz="1200" dirty="0">
                <a:solidFill>
                  <a:schemeClr val="accent2"/>
                </a:solidFill>
                <a:latin typeface="Montserrat Medium" panose="00000600000000000000" pitchFamily="2" charset="0"/>
              </a:rPr>
              <a:t>    for SMBH with lighter mass, peaks at smaller distance with higher amplitude, hence larger      </a:t>
            </a:r>
            <a:r>
              <a:rPr lang="en-US" sz="1200" dirty="0">
                <a:solidFill>
                  <a:srgbClr val="0000FF"/>
                </a:solidFill>
                <a:latin typeface="Montserrat Medium" panose="00000600000000000000" pitchFamily="2" charset="0"/>
              </a:rPr>
              <a:t>(</a:t>
            </a:r>
            <a:r>
              <a:rPr lang="en-US" sz="1200" dirty="0" err="1">
                <a:solidFill>
                  <a:srgbClr val="0000FF"/>
                </a:solidFill>
                <a:latin typeface="Montserrat Medium" panose="00000600000000000000" pitchFamily="2" charset="0"/>
              </a:rPr>
              <a:t>Gondolo</a:t>
            </a:r>
            <a:r>
              <a:rPr lang="en-US" sz="1200" dirty="0">
                <a:solidFill>
                  <a:srgbClr val="0000FF"/>
                </a:solidFill>
                <a:latin typeface="Montserrat Medium" panose="00000600000000000000" pitchFamily="2" charset="0"/>
              </a:rPr>
              <a:t> &amp; Silk 1999)</a:t>
            </a:r>
            <a:r>
              <a:rPr lang="en-US" sz="1200" dirty="0">
                <a:solidFill>
                  <a:schemeClr val="accent2"/>
                </a:solidFill>
                <a:latin typeface="Montserrat Medium" panose="00000600000000000000" pitchFamily="2" charset="0"/>
              </a:rPr>
              <a:t>  </a:t>
            </a:r>
            <a:endParaRPr lang="en-IN" sz="1200" dirty="0">
              <a:solidFill>
                <a:schemeClr val="accent2"/>
              </a:solidFill>
              <a:latin typeface="Montserrat Medium" panose="00000600000000000000" pitchFamily="2" charset="0"/>
            </a:endParaRPr>
          </a:p>
        </p:txBody>
      </p:sp>
      <p:pic>
        <p:nvPicPr>
          <p:cNvPr id="1026" name="Picture 2" descr="{&quot;text&quot;:&quot;\\rho_\\chi&quot;,&quot;color&quot;:&quot;#0f0f0f&quot;,&quot;height&quot;:100,&quot;mathType&quot;:&quot;LaTEX&quot;}">
            <a:extLst>
              <a:ext uri="{FF2B5EF4-FFF2-40B4-BE49-F238E27FC236}">
                <a16:creationId xmlns:a16="http://schemas.microsoft.com/office/drawing/2014/main" id="{CE55B023-B7AB-C486-918C-817BDDFE3E1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69386" y="4174200"/>
            <a:ext cx="209550" cy="142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ot;text&quot;:&quot;\\Sigma_\\chi&quot;,&quot;mathType&quot;:&quot;LaTEX&quot;,&quot;color&quot;:&quot;#0f0f0f&quot;,&quot;height&quot;:100}">
            <a:extLst>
              <a:ext uri="{FF2B5EF4-FFF2-40B4-BE49-F238E27FC236}">
                <a16:creationId xmlns:a16="http://schemas.microsoft.com/office/drawing/2014/main" id="{BA583EFB-0C3B-3DDE-DCA9-BD65EFCB8B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55598" y="4553887"/>
            <a:ext cx="228600" cy="1714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45CD12A-B711-357C-2706-3A3EE6B2EB2D}"/>
              </a:ext>
            </a:extLst>
          </p:cNvPr>
          <p:cNvSpPr txBox="1"/>
          <p:nvPr/>
        </p:nvSpPr>
        <p:spPr>
          <a:xfrm>
            <a:off x="7833356" y="3451530"/>
            <a:ext cx="1110342" cy="461665"/>
          </a:xfrm>
          <a:prstGeom prst="rect">
            <a:avLst/>
          </a:prstGeom>
          <a:noFill/>
        </p:spPr>
        <p:txBody>
          <a:bodyPr wrap="square" rtlCol="0">
            <a:spAutoFit/>
          </a:bodyPr>
          <a:lstStyle/>
          <a:p>
            <a:r>
              <a:rPr lang="it-IT" sz="1200" dirty="0">
                <a:solidFill>
                  <a:srgbClr val="0000FF"/>
                </a:solidFill>
                <a:latin typeface="Montserrat Medium" panose="00000600000000000000" pitchFamily="2" charset="0"/>
              </a:rPr>
              <a:t>(Ferrer et al., 2023)</a:t>
            </a:r>
            <a:endParaRPr lang="en-IN" sz="1200" dirty="0">
              <a:solidFill>
                <a:srgbClr val="0000FF"/>
              </a:solidFill>
              <a:latin typeface="Montserrat Medium" panose="00000600000000000000" pitchFamily="2" charset="0"/>
            </a:endParaRPr>
          </a:p>
        </p:txBody>
      </p:sp>
    </p:spTree>
    <p:extLst>
      <p:ext uri="{BB962C8B-B14F-4D97-AF65-F5344CB8AC3E}">
        <p14:creationId xmlns:p14="http://schemas.microsoft.com/office/powerpoint/2010/main" val="425930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74834908-61BF-49E9-A2ED-9CF257124122}"/>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BAF7E089-4F5A-6C7F-4F19-1F0A497B4B0E}"/>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Constraint on DM-photon Cross-</a:t>
            </a:r>
            <a:r>
              <a:rPr lang="en-IN" sz="2200" dirty="0">
                <a:solidFill>
                  <a:srgbClr val="C00000"/>
                </a:solidFill>
                <a:latin typeface="Vidaloka" panose="020B0604020202020204" charset="0"/>
              </a:rPr>
              <a:t>S</a:t>
            </a:r>
            <a:r>
              <a:rPr lang="en-IN" sz="2200" b="0" i="0" u="none" strike="noStrike" dirty="0">
                <a:solidFill>
                  <a:srgbClr val="C00000"/>
                </a:solidFill>
                <a:effectLst/>
                <a:latin typeface="Vidaloka" panose="020B0604020202020204" charset="0"/>
              </a:rPr>
              <a:t>ection</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7847F1CA-4CDD-373F-7E0F-146B6338B2DE}"/>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300" b="0" i="0" u="none" strike="noStrike" kern="0" cap="none" spc="0" normalizeH="0" baseline="0" noProof="0" dirty="0">
                <a:ln>
                  <a:noFill/>
                </a:ln>
                <a:solidFill>
                  <a:srgbClr val="000000"/>
                </a:solidFill>
                <a:effectLst/>
                <a:uLnTx/>
                <a:uFillTx/>
                <a:latin typeface="Montserrat"/>
                <a:sym typeface="Montserrat"/>
              </a:rPr>
              <a:t>9</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mc:AlternateContent xmlns:mc="http://schemas.openxmlformats.org/markup-compatibility/2006" xmlns:a14="http://schemas.microsoft.com/office/drawing/2010/main">
        <mc:Choice Requires="a14">
          <p:sp>
            <p:nvSpPr>
              <p:cNvPr id="2" name="Subtitle 6">
                <a:extLst>
                  <a:ext uri="{FF2B5EF4-FFF2-40B4-BE49-F238E27FC236}">
                    <a16:creationId xmlns:a16="http://schemas.microsoft.com/office/drawing/2014/main" id="{1B09147B-220F-5115-7200-0F0DDC04FA40}"/>
                  </a:ext>
                </a:extLst>
              </p:cNvPr>
              <p:cNvSpPr txBox="1">
                <a:spLocks/>
              </p:cNvSpPr>
              <p:nvPr/>
            </p:nvSpPr>
            <p:spPr>
              <a:xfrm>
                <a:off x="215425" y="824591"/>
                <a:ext cx="8708139" cy="7064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None/>
                </a:pPr>
                <a:r>
                  <a:rPr lang="en-US" sz="1200" dirty="0">
                    <a:solidFill>
                      <a:srgbClr val="0000FF"/>
                    </a:solidFill>
                    <a:latin typeface="Montserrat Medium" panose="00000600000000000000" pitchFamily="2" charset="0"/>
                  </a:rPr>
                  <a:t>Constant        : </a:t>
                </a:r>
              </a:p>
              <a:p>
                <a:pPr marL="114300" indent="0">
                  <a:lnSpc>
                    <a:spcPct val="150000"/>
                  </a:lnSpc>
                  <a:buNone/>
                </a:pPr>
                <a:r>
                  <a:rPr lang="en-US" sz="1200" dirty="0">
                    <a:solidFill>
                      <a:schemeClr val="bg2"/>
                    </a:solidFill>
                    <a:latin typeface="Montserrat Medium" panose="00000600000000000000" pitchFamily="2" charset="0"/>
                  </a:rPr>
                  <a:t>For benchmark profiles with          </a:t>
                </a:r>
                <a14:m>
                  <m:oMath xmlns:m="http://schemas.openxmlformats.org/officeDocument/2006/math">
                    <m:r>
                      <a:rPr lang="en-US" sz="1200" i="1" smtClean="0">
                        <a:solidFill>
                          <a:schemeClr val="bg2"/>
                        </a:solidFill>
                        <a:latin typeface="Cambria Math" panose="02040503050406030204" pitchFamily="18" charset="0"/>
                        <a:ea typeface="Cambria Math" panose="02040503050406030204" pitchFamily="18" charset="0"/>
                      </a:rPr>
                      <m:t>≠</m:t>
                    </m:r>
                    <m:r>
                      <a:rPr lang="en-US" sz="1200" b="0" i="1" smtClean="0">
                        <a:solidFill>
                          <a:schemeClr val="bg2"/>
                        </a:solidFill>
                        <a:latin typeface="Cambria Math" panose="02040503050406030204" pitchFamily="18" charset="0"/>
                        <a:ea typeface="Cambria Math" panose="02040503050406030204" pitchFamily="18" charset="0"/>
                      </a:rPr>
                      <m:t>0</m:t>
                    </m:r>
                    <m:r>
                      <a:rPr lang="en-US" sz="1200" b="0" i="1" smtClean="0">
                        <a:solidFill>
                          <a:schemeClr val="bg2"/>
                        </a:solidFill>
                        <a:latin typeface="Cambria Math" panose="02040503050406030204" pitchFamily="18" charset="0"/>
                        <a:ea typeface="Cambria Math" panose="02040503050406030204" pitchFamily="18" charset="0"/>
                      </a:rPr>
                      <m:t>,</m:t>
                    </m:r>
                  </m:oMath>
                </a14:m>
                <a:r>
                  <a:rPr lang="en-US" sz="1200" dirty="0">
                    <a:solidFill>
                      <a:schemeClr val="bg2"/>
                    </a:solidFill>
                    <a:latin typeface="Montserrat Medium" panose="00000600000000000000" pitchFamily="2" charset="0"/>
                  </a:rPr>
                  <a:t>                                           , </a:t>
                </a:r>
                <a:r>
                  <a:rPr lang="en-US" sz="1200" dirty="0">
                    <a:solidFill>
                      <a:srgbClr val="C00000"/>
                    </a:solidFill>
                    <a:latin typeface="Montserrat Medium" panose="00000600000000000000" pitchFamily="2" charset="0"/>
                  </a:rPr>
                  <a:t>PKS 1424+240 dominates</a:t>
                </a:r>
                <a:r>
                  <a:rPr lang="en-US" sz="1200" dirty="0">
                    <a:solidFill>
                      <a:schemeClr val="bg2"/>
                    </a:solidFill>
                    <a:latin typeface="Montserrat Medium" panose="00000600000000000000" pitchFamily="2" charset="0"/>
                  </a:rPr>
                  <a:t> </a:t>
                </a:r>
                <a:r>
                  <a:rPr lang="en-US" sz="1200" dirty="0">
                    <a:solidFill>
                      <a:srgbClr val="C00000"/>
                    </a:solidFill>
                    <a:latin typeface="Montserrat Medium" panose="00000600000000000000" pitchFamily="2" charset="0"/>
                  </a:rPr>
                  <a:t>the stacking analysis.</a:t>
                </a:r>
                <a:r>
                  <a:rPr lang="en-US" sz="1200" dirty="0">
                    <a:solidFill>
                      <a:schemeClr val="bg2"/>
                    </a:solidFill>
                    <a:latin typeface="Montserrat Medium" panose="00000600000000000000" pitchFamily="2" charset="0"/>
                  </a:rPr>
                  <a:t> </a:t>
                </a:r>
              </a:p>
            </p:txBody>
          </p:sp>
        </mc:Choice>
        <mc:Fallback xmlns="">
          <p:sp>
            <p:nvSpPr>
              <p:cNvPr id="2" name="Subtitle 6">
                <a:extLst>
                  <a:ext uri="{FF2B5EF4-FFF2-40B4-BE49-F238E27FC236}">
                    <a16:creationId xmlns:a16="http://schemas.microsoft.com/office/drawing/2014/main" id="{1B09147B-220F-5115-7200-0F0DDC04FA40}"/>
                  </a:ext>
                </a:extLst>
              </p:cNvPr>
              <p:cNvSpPr txBox="1">
                <a:spLocks noRot="1" noChangeAspect="1" noMove="1" noResize="1" noEditPoints="1" noAdjustHandles="1" noChangeArrowheads="1" noChangeShapeType="1" noTextEdit="1"/>
              </p:cNvSpPr>
              <p:nvPr/>
            </p:nvSpPr>
            <p:spPr>
              <a:xfrm>
                <a:off x="215425" y="824591"/>
                <a:ext cx="8708139" cy="706444"/>
              </a:xfrm>
              <a:prstGeom prst="rect">
                <a:avLst/>
              </a:prstGeom>
              <a:blipFill>
                <a:blip r:embed="rId3"/>
                <a:stretch>
                  <a:fillRect/>
                </a:stretch>
              </a:blipFill>
              <a:ln>
                <a:noFill/>
              </a:ln>
            </p:spPr>
            <p:txBody>
              <a:bodyPr/>
              <a:lstStyle/>
              <a:p>
                <a:r>
                  <a:rPr lang="en-IN">
                    <a:noFill/>
                  </a:rPr>
                  <a:t> </a:t>
                </a:r>
              </a:p>
            </p:txBody>
          </p:sp>
        </mc:Fallback>
      </mc:AlternateContent>
      <p:pic>
        <p:nvPicPr>
          <p:cNvPr id="3076" name="Picture 4" descr="{&quot;mathType&quot;:&quot;LaTEX&quot;,&quot;height&quot;:50,&quot;text&quot;:&quot;\\Sigma_{\\chi}(m_{\\chi})~{\\rm varying~with}~m_{\\chi}&quot;,&quot;color&quot;:&quot;#000000&quot;}">
            <a:extLst>
              <a:ext uri="{FF2B5EF4-FFF2-40B4-BE49-F238E27FC236}">
                <a16:creationId xmlns:a16="http://schemas.microsoft.com/office/drawing/2014/main" id="{346902D6-F6DD-CE32-C094-6F5E74EEB4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2659" y="1277371"/>
            <a:ext cx="1723875" cy="1667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quot;text&quot;:&quot;\\langle \\sigma v \\rangle&quot;,&quot;height&quot;:100,&quot;mathType&quot;:&quot;LaTEX&quot;,&quot;color&quot;:&quot;#000000&quot;}">
            <a:extLst>
              <a:ext uri="{FF2B5EF4-FFF2-40B4-BE49-F238E27FC236}">
                <a16:creationId xmlns:a16="http://schemas.microsoft.com/office/drawing/2014/main" id="{6594DC83-2535-B10B-77F2-C96972B61D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8260" y="1221534"/>
            <a:ext cx="396049" cy="216420"/>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6">
            <a:extLst>
              <a:ext uri="{FF2B5EF4-FFF2-40B4-BE49-F238E27FC236}">
                <a16:creationId xmlns:a16="http://schemas.microsoft.com/office/drawing/2014/main" id="{2F04E52E-9CAD-E445-C434-DF0750FD8810}"/>
              </a:ext>
            </a:extLst>
          </p:cNvPr>
          <p:cNvSpPr txBox="1">
            <a:spLocks/>
          </p:cNvSpPr>
          <p:nvPr/>
        </p:nvSpPr>
        <p:spPr>
          <a:xfrm>
            <a:off x="486485" y="4157229"/>
            <a:ext cx="8178544" cy="4995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buNone/>
            </a:pPr>
            <a:r>
              <a:rPr lang="en-US" sz="1200" dirty="0">
                <a:latin typeface="Montserrat Medium" panose="00000600000000000000" pitchFamily="2" charset="0"/>
              </a:rPr>
              <a:t>The denser the dark matter spike, the stronger the depletion due to self-annihilations, the weaker the constraints.</a:t>
            </a:r>
            <a:endParaRPr lang="en-US" sz="1200" dirty="0">
              <a:solidFill>
                <a:schemeClr val="bg2"/>
              </a:solidFill>
              <a:latin typeface="Montserrat Medium" panose="00000600000000000000" pitchFamily="2" charset="0"/>
            </a:endParaRPr>
          </a:p>
        </p:txBody>
      </p:sp>
      <p:pic>
        <p:nvPicPr>
          <p:cNvPr id="5" name="Picture 2" descr="{&quot;color&quot;:&quot;#0911fb&quot;,&quot;height&quot;:100,&quot;mathType&quot;:&quot;LaTEX&quot;,&quot;text&quot;:&quot;\\sigma_{\\nu_\\chi}&quot;}">
            <a:extLst>
              <a:ext uri="{FF2B5EF4-FFF2-40B4-BE49-F238E27FC236}">
                <a16:creationId xmlns:a16="http://schemas.microsoft.com/office/drawing/2014/main" id="{DB80FBDD-2DFA-DD0F-FB72-AB3D968F9C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9738" y="1014734"/>
            <a:ext cx="245114" cy="140870"/>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528;p55">
            <a:extLst>
              <a:ext uri="{FF2B5EF4-FFF2-40B4-BE49-F238E27FC236}">
                <a16:creationId xmlns:a16="http://schemas.microsoft.com/office/drawing/2014/main" id="{D3FD9714-2A68-565B-29B0-E70ECA87381B}"/>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
        <p:nvSpPr>
          <p:cNvPr id="8" name="TextBox 7">
            <a:extLst>
              <a:ext uri="{FF2B5EF4-FFF2-40B4-BE49-F238E27FC236}">
                <a16:creationId xmlns:a16="http://schemas.microsoft.com/office/drawing/2014/main" id="{52B57522-4EFB-A396-B001-80B6D118B090}"/>
              </a:ext>
            </a:extLst>
          </p:cNvPr>
          <p:cNvSpPr txBox="1"/>
          <p:nvPr/>
        </p:nvSpPr>
        <p:spPr>
          <a:xfrm>
            <a:off x="4936272" y="4505367"/>
            <a:ext cx="4117163" cy="276999"/>
          </a:xfrm>
          <a:prstGeom prst="rect">
            <a:avLst/>
          </a:prstGeom>
          <a:noFill/>
        </p:spPr>
        <p:txBody>
          <a:bodyPr wrap="square" rtlCol="0">
            <a:spAutoFit/>
          </a:bodyPr>
          <a:lstStyle/>
          <a:p>
            <a:r>
              <a:rPr lang="it-IT" sz="1200" dirty="0">
                <a:solidFill>
                  <a:srgbClr val="0000FF"/>
                </a:solidFill>
                <a:latin typeface="Montserrat Medium" panose="00000600000000000000" pitchFamily="2" charset="0"/>
              </a:rPr>
              <a:t>(Bavdaz</a:t>
            </a:r>
            <a:r>
              <a:rPr lang="it-IT" sz="1200" b="0" i="0" dirty="0">
                <a:solidFill>
                  <a:srgbClr val="0000FF"/>
                </a:solidFill>
                <a:effectLst/>
                <a:latin typeface="Montserrat Medium" panose="00000600000000000000" pitchFamily="2" charset="0"/>
              </a:rPr>
              <a:t>, KD, Perez, Razzaque, Zaharijas in prep.)</a:t>
            </a:r>
            <a:endParaRPr lang="en-IN" sz="1200" dirty="0">
              <a:solidFill>
                <a:srgbClr val="0000FF"/>
              </a:solidFill>
              <a:latin typeface="Montserrat Medium" panose="00000600000000000000" pitchFamily="2" charset="0"/>
            </a:endParaRPr>
          </a:p>
        </p:txBody>
      </p:sp>
      <p:pic>
        <p:nvPicPr>
          <p:cNvPr id="11" name="Picture 10">
            <a:extLst>
              <a:ext uri="{FF2B5EF4-FFF2-40B4-BE49-F238E27FC236}">
                <a16:creationId xmlns:a16="http://schemas.microsoft.com/office/drawing/2014/main" id="{B40AD3C6-D19A-7FF4-A288-BE94CFFA802E}"/>
              </a:ext>
            </a:extLst>
          </p:cNvPr>
          <p:cNvPicPr>
            <a:picLocks noChangeAspect="1"/>
          </p:cNvPicPr>
          <p:nvPr/>
        </p:nvPicPr>
        <p:blipFill>
          <a:blip r:embed="rId7"/>
          <a:stretch>
            <a:fillRect/>
          </a:stretch>
        </p:blipFill>
        <p:spPr>
          <a:xfrm>
            <a:off x="4590040" y="1508733"/>
            <a:ext cx="3780795" cy="2761727"/>
          </a:xfrm>
          <a:prstGeom prst="rect">
            <a:avLst/>
          </a:prstGeom>
        </p:spPr>
      </p:pic>
      <p:pic>
        <p:nvPicPr>
          <p:cNvPr id="14" name="Picture 13">
            <a:extLst>
              <a:ext uri="{FF2B5EF4-FFF2-40B4-BE49-F238E27FC236}">
                <a16:creationId xmlns:a16="http://schemas.microsoft.com/office/drawing/2014/main" id="{F75328A2-E7F5-DC2A-928C-C4AA7AE0FF63}"/>
              </a:ext>
            </a:extLst>
          </p:cNvPr>
          <p:cNvPicPr>
            <a:picLocks noChangeAspect="1"/>
          </p:cNvPicPr>
          <p:nvPr/>
        </p:nvPicPr>
        <p:blipFill>
          <a:blip r:embed="rId8"/>
          <a:stretch>
            <a:fillRect/>
          </a:stretch>
        </p:blipFill>
        <p:spPr>
          <a:xfrm>
            <a:off x="901051" y="1479280"/>
            <a:ext cx="3784176" cy="2764197"/>
          </a:xfrm>
          <a:prstGeom prst="rect">
            <a:avLst/>
          </a:prstGeom>
        </p:spPr>
      </p:pic>
    </p:spTree>
    <p:extLst>
      <p:ext uri="{BB962C8B-B14F-4D97-AF65-F5344CB8AC3E}">
        <p14:creationId xmlns:p14="http://schemas.microsoft.com/office/powerpoint/2010/main" val="792385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C7068C84-67C2-9882-454B-4E5F7FD33CD8}"/>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A19E602B-0002-78F5-19B0-3EE746108524}"/>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Constraint on DM-photon Cross-</a:t>
            </a:r>
            <a:r>
              <a:rPr lang="en-IN" sz="2200" dirty="0">
                <a:solidFill>
                  <a:srgbClr val="C00000"/>
                </a:solidFill>
                <a:latin typeface="Vidaloka" panose="020B0604020202020204" charset="0"/>
              </a:rPr>
              <a:t>S</a:t>
            </a:r>
            <a:r>
              <a:rPr lang="en-IN" sz="2200" b="0" i="0" u="none" strike="noStrike" dirty="0">
                <a:solidFill>
                  <a:srgbClr val="C00000"/>
                </a:solidFill>
                <a:effectLst/>
                <a:latin typeface="Vidaloka" panose="020B0604020202020204" charset="0"/>
              </a:rPr>
              <a:t>ection</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EAE63BB7-B659-4ABC-33A5-7C42EC6A0189}"/>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300" b="0" i="0" u="none" strike="noStrike" kern="0" cap="none" spc="0" normalizeH="0" baseline="0" noProof="0" dirty="0">
                <a:ln>
                  <a:noFill/>
                </a:ln>
                <a:solidFill>
                  <a:srgbClr val="000000"/>
                </a:solidFill>
                <a:effectLst/>
                <a:uLnTx/>
                <a:uFillTx/>
                <a:latin typeface="Montserrat"/>
                <a:sym typeface="Montserrat"/>
              </a:rPr>
              <a:t>10</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2" name="Subtitle 6">
            <a:extLst>
              <a:ext uri="{FF2B5EF4-FFF2-40B4-BE49-F238E27FC236}">
                <a16:creationId xmlns:a16="http://schemas.microsoft.com/office/drawing/2014/main" id="{68D173E3-C162-AC3A-DB60-54D9941D63AE}"/>
              </a:ext>
            </a:extLst>
          </p:cNvPr>
          <p:cNvSpPr txBox="1">
            <a:spLocks/>
          </p:cNvSpPr>
          <p:nvPr/>
        </p:nvSpPr>
        <p:spPr>
          <a:xfrm>
            <a:off x="215425" y="926464"/>
            <a:ext cx="8708139" cy="43713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None/>
            </a:pPr>
            <a:r>
              <a:rPr lang="en-US" sz="1200" dirty="0">
                <a:solidFill>
                  <a:srgbClr val="0000FF"/>
                </a:solidFill>
                <a:latin typeface="Montserrat Medium" panose="00000600000000000000" pitchFamily="2" charset="0"/>
              </a:rPr>
              <a:t>Energy dependent                 :</a:t>
            </a:r>
          </a:p>
        </p:txBody>
      </p:sp>
      <p:sp>
        <p:nvSpPr>
          <p:cNvPr id="7" name="Google Shape;528;p55">
            <a:extLst>
              <a:ext uri="{FF2B5EF4-FFF2-40B4-BE49-F238E27FC236}">
                <a16:creationId xmlns:a16="http://schemas.microsoft.com/office/drawing/2014/main" id="{E8C24998-EEA1-2B29-534D-EEEA007B4774}"/>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
        <p:nvSpPr>
          <p:cNvPr id="8" name="TextBox 7">
            <a:extLst>
              <a:ext uri="{FF2B5EF4-FFF2-40B4-BE49-F238E27FC236}">
                <a16:creationId xmlns:a16="http://schemas.microsoft.com/office/drawing/2014/main" id="{93D59046-0579-19FA-415F-D7E52AA8A9CE}"/>
              </a:ext>
            </a:extLst>
          </p:cNvPr>
          <p:cNvSpPr txBox="1"/>
          <p:nvPr/>
        </p:nvSpPr>
        <p:spPr>
          <a:xfrm>
            <a:off x="4936272" y="4566330"/>
            <a:ext cx="4117163" cy="276999"/>
          </a:xfrm>
          <a:prstGeom prst="rect">
            <a:avLst/>
          </a:prstGeom>
          <a:noFill/>
        </p:spPr>
        <p:txBody>
          <a:bodyPr wrap="square" rtlCol="0">
            <a:spAutoFit/>
          </a:bodyPr>
          <a:lstStyle/>
          <a:p>
            <a:r>
              <a:rPr lang="it-IT" sz="1200" dirty="0">
                <a:solidFill>
                  <a:srgbClr val="0000FF"/>
                </a:solidFill>
                <a:latin typeface="Montserrat Medium" panose="00000600000000000000" pitchFamily="2" charset="0"/>
              </a:rPr>
              <a:t>(Bavdaz</a:t>
            </a:r>
            <a:r>
              <a:rPr lang="it-IT" sz="1200" b="0" i="0" dirty="0">
                <a:solidFill>
                  <a:srgbClr val="0000FF"/>
                </a:solidFill>
                <a:effectLst/>
                <a:latin typeface="Montserrat Medium" panose="00000600000000000000" pitchFamily="2" charset="0"/>
              </a:rPr>
              <a:t>, KD, Perez, Razzaque, Zaharijas in prep.)</a:t>
            </a:r>
            <a:endParaRPr lang="en-IN" sz="1200" dirty="0">
              <a:solidFill>
                <a:srgbClr val="0000FF"/>
              </a:solidFill>
              <a:latin typeface="Montserrat Medium" panose="00000600000000000000" pitchFamily="2" charset="0"/>
            </a:endParaRPr>
          </a:p>
        </p:txBody>
      </p:sp>
      <p:pic>
        <p:nvPicPr>
          <p:cNvPr id="15" name="Picture 14">
            <a:extLst>
              <a:ext uri="{FF2B5EF4-FFF2-40B4-BE49-F238E27FC236}">
                <a16:creationId xmlns:a16="http://schemas.microsoft.com/office/drawing/2014/main" id="{FAA8963D-B6AA-D2A3-6FF7-912713FFA23C}"/>
              </a:ext>
            </a:extLst>
          </p:cNvPr>
          <p:cNvPicPr>
            <a:picLocks noChangeAspect="1"/>
          </p:cNvPicPr>
          <p:nvPr/>
        </p:nvPicPr>
        <p:blipFill>
          <a:blip r:embed="rId3"/>
          <a:stretch>
            <a:fillRect/>
          </a:stretch>
        </p:blipFill>
        <p:spPr>
          <a:xfrm>
            <a:off x="4569494" y="1539744"/>
            <a:ext cx="3831736" cy="2816895"/>
          </a:xfrm>
          <a:prstGeom prst="rect">
            <a:avLst/>
          </a:prstGeom>
        </p:spPr>
      </p:pic>
      <p:pic>
        <p:nvPicPr>
          <p:cNvPr id="17" name="Picture 16">
            <a:extLst>
              <a:ext uri="{FF2B5EF4-FFF2-40B4-BE49-F238E27FC236}">
                <a16:creationId xmlns:a16="http://schemas.microsoft.com/office/drawing/2014/main" id="{F5E9539A-9B93-A88C-D4DA-E50E85B30C83}"/>
              </a:ext>
            </a:extLst>
          </p:cNvPr>
          <p:cNvPicPr>
            <a:picLocks noChangeAspect="1"/>
          </p:cNvPicPr>
          <p:nvPr/>
        </p:nvPicPr>
        <p:blipFill>
          <a:blip r:embed="rId4"/>
          <a:stretch>
            <a:fillRect/>
          </a:stretch>
        </p:blipFill>
        <p:spPr>
          <a:xfrm>
            <a:off x="663239" y="1522327"/>
            <a:ext cx="3906255" cy="2836359"/>
          </a:xfrm>
          <a:prstGeom prst="rect">
            <a:avLst/>
          </a:prstGeom>
        </p:spPr>
      </p:pic>
      <p:pic>
        <p:nvPicPr>
          <p:cNvPr id="1026" name="Picture 2" descr="{&quot;color&quot;:&quot;#3729ff&quot;,&quot;text&quot;:&quot;\\sigma_{\\nu_\\chi} \\propto E&quot;,&quot;height&quot;:30,&quot;mathType&quot;:&quot;LaTEX&quot;}">
            <a:extLst>
              <a:ext uri="{FF2B5EF4-FFF2-40B4-BE49-F238E27FC236}">
                <a16:creationId xmlns:a16="http://schemas.microsoft.com/office/drawing/2014/main" id="{E3CB1E3E-EE48-310E-9934-67B9F29C85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6069" y="1085596"/>
            <a:ext cx="638175" cy="1905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6">
            <a:extLst>
              <a:ext uri="{FF2B5EF4-FFF2-40B4-BE49-F238E27FC236}">
                <a16:creationId xmlns:a16="http://schemas.microsoft.com/office/drawing/2014/main" id="{BE50AB32-FC34-E850-8E49-31FAA666D619}"/>
              </a:ext>
            </a:extLst>
          </p:cNvPr>
          <p:cNvSpPr txBox="1">
            <a:spLocks/>
          </p:cNvSpPr>
          <p:nvPr/>
        </p:nvSpPr>
        <p:spPr>
          <a:xfrm>
            <a:off x="486485" y="4296563"/>
            <a:ext cx="8178544" cy="4995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buNone/>
            </a:pPr>
            <a:r>
              <a:rPr lang="en-US" sz="1300" dirty="0">
                <a:latin typeface="Montserrat Medium" panose="00000600000000000000" pitchFamily="2" charset="0"/>
              </a:rPr>
              <a:t>Similar qualitative features to the constant-cross-section case, but with stronger constraints.</a:t>
            </a:r>
            <a:endParaRPr lang="en-US" sz="1300" dirty="0">
              <a:solidFill>
                <a:schemeClr val="bg2"/>
              </a:solidFill>
              <a:latin typeface="Montserrat Medium" panose="00000600000000000000" pitchFamily="2" charset="0"/>
            </a:endParaRPr>
          </a:p>
        </p:txBody>
      </p:sp>
      <p:pic>
        <p:nvPicPr>
          <p:cNvPr id="4" name="Picture 6" descr="{&quot;mathType&quot;:&quot;LaTEX&quot;,&quot;height&quot;:100,&quot;color&quot;:&quot;#1d1b1b&quot;,&quot;text&quot;:&quot;\\frac{d\\phi}{d\\tau} = -\\sigma_{\\nu_\\chi}\\phi + \\int_{E_\\nu}^\\infty dE_\\nu^\\prime \\frac{d\\sigma_{\\nu_\\chi}}{dE_\\nu}(E_\\nu^\\prime \\rightarrow E_\\nu)\\phi(E_\\nu^\\prime)&quot;}">
            <a:extLst>
              <a:ext uri="{FF2B5EF4-FFF2-40B4-BE49-F238E27FC236}">
                <a16:creationId xmlns:a16="http://schemas.microsoft.com/office/drawing/2014/main" id="{19C15636-CFA4-4ABB-380E-6C9782CDF3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9422" y="1121974"/>
            <a:ext cx="4044846" cy="33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515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1CE01158-2C28-1800-83AF-4F808E1A82C7}"/>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ADC4ABC2-FA94-6590-2EE0-1F3F9F179100}"/>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dirty="0">
                <a:solidFill>
                  <a:srgbClr val="C00000"/>
                </a:solidFill>
                <a:latin typeface="Vidaloka" panose="020B0604020202020204" charset="0"/>
              </a:rPr>
              <a:t>Possible model </a:t>
            </a:r>
            <a:r>
              <a:rPr lang="en-IN" sz="2200" b="0" i="0" u="none" strike="noStrike" dirty="0">
                <a:solidFill>
                  <a:srgbClr val="C00000"/>
                </a:solidFill>
                <a:effectLst/>
                <a:latin typeface="Vidaloka" panose="020B0604020202020204" charset="0"/>
              </a:rPr>
              <a:t>interpretation</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5C6A7E68-6717-0C8B-8756-7DFDFD31DFFB}"/>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300" b="0" i="0" u="none" strike="noStrike" kern="0" cap="none" spc="0" normalizeH="0" baseline="0" noProof="0" dirty="0">
                <a:ln>
                  <a:noFill/>
                </a:ln>
                <a:solidFill>
                  <a:srgbClr val="000000"/>
                </a:solidFill>
                <a:effectLst/>
                <a:uLnTx/>
                <a:uFillTx/>
                <a:latin typeface="Montserrat"/>
                <a:sym typeface="Montserrat"/>
              </a:rPr>
              <a:t>11</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2" name="Subtitle 6">
            <a:extLst>
              <a:ext uri="{FF2B5EF4-FFF2-40B4-BE49-F238E27FC236}">
                <a16:creationId xmlns:a16="http://schemas.microsoft.com/office/drawing/2014/main" id="{57239B11-B6AD-362B-983F-EB52D5F7A17D}"/>
              </a:ext>
            </a:extLst>
          </p:cNvPr>
          <p:cNvSpPr txBox="1">
            <a:spLocks/>
          </p:cNvSpPr>
          <p:nvPr/>
        </p:nvSpPr>
        <p:spPr>
          <a:xfrm>
            <a:off x="217930" y="1231459"/>
            <a:ext cx="8708139" cy="333345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a:lnSpc>
                <a:spcPct val="150000"/>
              </a:lnSpc>
              <a:buFont typeface="Wingdings" panose="05000000000000000000" pitchFamily="2" charset="2"/>
              <a:buChar char="§"/>
            </a:pPr>
            <a:r>
              <a:rPr lang="en-IN" sz="1300" dirty="0">
                <a:latin typeface="Montserrat Medium" panose="00000600000000000000" pitchFamily="2" charset="0"/>
              </a:rPr>
              <a:t>Millicharged  DM</a:t>
            </a:r>
          </a:p>
          <a:p>
            <a:pPr marL="114300" indent="0">
              <a:lnSpc>
                <a:spcPct val="150000"/>
              </a:lnSpc>
              <a:buNone/>
            </a:pPr>
            <a:r>
              <a:rPr lang="en-IN" sz="1300" dirty="0">
                <a:solidFill>
                  <a:srgbClr val="0000FF"/>
                </a:solidFill>
                <a:latin typeface="Montserrat Medium" panose="00000600000000000000" pitchFamily="2" charset="0"/>
              </a:rPr>
              <a:t>        </a:t>
            </a:r>
            <a:r>
              <a:rPr lang="en-IN" sz="1300" dirty="0">
                <a:solidFill>
                  <a:schemeClr val="tx1"/>
                </a:solidFill>
                <a:latin typeface="Montserrat Medium" panose="00000600000000000000" pitchFamily="2" charset="0"/>
              </a:rPr>
              <a:t>for </a:t>
            </a:r>
            <a:r>
              <a:rPr lang="en-US" sz="1300" dirty="0">
                <a:latin typeface="Montserrat Medium" panose="00000600000000000000" pitchFamily="2" charset="0"/>
              </a:rPr>
              <a:t>the low-energy photon–DM scattering reducing to the Thomson limit </a:t>
            </a:r>
            <a:r>
              <a:rPr lang="en-IN" sz="1200" dirty="0">
                <a:solidFill>
                  <a:srgbClr val="0000FF"/>
                </a:solidFill>
                <a:latin typeface="Montserrat Medium" panose="00000600000000000000" pitchFamily="2" charset="0"/>
              </a:rPr>
              <a:t>(</a:t>
            </a:r>
            <a:r>
              <a:rPr lang="da-DK" sz="1200" dirty="0">
                <a:solidFill>
                  <a:srgbClr val="0000FF"/>
                </a:solidFill>
                <a:latin typeface="Montserrat Medium" panose="00000600000000000000" pitchFamily="2" charset="0"/>
              </a:rPr>
              <a:t>Kouvaris, PRD 2013;</a:t>
            </a:r>
          </a:p>
          <a:p>
            <a:pPr marL="114300" indent="0">
              <a:lnSpc>
                <a:spcPct val="150000"/>
              </a:lnSpc>
              <a:buNone/>
            </a:pPr>
            <a:r>
              <a:rPr lang="da-DK" sz="1200" dirty="0">
                <a:solidFill>
                  <a:srgbClr val="0000FF"/>
                </a:solidFill>
                <a:latin typeface="Montserrat Medium" panose="00000600000000000000" pitchFamily="2" charset="0"/>
              </a:rPr>
              <a:t>         Bélanger, EPJC 2021</a:t>
            </a:r>
            <a:r>
              <a:rPr lang="en-IN" sz="1200" dirty="0">
                <a:solidFill>
                  <a:srgbClr val="0000FF"/>
                </a:solidFill>
                <a:latin typeface="Montserrat Medium" panose="00000600000000000000" pitchFamily="2" charset="0"/>
              </a:rPr>
              <a:t>)</a:t>
            </a:r>
          </a:p>
          <a:p>
            <a:pPr marL="114300" indent="0">
              <a:lnSpc>
                <a:spcPct val="150000"/>
              </a:lnSpc>
              <a:buNone/>
            </a:pPr>
            <a:endParaRPr lang="en-IN" sz="1300" dirty="0">
              <a:solidFill>
                <a:schemeClr val="tx1"/>
              </a:solidFill>
              <a:latin typeface="Montserrat Medium" panose="00000600000000000000" pitchFamily="2" charset="0"/>
            </a:endParaRPr>
          </a:p>
          <a:p>
            <a:pPr>
              <a:lnSpc>
                <a:spcPct val="150000"/>
              </a:lnSpc>
              <a:buFont typeface="Wingdings" panose="05000000000000000000" pitchFamily="2" charset="2"/>
              <a:buChar char="§"/>
            </a:pPr>
            <a:endParaRPr lang="en-IN" sz="1300" dirty="0">
              <a:solidFill>
                <a:srgbClr val="0000FF"/>
              </a:solidFill>
              <a:latin typeface="Montserrat Medium" panose="00000600000000000000" pitchFamily="2" charset="0"/>
            </a:endParaRPr>
          </a:p>
          <a:p>
            <a:pPr marL="114300" indent="0">
              <a:lnSpc>
                <a:spcPct val="150000"/>
              </a:lnSpc>
              <a:buNone/>
            </a:pPr>
            <a:endParaRPr lang="en-IN" sz="1300" dirty="0">
              <a:solidFill>
                <a:srgbClr val="0000FF"/>
              </a:solidFill>
              <a:latin typeface="Montserrat Medium" panose="00000600000000000000" pitchFamily="2" charset="0"/>
            </a:endParaRPr>
          </a:p>
          <a:p>
            <a:pPr>
              <a:lnSpc>
                <a:spcPct val="150000"/>
              </a:lnSpc>
              <a:buFont typeface="Wingdings" panose="05000000000000000000" pitchFamily="2" charset="2"/>
              <a:buChar char="§"/>
            </a:pPr>
            <a:r>
              <a:rPr lang="en-IN" sz="1300" dirty="0">
                <a:latin typeface="Montserrat Medium" panose="00000600000000000000" pitchFamily="2" charset="0"/>
              </a:rPr>
              <a:t>Scalar Rayleigh dark matter</a:t>
            </a:r>
          </a:p>
          <a:p>
            <a:pPr marL="114300" indent="0">
              <a:lnSpc>
                <a:spcPct val="150000"/>
              </a:lnSpc>
              <a:buNone/>
            </a:pPr>
            <a:r>
              <a:rPr lang="en-IN" sz="1300" dirty="0">
                <a:solidFill>
                  <a:srgbClr val="0000FF"/>
                </a:solidFill>
                <a:latin typeface="Montserrat Medium" panose="00000600000000000000" pitchFamily="2" charset="0"/>
              </a:rPr>
              <a:t>        </a:t>
            </a:r>
            <a:r>
              <a:rPr lang="en-IN" sz="1300" dirty="0">
                <a:solidFill>
                  <a:schemeClr val="tx1"/>
                </a:solidFill>
                <a:latin typeface="Montserrat Medium" panose="00000600000000000000" pitchFamily="2" charset="0"/>
              </a:rPr>
              <a:t>In relativistic regime</a:t>
            </a:r>
          </a:p>
          <a:p>
            <a:pPr marL="114300" indent="0">
              <a:lnSpc>
                <a:spcPct val="150000"/>
              </a:lnSpc>
              <a:buNone/>
            </a:pPr>
            <a:endParaRPr lang="en-IN" sz="1300" dirty="0">
              <a:solidFill>
                <a:schemeClr val="tx1"/>
              </a:solidFill>
              <a:latin typeface="Montserrat Medium" panose="00000600000000000000" pitchFamily="2" charset="0"/>
            </a:endParaRPr>
          </a:p>
          <a:p>
            <a:pPr marL="114300" indent="0">
              <a:lnSpc>
                <a:spcPct val="150000"/>
              </a:lnSpc>
              <a:buNone/>
            </a:pPr>
            <a:endParaRPr lang="en-IN" sz="1300" dirty="0">
              <a:solidFill>
                <a:schemeClr val="tx1"/>
              </a:solidFill>
              <a:latin typeface="Montserrat Medium" panose="00000600000000000000" pitchFamily="2" charset="0"/>
            </a:endParaRPr>
          </a:p>
          <a:p>
            <a:pPr marL="114300" indent="0">
              <a:lnSpc>
                <a:spcPct val="150000"/>
              </a:lnSpc>
              <a:buNone/>
            </a:pPr>
            <a:r>
              <a:rPr lang="en-IN" sz="1300" dirty="0">
                <a:solidFill>
                  <a:schemeClr val="tx1"/>
                </a:solidFill>
                <a:latin typeface="Montserrat Medium" panose="00000600000000000000" pitchFamily="2" charset="0"/>
              </a:rPr>
              <a:t>        For low energy </a:t>
            </a:r>
            <a:r>
              <a:rPr lang="en-IN" sz="1300" dirty="0">
                <a:solidFill>
                  <a:srgbClr val="0000FF"/>
                </a:solidFill>
                <a:latin typeface="Montserrat Medium" panose="00000600000000000000" pitchFamily="2" charset="0"/>
              </a:rPr>
              <a:t>                               </a:t>
            </a:r>
            <a:r>
              <a:rPr lang="en-IN" sz="1200" dirty="0">
                <a:solidFill>
                  <a:schemeClr val="tx1"/>
                </a:solidFill>
                <a:latin typeface="Montserrat Medium" panose="00000600000000000000" pitchFamily="2" charset="0"/>
              </a:rPr>
              <a:t>)</a:t>
            </a:r>
            <a:r>
              <a:rPr lang="en-IN" sz="1300" dirty="0">
                <a:solidFill>
                  <a:srgbClr val="0000FF"/>
                </a:solidFill>
                <a:latin typeface="Montserrat Medium" panose="00000600000000000000" pitchFamily="2" charset="0"/>
              </a:rPr>
              <a:t>                                                    </a:t>
            </a:r>
          </a:p>
        </p:txBody>
      </p:sp>
      <p:sp>
        <p:nvSpPr>
          <p:cNvPr id="7" name="Google Shape;528;p55">
            <a:extLst>
              <a:ext uri="{FF2B5EF4-FFF2-40B4-BE49-F238E27FC236}">
                <a16:creationId xmlns:a16="http://schemas.microsoft.com/office/drawing/2014/main" id="{CFE2CDE3-220F-5443-D107-F8ED1F6A0035}"/>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4" name="Picture 3">
            <a:extLst>
              <a:ext uri="{FF2B5EF4-FFF2-40B4-BE49-F238E27FC236}">
                <a16:creationId xmlns:a16="http://schemas.microsoft.com/office/drawing/2014/main" id="{D7FEA26F-8477-C3BC-7B1B-7225F3F0C5D5}"/>
              </a:ext>
            </a:extLst>
          </p:cNvPr>
          <p:cNvPicPr>
            <a:picLocks noChangeAspect="1"/>
          </p:cNvPicPr>
          <p:nvPr/>
        </p:nvPicPr>
        <p:blipFill>
          <a:blip r:embed="rId3"/>
          <a:stretch>
            <a:fillRect/>
          </a:stretch>
        </p:blipFill>
        <p:spPr>
          <a:xfrm>
            <a:off x="2453039" y="1331865"/>
            <a:ext cx="1427435" cy="309277"/>
          </a:xfrm>
          <a:prstGeom prst="rect">
            <a:avLst/>
          </a:prstGeom>
        </p:spPr>
      </p:pic>
      <p:pic>
        <p:nvPicPr>
          <p:cNvPr id="6" name="Picture 5">
            <a:extLst>
              <a:ext uri="{FF2B5EF4-FFF2-40B4-BE49-F238E27FC236}">
                <a16:creationId xmlns:a16="http://schemas.microsoft.com/office/drawing/2014/main" id="{579281D3-67F6-E3F8-37C4-120687C7CF2A}"/>
              </a:ext>
            </a:extLst>
          </p:cNvPr>
          <p:cNvPicPr>
            <a:picLocks noChangeAspect="1"/>
          </p:cNvPicPr>
          <p:nvPr/>
        </p:nvPicPr>
        <p:blipFill>
          <a:blip r:embed="rId4"/>
          <a:stretch>
            <a:fillRect/>
          </a:stretch>
        </p:blipFill>
        <p:spPr>
          <a:xfrm>
            <a:off x="4332363" y="1375164"/>
            <a:ext cx="1386454" cy="243645"/>
          </a:xfrm>
          <a:prstGeom prst="rect">
            <a:avLst/>
          </a:prstGeom>
        </p:spPr>
      </p:pic>
      <p:pic>
        <p:nvPicPr>
          <p:cNvPr id="14" name="Picture 13">
            <a:extLst>
              <a:ext uri="{FF2B5EF4-FFF2-40B4-BE49-F238E27FC236}">
                <a16:creationId xmlns:a16="http://schemas.microsoft.com/office/drawing/2014/main" id="{10973F04-4D0A-E951-2F5E-909D58D95853}"/>
              </a:ext>
            </a:extLst>
          </p:cNvPr>
          <p:cNvPicPr>
            <a:picLocks noChangeAspect="1"/>
          </p:cNvPicPr>
          <p:nvPr/>
        </p:nvPicPr>
        <p:blipFill>
          <a:blip r:embed="rId5"/>
          <a:stretch>
            <a:fillRect/>
          </a:stretch>
        </p:blipFill>
        <p:spPr>
          <a:xfrm>
            <a:off x="5323887" y="3155232"/>
            <a:ext cx="1490559" cy="214741"/>
          </a:xfrm>
          <a:prstGeom prst="rect">
            <a:avLst/>
          </a:prstGeom>
        </p:spPr>
      </p:pic>
      <p:pic>
        <p:nvPicPr>
          <p:cNvPr id="20" name="Picture 19">
            <a:extLst>
              <a:ext uri="{FF2B5EF4-FFF2-40B4-BE49-F238E27FC236}">
                <a16:creationId xmlns:a16="http://schemas.microsoft.com/office/drawing/2014/main" id="{1284F85B-F093-6180-791F-E2A06A240439}"/>
              </a:ext>
            </a:extLst>
          </p:cNvPr>
          <p:cNvPicPr>
            <a:picLocks noChangeAspect="1"/>
          </p:cNvPicPr>
          <p:nvPr/>
        </p:nvPicPr>
        <p:blipFill>
          <a:blip r:embed="rId6"/>
          <a:stretch>
            <a:fillRect/>
          </a:stretch>
        </p:blipFill>
        <p:spPr>
          <a:xfrm>
            <a:off x="4644159" y="3732832"/>
            <a:ext cx="911760" cy="226410"/>
          </a:xfrm>
          <a:prstGeom prst="rect">
            <a:avLst/>
          </a:prstGeom>
        </p:spPr>
      </p:pic>
      <p:pic>
        <p:nvPicPr>
          <p:cNvPr id="24" name="Picture 23">
            <a:extLst>
              <a:ext uri="{FF2B5EF4-FFF2-40B4-BE49-F238E27FC236}">
                <a16:creationId xmlns:a16="http://schemas.microsoft.com/office/drawing/2014/main" id="{4D3B2435-A809-633C-0D90-D60E17127ABF}"/>
              </a:ext>
            </a:extLst>
          </p:cNvPr>
          <p:cNvPicPr>
            <a:picLocks noChangeAspect="1"/>
          </p:cNvPicPr>
          <p:nvPr/>
        </p:nvPicPr>
        <p:blipFill>
          <a:blip r:embed="rId7"/>
          <a:stretch>
            <a:fillRect/>
          </a:stretch>
        </p:blipFill>
        <p:spPr>
          <a:xfrm>
            <a:off x="3222344" y="3063694"/>
            <a:ext cx="1877695" cy="398649"/>
          </a:xfrm>
          <a:prstGeom prst="rect">
            <a:avLst/>
          </a:prstGeom>
        </p:spPr>
      </p:pic>
      <p:pic>
        <p:nvPicPr>
          <p:cNvPr id="26" name="Picture 25">
            <a:extLst>
              <a:ext uri="{FF2B5EF4-FFF2-40B4-BE49-F238E27FC236}">
                <a16:creationId xmlns:a16="http://schemas.microsoft.com/office/drawing/2014/main" id="{02393AEC-AF5D-96DD-1C8F-2ED28854C60C}"/>
              </a:ext>
            </a:extLst>
          </p:cNvPr>
          <p:cNvPicPr>
            <a:picLocks noChangeAspect="1"/>
          </p:cNvPicPr>
          <p:nvPr/>
        </p:nvPicPr>
        <p:blipFill>
          <a:blip r:embed="rId8"/>
          <a:stretch>
            <a:fillRect/>
          </a:stretch>
        </p:blipFill>
        <p:spPr>
          <a:xfrm>
            <a:off x="2837957" y="2174785"/>
            <a:ext cx="2527854" cy="548341"/>
          </a:xfrm>
          <a:prstGeom prst="rect">
            <a:avLst/>
          </a:prstGeom>
        </p:spPr>
      </p:pic>
      <p:sp>
        <p:nvSpPr>
          <p:cNvPr id="5" name="TextBox 4">
            <a:extLst>
              <a:ext uri="{FF2B5EF4-FFF2-40B4-BE49-F238E27FC236}">
                <a16:creationId xmlns:a16="http://schemas.microsoft.com/office/drawing/2014/main" id="{66E41284-9125-CA0C-DF26-2AC71963296E}"/>
              </a:ext>
            </a:extLst>
          </p:cNvPr>
          <p:cNvSpPr txBox="1"/>
          <p:nvPr/>
        </p:nvSpPr>
        <p:spPr>
          <a:xfrm>
            <a:off x="5741469" y="3699629"/>
            <a:ext cx="2290327" cy="276999"/>
          </a:xfrm>
          <a:prstGeom prst="rect">
            <a:avLst/>
          </a:prstGeom>
          <a:noFill/>
        </p:spPr>
        <p:txBody>
          <a:bodyPr wrap="square">
            <a:spAutoFit/>
          </a:bodyPr>
          <a:lstStyle/>
          <a:p>
            <a:r>
              <a:rPr lang="en-IN" sz="1200" dirty="0">
                <a:solidFill>
                  <a:srgbClr val="0000FF"/>
                </a:solidFill>
                <a:latin typeface="Montserrat Medium" panose="00000600000000000000" pitchFamily="2" charset="0"/>
              </a:rPr>
              <a:t>(</a:t>
            </a:r>
            <a:r>
              <a:rPr lang="en-IN" sz="1200" dirty="0" err="1">
                <a:solidFill>
                  <a:srgbClr val="0000FF"/>
                </a:solidFill>
                <a:latin typeface="Montserrat Medium" panose="00000600000000000000" pitchFamily="2" charset="0"/>
              </a:rPr>
              <a:t>Barducci</a:t>
            </a:r>
            <a:r>
              <a:rPr lang="en-IN" sz="1200" dirty="0">
                <a:solidFill>
                  <a:srgbClr val="0000FF"/>
                </a:solidFill>
                <a:latin typeface="Montserrat Medium" panose="00000600000000000000" pitchFamily="2" charset="0"/>
              </a:rPr>
              <a:t> et al., JHEP 2025)</a:t>
            </a:r>
          </a:p>
        </p:txBody>
      </p:sp>
      <p:pic>
        <p:nvPicPr>
          <p:cNvPr id="8" name="Picture 7">
            <a:extLst>
              <a:ext uri="{FF2B5EF4-FFF2-40B4-BE49-F238E27FC236}">
                <a16:creationId xmlns:a16="http://schemas.microsoft.com/office/drawing/2014/main" id="{31C53A38-2E5C-1ADC-A0E1-4E7A7E6194F5}"/>
              </a:ext>
            </a:extLst>
          </p:cNvPr>
          <p:cNvPicPr>
            <a:picLocks noChangeAspect="1"/>
          </p:cNvPicPr>
          <p:nvPr/>
        </p:nvPicPr>
        <p:blipFill>
          <a:blip r:embed="rId9"/>
          <a:stretch>
            <a:fillRect/>
          </a:stretch>
        </p:blipFill>
        <p:spPr>
          <a:xfrm>
            <a:off x="2837957" y="3588073"/>
            <a:ext cx="1523166" cy="548340"/>
          </a:xfrm>
          <a:prstGeom prst="rect">
            <a:avLst/>
          </a:prstGeom>
        </p:spPr>
      </p:pic>
      <p:pic>
        <p:nvPicPr>
          <p:cNvPr id="13" name="Picture 12">
            <a:extLst>
              <a:ext uri="{FF2B5EF4-FFF2-40B4-BE49-F238E27FC236}">
                <a16:creationId xmlns:a16="http://schemas.microsoft.com/office/drawing/2014/main" id="{022697AB-6596-924B-7207-34030DC46AC9}"/>
              </a:ext>
            </a:extLst>
          </p:cNvPr>
          <p:cNvPicPr>
            <a:picLocks noChangeAspect="1"/>
          </p:cNvPicPr>
          <p:nvPr/>
        </p:nvPicPr>
        <p:blipFill>
          <a:blip r:embed="rId10"/>
          <a:stretch>
            <a:fillRect/>
          </a:stretch>
        </p:blipFill>
        <p:spPr>
          <a:xfrm>
            <a:off x="2207622" y="4344708"/>
            <a:ext cx="1225284" cy="175041"/>
          </a:xfrm>
          <a:prstGeom prst="rect">
            <a:avLst/>
          </a:prstGeom>
        </p:spPr>
      </p:pic>
    </p:spTree>
    <p:extLst>
      <p:ext uri="{BB962C8B-B14F-4D97-AF65-F5344CB8AC3E}">
        <p14:creationId xmlns:p14="http://schemas.microsoft.com/office/powerpoint/2010/main" val="1173841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A18D86DD-228A-44AF-5740-C29AE64017C0}"/>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A022FFD4-032C-AC55-DE02-604E090725CB}"/>
              </a:ext>
            </a:extLst>
          </p:cNvPr>
          <p:cNvSpPr txBox="1">
            <a:spLocks noGrp="1"/>
          </p:cNvSpPr>
          <p:nvPr>
            <p:ph type="title"/>
          </p:nvPr>
        </p:nvSpPr>
        <p:spPr>
          <a:xfrm>
            <a:off x="256025" y="445025"/>
            <a:ext cx="5199600" cy="572700"/>
          </a:xfrm>
          <a:prstGeom prst="rect">
            <a:avLst/>
          </a:prstGeom>
        </p:spPr>
        <p:txBody>
          <a:bodyPr spcFirstLastPara="1" wrap="square" lIns="91425" tIns="91425" rIns="91425" bIns="91425" anchor="t" anchorCtr="0">
            <a:noAutofit/>
          </a:bodyPr>
          <a:lstStyle/>
          <a:p>
            <a:r>
              <a:rPr lang="en" sz="2200" dirty="0">
                <a:solidFill>
                  <a:srgbClr val="C00000"/>
                </a:solidFill>
              </a:rPr>
              <a:t>Summary</a:t>
            </a:r>
            <a:endParaRPr sz="2200" dirty="0">
              <a:solidFill>
                <a:srgbClr val="C00000"/>
              </a:solidFill>
            </a:endParaRPr>
          </a:p>
        </p:txBody>
      </p:sp>
      <p:sp>
        <p:nvSpPr>
          <p:cNvPr id="749" name="Google Shape;749;p71">
            <a:extLst>
              <a:ext uri="{FF2B5EF4-FFF2-40B4-BE49-F238E27FC236}">
                <a16:creationId xmlns:a16="http://schemas.microsoft.com/office/drawing/2014/main" id="{D181A498-1D18-CCE9-D01A-38D0357CC237}"/>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r>
              <a:rPr lang="en" dirty="0"/>
              <a:t>12</a:t>
            </a:r>
            <a:endParaRPr dirty="0"/>
          </a:p>
        </p:txBody>
      </p:sp>
      <p:sp>
        <p:nvSpPr>
          <p:cNvPr id="4" name="Google Shape;748;p71">
            <a:extLst>
              <a:ext uri="{FF2B5EF4-FFF2-40B4-BE49-F238E27FC236}">
                <a16:creationId xmlns:a16="http://schemas.microsoft.com/office/drawing/2014/main" id="{35AEE99C-B038-66B6-7068-1CBC635C2C09}"/>
              </a:ext>
            </a:extLst>
          </p:cNvPr>
          <p:cNvSpPr txBox="1">
            <a:spLocks/>
          </p:cNvSpPr>
          <p:nvPr/>
        </p:nvSpPr>
        <p:spPr>
          <a:xfrm>
            <a:off x="277585" y="1312180"/>
            <a:ext cx="8580663" cy="28592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a:lnSpc>
                <a:spcPct val="150000"/>
              </a:lnSpc>
            </a:pPr>
            <a:r>
              <a:rPr lang="en-US" sz="1300" dirty="0">
                <a:latin typeface="Montserrat Medium" panose="00000600000000000000" pitchFamily="2" charset="0"/>
              </a:rPr>
              <a:t>The observation of gamma-rays from AGNs and Blazars can be used to constrain the dark matter scattering cross section with photons, since these need to traverse the dark matter spike around the black hole and the halo </a:t>
            </a:r>
            <a:r>
              <a:rPr lang="en-IN" sz="1300" dirty="0">
                <a:latin typeface="Montserrat Medium" panose="00000600000000000000" pitchFamily="2" charset="0"/>
              </a:rPr>
              <a:t>of the host galaxy.</a:t>
            </a:r>
          </a:p>
          <a:p>
            <a:pPr>
              <a:lnSpc>
                <a:spcPct val="150000"/>
              </a:lnSpc>
            </a:pPr>
            <a:r>
              <a:rPr lang="en-US" sz="1300" dirty="0">
                <a:latin typeface="Montserrat Medium" panose="00000600000000000000" pitchFamily="2" charset="0"/>
                <a:ea typeface="Montserrat Medium"/>
                <a:cs typeface="Montserrat Medium"/>
                <a:sym typeface="Montserrat Medium"/>
              </a:rPr>
              <a:t>We obtained the bounds one order of magnitude stronger than the previous analysis done without a proper statistical analysis. EBL inclusion in future for energy dependent DM-photon scattering.</a:t>
            </a:r>
          </a:p>
          <a:p>
            <a:pPr>
              <a:lnSpc>
                <a:spcPct val="150000"/>
              </a:lnSpc>
            </a:pPr>
            <a:r>
              <a:rPr lang="en-US" sz="1300" dirty="0">
                <a:latin typeface="Montserrat Medium" panose="00000600000000000000" pitchFamily="2" charset="0"/>
                <a:ea typeface="Montserrat Medium"/>
                <a:cs typeface="Montserrat Medium"/>
                <a:sym typeface="Montserrat Medium"/>
              </a:rPr>
              <a:t>The constraints are subject to uncertainties from the flux modelling, the emitting region of neutrinos and gamma-rays, and from the dark matter profile.</a:t>
            </a:r>
          </a:p>
          <a:p>
            <a:pPr>
              <a:lnSpc>
                <a:spcPct val="150000"/>
              </a:lnSpc>
            </a:pPr>
            <a:r>
              <a:rPr lang="en-US" sz="1300" dirty="0">
                <a:latin typeface="Montserrat Medium" panose="00000600000000000000" pitchFamily="2" charset="0"/>
                <a:ea typeface="Montserrat Medium"/>
                <a:cs typeface="Montserrat Medium"/>
                <a:sym typeface="Montserrat Medium"/>
              </a:rPr>
              <a:t>Future Fermi-LAT or MAGIC observations can improve results in this line.</a:t>
            </a:r>
          </a:p>
        </p:txBody>
      </p:sp>
      <p:sp>
        <p:nvSpPr>
          <p:cNvPr id="3" name="Google Shape;528;p55">
            <a:extLst>
              <a:ext uri="{FF2B5EF4-FFF2-40B4-BE49-F238E27FC236}">
                <a16:creationId xmlns:a16="http://schemas.microsoft.com/office/drawing/2014/main" id="{7AE8AA1D-5FA8-7BBA-DE3A-18D2DD31549E}"/>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Tree>
    <p:extLst>
      <p:ext uri="{BB962C8B-B14F-4D97-AF65-F5344CB8AC3E}">
        <p14:creationId xmlns:p14="http://schemas.microsoft.com/office/powerpoint/2010/main" val="3352022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30E7BA38-9419-CC7C-BD67-AF6593A36AF5}"/>
            </a:ext>
          </a:extLst>
        </p:cNvPr>
        <p:cNvGrpSpPr/>
        <p:nvPr/>
      </p:nvGrpSpPr>
      <p:grpSpPr>
        <a:xfrm>
          <a:off x="0" y="0"/>
          <a:ext cx="0" cy="0"/>
          <a:chOff x="0" y="0"/>
          <a:chExt cx="0" cy="0"/>
        </a:xfrm>
      </p:grpSpPr>
      <p:sp>
        <p:nvSpPr>
          <p:cNvPr id="749" name="Google Shape;749;p71">
            <a:extLst>
              <a:ext uri="{FF2B5EF4-FFF2-40B4-BE49-F238E27FC236}">
                <a16:creationId xmlns:a16="http://schemas.microsoft.com/office/drawing/2014/main" id="{8B50BCBD-CB9F-E3BC-142F-0B8E7726B13F}"/>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r>
              <a:rPr lang="en" dirty="0"/>
              <a:t>12</a:t>
            </a:r>
            <a:endParaRPr dirty="0"/>
          </a:p>
        </p:txBody>
      </p:sp>
      <p:sp>
        <p:nvSpPr>
          <p:cNvPr id="2" name="Google Shape;765;p72">
            <a:extLst>
              <a:ext uri="{FF2B5EF4-FFF2-40B4-BE49-F238E27FC236}">
                <a16:creationId xmlns:a16="http://schemas.microsoft.com/office/drawing/2014/main" id="{CCD031B6-C5D3-1A93-B972-682D2AE5219C}"/>
              </a:ext>
            </a:extLst>
          </p:cNvPr>
          <p:cNvSpPr txBox="1"/>
          <p:nvPr/>
        </p:nvSpPr>
        <p:spPr>
          <a:xfrm>
            <a:off x="3025110" y="2218295"/>
            <a:ext cx="3093779" cy="503400"/>
          </a:xfrm>
          <a:prstGeom prst="rect">
            <a:avLst/>
          </a:prstGeom>
          <a:noFill/>
          <a:ln>
            <a:noFill/>
          </a:ln>
        </p:spPr>
        <p:txBody>
          <a:bodyPr spcFirstLastPara="1" wrap="square" lIns="91425" tIns="91425" rIns="91425" bIns="91425" anchor="t" anchorCtr="0">
            <a:noAutofit/>
          </a:bodyPr>
          <a:lstStyle/>
          <a:p>
            <a:r>
              <a:rPr lang="en" sz="2100" dirty="0">
                <a:solidFill>
                  <a:schemeClr val="tx1"/>
                </a:solidFill>
                <a:latin typeface="Vidaloka"/>
                <a:ea typeface="Vidaloka"/>
                <a:cs typeface="Vidaloka"/>
                <a:sym typeface="Vidaloka"/>
              </a:rPr>
              <a:t>Thank you for attention!</a:t>
            </a:r>
          </a:p>
          <a:p>
            <a:pPr algn="ctr"/>
            <a:r>
              <a:rPr lang="en" sz="1800" dirty="0">
                <a:solidFill>
                  <a:schemeClr val="tx1"/>
                </a:solidFill>
                <a:latin typeface="Vidaloka"/>
                <a:ea typeface="Vidaloka"/>
                <a:cs typeface="Vidaloka"/>
                <a:sym typeface="Vidaloka"/>
              </a:rPr>
              <a:t>(kdixit@uj.ac.za)</a:t>
            </a:r>
            <a:endParaRPr sz="1800" dirty="0">
              <a:solidFill>
                <a:schemeClr val="tx1"/>
              </a:solidFill>
              <a:latin typeface="Vidaloka"/>
              <a:ea typeface="Vidaloka"/>
              <a:cs typeface="Vidaloka"/>
              <a:sym typeface="Vidaloka"/>
            </a:endParaRPr>
          </a:p>
        </p:txBody>
      </p:sp>
      <p:sp>
        <p:nvSpPr>
          <p:cNvPr id="3" name="Google Shape;528;p55">
            <a:extLst>
              <a:ext uri="{FF2B5EF4-FFF2-40B4-BE49-F238E27FC236}">
                <a16:creationId xmlns:a16="http://schemas.microsoft.com/office/drawing/2014/main" id="{2C2C6B76-8FD4-5EE6-C957-49E69E936490}"/>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Tree>
    <p:extLst>
      <p:ext uri="{BB962C8B-B14F-4D97-AF65-F5344CB8AC3E}">
        <p14:creationId xmlns:p14="http://schemas.microsoft.com/office/powerpoint/2010/main" val="1359102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F4E01F95-71D2-4C2E-D94C-4BF12DBEABB5}"/>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A23B65CC-3EFD-8E70-F62F-0C6923F55CDD}"/>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Constraint on DM-neutrino Cross-</a:t>
            </a:r>
            <a:r>
              <a:rPr lang="en-IN" sz="2200" dirty="0">
                <a:solidFill>
                  <a:srgbClr val="C00000"/>
                </a:solidFill>
                <a:latin typeface="Vidaloka" panose="020B0604020202020204" charset="0"/>
              </a:rPr>
              <a:t>S</a:t>
            </a:r>
            <a:r>
              <a:rPr lang="en-IN" sz="2200" b="0" i="0" u="none" strike="noStrike" dirty="0">
                <a:solidFill>
                  <a:srgbClr val="C00000"/>
                </a:solidFill>
                <a:effectLst/>
                <a:latin typeface="Vidaloka" panose="020B0604020202020204" charset="0"/>
              </a:rPr>
              <a:t>ection</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4C07ACD4-338A-AB11-F39E-3559C2E1F0AA}"/>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13</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3" name="TextBox 2">
            <a:extLst>
              <a:ext uri="{FF2B5EF4-FFF2-40B4-BE49-F238E27FC236}">
                <a16:creationId xmlns:a16="http://schemas.microsoft.com/office/drawing/2014/main" id="{4B652202-E0CE-6A88-DD29-D64CA7FF1B8C}"/>
              </a:ext>
            </a:extLst>
          </p:cNvPr>
          <p:cNvSpPr txBox="1"/>
          <p:nvPr/>
        </p:nvSpPr>
        <p:spPr>
          <a:xfrm>
            <a:off x="5920740" y="4421476"/>
            <a:ext cx="3184735" cy="276999"/>
          </a:xfrm>
          <a:prstGeom prst="rect">
            <a:avLst/>
          </a:prstGeom>
          <a:noFill/>
        </p:spPr>
        <p:txBody>
          <a:bodyPr wrap="square" rtlCol="0">
            <a:spAutoFit/>
          </a:bodyPr>
          <a:lstStyle/>
          <a:p>
            <a:r>
              <a:rPr lang="it-IT" sz="1200" b="0" i="0" dirty="0">
                <a:solidFill>
                  <a:srgbClr val="0000FF"/>
                </a:solidFill>
                <a:effectLst/>
                <a:latin typeface="Montserrat Medium" panose="00000600000000000000" pitchFamily="2" charset="0"/>
              </a:rPr>
              <a:t>K.D., Mohlabeng, Razzaque, </a:t>
            </a:r>
            <a:r>
              <a:rPr lang="it-IT" sz="1200" dirty="0">
                <a:solidFill>
                  <a:srgbClr val="0000FF"/>
                </a:solidFill>
                <a:latin typeface="Montserrat Medium" panose="00000600000000000000" pitchFamily="2" charset="0"/>
              </a:rPr>
              <a:t>PRD 2026</a:t>
            </a:r>
            <a:r>
              <a:rPr lang="it-IT" sz="1200" b="0" i="0" dirty="0">
                <a:solidFill>
                  <a:srgbClr val="0000FF"/>
                </a:solidFill>
                <a:effectLst/>
                <a:latin typeface="Montserrat Medium" panose="00000600000000000000" pitchFamily="2" charset="0"/>
              </a:rPr>
              <a:t>.</a:t>
            </a:r>
            <a:endParaRPr lang="en-IN" sz="1200" dirty="0">
              <a:solidFill>
                <a:srgbClr val="0000FF"/>
              </a:solidFill>
              <a:latin typeface="Montserrat Medium" panose="00000600000000000000" pitchFamily="2" charset="0"/>
            </a:endParaRPr>
          </a:p>
        </p:txBody>
      </p:sp>
      <p:sp>
        <p:nvSpPr>
          <p:cNvPr id="2" name="Subtitle 6">
            <a:extLst>
              <a:ext uri="{FF2B5EF4-FFF2-40B4-BE49-F238E27FC236}">
                <a16:creationId xmlns:a16="http://schemas.microsoft.com/office/drawing/2014/main" id="{3761ADB9-68F6-DB16-5D62-FBE243AD2AD8}"/>
              </a:ext>
            </a:extLst>
          </p:cNvPr>
          <p:cNvSpPr txBox="1">
            <a:spLocks/>
          </p:cNvSpPr>
          <p:nvPr/>
        </p:nvSpPr>
        <p:spPr>
          <a:xfrm>
            <a:off x="188884" y="932139"/>
            <a:ext cx="8708139" cy="5136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None/>
            </a:pPr>
            <a:r>
              <a:rPr lang="en-US" dirty="0">
                <a:solidFill>
                  <a:srgbClr val="0000FF"/>
                </a:solidFill>
                <a:latin typeface="Montserrat Medium" panose="00000600000000000000" pitchFamily="2" charset="0"/>
              </a:rPr>
              <a:t>Energy-dependent</a:t>
            </a:r>
            <a:r>
              <a:rPr lang="en-US" dirty="0">
                <a:solidFill>
                  <a:schemeClr val="bg2"/>
                </a:solidFill>
                <a:latin typeface="Montserrat Medium" panose="00000600000000000000" pitchFamily="2" charset="0"/>
              </a:rPr>
              <a:t>        : </a:t>
            </a:r>
          </a:p>
          <a:p>
            <a:pPr marL="114300" indent="0">
              <a:lnSpc>
                <a:spcPct val="150000"/>
              </a:lnSpc>
              <a:buNone/>
            </a:pPr>
            <a:r>
              <a:rPr lang="en-US" dirty="0">
                <a:solidFill>
                  <a:schemeClr val="bg2"/>
                </a:solidFill>
                <a:latin typeface="Montserrat Medium" panose="00000600000000000000" pitchFamily="2" charset="0"/>
              </a:rPr>
              <a:t>Linear energy dependence, </a:t>
            </a:r>
            <a:r>
              <a:rPr lang="en-US" i="1" dirty="0">
                <a:solidFill>
                  <a:schemeClr val="bg2"/>
                </a:solidFill>
                <a:latin typeface="Montserrat Medium" panose="00000600000000000000" pitchFamily="2" charset="0"/>
              </a:rPr>
              <a:t>i.e.</a:t>
            </a:r>
            <a:r>
              <a:rPr lang="en-US" dirty="0">
                <a:solidFill>
                  <a:schemeClr val="bg2"/>
                </a:solidFill>
                <a:latin typeface="Montserrat Medium" panose="00000600000000000000" pitchFamily="2" charset="0"/>
              </a:rPr>
              <a:t>,  </a:t>
            </a:r>
          </a:p>
        </p:txBody>
      </p:sp>
      <p:pic>
        <p:nvPicPr>
          <p:cNvPr id="1030" name="Picture 6" descr="{&quot;height&quot;:50,&quot;mathType&quot;:&quot;LaTEX&quot;,&quot;color&quot;:&quot;#090707&quot;,&quot;text&quot;:&quot;\\begin{equation}\n\\frac{d\\Phi_i}{dy}\n= A \\left(\n    -\\hat{E}_i \\Phi_i\n    + \\Delta x \\ln 10\n      \\sum_{j=i}^{N}\n        \\hat{E}_j \\Phi_j\n  \\right) \\,,\n\\end{equation}\n&quot;}">
            <a:extLst>
              <a:ext uri="{FF2B5EF4-FFF2-40B4-BE49-F238E27FC236}">
                <a16:creationId xmlns:a16="http://schemas.microsoft.com/office/drawing/2014/main" id="{9E6D7CBD-5528-25D7-6F6D-6ADCDDF6B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850" y="2567400"/>
            <a:ext cx="3814186" cy="3837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6">
            <a:extLst>
              <a:ext uri="{FF2B5EF4-FFF2-40B4-BE49-F238E27FC236}">
                <a16:creationId xmlns:a16="http://schemas.microsoft.com/office/drawing/2014/main" id="{8069F53C-8436-2060-1C83-874AB006F5BC}"/>
              </a:ext>
            </a:extLst>
          </p:cNvPr>
          <p:cNvSpPr txBox="1">
            <a:spLocks/>
          </p:cNvSpPr>
          <p:nvPr/>
        </p:nvSpPr>
        <p:spPr>
          <a:xfrm>
            <a:off x="1111725" y="2928719"/>
            <a:ext cx="1050262" cy="5136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None/>
            </a:pPr>
            <a:r>
              <a:rPr lang="en-US" sz="1200" dirty="0">
                <a:solidFill>
                  <a:schemeClr val="bg2"/>
                </a:solidFill>
                <a:latin typeface="Montserrat Medium" panose="00000600000000000000" pitchFamily="2" charset="0"/>
              </a:rPr>
              <a:t>where,</a:t>
            </a:r>
          </a:p>
        </p:txBody>
      </p:sp>
      <p:cxnSp>
        <p:nvCxnSpPr>
          <p:cNvPr id="6" name="Connector: Elbow 5">
            <a:extLst>
              <a:ext uri="{FF2B5EF4-FFF2-40B4-BE49-F238E27FC236}">
                <a16:creationId xmlns:a16="http://schemas.microsoft.com/office/drawing/2014/main" id="{BBE34324-9895-7E1A-70C2-DAA69C03B06F}"/>
              </a:ext>
            </a:extLst>
          </p:cNvPr>
          <p:cNvCxnSpPr>
            <a:cxnSpLocks/>
          </p:cNvCxnSpPr>
          <p:nvPr/>
        </p:nvCxnSpPr>
        <p:spPr>
          <a:xfrm>
            <a:off x="2578387" y="2324917"/>
            <a:ext cx="1363435" cy="421230"/>
          </a:xfrm>
          <a:prstGeom prst="bentConnector3">
            <a:avLst/>
          </a:prstGeom>
          <a:ln>
            <a:solidFill>
              <a:schemeClr val="bg2">
                <a:lumMod val="65000"/>
                <a:lumOff val="35000"/>
              </a:schemeClr>
            </a:solidFill>
            <a:tailEnd type="triangle"/>
          </a:ln>
        </p:spPr>
        <p:style>
          <a:lnRef idx="2">
            <a:schemeClr val="dk1"/>
          </a:lnRef>
          <a:fillRef idx="0">
            <a:schemeClr val="dk1"/>
          </a:fillRef>
          <a:effectRef idx="1">
            <a:schemeClr val="dk1"/>
          </a:effectRef>
          <a:fontRef idx="minor">
            <a:schemeClr val="tx1"/>
          </a:fontRef>
        </p:style>
      </p:cxnSp>
      <p:pic>
        <p:nvPicPr>
          <p:cNvPr id="1026" name="Picture 2" descr="{&quot;color&quot;:&quot;#000000&quot;,&quot;mathType&quot;:&quot;LaTEX&quot;,&quot;text&quot;:&quot;A = \\frac{\\Sigma_\\chi}{m_\\chi}  \\frac{\\sigma_0}{\\hat{E}_0}, \n\\qquad \\hat{E}_i = 10^{x_i}&quot;,&quot;height&quot;:70}">
            <a:extLst>
              <a:ext uri="{FF2B5EF4-FFF2-40B4-BE49-F238E27FC236}">
                <a16:creationId xmlns:a16="http://schemas.microsoft.com/office/drawing/2014/main" id="{22810035-400D-A58C-4A28-2A3DEEC7F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5751" y="3011108"/>
            <a:ext cx="2488705" cy="383721"/>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6">
            <a:extLst>
              <a:ext uri="{FF2B5EF4-FFF2-40B4-BE49-F238E27FC236}">
                <a16:creationId xmlns:a16="http://schemas.microsoft.com/office/drawing/2014/main" id="{B3D7E382-DBA3-3879-7EF5-A077427D0581}"/>
              </a:ext>
            </a:extLst>
          </p:cNvPr>
          <p:cNvSpPr txBox="1">
            <a:spLocks/>
          </p:cNvSpPr>
          <p:nvPr/>
        </p:nvSpPr>
        <p:spPr>
          <a:xfrm>
            <a:off x="4542954" y="2961379"/>
            <a:ext cx="1050262" cy="51366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a:lnSpc>
                <a:spcPct val="150000"/>
              </a:lnSpc>
              <a:buNone/>
            </a:pPr>
            <a:r>
              <a:rPr lang="en-US" sz="1200" dirty="0">
                <a:solidFill>
                  <a:schemeClr val="bg2"/>
                </a:solidFill>
                <a:latin typeface="Montserrat Medium" panose="00000600000000000000" pitchFamily="2" charset="0"/>
              </a:rPr>
              <a:t>and,</a:t>
            </a:r>
          </a:p>
        </p:txBody>
      </p:sp>
      <p:pic>
        <p:nvPicPr>
          <p:cNvPr id="11" name="Picture 4" descr="{&quot;height&quot;:40,&quot;text&quot;:&quot;E_0 = 10~{\\rm TeV}&quot;,&quot;mathType&quot;:&quot;LaTEX&quot;,&quot;color&quot;:&quot;#000000&quot;}">
            <a:extLst>
              <a:ext uri="{FF2B5EF4-FFF2-40B4-BE49-F238E27FC236}">
                <a16:creationId xmlns:a16="http://schemas.microsoft.com/office/drawing/2014/main" id="{2162169A-75E0-7975-2236-725623389B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7636" y="3108624"/>
            <a:ext cx="1198109" cy="17949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quot;color&quot;:&quot;#0f0f0f&quot;,&quot;mathType&quot;:&quot;LaTEX&quot;,&quot;text&quot;:&quot;\\sigma_{\\nu_\\chi} = \\sigma_0\\frac{E_\\nu}{E_0}&quot;,&quot;height&quot;:100}">
            <a:extLst>
              <a:ext uri="{FF2B5EF4-FFF2-40B4-BE49-F238E27FC236}">
                <a16:creationId xmlns:a16="http://schemas.microsoft.com/office/drawing/2014/main" id="{8327D1B8-8CA4-8F58-1763-985EDD0393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6498" y="1388408"/>
            <a:ext cx="1155502" cy="32097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Picture 6" descr="{&quot;mathType&quot;:&quot;LaTEX&quot;,&quot;height&quot;:100,&quot;color&quot;:&quot;#1d1b1b&quot;,&quot;text&quot;:&quot;\\frac{d\\phi}{d\\tau} = -\\sigma_{\\nu_\\chi}\\phi + \\int_{E_\\nu}^\\infty dE_\\nu^\\prime \\frac{d\\sigma_{\\nu_\\chi}}{dE_\\nu}(E_\\nu^\\prime \\rightarrow E_\\nu)\\phi(E_\\nu^\\prime)&quot;}">
            <a:extLst>
              <a:ext uri="{FF2B5EF4-FFF2-40B4-BE49-F238E27FC236}">
                <a16:creationId xmlns:a16="http://schemas.microsoft.com/office/drawing/2014/main" id="{8B666468-80C2-065E-DCDB-3C9E335E67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3830" y="1888277"/>
            <a:ext cx="4044846" cy="33285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quot;color&quot;:&quot;#0911fb&quot;,&quot;height&quot;:100,&quot;mathType&quot;:&quot;LaTEX&quot;,&quot;text&quot;:&quot;\\sigma_{\\nu_\\chi}&quot;}">
            <a:extLst>
              <a:ext uri="{FF2B5EF4-FFF2-40B4-BE49-F238E27FC236}">
                <a16:creationId xmlns:a16="http://schemas.microsoft.com/office/drawing/2014/main" id="{D7B7BBE4-15CC-70E6-07F6-6123D7CC46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7148" y="1162629"/>
            <a:ext cx="245114" cy="140870"/>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528;p55">
            <a:extLst>
              <a:ext uri="{FF2B5EF4-FFF2-40B4-BE49-F238E27FC236}">
                <a16:creationId xmlns:a16="http://schemas.microsoft.com/office/drawing/2014/main" id="{7B2F9DB9-C3B8-1C8E-8EDB-7129E2DB8098}"/>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
        <p:nvSpPr>
          <p:cNvPr id="14" name="TextBox 13">
            <a:extLst>
              <a:ext uri="{FF2B5EF4-FFF2-40B4-BE49-F238E27FC236}">
                <a16:creationId xmlns:a16="http://schemas.microsoft.com/office/drawing/2014/main" id="{61F06E66-BA89-3611-214A-A4AB0E388156}"/>
              </a:ext>
            </a:extLst>
          </p:cNvPr>
          <p:cNvSpPr txBox="1"/>
          <p:nvPr/>
        </p:nvSpPr>
        <p:spPr>
          <a:xfrm>
            <a:off x="952500" y="4097919"/>
            <a:ext cx="6477000" cy="292388"/>
          </a:xfrm>
          <a:prstGeom prst="rect">
            <a:avLst/>
          </a:prstGeom>
          <a:noFill/>
        </p:spPr>
        <p:txBody>
          <a:bodyPr wrap="square">
            <a:spAutoFit/>
          </a:bodyPr>
          <a:lstStyle/>
          <a:p>
            <a:r>
              <a:rPr lang="en-US" sz="1300" dirty="0">
                <a:latin typeface="Montserrat Medium" panose="00000600000000000000" pitchFamily="2" charset="0"/>
              </a:rPr>
              <a:t>Assuming approximately isotropic </a:t>
            </a:r>
            <a:r>
              <a:rPr lang="en-US" sz="1300" dirty="0" err="1">
                <a:latin typeface="Montserrat Medium" panose="00000600000000000000" pitchFamily="2" charset="0"/>
              </a:rPr>
              <a:t>centre</a:t>
            </a:r>
            <a:r>
              <a:rPr lang="en-US" sz="1300" dirty="0">
                <a:latin typeface="Montserrat Medium" panose="00000600000000000000" pitchFamily="2" charset="0"/>
              </a:rPr>
              <a:t>-of-mass scattering and</a:t>
            </a:r>
            <a:endParaRPr lang="en-IN" sz="1300" dirty="0">
              <a:latin typeface="Montserrat Medium" panose="00000600000000000000" pitchFamily="2" charset="0"/>
            </a:endParaRPr>
          </a:p>
        </p:txBody>
      </p:sp>
      <p:pic>
        <p:nvPicPr>
          <p:cNvPr id="2050" name="Picture 2" descr="{&quot;mathType&quot;:&quot;LaTEX&quot;,&quot;text&quot;:&quot;E_\\nu\\gg m_\\chi&quot;,&quot;color&quot;:&quot;#000000&quot;,&quot;height&quot;:30}">
            <a:extLst>
              <a:ext uri="{FF2B5EF4-FFF2-40B4-BE49-F238E27FC236}">
                <a16:creationId xmlns:a16="http://schemas.microsoft.com/office/drawing/2014/main" id="{500E28C4-4573-4B9D-4536-56EC96EB160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74155" y="4156601"/>
            <a:ext cx="809625" cy="1905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6B3AF36F-E96B-3705-8F06-FCA96DEC859C}"/>
              </a:ext>
            </a:extLst>
          </p:cNvPr>
          <p:cNvPicPr>
            <a:picLocks noChangeAspect="1"/>
          </p:cNvPicPr>
          <p:nvPr/>
        </p:nvPicPr>
        <p:blipFill>
          <a:blip r:embed="rId10"/>
          <a:stretch>
            <a:fillRect/>
          </a:stretch>
        </p:blipFill>
        <p:spPr>
          <a:xfrm>
            <a:off x="2391885" y="3462613"/>
            <a:ext cx="3658056" cy="554775"/>
          </a:xfrm>
          <a:prstGeom prst="rect">
            <a:avLst/>
          </a:prstGeom>
        </p:spPr>
      </p:pic>
    </p:spTree>
    <p:extLst>
      <p:ext uri="{BB962C8B-B14F-4D97-AF65-F5344CB8AC3E}">
        <p14:creationId xmlns:p14="http://schemas.microsoft.com/office/powerpoint/2010/main" val="3684982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068A0A07-EC4E-25D6-2BEA-4D7BE064524D}"/>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68719D65-26AB-111E-A171-FBA61692C120}"/>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pPr rtl="0"/>
            <a:r>
              <a:rPr lang="en-IN" sz="2200" b="0" i="0" u="none" strike="noStrike" dirty="0">
                <a:solidFill>
                  <a:srgbClr val="C00000"/>
                </a:solidFill>
                <a:effectLst/>
                <a:latin typeface="Vidaloka" panose="020B0604020202020204" charset="0"/>
              </a:rPr>
              <a:t>BACKUP: Dark Matter Column Density Profile</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17A573D1-A31A-37FD-8796-212B92EAC3B5}"/>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300" b="0" i="0" u="none" strike="noStrike" kern="0" cap="none" spc="0" normalizeH="0" baseline="0" noProof="0" dirty="0">
                <a:ln>
                  <a:noFill/>
                </a:ln>
                <a:solidFill>
                  <a:srgbClr val="000000"/>
                </a:solidFill>
                <a:effectLst/>
                <a:uLnTx/>
                <a:uFillTx/>
                <a:latin typeface="Montserrat"/>
                <a:sym typeface="Montserrat"/>
              </a:rPr>
              <a:t>14</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7" name="Subtitle 6">
            <a:extLst>
              <a:ext uri="{FF2B5EF4-FFF2-40B4-BE49-F238E27FC236}">
                <a16:creationId xmlns:a16="http://schemas.microsoft.com/office/drawing/2014/main" id="{D81BC96A-F3E3-A976-DD29-18CD18295CE8}"/>
              </a:ext>
            </a:extLst>
          </p:cNvPr>
          <p:cNvSpPr>
            <a:spLocks noGrp="1"/>
          </p:cNvSpPr>
          <p:nvPr>
            <p:ph type="subTitle" idx="4"/>
          </p:nvPr>
        </p:nvSpPr>
        <p:spPr>
          <a:xfrm>
            <a:off x="256024" y="1003037"/>
            <a:ext cx="1387544" cy="426223"/>
          </a:xfrm>
        </p:spPr>
        <p:txBody>
          <a:bodyPr/>
          <a:lstStyle/>
          <a:p>
            <a:pPr marL="114300" indent="0" rtl="0" fontAlgn="base">
              <a:buNone/>
            </a:pPr>
            <a:r>
              <a:rPr lang="en-US" sz="1800" b="0" i="0" u="none" strike="noStrike" dirty="0">
                <a:solidFill>
                  <a:srgbClr val="C00000"/>
                </a:solidFill>
                <a:effectLst/>
                <a:latin typeface="Vidaloka" panose="020B0604020202020204" charset="0"/>
              </a:rPr>
              <a:t>NGC 1068</a:t>
            </a:r>
          </a:p>
        </p:txBody>
      </p:sp>
      <p:pic>
        <p:nvPicPr>
          <p:cNvPr id="4102" name="Picture 6">
            <a:extLst>
              <a:ext uri="{FF2B5EF4-FFF2-40B4-BE49-F238E27FC236}">
                <a16:creationId xmlns:a16="http://schemas.microsoft.com/office/drawing/2014/main" id="{0B6183C5-3A21-0A01-5793-1F46FAE2A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279" y="1540635"/>
            <a:ext cx="3587070" cy="269217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955E407-AD2E-1022-391C-F08AD5C66007}"/>
              </a:ext>
            </a:extLst>
          </p:cNvPr>
          <p:cNvSpPr txBox="1"/>
          <p:nvPr/>
        </p:nvSpPr>
        <p:spPr>
          <a:xfrm>
            <a:off x="5721532" y="4265508"/>
            <a:ext cx="3231484" cy="276999"/>
          </a:xfrm>
          <a:prstGeom prst="rect">
            <a:avLst/>
          </a:prstGeom>
          <a:noFill/>
        </p:spPr>
        <p:txBody>
          <a:bodyPr wrap="square" rtlCol="0">
            <a:spAutoFit/>
          </a:bodyPr>
          <a:lstStyle/>
          <a:p>
            <a:r>
              <a:rPr lang="it-IT" sz="1200" b="0" i="0" dirty="0">
                <a:solidFill>
                  <a:srgbClr val="0000FF"/>
                </a:solidFill>
                <a:effectLst/>
                <a:latin typeface="Montserrat Medium" panose="00000600000000000000" pitchFamily="2" charset="0"/>
              </a:rPr>
              <a:t>K.D., Mohlabeng, Razzaque, </a:t>
            </a:r>
            <a:r>
              <a:rPr lang="it-IT" sz="1200" dirty="0">
                <a:solidFill>
                  <a:srgbClr val="0000FF"/>
                </a:solidFill>
                <a:latin typeface="Montserrat Medium" panose="00000600000000000000" pitchFamily="2" charset="0"/>
              </a:rPr>
              <a:t>PRD 2026</a:t>
            </a:r>
            <a:r>
              <a:rPr lang="it-IT" sz="1200" b="0" i="0" dirty="0">
                <a:solidFill>
                  <a:srgbClr val="0000FF"/>
                </a:solidFill>
                <a:effectLst/>
                <a:latin typeface="Montserrat Medium" panose="00000600000000000000" pitchFamily="2" charset="0"/>
              </a:rPr>
              <a:t>.</a:t>
            </a:r>
            <a:endParaRPr lang="en-IN" sz="1200" dirty="0">
              <a:solidFill>
                <a:srgbClr val="0000FF"/>
              </a:solidFill>
              <a:latin typeface="Montserrat Medium" panose="00000600000000000000" pitchFamily="2" charset="0"/>
            </a:endParaRPr>
          </a:p>
        </p:txBody>
      </p:sp>
      <p:pic>
        <p:nvPicPr>
          <p:cNvPr id="7170" name="Picture 2">
            <a:extLst>
              <a:ext uri="{FF2B5EF4-FFF2-40B4-BE49-F238E27FC236}">
                <a16:creationId xmlns:a16="http://schemas.microsoft.com/office/drawing/2014/main" id="{F33CAEF0-ED92-8C0F-7912-710123A2AB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1309" y="1539240"/>
            <a:ext cx="3588928" cy="269356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Subtitle 6">
                <a:extLst>
                  <a:ext uri="{FF2B5EF4-FFF2-40B4-BE49-F238E27FC236}">
                    <a16:creationId xmlns:a16="http://schemas.microsoft.com/office/drawing/2014/main" id="{B9AECC56-5BA0-633A-6554-EF402FFA0683}"/>
                  </a:ext>
                </a:extLst>
              </p:cNvPr>
              <p:cNvSpPr txBox="1">
                <a:spLocks/>
              </p:cNvSpPr>
              <p:nvPr/>
            </p:nvSpPr>
            <p:spPr>
              <a:xfrm>
                <a:off x="1860229" y="1155437"/>
                <a:ext cx="2054039" cy="4262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fontAlgn="base">
                  <a:buFont typeface="Montserrat"/>
                  <a:buNone/>
                </a:pPr>
                <a14:m>
                  <m:oMathPara xmlns:m="http://schemas.openxmlformats.org/officeDocument/2006/math">
                    <m:oMathParaPr>
                      <m:jc m:val="centerGroup"/>
                    </m:oMathParaPr>
                    <m:oMath xmlns:m="http://schemas.openxmlformats.org/officeDocument/2006/math">
                      <m:sSub>
                        <m:sSubPr>
                          <m:ctrlPr>
                            <a:rPr lang="en-US" sz="1600" i="1" smtClean="0">
                              <a:solidFill>
                                <a:srgbClr val="C00000"/>
                              </a:solidFill>
                              <a:latin typeface="Cambria Math" panose="02040503050406030204" pitchFamily="18" charset="0"/>
                            </a:rPr>
                          </m:ctrlPr>
                        </m:sSubPr>
                        <m:e>
                          <m:r>
                            <a:rPr lang="en-US" sz="1600" i="1" smtClean="0">
                              <a:solidFill>
                                <a:srgbClr val="C00000"/>
                              </a:solidFill>
                              <a:latin typeface="Cambria Math" panose="02040503050406030204" pitchFamily="18" charset="0"/>
                            </a:rPr>
                            <m:t>𝑚</m:t>
                          </m:r>
                        </m:e>
                        <m:sub>
                          <m:r>
                            <a:rPr lang="en-US" sz="1600" i="1" smtClean="0">
                              <a:solidFill>
                                <a:srgbClr val="C00000"/>
                              </a:solidFill>
                              <a:latin typeface="Cambria Math" panose="02040503050406030204" pitchFamily="18" charset="0"/>
                            </a:rPr>
                            <m:t>ꭓ</m:t>
                          </m:r>
                        </m:sub>
                      </m:sSub>
                      <m:r>
                        <a:rPr lang="en-US" sz="1600" i="1" smtClean="0">
                          <a:solidFill>
                            <a:srgbClr val="C00000"/>
                          </a:solidFill>
                          <a:latin typeface="Cambria Math" panose="02040503050406030204" pitchFamily="18" charset="0"/>
                        </a:rPr>
                        <m:t>=</m:t>
                      </m:r>
                      <m:r>
                        <a:rPr lang="en-US" sz="1600" i="1" smtClean="0">
                          <a:solidFill>
                            <a:srgbClr val="C00000"/>
                          </a:solidFill>
                          <a:latin typeface="Cambria Math" panose="02040503050406030204" pitchFamily="18" charset="0"/>
                        </a:rPr>
                        <m:t>1</m:t>
                      </m:r>
                      <m:r>
                        <a:rPr lang="en-US" sz="1600" i="1" smtClean="0">
                          <a:solidFill>
                            <a:srgbClr val="C00000"/>
                          </a:solidFill>
                          <a:latin typeface="Cambria Math" panose="02040503050406030204" pitchFamily="18" charset="0"/>
                        </a:rPr>
                        <m:t> </m:t>
                      </m:r>
                      <m:r>
                        <a:rPr lang="en-US" sz="1600" i="1" smtClean="0">
                          <a:solidFill>
                            <a:srgbClr val="C00000"/>
                          </a:solidFill>
                          <a:latin typeface="Cambria Math" panose="02040503050406030204" pitchFamily="18" charset="0"/>
                        </a:rPr>
                        <m:t>𝐺𝑒𝑉</m:t>
                      </m:r>
                    </m:oMath>
                  </m:oMathPara>
                </a14:m>
                <a:endParaRPr lang="en-US" sz="1600" dirty="0">
                  <a:solidFill>
                    <a:srgbClr val="C00000"/>
                  </a:solidFill>
                  <a:latin typeface="Vidaloka" panose="020B0604020202020204" charset="0"/>
                </a:endParaRPr>
              </a:p>
            </p:txBody>
          </p:sp>
        </mc:Choice>
        <mc:Fallback xmlns="">
          <p:sp>
            <p:nvSpPr>
              <p:cNvPr id="3" name="Subtitle 6">
                <a:extLst>
                  <a:ext uri="{FF2B5EF4-FFF2-40B4-BE49-F238E27FC236}">
                    <a16:creationId xmlns:a16="http://schemas.microsoft.com/office/drawing/2014/main" id="{B9AECC56-5BA0-633A-6554-EF402FFA0683}"/>
                  </a:ext>
                </a:extLst>
              </p:cNvPr>
              <p:cNvSpPr txBox="1">
                <a:spLocks noRot="1" noChangeAspect="1" noMove="1" noResize="1" noEditPoints="1" noAdjustHandles="1" noChangeArrowheads="1" noChangeShapeType="1" noTextEdit="1"/>
              </p:cNvSpPr>
              <p:nvPr/>
            </p:nvSpPr>
            <p:spPr>
              <a:xfrm>
                <a:off x="1860229" y="1155437"/>
                <a:ext cx="2054039" cy="426223"/>
              </a:xfrm>
              <a:prstGeom prst="rect">
                <a:avLst/>
              </a:prstGeom>
              <a:blipFill>
                <a:blip r:embed="rId5"/>
                <a:stretch>
                  <a:fillRect b="-4348"/>
                </a:stretch>
              </a:blipFill>
              <a:ln>
                <a:noFill/>
              </a:ln>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Subtitle 6">
                <a:extLst>
                  <a:ext uri="{FF2B5EF4-FFF2-40B4-BE49-F238E27FC236}">
                    <a16:creationId xmlns:a16="http://schemas.microsoft.com/office/drawing/2014/main" id="{389DEA24-A68B-DAC6-2E06-5298E5FF97DD}"/>
                  </a:ext>
                </a:extLst>
              </p:cNvPr>
              <p:cNvSpPr txBox="1">
                <a:spLocks/>
              </p:cNvSpPr>
              <p:nvPr/>
            </p:nvSpPr>
            <p:spPr>
              <a:xfrm>
                <a:off x="5233960" y="1122736"/>
                <a:ext cx="2959616" cy="4262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114300" indent="0" fontAlgn="base">
                  <a:buNone/>
                </a:pPr>
                <a14:m>
                  <m:oMathPara xmlns:m="http://schemas.openxmlformats.org/officeDocument/2006/math">
                    <m:oMathParaPr>
                      <m:jc m:val="centerGroup"/>
                    </m:oMathParaPr>
                    <m:oMath xmlns:m="http://schemas.openxmlformats.org/officeDocument/2006/math">
                      <m:sSub>
                        <m:sSubPr>
                          <m:ctrlPr>
                            <a:rPr lang="en-US" sz="1600" i="1" smtClean="0">
                              <a:solidFill>
                                <a:srgbClr val="C00000"/>
                              </a:solidFill>
                              <a:latin typeface="Cambria Math" panose="02040503050406030204" pitchFamily="18" charset="0"/>
                            </a:rPr>
                          </m:ctrlPr>
                        </m:sSubPr>
                        <m:e>
                          <m:r>
                            <a:rPr lang="en-US" sz="1600" i="1" smtClean="0">
                              <a:solidFill>
                                <a:srgbClr val="C00000"/>
                              </a:solidFill>
                              <a:latin typeface="Cambria Math" panose="02040503050406030204" pitchFamily="18" charset="0"/>
                            </a:rPr>
                            <m:t>𝑚</m:t>
                          </m:r>
                        </m:e>
                        <m:sub>
                          <m:r>
                            <a:rPr lang="en-US" sz="1600" i="1" smtClean="0">
                              <a:solidFill>
                                <a:srgbClr val="C00000"/>
                              </a:solidFill>
                              <a:latin typeface="Cambria Math" panose="02040503050406030204" pitchFamily="18" charset="0"/>
                            </a:rPr>
                            <m:t>ꭓ</m:t>
                          </m:r>
                        </m:sub>
                      </m:sSub>
                      <m:r>
                        <a:rPr lang="en-US" sz="1600" i="1" smtClean="0">
                          <a:solidFill>
                            <a:srgbClr val="C00000"/>
                          </a:solidFill>
                          <a:latin typeface="Cambria Math" panose="02040503050406030204" pitchFamily="18" charset="0"/>
                        </a:rPr>
                        <m:t>=</m:t>
                      </m:r>
                      <m:r>
                        <a:rPr lang="en-US" sz="1600" i="1">
                          <a:solidFill>
                            <a:srgbClr val="C00000"/>
                          </a:solidFill>
                          <a:latin typeface="Cambria Math" panose="02040503050406030204" pitchFamily="18" charset="0"/>
                        </a:rPr>
                        <m:t>0</m:t>
                      </m:r>
                      <m:r>
                        <a:rPr lang="en-US" sz="1600" i="1">
                          <a:solidFill>
                            <a:srgbClr val="C00000"/>
                          </a:solidFill>
                          <a:latin typeface="Cambria Math" panose="02040503050406030204" pitchFamily="18" charset="0"/>
                        </a:rPr>
                        <m:t>.</m:t>
                      </m:r>
                      <m:r>
                        <a:rPr lang="en-US" sz="1600" i="1">
                          <a:solidFill>
                            <a:srgbClr val="C00000"/>
                          </a:solidFill>
                          <a:latin typeface="Cambria Math" panose="02040503050406030204" pitchFamily="18" charset="0"/>
                        </a:rPr>
                        <m:t>001</m:t>
                      </m:r>
                      <m:r>
                        <a:rPr lang="en-US" sz="1600" i="1">
                          <a:solidFill>
                            <a:srgbClr val="C00000"/>
                          </a:solidFill>
                          <a:latin typeface="Cambria Math" panose="02040503050406030204" pitchFamily="18" charset="0"/>
                        </a:rPr>
                        <m:t> </m:t>
                      </m:r>
                      <m:r>
                        <a:rPr lang="en-US" sz="1600" i="1">
                          <a:solidFill>
                            <a:srgbClr val="C00000"/>
                          </a:solidFill>
                          <a:latin typeface="Cambria Math" panose="02040503050406030204" pitchFamily="18" charset="0"/>
                        </a:rPr>
                        <m:t>𝑀𝑒𝑉</m:t>
                      </m:r>
                    </m:oMath>
                  </m:oMathPara>
                </a14:m>
                <a:endParaRPr lang="en-US" sz="1600" dirty="0">
                  <a:solidFill>
                    <a:srgbClr val="C00000"/>
                  </a:solidFill>
                  <a:latin typeface="Vidaloka" panose="020B0604020202020204" charset="0"/>
                </a:endParaRPr>
              </a:p>
            </p:txBody>
          </p:sp>
        </mc:Choice>
        <mc:Fallback xmlns="">
          <p:sp>
            <p:nvSpPr>
              <p:cNvPr id="4" name="Subtitle 6">
                <a:extLst>
                  <a:ext uri="{FF2B5EF4-FFF2-40B4-BE49-F238E27FC236}">
                    <a16:creationId xmlns:a16="http://schemas.microsoft.com/office/drawing/2014/main" id="{389DEA24-A68B-DAC6-2E06-5298E5FF97DD}"/>
                  </a:ext>
                </a:extLst>
              </p:cNvPr>
              <p:cNvSpPr txBox="1">
                <a:spLocks noRot="1" noChangeAspect="1" noMove="1" noResize="1" noEditPoints="1" noAdjustHandles="1" noChangeArrowheads="1" noChangeShapeType="1" noTextEdit="1"/>
              </p:cNvSpPr>
              <p:nvPr/>
            </p:nvSpPr>
            <p:spPr>
              <a:xfrm>
                <a:off x="5233960" y="1122736"/>
                <a:ext cx="2959616" cy="426223"/>
              </a:xfrm>
              <a:prstGeom prst="rect">
                <a:avLst/>
              </a:prstGeom>
              <a:blipFill>
                <a:blip r:embed="rId6"/>
                <a:stretch>
                  <a:fillRect b="-4286"/>
                </a:stretch>
              </a:blipFill>
              <a:ln>
                <a:noFill/>
              </a:ln>
            </p:spPr>
            <p:txBody>
              <a:bodyPr/>
              <a:lstStyle/>
              <a:p>
                <a:r>
                  <a:rPr lang="en-IN">
                    <a:noFill/>
                  </a:rPr>
                  <a:t> </a:t>
                </a:r>
              </a:p>
            </p:txBody>
          </p:sp>
        </mc:Fallback>
      </mc:AlternateContent>
      <p:sp>
        <p:nvSpPr>
          <p:cNvPr id="5" name="Google Shape;528;p55">
            <a:extLst>
              <a:ext uri="{FF2B5EF4-FFF2-40B4-BE49-F238E27FC236}">
                <a16:creationId xmlns:a16="http://schemas.microsoft.com/office/drawing/2014/main" id="{985AD46A-8284-5509-5196-E25A9EA85E1C}"/>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spTree>
    <p:extLst>
      <p:ext uri="{BB962C8B-B14F-4D97-AF65-F5344CB8AC3E}">
        <p14:creationId xmlns:p14="http://schemas.microsoft.com/office/powerpoint/2010/main" val="3120259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8623A082-BEBA-EB6F-DF35-587F87AE9B96}"/>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7093E4B0-A9C8-2E21-C235-BC70E86792B3}"/>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r>
              <a:rPr lang="en-IN" sz="2200" dirty="0">
                <a:solidFill>
                  <a:srgbClr val="C00000"/>
                </a:solidFill>
                <a:latin typeface="Vidaloka" panose="020B0604020202020204" charset="0"/>
              </a:rPr>
              <a:t>BACKUP: </a:t>
            </a:r>
            <a:r>
              <a:rPr lang="en-IN" sz="2200" b="0" i="0" u="none" strike="noStrike" dirty="0">
                <a:solidFill>
                  <a:srgbClr val="C00000"/>
                </a:solidFill>
                <a:effectLst/>
                <a:latin typeface="Vidaloka" panose="020B0604020202020204" charset="0"/>
              </a:rPr>
              <a:t>Astrophysical Uncertainty</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4CD757AE-FEBD-F4F3-9721-05605C9C6674}"/>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15</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3" name="TextBox 2">
            <a:extLst>
              <a:ext uri="{FF2B5EF4-FFF2-40B4-BE49-F238E27FC236}">
                <a16:creationId xmlns:a16="http://schemas.microsoft.com/office/drawing/2014/main" id="{9D0327E2-4907-24ED-7F00-D1AF44CA367E}"/>
              </a:ext>
            </a:extLst>
          </p:cNvPr>
          <p:cNvSpPr txBox="1"/>
          <p:nvPr/>
        </p:nvSpPr>
        <p:spPr>
          <a:xfrm>
            <a:off x="5887844" y="4486789"/>
            <a:ext cx="3217631" cy="276999"/>
          </a:xfrm>
          <a:prstGeom prst="rect">
            <a:avLst/>
          </a:prstGeom>
          <a:noFill/>
        </p:spPr>
        <p:txBody>
          <a:bodyPr wrap="square" rtlCol="0">
            <a:spAutoFit/>
          </a:bodyPr>
          <a:lstStyle/>
          <a:p>
            <a:r>
              <a:rPr lang="it-IT" sz="1200" b="0" i="0" dirty="0">
                <a:solidFill>
                  <a:srgbClr val="0000FF"/>
                </a:solidFill>
                <a:effectLst/>
                <a:latin typeface="Montserrat Medium" panose="00000600000000000000" pitchFamily="2" charset="0"/>
              </a:rPr>
              <a:t>K.D., Mohlabeng, Razzaque, </a:t>
            </a:r>
            <a:r>
              <a:rPr lang="it-IT" sz="1200" dirty="0">
                <a:solidFill>
                  <a:srgbClr val="0000FF"/>
                </a:solidFill>
                <a:latin typeface="Montserrat Medium" panose="00000600000000000000" pitchFamily="2" charset="0"/>
              </a:rPr>
              <a:t>PRD 2026</a:t>
            </a:r>
            <a:r>
              <a:rPr lang="it-IT" sz="1200" b="0" i="0" dirty="0">
                <a:solidFill>
                  <a:srgbClr val="0000FF"/>
                </a:solidFill>
                <a:effectLst/>
                <a:latin typeface="Montserrat Medium" panose="00000600000000000000" pitchFamily="2" charset="0"/>
              </a:rPr>
              <a:t>.</a:t>
            </a:r>
            <a:endParaRPr lang="en-IN" sz="1200" dirty="0">
              <a:solidFill>
                <a:srgbClr val="0000FF"/>
              </a:solidFill>
              <a:latin typeface="Montserrat Medium" panose="00000600000000000000" pitchFamily="2" charset="0"/>
            </a:endParaRPr>
          </a:p>
        </p:txBody>
      </p:sp>
      <mc:AlternateContent xmlns:mc="http://schemas.openxmlformats.org/markup-compatibility/2006" xmlns:a14="http://schemas.microsoft.com/office/drawing/2010/main">
        <mc:Choice Requires="a14">
          <p:sp>
            <p:nvSpPr>
              <p:cNvPr id="6" name="Subtitle 6">
                <a:extLst>
                  <a:ext uri="{FF2B5EF4-FFF2-40B4-BE49-F238E27FC236}">
                    <a16:creationId xmlns:a16="http://schemas.microsoft.com/office/drawing/2014/main" id="{20F7914A-51CE-150C-FC9F-1FF9892D06A3}"/>
                  </a:ext>
                </a:extLst>
              </p:cNvPr>
              <p:cNvSpPr txBox="1">
                <a:spLocks/>
              </p:cNvSpPr>
              <p:nvPr/>
            </p:nvSpPr>
            <p:spPr>
              <a:xfrm>
                <a:off x="242551" y="3838822"/>
                <a:ext cx="8862924" cy="6841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a:lnSpc>
                    <a:spcPct val="150000"/>
                  </a:lnSpc>
                  <a:buFont typeface="Wingdings" panose="05000000000000000000" pitchFamily="2" charset="2"/>
                  <a:buChar char="q"/>
                </a:pPr>
                <a:r>
                  <a:rPr lang="en-US" sz="1200" dirty="0">
                    <a:solidFill>
                      <a:schemeClr val="tx1"/>
                    </a:solidFill>
                    <a:latin typeface="Montserrat Medium" panose="00000600000000000000" pitchFamily="2" charset="0"/>
                  </a:rPr>
                  <a:t>There is large uncertainty on the neutrino emission point </a:t>
                </a:r>
                <a14:m>
                  <m:oMath xmlns:m="http://schemas.openxmlformats.org/officeDocument/2006/math">
                    <m:r>
                      <a:rPr lang="en-US" sz="1200" i="1" dirty="0" smtClean="0">
                        <a:solidFill>
                          <a:schemeClr val="tx1"/>
                        </a:solidFill>
                        <a:latin typeface="Cambria Math" panose="02040503050406030204" pitchFamily="18" charset="0"/>
                      </a:rPr>
                      <m:t>𝑅</m:t>
                    </m:r>
                    <m:r>
                      <a:rPr lang="en-US" sz="1200" i="1" baseline="-25000" dirty="0" smtClean="0">
                        <a:solidFill>
                          <a:schemeClr val="tx1"/>
                        </a:solidFill>
                        <a:latin typeface="Cambria Math" panose="02040503050406030204" pitchFamily="18" charset="0"/>
                      </a:rPr>
                      <m:t>𝑒𝑚</m:t>
                    </m:r>
                  </m:oMath>
                </a14:m>
                <a:r>
                  <a:rPr lang="en-US" sz="1200" dirty="0">
                    <a:solidFill>
                      <a:schemeClr val="tx1"/>
                    </a:solidFill>
                    <a:latin typeface="Montserrat Medium" panose="00000600000000000000" pitchFamily="2" charset="0"/>
                  </a:rPr>
                  <a:t>.</a:t>
                </a:r>
              </a:p>
              <a:p>
                <a:pPr>
                  <a:lnSpc>
                    <a:spcPct val="150000"/>
                  </a:lnSpc>
                  <a:buFont typeface="Wingdings" panose="05000000000000000000" pitchFamily="2" charset="2"/>
                  <a:buChar char="q"/>
                </a:pPr>
                <a:r>
                  <a:rPr lang="en-US" sz="1200" dirty="0">
                    <a:solidFill>
                      <a:schemeClr val="tx1"/>
                    </a:solidFill>
                    <a:latin typeface="Montserrat Medium" panose="00000600000000000000" pitchFamily="2" charset="0"/>
                  </a:rPr>
                  <a:t>For AGNs like NGC 1068 and NGC 4151, the constraint may be weakened by a factor of 4 (2) for non-annihilating DM models BM1 (BM1’).</a:t>
                </a:r>
              </a:p>
            </p:txBody>
          </p:sp>
        </mc:Choice>
        <mc:Fallback xmlns="">
          <p:sp>
            <p:nvSpPr>
              <p:cNvPr id="6" name="Subtitle 6">
                <a:extLst>
                  <a:ext uri="{FF2B5EF4-FFF2-40B4-BE49-F238E27FC236}">
                    <a16:creationId xmlns:a16="http://schemas.microsoft.com/office/drawing/2014/main" id="{20F7914A-51CE-150C-FC9F-1FF9892D06A3}"/>
                  </a:ext>
                </a:extLst>
              </p:cNvPr>
              <p:cNvSpPr txBox="1">
                <a:spLocks noRot="1" noChangeAspect="1" noMove="1" noResize="1" noEditPoints="1" noAdjustHandles="1" noChangeArrowheads="1" noChangeShapeType="1" noTextEdit="1"/>
              </p:cNvSpPr>
              <p:nvPr/>
            </p:nvSpPr>
            <p:spPr>
              <a:xfrm>
                <a:off x="242551" y="3838822"/>
                <a:ext cx="8862924" cy="684192"/>
              </a:xfrm>
              <a:prstGeom prst="rect">
                <a:avLst/>
              </a:prstGeom>
              <a:blipFill>
                <a:blip r:embed="rId3"/>
                <a:stretch>
                  <a:fillRect b="-42857"/>
                </a:stretch>
              </a:blipFill>
              <a:ln>
                <a:noFill/>
              </a:ln>
            </p:spPr>
            <p:txBody>
              <a:bodyPr/>
              <a:lstStyle/>
              <a:p>
                <a:r>
                  <a:rPr lang="en-IN">
                    <a:noFill/>
                  </a:rPr>
                  <a:t> </a:t>
                </a:r>
              </a:p>
            </p:txBody>
          </p:sp>
        </mc:Fallback>
      </mc:AlternateContent>
      <p:sp>
        <p:nvSpPr>
          <p:cNvPr id="4" name="Google Shape;528;p55">
            <a:extLst>
              <a:ext uri="{FF2B5EF4-FFF2-40B4-BE49-F238E27FC236}">
                <a16:creationId xmlns:a16="http://schemas.microsoft.com/office/drawing/2014/main" id="{CE8A744D-717D-20AD-1887-89F837D435E6}"/>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8" name="Picture 7">
            <a:extLst>
              <a:ext uri="{FF2B5EF4-FFF2-40B4-BE49-F238E27FC236}">
                <a16:creationId xmlns:a16="http://schemas.microsoft.com/office/drawing/2014/main" id="{5EC65D36-FB7F-4C8D-146D-B0301FE09CE9}"/>
              </a:ext>
            </a:extLst>
          </p:cNvPr>
          <p:cNvPicPr>
            <a:picLocks noChangeAspect="1"/>
          </p:cNvPicPr>
          <p:nvPr/>
        </p:nvPicPr>
        <p:blipFill>
          <a:blip r:embed="rId4"/>
          <a:stretch>
            <a:fillRect/>
          </a:stretch>
        </p:blipFill>
        <p:spPr>
          <a:xfrm>
            <a:off x="759279" y="948241"/>
            <a:ext cx="3935186" cy="2949156"/>
          </a:xfrm>
          <a:prstGeom prst="rect">
            <a:avLst/>
          </a:prstGeom>
        </p:spPr>
      </p:pic>
      <p:pic>
        <p:nvPicPr>
          <p:cNvPr id="12" name="Picture 11">
            <a:extLst>
              <a:ext uri="{FF2B5EF4-FFF2-40B4-BE49-F238E27FC236}">
                <a16:creationId xmlns:a16="http://schemas.microsoft.com/office/drawing/2014/main" id="{9B2BA408-90FB-6F73-5524-EC1D2C791D7A}"/>
              </a:ext>
            </a:extLst>
          </p:cNvPr>
          <p:cNvPicPr>
            <a:picLocks noChangeAspect="1"/>
          </p:cNvPicPr>
          <p:nvPr/>
        </p:nvPicPr>
        <p:blipFill>
          <a:blip r:embed="rId5"/>
          <a:stretch>
            <a:fillRect/>
          </a:stretch>
        </p:blipFill>
        <p:spPr>
          <a:xfrm>
            <a:off x="4725866" y="948240"/>
            <a:ext cx="3935186" cy="2949157"/>
          </a:xfrm>
          <a:prstGeom prst="rect">
            <a:avLst/>
          </a:prstGeom>
        </p:spPr>
      </p:pic>
      <p:cxnSp>
        <p:nvCxnSpPr>
          <p:cNvPr id="5" name="Straight Connector 4">
            <a:extLst>
              <a:ext uri="{FF2B5EF4-FFF2-40B4-BE49-F238E27FC236}">
                <a16:creationId xmlns:a16="http://schemas.microsoft.com/office/drawing/2014/main" id="{B38906C1-97A2-6F49-2A35-CD58F80275DD}"/>
              </a:ext>
            </a:extLst>
          </p:cNvPr>
          <p:cNvCxnSpPr>
            <a:cxnSpLocks/>
          </p:cNvCxnSpPr>
          <p:nvPr/>
        </p:nvCxnSpPr>
        <p:spPr>
          <a:xfrm>
            <a:off x="1494064" y="1110343"/>
            <a:ext cx="0" cy="2424793"/>
          </a:xfrm>
          <a:prstGeom prst="line">
            <a:avLst/>
          </a:prstGeom>
          <a:ln w="12700">
            <a:solidFill>
              <a:srgbClr val="00A44A"/>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211B858-52B6-070E-2FB8-6E92E06455DB}"/>
              </a:ext>
            </a:extLst>
          </p:cNvPr>
          <p:cNvCxnSpPr>
            <a:cxnSpLocks/>
          </p:cNvCxnSpPr>
          <p:nvPr/>
        </p:nvCxnSpPr>
        <p:spPr>
          <a:xfrm>
            <a:off x="5614306" y="1110343"/>
            <a:ext cx="0" cy="2424793"/>
          </a:xfrm>
          <a:prstGeom prst="line">
            <a:avLst/>
          </a:prstGeom>
          <a:ln w="12700">
            <a:solidFill>
              <a:srgbClr val="00A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838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3D15A354-8074-A120-5EB3-AF801DCF82A6}"/>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EED0885B-DBE3-8B0E-B351-7FE26FC8302D}"/>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r>
              <a:rPr lang="en-IN" sz="2200" dirty="0">
                <a:solidFill>
                  <a:srgbClr val="C00000"/>
                </a:solidFill>
                <a:latin typeface="Vidaloka" panose="020B0604020202020204" charset="0"/>
              </a:rPr>
              <a:t>BACKUP: </a:t>
            </a:r>
            <a:r>
              <a:rPr lang="en-IN" sz="2200" b="0" i="0" u="none" strike="noStrike" dirty="0">
                <a:solidFill>
                  <a:srgbClr val="C00000"/>
                </a:solidFill>
                <a:effectLst/>
                <a:latin typeface="Vidaloka" panose="020B0604020202020204" charset="0"/>
              </a:rPr>
              <a:t>Astrophysical Uncertainty</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3E26F11C-9B93-6185-0D5A-DA2ED466458D}"/>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1</a:t>
            </a:r>
            <a:r>
              <a:rPr kumimoji="0" lang="en" sz="1300" b="0" i="0" u="none" strike="noStrike" kern="0" cap="none" spc="0" normalizeH="0" baseline="0" noProof="0" dirty="0">
                <a:ln>
                  <a:noFill/>
                </a:ln>
                <a:solidFill>
                  <a:srgbClr val="000000"/>
                </a:solidFill>
                <a:effectLst/>
                <a:uLnTx/>
                <a:uFillTx/>
                <a:latin typeface="Montserrat"/>
                <a:sym typeface="Montserrat"/>
              </a:rPr>
              <a:t>6</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3" name="TextBox 2">
            <a:extLst>
              <a:ext uri="{FF2B5EF4-FFF2-40B4-BE49-F238E27FC236}">
                <a16:creationId xmlns:a16="http://schemas.microsoft.com/office/drawing/2014/main" id="{93A5BD58-3EB8-EF74-FFE7-25646B54069E}"/>
              </a:ext>
            </a:extLst>
          </p:cNvPr>
          <p:cNvSpPr txBox="1"/>
          <p:nvPr/>
        </p:nvSpPr>
        <p:spPr>
          <a:xfrm>
            <a:off x="5880410" y="4486789"/>
            <a:ext cx="3225065" cy="276999"/>
          </a:xfrm>
          <a:prstGeom prst="rect">
            <a:avLst/>
          </a:prstGeom>
          <a:noFill/>
        </p:spPr>
        <p:txBody>
          <a:bodyPr wrap="square" rtlCol="0">
            <a:spAutoFit/>
          </a:bodyPr>
          <a:lstStyle/>
          <a:p>
            <a:r>
              <a:rPr lang="it-IT" sz="1200" b="0" i="0" dirty="0">
                <a:solidFill>
                  <a:srgbClr val="0000FF"/>
                </a:solidFill>
                <a:effectLst/>
                <a:latin typeface="Montserrat Medium" panose="00000600000000000000" pitchFamily="2" charset="0"/>
              </a:rPr>
              <a:t>K.D., Mohlabeng, Razzaque, </a:t>
            </a:r>
            <a:r>
              <a:rPr lang="it-IT" sz="1200" dirty="0">
                <a:solidFill>
                  <a:srgbClr val="0000FF"/>
                </a:solidFill>
                <a:latin typeface="Montserrat Medium" panose="00000600000000000000" pitchFamily="2" charset="0"/>
              </a:rPr>
              <a:t>PRD 2026</a:t>
            </a:r>
            <a:r>
              <a:rPr lang="it-IT" sz="1200" b="0" i="0" dirty="0">
                <a:solidFill>
                  <a:srgbClr val="0000FF"/>
                </a:solidFill>
                <a:effectLst/>
                <a:latin typeface="Montserrat Medium" panose="00000600000000000000" pitchFamily="2" charset="0"/>
              </a:rPr>
              <a:t>.</a:t>
            </a:r>
            <a:endParaRPr lang="en-IN" sz="1200" dirty="0">
              <a:solidFill>
                <a:srgbClr val="0000FF"/>
              </a:solidFill>
              <a:latin typeface="Montserrat Medium" panose="00000600000000000000" pitchFamily="2" charset="0"/>
            </a:endParaRPr>
          </a:p>
        </p:txBody>
      </p:sp>
      <p:sp>
        <p:nvSpPr>
          <p:cNvPr id="6" name="Subtitle 6">
            <a:extLst>
              <a:ext uri="{FF2B5EF4-FFF2-40B4-BE49-F238E27FC236}">
                <a16:creationId xmlns:a16="http://schemas.microsoft.com/office/drawing/2014/main" id="{37CD50FD-43E3-792A-0216-227A9023EF24}"/>
              </a:ext>
            </a:extLst>
          </p:cNvPr>
          <p:cNvSpPr txBox="1">
            <a:spLocks/>
          </p:cNvSpPr>
          <p:nvPr/>
        </p:nvSpPr>
        <p:spPr>
          <a:xfrm>
            <a:off x="111925" y="3838822"/>
            <a:ext cx="8969051" cy="6841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1pPr>
            <a:lvl2pPr marL="914400" marR="0" lvl="1"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ctr"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a:lnSpc>
                <a:spcPct val="150000"/>
              </a:lnSpc>
              <a:buFont typeface="Wingdings" panose="05000000000000000000" pitchFamily="2" charset="2"/>
              <a:buChar char="q"/>
            </a:pPr>
            <a:r>
              <a:rPr lang="en-US" sz="1200" dirty="0">
                <a:solidFill>
                  <a:schemeClr val="tx1"/>
                </a:solidFill>
                <a:latin typeface="Montserrat Medium" panose="00000600000000000000" pitchFamily="2" charset="0"/>
              </a:rPr>
              <a:t>For blazars TXS 0506+056 and PKS 1424+240, the emission region is likely to be farther from the central BH. </a:t>
            </a:r>
          </a:p>
          <a:p>
            <a:pPr>
              <a:lnSpc>
                <a:spcPct val="150000"/>
              </a:lnSpc>
              <a:buFont typeface="Wingdings" panose="05000000000000000000" pitchFamily="2" charset="2"/>
              <a:buChar char="q"/>
            </a:pPr>
            <a:r>
              <a:rPr lang="en-US" sz="1200" dirty="0">
                <a:solidFill>
                  <a:schemeClr val="tx1"/>
                </a:solidFill>
                <a:latin typeface="Montserrat Medium" panose="00000600000000000000" pitchFamily="2" charset="0"/>
              </a:rPr>
              <a:t>The constraint may get weakened by a factor of 2 for BM1, BM1’, BM2 and BM2’.</a:t>
            </a:r>
          </a:p>
        </p:txBody>
      </p:sp>
      <p:sp>
        <p:nvSpPr>
          <p:cNvPr id="4" name="Google Shape;528;p55">
            <a:extLst>
              <a:ext uri="{FF2B5EF4-FFF2-40B4-BE49-F238E27FC236}">
                <a16:creationId xmlns:a16="http://schemas.microsoft.com/office/drawing/2014/main" id="{9834474A-6EB1-4EAF-E84C-3A88BB3BDB9B}"/>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7" name="Picture 6">
            <a:extLst>
              <a:ext uri="{FF2B5EF4-FFF2-40B4-BE49-F238E27FC236}">
                <a16:creationId xmlns:a16="http://schemas.microsoft.com/office/drawing/2014/main" id="{805E1A8E-BCA4-BF67-1858-503DB501F292}"/>
              </a:ext>
            </a:extLst>
          </p:cNvPr>
          <p:cNvPicPr>
            <a:picLocks noChangeAspect="1"/>
          </p:cNvPicPr>
          <p:nvPr/>
        </p:nvPicPr>
        <p:blipFill>
          <a:blip r:embed="rId3"/>
          <a:stretch>
            <a:fillRect/>
          </a:stretch>
        </p:blipFill>
        <p:spPr>
          <a:xfrm>
            <a:off x="773752" y="969241"/>
            <a:ext cx="3903120" cy="2925125"/>
          </a:xfrm>
          <a:prstGeom prst="rect">
            <a:avLst/>
          </a:prstGeom>
        </p:spPr>
      </p:pic>
      <p:pic>
        <p:nvPicPr>
          <p:cNvPr id="11" name="Picture 10">
            <a:extLst>
              <a:ext uri="{FF2B5EF4-FFF2-40B4-BE49-F238E27FC236}">
                <a16:creationId xmlns:a16="http://schemas.microsoft.com/office/drawing/2014/main" id="{30AC781C-51AC-5A33-8E4A-4211681FA9C4}"/>
              </a:ext>
            </a:extLst>
          </p:cNvPr>
          <p:cNvPicPr>
            <a:picLocks noChangeAspect="1"/>
          </p:cNvPicPr>
          <p:nvPr/>
        </p:nvPicPr>
        <p:blipFill>
          <a:blip r:embed="rId4"/>
          <a:stretch>
            <a:fillRect/>
          </a:stretch>
        </p:blipFill>
        <p:spPr>
          <a:xfrm>
            <a:off x="4747849" y="958685"/>
            <a:ext cx="3909501" cy="2929907"/>
          </a:xfrm>
          <a:prstGeom prst="rect">
            <a:avLst/>
          </a:prstGeom>
        </p:spPr>
      </p:pic>
      <p:cxnSp>
        <p:nvCxnSpPr>
          <p:cNvPr id="2" name="Straight Connector 1">
            <a:extLst>
              <a:ext uri="{FF2B5EF4-FFF2-40B4-BE49-F238E27FC236}">
                <a16:creationId xmlns:a16="http://schemas.microsoft.com/office/drawing/2014/main" id="{2176DC3D-2C96-59C7-ADF7-829E108251C5}"/>
              </a:ext>
            </a:extLst>
          </p:cNvPr>
          <p:cNvCxnSpPr>
            <a:cxnSpLocks/>
          </p:cNvCxnSpPr>
          <p:nvPr/>
        </p:nvCxnSpPr>
        <p:spPr>
          <a:xfrm>
            <a:off x="3322863" y="1126672"/>
            <a:ext cx="0" cy="2424793"/>
          </a:xfrm>
          <a:prstGeom prst="line">
            <a:avLst/>
          </a:prstGeom>
          <a:ln w="12700">
            <a:solidFill>
              <a:srgbClr val="00A44A"/>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07F10A6-32B3-D430-59B0-6BD4760CBABD}"/>
              </a:ext>
            </a:extLst>
          </p:cNvPr>
          <p:cNvCxnSpPr>
            <a:cxnSpLocks/>
          </p:cNvCxnSpPr>
          <p:nvPr/>
        </p:nvCxnSpPr>
        <p:spPr>
          <a:xfrm>
            <a:off x="7298871" y="1118508"/>
            <a:ext cx="0" cy="2424793"/>
          </a:xfrm>
          <a:prstGeom prst="line">
            <a:avLst/>
          </a:prstGeom>
          <a:ln w="12700">
            <a:solidFill>
              <a:srgbClr val="00A44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8357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68245708-D629-67CD-2A47-FCF11C81C930}"/>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FDE066EF-A711-833E-8497-3A9DA7C9013C}"/>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r>
              <a:rPr lang="en-IN" sz="2200" dirty="0">
                <a:solidFill>
                  <a:srgbClr val="C00000"/>
                </a:solidFill>
                <a:latin typeface="Vidaloka" panose="020B0604020202020204" charset="0"/>
              </a:rPr>
              <a:t>BACKUP: P</a:t>
            </a:r>
            <a:r>
              <a:rPr lang="en-IN" sz="2200" b="0" i="0" u="none" strike="noStrike" dirty="0">
                <a:solidFill>
                  <a:srgbClr val="C00000"/>
                </a:solidFill>
                <a:effectLst/>
                <a:latin typeface="Vidaloka" panose="020B0604020202020204" charset="0"/>
              </a:rPr>
              <a:t>revious analyses</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0D47E8F3-7968-AE01-93BC-64A9B618174C}"/>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17</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3" name="TextBox 2">
            <a:extLst>
              <a:ext uri="{FF2B5EF4-FFF2-40B4-BE49-F238E27FC236}">
                <a16:creationId xmlns:a16="http://schemas.microsoft.com/office/drawing/2014/main" id="{9087807B-659E-A923-FF13-6640E85CF7ED}"/>
              </a:ext>
            </a:extLst>
          </p:cNvPr>
          <p:cNvSpPr txBox="1"/>
          <p:nvPr/>
        </p:nvSpPr>
        <p:spPr>
          <a:xfrm>
            <a:off x="5869578" y="4486789"/>
            <a:ext cx="3235898" cy="276999"/>
          </a:xfrm>
          <a:prstGeom prst="rect">
            <a:avLst/>
          </a:prstGeom>
          <a:noFill/>
        </p:spPr>
        <p:txBody>
          <a:bodyPr wrap="square" rtlCol="0">
            <a:spAutoFit/>
          </a:bodyPr>
          <a:lstStyle/>
          <a:p>
            <a:r>
              <a:rPr lang="it-IT" sz="1200" b="0" i="0" dirty="0">
                <a:solidFill>
                  <a:srgbClr val="0000FF"/>
                </a:solidFill>
                <a:effectLst/>
                <a:latin typeface="Montserrat Medium" panose="00000600000000000000" pitchFamily="2" charset="0"/>
              </a:rPr>
              <a:t>K.D., Mohlabeng, Razzaque, </a:t>
            </a:r>
            <a:r>
              <a:rPr lang="it-IT" sz="1200" dirty="0">
                <a:solidFill>
                  <a:srgbClr val="0000FF"/>
                </a:solidFill>
                <a:latin typeface="Montserrat Medium" panose="00000600000000000000" pitchFamily="2" charset="0"/>
              </a:rPr>
              <a:t>PRD 2026</a:t>
            </a:r>
            <a:r>
              <a:rPr lang="it-IT" sz="1200" b="0" i="0" dirty="0">
                <a:solidFill>
                  <a:srgbClr val="0000FF"/>
                </a:solidFill>
                <a:effectLst/>
                <a:latin typeface="Montserrat Medium" panose="00000600000000000000" pitchFamily="2" charset="0"/>
              </a:rPr>
              <a:t>.</a:t>
            </a:r>
            <a:endParaRPr lang="en-IN" sz="1200" dirty="0">
              <a:solidFill>
                <a:srgbClr val="0000FF"/>
              </a:solidFill>
              <a:latin typeface="Montserrat Medium" panose="00000600000000000000" pitchFamily="2" charset="0"/>
            </a:endParaRPr>
          </a:p>
        </p:txBody>
      </p:sp>
      <p:sp>
        <p:nvSpPr>
          <p:cNvPr id="4" name="Google Shape;528;p55">
            <a:extLst>
              <a:ext uri="{FF2B5EF4-FFF2-40B4-BE49-F238E27FC236}">
                <a16:creationId xmlns:a16="http://schemas.microsoft.com/office/drawing/2014/main" id="{9FFDD4FB-17C2-36DF-7FB6-85261DCA4288}"/>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5" name="Picture 4">
            <a:extLst>
              <a:ext uri="{FF2B5EF4-FFF2-40B4-BE49-F238E27FC236}">
                <a16:creationId xmlns:a16="http://schemas.microsoft.com/office/drawing/2014/main" id="{D134C3E0-2BB3-1F90-CB1D-67D34B59C30F}"/>
              </a:ext>
            </a:extLst>
          </p:cNvPr>
          <p:cNvPicPr>
            <a:picLocks noChangeAspect="1"/>
          </p:cNvPicPr>
          <p:nvPr/>
        </p:nvPicPr>
        <p:blipFill>
          <a:blip r:embed="rId3"/>
          <a:stretch>
            <a:fillRect/>
          </a:stretch>
        </p:blipFill>
        <p:spPr>
          <a:xfrm>
            <a:off x="4134741" y="2994505"/>
            <a:ext cx="3309124" cy="1422520"/>
          </a:xfrm>
          <a:prstGeom prst="rect">
            <a:avLst/>
          </a:prstGeom>
        </p:spPr>
      </p:pic>
      <p:pic>
        <p:nvPicPr>
          <p:cNvPr id="9" name="Picture 8">
            <a:extLst>
              <a:ext uri="{FF2B5EF4-FFF2-40B4-BE49-F238E27FC236}">
                <a16:creationId xmlns:a16="http://schemas.microsoft.com/office/drawing/2014/main" id="{D6695CED-ECBB-FCC9-C669-E7B3E2E1374E}"/>
              </a:ext>
            </a:extLst>
          </p:cNvPr>
          <p:cNvPicPr>
            <a:picLocks noChangeAspect="1"/>
          </p:cNvPicPr>
          <p:nvPr/>
        </p:nvPicPr>
        <p:blipFill>
          <a:blip r:embed="rId4"/>
          <a:stretch>
            <a:fillRect/>
          </a:stretch>
        </p:blipFill>
        <p:spPr>
          <a:xfrm>
            <a:off x="1032480" y="1611731"/>
            <a:ext cx="2118544" cy="1905165"/>
          </a:xfrm>
          <a:prstGeom prst="rect">
            <a:avLst/>
          </a:prstGeom>
        </p:spPr>
      </p:pic>
      <p:sp>
        <p:nvSpPr>
          <p:cNvPr id="11" name="TextBox 10">
            <a:extLst>
              <a:ext uri="{FF2B5EF4-FFF2-40B4-BE49-F238E27FC236}">
                <a16:creationId xmlns:a16="http://schemas.microsoft.com/office/drawing/2014/main" id="{80882864-F5DE-BF0B-8D42-C7E88B3598AB}"/>
              </a:ext>
            </a:extLst>
          </p:cNvPr>
          <p:cNvSpPr txBox="1"/>
          <p:nvPr/>
        </p:nvSpPr>
        <p:spPr>
          <a:xfrm>
            <a:off x="1332501" y="3627494"/>
            <a:ext cx="1657841" cy="307777"/>
          </a:xfrm>
          <a:prstGeom prst="rect">
            <a:avLst/>
          </a:prstGeom>
          <a:noFill/>
        </p:spPr>
        <p:txBody>
          <a:bodyPr wrap="square">
            <a:spAutoFit/>
          </a:bodyPr>
          <a:lstStyle/>
          <a:p>
            <a:r>
              <a:rPr lang="en-IN" sz="1200" dirty="0">
                <a:solidFill>
                  <a:srgbClr val="0000FF"/>
                </a:solidFill>
                <a:latin typeface="Montserrat Medium" panose="00000600000000000000" pitchFamily="2" charset="0"/>
              </a:rPr>
              <a:t>(Ferrer et al., 2023)</a:t>
            </a:r>
            <a:r>
              <a:rPr lang="en-IN" dirty="0"/>
              <a:t> </a:t>
            </a:r>
          </a:p>
        </p:txBody>
      </p:sp>
      <p:pic>
        <p:nvPicPr>
          <p:cNvPr id="6" name="Picture 5">
            <a:extLst>
              <a:ext uri="{FF2B5EF4-FFF2-40B4-BE49-F238E27FC236}">
                <a16:creationId xmlns:a16="http://schemas.microsoft.com/office/drawing/2014/main" id="{637A0475-1987-E1A4-98F4-1030A203110D}"/>
              </a:ext>
            </a:extLst>
          </p:cNvPr>
          <p:cNvPicPr>
            <a:picLocks noChangeAspect="1"/>
          </p:cNvPicPr>
          <p:nvPr/>
        </p:nvPicPr>
        <p:blipFill>
          <a:blip r:embed="rId5"/>
          <a:stretch>
            <a:fillRect/>
          </a:stretch>
        </p:blipFill>
        <p:spPr>
          <a:xfrm>
            <a:off x="4318256" y="1484295"/>
            <a:ext cx="2964437" cy="990686"/>
          </a:xfrm>
          <a:prstGeom prst="rect">
            <a:avLst/>
          </a:prstGeom>
        </p:spPr>
      </p:pic>
      <p:sp>
        <p:nvSpPr>
          <p:cNvPr id="8" name="Rectangle 7">
            <a:extLst>
              <a:ext uri="{FF2B5EF4-FFF2-40B4-BE49-F238E27FC236}">
                <a16:creationId xmlns:a16="http://schemas.microsoft.com/office/drawing/2014/main" id="{DA417C0C-D266-8C78-AD20-E65FC815B60F}"/>
              </a:ext>
            </a:extLst>
          </p:cNvPr>
          <p:cNvSpPr/>
          <p:nvPr/>
        </p:nvSpPr>
        <p:spPr>
          <a:xfrm>
            <a:off x="4268472" y="1371707"/>
            <a:ext cx="3037794" cy="122617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9116E58C-A316-333A-2809-1F71309A4F3E}"/>
              </a:ext>
            </a:extLst>
          </p:cNvPr>
          <p:cNvSpPr/>
          <p:nvPr/>
        </p:nvSpPr>
        <p:spPr>
          <a:xfrm>
            <a:off x="4183330" y="2993219"/>
            <a:ext cx="3232074" cy="14225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832246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a:extLst>
            <a:ext uri="{FF2B5EF4-FFF2-40B4-BE49-F238E27FC236}">
              <a16:creationId xmlns:a16="http://schemas.microsoft.com/office/drawing/2014/main" id="{41F3EF00-79D6-89E9-EDAF-40ABCFEA0234}"/>
            </a:ext>
          </a:extLst>
        </p:cNvPr>
        <p:cNvGrpSpPr/>
        <p:nvPr/>
      </p:nvGrpSpPr>
      <p:grpSpPr>
        <a:xfrm>
          <a:off x="0" y="0"/>
          <a:ext cx="0" cy="0"/>
          <a:chOff x="0" y="0"/>
          <a:chExt cx="0" cy="0"/>
        </a:xfrm>
      </p:grpSpPr>
      <p:sp>
        <p:nvSpPr>
          <p:cNvPr id="747" name="Google Shape;747;p71">
            <a:extLst>
              <a:ext uri="{FF2B5EF4-FFF2-40B4-BE49-F238E27FC236}">
                <a16:creationId xmlns:a16="http://schemas.microsoft.com/office/drawing/2014/main" id="{972C5490-B660-6C0D-F4B5-977CB6669E75}"/>
              </a:ext>
            </a:extLst>
          </p:cNvPr>
          <p:cNvSpPr txBox="1">
            <a:spLocks noGrp="1"/>
          </p:cNvSpPr>
          <p:nvPr>
            <p:ph type="title"/>
          </p:nvPr>
        </p:nvSpPr>
        <p:spPr>
          <a:xfrm>
            <a:off x="256024" y="445025"/>
            <a:ext cx="7371596" cy="513661"/>
          </a:xfrm>
          <a:prstGeom prst="rect">
            <a:avLst/>
          </a:prstGeom>
          <a:solidFill>
            <a:srgbClr val="FFFFFF"/>
          </a:solidFill>
        </p:spPr>
        <p:txBody>
          <a:bodyPr spcFirstLastPara="1" wrap="square" lIns="91425" tIns="91425" rIns="91425" bIns="91425" anchor="t" anchorCtr="0">
            <a:noAutofit/>
          </a:bodyPr>
          <a:lstStyle/>
          <a:p>
            <a:r>
              <a:rPr lang="en-IN" sz="2200" dirty="0">
                <a:solidFill>
                  <a:srgbClr val="C00000"/>
                </a:solidFill>
                <a:latin typeface="Vidaloka" panose="020B0604020202020204" charset="0"/>
              </a:rPr>
              <a:t>BACKUP: </a:t>
            </a:r>
            <a:r>
              <a:rPr lang="en-IN" sz="2200" b="0" i="0" u="none" strike="noStrike" dirty="0">
                <a:solidFill>
                  <a:srgbClr val="C00000"/>
                </a:solidFill>
                <a:effectLst/>
                <a:latin typeface="Vidaloka" panose="020B0604020202020204" charset="0"/>
              </a:rPr>
              <a:t>Predicted counts by Fermi-LAT</a:t>
            </a:r>
            <a:endParaRPr sz="2200" dirty="0">
              <a:solidFill>
                <a:srgbClr val="C00000"/>
              </a:solidFill>
              <a:latin typeface="Vidaloka" panose="020B0604020202020204" charset="0"/>
            </a:endParaRPr>
          </a:p>
        </p:txBody>
      </p:sp>
      <p:sp>
        <p:nvSpPr>
          <p:cNvPr id="749" name="Google Shape;749;p71">
            <a:extLst>
              <a:ext uri="{FF2B5EF4-FFF2-40B4-BE49-F238E27FC236}">
                <a16:creationId xmlns:a16="http://schemas.microsoft.com/office/drawing/2014/main" id="{12F76DAF-A714-E846-0E0A-0848EC7544C0}"/>
              </a:ext>
            </a:extLst>
          </p:cNvPr>
          <p:cNvSpPr txBox="1">
            <a:spLocks noGrp="1"/>
          </p:cNvSpPr>
          <p:nvPr>
            <p:ph type="sldNum" idx="12"/>
          </p:nvPr>
        </p:nvSpPr>
        <p:spPr>
          <a:xfrm>
            <a:off x="8556775" y="4835401"/>
            <a:ext cx="548700" cy="308100"/>
          </a:xfrm>
          <a:prstGeom prst="rect">
            <a:avLst/>
          </a:prstGeom>
        </p:spPr>
        <p:txBody>
          <a:bodyPr spcFirstLastPara="1" wrap="square" lIns="91425" tIns="91425" rIns="91425" bIns="9142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 dirty="0">
                <a:solidFill>
                  <a:srgbClr val="000000"/>
                </a:solidFill>
              </a:rPr>
              <a:t>18</a:t>
            </a:r>
            <a:endParaRPr kumimoji="0" sz="1300" b="0" i="0" u="none" strike="noStrike" kern="0" cap="none" spc="0" normalizeH="0" baseline="0" noProof="0" dirty="0">
              <a:ln>
                <a:noFill/>
              </a:ln>
              <a:solidFill>
                <a:srgbClr val="000000"/>
              </a:solidFill>
              <a:effectLst/>
              <a:uLnTx/>
              <a:uFillTx/>
              <a:latin typeface="Montserrat"/>
              <a:sym typeface="Montserrat"/>
            </a:endParaRPr>
          </a:p>
        </p:txBody>
      </p:sp>
      <p:sp>
        <p:nvSpPr>
          <p:cNvPr id="4" name="Google Shape;528;p55">
            <a:extLst>
              <a:ext uri="{FF2B5EF4-FFF2-40B4-BE49-F238E27FC236}">
                <a16:creationId xmlns:a16="http://schemas.microsoft.com/office/drawing/2014/main" id="{43C3D75D-1F33-86DD-4FA7-57387346D6CB}"/>
              </a:ext>
            </a:extLst>
          </p:cNvPr>
          <p:cNvSpPr txBox="1">
            <a:spLocks/>
          </p:cNvSpPr>
          <p:nvPr/>
        </p:nvSpPr>
        <p:spPr>
          <a:xfrm>
            <a:off x="38523" y="4835400"/>
            <a:ext cx="5936939" cy="308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1pPr>
            <a:lvl2pPr marR="0" lvl="1"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2pPr>
            <a:lvl3pPr marR="0" lvl="2"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3pPr>
            <a:lvl4pPr marR="0" lvl="3"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4pPr>
            <a:lvl5pPr marR="0" lvl="4"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5pPr>
            <a:lvl6pPr marR="0" lvl="5"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6pPr>
            <a:lvl7pPr marR="0" lvl="6"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7pPr>
            <a:lvl8pPr marR="0" lvl="7"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8pPr>
            <a:lvl9pPr marR="0" lvl="8" algn="r" rtl="0">
              <a:lnSpc>
                <a:spcPct val="100000"/>
              </a:lnSpc>
              <a:spcBef>
                <a:spcPts val="0"/>
              </a:spcBef>
              <a:spcAft>
                <a:spcPts val="0"/>
              </a:spcAft>
              <a:buClr>
                <a:srgbClr val="000000"/>
              </a:buClr>
              <a:buFont typeface="Arial"/>
              <a:buNone/>
              <a:defRPr sz="1300" b="0" i="0" u="none" strike="noStrike" cap="none">
                <a:solidFill>
                  <a:schemeClr val="dk2"/>
                </a:solidFill>
                <a:latin typeface="Montserrat"/>
                <a:ea typeface="Montserrat"/>
                <a:cs typeface="Montserrat"/>
                <a:sym typeface="Montserrat"/>
              </a:defRPr>
            </a:lvl9pPr>
          </a:lstStyle>
          <a:p>
            <a:pPr algn="l"/>
            <a:r>
              <a:rPr lang="en" sz="1100" dirty="0"/>
              <a:t>Khushboo Dixit                                                                 University of Johannesburg</a:t>
            </a:r>
          </a:p>
        </p:txBody>
      </p:sp>
      <p:pic>
        <p:nvPicPr>
          <p:cNvPr id="16" name="Picture 15">
            <a:extLst>
              <a:ext uri="{FF2B5EF4-FFF2-40B4-BE49-F238E27FC236}">
                <a16:creationId xmlns:a16="http://schemas.microsoft.com/office/drawing/2014/main" id="{9AE70095-9E48-8E16-8B93-DB3864251432}"/>
              </a:ext>
            </a:extLst>
          </p:cNvPr>
          <p:cNvPicPr>
            <a:picLocks noChangeAspect="1"/>
          </p:cNvPicPr>
          <p:nvPr/>
        </p:nvPicPr>
        <p:blipFill>
          <a:blip r:embed="rId3"/>
          <a:stretch>
            <a:fillRect/>
          </a:stretch>
        </p:blipFill>
        <p:spPr>
          <a:xfrm>
            <a:off x="1311597" y="933556"/>
            <a:ext cx="2821790" cy="1941186"/>
          </a:xfrm>
          <a:prstGeom prst="rect">
            <a:avLst/>
          </a:prstGeom>
        </p:spPr>
      </p:pic>
      <p:pic>
        <p:nvPicPr>
          <p:cNvPr id="18" name="Picture 17">
            <a:extLst>
              <a:ext uri="{FF2B5EF4-FFF2-40B4-BE49-F238E27FC236}">
                <a16:creationId xmlns:a16="http://schemas.microsoft.com/office/drawing/2014/main" id="{2DA82EAF-DCF8-2FB9-85D0-5D9A441C1C37}"/>
              </a:ext>
            </a:extLst>
          </p:cNvPr>
          <p:cNvPicPr>
            <a:picLocks noChangeAspect="1"/>
          </p:cNvPicPr>
          <p:nvPr/>
        </p:nvPicPr>
        <p:blipFill>
          <a:blip r:embed="rId4"/>
          <a:stretch>
            <a:fillRect/>
          </a:stretch>
        </p:blipFill>
        <p:spPr>
          <a:xfrm>
            <a:off x="4318430" y="906080"/>
            <a:ext cx="2821789" cy="1953792"/>
          </a:xfrm>
          <a:prstGeom prst="rect">
            <a:avLst/>
          </a:prstGeom>
        </p:spPr>
      </p:pic>
      <p:pic>
        <p:nvPicPr>
          <p:cNvPr id="20" name="Picture 19">
            <a:extLst>
              <a:ext uri="{FF2B5EF4-FFF2-40B4-BE49-F238E27FC236}">
                <a16:creationId xmlns:a16="http://schemas.microsoft.com/office/drawing/2014/main" id="{B025A37A-79A2-F4B3-CB36-C23A84E41663}"/>
              </a:ext>
            </a:extLst>
          </p:cNvPr>
          <p:cNvPicPr>
            <a:picLocks noChangeAspect="1"/>
          </p:cNvPicPr>
          <p:nvPr/>
        </p:nvPicPr>
        <p:blipFill>
          <a:blip r:embed="rId5"/>
          <a:stretch>
            <a:fillRect/>
          </a:stretch>
        </p:blipFill>
        <p:spPr>
          <a:xfrm>
            <a:off x="1307933" y="2904478"/>
            <a:ext cx="2825453" cy="1925281"/>
          </a:xfrm>
          <a:prstGeom prst="rect">
            <a:avLst/>
          </a:prstGeom>
        </p:spPr>
      </p:pic>
      <p:pic>
        <p:nvPicPr>
          <p:cNvPr id="22" name="Picture 21">
            <a:extLst>
              <a:ext uri="{FF2B5EF4-FFF2-40B4-BE49-F238E27FC236}">
                <a16:creationId xmlns:a16="http://schemas.microsoft.com/office/drawing/2014/main" id="{813A91E4-3CBF-56BA-BF0D-F7F58F810EEB}"/>
              </a:ext>
            </a:extLst>
          </p:cNvPr>
          <p:cNvPicPr>
            <a:picLocks noChangeAspect="1"/>
          </p:cNvPicPr>
          <p:nvPr/>
        </p:nvPicPr>
        <p:blipFill>
          <a:blip r:embed="rId6"/>
          <a:stretch>
            <a:fillRect/>
          </a:stretch>
        </p:blipFill>
        <p:spPr>
          <a:xfrm>
            <a:off x="4329333" y="2867308"/>
            <a:ext cx="2799982" cy="1985734"/>
          </a:xfrm>
          <a:prstGeom prst="rect">
            <a:avLst/>
          </a:prstGeom>
        </p:spPr>
      </p:pic>
    </p:spTree>
    <p:extLst>
      <p:ext uri="{BB962C8B-B14F-4D97-AF65-F5344CB8AC3E}">
        <p14:creationId xmlns:p14="http://schemas.microsoft.com/office/powerpoint/2010/main" val="1371667489"/>
      </p:ext>
    </p:extLst>
  </p:cSld>
  <p:clrMapOvr>
    <a:masterClrMapping/>
  </p:clrMapOvr>
</p:sld>
</file>

<file path=ppt/theme/theme1.xml><?xml version="1.0" encoding="utf-8"?>
<a:theme xmlns:a="http://schemas.openxmlformats.org/drawingml/2006/main" name="Minimalist Business Slides XL by Slidesgo">
  <a:themeElements>
    <a:clrScheme name="Simple Light">
      <a:dk1>
        <a:srgbClr val="000000"/>
      </a:dk1>
      <a:lt1>
        <a:srgbClr val="F5F2EE"/>
      </a:lt1>
      <a:dk2>
        <a:srgbClr val="000000"/>
      </a:dk2>
      <a:lt2>
        <a:srgbClr val="EEEEEE"/>
      </a:lt2>
      <a:accent1>
        <a:srgbClr val="3F3533"/>
      </a:accent1>
      <a:accent2>
        <a:srgbClr val="3F3533"/>
      </a:accent2>
      <a:accent3>
        <a:srgbClr val="3F3533"/>
      </a:accent3>
      <a:accent4>
        <a:srgbClr val="3F3533"/>
      </a:accent4>
      <a:accent5>
        <a:srgbClr val="3F3533"/>
      </a:accent5>
      <a:accent6>
        <a:srgbClr val="3F3533"/>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TM02892315[[fn=Wisp]]</Template>
  <TotalTime>10698</TotalTime>
  <Words>1449</Words>
  <Application>Microsoft Office PowerPoint</Application>
  <PresentationFormat>On-screen Show (16:9)</PresentationFormat>
  <Paragraphs>222</Paragraphs>
  <Slides>20</Slides>
  <Notes>20</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20</vt:i4>
      </vt:variant>
    </vt:vector>
  </HeadingPairs>
  <TitlesOfParts>
    <vt:vector size="38" baseType="lpstr">
      <vt:lpstr>Russo One</vt:lpstr>
      <vt:lpstr>Open Sans SemiBold</vt:lpstr>
      <vt:lpstr>Montserrat</vt:lpstr>
      <vt:lpstr>Merriweather Light</vt:lpstr>
      <vt:lpstr>Verdana</vt:lpstr>
      <vt:lpstr>Calibri</vt:lpstr>
      <vt:lpstr>Cambria Math</vt:lpstr>
      <vt:lpstr>Vidaloka</vt:lpstr>
      <vt:lpstr>Montserrat Medium</vt:lpstr>
      <vt:lpstr>Mako</vt:lpstr>
      <vt:lpstr>Times New Roman</vt:lpstr>
      <vt:lpstr>Open Sans</vt:lpstr>
      <vt:lpstr>Crimson Text</vt:lpstr>
      <vt:lpstr>Josefin Sans</vt:lpstr>
      <vt:lpstr>Wingdings</vt:lpstr>
      <vt:lpstr>Arial</vt:lpstr>
      <vt:lpstr>Lato</vt:lpstr>
      <vt:lpstr>Minimalist Business Slides XL by Slidesgo</vt:lpstr>
      <vt:lpstr>Probing Dark Matter-Photon Interactions with High Energy Gamma-Ray Observations</vt:lpstr>
      <vt:lpstr> </vt:lpstr>
      <vt:lpstr>The dark matter profile in AGNs around blackhole </vt:lpstr>
      <vt:lpstr>Previous DM-neutrino scattering results </vt:lpstr>
      <vt:lpstr>Gamma ray photon counts at Fermi-LAT</vt:lpstr>
      <vt:lpstr>Dark Matter Density Profile</vt:lpstr>
      <vt:lpstr>Dark Matter Density Profile</vt:lpstr>
      <vt:lpstr>Methodology</vt:lpstr>
      <vt:lpstr>Constraint on DM-photon Cross-Section</vt:lpstr>
      <vt:lpstr>Constraint on DM-photon Cross-Section</vt:lpstr>
      <vt:lpstr>Constraint on DM-photon Cross-Section</vt:lpstr>
      <vt:lpstr>Possible model interpretation</vt:lpstr>
      <vt:lpstr>Summary</vt:lpstr>
      <vt:lpstr>PowerPoint Presentation</vt:lpstr>
      <vt:lpstr>Constraint on DM-neutrino Cross-Section</vt:lpstr>
      <vt:lpstr>BACKUP: Dark Matter Column Density Profile</vt:lpstr>
      <vt:lpstr>BACKUP: Astrophysical Uncertainty</vt:lpstr>
      <vt:lpstr>BACKUP: Astrophysical Uncertainty</vt:lpstr>
      <vt:lpstr>BACKUP: Previous analyses</vt:lpstr>
      <vt:lpstr>BACKUP: Predicted counts by Fermi-LAT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Khushboo Dixit</dc:creator>
  <cp:lastModifiedBy>Khushboo Dixit</cp:lastModifiedBy>
  <cp:revision>160</cp:revision>
  <dcterms:modified xsi:type="dcterms:W3CDTF">2026-10-01T07:20:44Z</dcterms:modified>
</cp:coreProperties>
</file>