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8" r:id="rId4"/>
    <p:sldMasterId id="2147483689" r:id="rId5"/>
    <p:sldMasterId id="2147483690" r:id="rId6"/>
    <p:sldMasterId id="2147483691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</p:sldIdLst>
  <p:sldSz cy="5143500" cx="9144000"/>
  <p:notesSz cx="6858000" cy="9144000"/>
  <p:embeddedFontLst>
    <p:embeddedFont>
      <p:font typeface="Garamond"/>
      <p:regular r:id="rId25"/>
      <p:bold r:id="rId26"/>
      <p:italic r:id="rId27"/>
      <p:boldItalic r:id="rId28"/>
    </p:embeddedFont>
    <p:embeddedFont>
      <p:font typeface="DM Sans"/>
      <p:regular r:id="rId29"/>
      <p:bold r:id="rId30"/>
      <p:italic r:id="rId31"/>
      <p:boldItalic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2.xml"/><Relationship Id="rId22" Type="http://schemas.openxmlformats.org/officeDocument/2006/relationships/slide" Target="slides/slide14.xml"/><Relationship Id="rId21" Type="http://schemas.openxmlformats.org/officeDocument/2006/relationships/slide" Target="slides/slide13.xml"/><Relationship Id="rId24" Type="http://schemas.openxmlformats.org/officeDocument/2006/relationships/slide" Target="slides/slide16.xml"/><Relationship Id="rId23" Type="http://schemas.openxmlformats.org/officeDocument/2006/relationships/slide" Target="slides/slide15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26" Type="http://schemas.openxmlformats.org/officeDocument/2006/relationships/font" Target="fonts/Garamond-bold.fntdata"/><Relationship Id="rId25" Type="http://schemas.openxmlformats.org/officeDocument/2006/relationships/font" Target="fonts/Garamond-regular.fntdata"/><Relationship Id="rId28" Type="http://schemas.openxmlformats.org/officeDocument/2006/relationships/font" Target="fonts/Garamond-boldItalic.fntdata"/><Relationship Id="rId27" Type="http://schemas.openxmlformats.org/officeDocument/2006/relationships/font" Target="fonts/Garamond-italic.fntdata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29" Type="http://schemas.openxmlformats.org/officeDocument/2006/relationships/font" Target="fonts/DMSans-regular.fntdata"/><Relationship Id="rId7" Type="http://schemas.openxmlformats.org/officeDocument/2006/relationships/slideMaster" Target="slideMasters/slideMaster4.xml"/><Relationship Id="rId8" Type="http://schemas.openxmlformats.org/officeDocument/2006/relationships/notesMaster" Target="notesMasters/notesMaster1.xml"/><Relationship Id="rId31" Type="http://schemas.openxmlformats.org/officeDocument/2006/relationships/font" Target="fonts/DMSans-italic.fntdata"/><Relationship Id="rId30" Type="http://schemas.openxmlformats.org/officeDocument/2006/relationships/font" Target="fonts/DMSans-bold.fntdata"/><Relationship Id="rId11" Type="http://schemas.openxmlformats.org/officeDocument/2006/relationships/slide" Target="slides/slide3.xml"/><Relationship Id="rId10" Type="http://schemas.openxmlformats.org/officeDocument/2006/relationships/slide" Target="slides/slide2.xml"/><Relationship Id="rId32" Type="http://schemas.openxmlformats.org/officeDocument/2006/relationships/font" Target="fonts/DMSans-boldItalic.fntdata"/><Relationship Id="rId13" Type="http://schemas.openxmlformats.org/officeDocument/2006/relationships/slide" Target="slides/slide5.xml"/><Relationship Id="rId12" Type="http://schemas.openxmlformats.org/officeDocument/2006/relationships/slide" Target="slides/slide4.xml"/><Relationship Id="rId15" Type="http://schemas.openxmlformats.org/officeDocument/2006/relationships/slide" Target="slides/slide7.xml"/><Relationship Id="rId14" Type="http://schemas.openxmlformats.org/officeDocument/2006/relationships/slide" Target="slides/slide6.xml"/><Relationship Id="rId17" Type="http://schemas.openxmlformats.org/officeDocument/2006/relationships/slide" Target="slides/slide9.xml"/><Relationship Id="rId16" Type="http://schemas.openxmlformats.org/officeDocument/2006/relationships/slide" Target="slides/slide8.xml"/><Relationship Id="rId19" Type="http://schemas.openxmlformats.org/officeDocument/2006/relationships/slide" Target="slides/slide11.xml"/><Relationship Id="rId18" Type="http://schemas.openxmlformats.org/officeDocument/2006/relationships/slide" Target="slides/slide10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h5e4edbc7ca5cda18_3_6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11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24" name="Google Shape;224;h5e4edbc7ca5cda18_3_6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h7e67ad5edf4610d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h7e67ad5edf4610d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h7e67ad5edf4610dc_0_9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h7e67ad5edf4610dc_0_9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48" name="Google Shape;248;h7e67ad5edf4610dc_0_9:notes"/>
          <p:cNvSpPr/>
          <p:nvPr>
            <p:ph idx="3" type="sldImg"/>
          </p:nvPr>
        </p:nvSpPr>
        <p:spPr>
          <a:xfrm>
            <a:off x="2857500" y="512763"/>
            <a:ext cx="34290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9" name="Google Shape;249;h7e67ad5edf4610dc_0_9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h7e67ad5edf4610dc_0_9:notes"/>
          <p:cNvSpPr txBox="1"/>
          <p:nvPr>
            <p:ph idx="11" type="ftr"/>
          </p:nvPr>
        </p:nvSpPr>
        <p:spPr>
          <a:xfrm>
            <a:off x="0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h7e67ad5edf4610dc_0_9:notes"/>
          <p:cNvSpPr txBox="1"/>
          <p:nvPr>
            <p:ph idx="12" type="sldNum"/>
          </p:nvPr>
        </p:nvSpPr>
        <p:spPr>
          <a:xfrm>
            <a:off x="5180013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h5e4edbc7ca5cda18_0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9" name="Google Shape;259;h5e4edbc7ca5cda18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h5e4edbc7ca5cda18_0_1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1" name="Google Shape;271;h5e4edbc7ca5cda18_0_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h5e4edbc7ca5cda18_0_4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3" name="Google Shape;303;h5e4edbc7ca5cda18_0_4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h5e4edbc7ca5cda18_0_5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3" name="Google Shape;313;h5e4edbc7ca5cda18_0_5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h5e4edbc7ca5cda18_0_7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5" name="Google Shape;335;h5e4edbc7ca5cda18_0_7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h5e4edbc7ca5cda18_0_8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45" name="Google Shape;345;h5e4edbc7ca5cda18_0_8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h5e4edbc7ca5cda18_0_34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97" name="Google Shape;397;h5e4edbc7ca5cda18_0_34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h5e4edbc7ca5cda18_3_13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13" name="Google Shape;413;h5e4edbc7ca5cda18_3_13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h5e4edbc7ca5cda18_3_14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23" name="Google Shape;423;h5e4edbc7ca5cda18_3_14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h5e4edbc7ca5cda18_0_18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29" name="Google Shape;429;h5e4edbc7ca5cda18_0_18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h5e4edbc7ca5cda18_0_20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54" name="Google Shape;454;h5e4edbc7ca5cda18_0_20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h5e4edbc7ca5cda18_0_28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h5e4edbc7ca5cda18_0_28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h5e4edbc7ca5cda18_3_20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79" name="Google Shape;479;h5e4edbc7ca5cda18_3_20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5.png"/><Relationship Id="rId3" Type="http://schemas.openxmlformats.org/officeDocument/2006/relationships/image" Target="../media/image4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8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8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8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8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85.png"/><Relationship Id="rId3" Type="http://schemas.openxmlformats.org/officeDocument/2006/relationships/image" Target="../media/image4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8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8.png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8.png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title"/>
          </p:nvPr>
        </p:nvSpPr>
        <p:spPr>
          <a:xfrm>
            <a:off x="1143000" y="841772"/>
            <a:ext cx="6858000" cy="1790701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34275" spcFirstLastPara="1" rIns="34275" wrap="square" tIns="3427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Verdana"/>
              <a:buNone/>
              <a:defRPr b="1" sz="6000">
                <a:solidFill>
                  <a:srgbClr val="FFFFFF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body"/>
          </p:nvPr>
        </p:nvSpPr>
        <p:spPr>
          <a:xfrm>
            <a:off x="1143000" y="2701528"/>
            <a:ext cx="6858000" cy="1241823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Verdana"/>
              <a:buNone/>
              <a:defRPr sz="1800"/>
            </a:lvl1pPr>
            <a:lvl2pPr indent="-228600" lvl="1" marL="9144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Verdana"/>
              <a:buNone/>
              <a:defRPr sz="1800"/>
            </a:lvl2pPr>
            <a:lvl3pPr indent="-228600" lvl="2" marL="1371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Verdana"/>
              <a:buNone/>
              <a:defRPr sz="1800"/>
            </a:lvl3pPr>
            <a:lvl4pPr indent="-228600" lvl="3" marL="18288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Verdana"/>
              <a:buNone/>
              <a:defRPr sz="1800"/>
            </a:lvl4pPr>
            <a:lvl5pPr indent="-228600" lvl="4" marL="22860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Verdana"/>
              <a:buNone/>
              <a:defRPr sz="1800"/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2" type="sldNum"/>
          </p:nvPr>
        </p:nvSpPr>
        <p:spPr>
          <a:xfrm>
            <a:off x="8291915" y="4798457"/>
            <a:ext cx="223435" cy="21145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sz="70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tx">
  <p:cSld name="TITLE_AND_BODY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/>
        </p:txBody>
      </p:sp>
      <p:sp>
        <p:nvSpPr>
          <p:cNvPr id="62" name="Google Shape;62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2" type="sldNum"/>
          </p:nvPr>
        </p:nvSpPr>
        <p:spPr>
          <a:xfrm>
            <a:off x="8808308" y="4874657"/>
            <a:ext cx="187102" cy="17335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showMasterSp="0">
  <p:cSld name="Two Conten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6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/>
        </p:txBody>
      </p:sp>
      <p:sp>
        <p:nvSpPr>
          <p:cNvPr id="66" name="Google Shape;66;p16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7" name="Google Shape;67;p16"/>
          <p:cNvSpPr txBox="1"/>
          <p:nvPr>
            <p:ph idx="12" type="sldNum"/>
          </p:nvPr>
        </p:nvSpPr>
        <p:spPr>
          <a:xfrm>
            <a:off x="8808857" y="4876799"/>
            <a:ext cx="187102" cy="17335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descr="black transparent.png" id="68" name="Google Shape;68;p16"/>
          <p:cNvPicPr preferRelativeResize="0"/>
          <p:nvPr/>
        </p:nvPicPr>
        <p:blipFill rotWithShape="1">
          <a:blip r:embed="rId2">
            <a:alphaModFix/>
          </a:blip>
          <a:srcRect b="24" l="0" r="0" t="24"/>
          <a:stretch/>
        </p:blipFill>
        <p:spPr>
          <a:xfrm>
            <a:off x="124442" y="4767080"/>
            <a:ext cx="430283" cy="266574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6"/>
          <p:cNvSpPr txBox="1"/>
          <p:nvPr/>
        </p:nvSpPr>
        <p:spPr>
          <a:xfrm>
            <a:off x="581894" y="4876799"/>
            <a:ext cx="1499766" cy="17335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Verdana"/>
              <a:buNone/>
            </a:pPr>
            <a:r>
              <a:rPr b="0" i="0" lang="en-GB" sz="7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International Astronomical Union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idx="10" type="dt"/>
          </p:nvPr>
        </p:nvSpPr>
        <p:spPr>
          <a:xfrm>
            <a:off x="228600" y="3178175"/>
            <a:ext cx="1066725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2" name="Google Shape;72;p17"/>
          <p:cNvSpPr txBox="1"/>
          <p:nvPr>
            <p:ph idx="11" type="ftr"/>
          </p:nvPr>
        </p:nvSpPr>
        <p:spPr>
          <a:xfrm>
            <a:off x="1562100" y="3178175"/>
            <a:ext cx="1447875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3" name="Google Shape;73;p17"/>
          <p:cNvSpPr txBox="1"/>
          <p:nvPr>
            <p:ph idx="12" type="sldNum"/>
          </p:nvPr>
        </p:nvSpPr>
        <p:spPr>
          <a:xfrm>
            <a:off x="3276600" y="3178175"/>
            <a:ext cx="1066725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>
  <p:cSld name="Section Header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34275" spcFirstLastPara="1" rIns="342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Verdana"/>
              <a:buNone/>
              <a:defRPr sz="45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/>
        </p:txBody>
      </p:sp>
      <p:sp>
        <p:nvSpPr>
          <p:cNvPr id="76" name="Google Shape;76;p18"/>
          <p:cNvSpPr txBox="1"/>
          <p:nvPr>
            <p:ph idx="1" type="body"/>
          </p:nvPr>
        </p:nvSpPr>
        <p:spPr>
          <a:xfrm>
            <a:off x="623888" y="3442096"/>
            <a:ext cx="7886700" cy="1125142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757575"/>
              </a:buClr>
              <a:buSzPts val="1800"/>
              <a:buFont typeface="Verdana"/>
              <a:buNone/>
              <a:defRPr sz="18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757575"/>
              </a:buClr>
              <a:buSzPts val="1800"/>
              <a:buFont typeface="Verdana"/>
              <a:buNone/>
              <a:defRPr sz="18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757575"/>
              </a:buClr>
              <a:buSzPts val="1800"/>
              <a:buFont typeface="Verdana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757575"/>
              </a:buClr>
              <a:buSzPts val="1800"/>
              <a:buFont typeface="Verdana"/>
              <a:buNone/>
              <a:defRPr sz="18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757575"/>
              </a:buClr>
              <a:buSzPts val="1800"/>
              <a:buFont typeface="Verdana"/>
              <a:buNone/>
              <a:defRPr sz="1800">
                <a:solidFill>
                  <a:srgbClr val="757575"/>
                </a:solidFill>
              </a:defRPr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291915" y="4798457"/>
            <a:ext cx="223435" cy="21145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sz="70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showMasterSp="0">
  <p:cSld name="Comparison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629840" y="273844"/>
            <a:ext cx="7886701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629840" y="1260872"/>
            <a:ext cx="3868343" cy="617936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34275" spcFirstLastPara="1" rIns="342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Verdana"/>
              <a:buNone/>
              <a:defRPr sz="1800"/>
            </a:lvl1pPr>
            <a:lvl2pPr indent="-2286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Verdana"/>
              <a:buNone/>
              <a:defRPr sz="1800"/>
            </a:lvl2pPr>
            <a:lvl3pPr indent="-2286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Verdana"/>
              <a:buNone/>
              <a:defRPr sz="1800"/>
            </a:lvl3pPr>
            <a:lvl4pPr indent="-2286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Verdana"/>
              <a:buNone/>
              <a:defRPr sz="1800"/>
            </a:lvl4pPr>
            <a:lvl5pPr indent="-2286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Verdana"/>
              <a:buNone/>
              <a:defRPr sz="1800"/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1" name="Google Shape;81;p19"/>
          <p:cNvSpPr txBox="1"/>
          <p:nvPr>
            <p:ph idx="2" type="body"/>
          </p:nvPr>
        </p:nvSpPr>
        <p:spPr>
          <a:xfrm>
            <a:off x="4629150" y="1260872"/>
            <a:ext cx="3887391" cy="617936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34275" spcFirstLastPara="1" rIns="342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2" name="Google Shape;82;p19"/>
          <p:cNvSpPr txBox="1"/>
          <p:nvPr>
            <p:ph idx="12" type="sldNum"/>
          </p:nvPr>
        </p:nvSpPr>
        <p:spPr>
          <a:xfrm>
            <a:off x="8808857" y="4876799"/>
            <a:ext cx="187102" cy="17335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descr="black transparent.png" id="83" name="Google Shape;83;p19"/>
          <p:cNvPicPr preferRelativeResize="0"/>
          <p:nvPr/>
        </p:nvPicPr>
        <p:blipFill rotWithShape="1">
          <a:blip r:embed="rId2">
            <a:alphaModFix/>
          </a:blip>
          <a:srcRect b="24" l="0" r="0" t="24"/>
          <a:stretch/>
        </p:blipFill>
        <p:spPr>
          <a:xfrm>
            <a:off x="124442" y="4767080"/>
            <a:ext cx="430283" cy="266574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9"/>
          <p:cNvSpPr txBox="1"/>
          <p:nvPr/>
        </p:nvSpPr>
        <p:spPr>
          <a:xfrm>
            <a:off x="581894" y="4876799"/>
            <a:ext cx="1499766" cy="17335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Verdana"/>
              <a:buNone/>
            </a:pPr>
            <a:r>
              <a:rPr b="0" i="0" lang="en-GB" sz="7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International Astronomical Union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showMasterSp="0">
  <p:cSld name="Title Only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/>
        </p:txBody>
      </p:sp>
      <p:sp>
        <p:nvSpPr>
          <p:cNvPr id="87" name="Google Shape;87;p20"/>
          <p:cNvSpPr txBox="1"/>
          <p:nvPr>
            <p:ph idx="12" type="sldNum"/>
          </p:nvPr>
        </p:nvSpPr>
        <p:spPr>
          <a:xfrm>
            <a:off x="8291915" y="4798457"/>
            <a:ext cx="223435" cy="21145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sz="70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showMasterSp="0">
  <p:cSld name="Content with Caption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1"/>
          <p:cNvSpPr txBox="1"/>
          <p:nvPr>
            <p:ph type="title"/>
          </p:nvPr>
        </p:nvSpPr>
        <p:spPr>
          <a:xfrm>
            <a:off x="629840" y="342900"/>
            <a:ext cx="2949180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34275" spcFirstLastPara="1" rIns="342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Verdana"/>
              <a:buNone/>
              <a:defRPr sz="24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" type="body"/>
          </p:nvPr>
        </p:nvSpPr>
        <p:spPr>
          <a:xfrm>
            <a:off x="3887390" y="740569"/>
            <a:ext cx="4629152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  <a:defRPr sz="2400"/>
            </a:lvl1pPr>
            <a:lvl2pPr indent="-3810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  <a:defRPr sz="2400"/>
            </a:lvl2pPr>
            <a:lvl3pPr indent="-3810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  <a:defRPr sz="2400"/>
            </a:lvl3pPr>
            <a:lvl4pPr indent="-3810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  <a:defRPr sz="2400"/>
            </a:lvl4pPr>
            <a:lvl5pPr indent="-3810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  <a:defRPr sz="2400"/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1" name="Google Shape;91;p21"/>
          <p:cNvSpPr txBox="1"/>
          <p:nvPr>
            <p:ph idx="2" type="body"/>
          </p:nvPr>
        </p:nvSpPr>
        <p:spPr>
          <a:xfrm>
            <a:off x="629840" y="1543050"/>
            <a:ext cx="2949180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2" name="Google Shape;92;p21"/>
          <p:cNvSpPr txBox="1"/>
          <p:nvPr>
            <p:ph idx="12" type="sldNum"/>
          </p:nvPr>
        </p:nvSpPr>
        <p:spPr>
          <a:xfrm>
            <a:off x="8808857" y="4876799"/>
            <a:ext cx="187102" cy="17335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descr="black transparent.png" id="93" name="Google Shape;93;p21"/>
          <p:cNvPicPr preferRelativeResize="0"/>
          <p:nvPr/>
        </p:nvPicPr>
        <p:blipFill rotWithShape="1">
          <a:blip r:embed="rId2">
            <a:alphaModFix/>
          </a:blip>
          <a:srcRect b="24" l="0" r="0" t="24"/>
          <a:stretch/>
        </p:blipFill>
        <p:spPr>
          <a:xfrm>
            <a:off x="124442" y="4767080"/>
            <a:ext cx="430283" cy="266574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21"/>
          <p:cNvSpPr txBox="1"/>
          <p:nvPr/>
        </p:nvSpPr>
        <p:spPr>
          <a:xfrm>
            <a:off x="581894" y="4876799"/>
            <a:ext cx="1499766" cy="17335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Verdana"/>
              <a:buNone/>
            </a:pPr>
            <a:r>
              <a:rPr b="0" i="0" lang="en-GB" sz="7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International Astronomical Union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>
  <p:cSld name="Picture with Caption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2"/>
          <p:cNvSpPr txBox="1"/>
          <p:nvPr>
            <p:ph type="title"/>
          </p:nvPr>
        </p:nvSpPr>
        <p:spPr>
          <a:xfrm>
            <a:off x="629840" y="342900"/>
            <a:ext cx="2949180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34275" spcFirstLastPara="1" rIns="342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Verdana"/>
              <a:buNone/>
              <a:defRPr sz="24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/>
        </p:txBody>
      </p:sp>
      <p:sp>
        <p:nvSpPr>
          <p:cNvPr id="97" name="Google Shape;97;p22"/>
          <p:cNvSpPr/>
          <p:nvPr>
            <p:ph idx="2" type="pic"/>
          </p:nvPr>
        </p:nvSpPr>
        <p:spPr>
          <a:xfrm>
            <a:off x="3887390" y="740569"/>
            <a:ext cx="4629152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98" name="Google Shape;98;p22"/>
          <p:cNvSpPr txBox="1"/>
          <p:nvPr>
            <p:ph idx="1" type="body"/>
          </p:nvPr>
        </p:nvSpPr>
        <p:spPr>
          <a:xfrm>
            <a:off x="629840" y="1543050"/>
            <a:ext cx="2949180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  <a:defRPr sz="1200"/>
            </a:lvl4pPr>
            <a:lvl5pPr indent="-2286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  <a:defRPr sz="1200"/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9" name="Google Shape;99;p22"/>
          <p:cNvSpPr txBox="1"/>
          <p:nvPr>
            <p:ph idx="12" type="sldNum"/>
          </p:nvPr>
        </p:nvSpPr>
        <p:spPr>
          <a:xfrm>
            <a:off x="8808857" y="4876799"/>
            <a:ext cx="187102" cy="17335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descr="black transparent.png" id="100" name="Google Shape;100;p22"/>
          <p:cNvPicPr preferRelativeResize="0"/>
          <p:nvPr/>
        </p:nvPicPr>
        <p:blipFill rotWithShape="1">
          <a:blip r:embed="rId2">
            <a:alphaModFix/>
          </a:blip>
          <a:srcRect b="24" l="0" r="0" t="24"/>
          <a:stretch/>
        </p:blipFill>
        <p:spPr>
          <a:xfrm>
            <a:off x="124442" y="4767080"/>
            <a:ext cx="430283" cy="266574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2"/>
          <p:cNvSpPr txBox="1"/>
          <p:nvPr/>
        </p:nvSpPr>
        <p:spPr>
          <a:xfrm>
            <a:off x="581894" y="4876799"/>
            <a:ext cx="1499766" cy="17335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Verdana"/>
              <a:buNone/>
            </a:pPr>
            <a:r>
              <a:rPr b="0" i="0" lang="en-GB" sz="7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International Astronomical Union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duction">
  <p:cSld name="TITLE_AND_BODY_1">
    <p:bg>
      <p:bgPr>
        <a:solidFill>
          <a:srgbClr val="1E3551"/>
        </a:solid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redits-Travelling Telescope_2_blue.png" id="103" name="Google Shape;103;p23"/>
          <p:cNvPicPr preferRelativeResize="0"/>
          <p:nvPr/>
        </p:nvPicPr>
        <p:blipFill rotWithShape="1">
          <a:blip r:embed="rId2">
            <a:alphaModFix/>
          </a:blip>
          <a:srcRect b="7429" l="0" r="498" t="8530"/>
          <a:stretch/>
        </p:blipFill>
        <p:spPr>
          <a:xfrm>
            <a:off x="-27786" y="-18306"/>
            <a:ext cx="9199571" cy="5180113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23"/>
          <p:cNvSpPr txBox="1"/>
          <p:nvPr>
            <p:ph idx="1" type="body"/>
          </p:nvPr>
        </p:nvSpPr>
        <p:spPr>
          <a:xfrm>
            <a:off x="466725" y="442913"/>
            <a:ext cx="3571875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Garamond"/>
              <a:buNone/>
              <a:defRPr sz="2300" cap="none">
                <a:latin typeface="Garamond"/>
                <a:ea typeface="Garamond"/>
                <a:cs typeface="Garamond"/>
                <a:sym typeface="Garamond"/>
              </a:defRPr>
            </a:lvl1pPr>
            <a:lvl2pPr indent="-2794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Char char="•"/>
              <a:defRPr/>
            </a:lvl2pPr>
            <a:lvl3pPr indent="-2794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Char char="•"/>
              <a:defRPr/>
            </a:lvl3pPr>
            <a:lvl4pPr indent="-2794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Char char="•"/>
              <a:defRPr/>
            </a:lvl4pPr>
            <a:lvl5pPr indent="-2794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Char char="•"/>
              <a:defRPr/>
            </a:lvl5pPr>
            <a:lvl6pPr indent="-2794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Char char="•"/>
              <a:defRPr/>
            </a:lvl6pPr>
            <a:lvl7pPr indent="-2794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Char char="•"/>
              <a:defRPr/>
            </a:lvl7pPr>
            <a:lvl8pPr indent="-2794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Char char="•"/>
              <a:defRPr/>
            </a:lvl8pPr>
            <a:lvl9pPr indent="-2794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Char char="•"/>
              <a:defRPr/>
            </a:lvl9pPr>
          </a:lstStyle>
          <a:p/>
        </p:txBody>
      </p:sp>
      <p:sp>
        <p:nvSpPr>
          <p:cNvPr id="105" name="Google Shape;105;p23"/>
          <p:cNvSpPr txBox="1"/>
          <p:nvPr>
            <p:ph idx="2" type="body"/>
          </p:nvPr>
        </p:nvSpPr>
        <p:spPr>
          <a:xfrm>
            <a:off x="466725" y="1049737"/>
            <a:ext cx="4647150" cy="3259575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rmAutofit/>
          </a:bodyPr>
          <a:lstStyle>
            <a:lvl1pPr indent="-2794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Char char="•"/>
              <a:defRPr/>
            </a:lvl1pPr>
            <a:lvl2pPr indent="-2794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Char char="•"/>
              <a:defRPr/>
            </a:lvl2pPr>
            <a:lvl3pPr indent="-2794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Char char="•"/>
              <a:defRPr/>
            </a:lvl3pPr>
            <a:lvl4pPr indent="-2794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Char char="•"/>
              <a:defRPr/>
            </a:lvl4pPr>
            <a:lvl5pPr indent="-2794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Char char="•"/>
              <a:defRPr/>
            </a:lvl5pPr>
            <a:lvl6pPr indent="-2794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Char char="•"/>
              <a:defRPr/>
            </a:lvl6pPr>
            <a:lvl7pPr indent="-2794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Char char="•"/>
              <a:defRPr/>
            </a:lvl7pPr>
            <a:lvl8pPr indent="-2794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Char char="•"/>
              <a:defRPr/>
            </a:lvl8pPr>
            <a:lvl9pPr indent="-2794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Char char="•"/>
              <a:defRPr/>
            </a:lvl9pPr>
          </a:lstStyle>
          <a:p/>
        </p:txBody>
      </p:sp>
      <p:sp>
        <p:nvSpPr>
          <p:cNvPr id="106" name="Google Shape;106;p23"/>
          <p:cNvSpPr/>
          <p:nvPr>
            <p:ph idx="3" type="pic"/>
          </p:nvPr>
        </p:nvSpPr>
        <p:spPr>
          <a:xfrm>
            <a:off x="3696188" y="475044"/>
            <a:ext cx="6171525" cy="4114350"/>
          </a:xfrm>
          <a:prstGeom prst="rect">
            <a:avLst/>
          </a:prstGeom>
          <a:noFill/>
          <a:ln cap="flat" cmpd="sng" w="38100">
            <a:solidFill>
              <a:srgbClr val="F3F7F5"/>
            </a:solidFill>
            <a:prstDash val="solid"/>
            <a:round/>
            <a:headEnd len="sm" w="sm" type="none"/>
            <a:tailEnd len="sm" w="sm" type="none"/>
          </a:ln>
        </p:spPr>
      </p:sp>
      <p:pic>
        <p:nvPicPr>
          <p:cNvPr descr="Bild" id="107" name="Google Shape;107;p23"/>
          <p:cNvPicPr preferRelativeResize="0"/>
          <p:nvPr/>
        </p:nvPicPr>
        <p:blipFill rotWithShape="1">
          <a:blip r:embed="rId3">
            <a:alphaModFix amt="50180"/>
          </a:blip>
          <a:srcRect b="0" l="0" r="0" t="0"/>
          <a:stretch/>
        </p:blipFill>
        <p:spPr>
          <a:xfrm rot="3371514">
            <a:off x="8113149" y="-568280"/>
            <a:ext cx="1832714" cy="182225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3"/>
          <p:cNvSpPr txBox="1"/>
          <p:nvPr/>
        </p:nvSpPr>
        <p:spPr>
          <a:xfrm>
            <a:off x="968192" y="4853821"/>
            <a:ext cx="7207650" cy="188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rPr b="0" i="0" lang="en-GB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OFFICE OF ASTRONOMY FOR DEVELOPMENT</a:t>
            </a:r>
            <a:endParaRPr b="0" i="0" sz="1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3"/>
          <p:cNvSpPr txBox="1"/>
          <p:nvPr>
            <p:ph idx="12" type="sldNum"/>
          </p:nvPr>
        </p:nvSpPr>
        <p:spPr>
          <a:xfrm>
            <a:off x="8551639" y="4849942"/>
            <a:ext cx="169200" cy="18855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b="0" i="0" u="none" strike="noStrike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5"/>
          <p:cNvSpPr txBox="1"/>
          <p:nvPr>
            <p:ph type="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34275" spcFirstLastPara="1" rIns="34275" wrap="square" tIns="3427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Verdana"/>
              <a:buNone/>
              <a:defRPr b="1" sz="6000">
                <a:solidFill>
                  <a:srgbClr val="FFFFFF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/>
        </p:txBody>
      </p:sp>
      <p:sp>
        <p:nvSpPr>
          <p:cNvPr id="118" name="Google Shape;118;p25"/>
          <p:cNvSpPr txBox="1"/>
          <p:nvPr>
            <p:ph idx="1" type="body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Verdana"/>
              <a:buNone/>
              <a:defRPr sz="1800"/>
            </a:lvl1pPr>
            <a:lvl2pPr indent="-228600" lvl="1" marL="9144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Verdana"/>
              <a:buNone/>
              <a:defRPr sz="1800"/>
            </a:lvl2pPr>
            <a:lvl3pPr indent="-228600" lvl="2" marL="1371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Verdana"/>
              <a:buNone/>
              <a:defRPr sz="1800"/>
            </a:lvl3pPr>
            <a:lvl4pPr indent="-228600" lvl="3" marL="18288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Verdana"/>
              <a:buNone/>
              <a:defRPr sz="1800"/>
            </a:lvl4pPr>
            <a:lvl5pPr indent="-228600" lvl="4" marL="22860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Verdana"/>
              <a:buNone/>
              <a:defRPr sz="1800"/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9" name="Google Shape;119;p25"/>
          <p:cNvSpPr txBox="1"/>
          <p:nvPr>
            <p:ph idx="12" type="sldNum"/>
          </p:nvPr>
        </p:nvSpPr>
        <p:spPr>
          <a:xfrm>
            <a:off x="8291915" y="4798457"/>
            <a:ext cx="2235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sz="70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tx">
  <p:cSld name="TITLE_AND_BODY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/>
        </p:txBody>
      </p:sp>
      <p:sp>
        <p:nvSpPr>
          <p:cNvPr id="122" name="Google Shape;122;p26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23" name="Google Shape;123;p26"/>
          <p:cNvSpPr txBox="1"/>
          <p:nvPr>
            <p:ph idx="12" type="sldNum"/>
          </p:nvPr>
        </p:nvSpPr>
        <p:spPr>
          <a:xfrm>
            <a:off x="8808308" y="4874657"/>
            <a:ext cx="1872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showMasterSp="0">
  <p:cSld name="Two Content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7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/>
        </p:txBody>
      </p:sp>
      <p:sp>
        <p:nvSpPr>
          <p:cNvPr id="126" name="Google Shape;126;p27"/>
          <p:cNvSpPr txBox="1"/>
          <p:nvPr>
            <p:ph idx="1" type="body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27" name="Google Shape;127;p27"/>
          <p:cNvSpPr txBox="1"/>
          <p:nvPr>
            <p:ph idx="12" type="sldNum"/>
          </p:nvPr>
        </p:nvSpPr>
        <p:spPr>
          <a:xfrm>
            <a:off x="8808857" y="4876799"/>
            <a:ext cx="1872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descr="black transparent.png" id="128" name="Google Shape;128;p27"/>
          <p:cNvPicPr preferRelativeResize="0"/>
          <p:nvPr/>
        </p:nvPicPr>
        <p:blipFill rotWithShape="1">
          <a:blip r:embed="rId2">
            <a:alphaModFix/>
          </a:blip>
          <a:srcRect b="30" l="0" r="0" t="20"/>
          <a:stretch/>
        </p:blipFill>
        <p:spPr>
          <a:xfrm>
            <a:off x="124442" y="4767080"/>
            <a:ext cx="430283" cy="266574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7"/>
          <p:cNvSpPr txBox="1"/>
          <p:nvPr/>
        </p:nvSpPr>
        <p:spPr>
          <a:xfrm>
            <a:off x="581894" y="4876799"/>
            <a:ext cx="15000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Verdana"/>
              <a:buNone/>
            </a:pPr>
            <a:r>
              <a:rPr b="0" i="0" lang="en-GB" sz="7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International Astronomical Union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8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2" name="Google Shape;132;p28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3" name="Google Shape;133;p28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>
  <p:cSld name="Section Header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9"/>
          <p:cNvSpPr txBox="1"/>
          <p:nvPr>
            <p:ph type="title"/>
          </p:nvPr>
        </p:nvSpPr>
        <p:spPr>
          <a:xfrm>
            <a:off x="623888" y="1282303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34275" spcFirstLastPara="1" rIns="342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Verdana"/>
              <a:buNone/>
              <a:defRPr sz="45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/>
        </p:txBody>
      </p:sp>
      <p:sp>
        <p:nvSpPr>
          <p:cNvPr id="136" name="Google Shape;136;p29"/>
          <p:cNvSpPr txBox="1"/>
          <p:nvPr>
            <p:ph idx="1" type="body"/>
          </p:nvPr>
        </p:nvSpPr>
        <p:spPr>
          <a:xfrm>
            <a:off x="623888" y="3442096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757575"/>
              </a:buClr>
              <a:buSzPts val="1800"/>
              <a:buFont typeface="Verdana"/>
              <a:buNone/>
              <a:defRPr sz="18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757575"/>
              </a:buClr>
              <a:buSzPts val="1800"/>
              <a:buFont typeface="Verdana"/>
              <a:buNone/>
              <a:defRPr sz="18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757575"/>
              </a:buClr>
              <a:buSzPts val="1800"/>
              <a:buFont typeface="Verdana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757575"/>
              </a:buClr>
              <a:buSzPts val="1800"/>
              <a:buFont typeface="Verdana"/>
              <a:buNone/>
              <a:defRPr sz="18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757575"/>
              </a:buClr>
              <a:buSzPts val="1800"/>
              <a:buFont typeface="Verdana"/>
              <a:buNone/>
              <a:defRPr sz="1800">
                <a:solidFill>
                  <a:srgbClr val="757575"/>
                </a:solidFill>
              </a:defRPr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37" name="Google Shape;137;p29"/>
          <p:cNvSpPr txBox="1"/>
          <p:nvPr>
            <p:ph idx="12" type="sldNum"/>
          </p:nvPr>
        </p:nvSpPr>
        <p:spPr>
          <a:xfrm>
            <a:off x="8291915" y="4798457"/>
            <a:ext cx="2235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sz="70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showMasterSp="0">
  <p:cSld name="Comparison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0"/>
          <p:cNvSpPr txBox="1"/>
          <p:nvPr>
            <p:ph type="title"/>
          </p:nvPr>
        </p:nvSpPr>
        <p:spPr>
          <a:xfrm>
            <a:off x="62984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/>
        </p:txBody>
      </p:sp>
      <p:sp>
        <p:nvSpPr>
          <p:cNvPr id="140" name="Google Shape;140;p30"/>
          <p:cNvSpPr txBox="1"/>
          <p:nvPr>
            <p:ph idx="1" type="body"/>
          </p:nvPr>
        </p:nvSpPr>
        <p:spPr>
          <a:xfrm>
            <a:off x="629840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34275" spcFirstLastPara="1" rIns="342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Verdana"/>
              <a:buNone/>
              <a:defRPr sz="1800"/>
            </a:lvl1pPr>
            <a:lvl2pPr indent="-2286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Verdana"/>
              <a:buNone/>
              <a:defRPr sz="1800"/>
            </a:lvl2pPr>
            <a:lvl3pPr indent="-2286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Verdana"/>
              <a:buNone/>
              <a:defRPr sz="1800"/>
            </a:lvl3pPr>
            <a:lvl4pPr indent="-2286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Verdana"/>
              <a:buNone/>
              <a:defRPr sz="1800"/>
            </a:lvl4pPr>
            <a:lvl5pPr indent="-2286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Verdana"/>
              <a:buNone/>
              <a:defRPr sz="1800"/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41" name="Google Shape;141;p30"/>
          <p:cNvSpPr txBox="1"/>
          <p:nvPr>
            <p:ph idx="2" type="body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34275" spcFirstLastPara="1" rIns="342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42" name="Google Shape;142;p30"/>
          <p:cNvSpPr txBox="1"/>
          <p:nvPr>
            <p:ph idx="12" type="sldNum"/>
          </p:nvPr>
        </p:nvSpPr>
        <p:spPr>
          <a:xfrm>
            <a:off x="8808857" y="4876799"/>
            <a:ext cx="1872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descr="black transparent.png" id="143" name="Google Shape;143;p30"/>
          <p:cNvPicPr preferRelativeResize="0"/>
          <p:nvPr/>
        </p:nvPicPr>
        <p:blipFill rotWithShape="1">
          <a:blip r:embed="rId2">
            <a:alphaModFix/>
          </a:blip>
          <a:srcRect b="30" l="0" r="0" t="20"/>
          <a:stretch/>
        </p:blipFill>
        <p:spPr>
          <a:xfrm>
            <a:off x="124442" y="4767080"/>
            <a:ext cx="430283" cy="266574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30"/>
          <p:cNvSpPr txBox="1"/>
          <p:nvPr/>
        </p:nvSpPr>
        <p:spPr>
          <a:xfrm>
            <a:off x="581894" y="4876799"/>
            <a:ext cx="15000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Verdana"/>
              <a:buNone/>
            </a:pPr>
            <a:r>
              <a:rPr b="0" i="0" lang="en-GB" sz="7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International Astronomical Union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showMasterSp="0">
  <p:cSld name="Title Only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1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/>
        </p:txBody>
      </p:sp>
      <p:sp>
        <p:nvSpPr>
          <p:cNvPr id="147" name="Google Shape;147;p31"/>
          <p:cNvSpPr txBox="1"/>
          <p:nvPr>
            <p:ph idx="12" type="sldNum"/>
          </p:nvPr>
        </p:nvSpPr>
        <p:spPr>
          <a:xfrm>
            <a:off x="8291915" y="4798457"/>
            <a:ext cx="2235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sz="70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showMasterSp="0">
  <p:cSld name="Content with Caption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2"/>
          <p:cNvSpPr txBox="1"/>
          <p:nvPr>
            <p:ph type="title"/>
          </p:nvPr>
        </p:nvSpPr>
        <p:spPr>
          <a:xfrm>
            <a:off x="629840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34275" spcFirstLastPara="1" rIns="342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Verdana"/>
              <a:buNone/>
              <a:defRPr sz="24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/>
        </p:txBody>
      </p:sp>
      <p:sp>
        <p:nvSpPr>
          <p:cNvPr id="150" name="Google Shape;150;p32"/>
          <p:cNvSpPr txBox="1"/>
          <p:nvPr>
            <p:ph idx="1" type="body"/>
          </p:nvPr>
        </p:nvSpPr>
        <p:spPr>
          <a:xfrm>
            <a:off x="3887390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  <a:defRPr sz="2400"/>
            </a:lvl1pPr>
            <a:lvl2pPr indent="-3810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  <a:defRPr sz="2400"/>
            </a:lvl2pPr>
            <a:lvl3pPr indent="-3810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  <a:defRPr sz="2400"/>
            </a:lvl3pPr>
            <a:lvl4pPr indent="-3810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  <a:defRPr sz="2400"/>
            </a:lvl4pPr>
            <a:lvl5pPr indent="-3810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  <a:defRPr sz="2400"/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51" name="Google Shape;151;p32"/>
          <p:cNvSpPr txBox="1"/>
          <p:nvPr>
            <p:ph idx="2" type="body"/>
          </p:nvPr>
        </p:nvSpPr>
        <p:spPr>
          <a:xfrm>
            <a:off x="629840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52" name="Google Shape;152;p32"/>
          <p:cNvSpPr txBox="1"/>
          <p:nvPr>
            <p:ph idx="12" type="sldNum"/>
          </p:nvPr>
        </p:nvSpPr>
        <p:spPr>
          <a:xfrm>
            <a:off x="8808857" y="4876799"/>
            <a:ext cx="1872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descr="black transparent.png" id="153" name="Google Shape;153;p32"/>
          <p:cNvPicPr preferRelativeResize="0"/>
          <p:nvPr/>
        </p:nvPicPr>
        <p:blipFill rotWithShape="1">
          <a:blip r:embed="rId2">
            <a:alphaModFix/>
          </a:blip>
          <a:srcRect b="30" l="0" r="0" t="20"/>
          <a:stretch/>
        </p:blipFill>
        <p:spPr>
          <a:xfrm>
            <a:off x="124442" y="4767080"/>
            <a:ext cx="430283" cy="266574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32"/>
          <p:cNvSpPr txBox="1"/>
          <p:nvPr/>
        </p:nvSpPr>
        <p:spPr>
          <a:xfrm>
            <a:off x="581894" y="4876799"/>
            <a:ext cx="15000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Verdana"/>
              <a:buNone/>
            </a:pPr>
            <a:r>
              <a:rPr b="0" i="0" lang="en-GB" sz="7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International Astronomical Union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>
  <p:cSld name="Picture with Caption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3"/>
          <p:cNvSpPr txBox="1"/>
          <p:nvPr>
            <p:ph type="title"/>
          </p:nvPr>
        </p:nvSpPr>
        <p:spPr>
          <a:xfrm>
            <a:off x="629840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34275" spcFirstLastPara="1" rIns="342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Verdana"/>
              <a:buNone/>
              <a:defRPr sz="24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/>
        </p:txBody>
      </p:sp>
      <p:sp>
        <p:nvSpPr>
          <p:cNvPr id="157" name="Google Shape;157;p33"/>
          <p:cNvSpPr/>
          <p:nvPr>
            <p:ph idx="2" type="pic"/>
          </p:nvPr>
        </p:nvSpPr>
        <p:spPr>
          <a:xfrm>
            <a:off x="3887390" y="740569"/>
            <a:ext cx="4629300" cy="3655200"/>
          </a:xfrm>
          <a:prstGeom prst="rect">
            <a:avLst/>
          </a:prstGeom>
          <a:noFill/>
          <a:ln>
            <a:noFill/>
          </a:ln>
        </p:spPr>
      </p:sp>
      <p:sp>
        <p:nvSpPr>
          <p:cNvPr id="158" name="Google Shape;158;p33"/>
          <p:cNvSpPr txBox="1"/>
          <p:nvPr>
            <p:ph idx="1" type="body"/>
          </p:nvPr>
        </p:nvSpPr>
        <p:spPr>
          <a:xfrm>
            <a:off x="629840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  <a:defRPr sz="1200"/>
            </a:lvl4pPr>
            <a:lvl5pPr indent="-2286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  <a:defRPr sz="1200"/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59" name="Google Shape;159;p33"/>
          <p:cNvSpPr txBox="1"/>
          <p:nvPr>
            <p:ph idx="12" type="sldNum"/>
          </p:nvPr>
        </p:nvSpPr>
        <p:spPr>
          <a:xfrm>
            <a:off x="8808857" y="4876799"/>
            <a:ext cx="1872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descr="black transparent.png" id="160" name="Google Shape;160;p33"/>
          <p:cNvPicPr preferRelativeResize="0"/>
          <p:nvPr/>
        </p:nvPicPr>
        <p:blipFill rotWithShape="1">
          <a:blip r:embed="rId2">
            <a:alphaModFix/>
          </a:blip>
          <a:srcRect b="30" l="0" r="0" t="20"/>
          <a:stretch/>
        </p:blipFill>
        <p:spPr>
          <a:xfrm>
            <a:off x="124442" y="4767080"/>
            <a:ext cx="430283" cy="266574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33"/>
          <p:cNvSpPr txBox="1"/>
          <p:nvPr/>
        </p:nvSpPr>
        <p:spPr>
          <a:xfrm>
            <a:off x="581894" y="4876799"/>
            <a:ext cx="15000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Verdana"/>
              <a:buNone/>
            </a:pPr>
            <a:r>
              <a:rPr b="0" i="0" lang="en-GB" sz="7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International Astronomical Union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duction">
  <p:cSld name="TITLE_AND_BODY_1">
    <p:bg>
      <p:bgPr>
        <a:solidFill>
          <a:srgbClr val="1E3551"/>
        </a:solidFill>
      </p:bgPr>
    </p:bg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redits-Travelling Telescope_2_blue.png" id="163" name="Google Shape;163;p34"/>
          <p:cNvPicPr preferRelativeResize="0"/>
          <p:nvPr/>
        </p:nvPicPr>
        <p:blipFill rotWithShape="1">
          <a:blip r:embed="rId2">
            <a:alphaModFix/>
          </a:blip>
          <a:srcRect b="7429" l="0" r="498" t="8530"/>
          <a:stretch/>
        </p:blipFill>
        <p:spPr>
          <a:xfrm>
            <a:off x="-27786" y="-18306"/>
            <a:ext cx="9199574" cy="5180113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34"/>
          <p:cNvSpPr txBox="1"/>
          <p:nvPr>
            <p:ph idx="1" type="body"/>
          </p:nvPr>
        </p:nvSpPr>
        <p:spPr>
          <a:xfrm>
            <a:off x="466725" y="442913"/>
            <a:ext cx="3571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Garamond"/>
              <a:buNone/>
              <a:defRPr sz="2300" cap="none">
                <a:latin typeface="Garamond"/>
                <a:ea typeface="Garamond"/>
                <a:cs typeface="Garamond"/>
                <a:sym typeface="Garamond"/>
              </a:defRPr>
            </a:lvl1pPr>
            <a:lvl2pPr indent="-2794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Char char="•"/>
              <a:defRPr/>
            </a:lvl2pPr>
            <a:lvl3pPr indent="-2794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Char char="•"/>
              <a:defRPr/>
            </a:lvl3pPr>
            <a:lvl4pPr indent="-2794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Char char="•"/>
              <a:defRPr/>
            </a:lvl4pPr>
            <a:lvl5pPr indent="-2794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Char char="•"/>
              <a:defRPr/>
            </a:lvl5pPr>
            <a:lvl6pPr indent="-2794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Char char="•"/>
              <a:defRPr/>
            </a:lvl6pPr>
            <a:lvl7pPr indent="-2794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Char char="•"/>
              <a:defRPr/>
            </a:lvl7pPr>
            <a:lvl8pPr indent="-2794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Char char="•"/>
              <a:defRPr/>
            </a:lvl8pPr>
            <a:lvl9pPr indent="-2794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Char char="•"/>
              <a:defRPr/>
            </a:lvl9pPr>
          </a:lstStyle>
          <a:p/>
        </p:txBody>
      </p:sp>
      <p:sp>
        <p:nvSpPr>
          <p:cNvPr id="165" name="Google Shape;165;p34"/>
          <p:cNvSpPr txBox="1"/>
          <p:nvPr>
            <p:ph idx="2" type="body"/>
          </p:nvPr>
        </p:nvSpPr>
        <p:spPr>
          <a:xfrm>
            <a:off x="466725" y="1049737"/>
            <a:ext cx="4647000" cy="325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rmAutofit/>
          </a:bodyPr>
          <a:lstStyle>
            <a:lvl1pPr indent="-2794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Char char="•"/>
              <a:defRPr/>
            </a:lvl1pPr>
            <a:lvl2pPr indent="-2794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Char char="•"/>
              <a:defRPr/>
            </a:lvl2pPr>
            <a:lvl3pPr indent="-2794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Char char="•"/>
              <a:defRPr/>
            </a:lvl3pPr>
            <a:lvl4pPr indent="-2794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Char char="•"/>
              <a:defRPr/>
            </a:lvl4pPr>
            <a:lvl5pPr indent="-2794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Char char="•"/>
              <a:defRPr/>
            </a:lvl5pPr>
            <a:lvl6pPr indent="-2794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Char char="•"/>
              <a:defRPr/>
            </a:lvl6pPr>
            <a:lvl7pPr indent="-2794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Char char="•"/>
              <a:defRPr/>
            </a:lvl7pPr>
            <a:lvl8pPr indent="-2794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Char char="•"/>
              <a:defRPr/>
            </a:lvl8pPr>
            <a:lvl9pPr indent="-2794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Char char="•"/>
              <a:defRPr/>
            </a:lvl9pPr>
          </a:lstStyle>
          <a:p/>
        </p:txBody>
      </p:sp>
      <p:sp>
        <p:nvSpPr>
          <p:cNvPr id="166" name="Google Shape;166;p34"/>
          <p:cNvSpPr/>
          <p:nvPr>
            <p:ph idx="3" type="pic"/>
          </p:nvPr>
        </p:nvSpPr>
        <p:spPr>
          <a:xfrm>
            <a:off x="3696188" y="475044"/>
            <a:ext cx="6171600" cy="4114500"/>
          </a:xfrm>
          <a:prstGeom prst="rect">
            <a:avLst/>
          </a:prstGeom>
          <a:noFill/>
          <a:ln cap="flat" cmpd="sng" w="28575">
            <a:solidFill>
              <a:srgbClr val="F3F7F5"/>
            </a:solidFill>
            <a:prstDash val="solid"/>
            <a:round/>
            <a:headEnd len="sm" w="sm" type="none"/>
            <a:tailEnd len="sm" w="sm" type="none"/>
          </a:ln>
        </p:spPr>
      </p:sp>
      <p:pic>
        <p:nvPicPr>
          <p:cNvPr descr="Bild" id="167" name="Google Shape;167;p34"/>
          <p:cNvPicPr preferRelativeResize="0"/>
          <p:nvPr/>
        </p:nvPicPr>
        <p:blipFill rotWithShape="1">
          <a:blip r:embed="rId3">
            <a:alphaModFix amt="50180"/>
          </a:blip>
          <a:srcRect b="0" l="0" r="0" t="0"/>
          <a:stretch/>
        </p:blipFill>
        <p:spPr>
          <a:xfrm rot="3371515">
            <a:off x="8113149" y="-568279"/>
            <a:ext cx="1832715" cy="182225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34"/>
          <p:cNvSpPr txBox="1"/>
          <p:nvPr/>
        </p:nvSpPr>
        <p:spPr>
          <a:xfrm>
            <a:off x="968192" y="4853821"/>
            <a:ext cx="7207500" cy="19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rPr b="0" i="0" lang="en-GB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OFFICE OF ASTRONOMY FOR DEVELOPMENT</a:t>
            </a:r>
            <a:endParaRPr b="0" i="0" sz="1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34"/>
          <p:cNvSpPr txBox="1"/>
          <p:nvPr>
            <p:ph idx="12" type="sldNum"/>
          </p:nvPr>
        </p:nvSpPr>
        <p:spPr>
          <a:xfrm>
            <a:off x="8551639" y="4849942"/>
            <a:ext cx="169200" cy="1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50" lIns="19050" spcFirstLastPara="1" rIns="19050" wrap="square" tIns="19050">
            <a:sp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defRPr sz="1000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b="0" i="0" u="none" strike="noStrike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6"/>
          <p:cNvSpPr txBox="1"/>
          <p:nvPr>
            <p:ph type="title"/>
          </p:nvPr>
        </p:nvSpPr>
        <p:spPr>
          <a:xfrm>
            <a:off x="1143000" y="841772"/>
            <a:ext cx="6858000" cy="1790701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34275" spcFirstLastPara="1" rIns="34275" wrap="square" tIns="3427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Verdana"/>
              <a:buNone/>
              <a:defRPr b="1" sz="6000">
                <a:solidFill>
                  <a:srgbClr val="FFFFFF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/>
        </p:txBody>
      </p:sp>
      <p:sp>
        <p:nvSpPr>
          <p:cNvPr id="178" name="Google Shape;178;p36"/>
          <p:cNvSpPr txBox="1"/>
          <p:nvPr>
            <p:ph idx="1" type="body"/>
          </p:nvPr>
        </p:nvSpPr>
        <p:spPr>
          <a:xfrm>
            <a:off x="1143000" y="2701528"/>
            <a:ext cx="6858000" cy="1241823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Verdana"/>
              <a:buNone/>
              <a:defRPr sz="1800"/>
            </a:lvl1pPr>
            <a:lvl2pPr indent="-228600" lvl="1" marL="9144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Verdana"/>
              <a:buNone/>
              <a:defRPr sz="1800"/>
            </a:lvl2pPr>
            <a:lvl3pPr indent="-228600" lvl="2" marL="1371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Verdana"/>
              <a:buNone/>
              <a:defRPr sz="1800"/>
            </a:lvl3pPr>
            <a:lvl4pPr indent="-228600" lvl="3" marL="18288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Verdana"/>
              <a:buNone/>
              <a:defRPr sz="1800"/>
            </a:lvl4pPr>
            <a:lvl5pPr indent="-228600" lvl="4" marL="22860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Verdana"/>
              <a:buNone/>
              <a:defRPr sz="1800"/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79" name="Google Shape;179;p36"/>
          <p:cNvSpPr txBox="1"/>
          <p:nvPr>
            <p:ph idx="12" type="sldNum"/>
          </p:nvPr>
        </p:nvSpPr>
        <p:spPr>
          <a:xfrm>
            <a:off x="8291915" y="4798457"/>
            <a:ext cx="223435" cy="21145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sz="70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7"/>
          <p:cNvSpPr txBox="1"/>
          <p:nvPr>
            <p:ph idx="10" type="dt"/>
          </p:nvPr>
        </p:nvSpPr>
        <p:spPr>
          <a:xfrm>
            <a:off x="228600" y="3178175"/>
            <a:ext cx="1066725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2" name="Google Shape;182;p37"/>
          <p:cNvSpPr txBox="1"/>
          <p:nvPr>
            <p:ph idx="11" type="ftr"/>
          </p:nvPr>
        </p:nvSpPr>
        <p:spPr>
          <a:xfrm>
            <a:off x="1562100" y="3178175"/>
            <a:ext cx="1447875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3" name="Google Shape;183;p37"/>
          <p:cNvSpPr txBox="1"/>
          <p:nvPr>
            <p:ph idx="12" type="sldNum"/>
          </p:nvPr>
        </p:nvSpPr>
        <p:spPr>
          <a:xfrm>
            <a:off x="3276600" y="3178175"/>
            <a:ext cx="1066725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showMasterSp="0">
  <p:cSld name="Two Content"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8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/>
        </p:txBody>
      </p:sp>
      <p:sp>
        <p:nvSpPr>
          <p:cNvPr id="186" name="Google Shape;186;p38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87" name="Google Shape;187;p38"/>
          <p:cNvSpPr txBox="1"/>
          <p:nvPr>
            <p:ph idx="12" type="sldNum"/>
          </p:nvPr>
        </p:nvSpPr>
        <p:spPr>
          <a:xfrm>
            <a:off x="8808857" y="4876799"/>
            <a:ext cx="187102" cy="17335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descr="black transparent.png" id="188" name="Google Shape;188;p38"/>
          <p:cNvPicPr preferRelativeResize="0"/>
          <p:nvPr/>
        </p:nvPicPr>
        <p:blipFill rotWithShape="1">
          <a:blip r:embed="rId2">
            <a:alphaModFix/>
          </a:blip>
          <a:srcRect b="24" l="0" r="0" t="24"/>
          <a:stretch/>
        </p:blipFill>
        <p:spPr>
          <a:xfrm>
            <a:off x="124442" y="4767080"/>
            <a:ext cx="430283" cy="266574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38"/>
          <p:cNvSpPr txBox="1"/>
          <p:nvPr/>
        </p:nvSpPr>
        <p:spPr>
          <a:xfrm>
            <a:off x="581894" y="4876799"/>
            <a:ext cx="1499766" cy="17335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Verdana"/>
              <a:buNone/>
            </a:pPr>
            <a:r>
              <a:rPr b="0" i="0" lang="en-GB" sz="7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International Astronomical Union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tx">
  <p:cSld name="TITLE_AND_BODY"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/>
        </p:txBody>
      </p:sp>
      <p:sp>
        <p:nvSpPr>
          <p:cNvPr id="192" name="Google Shape;192;p39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93" name="Google Shape;193;p39"/>
          <p:cNvSpPr txBox="1"/>
          <p:nvPr>
            <p:ph idx="12" type="sldNum"/>
          </p:nvPr>
        </p:nvSpPr>
        <p:spPr>
          <a:xfrm>
            <a:off x="8808308" y="4874657"/>
            <a:ext cx="187102" cy="17335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>
  <p:cSld name="Section Header"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40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34275" spcFirstLastPara="1" rIns="342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Verdana"/>
              <a:buNone/>
              <a:defRPr sz="45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/>
        </p:txBody>
      </p:sp>
      <p:sp>
        <p:nvSpPr>
          <p:cNvPr id="196" name="Google Shape;196;p40"/>
          <p:cNvSpPr txBox="1"/>
          <p:nvPr>
            <p:ph idx="1" type="body"/>
          </p:nvPr>
        </p:nvSpPr>
        <p:spPr>
          <a:xfrm>
            <a:off x="623888" y="3442096"/>
            <a:ext cx="7886700" cy="1125142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757575"/>
              </a:buClr>
              <a:buSzPts val="1800"/>
              <a:buFont typeface="Verdana"/>
              <a:buNone/>
              <a:defRPr sz="18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757575"/>
              </a:buClr>
              <a:buSzPts val="1800"/>
              <a:buFont typeface="Verdana"/>
              <a:buNone/>
              <a:defRPr sz="18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757575"/>
              </a:buClr>
              <a:buSzPts val="1800"/>
              <a:buFont typeface="Verdana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757575"/>
              </a:buClr>
              <a:buSzPts val="1800"/>
              <a:buFont typeface="Verdana"/>
              <a:buNone/>
              <a:defRPr sz="18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757575"/>
              </a:buClr>
              <a:buSzPts val="1800"/>
              <a:buFont typeface="Verdana"/>
              <a:buNone/>
              <a:defRPr sz="1800">
                <a:solidFill>
                  <a:srgbClr val="757575"/>
                </a:solidFill>
              </a:defRPr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97" name="Google Shape;197;p40"/>
          <p:cNvSpPr txBox="1"/>
          <p:nvPr>
            <p:ph idx="12" type="sldNum"/>
          </p:nvPr>
        </p:nvSpPr>
        <p:spPr>
          <a:xfrm>
            <a:off x="8291915" y="4798457"/>
            <a:ext cx="223435" cy="21145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sz="70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showMasterSp="0">
  <p:cSld name="Comparison"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41"/>
          <p:cNvSpPr txBox="1"/>
          <p:nvPr>
            <p:ph type="title"/>
          </p:nvPr>
        </p:nvSpPr>
        <p:spPr>
          <a:xfrm>
            <a:off x="629840" y="273844"/>
            <a:ext cx="7886701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/>
        </p:txBody>
      </p:sp>
      <p:sp>
        <p:nvSpPr>
          <p:cNvPr id="200" name="Google Shape;200;p41"/>
          <p:cNvSpPr txBox="1"/>
          <p:nvPr>
            <p:ph idx="1" type="body"/>
          </p:nvPr>
        </p:nvSpPr>
        <p:spPr>
          <a:xfrm>
            <a:off x="629840" y="1260872"/>
            <a:ext cx="3868343" cy="617936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34275" spcFirstLastPara="1" rIns="342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Verdana"/>
              <a:buNone/>
              <a:defRPr sz="1800"/>
            </a:lvl1pPr>
            <a:lvl2pPr indent="-2286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Verdana"/>
              <a:buNone/>
              <a:defRPr sz="1800"/>
            </a:lvl2pPr>
            <a:lvl3pPr indent="-2286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Verdana"/>
              <a:buNone/>
              <a:defRPr sz="1800"/>
            </a:lvl3pPr>
            <a:lvl4pPr indent="-2286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Verdana"/>
              <a:buNone/>
              <a:defRPr sz="1800"/>
            </a:lvl4pPr>
            <a:lvl5pPr indent="-2286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Verdana"/>
              <a:buNone/>
              <a:defRPr sz="1800"/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1" name="Google Shape;201;p41"/>
          <p:cNvSpPr txBox="1"/>
          <p:nvPr>
            <p:ph idx="2" type="body"/>
          </p:nvPr>
        </p:nvSpPr>
        <p:spPr>
          <a:xfrm>
            <a:off x="4629150" y="1260872"/>
            <a:ext cx="3887391" cy="617936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34275" spcFirstLastPara="1" rIns="342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2" name="Google Shape;202;p41"/>
          <p:cNvSpPr txBox="1"/>
          <p:nvPr>
            <p:ph idx="12" type="sldNum"/>
          </p:nvPr>
        </p:nvSpPr>
        <p:spPr>
          <a:xfrm>
            <a:off x="8808857" y="4876799"/>
            <a:ext cx="187102" cy="17335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descr="black transparent.png" id="203" name="Google Shape;203;p41"/>
          <p:cNvPicPr preferRelativeResize="0"/>
          <p:nvPr/>
        </p:nvPicPr>
        <p:blipFill rotWithShape="1">
          <a:blip r:embed="rId2">
            <a:alphaModFix/>
          </a:blip>
          <a:srcRect b="24" l="0" r="0" t="24"/>
          <a:stretch/>
        </p:blipFill>
        <p:spPr>
          <a:xfrm>
            <a:off x="124442" y="4767080"/>
            <a:ext cx="430283" cy="266574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41"/>
          <p:cNvSpPr txBox="1"/>
          <p:nvPr/>
        </p:nvSpPr>
        <p:spPr>
          <a:xfrm>
            <a:off x="581894" y="4876799"/>
            <a:ext cx="1499766" cy="17335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Verdana"/>
              <a:buNone/>
            </a:pPr>
            <a:r>
              <a:rPr b="0" i="0" lang="en-GB" sz="7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International Astronomical Union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showMasterSp="0">
  <p:cSld name="Title Only"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42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/>
        </p:txBody>
      </p:sp>
      <p:sp>
        <p:nvSpPr>
          <p:cNvPr id="207" name="Google Shape;207;p42"/>
          <p:cNvSpPr txBox="1"/>
          <p:nvPr>
            <p:ph idx="12" type="sldNum"/>
          </p:nvPr>
        </p:nvSpPr>
        <p:spPr>
          <a:xfrm>
            <a:off x="8291915" y="4798457"/>
            <a:ext cx="223435" cy="21145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Verdana"/>
              <a:buNone/>
              <a:defRPr b="0" i="0" sz="9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sz="70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showMasterSp="0">
  <p:cSld name="Content with Caption"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43"/>
          <p:cNvSpPr txBox="1"/>
          <p:nvPr>
            <p:ph type="title"/>
          </p:nvPr>
        </p:nvSpPr>
        <p:spPr>
          <a:xfrm>
            <a:off x="629840" y="342900"/>
            <a:ext cx="2949180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34275" spcFirstLastPara="1" rIns="342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Verdana"/>
              <a:buNone/>
              <a:defRPr sz="24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/>
        </p:txBody>
      </p:sp>
      <p:sp>
        <p:nvSpPr>
          <p:cNvPr id="210" name="Google Shape;210;p43"/>
          <p:cNvSpPr txBox="1"/>
          <p:nvPr>
            <p:ph idx="1" type="body"/>
          </p:nvPr>
        </p:nvSpPr>
        <p:spPr>
          <a:xfrm>
            <a:off x="3887390" y="740569"/>
            <a:ext cx="4629152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  <a:defRPr sz="2400"/>
            </a:lvl1pPr>
            <a:lvl2pPr indent="-3810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  <a:defRPr sz="2400"/>
            </a:lvl2pPr>
            <a:lvl3pPr indent="-3810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  <a:defRPr sz="2400"/>
            </a:lvl3pPr>
            <a:lvl4pPr indent="-3810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  <a:defRPr sz="2400"/>
            </a:lvl4pPr>
            <a:lvl5pPr indent="-3810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  <a:defRPr sz="2400"/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11" name="Google Shape;211;p43"/>
          <p:cNvSpPr txBox="1"/>
          <p:nvPr>
            <p:ph idx="2" type="body"/>
          </p:nvPr>
        </p:nvSpPr>
        <p:spPr>
          <a:xfrm>
            <a:off x="629840" y="1543050"/>
            <a:ext cx="2949180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12" name="Google Shape;212;p43"/>
          <p:cNvSpPr txBox="1"/>
          <p:nvPr>
            <p:ph idx="12" type="sldNum"/>
          </p:nvPr>
        </p:nvSpPr>
        <p:spPr>
          <a:xfrm>
            <a:off x="8808857" y="4876799"/>
            <a:ext cx="187102" cy="17335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descr="black transparent.png" id="213" name="Google Shape;213;p43"/>
          <p:cNvPicPr preferRelativeResize="0"/>
          <p:nvPr/>
        </p:nvPicPr>
        <p:blipFill rotWithShape="1">
          <a:blip r:embed="rId2">
            <a:alphaModFix/>
          </a:blip>
          <a:srcRect b="24" l="0" r="0" t="24"/>
          <a:stretch/>
        </p:blipFill>
        <p:spPr>
          <a:xfrm>
            <a:off x="124442" y="4767080"/>
            <a:ext cx="430283" cy="266574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43"/>
          <p:cNvSpPr txBox="1"/>
          <p:nvPr/>
        </p:nvSpPr>
        <p:spPr>
          <a:xfrm>
            <a:off x="581894" y="4876799"/>
            <a:ext cx="1499766" cy="17335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Verdana"/>
              <a:buNone/>
            </a:pPr>
            <a:r>
              <a:rPr b="0" i="0" lang="en-GB" sz="7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International Astronomical Union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>
  <p:cSld name="Picture with Caption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44"/>
          <p:cNvSpPr txBox="1"/>
          <p:nvPr>
            <p:ph type="title"/>
          </p:nvPr>
        </p:nvSpPr>
        <p:spPr>
          <a:xfrm>
            <a:off x="629840" y="342900"/>
            <a:ext cx="2949180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34275" spcFirstLastPara="1" rIns="342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Verdana"/>
              <a:buNone/>
              <a:defRPr sz="24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/>
        </p:txBody>
      </p:sp>
      <p:sp>
        <p:nvSpPr>
          <p:cNvPr id="217" name="Google Shape;217;p44"/>
          <p:cNvSpPr/>
          <p:nvPr>
            <p:ph idx="2" type="pic"/>
          </p:nvPr>
        </p:nvSpPr>
        <p:spPr>
          <a:xfrm>
            <a:off x="3887390" y="740569"/>
            <a:ext cx="4629152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218" name="Google Shape;218;p44"/>
          <p:cNvSpPr txBox="1"/>
          <p:nvPr>
            <p:ph idx="1" type="body"/>
          </p:nvPr>
        </p:nvSpPr>
        <p:spPr>
          <a:xfrm>
            <a:off x="629840" y="1543050"/>
            <a:ext cx="2949180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  <a:defRPr sz="1200"/>
            </a:lvl4pPr>
            <a:lvl5pPr indent="-2286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  <a:defRPr sz="1200"/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19" name="Google Shape;219;p44"/>
          <p:cNvSpPr txBox="1"/>
          <p:nvPr>
            <p:ph idx="12" type="sldNum"/>
          </p:nvPr>
        </p:nvSpPr>
        <p:spPr>
          <a:xfrm>
            <a:off x="8808857" y="4876799"/>
            <a:ext cx="187102" cy="17335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descr="black transparent.png" id="220" name="Google Shape;220;p44"/>
          <p:cNvPicPr preferRelativeResize="0"/>
          <p:nvPr/>
        </p:nvPicPr>
        <p:blipFill rotWithShape="1">
          <a:blip r:embed="rId2">
            <a:alphaModFix/>
          </a:blip>
          <a:srcRect b="24" l="0" r="0" t="24"/>
          <a:stretch/>
        </p:blipFill>
        <p:spPr>
          <a:xfrm>
            <a:off x="124442" y="4767080"/>
            <a:ext cx="430283" cy="266574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44"/>
          <p:cNvSpPr txBox="1"/>
          <p:nvPr/>
        </p:nvSpPr>
        <p:spPr>
          <a:xfrm>
            <a:off x="581894" y="4876799"/>
            <a:ext cx="1499766" cy="17335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Verdana"/>
              <a:buNone/>
            </a:pPr>
            <a:r>
              <a:rPr b="0" i="0" lang="en-GB" sz="7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International Astronomical Union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2" Type="http://schemas.openxmlformats.org/officeDocument/2006/relationships/theme" Target="../theme/theme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22.xml"/><Relationship Id="rId3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0.xml"/><Relationship Id="rId12" Type="http://schemas.openxmlformats.org/officeDocument/2006/relationships/theme" Target="../theme/theme5.xml"/><Relationship Id="rId9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5.xml"/><Relationship Id="rId6" Type="http://schemas.openxmlformats.org/officeDocument/2006/relationships/slideLayout" Target="../slideLayouts/slideLayout26.xml"/><Relationship Id="rId7" Type="http://schemas.openxmlformats.org/officeDocument/2006/relationships/slideLayout" Target="../slideLayouts/slideLayout27.xml"/><Relationship Id="rId8" Type="http://schemas.openxmlformats.org/officeDocument/2006/relationships/slideLayout" Target="../slideLayouts/slideLayout28.xml"/></Relationships>
</file>

<file path=ppt/slideMasters/_rels/slideMaster4.xml.rels><?xml version="1.0" encoding="UTF-8" standalone="yes"?>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32.xml"/><Relationship Id="rId3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4.xml"/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40.xml"/><Relationship Id="rId9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5.xml"/><Relationship Id="rId6" Type="http://schemas.openxmlformats.org/officeDocument/2006/relationships/slideLayout" Target="../slideLayouts/slideLayout36.xml"/><Relationship Id="rId7" Type="http://schemas.openxmlformats.org/officeDocument/2006/relationships/slideLayout" Target="../slideLayouts/slideLayout37.xml"/><Relationship Id="rId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Verdana"/>
              <a:buNone/>
              <a:defRPr b="0" i="0" sz="33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Verdana"/>
              <a:buNone/>
              <a:defRPr b="0" i="0" sz="33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Verdana"/>
              <a:buNone/>
              <a:defRPr b="0" i="0" sz="33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Verdana"/>
              <a:buNone/>
              <a:defRPr b="0" i="0" sz="33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Verdana"/>
              <a:buNone/>
              <a:defRPr b="0" i="0" sz="33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Verdana"/>
              <a:buNone/>
              <a:defRPr b="0" i="0" sz="33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Verdana"/>
              <a:buNone/>
              <a:defRPr b="0" i="0" sz="33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Verdana"/>
              <a:buNone/>
              <a:defRPr b="0" i="0" sz="33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Verdana"/>
              <a:buNone/>
              <a:defRPr b="0" i="0" sz="33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361950" lvl="1" marL="9144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-361950" lvl="2" marL="13716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-361950" lvl="3" marL="18288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-361950" lvl="4" marL="22860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-361950" lvl="5" marL="2743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-361950" lvl="6" marL="32004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-361950" lvl="7" marL="36576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-361950" lvl="8" marL="41148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808308" y="4874657"/>
            <a:ext cx="187102" cy="17335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lack transparent.png" id="54" name="Google Shape;54;p13"/>
          <p:cNvPicPr preferRelativeResize="0"/>
          <p:nvPr/>
        </p:nvPicPr>
        <p:blipFill rotWithShape="1">
          <a:blip r:embed="rId1">
            <a:alphaModFix/>
          </a:blip>
          <a:srcRect b="24" l="0" r="0" t="24"/>
          <a:stretch/>
        </p:blipFill>
        <p:spPr>
          <a:xfrm>
            <a:off x="124442" y="4767080"/>
            <a:ext cx="430283" cy="266574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581894" y="4876799"/>
            <a:ext cx="1499766" cy="17335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Verdana"/>
              <a:buNone/>
            </a:pPr>
            <a:r>
              <a:rPr b="0" i="0" lang="en-GB" sz="7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International Astronomical Union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4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norm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Verdana"/>
              <a:buNone/>
              <a:defRPr b="0" i="0" sz="33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Verdana"/>
              <a:buNone/>
              <a:defRPr b="0" i="0" sz="33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Verdana"/>
              <a:buNone/>
              <a:defRPr b="0" i="0" sz="33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Verdana"/>
              <a:buNone/>
              <a:defRPr b="0" i="0" sz="33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Verdana"/>
              <a:buNone/>
              <a:defRPr b="0" i="0" sz="33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Verdana"/>
              <a:buNone/>
              <a:defRPr b="0" i="0" sz="33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Verdana"/>
              <a:buNone/>
              <a:defRPr b="0" i="0" sz="33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Verdana"/>
              <a:buNone/>
              <a:defRPr b="0" i="0" sz="33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Verdana"/>
              <a:buNone/>
              <a:defRPr b="0" i="0" sz="33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112" name="Google Shape;112;p24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rmAutofit/>
          </a:bodyPr>
          <a:lstStyle>
            <a:lvl1pPr indent="-361950" lvl="0" marL="457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361950" lvl="1" marL="9144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-361950" lvl="2" marL="13716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-361950" lvl="3" marL="18288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-361950" lvl="4" marL="22860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-361950" lvl="5" marL="2743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-361950" lvl="6" marL="32004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-361950" lvl="7" marL="36576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-361950" lvl="8" marL="41148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113" name="Google Shape;113;p24"/>
          <p:cNvSpPr txBox="1"/>
          <p:nvPr>
            <p:ph idx="12" type="sldNum"/>
          </p:nvPr>
        </p:nvSpPr>
        <p:spPr>
          <a:xfrm>
            <a:off x="8808308" y="4874657"/>
            <a:ext cx="1872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lack transparent.png" id="114" name="Google Shape;114;p24"/>
          <p:cNvPicPr preferRelativeResize="0"/>
          <p:nvPr/>
        </p:nvPicPr>
        <p:blipFill rotWithShape="1">
          <a:blip r:embed="rId1">
            <a:alphaModFix/>
          </a:blip>
          <a:srcRect b="30" l="0" r="0" t="20"/>
          <a:stretch/>
        </p:blipFill>
        <p:spPr>
          <a:xfrm>
            <a:off x="124442" y="4767080"/>
            <a:ext cx="430283" cy="266574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4"/>
          <p:cNvSpPr txBox="1"/>
          <p:nvPr/>
        </p:nvSpPr>
        <p:spPr>
          <a:xfrm>
            <a:off x="581894" y="4876799"/>
            <a:ext cx="15000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Verdana"/>
              <a:buNone/>
            </a:pPr>
            <a:r>
              <a:rPr b="0" i="0" lang="en-GB" sz="7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International Astronomical Union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5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Verdana"/>
              <a:buNone/>
              <a:defRPr b="0" i="0" sz="33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Verdana"/>
              <a:buNone/>
              <a:defRPr b="0" i="0" sz="33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Verdana"/>
              <a:buNone/>
              <a:defRPr b="0" i="0" sz="33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Verdana"/>
              <a:buNone/>
              <a:defRPr b="0" i="0" sz="33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Verdana"/>
              <a:buNone/>
              <a:defRPr b="0" i="0" sz="33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Verdana"/>
              <a:buNone/>
              <a:defRPr b="0" i="0" sz="33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Verdana"/>
              <a:buNone/>
              <a:defRPr b="0" i="0" sz="33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Verdana"/>
              <a:buNone/>
              <a:defRPr b="0" i="0" sz="33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Verdana"/>
              <a:buNone/>
              <a:defRPr b="0" i="0" sz="33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172" name="Google Shape;172;p3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361950" lvl="1" marL="9144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-361950" lvl="2" marL="13716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-361950" lvl="3" marL="18288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-361950" lvl="4" marL="22860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-361950" lvl="5" marL="2743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-361950" lvl="6" marL="32004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-361950" lvl="7" marL="36576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-361950" lvl="8" marL="41148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173" name="Google Shape;173;p35"/>
          <p:cNvSpPr txBox="1"/>
          <p:nvPr>
            <p:ph idx="12" type="sldNum"/>
          </p:nvPr>
        </p:nvSpPr>
        <p:spPr>
          <a:xfrm>
            <a:off x="8808308" y="4874657"/>
            <a:ext cx="187102" cy="17335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  <a:defRPr b="0" i="0" sz="700" u="none" cap="none" strike="noStrike">
                <a:solidFill>
                  <a:srgbClr val="757575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lack transparent.png" id="174" name="Google Shape;174;p35"/>
          <p:cNvPicPr preferRelativeResize="0"/>
          <p:nvPr/>
        </p:nvPicPr>
        <p:blipFill rotWithShape="1">
          <a:blip r:embed="rId1">
            <a:alphaModFix/>
          </a:blip>
          <a:srcRect b="24" l="0" r="0" t="24"/>
          <a:stretch/>
        </p:blipFill>
        <p:spPr>
          <a:xfrm>
            <a:off x="124442" y="4767080"/>
            <a:ext cx="430283" cy="266574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35"/>
          <p:cNvSpPr txBox="1"/>
          <p:nvPr/>
        </p:nvSpPr>
        <p:spPr>
          <a:xfrm>
            <a:off x="581894" y="4876799"/>
            <a:ext cx="1499766" cy="17335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Verdana"/>
              <a:buNone/>
            </a:pPr>
            <a:r>
              <a:rPr b="0" i="0" lang="en-GB" sz="7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International Astronomical Union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Relationship Id="rId4" Type="http://schemas.openxmlformats.org/officeDocument/2006/relationships/image" Target="../media/image25.jpg"/><Relationship Id="rId5" Type="http://schemas.openxmlformats.org/officeDocument/2006/relationships/image" Target="../media/image10.jpg"/><Relationship Id="rId6" Type="http://schemas.openxmlformats.org/officeDocument/2006/relationships/image" Target="../media/image9.jpg"/><Relationship Id="rId7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Relationship Id="rId4" Type="http://schemas.openxmlformats.org/officeDocument/2006/relationships/image" Target="../media/image15.png"/><Relationship Id="rId5" Type="http://schemas.openxmlformats.org/officeDocument/2006/relationships/image" Target="../media/image21.png"/><Relationship Id="rId6" Type="http://schemas.openxmlformats.org/officeDocument/2006/relationships/image" Target="../media/image42.png"/><Relationship Id="rId7" Type="http://schemas.openxmlformats.org/officeDocument/2006/relationships/image" Target="../media/image19.png"/><Relationship Id="rId8" Type="http://schemas.openxmlformats.org/officeDocument/2006/relationships/image" Target="../media/image2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jpg"/><Relationship Id="rId4" Type="http://schemas.openxmlformats.org/officeDocument/2006/relationships/image" Target="../media/image16.png"/><Relationship Id="rId5" Type="http://schemas.openxmlformats.org/officeDocument/2006/relationships/image" Target="../media/image27.png"/><Relationship Id="rId6" Type="http://schemas.openxmlformats.org/officeDocument/2006/relationships/image" Target="../media/image2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jpg"/><Relationship Id="rId4" Type="http://schemas.openxmlformats.org/officeDocument/2006/relationships/image" Target="../media/image20.jpg"/><Relationship Id="rId11" Type="http://schemas.openxmlformats.org/officeDocument/2006/relationships/image" Target="../media/image37.jpg"/><Relationship Id="rId10" Type="http://schemas.openxmlformats.org/officeDocument/2006/relationships/image" Target="../media/image38.jpg"/><Relationship Id="rId9" Type="http://schemas.openxmlformats.org/officeDocument/2006/relationships/image" Target="../media/image26.jpg"/><Relationship Id="rId5" Type="http://schemas.openxmlformats.org/officeDocument/2006/relationships/image" Target="../media/image22.jpg"/><Relationship Id="rId6" Type="http://schemas.openxmlformats.org/officeDocument/2006/relationships/image" Target="../media/image14.jpg"/><Relationship Id="rId7" Type="http://schemas.openxmlformats.org/officeDocument/2006/relationships/image" Target="../media/image17.jpg"/><Relationship Id="rId8" Type="http://schemas.openxmlformats.org/officeDocument/2006/relationships/image" Target="../media/image3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6.png"/><Relationship Id="rId4" Type="http://schemas.openxmlformats.org/officeDocument/2006/relationships/image" Target="../media/image31.png"/><Relationship Id="rId5" Type="http://schemas.openxmlformats.org/officeDocument/2006/relationships/image" Target="../media/image67.png"/><Relationship Id="rId6" Type="http://schemas.openxmlformats.org/officeDocument/2006/relationships/image" Target="../media/image43.png"/><Relationship Id="rId7" Type="http://schemas.openxmlformats.org/officeDocument/2006/relationships/image" Target="../media/image40.png"/><Relationship Id="rId8" Type="http://schemas.openxmlformats.org/officeDocument/2006/relationships/image" Target="../media/image3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2.png"/><Relationship Id="rId4" Type="http://schemas.openxmlformats.org/officeDocument/2006/relationships/image" Target="../media/image30.png"/><Relationship Id="rId5" Type="http://schemas.openxmlformats.org/officeDocument/2006/relationships/image" Target="../media/image29.png"/><Relationship Id="rId6" Type="http://schemas.openxmlformats.org/officeDocument/2006/relationships/image" Target="../media/image34.png"/><Relationship Id="rId7" Type="http://schemas.openxmlformats.org/officeDocument/2006/relationships/image" Target="../media/image10.jpg"/><Relationship Id="rId8" Type="http://schemas.openxmlformats.org/officeDocument/2006/relationships/image" Target="../media/image4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5.png"/><Relationship Id="rId4" Type="http://schemas.openxmlformats.org/officeDocument/2006/relationships/image" Target="../media/image47.png"/></Relationships>
</file>

<file path=ppt/slides/_rels/slide9.xml.rels><?xml version="1.0" encoding="UTF-8" standalone="yes"?><Relationships xmlns="http://schemas.openxmlformats.org/package/2006/relationships"><Relationship Id="rId11" Type="http://schemas.openxmlformats.org/officeDocument/2006/relationships/image" Target="../media/image52.png"/><Relationship Id="rId10" Type="http://schemas.openxmlformats.org/officeDocument/2006/relationships/image" Target="../media/image46.jpg"/><Relationship Id="rId13" Type="http://schemas.openxmlformats.org/officeDocument/2006/relationships/image" Target="../media/image50.png"/><Relationship Id="rId12" Type="http://schemas.openxmlformats.org/officeDocument/2006/relationships/image" Target="../media/image64.jpg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3.jpg"/><Relationship Id="rId4" Type="http://schemas.openxmlformats.org/officeDocument/2006/relationships/image" Target="../media/image48.jpg"/><Relationship Id="rId9" Type="http://schemas.openxmlformats.org/officeDocument/2006/relationships/image" Target="../media/image56.jpg"/><Relationship Id="rId15" Type="http://schemas.openxmlformats.org/officeDocument/2006/relationships/image" Target="../media/image73.png"/><Relationship Id="rId14" Type="http://schemas.openxmlformats.org/officeDocument/2006/relationships/image" Target="../media/image60.png"/><Relationship Id="rId5" Type="http://schemas.openxmlformats.org/officeDocument/2006/relationships/image" Target="../media/image49.jpg"/><Relationship Id="rId6" Type="http://schemas.openxmlformats.org/officeDocument/2006/relationships/image" Target="../media/image45.jpg"/><Relationship Id="rId7" Type="http://schemas.openxmlformats.org/officeDocument/2006/relationships/image" Target="../media/image51.jpg"/><Relationship Id="rId8" Type="http://schemas.openxmlformats.org/officeDocument/2006/relationships/image" Target="../media/image44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4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Relationship Id="rId5" Type="http://schemas.openxmlformats.org/officeDocument/2006/relationships/image" Target="../media/image59.png"/><Relationship Id="rId6" Type="http://schemas.openxmlformats.org/officeDocument/2006/relationships/image" Target="../media/image66.png"/><Relationship Id="rId7" Type="http://schemas.openxmlformats.org/officeDocument/2006/relationships/image" Target="../media/image61.png"/><Relationship Id="rId8" Type="http://schemas.openxmlformats.org/officeDocument/2006/relationships/image" Target="../media/image5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8.png"/><Relationship Id="rId4" Type="http://schemas.openxmlformats.org/officeDocument/2006/relationships/image" Target="../media/image8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3.png"/></Relationships>
</file>

<file path=ppt/slides/_rels/slide13.xml.rels><?xml version="1.0" encoding="UTF-8" standalone="yes"?><Relationships xmlns="http://schemas.openxmlformats.org/package/2006/relationships"><Relationship Id="rId11" Type="http://schemas.openxmlformats.org/officeDocument/2006/relationships/image" Target="../media/image72.png"/><Relationship Id="rId10" Type="http://schemas.openxmlformats.org/officeDocument/2006/relationships/image" Target="../media/image75.png"/><Relationship Id="rId13" Type="http://schemas.openxmlformats.org/officeDocument/2006/relationships/image" Target="../media/image76.jpg"/><Relationship Id="rId12" Type="http://schemas.openxmlformats.org/officeDocument/2006/relationships/image" Target="../media/image69.png"/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4.jpg"/><Relationship Id="rId4" Type="http://schemas.openxmlformats.org/officeDocument/2006/relationships/image" Target="../media/image82.jpg"/><Relationship Id="rId9" Type="http://schemas.openxmlformats.org/officeDocument/2006/relationships/image" Target="../media/image77.png"/><Relationship Id="rId15" Type="http://schemas.openxmlformats.org/officeDocument/2006/relationships/image" Target="../media/image68.png"/><Relationship Id="rId14" Type="http://schemas.openxmlformats.org/officeDocument/2006/relationships/image" Target="../media/image74.png"/><Relationship Id="rId16" Type="http://schemas.openxmlformats.org/officeDocument/2006/relationships/image" Target="../media/image71.png"/><Relationship Id="rId5" Type="http://schemas.openxmlformats.org/officeDocument/2006/relationships/image" Target="../media/image65.jpg"/><Relationship Id="rId6" Type="http://schemas.openxmlformats.org/officeDocument/2006/relationships/image" Target="../media/image70.png"/><Relationship Id="rId7" Type="http://schemas.openxmlformats.org/officeDocument/2006/relationships/image" Target="../media/image62.jpg"/><Relationship Id="rId8" Type="http://schemas.openxmlformats.org/officeDocument/2006/relationships/image" Target="../media/image80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icture 4" id="226" name="Google Shape;226;p45"/>
          <p:cNvPicPr preferRelativeResize="0"/>
          <p:nvPr/>
        </p:nvPicPr>
        <p:blipFill rotWithShape="1">
          <a:blip r:embed="rId3">
            <a:alphaModFix/>
          </a:blip>
          <a:srcRect b="1968" l="0" r="0" t="13207"/>
          <a:stretch/>
        </p:blipFill>
        <p:spPr>
          <a:xfrm>
            <a:off x="0" y="-9524"/>
            <a:ext cx="9144000" cy="5162549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45"/>
          <p:cNvSpPr txBox="1"/>
          <p:nvPr>
            <p:ph idx="4294967295" type="ctrTitle"/>
          </p:nvPr>
        </p:nvSpPr>
        <p:spPr>
          <a:xfrm>
            <a:off x="0" y="94825"/>
            <a:ext cx="9067500" cy="969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00" lIns="91400" spcFirstLastPara="1" rIns="91400" wrap="square" tIns="914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3000">
                <a:solidFill>
                  <a:schemeClr val="lt1"/>
                </a:solidFill>
              </a:rPr>
              <a:t>Astronomy for a Better World!</a:t>
            </a:r>
            <a:endParaRPr b="1" sz="3000">
              <a:solidFill>
                <a:schemeClr val="lt1"/>
              </a:solidFill>
            </a:endParaRPr>
          </a:p>
        </p:txBody>
      </p:sp>
      <p:sp>
        <p:nvSpPr>
          <p:cNvPr id="228" name="Google Shape;228;p45"/>
          <p:cNvSpPr txBox="1"/>
          <p:nvPr>
            <p:ph idx="4294967295" type="ctrTitle"/>
          </p:nvPr>
        </p:nvSpPr>
        <p:spPr>
          <a:xfrm>
            <a:off x="0" y="3246525"/>
            <a:ext cx="9144000" cy="1291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00" lIns="91400" spcFirstLastPara="1" rIns="91400" wrap="square" tIns="91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30"/>
              <a:buFont typeface="Verdana"/>
              <a:buNone/>
            </a:pPr>
            <a:r>
              <a:rPr b="1" lang="en-GB" sz="1600">
                <a:solidFill>
                  <a:srgbClr val="FFFFFF"/>
                </a:solidFill>
              </a:rPr>
              <a:t>Dr Charles Takalana &amp; </a:t>
            </a:r>
            <a:r>
              <a:rPr b="1" i="0" lang="en-GB" sz="1600" u="none" cap="none" strike="noStrike">
                <a:solidFill>
                  <a:srgbClr val="FFFFFF"/>
                </a:solidFill>
              </a:rPr>
              <a:t>Dr Joyful Mdhluli</a:t>
            </a:r>
            <a:endParaRPr b="1" i="0" sz="1600" u="none" cap="none" strike="noStrike">
              <a:solidFill>
                <a:srgbClr val="FFFFFF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30"/>
              <a:buFont typeface="Verdana"/>
              <a:buNone/>
            </a:pPr>
            <a:r>
              <a:rPr b="1" i="0" lang="en-GB" sz="1400" u="none" cap="none" strike="noStrike">
                <a:solidFill>
                  <a:srgbClr val="FFFFFF"/>
                </a:solidFill>
              </a:rPr>
              <a:t>IAU-Office of Astronomy f</a:t>
            </a:r>
            <a:r>
              <a:rPr b="1" lang="en-GB" sz="1400">
                <a:solidFill>
                  <a:srgbClr val="FFFFFF"/>
                </a:solidFill>
              </a:rPr>
              <a:t>or </a:t>
            </a:r>
            <a:r>
              <a:rPr b="1" i="0" lang="en-GB" sz="1400" u="none" cap="none" strike="noStrike">
                <a:solidFill>
                  <a:srgbClr val="FFFFFF"/>
                </a:solidFill>
              </a:rPr>
              <a:t>Development</a:t>
            </a:r>
            <a:endParaRPr b="1" sz="1400">
              <a:solidFill>
                <a:srgbClr val="FFFFFF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30"/>
              <a:buFont typeface="Verdana"/>
              <a:buNone/>
            </a:pPr>
            <a:r>
              <a:rPr b="1" lang="en-GB" sz="1400">
                <a:solidFill>
                  <a:srgbClr val="FFFFFF"/>
                </a:solidFill>
              </a:rPr>
              <a:t>HEASA 2026 (29 Sep - 02 Oct 2026)</a:t>
            </a:r>
            <a:endParaRPr b="1" i="0" sz="1400" u="none" cap="none" strike="noStrike">
              <a:solidFill>
                <a:srgbClr val="FFFFFF"/>
              </a:solidFill>
            </a:endParaRPr>
          </a:p>
        </p:txBody>
      </p:sp>
      <p:sp>
        <p:nvSpPr>
          <p:cNvPr id="229" name="Google Shape;229;p45"/>
          <p:cNvSpPr/>
          <p:nvPr/>
        </p:nvSpPr>
        <p:spPr>
          <a:xfrm>
            <a:off x="0" y="4538025"/>
            <a:ext cx="5103225" cy="610875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30" name="Google Shape;230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2" y="4550241"/>
            <a:ext cx="1570759" cy="5863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AU logo | IAU" id="231" name="Google Shape;231;p4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335075" y="4585664"/>
            <a:ext cx="825996" cy="5117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45"/>
          <p:cNvPicPr preferRelativeResize="0"/>
          <p:nvPr/>
        </p:nvPicPr>
        <p:blipFill rotWithShape="1">
          <a:blip r:embed="rId6">
            <a:alphaModFix/>
          </a:blip>
          <a:srcRect b="29569" l="0" r="0" t="29327"/>
          <a:stretch/>
        </p:blipFill>
        <p:spPr>
          <a:xfrm>
            <a:off x="1726824" y="4543087"/>
            <a:ext cx="1452186" cy="596884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45"/>
          <p:cNvSpPr txBox="1"/>
          <p:nvPr/>
        </p:nvSpPr>
        <p:spPr>
          <a:xfrm>
            <a:off x="7788413" y="4887525"/>
            <a:ext cx="20097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Verdana"/>
              <a:buNone/>
            </a:pPr>
            <a:r>
              <a:rPr b="0" i="0" lang="en-GB" sz="5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Credit: ESO/José Francisco Salgado</a:t>
            </a:r>
            <a:endParaRPr b="0" i="0" sz="9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4" name="Google Shape;234;p4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255913" y="4419759"/>
            <a:ext cx="847350" cy="847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p46"/>
          <p:cNvPicPr preferRelativeResize="0"/>
          <p:nvPr/>
        </p:nvPicPr>
        <p:blipFill rotWithShape="1">
          <a:blip r:embed="rId3">
            <a:alphaModFix/>
          </a:blip>
          <a:srcRect b="-12246" l="-4866" r="0" t="0"/>
          <a:stretch/>
        </p:blipFill>
        <p:spPr>
          <a:xfrm>
            <a:off x="6962500" y="3524325"/>
            <a:ext cx="2181499" cy="1948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4572000" y="-12"/>
            <a:ext cx="9143999" cy="51435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92825" y="3524325"/>
            <a:ext cx="1729150" cy="172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4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80375" y="0"/>
            <a:ext cx="3763625" cy="181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4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392835" y="1817500"/>
            <a:ext cx="3751165" cy="194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4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928205" y="3194650"/>
            <a:ext cx="3464620" cy="1948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47"/>
          <p:cNvSpPr/>
          <p:nvPr/>
        </p:nvSpPr>
        <p:spPr>
          <a:xfrm>
            <a:off x="0" y="0"/>
            <a:ext cx="6638967" cy="5143500"/>
          </a:xfrm>
          <a:custGeom>
            <a:rect b="b" l="l" r="r" t="t"/>
            <a:pathLst>
              <a:path extrusionOk="0" h="10287000" w="13277934">
                <a:moveTo>
                  <a:pt x="0" y="0"/>
                </a:moveTo>
                <a:lnTo>
                  <a:pt x="13277934" y="0"/>
                </a:lnTo>
                <a:lnTo>
                  <a:pt x="132779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26700" l="-8600" r="-7150" t="-22710"/>
            </a:stretch>
          </a:blip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4" name="Google Shape;254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38975" y="0"/>
            <a:ext cx="2505025" cy="17451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38975" y="1735713"/>
            <a:ext cx="2505024" cy="1672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38975" y="3509749"/>
            <a:ext cx="2505025" cy="14045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8"/>
          <p:cNvSpPr txBox="1"/>
          <p:nvPr>
            <p:ph idx="12" type="sldNum"/>
          </p:nvPr>
        </p:nvSpPr>
        <p:spPr>
          <a:xfrm>
            <a:off x="8862807" y="4874657"/>
            <a:ext cx="1326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descr="Picture 4" id="262" name="Google Shape;262;p48"/>
          <p:cNvPicPr preferRelativeResize="0"/>
          <p:nvPr/>
        </p:nvPicPr>
        <p:blipFill rotWithShape="1">
          <a:blip r:embed="rId3">
            <a:alphaModFix/>
          </a:blip>
          <a:srcRect b="28896" l="0" r="0" t="13850"/>
          <a:stretch/>
        </p:blipFill>
        <p:spPr>
          <a:xfrm>
            <a:off x="-1" y="896558"/>
            <a:ext cx="9144000" cy="3484657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48"/>
          <p:cNvSpPr/>
          <p:nvPr/>
        </p:nvSpPr>
        <p:spPr>
          <a:xfrm>
            <a:off x="-3810" y="906275"/>
            <a:ext cx="9151800" cy="3465300"/>
          </a:xfrm>
          <a:prstGeom prst="rect">
            <a:avLst/>
          </a:prstGeom>
          <a:solidFill>
            <a:srgbClr val="263A5C">
              <a:alpha val="48240"/>
            </a:srgbClr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1464"/>
              </a:buClr>
              <a:buSzPts val="1400"/>
              <a:buFont typeface="Verdana"/>
              <a:buNone/>
            </a:pPr>
            <a:r>
              <a:t/>
            </a:r>
            <a:endParaRPr b="0" i="0" sz="1400" u="none" cap="none" strike="noStrike">
              <a:solidFill>
                <a:srgbClr val="1B1464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64" name="Google Shape;264;p48"/>
          <p:cNvSpPr txBox="1"/>
          <p:nvPr/>
        </p:nvSpPr>
        <p:spPr>
          <a:xfrm>
            <a:off x="626164" y="1778696"/>
            <a:ext cx="2976000" cy="14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100"/>
              <a:buFont typeface="Verdana"/>
              <a:buNone/>
            </a:pPr>
            <a:r>
              <a:rPr b="1" i="0" lang="en-GB" sz="41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IAU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Verdana"/>
              <a:buNone/>
            </a:pPr>
            <a:r>
              <a:rPr b="0" i="0" lang="en-GB" sz="21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International 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Verdana"/>
              <a:buNone/>
            </a:pPr>
            <a:r>
              <a:rPr b="0" i="0" lang="en-GB" sz="21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Astronomical Union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48"/>
          <p:cNvSpPr txBox="1"/>
          <p:nvPr/>
        </p:nvSpPr>
        <p:spPr>
          <a:xfrm>
            <a:off x="6356216" y="4823374"/>
            <a:ext cx="2424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DB2E0"/>
              </a:buClr>
              <a:buSzPts val="600"/>
              <a:buFont typeface="Verdana"/>
              <a:buNone/>
            </a:pPr>
            <a:r>
              <a:rPr b="0" i="0" lang="en-GB" sz="600" u="none" cap="none" strike="noStrike">
                <a:solidFill>
                  <a:srgbClr val="9DB2E0"/>
                </a:solidFill>
                <a:latin typeface="Verdana"/>
                <a:ea typeface="Verdana"/>
                <a:cs typeface="Verdana"/>
                <a:sym typeface="Verdana"/>
              </a:rPr>
              <a:t>Background image credit: ESO/</a:t>
            </a:r>
            <a:br>
              <a:rPr b="0" i="0" lang="en-GB" sz="600" u="none" cap="none" strike="noStrike">
                <a:solidFill>
                  <a:srgbClr val="9DB2E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GB" sz="600" u="none" cap="none" strike="noStrike">
                <a:solidFill>
                  <a:srgbClr val="9DB2E0"/>
                </a:solidFill>
                <a:latin typeface="Verdana"/>
                <a:ea typeface="Verdana"/>
                <a:cs typeface="Verdana"/>
                <a:sym typeface="Verdana"/>
              </a:rPr>
              <a:t>?’;losé Francisco Salgado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48"/>
          <p:cNvSpPr txBox="1"/>
          <p:nvPr/>
        </p:nvSpPr>
        <p:spPr>
          <a:xfrm>
            <a:off x="263250" y="299592"/>
            <a:ext cx="50235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96DAD"/>
              </a:buClr>
              <a:buSzPts val="1800"/>
              <a:buFont typeface="Verdana"/>
              <a:buNone/>
            </a:pPr>
            <a:r>
              <a:rPr b="1" i="0" lang="en-GB" sz="1800" u="none" cap="none" strike="noStrike">
                <a:solidFill>
                  <a:srgbClr val="496DAD"/>
                </a:solidFill>
                <a:latin typeface="Verdana"/>
                <a:ea typeface="Verdana"/>
                <a:cs typeface="Verdana"/>
                <a:sym typeface="Verdana"/>
              </a:rPr>
              <a:t>Over 100 years of scientific excellence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67" name="Google Shape;267;p48"/>
          <p:cNvCxnSpPr/>
          <p:nvPr/>
        </p:nvCxnSpPr>
        <p:spPr>
          <a:xfrm>
            <a:off x="-6334" y="689606"/>
            <a:ext cx="2104800" cy="0"/>
          </a:xfrm>
          <a:prstGeom prst="straightConnector1">
            <a:avLst/>
          </a:prstGeom>
          <a:noFill/>
          <a:ln cap="flat" cmpd="sng" w="28575">
            <a:solidFill>
              <a:srgbClr val="496DAD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68" name="Google Shape;268;p48"/>
          <p:cNvSpPr txBox="1"/>
          <p:nvPr/>
        </p:nvSpPr>
        <p:spPr>
          <a:xfrm>
            <a:off x="4257094" y="1765837"/>
            <a:ext cx="42720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Verdana"/>
              <a:buNone/>
            </a:pPr>
            <a:r>
              <a:rPr b="0" i="0" lang="en-GB" sz="17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To promote and safeguard the science of astronomy in all its aspects including research, communication, education and development through international cooperation</a:t>
            </a:r>
            <a:r>
              <a:rPr b="1" i="0" lang="en-GB" sz="1500" u="none" cap="none" strike="noStrike">
                <a:solidFill>
                  <a:srgbClr val="27358F"/>
                </a:solidFill>
                <a:latin typeface="Verdana"/>
                <a:ea typeface="Verdana"/>
                <a:cs typeface="Verdana"/>
                <a:sym typeface="Verdana"/>
              </a:rPr>
              <a:t> 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49"/>
          <p:cNvSpPr/>
          <p:nvPr/>
        </p:nvSpPr>
        <p:spPr>
          <a:xfrm>
            <a:off x="-9192" y="4063370"/>
            <a:ext cx="5573700" cy="612600"/>
          </a:xfrm>
          <a:prstGeom prst="rect">
            <a:avLst/>
          </a:prstGeom>
          <a:solidFill>
            <a:srgbClr val="F9F5F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Verdana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4" name="Google Shape;274;p49"/>
          <p:cNvSpPr/>
          <p:nvPr/>
        </p:nvSpPr>
        <p:spPr>
          <a:xfrm>
            <a:off x="-9192" y="2477363"/>
            <a:ext cx="5573700" cy="624600"/>
          </a:xfrm>
          <a:prstGeom prst="rect">
            <a:avLst/>
          </a:prstGeom>
          <a:solidFill>
            <a:srgbClr val="F9F5F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Verdana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5" name="Google Shape;275;p49"/>
          <p:cNvSpPr/>
          <p:nvPr/>
        </p:nvSpPr>
        <p:spPr>
          <a:xfrm>
            <a:off x="-9192" y="3239443"/>
            <a:ext cx="5573700" cy="691800"/>
          </a:xfrm>
          <a:prstGeom prst="rect">
            <a:avLst/>
          </a:prstGeom>
          <a:solidFill>
            <a:srgbClr val="DEE9F9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Verdana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6" name="Google Shape;276;p49"/>
          <p:cNvSpPr/>
          <p:nvPr/>
        </p:nvSpPr>
        <p:spPr>
          <a:xfrm>
            <a:off x="-9192" y="1746088"/>
            <a:ext cx="5573700" cy="612600"/>
          </a:xfrm>
          <a:prstGeom prst="rect">
            <a:avLst/>
          </a:prstGeom>
          <a:solidFill>
            <a:srgbClr val="DEE9F9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Verdana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7" name="Google Shape;277;p49"/>
          <p:cNvSpPr/>
          <p:nvPr/>
        </p:nvSpPr>
        <p:spPr>
          <a:xfrm>
            <a:off x="-9192" y="866954"/>
            <a:ext cx="5573700" cy="758400"/>
          </a:xfrm>
          <a:prstGeom prst="rect">
            <a:avLst/>
          </a:prstGeom>
          <a:solidFill>
            <a:srgbClr val="F9F5F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Verdana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8" name="Google Shape;278;p49"/>
          <p:cNvSpPr txBox="1"/>
          <p:nvPr>
            <p:ph idx="12" type="sldNum"/>
          </p:nvPr>
        </p:nvSpPr>
        <p:spPr>
          <a:xfrm>
            <a:off x="8863356" y="4876799"/>
            <a:ext cx="1326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79" name="Google Shape;279;p49"/>
          <p:cNvSpPr txBox="1"/>
          <p:nvPr/>
        </p:nvSpPr>
        <p:spPr>
          <a:xfrm>
            <a:off x="868550" y="968861"/>
            <a:ext cx="4602600" cy="5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358F"/>
              </a:buClr>
              <a:buSzPts val="1100"/>
              <a:buFont typeface="Verdana"/>
              <a:buNone/>
            </a:pPr>
            <a:r>
              <a:rPr b="0" i="0" lang="en-GB" sz="1100" u="none" cap="none" strike="noStrike">
                <a:solidFill>
                  <a:srgbClr val="27358F"/>
                </a:solidFill>
                <a:latin typeface="Verdana"/>
                <a:ea typeface="Verdana"/>
                <a:cs typeface="Verdana"/>
                <a:sym typeface="Verdana"/>
              </a:rPr>
              <a:t>The IAU leads the worldwide </a:t>
            </a:r>
            <a:r>
              <a:rPr b="1" i="0" lang="en-GB" sz="1100" u="none" cap="none" strike="noStrike">
                <a:solidFill>
                  <a:srgbClr val="27358F"/>
                </a:solidFill>
                <a:latin typeface="Verdana"/>
                <a:ea typeface="Verdana"/>
                <a:cs typeface="Verdana"/>
                <a:sym typeface="Verdana"/>
              </a:rPr>
              <a:t>coordination of astronomy and the fostering of communication and dissemination</a:t>
            </a:r>
            <a:r>
              <a:rPr b="0" i="0" lang="en-GB" sz="1100" u="none" cap="none" strike="noStrike">
                <a:solidFill>
                  <a:srgbClr val="27358F"/>
                </a:solidFill>
                <a:latin typeface="Verdana"/>
                <a:ea typeface="Verdana"/>
                <a:cs typeface="Verdana"/>
                <a:sym typeface="Verdana"/>
              </a:rPr>
              <a:t> of astronomical knowledge among professional astronomers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49"/>
          <p:cNvSpPr txBox="1"/>
          <p:nvPr/>
        </p:nvSpPr>
        <p:spPr>
          <a:xfrm>
            <a:off x="263250" y="299592"/>
            <a:ext cx="39327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96DAD"/>
              </a:buClr>
              <a:buSzPts val="1800"/>
              <a:buFont typeface="Verdana"/>
              <a:buNone/>
            </a:pPr>
            <a:r>
              <a:rPr b="1" i="0" lang="en-GB" sz="1800" u="none" cap="none" strike="noStrike">
                <a:solidFill>
                  <a:srgbClr val="496DAD"/>
                </a:solidFill>
                <a:latin typeface="Verdana"/>
                <a:ea typeface="Verdana"/>
                <a:cs typeface="Verdana"/>
                <a:sym typeface="Verdana"/>
              </a:rPr>
              <a:t>IAU Strategic Plan 2020-2030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49"/>
          <p:cNvSpPr txBox="1"/>
          <p:nvPr/>
        </p:nvSpPr>
        <p:spPr>
          <a:xfrm>
            <a:off x="874315" y="1856234"/>
            <a:ext cx="4459800" cy="4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358F"/>
              </a:buClr>
              <a:buSzPts val="1100"/>
              <a:buFont typeface="Verdana"/>
              <a:buNone/>
            </a:pPr>
            <a:r>
              <a:rPr b="0" i="0" lang="en-GB" sz="1100" u="none" cap="none" strike="noStrike">
                <a:solidFill>
                  <a:srgbClr val="27358F"/>
                </a:solidFill>
                <a:latin typeface="Verdana"/>
                <a:ea typeface="Verdana"/>
                <a:cs typeface="Verdana"/>
                <a:sym typeface="Verdana"/>
              </a:rPr>
              <a:t>The IAU promotes the </a:t>
            </a:r>
            <a:r>
              <a:rPr b="1" i="0" lang="en-GB" sz="1100" u="none" cap="none" strike="noStrike">
                <a:solidFill>
                  <a:srgbClr val="27358F"/>
                </a:solidFill>
                <a:latin typeface="Verdana"/>
                <a:ea typeface="Verdana"/>
                <a:cs typeface="Verdana"/>
                <a:sym typeface="Verdana"/>
              </a:rPr>
              <a:t>inclusive advancement</a:t>
            </a:r>
            <a:r>
              <a:rPr b="0" i="0" lang="en-GB" sz="1100" u="none" cap="none" strike="noStrike">
                <a:solidFill>
                  <a:srgbClr val="27358F"/>
                </a:solidFill>
                <a:latin typeface="Verdana"/>
                <a:ea typeface="Verdana"/>
                <a:cs typeface="Verdana"/>
                <a:sym typeface="Verdana"/>
              </a:rPr>
              <a:t> of the field of astronomy in every country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49"/>
          <p:cNvSpPr txBox="1"/>
          <p:nvPr/>
        </p:nvSpPr>
        <p:spPr>
          <a:xfrm>
            <a:off x="867022" y="2596969"/>
            <a:ext cx="4211700" cy="4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358F"/>
              </a:buClr>
              <a:buSzPts val="1100"/>
              <a:buFont typeface="Verdana"/>
              <a:buNone/>
            </a:pPr>
            <a:r>
              <a:rPr b="0" i="0" lang="en-GB" sz="1100" u="none" cap="none" strike="noStrike">
                <a:solidFill>
                  <a:srgbClr val="27358F"/>
                </a:solidFill>
                <a:latin typeface="Verdana"/>
                <a:ea typeface="Verdana"/>
                <a:cs typeface="Verdana"/>
                <a:sym typeface="Verdana"/>
              </a:rPr>
              <a:t>The IAU promotes the use of </a:t>
            </a:r>
            <a:r>
              <a:rPr b="1" i="0" lang="en-GB" sz="1100" u="none" cap="none" strike="noStrike">
                <a:solidFill>
                  <a:srgbClr val="27358F"/>
                </a:solidFill>
                <a:latin typeface="Verdana"/>
                <a:ea typeface="Verdana"/>
                <a:cs typeface="Verdana"/>
                <a:sym typeface="Verdana"/>
              </a:rPr>
              <a:t>astronomy as a tool for development</a:t>
            </a:r>
            <a:r>
              <a:rPr b="0" i="0" lang="en-GB" sz="1100" u="none" cap="none" strike="noStrike">
                <a:solidFill>
                  <a:srgbClr val="27358F"/>
                </a:solidFill>
                <a:latin typeface="Verdana"/>
                <a:ea typeface="Verdana"/>
                <a:cs typeface="Verdana"/>
                <a:sym typeface="Verdana"/>
              </a:rPr>
              <a:t> in every country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49"/>
          <p:cNvSpPr txBox="1"/>
          <p:nvPr/>
        </p:nvSpPr>
        <p:spPr>
          <a:xfrm>
            <a:off x="884560" y="3308168"/>
            <a:ext cx="4684800" cy="5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358F"/>
              </a:buClr>
              <a:buSzPts val="1100"/>
              <a:buFont typeface="Verdana"/>
              <a:buNone/>
            </a:pPr>
            <a:r>
              <a:rPr b="0" i="0" lang="en-GB" sz="1100" u="none" cap="none" strike="noStrike">
                <a:solidFill>
                  <a:srgbClr val="27358F"/>
                </a:solidFill>
                <a:latin typeface="Verdana"/>
                <a:ea typeface="Verdana"/>
                <a:cs typeface="Verdana"/>
                <a:sym typeface="Verdana"/>
              </a:rPr>
              <a:t>The IAU </a:t>
            </a:r>
            <a:r>
              <a:rPr b="1" i="0" lang="en-GB" sz="1100" u="none" cap="none" strike="noStrike">
                <a:solidFill>
                  <a:srgbClr val="27358F"/>
                </a:solidFill>
                <a:latin typeface="Verdana"/>
                <a:ea typeface="Verdana"/>
                <a:cs typeface="Verdana"/>
                <a:sym typeface="Verdana"/>
              </a:rPr>
              <a:t>engages the public</a:t>
            </a:r>
            <a:r>
              <a:rPr b="0" i="0" lang="en-GB" sz="1100" u="none" cap="none" strike="noStrike">
                <a:solidFill>
                  <a:srgbClr val="27358F"/>
                </a:solidFill>
                <a:latin typeface="Verdana"/>
                <a:ea typeface="Verdana"/>
                <a:cs typeface="Verdana"/>
                <a:sym typeface="Verdana"/>
              </a:rPr>
              <a:t> in astronomy through access to astronomical information and communication of the science of astronomy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49"/>
          <p:cNvSpPr txBox="1"/>
          <p:nvPr/>
        </p:nvSpPr>
        <p:spPr>
          <a:xfrm>
            <a:off x="873125" y="4170098"/>
            <a:ext cx="4301100" cy="4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358F"/>
              </a:buClr>
              <a:buSzPts val="1100"/>
              <a:buFont typeface="Verdana"/>
              <a:buNone/>
            </a:pPr>
            <a:r>
              <a:rPr b="0" i="0" lang="en-GB" sz="1100" u="none" cap="none" strike="noStrike">
                <a:solidFill>
                  <a:srgbClr val="27358F"/>
                </a:solidFill>
                <a:latin typeface="Verdana"/>
                <a:ea typeface="Verdana"/>
                <a:cs typeface="Verdana"/>
                <a:sym typeface="Verdana"/>
              </a:rPr>
              <a:t>The IAU stimulates the use of </a:t>
            </a:r>
            <a:r>
              <a:rPr b="1" i="0" lang="en-GB" sz="1100" u="none" cap="none" strike="noStrike">
                <a:solidFill>
                  <a:srgbClr val="27358F"/>
                </a:solidFill>
                <a:latin typeface="Verdana"/>
                <a:ea typeface="Verdana"/>
                <a:cs typeface="Verdana"/>
                <a:sym typeface="Verdana"/>
              </a:rPr>
              <a:t>astronomy for teaching</a:t>
            </a:r>
            <a:r>
              <a:rPr b="0" i="0" lang="en-GB" sz="1100" u="none" cap="none" strike="noStrike">
                <a:solidFill>
                  <a:srgbClr val="27358F"/>
                </a:solidFill>
                <a:latin typeface="Verdana"/>
                <a:ea typeface="Verdana"/>
                <a:cs typeface="Verdana"/>
                <a:sym typeface="Verdana"/>
              </a:rPr>
              <a:t> and education at school level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5" name="Google Shape;285;p49"/>
          <p:cNvGrpSpPr/>
          <p:nvPr/>
        </p:nvGrpSpPr>
        <p:grpSpPr>
          <a:xfrm>
            <a:off x="5811382" y="1237523"/>
            <a:ext cx="3052423" cy="3018507"/>
            <a:chOff x="0" y="0"/>
            <a:chExt cx="4069898" cy="4024676"/>
          </a:xfrm>
        </p:grpSpPr>
        <p:pic>
          <p:nvPicPr>
            <p:cNvPr descr="E_PRINT_04.jpg" id="286" name="Google Shape;286;p4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713264" y="0"/>
              <a:ext cx="1356634" cy="13566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E_PRINT_08.jpg" id="287" name="Google Shape;287;p4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356632" y="1356631"/>
              <a:ext cx="1356634" cy="13566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E_PRINT_09.jpg" id="288" name="Google Shape;288;p4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2713264" y="1356631"/>
              <a:ext cx="1356634" cy="13566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E_PRINT_01.jpg" id="289" name="Google Shape;289;p4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0" y="0"/>
              <a:ext cx="1356634" cy="13566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E_PRINT_03.jpg" id="290" name="Google Shape;290;p49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356632" y="0"/>
              <a:ext cx="1356634" cy="13566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E_PRINT_05.jpg" id="291" name="Google Shape;291;p49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0" y="1334021"/>
              <a:ext cx="1356634" cy="13566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E_PRINT_10.jpg" id="292" name="Google Shape;292;p49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0" y="2668042"/>
              <a:ext cx="1356634" cy="13566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E_PRINT_13.jpg" id="293" name="Google Shape;293;p49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356632" y="2668042"/>
              <a:ext cx="1356634" cy="13566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E_PRINT_17.jpg" id="294" name="Google Shape;294;p49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2713264" y="2668042"/>
              <a:ext cx="1356634" cy="135663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95" name="Google Shape;295;p49"/>
          <p:cNvSpPr txBox="1"/>
          <p:nvPr/>
        </p:nvSpPr>
        <p:spPr>
          <a:xfrm>
            <a:off x="259967" y="968861"/>
            <a:ext cx="491400" cy="5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96DAD"/>
              </a:buClr>
              <a:buSzPts val="900"/>
              <a:buFont typeface="Verdana"/>
              <a:buNone/>
            </a:pPr>
            <a:r>
              <a:rPr b="1" i="0" lang="en-GB" sz="900" u="none" cap="none" strike="noStrike">
                <a:solidFill>
                  <a:srgbClr val="496DAD"/>
                </a:solidFill>
                <a:latin typeface="Verdana"/>
                <a:ea typeface="Verdana"/>
                <a:cs typeface="Verdana"/>
                <a:sym typeface="Verdana"/>
              </a:rPr>
              <a:t>GOAL</a:t>
            </a:r>
            <a:r>
              <a:rPr b="1" i="0" lang="en-GB" sz="1100" u="none" cap="none" strike="noStrike">
                <a:solidFill>
                  <a:srgbClr val="496DAD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96DAD"/>
              </a:buClr>
              <a:buSzPts val="2100"/>
              <a:buFont typeface="Verdana"/>
              <a:buNone/>
            </a:pPr>
            <a:r>
              <a:rPr b="1" i="0" lang="en-GB" sz="2100" u="none" cap="none" strike="noStrike">
                <a:solidFill>
                  <a:srgbClr val="496DAD"/>
                </a:solidFill>
                <a:latin typeface="Verdana"/>
                <a:ea typeface="Verdana"/>
                <a:cs typeface="Verdana"/>
                <a:sym typeface="Verdana"/>
              </a:rPr>
              <a:t>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49"/>
          <p:cNvSpPr txBox="1"/>
          <p:nvPr/>
        </p:nvSpPr>
        <p:spPr>
          <a:xfrm>
            <a:off x="259967" y="1775272"/>
            <a:ext cx="491400" cy="5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96DAD"/>
              </a:buClr>
              <a:buSzPts val="900"/>
              <a:buFont typeface="Verdana"/>
              <a:buNone/>
            </a:pPr>
            <a:r>
              <a:rPr b="1" i="0" lang="en-GB" sz="900" u="none" cap="none" strike="noStrike">
                <a:solidFill>
                  <a:srgbClr val="496DAD"/>
                </a:solidFill>
                <a:latin typeface="Verdana"/>
                <a:ea typeface="Verdana"/>
                <a:cs typeface="Verdana"/>
                <a:sym typeface="Verdana"/>
              </a:rPr>
              <a:t>GOAL</a:t>
            </a:r>
            <a:r>
              <a:rPr b="1" i="0" lang="en-GB" sz="1100" u="none" cap="none" strike="noStrike">
                <a:solidFill>
                  <a:srgbClr val="496DAD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96DAD"/>
              </a:buClr>
              <a:buSzPts val="2100"/>
              <a:buFont typeface="Verdana"/>
              <a:buNone/>
            </a:pPr>
            <a:r>
              <a:rPr b="1" i="0" lang="en-GB" sz="2100" u="none" cap="none" strike="noStrike">
                <a:solidFill>
                  <a:srgbClr val="496DAD"/>
                </a:solidFill>
                <a:latin typeface="Verdana"/>
                <a:ea typeface="Verdana"/>
                <a:cs typeface="Verdana"/>
                <a:sym typeface="Verdana"/>
              </a:rPr>
              <a:t>2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49"/>
          <p:cNvSpPr txBox="1"/>
          <p:nvPr/>
        </p:nvSpPr>
        <p:spPr>
          <a:xfrm>
            <a:off x="259967" y="2512530"/>
            <a:ext cx="491400" cy="5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96DAD"/>
              </a:buClr>
              <a:buSzPts val="900"/>
              <a:buFont typeface="Verdana"/>
              <a:buNone/>
            </a:pPr>
            <a:r>
              <a:rPr b="1" i="0" lang="en-GB" sz="900" u="none" cap="none" strike="noStrike">
                <a:solidFill>
                  <a:srgbClr val="496DAD"/>
                </a:solidFill>
                <a:latin typeface="Verdana"/>
                <a:ea typeface="Verdana"/>
                <a:cs typeface="Verdana"/>
                <a:sym typeface="Verdana"/>
              </a:rPr>
              <a:t>GOAL</a:t>
            </a:r>
            <a:r>
              <a:rPr b="1" i="0" lang="en-GB" sz="1100" u="none" cap="none" strike="noStrike">
                <a:solidFill>
                  <a:srgbClr val="496DAD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96DAD"/>
              </a:buClr>
              <a:buSzPts val="2100"/>
              <a:buFont typeface="Verdana"/>
              <a:buNone/>
            </a:pPr>
            <a:r>
              <a:rPr b="1" i="0" lang="en-GB" sz="2100" u="none" cap="none" strike="noStrike">
                <a:solidFill>
                  <a:srgbClr val="496DAD"/>
                </a:solidFill>
                <a:latin typeface="Verdana"/>
                <a:ea typeface="Verdana"/>
                <a:cs typeface="Verdana"/>
                <a:sym typeface="Verdana"/>
              </a:rPr>
              <a:t>3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49"/>
          <p:cNvSpPr txBox="1"/>
          <p:nvPr/>
        </p:nvSpPr>
        <p:spPr>
          <a:xfrm>
            <a:off x="259967" y="3308168"/>
            <a:ext cx="491400" cy="5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96DAD"/>
              </a:buClr>
              <a:buSzPts val="900"/>
              <a:buFont typeface="Verdana"/>
              <a:buNone/>
            </a:pPr>
            <a:r>
              <a:rPr b="1" i="0" lang="en-GB" sz="900" u="none" cap="none" strike="noStrike">
                <a:solidFill>
                  <a:srgbClr val="496DAD"/>
                </a:solidFill>
                <a:latin typeface="Verdana"/>
                <a:ea typeface="Verdana"/>
                <a:cs typeface="Verdana"/>
                <a:sym typeface="Verdana"/>
              </a:rPr>
              <a:t>GOAL</a:t>
            </a:r>
            <a:r>
              <a:rPr b="1" i="0" lang="en-GB" sz="1100" u="none" cap="none" strike="noStrike">
                <a:solidFill>
                  <a:srgbClr val="496DAD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96DAD"/>
              </a:buClr>
              <a:buSzPts val="2100"/>
              <a:buFont typeface="Verdana"/>
              <a:buNone/>
            </a:pPr>
            <a:r>
              <a:rPr b="1" i="0" lang="en-GB" sz="2100" u="none" cap="none" strike="noStrike">
                <a:solidFill>
                  <a:srgbClr val="496DAD"/>
                </a:solidFill>
                <a:latin typeface="Verdana"/>
                <a:ea typeface="Verdana"/>
                <a:cs typeface="Verdana"/>
                <a:sym typeface="Verdana"/>
              </a:rPr>
              <a:t>4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49"/>
          <p:cNvSpPr txBox="1"/>
          <p:nvPr/>
        </p:nvSpPr>
        <p:spPr>
          <a:xfrm>
            <a:off x="259967" y="4089136"/>
            <a:ext cx="491400" cy="5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96DAD"/>
              </a:buClr>
              <a:buSzPts val="900"/>
              <a:buFont typeface="Verdana"/>
              <a:buNone/>
            </a:pPr>
            <a:r>
              <a:rPr b="1" i="0" lang="en-GB" sz="900" u="none" cap="none" strike="noStrike">
                <a:solidFill>
                  <a:srgbClr val="496DAD"/>
                </a:solidFill>
                <a:latin typeface="Verdana"/>
                <a:ea typeface="Verdana"/>
                <a:cs typeface="Verdana"/>
                <a:sym typeface="Verdana"/>
              </a:rPr>
              <a:t>GOAL</a:t>
            </a:r>
            <a:r>
              <a:rPr b="1" i="0" lang="en-GB" sz="1100" u="none" cap="none" strike="noStrike">
                <a:solidFill>
                  <a:srgbClr val="496DAD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96DAD"/>
              </a:buClr>
              <a:buSzPts val="2100"/>
              <a:buFont typeface="Verdana"/>
              <a:buNone/>
            </a:pPr>
            <a:r>
              <a:rPr b="1" i="0" lang="en-GB" sz="2100" u="none" cap="none" strike="noStrike">
                <a:solidFill>
                  <a:srgbClr val="496DAD"/>
                </a:solidFill>
                <a:latin typeface="Verdana"/>
                <a:ea typeface="Verdana"/>
                <a:cs typeface="Verdana"/>
                <a:sym typeface="Verdana"/>
              </a:rPr>
              <a:t>5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00" name="Google Shape;300;p49"/>
          <p:cNvCxnSpPr/>
          <p:nvPr/>
        </p:nvCxnSpPr>
        <p:spPr>
          <a:xfrm>
            <a:off x="-6334" y="689606"/>
            <a:ext cx="2104800" cy="0"/>
          </a:xfrm>
          <a:prstGeom prst="straightConnector1">
            <a:avLst/>
          </a:prstGeom>
          <a:noFill/>
          <a:ln cap="flat" cmpd="sng" w="28575">
            <a:solidFill>
              <a:srgbClr val="496DAD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Google Shape;305;p50" title="09-01.png"/>
          <p:cNvPicPr preferRelativeResize="0"/>
          <p:nvPr/>
        </p:nvPicPr>
        <p:blipFill rotWithShape="1">
          <a:blip r:embed="rId3">
            <a:alphaModFix/>
          </a:blip>
          <a:srcRect b="0" l="10" r="10" t="0"/>
          <a:stretch/>
        </p:blipFill>
        <p:spPr>
          <a:xfrm>
            <a:off x="0" y="0"/>
            <a:ext cx="9141714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50" title="09-02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50" title="09-03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50" title="09-04.png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50" title="09-05.png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50" title="09-06.png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51"/>
          <p:cNvSpPr/>
          <p:nvPr/>
        </p:nvSpPr>
        <p:spPr>
          <a:xfrm>
            <a:off x="4864069" y="1240687"/>
            <a:ext cx="4284395" cy="2895180"/>
          </a:xfrm>
          <a:custGeom>
            <a:rect b="b" l="l" r="r" t="t"/>
            <a:pathLst>
              <a:path extrusionOk="0" h="7569098" w="10710987">
                <a:moveTo>
                  <a:pt x="0" y="0"/>
                </a:moveTo>
                <a:lnTo>
                  <a:pt x="10710987" y="0"/>
                </a:lnTo>
                <a:lnTo>
                  <a:pt x="10710987" y="7569097"/>
                </a:lnTo>
                <a:lnTo>
                  <a:pt x="0" y="75690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17150" lIns="34300" spcFirstLastPara="1" rIns="34300" wrap="square" tIns="171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51"/>
          <p:cNvSpPr txBox="1"/>
          <p:nvPr>
            <p:ph idx="12" type="sldNum"/>
          </p:nvPr>
        </p:nvSpPr>
        <p:spPr>
          <a:xfrm>
            <a:off x="8808857" y="4876799"/>
            <a:ext cx="1872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17" name="Google Shape;317;p51"/>
          <p:cNvSpPr/>
          <p:nvPr/>
        </p:nvSpPr>
        <p:spPr>
          <a:xfrm>
            <a:off x="-3811" y="885697"/>
            <a:ext cx="4867800" cy="3735900"/>
          </a:xfrm>
          <a:prstGeom prst="rect">
            <a:avLst/>
          </a:prstGeom>
          <a:solidFill>
            <a:srgbClr val="F9F5F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Verdana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318" name="Google Shape;318;p51"/>
          <p:cNvCxnSpPr/>
          <p:nvPr/>
        </p:nvCxnSpPr>
        <p:spPr>
          <a:xfrm>
            <a:off x="404274" y="1901105"/>
            <a:ext cx="3524100" cy="0"/>
          </a:xfrm>
          <a:prstGeom prst="straightConnector1">
            <a:avLst/>
          </a:prstGeom>
          <a:noFill/>
          <a:ln cap="flat" cmpd="sng" w="9525">
            <a:solidFill>
              <a:srgbClr val="A7B7D3"/>
            </a:solidFill>
            <a:prstDash val="dot"/>
            <a:miter lim="80"/>
            <a:headEnd len="sm" w="sm" type="none"/>
            <a:tailEnd len="sm" w="sm" type="none"/>
          </a:ln>
        </p:spPr>
      </p:cxnSp>
      <p:cxnSp>
        <p:nvCxnSpPr>
          <p:cNvPr id="319" name="Google Shape;319;p51"/>
          <p:cNvCxnSpPr/>
          <p:nvPr/>
        </p:nvCxnSpPr>
        <p:spPr>
          <a:xfrm>
            <a:off x="404275" y="3794596"/>
            <a:ext cx="3524100" cy="0"/>
          </a:xfrm>
          <a:prstGeom prst="straightConnector1">
            <a:avLst/>
          </a:prstGeom>
          <a:noFill/>
          <a:ln cap="flat" cmpd="sng" w="9525">
            <a:solidFill>
              <a:srgbClr val="A7B7D3"/>
            </a:solidFill>
            <a:prstDash val="dot"/>
            <a:miter lim="80"/>
            <a:headEnd len="sm" w="sm" type="none"/>
            <a:tailEnd len="sm" w="sm" type="none"/>
          </a:ln>
        </p:spPr>
      </p:cxnSp>
      <p:sp>
        <p:nvSpPr>
          <p:cNvPr id="320" name="Google Shape;320;p51"/>
          <p:cNvSpPr txBox="1"/>
          <p:nvPr/>
        </p:nvSpPr>
        <p:spPr>
          <a:xfrm>
            <a:off x="499525" y="2136218"/>
            <a:ext cx="3248100" cy="23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1" i="0" lang="en-GB" sz="1300" u="none" cap="none" strike="noStrike">
                <a:solidFill>
                  <a:srgbClr val="27358F"/>
                </a:solidFill>
                <a:latin typeface="Verdana"/>
                <a:ea typeface="Verdana"/>
                <a:cs typeface="Verdana"/>
                <a:sym typeface="Verdana"/>
              </a:rPr>
              <a:t>Mission:</a:t>
            </a:r>
            <a:r>
              <a:rPr b="0" i="0" lang="en-GB" sz="1300" u="none" cap="none" strike="noStrike">
                <a:solidFill>
                  <a:srgbClr val="27358F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b="0" i="0" sz="1300" u="none" cap="none" strike="noStrike">
              <a:solidFill>
                <a:srgbClr val="27358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0" i="0" lang="en-GB" sz="1300" u="none" cap="none" strike="noStrike">
                <a:solidFill>
                  <a:srgbClr val="27358F"/>
                </a:solidFill>
                <a:latin typeface="Verdana"/>
                <a:ea typeface="Verdana"/>
                <a:cs typeface="Verdana"/>
                <a:sym typeface="Verdana"/>
              </a:rPr>
              <a:t>To help further the use of astronomy as a tool for development by mobilizing the human and financial resources necessary in order to realise the field's scientific, technological and cultural benefits to society.</a:t>
            </a:r>
            <a:endParaRPr b="0" i="0" sz="1300" u="none" cap="none" strike="noStrike">
              <a:solidFill>
                <a:srgbClr val="27358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7358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358F"/>
              </a:buClr>
              <a:buSzPts val="1300"/>
              <a:buFont typeface="Verdana"/>
              <a:buNone/>
            </a:pPr>
            <a:r>
              <a:t/>
            </a:r>
            <a:endParaRPr b="0" i="0" sz="1300" u="none" cap="none" strike="noStrike">
              <a:solidFill>
                <a:srgbClr val="27358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21" name="Google Shape;321;p51"/>
          <p:cNvSpPr txBox="1"/>
          <p:nvPr/>
        </p:nvSpPr>
        <p:spPr>
          <a:xfrm>
            <a:off x="7764398" y="3794586"/>
            <a:ext cx="7938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Verdana"/>
              <a:buNone/>
            </a:pPr>
            <a:r>
              <a:rPr b="0" i="0" lang="en-GB" sz="7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Credit: IAU OAO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51"/>
          <p:cNvSpPr txBox="1"/>
          <p:nvPr/>
        </p:nvSpPr>
        <p:spPr>
          <a:xfrm>
            <a:off x="499525" y="1074087"/>
            <a:ext cx="3248100" cy="6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358F"/>
              </a:buClr>
              <a:buSzPts val="1300"/>
              <a:buFont typeface="Verdana"/>
              <a:buNone/>
            </a:pPr>
            <a:r>
              <a:rPr b="1" i="0" lang="en-GB" sz="1300" u="none" cap="none" strike="noStrike">
                <a:solidFill>
                  <a:srgbClr val="27358F"/>
                </a:solidFill>
                <a:latin typeface="Verdana"/>
                <a:ea typeface="Verdana"/>
                <a:cs typeface="Verdana"/>
                <a:sym typeface="Verdana"/>
              </a:rPr>
              <a:t>Vision: </a:t>
            </a:r>
            <a:endParaRPr b="1" i="0" sz="1300" u="none" cap="none" strike="noStrike">
              <a:solidFill>
                <a:srgbClr val="27358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0" i="0" lang="en-GB" sz="1300" u="none" cap="none" strike="noStrike">
                <a:solidFill>
                  <a:srgbClr val="27358F"/>
                </a:solidFill>
                <a:latin typeface="Verdana"/>
                <a:ea typeface="Verdana"/>
                <a:cs typeface="Verdana"/>
                <a:sym typeface="Verdana"/>
              </a:rPr>
              <a:t>Astronomy for a better world!</a:t>
            </a:r>
            <a:endParaRPr b="0" i="0" sz="1300" u="none" cap="none" strike="noStrike">
              <a:solidFill>
                <a:srgbClr val="27358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358F"/>
              </a:buClr>
              <a:buSzPts val="1300"/>
              <a:buFont typeface="Verdana"/>
              <a:buNone/>
            </a:pPr>
            <a:r>
              <a:t/>
            </a:r>
            <a:endParaRPr b="0" i="0" sz="1300" u="none" cap="none" strike="noStrike">
              <a:solidFill>
                <a:srgbClr val="27358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323" name="Google Shape;323;p51"/>
          <p:cNvCxnSpPr/>
          <p:nvPr/>
        </p:nvCxnSpPr>
        <p:spPr>
          <a:xfrm>
            <a:off x="-6334" y="689606"/>
            <a:ext cx="2104800" cy="0"/>
          </a:xfrm>
          <a:prstGeom prst="straightConnector1">
            <a:avLst/>
          </a:prstGeom>
          <a:noFill/>
          <a:ln cap="flat" cmpd="sng" w="28575">
            <a:solidFill>
              <a:srgbClr val="496DAD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4" name="Google Shape;324;p51"/>
          <p:cNvSpPr txBox="1"/>
          <p:nvPr/>
        </p:nvSpPr>
        <p:spPr>
          <a:xfrm>
            <a:off x="7764394" y="4395469"/>
            <a:ext cx="12909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Verdana"/>
              <a:buNone/>
            </a:pPr>
            <a:r>
              <a:rPr b="0" i="0" lang="en-GB" sz="7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Credit: Mariano Menendez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51"/>
          <p:cNvSpPr txBox="1"/>
          <p:nvPr/>
        </p:nvSpPr>
        <p:spPr>
          <a:xfrm>
            <a:off x="112688" y="147250"/>
            <a:ext cx="56268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9576E"/>
              </a:buClr>
              <a:buSzPts val="1800"/>
              <a:buFont typeface="Verdana"/>
              <a:buNone/>
            </a:pPr>
            <a:r>
              <a:rPr b="1" i="0" lang="en-GB" sz="1800" u="none" cap="none" strike="noStrike">
                <a:solidFill>
                  <a:srgbClr val="496DAD"/>
                </a:solidFill>
                <a:latin typeface="Verdana"/>
                <a:ea typeface="Verdana"/>
                <a:cs typeface="Verdana"/>
                <a:sym typeface="Verdana"/>
              </a:rPr>
              <a:t>IAU Office of Astronomy for Development</a:t>
            </a:r>
            <a:endParaRPr b="0" i="0" sz="1100" u="none" cap="none" strike="noStrike">
              <a:solidFill>
                <a:srgbClr val="496DA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26" name="Google Shape;326;p51"/>
          <p:cNvGrpSpPr/>
          <p:nvPr/>
        </p:nvGrpSpPr>
        <p:grpSpPr>
          <a:xfrm>
            <a:off x="7856438" y="43758"/>
            <a:ext cx="952425" cy="952425"/>
            <a:chOff x="0" y="0"/>
            <a:chExt cx="1269900" cy="1269900"/>
          </a:xfrm>
        </p:grpSpPr>
        <p:sp>
          <p:nvSpPr>
            <p:cNvPr id="327" name="Google Shape;327;p51"/>
            <p:cNvSpPr/>
            <p:nvPr/>
          </p:nvSpPr>
          <p:spPr>
            <a:xfrm>
              <a:off x="0" y="0"/>
              <a:ext cx="1269900" cy="12699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Verdana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pic>
          <p:nvPicPr>
            <p:cNvPr descr="logo1.png" id="328" name="Google Shape;328;p5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3775" y="12798"/>
              <a:ext cx="1222449" cy="122244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29" name="Google Shape;329;p51"/>
          <p:cNvPicPr preferRelativeResize="0"/>
          <p:nvPr/>
        </p:nvPicPr>
        <p:blipFill rotWithShape="1">
          <a:blip r:embed="rId5">
            <a:alphaModFix/>
          </a:blip>
          <a:srcRect b="25796" l="0" r="0" t="27514"/>
          <a:stretch/>
        </p:blipFill>
        <p:spPr>
          <a:xfrm>
            <a:off x="4864069" y="4380375"/>
            <a:ext cx="1385588" cy="64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5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189444" y="4453125"/>
            <a:ext cx="1519417" cy="511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AU logo | IAU" id="331" name="Google Shape;331;p5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329306" y="4482083"/>
            <a:ext cx="825997" cy="511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51" title="10-oad.png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52"/>
          <p:cNvSpPr txBox="1"/>
          <p:nvPr>
            <p:ph idx="12" type="sldNum"/>
          </p:nvPr>
        </p:nvSpPr>
        <p:spPr>
          <a:xfrm>
            <a:off x="6606643" y="3657599"/>
            <a:ext cx="1404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38" name="Google Shape;338;p52"/>
          <p:cNvSpPr txBox="1"/>
          <p:nvPr/>
        </p:nvSpPr>
        <p:spPr>
          <a:xfrm>
            <a:off x="269963" y="285750"/>
            <a:ext cx="48678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96DAD"/>
              </a:buClr>
              <a:buSzPts val="1800"/>
              <a:buFont typeface="Verdana"/>
              <a:buNone/>
            </a:pPr>
            <a:r>
              <a:rPr b="1" i="0" lang="en-GB" sz="1800" u="none" cap="none" strike="noStrike">
                <a:solidFill>
                  <a:srgbClr val="496DAD"/>
                </a:solidFill>
                <a:latin typeface="Verdana"/>
                <a:ea typeface="Verdana"/>
                <a:cs typeface="Verdana"/>
                <a:sym typeface="Verdana"/>
              </a:rPr>
              <a:t>Global Reach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39" name="Google Shape;339;p52"/>
          <p:cNvCxnSpPr/>
          <p:nvPr/>
        </p:nvCxnSpPr>
        <p:spPr>
          <a:xfrm>
            <a:off x="-6334" y="689606"/>
            <a:ext cx="2104800" cy="0"/>
          </a:xfrm>
          <a:prstGeom prst="straightConnector1">
            <a:avLst/>
          </a:prstGeom>
          <a:noFill/>
          <a:ln cap="flat" cmpd="sng" w="28575">
            <a:solidFill>
              <a:srgbClr val="496DAD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40" name="Google Shape;340;p52"/>
          <p:cNvSpPr/>
          <p:nvPr/>
        </p:nvSpPr>
        <p:spPr>
          <a:xfrm>
            <a:off x="1176581" y="747188"/>
            <a:ext cx="7279500" cy="4013700"/>
          </a:xfrm>
          <a:prstGeom prst="rect">
            <a:avLst/>
          </a:prstGeom>
          <a:solidFill>
            <a:srgbClr val="000000"/>
          </a:solidFill>
          <a:ln cap="flat" cmpd="sng" w="75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highlight>
                <a:srgbClr val="000000"/>
              </a:highlight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41" name="Google Shape;341;p52"/>
          <p:cNvSpPr/>
          <p:nvPr/>
        </p:nvSpPr>
        <p:spPr>
          <a:xfrm>
            <a:off x="1391608" y="747193"/>
            <a:ext cx="6949514" cy="3953860"/>
          </a:xfrm>
          <a:custGeom>
            <a:rect b="b" l="l" r="r" t="t"/>
            <a:pathLst>
              <a:path extrusionOk="0" h="10009772" w="17593707">
                <a:moveTo>
                  <a:pt x="0" y="0"/>
                </a:moveTo>
                <a:lnTo>
                  <a:pt x="17593707" y="0"/>
                </a:lnTo>
                <a:lnTo>
                  <a:pt x="17593707" y="10009772"/>
                </a:lnTo>
                <a:lnTo>
                  <a:pt x="0" y="100097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18000" lIns="36025" spcFirstLastPara="1" rIns="36025" wrap="square" tIns="1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2" name="Google Shape;342;p52" title="11-region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F3B"/>
        </a:solidFill>
      </p:bgPr>
    </p:bg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53"/>
          <p:cNvSpPr txBox="1"/>
          <p:nvPr>
            <p:ph idx="12" type="sldNum"/>
          </p:nvPr>
        </p:nvSpPr>
        <p:spPr>
          <a:xfrm>
            <a:off x="3276600" y="3178175"/>
            <a:ext cx="1066800" cy="16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48" name="Google Shape;348;p53"/>
          <p:cNvSpPr txBox="1"/>
          <p:nvPr/>
        </p:nvSpPr>
        <p:spPr>
          <a:xfrm>
            <a:off x="269963" y="285750"/>
            <a:ext cx="48678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96DAD"/>
              </a:buClr>
              <a:buSzPts val="1800"/>
              <a:buFont typeface="Verdana"/>
              <a:buNone/>
            </a:pPr>
            <a:r>
              <a:rPr b="1" i="0" lang="en-GB" sz="1800" u="none" cap="none" strike="noStrike">
                <a:solidFill>
                  <a:srgbClr val="FFD966"/>
                </a:solidFill>
                <a:latin typeface="Verdana"/>
                <a:ea typeface="Verdana"/>
                <a:cs typeface="Verdana"/>
                <a:sym typeface="Verdana"/>
              </a:rPr>
              <a:t>Meet Our Team</a:t>
            </a:r>
            <a:endParaRPr b="0" i="0" sz="1100" u="none" cap="none" strike="noStrike">
              <a:solidFill>
                <a:srgbClr val="FFD9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49" name="Google Shape;349;p53"/>
          <p:cNvCxnSpPr/>
          <p:nvPr/>
        </p:nvCxnSpPr>
        <p:spPr>
          <a:xfrm>
            <a:off x="-6334" y="689606"/>
            <a:ext cx="2104800" cy="0"/>
          </a:xfrm>
          <a:prstGeom prst="straightConnector1">
            <a:avLst/>
          </a:prstGeom>
          <a:noFill/>
          <a:ln cap="flat" cmpd="sng" w="28575">
            <a:solidFill>
              <a:srgbClr val="496DAD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350" name="Google Shape;350;p53"/>
          <p:cNvGrpSpPr/>
          <p:nvPr/>
        </p:nvGrpSpPr>
        <p:grpSpPr>
          <a:xfrm>
            <a:off x="2004657" y="921969"/>
            <a:ext cx="1333151" cy="1384357"/>
            <a:chOff x="0" y="0"/>
            <a:chExt cx="5751300" cy="5972204"/>
          </a:xfrm>
        </p:grpSpPr>
        <p:sp>
          <p:nvSpPr>
            <p:cNvPr id="351" name="Google Shape;351;p53"/>
            <p:cNvSpPr/>
            <p:nvPr/>
          </p:nvSpPr>
          <p:spPr>
            <a:xfrm>
              <a:off x="856827" y="0"/>
              <a:ext cx="4037584" cy="4037584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sq" cmpd="sng" w="23525">
              <a:solidFill>
                <a:srgbClr val="EABD7C"/>
              </a:solidFill>
              <a:prstDash val="solid"/>
              <a:miter lim="80"/>
              <a:headEnd len="sm" w="sm" type="none"/>
              <a:tailEnd len="sm" w="sm" type="none"/>
            </a:ln>
          </p:spPr>
          <p:txBody>
            <a:bodyPr anchorCtr="0" anchor="t" bIns="14100" lIns="28250" spcFirstLastPara="1" rIns="28250" wrap="square" tIns="141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None/>
              </a:pPr>
              <a:r>
                <a:t/>
              </a:r>
              <a:endParaRPr b="0" i="0" sz="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" name="Google Shape;352;p53"/>
            <p:cNvSpPr txBox="1"/>
            <p:nvPr/>
          </p:nvSpPr>
          <p:spPr>
            <a:xfrm>
              <a:off x="856827" y="5374604"/>
              <a:ext cx="4036800" cy="597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1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en-GB" sz="900" u="none" cap="none" strike="noStrike">
                  <a:solidFill>
                    <a:srgbClr val="FFFFFF"/>
                  </a:solidFill>
                  <a:latin typeface="DM Sans"/>
                  <a:ea typeface="DM Sans"/>
                  <a:cs typeface="DM Sans"/>
                  <a:sym typeface="DM Sans"/>
                </a:rPr>
                <a:t>Deputy Director</a:t>
              </a:r>
              <a:endParaRPr b="0" i="0" sz="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" name="Google Shape;353;p53"/>
            <p:cNvSpPr txBox="1"/>
            <p:nvPr/>
          </p:nvSpPr>
          <p:spPr>
            <a:xfrm>
              <a:off x="0" y="4414579"/>
              <a:ext cx="5751300" cy="66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en-GB" sz="1000" u="none" cap="none" strike="noStrike">
                  <a:solidFill>
                    <a:srgbClr val="FFFFFF"/>
                  </a:solidFill>
                  <a:latin typeface="DM Sans"/>
                  <a:ea typeface="DM Sans"/>
                  <a:cs typeface="DM Sans"/>
                  <a:sym typeface="DM Sans"/>
                </a:rPr>
                <a:t>Dr Charles Takalana</a:t>
              </a:r>
              <a:endParaRPr b="0" i="0" sz="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54" name="Google Shape;354;p53"/>
          <p:cNvGrpSpPr/>
          <p:nvPr/>
        </p:nvGrpSpPr>
        <p:grpSpPr>
          <a:xfrm>
            <a:off x="440719" y="967779"/>
            <a:ext cx="1288866" cy="1343010"/>
            <a:chOff x="0" y="0"/>
            <a:chExt cx="5751300" cy="5992904"/>
          </a:xfrm>
        </p:grpSpPr>
        <p:sp>
          <p:nvSpPr>
            <p:cNvPr id="355" name="Google Shape;355;p53"/>
            <p:cNvSpPr/>
            <p:nvPr/>
          </p:nvSpPr>
          <p:spPr>
            <a:xfrm>
              <a:off x="856827" y="0"/>
              <a:ext cx="4037584" cy="4037584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 cap="sq" cmpd="sng" w="22775">
              <a:solidFill>
                <a:srgbClr val="EABD7C"/>
              </a:solidFill>
              <a:prstDash val="solid"/>
              <a:miter lim="80"/>
              <a:headEnd len="sm" w="sm" type="none"/>
              <a:tailEnd len="sm" w="sm" type="none"/>
            </a:ln>
          </p:spPr>
          <p:txBody>
            <a:bodyPr anchorCtr="0" anchor="t" bIns="13625" lIns="27325" spcFirstLastPara="1" rIns="27325" wrap="square" tIns="136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r>
                <a:t/>
              </a:r>
              <a:endParaRPr b="0" i="0" sz="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" name="Google Shape;356;p53"/>
            <p:cNvSpPr txBox="1"/>
            <p:nvPr/>
          </p:nvSpPr>
          <p:spPr>
            <a:xfrm>
              <a:off x="856827" y="5374604"/>
              <a:ext cx="4036800" cy="618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1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en-GB" sz="900" u="none" cap="none" strike="noStrike">
                  <a:solidFill>
                    <a:srgbClr val="FFFFFF"/>
                  </a:solidFill>
                  <a:latin typeface="DM Sans"/>
                  <a:ea typeface="DM Sans"/>
                  <a:cs typeface="DM Sans"/>
                  <a:sym typeface="DM Sans"/>
                </a:rPr>
                <a:t>Director</a:t>
              </a:r>
              <a:endParaRPr b="0" i="0" sz="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" name="Google Shape;357;p53"/>
            <p:cNvSpPr txBox="1"/>
            <p:nvPr/>
          </p:nvSpPr>
          <p:spPr>
            <a:xfrm>
              <a:off x="0" y="4414579"/>
              <a:ext cx="5751300" cy="68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GB" sz="1000" u="none" cap="none" strike="noStrike">
                  <a:solidFill>
                    <a:srgbClr val="FFFFFF"/>
                  </a:solidFill>
                  <a:latin typeface="DM Sans"/>
                  <a:ea typeface="DM Sans"/>
                  <a:cs typeface="DM Sans"/>
                  <a:sym typeface="DM Sans"/>
                </a:rPr>
                <a:t>Kevin Govender</a:t>
              </a:r>
              <a:endParaRPr b="0" i="0" sz="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58" name="Google Shape;358;p53"/>
          <p:cNvGrpSpPr/>
          <p:nvPr/>
        </p:nvGrpSpPr>
        <p:grpSpPr>
          <a:xfrm>
            <a:off x="3659774" y="972311"/>
            <a:ext cx="1333151" cy="1384357"/>
            <a:chOff x="0" y="0"/>
            <a:chExt cx="5751300" cy="5972204"/>
          </a:xfrm>
        </p:grpSpPr>
        <p:sp>
          <p:nvSpPr>
            <p:cNvPr id="359" name="Google Shape;359;p53"/>
            <p:cNvSpPr/>
            <p:nvPr/>
          </p:nvSpPr>
          <p:spPr>
            <a:xfrm>
              <a:off x="856827" y="0"/>
              <a:ext cx="4037584" cy="4037584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 cap="sq" cmpd="sng" w="23525">
              <a:solidFill>
                <a:srgbClr val="EABD7C"/>
              </a:solidFill>
              <a:prstDash val="solid"/>
              <a:miter lim="80"/>
              <a:headEnd len="sm" w="sm" type="none"/>
              <a:tailEnd len="sm" w="sm" type="none"/>
            </a:ln>
          </p:spPr>
          <p:txBody>
            <a:bodyPr anchorCtr="0" anchor="t" bIns="14100" lIns="28250" spcFirstLastPara="1" rIns="28250" wrap="square" tIns="141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None/>
              </a:pPr>
              <a:r>
                <a:t/>
              </a:r>
              <a:endParaRPr b="0" i="0" sz="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" name="Google Shape;360;p53"/>
            <p:cNvSpPr txBox="1"/>
            <p:nvPr/>
          </p:nvSpPr>
          <p:spPr>
            <a:xfrm>
              <a:off x="856827" y="5374604"/>
              <a:ext cx="4036800" cy="597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1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en-GB" sz="900" u="none" cap="none" strike="noStrike">
                  <a:solidFill>
                    <a:srgbClr val="FFFFFF"/>
                  </a:solidFill>
                  <a:latin typeface="DM Sans"/>
                  <a:ea typeface="DM Sans"/>
                  <a:cs typeface="DM Sans"/>
                  <a:sym typeface="DM Sans"/>
                </a:rPr>
                <a:t>Office Manager</a:t>
              </a:r>
              <a:endParaRPr b="0" i="0" sz="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1" name="Google Shape;361;p53"/>
            <p:cNvSpPr txBox="1"/>
            <p:nvPr/>
          </p:nvSpPr>
          <p:spPr>
            <a:xfrm>
              <a:off x="0" y="4414579"/>
              <a:ext cx="5751300" cy="66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en-GB" sz="1000" u="none" cap="none" strike="noStrike">
                  <a:solidFill>
                    <a:srgbClr val="FFFFFF"/>
                  </a:solidFill>
                  <a:latin typeface="DM Sans"/>
                  <a:ea typeface="DM Sans"/>
                  <a:cs typeface="DM Sans"/>
                  <a:sym typeface="DM Sans"/>
                </a:rPr>
                <a:t>Nuhaah Solomon</a:t>
              </a:r>
              <a:endParaRPr b="0" i="0" sz="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62" name="Google Shape;362;p53"/>
          <p:cNvSpPr/>
          <p:nvPr/>
        </p:nvSpPr>
        <p:spPr>
          <a:xfrm>
            <a:off x="2062028" y="2933339"/>
            <a:ext cx="940816" cy="940816"/>
          </a:xfrm>
          <a:custGeom>
            <a:rect b="b" l="l" r="r" t="t"/>
            <a:pathLst>
              <a:path extrusionOk="0" h="812800" w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5310" l="0" r="0" t="-16890"/>
            </a:stretch>
          </a:blipFill>
          <a:ln cap="sq" cmpd="sng" w="23675">
            <a:solidFill>
              <a:srgbClr val="EABD7C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t" bIns="14175" lIns="28450" spcFirstLastPara="1" rIns="28450" wrap="square" tIns="141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0" i="0" sz="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53"/>
          <p:cNvSpPr txBox="1"/>
          <p:nvPr/>
        </p:nvSpPr>
        <p:spPr>
          <a:xfrm>
            <a:off x="2062028" y="4185353"/>
            <a:ext cx="940200" cy="33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GB" sz="9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Monitoring and Evaluation</a:t>
            </a:r>
            <a:endParaRPr b="0" i="0" sz="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4" name="Google Shape;364;p53"/>
          <p:cNvSpPr txBox="1"/>
          <p:nvPr/>
        </p:nvSpPr>
        <p:spPr>
          <a:xfrm>
            <a:off x="1862430" y="3961716"/>
            <a:ext cx="14409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GB" sz="11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Azasiwe Mancwatela </a:t>
            </a:r>
            <a:endParaRPr b="0" i="0" sz="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65" name="Google Shape;365;p53"/>
          <p:cNvGrpSpPr/>
          <p:nvPr/>
        </p:nvGrpSpPr>
        <p:grpSpPr>
          <a:xfrm>
            <a:off x="6993958" y="1012684"/>
            <a:ext cx="1288866" cy="1536968"/>
            <a:chOff x="0" y="0"/>
            <a:chExt cx="5751300" cy="6858404"/>
          </a:xfrm>
        </p:grpSpPr>
        <p:sp>
          <p:nvSpPr>
            <p:cNvPr id="366" name="Google Shape;366;p53"/>
            <p:cNvSpPr/>
            <p:nvPr/>
          </p:nvSpPr>
          <p:spPr>
            <a:xfrm>
              <a:off x="856827" y="0"/>
              <a:ext cx="4037584" cy="4037584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 cap="sq" cmpd="sng" w="22775">
              <a:solidFill>
                <a:srgbClr val="EABD7C"/>
              </a:solidFill>
              <a:prstDash val="solid"/>
              <a:miter lim="80"/>
              <a:headEnd len="sm" w="sm" type="none"/>
              <a:tailEnd len="sm" w="sm" type="none"/>
            </a:ln>
          </p:spPr>
          <p:txBody>
            <a:bodyPr anchorCtr="0" anchor="t" bIns="13650" lIns="27350" spcFirstLastPara="1" rIns="27350" wrap="square" tIns="136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r>
                <a:t/>
              </a:r>
              <a:endParaRPr b="0" i="0" sz="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7" name="Google Shape;367;p53"/>
            <p:cNvSpPr txBox="1"/>
            <p:nvPr/>
          </p:nvSpPr>
          <p:spPr>
            <a:xfrm>
              <a:off x="856827" y="5374604"/>
              <a:ext cx="4036800" cy="148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1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en-GB" sz="900" u="none" cap="none" strike="noStrike">
                  <a:solidFill>
                    <a:srgbClr val="FFFFFF"/>
                  </a:solidFill>
                  <a:latin typeface="DM Sans"/>
                  <a:ea typeface="DM Sans"/>
                  <a:cs typeface="DM Sans"/>
                  <a:sym typeface="DM Sans"/>
                </a:rPr>
                <a:t>Flagships Coordinator</a:t>
              </a:r>
              <a:endParaRPr b="0" i="0" sz="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" name="Google Shape;368;p53"/>
            <p:cNvSpPr txBox="1"/>
            <p:nvPr/>
          </p:nvSpPr>
          <p:spPr>
            <a:xfrm>
              <a:off x="0" y="4414579"/>
              <a:ext cx="5751300" cy="68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GB" sz="1000" u="none" cap="none" strike="noStrike">
                  <a:solidFill>
                    <a:srgbClr val="FFFFFF"/>
                  </a:solidFill>
                  <a:latin typeface="DM Sans"/>
                  <a:ea typeface="DM Sans"/>
                  <a:cs typeface="DM Sans"/>
                  <a:sym typeface="DM Sans"/>
                </a:rPr>
                <a:t>Dr Joyful Mdhluli</a:t>
              </a:r>
              <a:endParaRPr b="0" i="0" sz="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9" name="Google Shape;369;p53"/>
          <p:cNvGrpSpPr/>
          <p:nvPr/>
        </p:nvGrpSpPr>
        <p:grpSpPr>
          <a:xfrm>
            <a:off x="269962" y="2888753"/>
            <a:ext cx="1288866" cy="1720192"/>
            <a:chOff x="0" y="0"/>
            <a:chExt cx="5751300" cy="7676003"/>
          </a:xfrm>
        </p:grpSpPr>
        <p:sp>
          <p:nvSpPr>
            <p:cNvPr id="370" name="Google Shape;370;p53"/>
            <p:cNvSpPr/>
            <p:nvPr/>
          </p:nvSpPr>
          <p:spPr>
            <a:xfrm>
              <a:off x="857250" y="0"/>
              <a:ext cx="4037584" cy="4037584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b="0" l="0" r="0" t="0"/>
              </a:stretch>
            </a:blipFill>
            <a:ln cap="sq" cmpd="sng" w="22775">
              <a:solidFill>
                <a:srgbClr val="EABD7C"/>
              </a:solidFill>
              <a:prstDash val="solid"/>
              <a:miter lim="80"/>
              <a:headEnd len="sm" w="sm" type="none"/>
              <a:tailEnd len="sm" w="sm" type="none"/>
            </a:ln>
          </p:spPr>
          <p:txBody>
            <a:bodyPr anchorCtr="0" anchor="t" bIns="13650" lIns="27350" spcFirstLastPara="1" rIns="27350" wrap="square" tIns="136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r>
                <a:t/>
              </a:r>
              <a:endParaRPr b="0" i="0" sz="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1" name="Google Shape;371;p53"/>
            <p:cNvSpPr txBox="1"/>
            <p:nvPr/>
          </p:nvSpPr>
          <p:spPr>
            <a:xfrm>
              <a:off x="857250" y="5326703"/>
              <a:ext cx="4036800" cy="234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1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en-GB" sz="900" u="none" cap="none" strike="noStrike">
                  <a:solidFill>
                    <a:srgbClr val="FFFFFF"/>
                  </a:solidFill>
                  <a:latin typeface="DM Sans"/>
                  <a:ea typeface="DM Sans"/>
                  <a:cs typeface="DM Sans"/>
                  <a:sym typeface="DM Sans"/>
                </a:rPr>
                <a:t>Astronomy for Mental Health Project Leader</a:t>
              </a:r>
              <a:endParaRPr b="0" i="0" sz="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372;p53"/>
            <p:cNvSpPr txBox="1"/>
            <p:nvPr/>
          </p:nvSpPr>
          <p:spPr>
            <a:xfrm>
              <a:off x="0" y="4414579"/>
              <a:ext cx="5751300" cy="68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GB" sz="1000" u="none" cap="none" strike="noStrike">
                  <a:solidFill>
                    <a:srgbClr val="FFFFFF"/>
                  </a:solidFill>
                  <a:latin typeface="DM Sans"/>
                  <a:ea typeface="DM Sans"/>
                  <a:cs typeface="DM Sans"/>
                  <a:sym typeface="DM Sans"/>
                </a:rPr>
                <a:t>Dominic Vertue</a:t>
              </a:r>
              <a:endParaRPr b="0" i="0" sz="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3" name="Google Shape;373;p53"/>
          <p:cNvGrpSpPr/>
          <p:nvPr/>
        </p:nvGrpSpPr>
        <p:grpSpPr>
          <a:xfrm>
            <a:off x="5248575" y="929940"/>
            <a:ext cx="1333151" cy="1763575"/>
            <a:chOff x="0" y="0"/>
            <a:chExt cx="5751300" cy="7608174"/>
          </a:xfrm>
        </p:grpSpPr>
        <p:sp>
          <p:nvSpPr>
            <p:cNvPr id="374" name="Google Shape;374;p53"/>
            <p:cNvSpPr/>
            <p:nvPr/>
          </p:nvSpPr>
          <p:spPr>
            <a:xfrm>
              <a:off x="856827" y="0"/>
              <a:ext cx="4037584" cy="4037584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b="0" l="0" r="0" t="0"/>
              </a:stretch>
            </a:blipFill>
            <a:ln cap="sq" cmpd="sng" w="23525">
              <a:solidFill>
                <a:srgbClr val="EABD7C"/>
              </a:solidFill>
              <a:prstDash val="solid"/>
              <a:miter lim="80"/>
              <a:headEnd len="sm" w="sm" type="none"/>
              <a:tailEnd len="sm" w="sm" type="none"/>
            </a:ln>
          </p:spPr>
          <p:txBody>
            <a:bodyPr anchorCtr="0" anchor="t" bIns="14100" lIns="28300" spcFirstLastPara="1" rIns="28300" wrap="square" tIns="141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None/>
              </a:pPr>
              <a:r>
                <a:t/>
              </a:r>
              <a:endParaRPr b="0" i="0" sz="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5" name="Google Shape;375;p53"/>
            <p:cNvSpPr txBox="1"/>
            <p:nvPr/>
          </p:nvSpPr>
          <p:spPr>
            <a:xfrm>
              <a:off x="856827" y="6173874"/>
              <a:ext cx="4036800" cy="1434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1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en-GB" sz="900" u="none" cap="none" strike="noStrike">
                  <a:solidFill>
                    <a:srgbClr val="FFFFFF"/>
                  </a:solidFill>
                  <a:latin typeface="DM Sans"/>
                  <a:ea typeface="DM Sans"/>
                  <a:cs typeface="DM Sans"/>
                  <a:sym typeface="DM Sans"/>
                </a:rPr>
                <a:t>Operations Manager</a:t>
              </a:r>
              <a:endParaRPr b="0" i="0" sz="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" name="Google Shape;376;p53"/>
            <p:cNvSpPr txBox="1"/>
            <p:nvPr/>
          </p:nvSpPr>
          <p:spPr>
            <a:xfrm>
              <a:off x="0" y="4414579"/>
              <a:ext cx="5751300" cy="175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en-GB" sz="1100" u="none" cap="none" strike="noStrike">
                  <a:solidFill>
                    <a:srgbClr val="FFFFFF"/>
                  </a:solidFill>
                  <a:latin typeface="DM Sans"/>
                  <a:ea typeface="DM Sans"/>
                  <a:cs typeface="DM Sans"/>
                  <a:sym typeface="DM Sans"/>
                </a:rPr>
                <a:t>Ramasamy Venugopal</a:t>
              </a:r>
              <a:endParaRPr b="0" i="0" sz="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7" name="Google Shape;377;p53"/>
          <p:cNvGrpSpPr/>
          <p:nvPr/>
        </p:nvGrpSpPr>
        <p:grpSpPr>
          <a:xfrm>
            <a:off x="7749576" y="3470213"/>
            <a:ext cx="1332893" cy="1408077"/>
            <a:chOff x="-253997" y="0"/>
            <a:chExt cx="6439096" cy="6802304"/>
          </a:xfrm>
        </p:grpSpPr>
        <p:sp>
          <p:nvSpPr>
            <p:cNvPr id="378" name="Google Shape;378;p53"/>
            <p:cNvSpPr/>
            <p:nvPr/>
          </p:nvSpPr>
          <p:spPr>
            <a:xfrm rot="5400000">
              <a:off x="855997" y="0"/>
              <a:ext cx="4037584" cy="4037584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b="-10000" l="-27000" r="-25999" t="-15000"/>
              </a:stretch>
            </a:blipFill>
            <a:ln cap="sq" cmpd="sng" w="21050">
              <a:solidFill>
                <a:srgbClr val="EABD7C"/>
              </a:solidFill>
              <a:prstDash val="solid"/>
              <a:miter lim="80"/>
              <a:headEnd len="sm" w="sm" type="none"/>
              <a:tailEnd len="sm" w="sm" type="none"/>
            </a:ln>
          </p:spPr>
          <p:txBody>
            <a:bodyPr anchorCtr="0" anchor="t" bIns="12575" lIns="25225" spcFirstLastPara="1" rIns="25225" wrap="square" tIns="12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r>
                <a:t/>
              </a:r>
              <a:endParaRPr b="0" i="0" sz="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9" name="Google Shape;379;p53"/>
            <p:cNvSpPr txBox="1"/>
            <p:nvPr/>
          </p:nvSpPr>
          <p:spPr>
            <a:xfrm>
              <a:off x="-253997" y="5374604"/>
              <a:ext cx="6185100" cy="142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1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en-GB" sz="800" u="none" cap="none" strike="noStrike">
                  <a:solidFill>
                    <a:srgbClr val="FFFFFF"/>
                  </a:solidFill>
                  <a:latin typeface="DM Sans"/>
                  <a:ea typeface="DM Sans"/>
                  <a:cs typeface="DM Sans"/>
                  <a:sym typeface="DM Sans"/>
                </a:rPr>
                <a:t>Education, Outreach and Multimedia Officer</a:t>
              </a:r>
              <a:endParaRPr b="0" i="0" sz="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" name="Google Shape;380;p53"/>
            <p:cNvSpPr txBox="1"/>
            <p:nvPr/>
          </p:nvSpPr>
          <p:spPr>
            <a:xfrm>
              <a:off x="-1" y="4414579"/>
              <a:ext cx="6185100" cy="6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en-GB" sz="900" u="none" cap="none" strike="noStrike">
                  <a:solidFill>
                    <a:srgbClr val="FFFFFF"/>
                  </a:solidFill>
                  <a:latin typeface="DM Sans"/>
                  <a:ea typeface="DM Sans"/>
                  <a:cs typeface="DM Sans"/>
                  <a:sym typeface="DM Sans"/>
                </a:rPr>
                <a:t>Daniele Naidoo</a:t>
              </a:r>
              <a:endParaRPr b="0" i="0" sz="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1" name="Google Shape;381;p53"/>
          <p:cNvGrpSpPr/>
          <p:nvPr/>
        </p:nvGrpSpPr>
        <p:grpSpPr>
          <a:xfrm>
            <a:off x="6353926" y="3470213"/>
            <a:ext cx="1375950" cy="1580529"/>
            <a:chOff x="-1" y="0"/>
            <a:chExt cx="6647100" cy="7635405"/>
          </a:xfrm>
        </p:grpSpPr>
        <p:sp>
          <p:nvSpPr>
            <p:cNvPr id="382" name="Google Shape;382;p53"/>
            <p:cNvSpPr/>
            <p:nvPr/>
          </p:nvSpPr>
          <p:spPr>
            <a:xfrm>
              <a:off x="856827" y="0"/>
              <a:ext cx="4037584" cy="4037584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 rotWithShape="1">
              <a:blip r:embed="rId11">
                <a:alphaModFix/>
              </a:blip>
              <a:stretch>
                <a:fillRect b="0" l="-4999" r="-4999" t="-23000"/>
              </a:stretch>
            </a:blipFill>
            <a:ln cap="sq" cmpd="sng" w="21050">
              <a:solidFill>
                <a:srgbClr val="EABD7C"/>
              </a:solidFill>
              <a:prstDash val="solid"/>
              <a:miter lim="80"/>
              <a:headEnd len="sm" w="sm" type="none"/>
              <a:tailEnd len="sm" w="sm" type="none"/>
            </a:ln>
          </p:spPr>
          <p:txBody>
            <a:bodyPr anchorCtr="0" anchor="t" bIns="12575" lIns="25225" spcFirstLastPara="1" rIns="25225" wrap="square" tIns="12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r>
                <a:t/>
              </a:r>
              <a:endParaRPr b="0" i="0" sz="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3" name="Google Shape;383;p53"/>
            <p:cNvSpPr txBox="1"/>
            <p:nvPr/>
          </p:nvSpPr>
          <p:spPr>
            <a:xfrm>
              <a:off x="856827" y="5374605"/>
              <a:ext cx="4036800" cy="226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1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en-GB" sz="800" u="none" cap="none" strike="noStrike">
                  <a:solidFill>
                    <a:srgbClr val="FFFFFF"/>
                  </a:solidFill>
                  <a:latin typeface="DM Sans"/>
                  <a:ea typeface="DM Sans"/>
                  <a:cs typeface="DM Sans"/>
                  <a:sym typeface="DM Sans"/>
                </a:rPr>
                <a:t>Stakeholder Engagement Officer</a:t>
              </a:r>
              <a:endParaRPr b="0" i="0" sz="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" name="Google Shape;384;p53"/>
            <p:cNvSpPr txBox="1"/>
            <p:nvPr/>
          </p:nvSpPr>
          <p:spPr>
            <a:xfrm>
              <a:off x="-1" y="4414579"/>
              <a:ext cx="6647100" cy="6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en-GB" sz="900" u="none" cap="none" strike="noStrike">
                  <a:solidFill>
                    <a:srgbClr val="FFFFFF"/>
                  </a:solidFill>
                  <a:latin typeface="DM Sans"/>
                  <a:ea typeface="DM Sans"/>
                  <a:cs typeface="DM Sans"/>
                  <a:sym typeface="DM Sans"/>
                </a:rPr>
                <a:t>Moleboge Lekoloane</a:t>
              </a:r>
              <a:endParaRPr b="1" i="0" sz="9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grpSp>
        <p:nvGrpSpPr>
          <p:cNvPr id="385" name="Google Shape;385;p53"/>
          <p:cNvGrpSpPr/>
          <p:nvPr/>
        </p:nvGrpSpPr>
        <p:grpSpPr>
          <a:xfrm>
            <a:off x="5145892" y="3496436"/>
            <a:ext cx="1164966" cy="1358178"/>
            <a:chOff x="7328870" y="3170625"/>
            <a:chExt cx="1546894" cy="1662804"/>
          </a:xfrm>
        </p:grpSpPr>
        <p:sp>
          <p:nvSpPr>
            <p:cNvPr id="386" name="Google Shape;386;p53"/>
            <p:cNvSpPr/>
            <p:nvPr/>
          </p:nvSpPr>
          <p:spPr>
            <a:xfrm>
              <a:off x="7503850" y="3170625"/>
              <a:ext cx="1107440" cy="1068832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 rotWithShape="1">
              <a:blip r:embed="rId12">
                <a:alphaModFix/>
              </a:blip>
              <a:stretch>
                <a:fillRect b="-35981" l="-9000" r="-3990" t="-1000"/>
              </a:stretch>
            </a:blipFill>
            <a:ln cap="sq" cmpd="sng" w="30775">
              <a:solidFill>
                <a:srgbClr val="FFBD59"/>
              </a:solidFill>
              <a:prstDash val="solid"/>
              <a:miter lim="80"/>
              <a:headEnd len="sm" w="sm" type="none"/>
              <a:tailEnd len="sm" w="sm" type="none"/>
            </a:ln>
          </p:spPr>
          <p:txBody>
            <a:bodyPr anchorCtr="0" anchor="ctr" bIns="10100" lIns="10100" spcFirstLastPara="1" rIns="10100" wrap="square" tIns="101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Calibri"/>
                <a:buNone/>
              </a:pPr>
              <a:r>
                <a:t/>
              </a:r>
              <a:endParaRPr b="0" i="0" sz="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7" name="Google Shape;387;p53"/>
            <p:cNvSpPr txBox="1"/>
            <p:nvPr/>
          </p:nvSpPr>
          <p:spPr>
            <a:xfrm>
              <a:off x="7361964" y="4283165"/>
              <a:ext cx="1513800" cy="16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23865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DM Sans"/>
                <a:buNone/>
              </a:pPr>
              <a:r>
                <a:rPr b="1" i="0" lang="en-GB" sz="900" u="none" cap="none" strike="noStrike">
                  <a:solidFill>
                    <a:srgbClr val="FFFFFF"/>
                  </a:solidFill>
                  <a:latin typeface="DM Sans"/>
                  <a:ea typeface="DM Sans"/>
                  <a:cs typeface="DM Sans"/>
                  <a:sym typeface="DM Sans"/>
                </a:rPr>
                <a:t>Duduzile Kubheka</a:t>
              </a:r>
              <a:endParaRPr b="0" i="0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8" name="Google Shape;388;p53"/>
            <p:cNvSpPr txBox="1"/>
            <p:nvPr/>
          </p:nvSpPr>
          <p:spPr>
            <a:xfrm>
              <a:off x="7328870" y="4531929"/>
              <a:ext cx="1457400" cy="30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800"/>
                <a:buFont typeface="DM Sans"/>
                <a:buNone/>
              </a:pPr>
              <a:r>
                <a:rPr b="0" i="0" lang="en-GB" sz="800" u="none" cap="none" strike="noStrike">
                  <a:solidFill>
                    <a:srgbClr val="FFFFFF"/>
                  </a:solidFill>
                  <a:latin typeface="DM Sans"/>
                  <a:ea typeface="DM Sans"/>
                  <a:cs typeface="DM Sans"/>
                  <a:sym typeface="DM Sans"/>
                </a:rPr>
                <a:t>BITDN Project Coordinator</a:t>
              </a:r>
              <a:endParaRPr b="0" i="0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89" name="Google Shape;389;p53"/>
          <p:cNvSpPr txBox="1"/>
          <p:nvPr/>
        </p:nvSpPr>
        <p:spPr>
          <a:xfrm>
            <a:off x="5432981" y="2924269"/>
            <a:ext cx="31473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96DAD"/>
              </a:buClr>
              <a:buSzPts val="1800"/>
              <a:buFont typeface="Verdana"/>
              <a:buNone/>
            </a:pPr>
            <a:r>
              <a:rPr b="1" i="0" lang="en-GB" sz="1800" u="none" cap="none" strike="noStrike">
                <a:solidFill>
                  <a:srgbClr val="FFD966"/>
                </a:solidFill>
                <a:latin typeface="Verdana"/>
                <a:ea typeface="Verdana"/>
                <a:cs typeface="Verdana"/>
                <a:sym typeface="Verdana"/>
              </a:rPr>
              <a:t>BRICS Astronomy Team</a:t>
            </a:r>
            <a:endParaRPr b="0" i="0" sz="1100" u="none" cap="none" strike="noStrike">
              <a:solidFill>
                <a:srgbClr val="FFD9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0" name="Google Shape;390;p53" title="Dominic Vertue Astronomy for Mental Health Project Leader (1).png"/>
          <p:cNvPicPr preferRelativeResize="0"/>
          <p:nvPr/>
        </p:nvPicPr>
        <p:blipFill rotWithShape="1">
          <a:blip r:embed="rId13">
            <a:alphaModFix/>
          </a:blip>
          <a:srcRect b="38855" l="34804" r="40491" t="22129"/>
          <a:stretch/>
        </p:blipFill>
        <p:spPr>
          <a:xfrm>
            <a:off x="3617869" y="2861096"/>
            <a:ext cx="1199587" cy="1065641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53"/>
          <p:cNvSpPr txBox="1"/>
          <p:nvPr/>
        </p:nvSpPr>
        <p:spPr>
          <a:xfrm>
            <a:off x="3703671" y="4207994"/>
            <a:ext cx="940200" cy="52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GB" sz="9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Hack4Dev Operations Coordinator</a:t>
            </a:r>
            <a:endParaRPr b="0" i="0" sz="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2" name="Google Shape;392;p53"/>
          <p:cNvSpPr txBox="1"/>
          <p:nvPr/>
        </p:nvSpPr>
        <p:spPr>
          <a:xfrm>
            <a:off x="3504073" y="3984356"/>
            <a:ext cx="14409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GB" sz="1100" u="none" cap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Zodwa Tiki</a:t>
            </a:r>
            <a:endParaRPr b="0" i="0" sz="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3" name="Google Shape;393;p53" title="12-01.png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53" title="12-02.png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54"/>
          <p:cNvSpPr txBox="1"/>
          <p:nvPr>
            <p:ph idx="12" type="sldNum"/>
          </p:nvPr>
        </p:nvSpPr>
        <p:spPr>
          <a:xfrm>
            <a:off x="8808857" y="4876799"/>
            <a:ext cx="1872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400" name="Google Shape;400;p54"/>
          <p:cNvSpPr txBox="1"/>
          <p:nvPr/>
        </p:nvSpPr>
        <p:spPr>
          <a:xfrm>
            <a:off x="8325836" y="3674003"/>
            <a:ext cx="689700" cy="25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3100" lIns="33100" spcFirstLastPara="1" rIns="33100" wrap="square" tIns="331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"/>
              <a:buFont typeface="Verdana"/>
              <a:buNone/>
            </a:pPr>
            <a:r>
              <a:rPr b="0" i="0" lang="en-GB" sz="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Credit: IAU OAO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" name="Google Shape;401;p54"/>
          <p:cNvSpPr txBox="1"/>
          <p:nvPr/>
        </p:nvSpPr>
        <p:spPr>
          <a:xfrm>
            <a:off x="269963" y="285750"/>
            <a:ext cx="48678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96DAD"/>
              </a:buClr>
              <a:buSzPts val="1800"/>
              <a:buFont typeface="Verdana"/>
              <a:buNone/>
            </a:pPr>
            <a:r>
              <a:rPr b="1" i="0" lang="en-GB" sz="1800" u="none" cap="none" strike="noStrike">
                <a:solidFill>
                  <a:srgbClr val="496DAD"/>
                </a:solidFill>
                <a:latin typeface="Verdana"/>
                <a:ea typeface="Verdana"/>
                <a:cs typeface="Verdana"/>
                <a:sym typeface="Verdana"/>
              </a:rPr>
              <a:t>Partnerships &amp; Collaboration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02" name="Google Shape;402;p54"/>
          <p:cNvCxnSpPr/>
          <p:nvPr/>
        </p:nvCxnSpPr>
        <p:spPr>
          <a:xfrm>
            <a:off x="-6334" y="689606"/>
            <a:ext cx="2104800" cy="0"/>
          </a:xfrm>
          <a:prstGeom prst="straightConnector1">
            <a:avLst/>
          </a:prstGeom>
          <a:noFill/>
          <a:ln cap="flat" cmpd="sng" w="28575">
            <a:solidFill>
              <a:srgbClr val="496DAD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03" name="Google Shape;403;p54"/>
          <p:cNvSpPr txBox="1"/>
          <p:nvPr/>
        </p:nvSpPr>
        <p:spPr>
          <a:xfrm>
            <a:off x="8325833" y="4195963"/>
            <a:ext cx="1121400" cy="159300"/>
          </a:xfrm>
          <a:prstGeom prst="rect">
            <a:avLst/>
          </a:prstGeom>
          <a:noFill/>
          <a:ln>
            <a:noFill/>
          </a:ln>
        </p:spPr>
        <p:txBody>
          <a:bodyPr anchorCtr="0" anchor="t" bIns="33100" lIns="33100" spcFirstLastPara="1" rIns="33100" wrap="square" tIns="331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"/>
              <a:buFont typeface="Verdana"/>
              <a:buNone/>
            </a:pPr>
            <a:r>
              <a:rPr b="0" i="0" lang="en-GB" sz="6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Credit: Mariano Menendez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4" name="Google Shape;404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97082" y="2655041"/>
            <a:ext cx="796724" cy="796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5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70825" y="2512616"/>
            <a:ext cx="1266154" cy="5502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group of people in a hexagon pattern&#10;&#10;AI-generated content may be incorrect." id="406" name="Google Shape;406;p5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69165" y="668194"/>
            <a:ext cx="4914928" cy="423913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5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688605" y="3452897"/>
            <a:ext cx="780324" cy="268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5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654050" y="1718415"/>
            <a:ext cx="780325" cy="404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p5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406733" y="3063495"/>
            <a:ext cx="828186" cy="294327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54" title="16-Partnerships.png"/>
          <p:cNvPicPr preferRelativeResize="0"/>
          <p:nvPr/>
        </p:nvPicPr>
        <p:blipFill rotWithShape="1">
          <a:blip r:embed="rId9">
            <a:alphaModFix/>
          </a:blip>
          <a:srcRect b="0" l="10" r="10" t="0"/>
          <a:stretch/>
        </p:blipFill>
        <p:spPr>
          <a:xfrm>
            <a:off x="0" y="0"/>
            <a:ext cx="9141714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55"/>
          <p:cNvSpPr txBox="1"/>
          <p:nvPr>
            <p:ph idx="12" type="sldNum"/>
          </p:nvPr>
        </p:nvSpPr>
        <p:spPr>
          <a:xfrm>
            <a:off x="8808857" y="4876799"/>
            <a:ext cx="1872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416" name="Google Shape;416;p55" title="Partnership Model.pptx (1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29656"/>
            <a:ext cx="9144001" cy="3346194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55"/>
          <p:cNvSpPr/>
          <p:nvPr/>
        </p:nvSpPr>
        <p:spPr>
          <a:xfrm>
            <a:off x="0" y="2500575"/>
            <a:ext cx="2218500" cy="1857900"/>
          </a:xfrm>
          <a:prstGeom prst="rect">
            <a:avLst/>
          </a:prstGeom>
          <a:solidFill>
            <a:srgbClr val="F9F5F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Verdana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418" name="Google Shape;418;p55" title="236 projects.png"/>
          <p:cNvPicPr preferRelativeResize="0"/>
          <p:nvPr/>
        </p:nvPicPr>
        <p:blipFill rotWithShape="1">
          <a:blip r:embed="rId4">
            <a:alphaModFix/>
          </a:blip>
          <a:srcRect b="0" l="-766" r="0" t="13912"/>
          <a:stretch/>
        </p:blipFill>
        <p:spPr>
          <a:xfrm>
            <a:off x="-91938" y="2798125"/>
            <a:ext cx="2402376" cy="1262801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55"/>
          <p:cNvSpPr txBox="1"/>
          <p:nvPr/>
        </p:nvSpPr>
        <p:spPr>
          <a:xfrm>
            <a:off x="359950" y="381000"/>
            <a:ext cx="6490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96DAD"/>
              </a:buClr>
              <a:buSzPts val="2400"/>
              <a:buFont typeface="Verdana"/>
              <a:buNone/>
            </a:pPr>
            <a:r>
              <a:rPr b="1" i="0" lang="en-GB" sz="2400" u="none" cap="none" strike="noStrike">
                <a:solidFill>
                  <a:srgbClr val="496DAD"/>
                </a:solidFill>
                <a:latin typeface="Verdana"/>
                <a:ea typeface="Verdana"/>
                <a:cs typeface="Verdana"/>
                <a:sym typeface="Verdana"/>
              </a:rPr>
              <a:t>IAU-OAD Focus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20" name="Google Shape;420;p55"/>
          <p:cNvCxnSpPr/>
          <p:nvPr/>
        </p:nvCxnSpPr>
        <p:spPr>
          <a:xfrm>
            <a:off x="-8445" y="919475"/>
            <a:ext cx="2806200" cy="0"/>
          </a:xfrm>
          <a:prstGeom prst="straightConnector1">
            <a:avLst/>
          </a:prstGeom>
          <a:noFill/>
          <a:ln cap="flat" cmpd="sng" w="38100">
            <a:solidFill>
              <a:srgbClr val="496DAD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56"/>
          <p:cNvSpPr txBox="1"/>
          <p:nvPr>
            <p:ph idx="12" type="sldNum"/>
          </p:nvPr>
        </p:nvSpPr>
        <p:spPr>
          <a:xfrm>
            <a:off x="8808857" y="4876799"/>
            <a:ext cx="1872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426" name="Google Shape;426;p56" title="Screenshot 2026-03-06 at 11.34.46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25" y="31775"/>
            <a:ext cx="9144000" cy="51099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57"/>
          <p:cNvSpPr txBox="1"/>
          <p:nvPr>
            <p:ph idx="12" type="sldNum"/>
          </p:nvPr>
        </p:nvSpPr>
        <p:spPr>
          <a:xfrm>
            <a:off x="8808857" y="4876799"/>
            <a:ext cx="1872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432" name="Google Shape;432;p57"/>
          <p:cNvSpPr/>
          <p:nvPr/>
        </p:nvSpPr>
        <p:spPr>
          <a:xfrm>
            <a:off x="-3807" y="885694"/>
            <a:ext cx="3940800" cy="3735900"/>
          </a:xfrm>
          <a:prstGeom prst="rect">
            <a:avLst/>
          </a:prstGeom>
          <a:solidFill>
            <a:srgbClr val="F9F5F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Verdana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33" name="Google Shape;433;p57"/>
          <p:cNvSpPr txBox="1"/>
          <p:nvPr/>
        </p:nvSpPr>
        <p:spPr>
          <a:xfrm>
            <a:off x="7764398" y="3794586"/>
            <a:ext cx="7938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Verdana"/>
              <a:buNone/>
            </a:pPr>
            <a:r>
              <a:rPr b="0" i="0" lang="en-GB" sz="7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Credit: IAU OAO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4" name="Google Shape;434;p57"/>
          <p:cNvSpPr txBox="1"/>
          <p:nvPr/>
        </p:nvSpPr>
        <p:spPr>
          <a:xfrm>
            <a:off x="89050" y="1024600"/>
            <a:ext cx="3755100" cy="16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-247650" lvl="0" marL="292100" rtl="0" algn="l">
              <a:spcBef>
                <a:spcPts val="0"/>
              </a:spcBef>
              <a:spcAft>
                <a:spcPts val="0"/>
              </a:spcAft>
              <a:buClr>
                <a:srgbClr val="27358F"/>
              </a:buClr>
              <a:buSzPts val="1300"/>
              <a:buFont typeface="Verdana"/>
              <a:buChar char="•"/>
            </a:pPr>
            <a:r>
              <a:rPr b="1" lang="en-GB" sz="1300">
                <a:solidFill>
                  <a:srgbClr val="27358F"/>
                </a:solidFill>
                <a:latin typeface="Verdana"/>
                <a:ea typeface="Verdana"/>
                <a:cs typeface="Verdana"/>
                <a:sym typeface="Verdana"/>
              </a:rPr>
              <a:t>Education and Training</a:t>
            </a:r>
            <a:br>
              <a:rPr lang="en-GB" sz="1300">
                <a:solidFill>
                  <a:srgbClr val="27358F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en-GB" sz="1300">
                <a:solidFill>
                  <a:srgbClr val="27358F"/>
                </a:solidFill>
                <a:latin typeface="Verdana"/>
                <a:ea typeface="Verdana"/>
                <a:cs typeface="Verdana"/>
                <a:sym typeface="Verdana"/>
              </a:rPr>
              <a:t>Addressing literacy, school drop outs, science training, skills development </a:t>
            </a:r>
            <a:endParaRPr sz="1300">
              <a:solidFill>
                <a:srgbClr val="27358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247650" lvl="0" marL="292100" rtl="0" algn="l">
              <a:spcBef>
                <a:spcPts val="0"/>
              </a:spcBef>
              <a:spcAft>
                <a:spcPts val="0"/>
              </a:spcAft>
              <a:buClr>
                <a:srgbClr val="27358F"/>
              </a:buClr>
              <a:buSzPts val="1300"/>
              <a:buFont typeface="Verdana"/>
              <a:buChar char="•"/>
            </a:pPr>
            <a:r>
              <a:rPr b="1" lang="en-GB" sz="1300">
                <a:solidFill>
                  <a:srgbClr val="27358F"/>
                </a:solidFill>
                <a:latin typeface="Verdana"/>
                <a:ea typeface="Verdana"/>
                <a:cs typeface="Verdana"/>
                <a:sym typeface="Verdana"/>
              </a:rPr>
              <a:t>Access, Gender Equity, Inclusion</a:t>
            </a:r>
            <a:br>
              <a:rPr lang="en-GB" sz="1300">
                <a:solidFill>
                  <a:srgbClr val="27358F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en-GB" sz="1300">
                <a:solidFill>
                  <a:srgbClr val="27358F"/>
                </a:solidFill>
                <a:latin typeface="Verdana"/>
                <a:ea typeface="Verdana"/>
                <a:cs typeface="Verdana"/>
                <a:sym typeface="Verdana"/>
              </a:rPr>
              <a:t>Expanding access to science, removing barriers, using cultural connections</a:t>
            </a:r>
            <a:endParaRPr sz="1300">
              <a:solidFill>
                <a:srgbClr val="27358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247650" lvl="0" marL="292100" rtl="0" algn="l">
              <a:spcBef>
                <a:spcPts val="0"/>
              </a:spcBef>
              <a:spcAft>
                <a:spcPts val="0"/>
              </a:spcAft>
              <a:buClr>
                <a:srgbClr val="27358F"/>
              </a:buClr>
              <a:buSzPts val="1300"/>
              <a:buFont typeface="Verdana"/>
              <a:buChar char="•"/>
            </a:pPr>
            <a:r>
              <a:rPr b="1" lang="en-GB" sz="1300">
                <a:solidFill>
                  <a:srgbClr val="27358F"/>
                </a:solidFill>
                <a:latin typeface="Verdana"/>
                <a:ea typeface="Verdana"/>
                <a:cs typeface="Verdana"/>
                <a:sym typeface="Verdana"/>
              </a:rPr>
              <a:t>Economic Development</a:t>
            </a:r>
            <a:endParaRPr b="1" sz="1300">
              <a:solidFill>
                <a:srgbClr val="27358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3429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rgbClr val="27358F"/>
                </a:solidFill>
                <a:latin typeface="Verdana"/>
                <a:ea typeface="Verdana"/>
                <a:cs typeface="Verdana"/>
                <a:sym typeface="Verdana"/>
              </a:rPr>
              <a:t>Astrotourism training, telescope making</a:t>
            </a:r>
            <a:endParaRPr sz="1300">
              <a:solidFill>
                <a:srgbClr val="27358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435" name="Google Shape;435;p57"/>
          <p:cNvCxnSpPr/>
          <p:nvPr/>
        </p:nvCxnSpPr>
        <p:spPr>
          <a:xfrm>
            <a:off x="-6334" y="689606"/>
            <a:ext cx="2104800" cy="0"/>
          </a:xfrm>
          <a:prstGeom prst="straightConnector1">
            <a:avLst/>
          </a:prstGeom>
          <a:noFill/>
          <a:ln cap="flat" cmpd="sng" w="28575">
            <a:solidFill>
              <a:srgbClr val="496DAD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36" name="Google Shape;436;p57"/>
          <p:cNvSpPr txBox="1"/>
          <p:nvPr/>
        </p:nvSpPr>
        <p:spPr>
          <a:xfrm>
            <a:off x="7764394" y="4395469"/>
            <a:ext cx="12909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Verdana"/>
              <a:buNone/>
            </a:pPr>
            <a:r>
              <a:rPr b="0" i="0" lang="en-GB" sz="7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Credit: Mariano Menendez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7" name="Google Shape;437;p57" title="Astronomy in Ghana (61)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91344" y="588025"/>
            <a:ext cx="1619476" cy="100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57" title="Amanar Under the same sky (16).jpg"/>
          <p:cNvPicPr preferRelativeResize="0"/>
          <p:nvPr/>
        </p:nvPicPr>
        <p:blipFill rotWithShape="1">
          <a:blip r:embed="rId4">
            <a:alphaModFix/>
          </a:blip>
          <a:srcRect b="0" l="0" r="0" t="33164"/>
          <a:stretch/>
        </p:blipFill>
        <p:spPr>
          <a:xfrm>
            <a:off x="6721025" y="2860000"/>
            <a:ext cx="2334276" cy="2042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p57" title="Astronomy for Literacy Sierra Leone (4)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89888" y="1653894"/>
            <a:ext cx="1742824" cy="1143206"/>
          </a:xfrm>
          <a:prstGeom prst="rect">
            <a:avLst/>
          </a:prstGeom>
          <a:noFill/>
          <a:ln>
            <a:noFill/>
          </a:ln>
        </p:spPr>
      </p:pic>
      <p:sp>
        <p:nvSpPr>
          <p:cNvPr id="440" name="Google Shape;440;p57"/>
          <p:cNvSpPr/>
          <p:nvPr/>
        </p:nvSpPr>
        <p:spPr>
          <a:xfrm>
            <a:off x="4136047" y="1652196"/>
            <a:ext cx="1736284" cy="1146603"/>
          </a:xfrm>
          <a:custGeom>
            <a:rect b="b" l="l" r="r" t="t"/>
            <a:pathLst>
              <a:path extrusionOk="0" h="4368011" w="6552016">
                <a:moveTo>
                  <a:pt x="0" y="0"/>
                </a:moveTo>
                <a:lnTo>
                  <a:pt x="6552016" y="0"/>
                </a:lnTo>
                <a:lnTo>
                  <a:pt x="6552016" y="4368011"/>
                </a:lnTo>
                <a:lnTo>
                  <a:pt x="0" y="43680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57"/>
          <p:cNvSpPr/>
          <p:nvPr/>
        </p:nvSpPr>
        <p:spPr>
          <a:xfrm>
            <a:off x="4139119" y="2865088"/>
            <a:ext cx="2520914" cy="2042051"/>
          </a:xfrm>
          <a:custGeom>
            <a:rect b="b" l="l" r="r" t="t"/>
            <a:pathLst>
              <a:path extrusionOk="0" h="5918989" w="8845314">
                <a:moveTo>
                  <a:pt x="0" y="0"/>
                </a:moveTo>
                <a:lnTo>
                  <a:pt x="8845314" y="0"/>
                </a:lnTo>
                <a:lnTo>
                  <a:pt x="8845314" y="5918989"/>
                </a:lnTo>
                <a:lnTo>
                  <a:pt x="0" y="59189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2" name="Google Shape;442;p57" title="LUNAA-Journeys.jp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632359" y="582925"/>
            <a:ext cx="1619475" cy="1002976"/>
          </a:xfrm>
          <a:prstGeom prst="rect">
            <a:avLst/>
          </a:prstGeom>
          <a:noFill/>
          <a:ln>
            <a:noFill/>
          </a:ln>
        </p:spPr>
      </p:pic>
      <p:sp>
        <p:nvSpPr>
          <p:cNvPr id="443" name="Google Shape;443;p57"/>
          <p:cNvSpPr/>
          <p:nvPr/>
        </p:nvSpPr>
        <p:spPr>
          <a:xfrm>
            <a:off x="5935038" y="1653975"/>
            <a:ext cx="1292143" cy="1143049"/>
          </a:xfrm>
          <a:custGeom>
            <a:rect b="b" l="l" r="r" t="t"/>
            <a:pathLst>
              <a:path extrusionOk="0" h="9939558" w="9939558">
                <a:moveTo>
                  <a:pt x="0" y="0"/>
                </a:moveTo>
                <a:lnTo>
                  <a:pt x="9939558" y="0"/>
                </a:lnTo>
                <a:lnTo>
                  <a:pt x="9939558" y="9939558"/>
                </a:lnTo>
                <a:lnTo>
                  <a:pt x="0" y="99395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57"/>
          <p:cNvSpPr/>
          <p:nvPr/>
        </p:nvSpPr>
        <p:spPr>
          <a:xfrm>
            <a:off x="4095726" y="592874"/>
            <a:ext cx="1417320" cy="1002982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-26770" l="0" r="0" t="-22261"/>
            </a:stretch>
          </a:blip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57"/>
          <p:cNvSpPr txBox="1"/>
          <p:nvPr/>
        </p:nvSpPr>
        <p:spPr>
          <a:xfrm>
            <a:off x="71625" y="190256"/>
            <a:ext cx="48678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96DAD"/>
              </a:buClr>
              <a:buSzPts val="1800"/>
              <a:buFont typeface="Verdana"/>
              <a:buNone/>
            </a:pPr>
            <a:r>
              <a:rPr b="1" lang="en-GB" sz="1800">
                <a:solidFill>
                  <a:srgbClr val="496DAD"/>
                </a:solidFill>
                <a:latin typeface="Verdana"/>
                <a:ea typeface="Verdana"/>
                <a:cs typeface="Verdana"/>
                <a:sym typeface="Verdana"/>
              </a:rPr>
              <a:t>Examples of Funded </a:t>
            </a:r>
            <a:r>
              <a:rPr b="1" i="0" lang="en-GB" sz="1800" u="none" cap="none" strike="noStrike">
                <a:solidFill>
                  <a:srgbClr val="496DAD"/>
                </a:solidFill>
                <a:latin typeface="Verdana"/>
                <a:ea typeface="Verdana"/>
                <a:cs typeface="Verdana"/>
                <a:sym typeface="Verdana"/>
              </a:rPr>
              <a:t>Projects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6" name="Google Shape;446;p57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502762" y="3794588"/>
            <a:ext cx="793800" cy="793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p57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502763" y="2873268"/>
            <a:ext cx="793800" cy="79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57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1483501" y="3794596"/>
            <a:ext cx="793801" cy="793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p57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2464237" y="3794597"/>
            <a:ext cx="793800" cy="79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57"/>
          <p:cNvPicPr preferRelativeResize="0"/>
          <p:nvPr/>
        </p:nvPicPr>
        <p:blipFill rotWithShape="1">
          <a:blip r:embed="rId15">
            <a:alphaModFix/>
          </a:blip>
          <a:srcRect b="0" l="19484" r="12484" t="0"/>
          <a:stretch/>
        </p:blipFill>
        <p:spPr>
          <a:xfrm>
            <a:off x="1483500" y="2855699"/>
            <a:ext cx="793800" cy="777898"/>
          </a:xfrm>
          <a:prstGeom prst="rect">
            <a:avLst/>
          </a:prstGeom>
          <a:solidFill>
            <a:srgbClr val="F9F5F1"/>
          </a:solidFill>
          <a:ln>
            <a:noFill/>
          </a:ln>
        </p:spPr>
      </p:pic>
      <p:pic>
        <p:nvPicPr>
          <p:cNvPr id="451" name="Google Shape;451;p57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2464238" y="2855700"/>
            <a:ext cx="793800" cy="79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58"/>
          <p:cNvSpPr txBox="1"/>
          <p:nvPr>
            <p:ph idx="12" type="sldNum"/>
          </p:nvPr>
        </p:nvSpPr>
        <p:spPr>
          <a:xfrm>
            <a:off x="8808857" y="4876799"/>
            <a:ext cx="1872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457" name="Google Shape;457;p58"/>
          <p:cNvSpPr/>
          <p:nvPr/>
        </p:nvSpPr>
        <p:spPr>
          <a:xfrm>
            <a:off x="-3807" y="885694"/>
            <a:ext cx="3940800" cy="3735900"/>
          </a:xfrm>
          <a:prstGeom prst="rect">
            <a:avLst/>
          </a:prstGeom>
          <a:solidFill>
            <a:srgbClr val="F9F5F1"/>
          </a:solidFill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Verdana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458" name="Google Shape;458;p58"/>
          <p:cNvCxnSpPr/>
          <p:nvPr/>
        </p:nvCxnSpPr>
        <p:spPr>
          <a:xfrm>
            <a:off x="204547" y="1234651"/>
            <a:ext cx="3524100" cy="0"/>
          </a:xfrm>
          <a:prstGeom prst="straightConnector1">
            <a:avLst/>
          </a:prstGeom>
          <a:noFill/>
          <a:ln cap="flat" cmpd="sng" w="9525">
            <a:solidFill>
              <a:srgbClr val="A7B7D3"/>
            </a:solidFill>
            <a:prstDash val="dot"/>
            <a:miter lim="8000"/>
            <a:headEnd len="sm" w="sm" type="none"/>
            <a:tailEnd len="sm" w="sm" type="none"/>
          </a:ln>
        </p:spPr>
      </p:cxnSp>
      <p:cxnSp>
        <p:nvCxnSpPr>
          <p:cNvPr id="459" name="Google Shape;459;p58"/>
          <p:cNvCxnSpPr/>
          <p:nvPr/>
        </p:nvCxnSpPr>
        <p:spPr>
          <a:xfrm>
            <a:off x="204512" y="3683499"/>
            <a:ext cx="3524100" cy="0"/>
          </a:xfrm>
          <a:prstGeom prst="straightConnector1">
            <a:avLst/>
          </a:prstGeom>
          <a:noFill/>
          <a:ln cap="flat" cmpd="sng" w="9525">
            <a:solidFill>
              <a:srgbClr val="A7B7D3"/>
            </a:solidFill>
            <a:prstDash val="dot"/>
            <a:miter lim="8000"/>
            <a:headEnd len="sm" w="sm" type="none"/>
            <a:tailEnd len="sm" w="sm" type="none"/>
          </a:ln>
        </p:spPr>
      </p:cxnSp>
      <p:sp>
        <p:nvSpPr>
          <p:cNvPr id="460" name="Google Shape;460;p58"/>
          <p:cNvSpPr txBox="1"/>
          <p:nvPr/>
        </p:nvSpPr>
        <p:spPr>
          <a:xfrm>
            <a:off x="7764398" y="3794586"/>
            <a:ext cx="7938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Verdana"/>
              <a:buNone/>
            </a:pPr>
            <a:r>
              <a:rPr b="0" i="0" lang="en-GB" sz="7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Credit: IAU OAO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1" name="Google Shape;461;p58"/>
          <p:cNvSpPr txBox="1"/>
          <p:nvPr/>
        </p:nvSpPr>
        <p:spPr>
          <a:xfrm>
            <a:off x="415450" y="1737603"/>
            <a:ext cx="2328900" cy="14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358F"/>
              </a:buClr>
              <a:buSzPts val="1300"/>
              <a:buFont typeface="Verdana"/>
              <a:buNone/>
            </a:pPr>
            <a:r>
              <a:rPr lang="en-GB" sz="1300">
                <a:solidFill>
                  <a:srgbClr val="27358F"/>
                </a:solidFill>
                <a:latin typeface="Verdana"/>
                <a:ea typeface="Verdana"/>
                <a:cs typeface="Verdana"/>
                <a:sym typeface="Verdana"/>
              </a:rPr>
              <a:t>Through our Annual Call for Proposals and Flagship projects, we have used astronomy to contribute to </a:t>
            </a:r>
            <a:r>
              <a:rPr b="1" lang="en-GB" sz="1300">
                <a:solidFill>
                  <a:srgbClr val="27358F"/>
                </a:solidFill>
                <a:latin typeface="Verdana"/>
                <a:ea typeface="Verdana"/>
                <a:cs typeface="Verdana"/>
                <a:sym typeface="Verdana"/>
              </a:rPr>
              <a:t>13 </a:t>
            </a:r>
            <a:r>
              <a:rPr lang="en-GB" sz="1300">
                <a:solidFill>
                  <a:srgbClr val="27358F"/>
                </a:solidFill>
                <a:latin typeface="Verdana"/>
                <a:ea typeface="Verdana"/>
                <a:cs typeface="Verdana"/>
                <a:sym typeface="Verdana"/>
              </a:rPr>
              <a:t>of the </a:t>
            </a:r>
            <a:r>
              <a:rPr b="1" lang="en-GB" sz="1300">
                <a:solidFill>
                  <a:srgbClr val="27358F"/>
                </a:solidFill>
                <a:latin typeface="Verdana"/>
                <a:ea typeface="Verdana"/>
                <a:cs typeface="Verdana"/>
                <a:sym typeface="Verdana"/>
              </a:rPr>
              <a:t>17</a:t>
            </a:r>
            <a:r>
              <a:rPr lang="en-GB" sz="1300">
                <a:solidFill>
                  <a:srgbClr val="27358F"/>
                </a:solidFill>
                <a:latin typeface="Verdana"/>
                <a:ea typeface="Verdana"/>
                <a:cs typeface="Verdana"/>
                <a:sym typeface="Verdana"/>
              </a:rPr>
              <a:t> UN Sustainable Development Goals.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2" name="Google Shape;462;p58"/>
          <p:cNvSpPr txBox="1"/>
          <p:nvPr/>
        </p:nvSpPr>
        <p:spPr>
          <a:xfrm>
            <a:off x="269963" y="285750"/>
            <a:ext cx="48678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96DAD"/>
              </a:buClr>
              <a:buSzPts val="1800"/>
              <a:buFont typeface="Verdana"/>
              <a:buNone/>
            </a:pPr>
            <a:r>
              <a:rPr b="1" lang="en-GB" sz="1800">
                <a:solidFill>
                  <a:srgbClr val="496DAD"/>
                </a:solidFill>
                <a:latin typeface="Verdana"/>
                <a:ea typeface="Verdana"/>
                <a:cs typeface="Verdana"/>
                <a:sym typeface="Verdana"/>
              </a:rPr>
              <a:t>Astronomy and Society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63" name="Google Shape;463;p58"/>
          <p:cNvCxnSpPr/>
          <p:nvPr/>
        </p:nvCxnSpPr>
        <p:spPr>
          <a:xfrm>
            <a:off x="-6334" y="689606"/>
            <a:ext cx="2104800" cy="0"/>
          </a:xfrm>
          <a:prstGeom prst="straightConnector1">
            <a:avLst/>
          </a:prstGeom>
          <a:noFill/>
          <a:ln cap="flat" cmpd="sng" w="28575">
            <a:solidFill>
              <a:srgbClr val="496DAD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4" name="Google Shape;464;p58"/>
          <p:cNvSpPr txBox="1"/>
          <p:nvPr/>
        </p:nvSpPr>
        <p:spPr>
          <a:xfrm>
            <a:off x="7764394" y="4395469"/>
            <a:ext cx="12909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Verdana"/>
              <a:buNone/>
            </a:pPr>
            <a:r>
              <a:rPr b="0" i="0" lang="en-GB" sz="7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Credit: Mariano Menendez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5" name="Google Shape;465;p58" title="Figure 1 (2)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91640" y="885700"/>
            <a:ext cx="5904408" cy="3788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59"/>
          <p:cNvSpPr txBox="1"/>
          <p:nvPr>
            <p:ph idx="12" type="sldNum"/>
          </p:nvPr>
        </p:nvSpPr>
        <p:spPr>
          <a:xfrm>
            <a:off x="8808857" y="4876799"/>
            <a:ext cx="1872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471" name="Google Shape;471;p59"/>
          <p:cNvSpPr txBox="1"/>
          <p:nvPr/>
        </p:nvSpPr>
        <p:spPr>
          <a:xfrm>
            <a:off x="269963" y="285750"/>
            <a:ext cx="48678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96DAD"/>
              </a:buClr>
              <a:buSzPts val="1800"/>
              <a:buFont typeface="Verdana"/>
              <a:buNone/>
            </a:pPr>
            <a:r>
              <a:rPr b="1" i="0" lang="en-GB" sz="1800" u="none" cap="none" strike="noStrike">
                <a:solidFill>
                  <a:srgbClr val="496DAD"/>
                </a:solidFill>
                <a:latin typeface="Verdana"/>
                <a:ea typeface="Verdana"/>
                <a:cs typeface="Verdana"/>
                <a:sym typeface="Verdana"/>
              </a:rPr>
              <a:t>New Growth Directions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72" name="Google Shape;472;p59"/>
          <p:cNvCxnSpPr/>
          <p:nvPr/>
        </p:nvCxnSpPr>
        <p:spPr>
          <a:xfrm>
            <a:off x="-6334" y="689606"/>
            <a:ext cx="2104800" cy="0"/>
          </a:xfrm>
          <a:prstGeom prst="straightConnector1">
            <a:avLst/>
          </a:prstGeom>
          <a:noFill/>
          <a:ln cap="flat" cmpd="sng" w="28575">
            <a:solidFill>
              <a:srgbClr val="496DAD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73" name="Google Shape;473;p59"/>
          <p:cNvSpPr txBox="1"/>
          <p:nvPr/>
        </p:nvSpPr>
        <p:spPr>
          <a:xfrm>
            <a:off x="8240648" y="4454986"/>
            <a:ext cx="7938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Verdana"/>
              <a:buNone/>
            </a:pPr>
            <a:r>
              <a:rPr b="0" i="0" lang="en-GB" sz="7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Credit: IAU OAO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4" name="Google Shape;474;p59" title="Partnership Model.pptx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8385" y="478619"/>
            <a:ext cx="7802042" cy="4575170"/>
          </a:xfrm>
          <a:prstGeom prst="rect">
            <a:avLst/>
          </a:prstGeom>
          <a:noFill/>
          <a:ln>
            <a:noFill/>
          </a:ln>
        </p:spPr>
      </p:pic>
      <p:sp>
        <p:nvSpPr>
          <p:cNvPr id="475" name="Google Shape;475;p59"/>
          <p:cNvSpPr txBox="1"/>
          <p:nvPr/>
        </p:nvSpPr>
        <p:spPr>
          <a:xfrm>
            <a:off x="5288679" y="4811400"/>
            <a:ext cx="327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GB" sz="1100"/>
              <a:t>Still in concept-development phase</a:t>
            </a:r>
            <a:endParaRPr b="1" i="1" sz="1100"/>
          </a:p>
        </p:txBody>
      </p:sp>
      <p:sp>
        <p:nvSpPr>
          <p:cNvPr id="476" name="Google Shape;476;p59"/>
          <p:cNvSpPr/>
          <p:nvPr/>
        </p:nvSpPr>
        <p:spPr>
          <a:xfrm>
            <a:off x="680288" y="790575"/>
            <a:ext cx="2655900" cy="346200"/>
          </a:xfrm>
          <a:prstGeom prst="rect">
            <a:avLst/>
          </a:prstGeom>
          <a:solidFill>
            <a:schemeClr val="lt1"/>
          </a:solidFill>
          <a:ln cap="flat" cmpd="sng" w="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60"/>
          <p:cNvSpPr txBox="1"/>
          <p:nvPr>
            <p:ph idx="12" type="sldNum"/>
          </p:nvPr>
        </p:nvSpPr>
        <p:spPr>
          <a:xfrm>
            <a:off x="8808857" y="4876799"/>
            <a:ext cx="187200" cy="173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700"/>
              <a:buFont typeface="Verdana"/>
              <a:buNone/>
            </a:pPr>
            <a:fld id="{00000000-1234-1234-1234-123412341234}" type="slidenum">
              <a:rPr lang="en-GB" sz="700">
                <a:solidFill>
                  <a:srgbClr val="757575"/>
                </a:solidFill>
              </a:rPr>
              <a:t>‹#›</a:t>
            </a:fld>
            <a:endParaRPr/>
          </a:p>
        </p:txBody>
      </p:sp>
      <p:sp>
        <p:nvSpPr>
          <p:cNvPr id="482" name="Google Shape;482;p60"/>
          <p:cNvSpPr txBox="1"/>
          <p:nvPr/>
        </p:nvSpPr>
        <p:spPr>
          <a:xfrm>
            <a:off x="7843860" y="4567911"/>
            <a:ext cx="793800" cy="180900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Verdana"/>
              <a:buNone/>
            </a:pPr>
            <a:r>
              <a:rPr b="0" i="0" lang="en-GB" sz="7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Credit: IAU OAO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83" name="Google Shape;483;p60" title="IAU OAD Innovation Hub_RII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169" y="124375"/>
            <a:ext cx="9150337" cy="2967543"/>
          </a:xfrm>
          <a:prstGeom prst="rect">
            <a:avLst/>
          </a:prstGeom>
          <a:noFill/>
          <a:ln>
            <a:noFill/>
          </a:ln>
        </p:spPr>
      </p:pic>
      <p:sp>
        <p:nvSpPr>
          <p:cNvPr id="484" name="Google Shape;484;p60"/>
          <p:cNvSpPr txBox="1"/>
          <p:nvPr/>
        </p:nvSpPr>
        <p:spPr>
          <a:xfrm>
            <a:off x="26550" y="3091942"/>
            <a:ext cx="9090900" cy="2051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100">
                <a:latin typeface="Verdana"/>
                <a:ea typeface="Verdana"/>
                <a:cs typeface="Verdana"/>
                <a:sym typeface="Verdana"/>
              </a:rPr>
              <a:t>Everyone is welcome!</a:t>
            </a:r>
            <a:endParaRPr b="1" sz="21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GB" sz="1500">
                <a:latin typeface="Verdana"/>
                <a:ea typeface="Verdana"/>
                <a:cs typeface="Verdana"/>
                <a:sym typeface="Verdana"/>
              </a:rPr>
              <a:t>(Registration Open)</a:t>
            </a:r>
            <a:endParaRPr b="1" i="1" sz="15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5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5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GB" sz="2100">
                <a:latin typeface="Verdana"/>
                <a:ea typeface="Verdana"/>
                <a:cs typeface="Verdana"/>
                <a:sym typeface="Verdana"/>
              </a:rPr>
              <a:t>Thank you</a:t>
            </a:r>
            <a:endParaRPr b="1" i="1" sz="21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21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GB" sz="2100">
                <a:latin typeface="Verdana"/>
                <a:ea typeface="Verdana"/>
                <a:cs typeface="Verdana"/>
                <a:sym typeface="Verdana"/>
              </a:rPr>
              <a:t>joy@astro4dev.org</a:t>
            </a:r>
            <a:endParaRPr b="1" i="1" sz="21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