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057a9a241f534d35" Type="http://schemas.microsoft.com/office/2006/relationships/ui/extensibility" Target="customUI/customUI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9144000" cy="5143500" type="screen16x9"/>
  <p:notesSz cx="6858000" cy="9144000"/>
  <p:defaultTextStyle>
    <a:defPPr>
      <a:defRPr lang="en-US"/>
    </a:defPPr>
    <a:lvl1pPr marL="0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086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171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257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343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429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515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600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686" algn="l" defTabSz="91417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Instructions" id="{D97762E0-F512-4654-A68D-122F12046569}">
          <p14:sldIdLst/>
        </p14:section>
        <p14:section name="Right Click for Option" id="{4FDA67CD-A15C-4C29-8948-D1BF91269A83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51" userDrawn="1">
          <p15:clr>
            <a:srgbClr val="A4A3A4"/>
          </p15:clr>
        </p15:guide>
        <p15:guide id="2" orient="horz" pos="3036" userDrawn="1">
          <p15:clr>
            <a:srgbClr val="A4A3A4"/>
          </p15:clr>
        </p15:guide>
        <p15:guide id="3" orient="horz" pos="757" userDrawn="1">
          <p15:clr>
            <a:srgbClr val="A4A3A4"/>
          </p15:clr>
        </p15:guide>
        <p15:guide id="4" orient="horz" pos="2811" userDrawn="1">
          <p15:clr>
            <a:srgbClr val="A4A3A4"/>
          </p15:clr>
        </p15:guide>
        <p15:guide id="5" pos="5620" userDrawn="1">
          <p15:clr>
            <a:srgbClr val="A4A3A4"/>
          </p15:clr>
        </p15:guide>
        <p15:guide id="6" pos="4836" userDrawn="1">
          <p15:clr>
            <a:srgbClr val="A4A3A4"/>
          </p15:clr>
        </p15:guide>
        <p15:guide id="7" pos="1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hay" initials="" lastIdx="0" clrIdx="0"/>
  <p:cmAuthor id="1" name="Sha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FCBC"/>
    <a:srgbClr val="000000"/>
    <a:srgbClr val="4F4C37"/>
    <a:srgbClr val="1E497D"/>
    <a:srgbClr val="8F999E"/>
    <a:srgbClr val="FFFFFF"/>
    <a:srgbClr val="DDDDDD"/>
    <a:srgbClr val="004C6E"/>
    <a:srgbClr val="DDF4FF"/>
    <a:srgbClr val="DD6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8EC1B9-EF18-6D17-E457-E9A8FAF46B1B}" v="2" dt="2026-04-07T07:51:27.957"/>
  </p1510:revLst>
</p1510:revInfo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38" autoAdjust="0"/>
    <p:restoredTop sz="94150" autoAdjust="0"/>
  </p:normalViewPr>
  <p:slideViewPr>
    <p:cSldViewPr snapToObjects="1">
      <p:cViewPr varScale="1">
        <p:scale>
          <a:sx n="155" d="100"/>
          <a:sy n="155" d="100"/>
        </p:scale>
        <p:origin x="1072" y="176"/>
      </p:cViewPr>
      <p:guideLst>
        <p:guide orient="horz" pos="451"/>
        <p:guide orient="horz" pos="3036"/>
        <p:guide orient="horz" pos="757"/>
        <p:guide orient="horz" pos="2811"/>
        <p:guide pos="5620"/>
        <p:guide pos="4836"/>
        <p:guide pos="1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72" d="100"/>
        <a:sy n="172" d="100"/>
      </p:scale>
      <p:origin x="0" y="-9864"/>
    </p:cViewPr>
  </p:sorterViewPr>
  <p:notesViewPr>
    <p:cSldViewPr snapToObjects="1" showGuides="1">
      <p:cViewPr varScale="1">
        <p:scale>
          <a:sx n="121" d="100"/>
          <a:sy n="121" d="100"/>
        </p:scale>
        <p:origin x="5022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 anchor="t" anchorCtr="0"/>
          <a:lstStyle/>
          <a:p>
            <a:endParaRPr lang="en-AU" sz="1000" dirty="0"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/>
          <a:lstStyle>
            <a:lvl1pPr algn="r">
              <a:defRPr sz="1200"/>
            </a:lvl1pPr>
          </a:lstStyle>
          <a:p>
            <a:fld id="{4E50C307-5AD1-4F8C-91A0-1FC7219EFB34}" type="datetimeFigureOut">
              <a:rPr lang="en-AU" sz="1000" smtClean="0">
                <a:cs typeface="Arial" pitchFamily="34" charset="0"/>
              </a:rPr>
              <a:t>7/4/2026</a:t>
            </a:fld>
            <a:endParaRPr lang="en-AU" sz="1000" dirty="0"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72000" tIns="72000" rIns="72000" bIns="72000" rtlCol="0" anchor="b"/>
          <a:lstStyle>
            <a:lvl1pPr algn="l">
              <a:defRPr sz="1200"/>
            </a:lvl1pPr>
          </a:lstStyle>
          <a:p>
            <a:endParaRPr lang="en-AU" sz="1000" dirty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69261" y="8685213"/>
            <a:ext cx="1087153" cy="457200"/>
          </a:xfrm>
          <a:prstGeom prst="rect">
            <a:avLst/>
          </a:prstGeom>
        </p:spPr>
        <p:txBody>
          <a:bodyPr vert="horz" lIns="0" tIns="36000" rIns="91440" bIns="36000" rtlCol="0" anchor="b"/>
          <a:lstStyle>
            <a:lvl1pPr algn="r">
              <a:defRPr sz="1200"/>
            </a:lvl1pPr>
          </a:lstStyle>
          <a:p>
            <a:fld id="{AF84CFB5-B6E9-4915-957C-05CFA717E28F}" type="slidenum">
              <a:rPr lang="en-AU" sz="1000" smtClean="0">
                <a:cs typeface="Arial" pitchFamily="34" charset="0"/>
              </a:rPr>
              <a:t>‹#›</a:t>
            </a:fld>
            <a:endParaRPr lang="en-AU" sz="10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290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5017985" cy="38100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>
                <a:latin typeface="+mn-lt"/>
              </a:defRPr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98770" y="64770"/>
            <a:ext cx="1417320" cy="381000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>
                <a:latin typeface="+mn-lt"/>
              </a:defRPr>
            </a:lvl1pPr>
          </a:lstStyle>
          <a:p>
            <a:fld id="{9BB1C32A-CF46-409D-8B8D-587A7E3A4DCC}" type="datetimeFigureOut">
              <a:rPr lang="en-AU" smtClean="0"/>
              <a:pPr/>
              <a:t>7/4/2026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46063" y="542925"/>
            <a:ext cx="7342188" cy="4130675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264" y="4977044"/>
            <a:ext cx="5505891" cy="34811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AU" noProof="0" dirty="0"/>
              <a:t>Click to edit Master text styles</a:t>
            </a:r>
          </a:p>
          <a:p>
            <a:pPr marL="0" lvl="1"/>
            <a:r>
              <a:rPr lang="en-AU" noProof="0" dirty="0"/>
              <a:t>Second level</a:t>
            </a:r>
          </a:p>
          <a:p>
            <a:pPr marL="144000" lvl="2" indent="-144000">
              <a:buFont typeface="Arial" pitchFamily="34" charset="0"/>
              <a:buChar char="•"/>
            </a:pPr>
            <a:r>
              <a:rPr lang="en-AU" noProof="0" dirty="0"/>
              <a:t>Third level</a:t>
            </a:r>
          </a:p>
          <a:p>
            <a:pPr marL="288000" lvl="3" indent="-144000">
              <a:buFont typeface="Arial" pitchFamily="34" charset="0"/>
              <a:buChar char="•"/>
            </a:pPr>
            <a:r>
              <a:rPr lang="en-AU" noProof="0" dirty="0"/>
              <a:t>Fourth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6200" y="8685213"/>
            <a:ext cx="4800600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  <a:cs typeface="Arial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55969" y="8685213"/>
            <a:ext cx="989013" cy="360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n-lt"/>
              </a:defRPr>
            </a:lvl1pPr>
          </a:lstStyle>
          <a:p>
            <a:fld id="{D5A593CC-2149-4E6C-BC3C-0044C280ECB2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2576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71" rtl="0" eaLnBrk="1" latinLnBrk="0" hangingPunct="1">
      <a:defRPr lang="en-US" sz="1200" b="1" kern="1200" dirty="0" smtClean="0">
        <a:solidFill>
          <a:schemeClr val="tx1"/>
        </a:solidFill>
        <a:latin typeface="+mn-lt"/>
        <a:ea typeface="+mn-ea"/>
        <a:cs typeface="Arial" pitchFamily="34" charset="0"/>
      </a:defRPr>
    </a:lvl1pPr>
    <a:lvl2pPr marL="457086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171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257" algn="l" defTabSz="914171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343" algn="l" defTabSz="914171" rtl="0" eaLnBrk="1" latinLnBrk="0" hangingPunct="1">
      <a:defRPr lang="en-AU" sz="1200" kern="1200" baseline="0" dirty="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5429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15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00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86" algn="l" defTabSz="91417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6008168" cy="1575174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2639258"/>
            <a:ext cx="6008168" cy="1788851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200" y="0"/>
            <a:ext cx="173684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9361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49" y="323999"/>
            <a:ext cx="5659221" cy="4136293"/>
          </a:xfrm>
        </p:spPr>
        <p:txBody>
          <a:bodyPr numCol="2" spcCol="216000"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934E496-63F3-4C2E-B343-1D24A25A0984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5293F2-5CBB-A79A-6C85-7108B5793E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324000"/>
            <a:ext cx="2357789" cy="4136292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>
                <a:solidFill>
                  <a:schemeClr val="accent1"/>
                </a:solidFill>
              </a:defRPr>
            </a:lvl1pPr>
            <a:lvl2pPr marL="0" indent="0">
              <a:buNone/>
              <a:defRPr sz="2000">
                <a:solidFill>
                  <a:schemeClr val="accent1"/>
                </a:solidFill>
              </a:defRPr>
            </a:lvl2pPr>
            <a:lvl3pPr marL="0" indent="0">
              <a:buNone/>
              <a:defRPr sz="2000">
                <a:solidFill>
                  <a:schemeClr val="accent1"/>
                </a:solidFill>
              </a:defRPr>
            </a:lvl3pPr>
            <a:lvl4pPr marL="0" indent="0">
              <a:buNone/>
              <a:defRPr sz="2000">
                <a:solidFill>
                  <a:schemeClr val="accent1"/>
                </a:solidFill>
              </a:defRPr>
            </a:lvl4pPr>
            <a:lvl5pPr marL="0" indent="0">
              <a:buNone/>
              <a:defRPr sz="2000">
                <a:solidFill>
                  <a:schemeClr val="accent1"/>
                </a:solidFill>
              </a:defRPr>
            </a:lvl5pPr>
            <a:lvl6pPr marL="0" indent="0">
              <a:buNone/>
              <a:defRPr sz="2000">
                <a:solidFill>
                  <a:schemeClr val="accent1"/>
                </a:solidFill>
              </a:defRPr>
            </a:lvl6pPr>
            <a:lvl7pPr marL="0" indent="0">
              <a:buNone/>
              <a:defRPr sz="2000">
                <a:solidFill>
                  <a:schemeClr val="accent1"/>
                </a:solidFill>
              </a:defRPr>
            </a:lvl7pPr>
            <a:lvl8pPr marL="0" indent="0">
              <a:buNone/>
              <a:defRPr sz="2000">
                <a:solidFill>
                  <a:schemeClr val="accent1"/>
                </a:solidFill>
              </a:defRPr>
            </a:lvl8pPr>
            <a:lvl9pPr marL="0" indent="0">
              <a:buNone/>
              <a:defRPr sz="20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569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1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49" y="323999"/>
            <a:ext cx="5659221" cy="4136293"/>
          </a:xfrm>
        </p:spPr>
        <p:txBody>
          <a:bodyPr numCol="1" spcCol="216000"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6E4E3799-214B-496A-82C4-30A6F6C6B354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5293F2-5CBB-A79A-6C85-7108B5793E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1" y="324000"/>
            <a:ext cx="2357789" cy="4136292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>
                <a:solidFill>
                  <a:schemeClr val="accent1"/>
                </a:solidFill>
              </a:defRPr>
            </a:lvl1pPr>
            <a:lvl2pPr marL="0" indent="0">
              <a:buNone/>
              <a:defRPr sz="2000">
                <a:solidFill>
                  <a:schemeClr val="accent1"/>
                </a:solidFill>
              </a:defRPr>
            </a:lvl2pPr>
            <a:lvl3pPr marL="0" indent="0">
              <a:buNone/>
              <a:defRPr sz="2000">
                <a:solidFill>
                  <a:schemeClr val="accent1"/>
                </a:solidFill>
              </a:defRPr>
            </a:lvl3pPr>
            <a:lvl4pPr marL="0" indent="0">
              <a:buNone/>
              <a:defRPr sz="2000">
                <a:solidFill>
                  <a:schemeClr val="accent1"/>
                </a:solidFill>
              </a:defRPr>
            </a:lvl4pPr>
            <a:lvl5pPr marL="0" indent="0">
              <a:buNone/>
              <a:defRPr sz="2000">
                <a:solidFill>
                  <a:schemeClr val="accent1"/>
                </a:solidFill>
              </a:defRPr>
            </a:lvl5pPr>
            <a:lvl6pPr marL="0" indent="0">
              <a:buNone/>
              <a:defRPr sz="2000">
                <a:solidFill>
                  <a:schemeClr val="accent1"/>
                </a:solidFill>
              </a:defRPr>
            </a:lvl6pPr>
            <a:lvl7pPr marL="0" indent="0">
              <a:buNone/>
              <a:defRPr sz="2000">
                <a:solidFill>
                  <a:schemeClr val="accent1"/>
                </a:solidFill>
              </a:defRPr>
            </a:lvl7pPr>
            <a:lvl8pPr marL="0" indent="0">
              <a:buNone/>
              <a:defRPr sz="2000">
                <a:solidFill>
                  <a:schemeClr val="accent1"/>
                </a:solidFill>
              </a:defRPr>
            </a:lvl8pPr>
            <a:lvl9pPr marL="0" indent="0">
              <a:buNone/>
              <a:defRPr sz="20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50729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Large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E4D8706-1485-417A-A458-36DF27592044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31820" y="323999"/>
            <a:ext cx="568818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1470701" y="284614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70D8D4D-0FE1-F138-0177-A63732435E6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4001" y="323999"/>
            <a:ext cx="2177770" cy="4135438"/>
          </a:xfrm>
        </p:spPr>
        <p:txBody>
          <a:bodyPr/>
          <a:lstStyle>
            <a:lvl1pPr>
              <a:lnSpc>
                <a:spcPct val="80000"/>
              </a:lnSpc>
              <a:spcAft>
                <a:spcPts val="1800"/>
              </a:spcAft>
              <a:defRPr sz="3600"/>
            </a:lvl1pPr>
            <a:lvl2pPr>
              <a:defRPr sz="2000"/>
            </a:lvl2pPr>
            <a:lvl3pPr marL="0" indent="0">
              <a:buNone/>
              <a:defRPr/>
            </a:lvl3pPr>
            <a:lvl4pPr marL="180000" indent="-180000">
              <a:buFont typeface="Arial" panose="020B0604020202020204" pitchFamily="34" charset="0"/>
              <a:buChar char="•"/>
              <a:defRPr/>
            </a:lvl4pPr>
            <a:lvl5pPr marL="360000">
              <a:defRPr/>
            </a:lvl5pPr>
            <a:lvl6pPr marL="540000">
              <a:defRPr/>
            </a:lvl6pPr>
            <a:lvl7pPr marL="720000">
              <a:defRPr/>
            </a:lvl7pPr>
            <a:lvl8pPr marL="900000">
              <a:defRPr/>
            </a:lvl8pPr>
            <a:lvl9pPr marL="1080000"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11499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1" y="1428750"/>
            <a:ext cx="3600000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3600000" cy="3986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60F7907A-38EB-4D32-85A9-33E59C11D28E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91999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16E6935-1CC7-E053-FB4D-77B0A901CC7F}"/>
              </a:ext>
            </a:extLst>
          </p:cNvPr>
          <p:cNvCxnSpPr/>
          <p:nvPr userDrawn="1"/>
        </p:nvCxnSpPr>
        <p:spPr>
          <a:xfrm>
            <a:off x="4572000" y="324000"/>
            <a:ext cx="0" cy="410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3624289" y="284614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4946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&amp;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20000" y="1428750"/>
            <a:ext cx="3600000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0000" y="323999"/>
            <a:ext cx="3600000" cy="94260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2923787C-E3C9-48E0-BD4C-221297B0859B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0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16E6935-1CC7-E053-FB4D-77B0A901CC7F}"/>
              </a:ext>
            </a:extLst>
          </p:cNvPr>
          <p:cNvCxnSpPr/>
          <p:nvPr userDrawn="1"/>
        </p:nvCxnSpPr>
        <p:spPr>
          <a:xfrm>
            <a:off x="4572000" y="324000"/>
            <a:ext cx="0" cy="410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2430558" y="2846146"/>
            <a:ext cx="3095980" cy="132309"/>
          </a:xfrm>
        </p:spPr>
        <p:txBody>
          <a:bodyPr anchor="t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6756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D9115FF3-832D-4BBA-AA62-92B7B5E237BD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8496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44E0AA78-CFF4-0505-4971-E6EC610A4D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2043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FB470E34-C87C-4EEC-97A6-98EA87D5A608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4104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089B32-057C-F26F-343B-0F07B72F075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7429" y="323999"/>
            <a:ext cx="4104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846BB05-E50A-C6FC-F832-01BAB56A9A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16200000">
            <a:off x="3064975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B6FC9FA-D7CD-8ED3-EBB2-EC4B95BA15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96461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9B82A7F3-0568-4851-B4FD-982196B19429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089B32-057C-F26F-343B-0F07B72F075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7429" y="323999"/>
            <a:ext cx="3528000" cy="23364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846BB05-E50A-C6FC-F832-01BAB56A9A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16200000">
            <a:off x="3449013" y="1426043"/>
            <a:ext cx="2336401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E6C353B4-0883-DC17-CBB7-A4EAD6B72DA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675969" y="2987140"/>
            <a:ext cx="2124000" cy="14760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41613DB-E3FB-0009-E0FC-272290FEF03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 rot="16200000">
            <a:off x="5836927" y="3658984"/>
            <a:ext cx="1476001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428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&amp;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E105E7C-CDFF-4E45-879E-8F0608D59855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1CD4ACE-0E96-00E3-D687-199BD15B7D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4001" y="323999"/>
            <a:ext cx="3528000" cy="4136291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20F80D6-1C04-0BBB-4495-6794150DF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-1332013" y="2848996"/>
            <a:ext cx="3095979" cy="132309"/>
          </a:xfrm>
        </p:spPr>
        <p:txBody>
          <a:bodyPr anchor="b"/>
          <a:lstStyle>
            <a:lvl1pPr algn="l">
              <a:spcAft>
                <a:spcPts val="0"/>
              </a:spcAft>
              <a:defRPr sz="600">
                <a:solidFill>
                  <a:schemeClr val="tx2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600"/>
            </a:lvl2pPr>
            <a:lvl3pPr marL="0" indent="0" algn="l">
              <a:spcAft>
                <a:spcPts val="0"/>
              </a:spcAft>
              <a:buNone/>
              <a:defRPr sz="600"/>
            </a:lvl3pPr>
            <a:lvl4pPr marL="0" indent="0" algn="l">
              <a:spcAft>
                <a:spcPts val="0"/>
              </a:spcAft>
              <a:buNone/>
              <a:defRPr sz="600"/>
            </a:lvl4pPr>
            <a:lvl5pPr marL="0" indent="0" algn="l">
              <a:spcAft>
                <a:spcPts val="0"/>
              </a:spcAft>
              <a:buNone/>
              <a:defRPr sz="600"/>
            </a:lvl5pPr>
            <a:lvl6pPr marL="0" indent="0" algn="l">
              <a:spcAft>
                <a:spcPts val="0"/>
              </a:spcAft>
              <a:buNone/>
              <a:defRPr sz="600"/>
            </a:lvl6pPr>
            <a:lvl7pPr marL="0" indent="0" algn="l">
              <a:spcAft>
                <a:spcPts val="0"/>
              </a:spcAft>
              <a:buNone/>
              <a:defRPr sz="600"/>
            </a:lvl7pPr>
            <a:lvl8pPr marL="0" indent="0" algn="l">
              <a:spcAft>
                <a:spcPts val="0"/>
              </a:spcAft>
              <a:buNone/>
              <a:defRPr sz="600"/>
            </a:lvl8pPr>
            <a:lvl9pPr marL="0" indent="0" algn="l">
              <a:spcAft>
                <a:spcPts val="0"/>
              </a:spcAft>
              <a:buNone/>
              <a:defRPr sz="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6964" y="323999"/>
            <a:ext cx="3870429" cy="4139141"/>
          </a:xfrm>
        </p:spPr>
        <p:txBody>
          <a:bodyPr/>
          <a:lstStyle>
            <a:lvl1pPr>
              <a:spcAft>
                <a:spcPts val="1800"/>
              </a:spcAft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 sz="900"/>
            </a:lvl2pPr>
            <a:lvl3pPr marL="0" indent="0">
              <a:buNone/>
              <a:defRPr sz="900"/>
            </a:lvl3pPr>
            <a:lvl4pPr marL="0" indent="0">
              <a:buNone/>
              <a:defRPr sz="900"/>
            </a:lvl4pPr>
            <a:lvl5pPr marL="0" indent="0">
              <a:buNone/>
              <a:defRPr sz="900"/>
            </a:lvl5pPr>
            <a:lvl6pPr marL="0" indent="0">
              <a:buNone/>
              <a:defRPr sz="900"/>
            </a:lvl6pPr>
            <a:lvl7pPr marL="0" indent="0">
              <a:buNone/>
              <a:defRPr sz="900"/>
            </a:lvl7pPr>
            <a:lvl8pPr marL="0" indent="0">
              <a:buNone/>
              <a:defRPr sz="900"/>
            </a:lvl8pPr>
            <a:lvl9pPr marL="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51669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135DB7E-4B54-40D5-9196-97D89F82203F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686050" y="323999"/>
            <a:ext cx="5761343" cy="4139141"/>
          </a:xfrm>
        </p:spPr>
        <p:txBody>
          <a:bodyPr/>
          <a:lstStyle>
            <a:lvl1pPr>
              <a:spcAft>
                <a:spcPts val="1800"/>
              </a:spcAft>
              <a:defRPr sz="2800">
                <a:solidFill>
                  <a:schemeClr val="accent1"/>
                </a:solidFill>
              </a:defRPr>
            </a:lvl1pPr>
            <a:lvl2pPr marL="0" indent="0">
              <a:buNone/>
              <a:defRPr sz="900"/>
            </a:lvl2pPr>
            <a:lvl3pPr marL="0" indent="0">
              <a:buNone/>
              <a:defRPr sz="900"/>
            </a:lvl3pPr>
            <a:lvl4pPr marL="0" indent="0">
              <a:buNone/>
              <a:defRPr sz="900"/>
            </a:lvl4pPr>
            <a:lvl5pPr marL="0" indent="0">
              <a:buNone/>
              <a:defRPr sz="900"/>
            </a:lvl5pPr>
            <a:lvl6pPr marL="0" indent="0">
              <a:buNone/>
              <a:defRPr sz="900"/>
            </a:lvl6pPr>
            <a:lvl7pPr marL="0" indent="0">
              <a:buNone/>
              <a:defRPr sz="900"/>
            </a:lvl7pPr>
            <a:lvl8pPr marL="0" indent="0">
              <a:buNone/>
              <a:defRPr sz="900"/>
            </a:lvl8pPr>
            <a:lvl9pPr marL="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2F82751-76E5-1B3E-40ED-FD6C45D1CEB7}"/>
              </a:ext>
            </a:extLst>
          </p:cNvPr>
          <p:cNvCxnSpPr>
            <a:cxnSpLocks/>
          </p:cNvCxnSpPr>
          <p:nvPr userDrawn="1"/>
        </p:nvCxnSpPr>
        <p:spPr>
          <a:xfrm>
            <a:off x="2448000" y="323850"/>
            <a:ext cx="0" cy="295200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00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00" y="324000"/>
            <a:ext cx="7489226" cy="1575174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96000" y="2196001"/>
            <a:ext cx="3095980" cy="1455870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  <a:lvl6pPr marL="0" indent="0">
              <a:buNone/>
              <a:defRPr/>
            </a:lvl6pPr>
            <a:lvl7pPr marL="0" indent="0">
              <a:buNone/>
              <a:defRPr/>
            </a:lvl7pPr>
            <a:lvl8pPr marL="0" indent="0">
              <a:buNone/>
              <a:defRPr/>
            </a:lvl8pPr>
            <a:lvl9pPr marL="0" indent="0">
              <a:buNone/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" y="0"/>
            <a:ext cx="1736846" cy="5143500"/>
          </a:xfrm>
          <a:prstGeom prst="rect">
            <a:avLst/>
          </a:prstGeom>
        </p:spPr>
      </p:pic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2933946-B0EC-1F66-669C-2CF56603B6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1999" y="2196000"/>
            <a:ext cx="4213227" cy="2533163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81402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1216CC75-3B66-5852-3202-2CC5AA502A5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9143999" cy="51435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middle icon to insert picture. Then right click and Send to back.</a:t>
            </a:r>
            <a:endParaRPr lang="en-A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88394A2D-9EEB-4DBD-8569-ADC63CEDAC7A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834E935-13DF-A6BE-F4B5-3D3B98E251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4000" y="323999"/>
            <a:ext cx="4022975" cy="1887711"/>
          </a:xfrm>
        </p:spPr>
        <p:txBody>
          <a:bodyPr/>
          <a:lstStyle>
            <a:lvl1pPr>
              <a:spcAft>
                <a:spcPts val="1800"/>
              </a:spcAft>
              <a:defRPr sz="2800">
                <a:solidFill>
                  <a:schemeClr val="tx2"/>
                </a:solidFill>
              </a:defRPr>
            </a:lvl1pPr>
            <a:lvl2pPr marL="0" indent="0">
              <a:buNone/>
              <a:defRPr sz="900">
                <a:solidFill>
                  <a:schemeClr val="tx2"/>
                </a:solidFill>
              </a:defRPr>
            </a:lvl2pPr>
            <a:lvl3pPr marL="0" indent="0">
              <a:buNone/>
              <a:defRPr sz="900">
                <a:solidFill>
                  <a:schemeClr val="tx2"/>
                </a:solidFill>
              </a:defRPr>
            </a:lvl3pPr>
            <a:lvl4pPr marL="0" indent="0">
              <a:buNone/>
              <a:defRPr sz="900">
                <a:solidFill>
                  <a:schemeClr val="tx2"/>
                </a:solidFill>
              </a:defRPr>
            </a:lvl4pPr>
            <a:lvl5pPr marL="0" indent="0">
              <a:buNone/>
              <a:defRPr sz="900">
                <a:solidFill>
                  <a:schemeClr val="tx2"/>
                </a:solidFill>
              </a:defRPr>
            </a:lvl5pPr>
            <a:lvl6pPr marL="0" indent="0">
              <a:buNone/>
              <a:defRPr sz="900">
                <a:solidFill>
                  <a:schemeClr val="tx2"/>
                </a:solidFill>
              </a:defRPr>
            </a:lvl6pPr>
            <a:lvl7pPr marL="0" indent="0">
              <a:buNone/>
              <a:defRPr sz="900">
                <a:solidFill>
                  <a:schemeClr val="tx2"/>
                </a:solidFill>
              </a:defRPr>
            </a:lvl7pPr>
            <a:lvl8pPr marL="0" indent="0">
              <a:buNone/>
              <a:defRPr sz="900">
                <a:solidFill>
                  <a:schemeClr val="tx2"/>
                </a:solidFill>
              </a:defRPr>
            </a:lvl8pPr>
            <a:lvl9pPr marL="0" indent="0">
              <a:buNone/>
              <a:defRPr sz="900">
                <a:solidFill>
                  <a:schemeClr val="tx2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3249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5FD65-719B-D18F-F8E8-E39C71BCB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6547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1831" y="324000"/>
            <a:ext cx="5355594" cy="852595"/>
          </a:xfrm>
        </p:spPr>
        <p:txBody>
          <a:bodyPr/>
          <a:lstStyle>
            <a:lvl1pPr>
              <a:lnSpc>
                <a:spcPct val="80000"/>
              </a:lnSpc>
              <a:defRPr sz="6400"/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51623C-3CAA-6B21-12BC-B4C629FFF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41831" y="1260000"/>
            <a:ext cx="5355594" cy="1455870"/>
          </a:xfrm>
        </p:spPr>
        <p:txBody>
          <a:bodyPr/>
          <a:lstStyle>
            <a:lvl1pPr>
              <a:spcAft>
                <a:spcPts val="2900"/>
              </a:spcAft>
              <a:defRPr sz="2000">
                <a:solidFill>
                  <a:schemeClr val="tx2"/>
                </a:solidFill>
              </a:defRPr>
            </a:lvl1pPr>
            <a:lvl2pPr marL="0" indent="0">
              <a:spcAft>
                <a:spcPts val="0"/>
              </a:spcAft>
              <a:buNone/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0" indent="0">
              <a:spcAft>
                <a:spcPts val="0"/>
              </a:spcAft>
              <a:buNone/>
              <a:defRPr/>
            </a:lvl4pPr>
            <a:lvl5pPr marL="0" indent="0">
              <a:spcAft>
                <a:spcPts val="0"/>
              </a:spcAft>
              <a:buNone/>
              <a:defRPr/>
            </a:lvl5pPr>
            <a:lvl6pPr marL="0" indent="0">
              <a:spcAft>
                <a:spcPts val="0"/>
              </a:spcAft>
              <a:buNone/>
              <a:defRPr/>
            </a:lvl6pPr>
            <a:lvl7pPr marL="0" indent="0">
              <a:spcAft>
                <a:spcPts val="0"/>
              </a:spcAft>
              <a:buNone/>
              <a:defRPr/>
            </a:lvl7pPr>
            <a:lvl8pPr marL="0" indent="0">
              <a:spcAft>
                <a:spcPts val="0"/>
              </a:spcAft>
              <a:buNone/>
              <a:defRPr/>
            </a:lvl8pPr>
            <a:lvl9pPr marL="0" indent="0">
              <a:spcAft>
                <a:spcPts val="0"/>
              </a:spcAft>
              <a:buNone/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453D9D-EE98-6341-B4F9-0D00D024F9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" y="0"/>
            <a:ext cx="1736846" cy="5143500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DBEC176-AB30-E5FE-FEE0-33472BED4980}"/>
              </a:ext>
            </a:extLst>
          </p:cNvPr>
          <p:cNvSpPr txBox="1">
            <a:spLocks/>
          </p:cNvSpPr>
          <p:nvPr userDrawn="1"/>
        </p:nvSpPr>
        <p:spPr>
          <a:xfrm>
            <a:off x="3043956" y="3801600"/>
            <a:ext cx="3812400" cy="5796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200"/>
              </a:spcBef>
            </a:pPr>
            <a:r>
              <a:rPr lang="en-US" sz="8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800" dirty="0">
              <a:solidFill>
                <a:schemeClr val="tx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578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768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E854A8B-DDB1-4B74-9405-D4AC677DF99A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50748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86A814A-6315-4FC3-9BF0-9F2F5FE174F0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5CE2C6-9BA4-9C73-62F9-E192460FB3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0800"/>
            <a:ext cx="9144019" cy="256033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60A7617-97E8-C988-4441-C1644F638ABB}"/>
              </a:ext>
            </a:extLst>
          </p:cNvPr>
          <p:cNvSpPr txBox="1">
            <a:spLocks/>
          </p:cNvSpPr>
          <p:nvPr userDrawn="1"/>
        </p:nvSpPr>
        <p:spPr>
          <a:xfrm>
            <a:off x="6575686" y="4914000"/>
            <a:ext cx="1551709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" dirty="0">
                <a:solidFill>
                  <a:schemeClr val="bg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400" dirty="0">
              <a:solidFill>
                <a:schemeClr val="bg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925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Full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9A5E4D-4438-A29A-9D8D-0497E66C13B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3999" cy="5143500"/>
          </a:xfrm>
        </p:spPr>
        <p:txBody>
          <a:bodyPr anchor="ctr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middle icon to insert picture. Then right click and Send to back.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" y="324000"/>
            <a:ext cx="8461226" cy="1575174"/>
          </a:xfrm>
        </p:spPr>
        <p:txBody>
          <a:bodyPr/>
          <a:lstStyle>
            <a:lvl1pPr marL="1440000" indent="-1440000">
              <a:lnSpc>
                <a:spcPct val="80000"/>
              </a:lnSpc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	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A1E2E66-DF59-4D14-99BD-962ADDCAE345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856236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8A07-C4C1-30A7-8E94-96BA6D0D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4000"/>
            <a:ext cx="3167880" cy="2337760"/>
          </a:xfrm>
        </p:spPr>
        <p:txBody>
          <a:bodyPr/>
          <a:lstStyle>
            <a:lvl1pPr>
              <a:lnSpc>
                <a:spcPct val="80000"/>
              </a:lnSpc>
              <a:defRPr sz="46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01783-1C53-76AD-3A36-14142778A9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104FFD4-9C03-47F4-A2AA-BCF4353EBF3C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0CB3-2CE2-B1F5-B371-748DF819E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57B121-D7D2-9C89-19FA-F4D804AFEC2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409029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DF0C1A3-0FA4-461F-8899-2E12F5635EC8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005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-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0" y="319016"/>
            <a:ext cx="3977969" cy="414127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D256A0D-22F8-4311-863C-579E0C40476C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B59429-A6A6-CD69-16FF-2118E93032F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842029" y="324001"/>
            <a:ext cx="3977970" cy="414127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204261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4000" y="1428750"/>
            <a:ext cx="3977969" cy="303154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2395DC-7BA8-4EF8-B92E-4B8E6A69B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000" y="323999"/>
            <a:ext cx="3977970" cy="94260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AU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0333F3-75A7-B2A6-85BB-36661765C9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5F34B3AB-6126-49DF-8FDE-112E9E15864E}" type="datetime1">
              <a:rPr lang="en-AU" smtClean="0"/>
              <a:t>7/4/2026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E2D19-ADB8-B2C3-816B-C385D57CF1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B59429-A6A6-CD69-16FF-2118E93032F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842029" y="324001"/>
            <a:ext cx="3977970" cy="414127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436867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760795A-11D8-0BA5-9154-875D42ABE441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" y="4690800"/>
            <a:ext cx="9144019" cy="25603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000" y="324000"/>
            <a:ext cx="8478471" cy="39865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Click to edit Master title style</a:t>
            </a:r>
            <a:endParaRPr lang="en-A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1" y="1428750"/>
            <a:ext cx="8478470" cy="30315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4000" y="4914000"/>
            <a:ext cx="379811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AU" sz="60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fld id="{29D5CE74-914C-4689-99FC-1AEF49CE2B47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9F384-E22A-4C04-2D3F-76823C0401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6585" y="4914717"/>
            <a:ext cx="3870430" cy="132309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/>
              <a:t>AREA OF THE UNIVERSITY PRESENTING   |   PRESENTATION NAME GOES HERE</a:t>
            </a:r>
            <a:endParaRPr lang="en-AU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2B88BFA-3CB3-0C28-6F8B-BB1D9CDC13BC}"/>
              </a:ext>
            </a:extLst>
          </p:cNvPr>
          <p:cNvSpPr txBox="1">
            <a:spLocks/>
          </p:cNvSpPr>
          <p:nvPr userDrawn="1"/>
        </p:nvSpPr>
        <p:spPr>
          <a:xfrm>
            <a:off x="6575686" y="4914000"/>
            <a:ext cx="1551709" cy="133026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6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US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TEQSA Provider ID: PRV12002 (Australian University)</a:t>
            </a:r>
            <a:r>
              <a:rPr lang="en-AU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" dirty="0">
                <a:solidFill>
                  <a:schemeClr val="tx2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CRICOS Provider Code: 00120C</a:t>
            </a:r>
            <a:endParaRPr lang="en-AU" sz="400" dirty="0">
              <a:solidFill>
                <a:schemeClr val="tx2"/>
              </a:solidFill>
              <a:effectLst/>
              <a:latin typeface="+mn-lt"/>
              <a:ea typeface="Public Sans Light" pitchFamily="2" charset="77"/>
              <a:cs typeface="Times New Roman" panose="02020603050405020304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DA53C41-7DD5-63F5-4F45-4D34E9ED9D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11600" y="4908073"/>
            <a:ext cx="905605" cy="144879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600">
                <a:solidFill>
                  <a:schemeClr val="tx2"/>
                </a:solidFill>
              </a:defRPr>
            </a:lvl1pPr>
          </a:lstStyle>
          <a:p>
            <a:fld id="{2C80FDC3-0A73-4A9D-9617-B3FDA8B5591A}" type="datetime1">
              <a:rPr lang="en-AU" smtClean="0"/>
              <a:t>7/4/2026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6345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50" r:id="rId7"/>
    <p:sldLayoutId id="2147483667" r:id="rId8"/>
    <p:sldLayoutId id="2147483666" r:id="rId9"/>
    <p:sldLayoutId id="2147483664" r:id="rId10"/>
    <p:sldLayoutId id="2147483665" r:id="rId11"/>
    <p:sldLayoutId id="2147483668" r:id="rId12"/>
    <p:sldLayoutId id="2147483670" r:id="rId13"/>
    <p:sldLayoutId id="2147483669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54" r:id="rId21"/>
    <p:sldLayoutId id="2147483677" r:id="rId22"/>
    <p:sldLayoutId id="2147483655" r:id="rId23"/>
  </p:sldLayoutIdLst>
  <p:hf hdr="0"/>
  <p:txStyles>
    <p:titleStyle>
      <a:lvl1pPr algn="l" defTabSz="914103" rtl="0" eaLnBrk="1" latinLnBrk="0" hangingPunct="1">
        <a:lnSpc>
          <a:spcPct val="80000"/>
        </a:lnSpc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Arial" pitchFamily="34" charset="0"/>
        </a:defRPr>
      </a:lvl1pPr>
    </p:titleStyle>
    <p:bodyStyle>
      <a:lvl1pPr marL="0" indent="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sz="2000" kern="1200" baseline="0">
          <a:solidFill>
            <a:schemeClr val="accent1"/>
          </a:solidFill>
          <a:latin typeface="+mj-lt"/>
          <a:ea typeface="+mn-ea"/>
          <a:cs typeface="Arial" pitchFamily="34" charset="0"/>
        </a:defRPr>
      </a:lvl1pPr>
      <a:lvl2pPr marL="0" indent="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None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2pPr>
      <a:lvl3pPr marL="18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3pPr>
      <a:lvl4pPr marL="36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4pPr>
      <a:lvl5pPr marL="54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 baseline="0">
          <a:solidFill>
            <a:schemeClr val="tx2"/>
          </a:solidFill>
          <a:latin typeface="+mn-lt"/>
          <a:ea typeface="+mn-ea"/>
          <a:cs typeface="Arial" pitchFamily="34" charset="0"/>
        </a:defRPr>
      </a:lvl5pPr>
      <a:lvl6pPr marL="72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6pPr>
      <a:lvl7pPr marL="90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7pPr>
      <a:lvl8pPr marL="108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8pPr>
      <a:lvl9pPr marL="1260000" indent="-180000" algn="l" defTabSz="91410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IBM Plex Sans" panose="020B0503050203000203" pitchFamily="34" charset="0"/>
        <a:buChar char="–"/>
        <a:defRPr sz="1200" kern="1200">
          <a:solidFill>
            <a:schemeClr val="tx2"/>
          </a:solidFill>
          <a:latin typeface="+mn-lt"/>
          <a:ea typeface="+mn-ea"/>
          <a:cs typeface="Arial" pitchFamily="34" charset="0"/>
        </a:defRPr>
      </a:lvl9pPr>
    </p:bodyStyle>
    <p:otherStyle>
      <a:defPPr>
        <a:defRPr lang="en-US"/>
      </a:defPPr>
      <a:lvl1pPr marL="0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2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03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55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06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57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08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60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11" algn="l" defTabSz="914103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226AB-76FA-A09D-D66D-B9EC69847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115" y="261626"/>
            <a:ext cx="4580871" cy="588968"/>
          </a:xfrm>
        </p:spPr>
        <p:txBody>
          <a:bodyPr>
            <a:normAutofit/>
          </a:bodyPr>
          <a:lstStyle/>
          <a:p>
            <a:r>
              <a:rPr lang="en-US" sz="2400" b="1" dirty="0" err="1"/>
              <a:t>Characterising</a:t>
            </a:r>
            <a:r>
              <a:rPr lang="en-US" sz="2400" b="1" dirty="0"/>
              <a:t> Adsorbents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016831-8FCF-E039-5E5F-629AB35CE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1571" y="853069"/>
            <a:ext cx="3851414" cy="1718682"/>
          </a:xfrm>
        </p:spPr>
        <p:txBody>
          <a:bodyPr anchor="ctr">
            <a:normAutofit/>
          </a:bodyPr>
          <a:lstStyle/>
          <a:p>
            <a:endParaRPr lang="en-US" sz="1500" dirty="0"/>
          </a:p>
          <a:p>
            <a:endParaRPr lang="en-US" sz="15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D80789-1A6C-5291-801E-9FEA66811490}"/>
              </a:ext>
            </a:extLst>
          </p:cNvPr>
          <p:cNvSpPr txBox="1">
            <a:spLocks/>
          </p:cNvSpPr>
          <p:nvPr/>
        </p:nvSpPr>
        <p:spPr>
          <a:xfrm>
            <a:off x="749119" y="1097211"/>
            <a:ext cx="3990562" cy="188865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Ratio of adsorbed radon to radon present in the air</a:t>
            </a:r>
          </a:p>
          <a:p>
            <a:r>
              <a:rPr lang="en-US" sz="1200" dirty="0"/>
              <a:t>Depends on the material</a:t>
            </a:r>
          </a:p>
          <a:p>
            <a:pPr lvl="1"/>
            <a:r>
              <a:rPr lang="en-US" sz="900" dirty="0"/>
              <a:t>Pore size (near 0.5 µm)</a:t>
            </a:r>
          </a:p>
          <a:p>
            <a:pPr lvl="1"/>
            <a:r>
              <a:rPr lang="en-US" sz="900" dirty="0"/>
              <a:t>Chemical composition</a:t>
            </a:r>
            <a:endParaRPr lang="en-US" sz="600" dirty="0"/>
          </a:p>
          <a:p>
            <a:r>
              <a:rPr lang="en-US" sz="1200" dirty="0"/>
              <a:t>And experimental parameters</a:t>
            </a:r>
          </a:p>
          <a:p>
            <a:pPr lvl="1"/>
            <a:r>
              <a:rPr lang="en-US" sz="900" dirty="0"/>
              <a:t>Temperature, pressure, relative humidity etc.</a:t>
            </a:r>
          </a:p>
        </p:txBody>
      </p:sp>
      <p:pic>
        <p:nvPicPr>
          <p:cNvPr id="15" name="Picture 14" descr="A collage of images of different shapes and sizes&#10;&#10;Description automatically generated">
            <a:extLst>
              <a:ext uri="{FF2B5EF4-FFF2-40B4-BE49-F238E27FC236}">
                <a16:creationId xmlns:a16="http://schemas.microsoft.com/office/drawing/2014/main" id="{A992A85C-C937-1C48-3CEF-783EDEF69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119" y="2985869"/>
            <a:ext cx="2629430" cy="17513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A83229D-6EBA-098D-F470-B546DEEE4B81}"/>
                  </a:ext>
                </a:extLst>
              </p:cNvPr>
              <p:cNvSpPr txBox="1"/>
              <p:nvPr/>
            </p:nvSpPr>
            <p:spPr>
              <a:xfrm>
                <a:off x="742323" y="944957"/>
                <a:ext cx="1656183" cy="30450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AU" sz="1349" dirty="0"/>
                  <a:t>K constant,  K</a:t>
                </a:r>
                <a14:m>
                  <m:oMath xmlns:m="http://schemas.openxmlformats.org/officeDocument/2006/math">
                    <m:r>
                      <a:rPr lang="en-AU" sz="1349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AU" sz="1349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sz="1349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AU" sz="1349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</m:num>
                      <m:den>
                        <m:r>
                          <a:rPr lang="en-AU" sz="1349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AU" sz="1349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A83229D-6EBA-098D-F470-B546DEEE4B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323" y="944957"/>
                <a:ext cx="1656183" cy="304507"/>
              </a:xfrm>
              <a:prstGeom prst="rect">
                <a:avLst/>
              </a:prstGeom>
              <a:blipFill>
                <a:blip r:embed="rId3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FDEB00DE-7BE5-B7F0-EB32-13B8157B92FC}"/>
              </a:ext>
            </a:extLst>
          </p:cNvPr>
          <p:cNvSpPr txBox="1"/>
          <p:nvPr/>
        </p:nvSpPr>
        <p:spPr>
          <a:xfrm>
            <a:off x="4265342" y="3538561"/>
            <a:ext cx="4524608" cy="1038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AC from China :	 K ≈ 8 m</a:t>
            </a:r>
            <a:r>
              <a:rPr lang="en-AU" sz="1200" baseline="30000" dirty="0"/>
              <a:t>3</a:t>
            </a:r>
            <a:r>
              <a:rPr lang="en-AU" sz="1200" dirty="0"/>
              <a:t>/kg</a:t>
            </a:r>
          </a:p>
          <a:p>
            <a:endParaRPr lang="en-AU" sz="1200" dirty="0"/>
          </a:p>
          <a:p>
            <a:r>
              <a:rPr lang="en-AU" sz="1200" dirty="0"/>
              <a:t>AC from SUPL : 	 K ≈ 20 m</a:t>
            </a:r>
            <a:r>
              <a:rPr lang="en-AU" sz="1200" baseline="30000" dirty="0"/>
              <a:t>3</a:t>
            </a:r>
            <a:r>
              <a:rPr lang="en-AU" sz="1200" dirty="0"/>
              <a:t>/kg</a:t>
            </a:r>
          </a:p>
          <a:p>
            <a:endParaRPr lang="en-AU" sz="1200" dirty="0"/>
          </a:p>
          <a:p>
            <a:r>
              <a:rPr lang="en-AU" sz="1349" dirty="0"/>
              <a:t>5Å </a:t>
            </a:r>
            <a:r>
              <a:rPr lang="en-AU" sz="1200" dirty="0"/>
              <a:t>zeolite :		       </a:t>
            </a:r>
            <a:r>
              <a:rPr lang="en-AU" sz="1200" dirty="0" err="1"/>
              <a:t>tbd</a:t>
            </a:r>
            <a:endParaRPr lang="en-AU" sz="1349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5909E3-FCA7-9F09-EF87-3B46BE8B5D50}"/>
              </a:ext>
            </a:extLst>
          </p:cNvPr>
          <p:cNvSpPr txBox="1"/>
          <p:nvPr/>
        </p:nvSpPr>
        <p:spPr>
          <a:xfrm>
            <a:off x="4265342" y="3064985"/>
            <a:ext cx="2088232" cy="3692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/>
              <a:t>Our candidates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FFCB5D-7E8D-DD0C-BA63-D8A81516B8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3982" y="662319"/>
            <a:ext cx="4850018" cy="2156049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59584E-D4AA-ACE5-852F-DEAEB07BC3C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826585" y="4914717"/>
            <a:ext cx="3870430" cy="132309"/>
          </a:xfrm>
        </p:spPr>
        <p:txBody>
          <a:bodyPr/>
          <a:lstStyle/>
          <a:p>
            <a:r>
              <a:rPr lang="en-US" dirty="0" err="1"/>
              <a:t>PhB</a:t>
            </a:r>
            <a:r>
              <a:rPr lang="en-US" dirty="0"/>
              <a:t> ADVANCED STUDIES COURSE (ASC) |  K. Davies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02255620"/>
      </p:ext>
    </p:extLst>
  </p:cSld>
  <p:clrMapOvr>
    <a:masterClrMapping/>
  </p:clrMapOvr>
</p:sld>
</file>

<file path=ppt/theme/theme1.xml><?xml version="1.0" encoding="utf-8"?>
<a:theme xmlns:a="http://schemas.openxmlformats.org/drawingml/2006/main" name="ANU">
  <a:themeElements>
    <a:clrScheme name="ANU Colour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BE830E"/>
      </a:accent1>
      <a:accent2>
        <a:srgbClr val="DFC187"/>
      </a:accent2>
      <a:accent3>
        <a:srgbClr val="F5EDDE"/>
      </a:accent3>
      <a:accent4>
        <a:srgbClr val="BE4E0E"/>
      </a:accent4>
      <a:accent5>
        <a:srgbClr val="CB7352"/>
      </a:accent5>
      <a:accent6>
        <a:srgbClr val="F2DCD4"/>
      </a:accent6>
      <a:hlink>
        <a:srgbClr val="BE830E"/>
      </a:hlink>
      <a:folHlink>
        <a:srgbClr val="BE4E0E"/>
      </a:folHlink>
    </a:clrScheme>
    <a:fontScheme name="ANU Fonts">
      <a:majorFont>
        <a:latin typeface="Public Sans"/>
        <a:ea typeface=""/>
        <a:cs typeface=""/>
      </a:majorFont>
      <a:minorFont>
        <a:latin typeface="Public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6E6"/>
        </a:solidFill>
        <a:ln>
          <a:noFill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ight_Master_ANU.potx" id="{BE77F841-62D2-4283-B946-D020D7A6E589}" vid="{6AE303E1-1AC9-43FD-A23F-77417000147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UI/customUI.xml><?xml version="1.0" encoding="utf-8"?>
<customUI xmlns="http://schemas.microsoft.com/office/2006/01/customui">
  <ribbon startFromScratch="false">
    <tabs>
      <tab id="CustomTab" label="ANU" insertBeforeMso="TabHome" keytip="Q">
        <group idMso="GroupSlides"/>
        <group id="Group1" label="Change Bullet Styles">
          <button idMso="IndentDecrease" visible="true" label="Decrease List Level" size="large"/>
          <button idMso="IndentIncrease" visible="true" label="Increase List Level" size="large"/>
        </group>
        <group id="Group2" label=" ">
          <checkBox idMso="GuidesShowHide" label="Guides"/>
          <splitButton id="groupsplitbutton" size="normal">
            <button idMso="ObjectsGroup"/>
            <menu id="groupsplitmenu" itemSize="large">
              <button idMso="ObjectsUngroup" description="Un-group selected objects" screentip="Un-group selected objects"/>
              <button idMso="ObjectsRegroup" description="Combine and re-Group selected objects" screentip="Combine and re-Group selected objects"/>
            </menu>
          </splitButton>
          <splitButton id="Cropping" size="normal">
            <toggleButton idMso="PictureCrop" label="Crop Tools"/>
            <menu id="CropMenu" itemSize="large">
              <button idMso="PictureFitCrop" description="Resize picture to fit the placeholder proportionally"/>
              <menuSeparator id="croppingmenu2"/>
              <menu idMso="PictureCropAspectRatioMenu" description="Crop image to selected aspect ratio"/>
              <gallery idMso="PictureShapeGallery" description="Crop image to selected shape"/>
            </menu>
          </splitButton>
          <separator id="sep1"/>
          <splitButton idMso="MenuAccessibility" visible="true" size="large"/>
          <separator id="Acc"/>
          <toggleButton idMso="AltTextPaneRibbon" visible="true" size="large"/>
          <separator id="sep5"/>
          <button idMso="ZoomFitToWindow" size="large" label="Fit to Window"/>
          <separator id="sep2"/>
          <splitButton id="sendbacksplitbutton" size="large">
            <button idMso="ObjectSendToBack" label="Send to Back"/>
            <menu id="sendbacksplitmenu" itemSize="large">
              <button idMso="ObjectBringToFront" label="Bring to Front"/>
            </menu>
          </splitButton>
          <separator id="sep3"/>
          <toggleButton idMso="SelectionPane" label="Selection Pane" size="large"/>
        </group>
        <group id="group3" label=" ">
          <button idMso="HeaderFooterInsert" size="large"/>
          <button idMso="PasteTextOnly" size="large" imageMso="Paste" label="Paste Unformatted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91b153e-f689-46a9-8755-482f9e90eae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9C423D62DFF54CA76AC6448C09B042" ma:contentTypeVersion="14" ma:contentTypeDescription="Create a new document." ma:contentTypeScope="" ma:versionID="4959b78a43cde1dd53faed2c4d2aebb6">
  <xsd:schema xmlns:xsd="http://www.w3.org/2001/XMLSchema" xmlns:xs="http://www.w3.org/2001/XMLSchema" xmlns:p="http://schemas.microsoft.com/office/2006/metadata/properties" xmlns:ns3="85a20fb7-4930-4fa0-a90c-ecd8496c4e94" xmlns:ns4="a91b153e-f689-46a9-8755-482f9e90eae5" targetNamespace="http://schemas.microsoft.com/office/2006/metadata/properties" ma:root="true" ma:fieldsID="e8c0a596490bc7da454df52141e37e5c" ns3:_="" ns4:_="">
    <xsd:import namespace="85a20fb7-4930-4fa0-a90c-ecd8496c4e94"/>
    <xsd:import namespace="a91b153e-f689-46a9-8755-482f9e90eae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SearchProperties" minOccurs="0"/>
                <xsd:element ref="ns4:MediaServiceSystem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20fb7-4930-4fa0-a90c-ecd8496c4e9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1b153e-f689-46a9-8755-482f9e90ea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17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A589C7-82A0-4821-AB21-D51B35A42A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CB24BA-FE10-4C17-BA6D-EFA0363846FB}">
  <ds:schemaRefs>
    <ds:schemaRef ds:uri="85a20fb7-4930-4fa0-a90c-ecd8496c4e94"/>
    <ds:schemaRef ds:uri="a91b153e-f689-46a9-8755-482f9e90eae5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9DFC37B-05A8-448B-AA32-62F4156591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5a20fb7-4930-4fa0-a90c-ecd8496c4e94"/>
    <ds:schemaRef ds:uri="a91b153e-f689-46a9-8755-482f9e90ea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ANU</Template>
  <TotalTime>54631</TotalTime>
  <Words>86</Words>
  <Application>Microsoft Macintosh PowerPoint</Application>
  <PresentationFormat>On-screen Show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Cambria Math</vt:lpstr>
      <vt:lpstr>IBM Plex Sans</vt:lpstr>
      <vt:lpstr>Public Sans</vt:lpstr>
      <vt:lpstr>Public Sans Light</vt:lpstr>
      <vt:lpstr>ANU</vt:lpstr>
      <vt:lpstr>Characterising Adsorbents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Renz Gregorio</dc:creator>
  <cp:lastModifiedBy>Robert Renz Gregorio</cp:lastModifiedBy>
  <cp:revision>9</cp:revision>
  <dcterms:created xsi:type="dcterms:W3CDTF">2026-01-05T23:33:51Z</dcterms:created>
  <dcterms:modified xsi:type="dcterms:W3CDTF">2026-04-07T07:54:06Z</dcterms:modified>
  <cp:category>PowerPoint 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0x010100EA9C423D62DFF54CA76AC6448C09B042</vt:lpwstr>
  </property>
  <property fmtid="{D5CDD505-2E9C-101B-9397-08002B2CF9AE}" pid="3" name="MediaServiceImageTags">
    <vt:lpwstr/>
  </property>
</Properties>
</file>