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3" r:id="rId3"/>
    <p:sldId id="259" r:id="rId4"/>
    <p:sldId id="260" r:id="rId5"/>
    <p:sldId id="256" r:id="rId6"/>
    <p:sldId id="262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100"/>
    <a:srgbClr val="73FDD6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623767-0F65-734D-BCC7-A6200E90D7A3}" v="36" dt="2026-04-01T08:58:18.3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7"/>
    <p:restoredTop sz="94704"/>
  </p:normalViewPr>
  <p:slideViewPr>
    <p:cSldViewPr snapToGrid="0">
      <p:cViewPr varScale="1">
        <p:scale>
          <a:sx n="116" d="100"/>
          <a:sy n="116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y, Enakshi" userId="082ffb61-403d-4b2f-83f0-c5c17c375cbc" providerId="ADAL" clId="{961125F0-5A27-51CC-A39B-5B2AB26410A1}"/>
    <pc:docChg chg="custSel addSld delSld modSld sldOrd">
      <pc:chgData name="Dey, Enakshi" userId="082ffb61-403d-4b2f-83f0-c5c17c375cbc" providerId="ADAL" clId="{961125F0-5A27-51CC-A39B-5B2AB26410A1}" dt="2026-04-01T08:59:43.958" v="450" actId="207"/>
      <pc:docMkLst>
        <pc:docMk/>
      </pc:docMkLst>
      <pc:sldChg chg="addSp delSp modSp mod chgLayout">
        <pc:chgData name="Dey, Enakshi" userId="082ffb61-403d-4b2f-83f0-c5c17c375cbc" providerId="ADAL" clId="{961125F0-5A27-51CC-A39B-5B2AB26410A1}" dt="2026-04-01T08:48:31.154" v="297" actId="207"/>
        <pc:sldMkLst>
          <pc:docMk/>
          <pc:sldMk cId="703860210" sldId="256"/>
        </pc:sldMkLst>
        <pc:spChg chg="add mod">
          <ac:chgData name="Dey, Enakshi" userId="082ffb61-403d-4b2f-83f0-c5c17c375cbc" providerId="ADAL" clId="{961125F0-5A27-51CC-A39B-5B2AB26410A1}" dt="2026-04-01T08:41:31.567" v="90" actId="20577"/>
          <ac:spMkLst>
            <pc:docMk/>
            <pc:sldMk cId="703860210" sldId="256"/>
            <ac:spMk id="7" creationId="{71A4E481-1553-CDA6-CB0C-DC278CCDB86B}"/>
          </ac:spMkLst>
        </pc:spChg>
        <pc:spChg chg="mod ord">
          <ac:chgData name="Dey, Enakshi" userId="082ffb61-403d-4b2f-83f0-c5c17c375cbc" providerId="ADAL" clId="{961125F0-5A27-51CC-A39B-5B2AB26410A1}" dt="2026-04-01T08:39:17.123" v="26" actId="700"/>
          <ac:spMkLst>
            <pc:docMk/>
            <pc:sldMk cId="703860210" sldId="256"/>
            <ac:spMk id="14" creationId="{006A641A-53FC-578A-2492-B75D33772EF4}"/>
          </ac:spMkLst>
        </pc:spChg>
        <pc:spChg chg="add mod">
          <ac:chgData name="Dey, Enakshi" userId="082ffb61-403d-4b2f-83f0-c5c17c375cbc" providerId="ADAL" clId="{961125F0-5A27-51CC-A39B-5B2AB26410A1}" dt="2026-04-01T08:42:14.723" v="108" actId="1076"/>
          <ac:spMkLst>
            <pc:docMk/>
            <pc:sldMk cId="703860210" sldId="256"/>
            <ac:spMk id="16" creationId="{F0FF17F8-21FE-A323-4AF6-13D259D8C5D1}"/>
          </ac:spMkLst>
        </pc:spChg>
        <pc:spChg chg="add mod">
          <ac:chgData name="Dey, Enakshi" userId="082ffb61-403d-4b2f-83f0-c5c17c375cbc" providerId="ADAL" clId="{961125F0-5A27-51CC-A39B-5B2AB26410A1}" dt="2026-04-01T08:43:02.762" v="133" actId="313"/>
          <ac:spMkLst>
            <pc:docMk/>
            <pc:sldMk cId="703860210" sldId="256"/>
            <ac:spMk id="17" creationId="{4E61974F-6A6F-8A03-3C42-3B4DD46B0DB3}"/>
          </ac:spMkLst>
        </pc:spChg>
        <pc:spChg chg="add mod">
          <ac:chgData name="Dey, Enakshi" userId="082ffb61-403d-4b2f-83f0-c5c17c375cbc" providerId="ADAL" clId="{961125F0-5A27-51CC-A39B-5B2AB26410A1}" dt="2026-04-01T08:48:31.154" v="297" actId="207"/>
          <ac:spMkLst>
            <pc:docMk/>
            <pc:sldMk cId="703860210" sldId="256"/>
            <ac:spMk id="21" creationId="{1B1389AF-7D97-A5DF-7DA6-4933438606E5}"/>
          </ac:spMkLst>
        </pc:spChg>
        <pc:picChg chg="del">
          <ac:chgData name="Dey, Enakshi" userId="082ffb61-403d-4b2f-83f0-c5c17c375cbc" providerId="ADAL" clId="{961125F0-5A27-51CC-A39B-5B2AB26410A1}" dt="2026-04-01T08:38:47.969" v="23" actId="478"/>
          <ac:picMkLst>
            <pc:docMk/>
            <pc:sldMk cId="703860210" sldId="256"/>
            <ac:picMk id="4" creationId="{02158FE8-FEDD-941E-C278-8545EBD9EF15}"/>
          </ac:picMkLst>
        </pc:picChg>
        <pc:picChg chg="del">
          <ac:chgData name="Dey, Enakshi" userId="082ffb61-403d-4b2f-83f0-c5c17c375cbc" providerId="ADAL" clId="{961125F0-5A27-51CC-A39B-5B2AB26410A1}" dt="2026-04-01T08:38:47.969" v="23" actId="478"/>
          <ac:picMkLst>
            <pc:docMk/>
            <pc:sldMk cId="703860210" sldId="256"/>
            <ac:picMk id="6" creationId="{FE8913E0-93F1-39A5-4CF0-DB5C35BF8816}"/>
          </ac:picMkLst>
        </pc:picChg>
        <pc:picChg chg="del">
          <ac:chgData name="Dey, Enakshi" userId="082ffb61-403d-4b2f-83f0-c5c17c375cbc" providerId="ADAL" clId="{961125F0-5A27-51CC-A39B-5B2AB26410A1}" dt="2026-04-01T08:38:47.969" v="23" actId="478"/>
          <ac:picMkLst>
            <pc:docMk/>
            <pc:sldMk cId="703860210" sldId="256"/>
            <ac:picMk id="8" creationId="{6EC839B0-CE44-5463-F66F-E5CF667228E9}"/>
          </ac:picMkLst>
        </pc:picChg>
        <pc:picChg chg="del">
          <ac:chgData name="Dey, Enakshi" userId="082ffb61-403d-4b2f-83f0-c5c17c375cbc" providerId="ADAL" clId="{961125F0-5A27-51CC-A39B-5B2AB26410A1}" dt="2026-04-01T08:38:47.969" v="23" actId="478"/>
          <ac:picMkLst>
            <pc:docMk/>
            <pc:sldMk cId="703860210" sldId="256"/>
            <ac:picMk id="9" creationId="{C708B92E-1477-4B2A-0135-295BA19D9049}"/>
          </ac:picMkLst>
        </pc:picChg>
        <pc:picChg chg="mod">
          <ac:chgData name="Dey, Enakshi" userId="082ffb61-403d-4b2f-83f0-c5c17c375cbc" providerId="ADAL" clId="{961125F0-5A27-51CC-A39B-5B2AB26410A1}" dt="2026-04-01T08:38:57.510" v="24" actId="1076"/>
          <ac:picMkLst>
            <pc:docMk/>
            <pc:sldMk cId="703860210" sldId="256"/>
            <ac:picMk id="10" creationId="{9C7C774A-68C2-629F-D8C6-237FF0E7ED3F}"/>
          </ac:picMkLst>
        </pc:picChg>
        <pc:picChg chg="mod">
          <ac:chgData name="Dey, Enakshi" userId="082ffb61-403d-4b2f-83f0-c5c17c375cbc" providerId="ADAL" clId="{961125F0-5A27-51CC-A39B-5B2AB26410A1}" dt="2026-04-01T08:38:57.510" v="24" actId="1076"/>
          <ac:picMkLst>
            <pc:docMk/>
            <pc:sldMk cId="703860210" sldId="256"/>
            <ac:picMk id="11" creationId="{9C387F70-3D3A-528B-6F94-01408F6B363F}"/>
          </ac:picMkLst>
        </pc:picChg>
        <pc:picChg chg="mod">
          <ac:chgData name="Dey, Enakshi" userId="082ffb61-403d-4b2f-83f0-c5c17c375cbc" providerId="ADAL" clId="{961125F0-5A27-51CC-A39B-5B2AB26410A1}" dt="2026-04-01T08:38:57.510" v="24" actId="1076"/>
          <ac:picMkLst>
            <pc:docMk/>
            <pc:sldMk cId="703860210" sldId="256"/>
            <ac:picMk id="13" creationId="{A6FAF607-737A-07D7-D2CC-787339599A26}"/>
          </ac:picMkLst>
        </pc:picChg>
        <pc:cxnChg chg="add mod">
          <ac:chgData name="Dey, Enakshi" userId="082ffb61-403d-4b2f-83f0-c5c17c375cbc" providerId="ADAL" clId="{961125F0-5A27-51CC-A39B-5B2AB26410A1}" dt="2026-04-01T08:39:53.167" v="33" actId="692"/>
          <ac:cxnSpMkLst>
            <pc:docMk/>
            <pc:sldMk cId="703860210" sldId="256"/>
            <ac:cxnSpMk id="3" creationId="{D7972CF8-4C7F-E20F-8E36-D7B3AE4E7765}"/>
          </ac:cxnSpMkLst>
        </pc:cxnChg>
        <pc:cxnChg chg="add mod">
          <ac:chgData name="Dey, Enakshi" userId="082ffb61-403d-4b2f-83f0-c5c17c375cbc" providerId="ADAL" clId="{961125F0-5A27-51CC-A39B-5B2AB26410A1}" dt="2026-04-01T08:41:51.861" v="93" actId="14100"/>
          <ac:cxnSpMkLst>
            <pc:docMk/>
            <pc:sldMk cId="703860210" sldId="256"/>
            <ac:cxnSpMk id="12" creationId="{C4A9CD7B-F228-6405-3DC5-528CD418CB5E}"/>
          </ac:cxnSpMkLst>
        </pc:cxnChg>
        <pc:cxnChg chg="add mod">
          <ac:chgData name="Dey, Enakshi" userId="082ffb61-403d-4b2f-83f0-c5c17c375cbc" providerId="ADAL" clId="{961125F0-5A27-51CC-A39B-5B2AB26410A1}" dt="2026-04-01T08:42:56.443" v="132" actId="14100"/>
          <ac:cxnSpMkLst>
            <pc:docMk/>
            <pc:sldMk cId="703860210" sldId="256"/>
            <ac:cxnSpMk id="18" creationId="{014C2F6F-69B0-9754-C5FC-3631D9CE4A12}"/>
          </ac:cxnSpMkLst>
        </pc:cxnChg>
      </pc:sldChg>
      <pc:sldChg chg="addSp modSp mod modClrScheme chgLayout">
        <pc:chgData name="Dey, Enakshi" userId="082ffb61-403d-4b2f-83f0-c5c17c375cbc" providerId="ADAL" clId="{961125F0-5A27-51CC-A39B-5B2AB26410A1}" dt="2026-04-01T08:53:30.075" v="394" actId="313"/>
        <pc:sldMkLst>
          <pc:docMk/>
          <pc:sldMk cId="1811481404" sldId="257"/>
        </pc:sldMkLst>
        <pc:spChg chg="add mod ord">
          <ac:chgData name="Dey, Enakshi" userId="082ffb61-403d-4b2f-83f0-c5c17c375cbc" providerId="ADAL" clId="{961125F0-5A27-51CC-A39B-5B2AB26410A1}" dt="2026-04-01T08:53:30.075" v="394" actId="313"/>
          <ac:spMkLst>
            <pc:docMk/>
            <pc:sldMk cId="1811481404" sldId="257"/>
            <ac:spMk id="5" creationId="{7ED5A7DD-DB69-690D-BB68-3C20DFC9796D}"/>
          </ac:spMkLst>
        </pc:spChg>
        <pc:spChg chg="add mod">
          <ac:chgData name="Dey, Enakshi" userId="082ffb61-403d-4b2f-83f0-c5c17c375cbc" providerId="ADAL" clId="{961125F0-5A27-51CC-A39B-5B2AB26410A1}" dt="2026-04-01T08:51:46.388" v="351" actId="1076"/>
          <ac:spMkLst>
            <pc:docMk/>
            <pc:sldMk cId="1811481404" sldId="257"/>
            <ac:spMk id="8" creationId="{B2402C09-F01E-1B66-297A-EBAC368E35CC}"/>
          </ac:spMkLst>
        </pc:spChg>
        <pc:spChg chg="add mod">
          <ac:chgData name="Dey, Enakshi" userId="082ffb61-403d-4b2f-83f0-c5c17c375cbc" providerId="ADAL" clId="{961125F0-5A27-51CC-A39B-5B2AB26410A1}" dt="2026-04-01T08:52:08.887" v="360" actId="20577"/>
          <ac:spMkLst>
            <pc:docMk/>
            <pc:sldMk cId="1811481404" sldId="257"/>
            <ac:spMk id="15" creationId="{77998DF9-1538-54A3-A3AC-AC7BC23B08CD}"/>
          </ac:spMkLst>
        </pc:spChg>
        <pc:spChg chg="add mod">
          <ac:chgData name="Dey, Enakshi" userId="082ffb61-403d-4b2f-83f0-c5c17c375cbc" providerId="ADAL" clId="{961125F0-5A27-51CC-A39B-5B2AB26410A1}" dt="2026-04-01T08:53:15.620" v="393" actId="1076"/>
          <ac:spMkLst>
            <pc:docMk/>
            <pc:sldMk cId="1811481404" sldId="257"/>
            <ac:spMk id="21" creationId="{F86F031B-4F9D-B377-85E5-3E1FF57905CE}"/>
          </ac:spMkLst>
        </pc:spChg>
        <pc:picChg chg="mod">
          <ac:chgData name="Dey, Enakshi" userId="082ffb61-403d-4b2f-83f0-c5c17c375cbc" providerId="ADAL" clId="{961125F0-5A27-51CC-A39B-5B2AB26410A1}" dt="2026-04-01T08:50:05.838" v="334" actId="1076"/>
          <ac:picMkLst>
            <pc:docMk/>
            <pc:sldMk cId="1811481404" sldId="257"/>
            <ac:picMk id="2" creationId="{CA2E087B-B313-870D-EC6A-B7CDF1942DED}"/>
          </ac:picMkLst>
        </pc:picChg>
        <pc:picChg chg="mod">
          <ac:chgData name="Dey, Enakshi" userId="082ffb61-403d-4b2f-83f0-c5c17c375cbc" providerId="ADAL" clId="{961125F0-5A27-51CC-A39B-5B2AB26410A1}" dt="2026-04-01T08:48:52.439" v="298" actId="1076"/>
          <ac:picMkLst>
            <pc:docMk/>
            <pc:sldMk cId="1811481404" sldId="257"/>
            <ac:picMk id="3" creationId="{87DE1A09-E8DF-8CCA-BF8E-D8B84D96372F}"/>
          </ac:picMkLst>
        </pc:picChg>
        <pc:picChg chg="mod">
          <ac:chgData name="Dey, Enakshi" userId="082ffb61-403d-4b2f-83f0-c5c17c375cbc" providerId="ADAL" clId="{961125F0-5A27-51CC-A39B-5B2AB26410A1}" dt="2026-04-01T08:48:52.439" v="298" actId="1076"/>
          <ac:picMkLst>
            <pc:docMk/>
            <pc:sldMk cId="1811481404" sldId="257"/>
            <ac:picMk id="4" creationId="{831F558B-D351-3654-CBC3-906AF79B388C}"/>
          </ac:picMkLst>
        </pc:picChg>
        <pc:cxnChg chg="add mod">
          <ac:chgData name="Dey, Enakshi" userId="082ffb61-403d-4b2f-83f0-c5c17c375cbc" providerId="ADAL" clId="{961125F0-5A27-51CC-A39B-5B2AB26410A1}" dt="2026-04-01T08:51:40.721" v="349" actId="14100"/>
          <ac:cxnSpMkLst>
            <pc:docMk/>
            <pc:sldMk cId="1811481404" sldId="257"/>
            <ac:cxnSpMk id="7" creationId="{3D27E204-0C81-B699-7616-91BC41278187}"/>
          </ac:cxnSpMkLst>
        </pc:cxnChg>
        <pc:cxnChg chg="add mod">
          <ac:chgData name="Dey, Enakshi" userId="082ffb61-403d-4b2f-83f0-c5c17c375cbc" providerId="ADAL" clId="{961125F0-5A27-51CC-A39B-5B2AB26410A1}" dt="2026-04-01T08:51:59.738" v="353" actId="14100"/>
          <ac:cxnSpMkLst>
            <pc:docMk/>
            <pc:sldMk cId="1811481404" sldId="257"/>
            <ac:cxnSpMk id="9" creationId="{A1781C9C-FF7B-8739-5B91-D8CC69D09E9A}"/>
          </ac:cxnSpMkLst>
        </pc:cxnChg>
        <pc:cxnChg chg="add mod">
          <ac:chgData name="Dey, Enakshi" userId="082ffb61-403d-4b2f-83f0-c5c17c375cbc" providerId="ADAL" clId="{961125F0-5A27-51CC-A39B-5B2AB26410A1}" dt="2026-04-01T08:52:53.588" v="373" actId="14100"/>
          <ac:cxnSpMkLst>
            <pc:docMk/>
            <pc:sldMk cId="1811481404" sldId="257"/>
            <ac:cxnSpMk id="17" creationId="{557D62EE-3AA0-92BD-A479-5C01FA221E85}"/>
          </ac:cxnSpMkLst>
        </pc:cxnChg>
      </pc:sldChg>
      <pc:sldChg chg="ord">
        <pc:chgData name="Dey, Enakshi" userId="082ffb61-403d-4b2f-83f0-c5c17c375cbc" providerId="ADAL" clId="{961125F0-5A27-51CC-A39B-5B2AB26410A1}" dt="2026-04-01T08:59:20.654" v="449" actId="20578"/>
        <pc:sldMkLst>
          <pc:docMk/>
          <pc:sldMk cId="1876610953" sldId="258"/>
        </pc:sldMkLst>
      </pc:sldChg>
      <pc:sldChg chg="del">
        <pc:chgData name="Dey, Enakshi" userId="082ffb61-403d-4b2f-83f0-c5c17c375cbc" providerId="ADAL" clId="{961125F0-5A27-51CC-A39B-5B2AB26410A1}" dt="2026-04-01T08:57:20.255" v="395" actId="2696"/>
        <pc:sldMkLst>
          <pc:docMk/>
          <pc:sldMk cId="2665013442" sldId="261"/>
        </pc:sldMkLst>
      </pc:sldChg>
      <pc:sldChg chg="addSp delSp modSp new mod">
        <pc:chgData name="Dey, Enakshi" userId="082ffb61-403d-4b2f-83f0-c5c17c375cbc" providerId="ADAL" clId="{961125F0-5A27-51CC-A39B-5B2AB26410A1}" dt="2026-04-01T08:46:44.946" v="202" actId="20577"/>
        <pc:sldMkLst>
          <pc:docMk/>
          <pc:sldMk cId="1262163222" sldId="262"/>
        </pc:sldMkLst>
        <pc:spChg chg="mod">
          <ac:chgData name="Dey, Enakshi" userId="082ffb61-403d-4b2f-83f0-c5c17c375cbc" providerId="ADAL" clId="{961125F0-5A27-51CC-A39B-5B2AB26410A1}" dt="2026-04-01T08:38:40.474" v="22" actId="20577"/>
          <ac:spMkLst>
            <pc:docMk/>
            <pc:sldMk cId="1262163222" sldId="262"/>
            <ac:spMk id="2" creationId="{C3C55015-3D13-14E9-1E62-D6C0EB4AFD2A}"/>
          </ac:spMkLst>
        </pc:spChg>
        <pc:spChg chg="add del mod">
          <ac:chgData name="Dey, Enakshi" userId="082ffb61-403d-4b2f-83f0-c5c17c375cbc" providerId="ADAL" clId="{961125F0-5A27-51CC-A39B-5B2AB26410A1}" dt="2026-04-01T08:44:00.419" v="137" actId="478"/>
          <ac:spMkLst>
            <pc:docMk/>
            <pc:sldMk cId="1262163222" sldId="262"/>
            <ac:spMk id="7" creationId="{4F15E27F-E70B-FCF8-9C4C-58A5E305C320}"/>
          </ac:spMkLst>
        </pc:spChg>
        <pc:spChg chg="add mod">
          <ac:chgData name="Dey, Enakshi" userId="082ffb61-403d-4b2f-83f0-c5c17c375cbc" providerId="ADAL" clId="{961125F0-5A27-51CC-A39B-5B2AB26410A1}" dt="2026-04-01T08:44:48.544" v="158" actId="20577"/>
          <ac:spMkLst>
            <pc:docMk/>
            <pc:sldMk cId="1262163222" sldId="262"/>
            <ac:spMk id="11" creationId="{71464731-D891-5BF9-A5B9-8060F28CB1B5}"/>
          </ac:spMkLst>
        </pc:spChg>
        <pc:spChg chg="add mod">
          <ac:chgData name="Dey, Enakshi" userId="082ffb61-403d-4b2f-83f0-c5c17c375cbc" providerId="ADAL" clId="{961125F0-5A27-51CC-A39B-5B2AB26410A1}" dt="2026-04-01T08:45:29.207" v="174" actId="20577"/>
          <ac:spMkLst>
            <pc:docMk/>
            <pc:sldMk cId="1262163222" sldId="262"/>
            <ac:spMk id="14" creationId="{4BF2DF01-FF21-EB5C-56E5-28E9039BA6A0}"/>
          </ac:spMkLst>
        </pc:spChg>
        <pc:spChg chg="add mod">
          <ac:chgData name="Dey, Enakshi" userId="082ffb61-403d-4b2f-83f0-c5c17c375cbc" providerId="ADAL" clId="{961125F0-5A27-51CC-A39B-5B2AB26410A1}" dt="2026-04-01T08:46:06.223" v="197" actId="20577"/>
          <ac:spMkLst>
            <pc:docMk/>
            <pc:sldMk cId="1262163222" sldId="262"/>
            <ac:spMk id="16" creationId="{D8A13627-B4AD-C4AC-5003-FB12EA05FABB}"/>
          </ac:spMkLst>
        </pc:spChg>
        <pc:spChg chg="add mod">
          <ac:chgData name="Dey, Enakshi" userId="082ffb61-403d-4b2f-83f0-c5c17c375cbc" providerId="ADAL" clId="{961125F0-5A27-51CC-A39B-5B2AB26410A1}" dt="2026-04-01T08:46:44.946" v="202" actId="20577"/>
          <ac:spMkLst>
            <pc:docMk/>
            <pc:sldMk cId="1262163222" sldId="262"/>
            <ac:spMk id="18" creationId="{30BC10D6-1B86-9C12-0660-AF7ABD228AC2}"/>
          </ac:spMkLst>
        </pc:spChg>
        <pc:picChg chg="add mod">
          <ac:chgData name="Dey, Enakshi" userId="082ffb61-403d-4b2f-83f0-c5c17c375cbc" providerId="ADAL" clId="{961125F0-5A27-51CC-A39B-5B2AB26410A1}" dt="2026-04-01T08:43:30.360" v="135" actId="1076"/>
          <ac:picMkLst>
            <pc:docMk/>
            <pc:sldMk cId="1262163222" sldId="262"/>
            <ac:picMk id="3" creationId="{8F2430C7-BC24-8E34-74B0-C4E834341F1C}"/>
          </ac:picMkLst>
        </pc:picChg>
        <pc:picChg chg="add mod">
          <ac:chgData name="Dey, Enakshi" userId="082ffb61-403d-4b2f-83f0-c5c17c375cbc" providerId="ADAL" clId="{961125F0-5A27-51CC-A39B-5B2AB26410A1}" dt="2026-04-01T08:43:30.360" v="135" actId="1076"/>
          <ac:picMkLst>
            <pc:docMk/>
            <pc:sldMk cId="1262163222" sldId="262"/>
            <ac:picMk id="4" creationId="{521B8075-20DA-79CB-19CC-7A4B52199937}"/>
          </ac:picMkLst>
        </pc:picChg>
        <pc:picChg chg="add mod">
          <ac:chgData name="Dey, Enakshi" userId="082ffb61-403d-4b2f-83f0-c5c17c375cbc" providerId="ADAL" clId="{961125F0-5A27-51CC-A39B-5B2AB26410A1}" dt="2026-04-01T08:43:30.360" v="135" actId="1076"/>
          <ac:picMkLst>
            <pc:docMk/>
            <pc:sldMk cId="1262163222" sldId="262"/>
            <ac:picMk id="5" creationId="{BE1358C4-670B-C9B2-6FE3-1C0A9AC9E621}"/>
          </ac:picMkLst>
        </pc:picChg>
        <pc:picChg chg="add mod">
          <ac:chgData name="Dey, Enakshi" userId="082ffb61-403d-4b2f-83f0-c5c17c375cbc" providerId="ADAL" clId="{961125F0-5A27-51CC-A39B-5B2AB26410A1}" dt="2026-04-01T08:43:30.360" v="135" actId="1076"/>
          <ac:picMkLst>
            <pc:docMk/>
            <pc:sldMk cId="1262163222" sldId="262"/>
            <ac:picMk id="6" creationId="{C4F88988-54B7-91C7-1504-588E48C23859}"/>
          </ac:picMkLst>
        </pc:picChg>
        <pc:cxnChg chg="add mod">
          <ac:chgData name="Dey, Enakshi" userId="082ffb61-403d-4b2f-83f0-c5c17c375cbc" providerId="ADAL" clId="{961125F0-5A27-51CC-A39B-5B2AB26410A1}" dt="2026-04-01T08:44:36.259" v="148" actId="692"/>
          <ac:cxnSpMkLst>
            <pc:docMk/>
            <pc:sldMk cId="1262163222" sldId="262"/>
            <ac:cxnSpMk id="9" creationId="{E06A8146-12BE-DDBB-B07F-AE69749A73A5}"/>
          </ac:cxnSpMkLst>
        </pc:cxnChg>
        <pc:cxnChg chg="add mod">
          <ac:chgData name="Dey, Enakshi" userId="082ffb61-403d-4b2f-83f0-c5c17c375cbc" providerId="ADAL" clId="{961125F0-5A27-51CC-A39B-5B2AB26410A1}" dt="2026-04-01T08:45:15.974" v="162" actId="14100"/>
          <ac:cxnSpMkLst>
            <pc:docMk/>
            <pc:sldMk cId="1262163222" sldId="262"/>
            <ac:cxnSpMk id="12" creationId="{CA0CCBFF-5B52-2FF2-AD2B-8C96C0074B4B}"/>
          </ac:cxnSpMkLst>
        </pc:cxnChg>
        <pc:cxnChg chg="add mod">
          <ac:chgData name="Dey, Enakshi" userId="082ffb61-403d-4b2f-83f0-c5c17c375cbc" providerId="ADAL" clId="{961125F0-5A27-51CC-A39B-5B2AB26410A1}" dt="2026-04-01T08:45:46.130" v="176" actId="1076"/>
          <ac:cxnSpMkLst>
            <pc:docMk/>
            <pc:sldMk cId="1262163222" sldId="262"/>
            <ac:cxnSpMk id="15" creationId="{0FBE7663-936E-9A0B-4EE4-0182E0AEE031}"/>
          </ac:cxnSpMkLst>
        </pc:cxnChg>
        <pc:cxnChg chg="add mod">
          <ac:chgData name="Dey, Enakshi" userId="082ffb61-403d-4b2f-83f0-c5c17c375cbc" providerId="ADAL" clId="{961125F0-5A27-51CC-A39B-5B2AB26410A1}" dt="2026-04-01T08:46:17.580" v="199" actId="1076"/>
          <ac:cxnSpMkLst>
            <pc:docMk/>
            <pc:sldMk cId="1262163222" sldId="262"/>
            <ac:cxnSpMk id="17" creationId="{8428B34B-4276-A83B-AB59-9C8C61B7F047}"/>
          </ac:cxnSpMkLst>
        </pc:cxnChg>
      </pc:sldChg>
      <pc:sldChg chg="addSp modSp new mod ord">
        <pc:chgData name="Dey, Enakshi" userId="082ffb61-403d-4b2f-83f0-c5c17c375cbc" providerId="ADAL" clId="{961125F0-5A27-51CC-A39B-5B2AB26410A1}" dt="2026-04-01T08:59:43.958" v="450" actId="207"/>
        <pc:sldMkLst>
          <pc:docMk/>
          <pc:sldMk cId="1495311536" sldId="263"/>
        </pc:sldMkLst>
        <pc:spChg chg="mod">
          <ac:chgData name="Dey, Enakshi" userId="082ffb61-403d-4b2f-83f0-c5c17c375cbc" providerId="ADAL" clId="{961125F0-5A27-51CC-A39B-5B2AB26410A1}" dt="2026-04-01T08:58:09.452" v="411" actId="20577"/>
          <ac:spMkLst>
            <pc:docMk/>
            <pc:sldMk cId="1495311536" sldId="263"/>
            <ac:spMk id="2" creationId="{CA00A3C0-E448-4237-D4ED-D672674BFBBE}"/>
          </ac:spMkLst>
        </pc:spChg>
        <pc:spChg chg="add mod">
          <ac:chgData name="Dey, Enakshi" userId="082ffb61-403d-4b2f-83f0-c5c17c375cbc" providerId="ADAL" clId="{961125F0-5A27-51CC-A39B-5B2AB26410A1}" dt="2026-04-01T08:59:43.958" v="450" actId="207"/>
          <ac:spMkLst>
            <pc:docMk/>
            <pc:sldMk cId="1495311536" sldId="263"/>
            <ac:spMk id="4" creationId="{A83DC69C-A57F-14A6-F114-A76D5F7ADF6F}"/>
          </ac:spMkLst>
        </pc:spChg>
        <pc:picChg chg="add mod">
          <ac:chgData name="Dey, Enakshi" userId="082ffb61-403d-4b2f-83f0-c5c17c375cbc" providerId="ADAL" clId="{961125F0-5A27-51CC-A39B-5B2AB26410A1}" dt="2026-04-01T08:59:10.421" v="447" actId="14100"/>
          <ac:picMkLst>
            <pc:docMk/>
            <pc:sldMk cId="1495311536" sldId="263"/>
            <ac:picMk id="3" creationId="{F94096EF-43C4-57CB-6A86-014F74DEBD6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C7B8B-218F-3B27-DF2E-2ABE344E4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DAE027-AD00-9E0D-7396-6DA96D80C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38846-50D2-5163-04D2-A3352D3B7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47DE2-7D05-4DD1-565F-16D4603F5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4B36F-592B-C374-B633-60E9D8F9B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0E0A-D984-27C6-374B-8ECA71D35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E0F35-9435-F082-3E3F-596AE86310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2AF7B-1FDA-7E66-A8AA-41E2782F7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E71C-F074-F73F-0F7E-77B62B35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6193A-F35D-0086-8D2E-E9299153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8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34DF4C-A393-80FB-E04F-9130895F1B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9A71E-6875-E5AC-94DE-6C1D163C3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9786D-1074-B79C-A5FA-5E492186C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30889-BD4E-D55E-7F0D-750483BF2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E9153-5137-E53C-A142-0DE76BE3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6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8D7B0-BF02-7BA5-5233-82804B3F9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6C6D0-B078-4F71-2500-0AD1EA58F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0A28C-5CB2-BD32-BB7F-785BC6D4E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89E3D-4E58-3286-C37C-BE90C6DE9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F8096-2888-1442-0397-FC10D4768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7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3F2D-9986-AC50-F38D-A2078D8D6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E58C2-1F03-E829-DD0D-89B199986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C132D-C1A4-C21E-21A1-A46D4F057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AA65F-FC34-A3F4-4885-22532B206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00C0-7B6D-8742-7579-34B43B018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8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D14E8-4E15-D104-119A-1665D482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9B393-32D8-2821-0FA7-1D2262634B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2A55B-96E6-FE7D-314A-AD9036CE6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802A5-ABAA-A7C2-0735-6EF6D6590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9D88D-8BE6-8000-EF01-4740BE267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034C9-DB7C-4D47-4813-D71BC058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5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5D947-31DC-8436-E341-426A03B10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81AA9-0918-AC31-266F-924658DBC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9BDFB-1DE7-BC12-7B67-728642A88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97DA4B-A09E-E5C8-3E7F-9A300E4CB4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1E895-E30A-3380-0610-1E99DFBBE6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452243-1753-F0E1-3C9B-78C7E79BC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A5650F-87A5-A941-5B06-FBFEF2451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6AA852-3FCF-139D-29AE-74030EE5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2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C5815-F920-FA0B-04C2-A2641233B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80218F-1AB0-90C0-BA1C-C62D151DD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1FF56-D3D6-A368-3DD3-3568E6B9A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8CC72-1EB4-8D67-CC82-7AFC6F2ED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4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D52A0B-DBC2-DFC5-D3C6-0A28D16E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CFCF85-8F84-B84A-F498-7D63B210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3FA8A-3345-6A60-1C30-3572101F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08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F4BF7-1107-F3C0-0A85-0090E87F2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D9897-9D6E-1244-40DC-4F99F61E8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557D2A-5A29-FE49-3A8C-D792950B2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9EDD8-1658-E6EF-6038-0FA8C0E8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518B73-7B1F-4141-C0B3-F94CCD2A9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DF3E5-5AD8-6FCB-E808-54E36727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7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D2E81-D032-701A-B954-AB316D65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A4339A-0EA1-E692-04F3-F81C03F364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5429A-4A67-6B25-CA3D-42A6D6B7A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64E3E-8F97-1AB7-9A66-FF96F3DF2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32FB6-FF27-15C4-3981-44B2DC767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9C196-E6CC-97DC-158E-69CA4BB32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5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9E5E59-D40E-3F1A-8D29-05DC715EF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CD2B0-D7D8-519B-AADD-753F273DC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0FECC-EB41-8FB7-D89E-490E779BC3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68D01B-DC40-7044-8392-37A69448A2E7}" type="datetimeFigureOut">
              <a:rPr lang="en-US" smtClean="0"/>
              <a:t>4/1/26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D935B-7902-0F03-F0C7-D8038FBF0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54D68-8856-2D97-4508-1C33EEBC1C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061623-D160-BC46-9361-5AF929ADD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5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A2757-FF28-FB79-1CB7-862B8E2A9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57223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941100"/>
                </a:solidFill>
              </a:rPr>
              <a:t>Cryogenic ODMR Chiral Microscope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AC103E-D620-DBA6-18D7-245C6967346C}"/>
              </a:ext>
            </a:extLst>
          </p:cNvPr>
          <p:cNvSpPr txBox="1"/>
          <p:nvPr/>
        </p:nvSpPr>
        <p:spPr>
          <a:xfrm>
            <a:off x="4200292" y="2782669"/>
            <a:ext cx="3791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Hadware Meeting</a:t>
            </a:r>
          </a:p>
          <a:p>
            <a:pPr algn="ctr"/>
            <a:r>
              <a:rPr lang="en-US" sz="2400" dirty="0"/>
              <a:t>01/04/2026</a:t>
            </a:r>
          </a:p>
        </p:txBody>
      </p:sp>
    </p:spTree>
    <p:extLst>
      <p:ext uri="{BB962C8B-B14F-4D97-AF65-F5344CB8AC3E}">
        <p14:creationId xmlns:p14="http://schemas.microsoft.com/office/powerpoint/2010/main" val="187661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A3C0-E448-4237-D4ED-D672674BF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065" y="2226976"/>
            <a:ext cx="10515600" cy="1325563"/>
          </a:xfrm>
        </p:spPr>
        <p:txBody>
          <a:bodyPr/>
          <a:lstStyle/>
          <a:p>
            <a:r>
              <a:rPr lang="en-US" dirty="0"/>
              <a:t>Microscope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4096EF-43C4-57CB-6A86-014F74DEB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737" y="677077"/>
            <a:ext cx="6269363" cy="52808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3DC69C-A57F-14A6-F114-A76D5F7ADF6F}"/>
              </a:ext>
            </a:extLst>
          </p:cNvPr>
          <p:cNvSpPr txBox="1"/>
          <p:nvPr/>
        </p:nvSpPr>
        <p:spPr>
          <a:xfrm>
            <a:off x="2060154" y="3349128"/>
            <a:ext cx="3646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/>
              <a:t>Wide Field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/>
              <a:t>Confocal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olidFill>
                  <a:srgbClr val="941100"/>
                </a:solidFill>
              </a:rPr>
              <a:t>CPL Analysis</a:t>
            </a:r>
          </a:p>
        </p:txBody>
      </p:sp>
    </p:spTree>
    <p:extLst>
      <p:ext uri="{BB962C8B-B14F-4D97-AF65-F5344CB8AC3E}">
        <p14:creationId xmlns:p14="http://schemas.microsoft.com/office/powerpoint/2010/main" val="1495311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B44D3-4A02-78CA-21A0-DABC721D2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Chiral Molecule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912BE5-4356-A544-91E4-00C71CF233A6}"/>
              </a:ext>
            </a:extLst>
          </p:cNvPr>
          <p:cNvSpPr txBox="1"/>
          <p:nvPr/>
        </p:nvSpPr>
        <p:spPr>
          <a:xfrm>
            <a:off x="333488" y="2411678"/>
            <a:ext cx="6841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Helical molecule can act as a spin filter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Electron moving through a chiral molecular bridge, the helical geometry couples the electron’s motion to its spin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One spin orientation is transmitted more efficiently than the other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FEFC1A-597A-F24D-4A77-C28384809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846" y="3429000"/>
            <a:ext cx="3781360" cy="279005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6851D3B-DF0A-BA93-FE9A-D2119A313F27}"/>
              </a:ext>
            </a:extLst>
          </p:cNvPr>
          <p:cNvGrpSpPr/>
          <p:nvPr/>
        </p:nvGrpSpPr>
        <p:grpSpPr>
          <a:xfrm>
            <a:off x="7868846" y="792989"/>
            <a:ext cx="3989666" cy="1903766"/>
            <a:chOff x="7868846" y="1459795"/>
            <a:chExt cx="3989666" cy="19037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E1F3CAA-E466-AE57-46BE-01287D55D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999" r="53705"/>
            <a:stretch>
              <a:fillRect/>
            </a:stretch>
          </p:blipFill>
          <p:spPr>
            <a:xfrm>
              <a:off x="7868846" y="1459796"/>
              <a:ext cx="1780764" cy="190376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F5AEA21-6650-A5B8-ABC9-3413194A5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848" r="3856"/>
            <a:stretch>
              <a:fillRect/>
            </a:stretch>
          </p:blipFill>
          <p:spPr>
            <a:xfrm>
              <a:off x="10077747" y="1459795"/>
              <a:ext cx="1780765" cy="1903765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E731BE1-D169-C4AC-9389-C432632DA387}"/>
              </a:ext>
            </a:extLst>
          </p:cNvPr>
          <p:cNvSpPr txBox="1"/>
          <p:nvPr/>
        </p:nvSpPr>
        <p:spPr>
          <a:xfrm>
            <a:off x="9025477" y="2755286"/>
            <a:ext cx="2000923" cy="369332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67000">
                <a:schemeClr val="accent5">
                  <a:lumMod val="20000"/>
                  <a:lumOff val="80000"/>
                </a:schemeClr>
              </a:gs>
              <a:gs pos="36000">
                <a:srgbClr val="73FDD6"/>
              </a:gs>
              <a:gs pos="0">
                <a:srgbClr val="009193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Helicene</a:t>
            </a:r>
          </a:p>
        </p:txBody>
      </p:sp>
    </p:spTree>
    <p:extLst>
      <p:ext uri="{BB962C8B-B14F-4D97-AF65-F5344CB8AC3E}">
        <p14:creationId xmlns:p14="http://schemas.microsoft.com/office/powerpoint/2010/main" val="3608188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A6CD7-91F5-39C2-F8DB-5E4F3D7F2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21" y="429733"/>
            <a:ext cx="10515600" cy="1325563"/>
          </a:xfrm>
        </p:spPr>
        <p:txBody>
          <a:bodyPr/>
          <a:lstStyle/>
          <a:p>
            <a:r>
              <a:rPr lang="en-US" dirty="0"/>
              <a:t>Chiral Microscope Setup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4A96AC-F64C-44BD-ED4F-891BD5FF9745}"/>
              </a:ext>
            </a:extLst>
          </p:cNvPr>
          <p:cNvGrpSpPr/>
          <p:nvPr/>
        </p:nvGrpSpPr>
        <p:grpSpPr>
          <a:xfrm>
            <a:off x="5962185" y="-58075"/>
            <a:ext cx="6145453" cy="6974150"/>
            <a:chOff x="2700431" y="-70337"/>
            <a:chExt cx="6145453" cy="697415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5B427D3-24F2-42AC-DD68-D3477042FC34}"/>
                </a:ext>
              </a:extLst>
            </p:cNvPr>
            <p:cNvCxnSpPr>
              <a:cxnSpLocks/>
            </p:cNvCxnSpPr>
            <p:nvPr/>
          </p:nvCxnSpPr>
          <p:spPr>
            <a:xfrm>
              <a:off x="4586925" y="5277794"/>
              <a:ext cx="0" cy="89106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9CF4655-100D-7837-8D97-AD5E5706D647}"/>
                </a:ext>
              </a:extLst>
            </p:cNvPr>
            <p:cNvCxnSpPr>
              <a:cxnSpLocks/>
            </p:cNvCxnSpPr>
            <p:nvPr/>
          </p:nvCxnSpPr>
          <p:spPr>
            <a:xfrm>
              <a:off x="4596229" y="5481382"/>
              <a:ext cx="0" cy="89106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Google Shape;243;p6">
              <a:extLst>
                <a:ext uri="{FF2B5EF4-FFF2-40B4-BE49-F238E27FC236}">
                  <a16:creationId xmlns:a16="http://schemas.microsoft.com/office/drawing/2014/main" id="{467FC851-71D7-3D99-5CCA-9958700A3493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 rot="16200000">
              <a:off x="7560734" y="1953683"/>
              <a:ext cx="254924" cy="3940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46862B4-B504-2CCE-225E-39CC25A600FA}"/>
                </a:ext>
              </a:extLst>
            </p:cNvPr>
            <p:cNvGrpSpPr/>
            <p:nvPr/>
          </p:nvGrpSpPr>
          <p:grpSpPr>
            <a:xfrm rot="16200000">
              <a:off x="6990891" y="2793782"/>
              <a:ext cx="1674662" cy="597664"/>
              <a:chOff x="5433237" y="332082"/>
              <a:chExt cx="1438521" cy="500143"/>
            </a:xfrm>
          </p:grpSpPr>
          <p:sp>
            <p:nvSpPr>
              <p:cNvPr id="111" name="Google Shape;246;p6">
                <a:extLst>
                  <a:ext uri="{FF2B5EF4-FFF2-40B4-BE49-F238E27FC236}">
                    <a16:creationId xmlns:a16="http://schemas.microsoft.com/office/drawing/2014/main" id="{51740626-1F59-4CA4-5E51-C2FB11C0AC55}"/>
                  </a:ext>
                </a:extLst>
              </p:cNvPr>
              <p:cNvSpPr/>
              <p:nvPr/>
            </p:nvSpPr>
            <p:spPr>
              <a:xfrm rot="15779266">
                <a:off x="6465207" y="313773"/>
                <a:ext cx="388241" cy="424860"/>
              </a:xfrm>
              <a:custGeom>
                <a:avLst/>
                <a:gdLst/>
                <a:ahLst/>
                <a:cxnLst/>
                <a:rect l="l" t="t" r="r" b="b"/>
                <a:pathLst>
                  <a:path w="573098" h="657225" extrusionOk="0">
                    <a:moveTo>
                      <a:pt x="325421" y="657225"/>
                    </a:moveTo>
                    <a:cubicBezTo>
                      <a:pt x="347646" y="602456"/>
                      <a:pt x="369871" y="547687"/>
                      <a:pt x="315896" y="523875"/>
                    </a:cubicBezTo>
                    <a:cubicBezTo>
                      <a:pt x="261921" y="500063"/>
                      <a:pt x="19033" y="546100"/>
                      <a:pt x="1571" y="514350"/>
                    </a:cubicBezTo>
                    <a:cubicBezTo>
                      <a:pt x="-15891" y="482600"/>
                      <a:pt x="115871" y="368300"/>
                      <a:pt x="211121" y="333375"/>
                    </a:cubicBezTo>
                    <a:cubicBezTo>
                      <a:pt x="306371" y="298450"/>
                      <a:pt x="576246" y="327025"/>
                      <a:pt x="573071" y="304800"/>
                    </a:cubicBezTo>
                    <a:cubicBezTo>
                      <a:pt x="569896" y="282575"/>
                      <a:pt x="250808" y="250825"/>
                      <a:pt x="192071" y="200025"/>
                    </a:cubicBezTo>
                    <a:cubicBezTo>
                      <a:pt x="133334" y="149225"/>
                      <a:pt x="176990" y="74612"/>
                      <a:pt x="220646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12" name="Google Shape;247;p6">
                <a:extLst>
                  <a:ext uri="{FF2B5EF4-FFF2-40B4-BE49-F238E27FC236}">
                    <a16:creationId xmlns:a16="http://schemas.microsoft.com/office/drawing/2014/main" id="{728EE4E5-8E28-E45D-58B1-4582DA7AC8B9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 rot="10800000">
                <a:off x="6305107" y="500077"/>
                <a:ext cx="145807" cy="20132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2AE42E3F-9A79-696A-8693-3ADE5E9FEA36}"/>
                  </a:ext>
                </a:extLst>
              </p:cNvPr>
              <p:cNvSpPr/>
              <p:nvPr/>
            </p:nvSpPr>
            <p:spPr>
              <a:xfrm>
                <a:off x="5433237" y="483781"/>
                <a:ext cx="871870" cy="233916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34000">
                    <a:schemeClr val="accent6">
                      <a:lumMod val="40000"/>
                      <a:lumOff val="60000"/>
                    </a:schemeClr>
                  </a:gs>
                  <a:gs pos="69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solidFill>
                  <a:schemeClr val="accent1">
                    <a:shade val="15000"/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B690FE92-CB9E-3C50-1A67-604397B2926C}"/>
                  </a:ext>
                </a:extLst>
              </p:cNvPr>
              <p:cNvSpPr/>
              <p:nvPr/>
            </p:nvSpPr>
            <p:spPr>
              <a:xfrm>
                <a:off x="5433237" y="371683"/>
                <a:ext cx="871870" cy="112098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accent1">
                    <a:shade val="15000"/>
                    <a:alpha val="38006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FCA82BC4-F417-F709-308C-1F6D39A48AA5}"/>
                  </a:ext>
                </a:extLst>
              </p:cNvPr>
              <p:cNvSpPr/>
              <p:nvPr/>
            </p:nvSpPr>
            <p:spPr>
              <a:xfrm>
                <a:off x="5433237" y="720127"/>
                <a:ext cx="871870" cy="112098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accent1">
                    <a:shade val="15000"/>
                    <a:alpha val="38006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CB94A2-31A3-377E-9D5A-4E2C3B1EAAD3}"/>
                </a:ext>
              </a:extLst>
            </p:cNvPr>
            <p:cNvSpPr/>
            <p:nvPr/>
          </p:nvSpPr>
          <p:spPr>
            <a:xfrm>
              <a:off x="7635406" y="189846"/>
              <a:ext cx="113382" cy="183337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343A2B-9B41-4077-1855-6F9644985D70}"/>
                </a:ext>
              </a:extLst>
            </p:cNvPr>
            <p:cNvSpPr/>
            <p:nvPr/>
          </p:nvSpPr>
          <p:spPr>
            <a:xfrm rot="16200000">
              <a:off x="7045232" y="-373092"/>
              <a:ext cx="121973" cy="1247848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5FF4C9A-BECB-ED1A-D988-3203275577FE}"/>
                </a:ext>
              </a:extLst>
            </p:cNvPr>
            <p:cNvSpPr/>
            <p:nvPr/>
          </p:nvSpPr>
          <p:spPr>
            <a:xfrm>
              <a:off x="6482294" y="230710"/>
              <a:ext cx="132855" cy="397617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oogle Shape;249;p6">
              <a:extLst>
                <a:ext uri="{FF2B5EF4-FFF2-40B4-BE49-F238E27FC236}">
                  <a16:creationId xmlns:a16="http://schemas.microsoft.com/office/drawing/2014/main" id="{12DF8ED8-75A5-367A-61CD-97E665841D3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6200000">
              <a:off x="6489406" y="1329687"/>
              <a:ext cx="121973" cy="474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F15959-B5F7-4848-61C4-ECFDDA4ED6F5}"/>
                </a:ext>
              </a:extLst>
            </p:cNvPr>
            <p:cNvSpPr/>
            <p:nvPr/>
          </p:nvSpPr>
          <p:spPr>
            <a:xfrm flipH="1">
              <a:off x="4565226" y="1796801"/>
              <a:ext cx="108706" cy="60523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5E2A19E-CEA2-33C4-CFE4-A24D596BA6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74194" y="3464653"/>
              <a:ext cx="1077564" cy="4757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Google Shape;249;p6">
              <a:extLst>
                <a:ext uri="{FF2B5EF4-FFF2-40B4-BE49-F238E27FC236}">
                  <a16:creationId xmlns:a16="http://schemas.microsoft.com/office/drawing/2014/main" id="{62D0CA5A-6A8D-A205-4049-1D8639C8B50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>
              <a:off x="5551758" y="3229257"/>
              <a:ext cx="125204" cy="461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F470F56-87CA-4ED0-628A-6F1E782AE812}"/>
                </a:ext>
              </a:extLst>
            </p:cNvPr>
            <p:cNvSpPr/>
            <p:nvPr/>
          </p:nvSpPr>
          <p:spPr>
            <a:xfrm rot="16200000">
              <a:off x="6360800" y="3105189"/>
              <a:ext cx="461961" cy="701292"/>
            </a:xfrm>
            <a:prstGeom prst="round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9152783-ACA1-8B4C-EED8-A34174E425CA}"/>
                </a:ext>
              </a:extLst>
            </p:cNvPr>
            <p:cNvCxnSpPr>
              <a:cxnSpLocks/>
              <a:stCxn id="39" idx="0"/>
            </p:cNvCxnSpPr>
            <p:nvPr/>
          </p:nvCxnSpPr>
          <p:spPr>
            <a:xfrm>
              <a:off x="4545802" y="3424665"/>
              <a:ext cx="8278" cy="723771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994050CC-FF68-9C20-A9E4-E6064A1F1021}"/>
                </a:ext>
              </a:extLst>
            </p:cNvPr>
            <p:cNvSpPr/>
            <p:nvPr/>
          </p:nvSpPr>
          <p:spPr>
            <a:xfrm rot="10800000">
              <a:off x="6496069" y="745772"/>
              <a:ext cx="119078" cy="397146"/>
            </a:xfrm>
            <a:prstGeom prst="triangle">
              <a:avLst/>
            </a:prstGeom>
            <a:gradFill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BD543B44-09D3-866A-839C-B3198F3494A8}"/>
                </a:ext>
              </a:extLst>
            </p:cNvPr>
            <p:cNvSpPr/>
            <p:nvPr/>
          </p:nvSpPr>
          <p:spPr>
            <a:xfrm>
              <a:off x="6496069" y="1112522"/>
              <a:ext cx="119078" cy="397146"/>
            </a:xfrm>
            <a:prstGeom prst="triangle">
              <a:avLst/>
            </a:prstGeom>
            <a:gradFill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EA19807-C581-2599-A361-146A3829A112}"/>
                </a:ext>
              </a:extLst>
            </p:cNvPr>
            <p:cNvSpPr/>
            <p:nvPr/>
          </p:nvSpPr>
          <p:spPr>
            <a:xfrm>
              <a:off x="6478761" y="1627771"/>
              <a:ext cx="132854" cy="776022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B59FF6-F057-BC3F-F1CD-47D2DEF096DE}"/>
                </a:ext>
              </a:extLst>
            </p:cNvPr>
            <p:cNvSpPr/>
            <p:nvPr/>
          </p:nvSpPr>
          <p:spPr>
            <a:xfrm rot="16200000">
              <a:off x="5499875" y="1386426"/>
              <a:ext cx="150450" cy="2028358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oogle Shape;249;p6">
              <a:extLst>
                <a:ext uri="{FF2B5EF4-FFF2-40B4-BE49-F238E27FC236}">
                  <a16:creationId xmlns:a16="http://schemas.microsoft.com/office/drawing/2014/main" id="{EF3C3123-3FE9-2D17-8A8A-9179859F082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>
              <a:off x="5552423" y="2198790"/>
              <a:ext cx="125204" cy="461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410316E-5C95-F7D8-4CEC-BDCCDD066E47}"/>
                </a:ext>
              </a:extLst>
            </p:cNvPr>
            <p:cNvSpPr/>
            <p:nvPr/>
          </p:nvSpPr>
          <p:spPr>
            <a:xfrm rot="18931756">
              <a:off x="6246865" y="2382922"/>
              <a:ext cx="638639" cy="9833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69000">
                  <a:schemeClr val="bg2">
                    <a:lumMod val="90000"/>
                  </a:schemeClr>
                </a:gs>
                <a:gs pos="32000">
                  <a:schemeClr val="bg2">
                    <a:lumMod val="9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D089479E-665E-A88A-E7CA-16FA2126CCF3}"/>
                </a:ext>
              </a:extLst>
            </p:cNvPr>
            <p:cNvSpPr/>
            <p:nvPr/>
          </p:nvSpPr>
          <p:spPr>
            <a:xfrm>
              <a:off x="4226483" y="3916236"/>
              <a:ext cx="607693" cy="104648"/>
            </a:xfrm>
            <a:prstGeom prst="roundRect">
              <a:avLst/>
            </a:prstGeom>
            <a:solidFill>
              <a:schemeClr val="accent1">
                <a:lumMod val="50000"/>
                <a:alpha val="78023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B7894BD-D12B-0454-F3A7-67CC6E5308A8}"/>
                </a:ext>
              </a:extLst>
            </p:cNvPr>
            <p:cNvCxnSpPr>
              <a:cxnSpLocks/>
              <a:stCxn id="29" idx="3"/>
              <a:endCxn id="89" idx="3"/>
            </p:cNvCxnSpPr>
            <p:nvPr/>
          </p:nvCxnSpPr>
          <p:spPr>
            <a:xfrm flipH="1">
              <a:off x="4816271" y="5764007"/>
              <a:ext cx="1807658" cy="0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EC2209D-ABAA-A51A-A5DA-F88F56FD327B}"/>
                </a:ext>
              </a:extLst>
            </p:cNvPr>
            <p:cNvSpPr/>
            <p:nvPr/>
          </p:nvSpPr>
          <p:spPr>
            <a:xfrm rot="2711163">
              <a:off x="4244327" y="6542260"/>
              <a:ext cx="622162" cy="10094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69000">
                  <a:schemeClr val="bg2">
                    <a:lumMod val="90000"/>
                  </a:schemeClr>
                </a:gs>
                <a:gs pos="32000">
                  <a:schemeClr val="bg2">
                    <a:lumMod val="9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B2BA42F-8250-2505-77D7-344C4CE16F83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 flipH="1">
              <a:off x="4591212" y="6481744"/>
              <a:ext cx="1966852" cy="0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917825C3-C53D-08B2-F9E9-B2311D385556}"/>
                </a:ext>
              </a:extLst>
            </p:cNvPr>
            <p:cNvSpPr/>
            <p:nvPr/>
          </p:nvSpPr>
          <p:spPr>
            <a:xfrm rot="5400000">
              <a:off x="5892317" y="5689155"/>
              <a:ext cx="592014" cy="107420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9926A9B2-7385-FC0E-7EA6-18DF2177E290}"/>
                </a:ext>
              </a:extLst>
            </p:cNvPr>
            <p:cNvSpPr/>
            <p:nvPr/>
          </p:nvSpPr>
          <p:spPr>
            <a:xfrm rot="5400000">
              <a:off x="5886780" y="6407161"/>
              <a:ext cx="592014" cy="107420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Google Shape;249;p6">
              <a:extLst>
                <a:ext uri="{FF2B5EF4-FFF2-40B4-BE49-F238E27FC236}">
                  <a16:creationId xmlns:a16="http://schemas.microsoft.com/office/drawing/2014/main" id="{E91AB816-A60B-1FB2-D37C-DB76AFF0CF5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>
              <a:off x="6623929" y="5533027"/>
              <a:ext cx="125204" cy="4619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249;p6">
              <a:extLst>
                <a:ext uri="{FF2B5EF4-FFF2-40B4-BE49-F238E27FC236}">
                  <a16:creationId xmlns:a16="http://schemas.microsoft.com/office/drawing/2014/main" id="{39E12774-4002-7087-3EFD-08B1CDD64981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>
              <a:off x="6617333" y="6229891"/>
              <a:ext cx="125204" cy="46196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03CEF39-2626-68F3-6D1E-13B1A849EB2B}"/>
                </a:ext>
              </a:extLst>
            </p:cNvPr>
            <p:cNvGrpSpPr/>
            <p:nvPr/>
          </p:nvGrpSpPr>
          <p:grpSpPr>
            <a:xfrm>
              <a:off x="7275495" y="5506585"/>
              <a:ext cx="1286509" cy="451973"/>
              <a:chOff x="7203776" y="5542445"/>
              <a:chExt cx="1286509" cy="451973"/>
            </a:xfrm>
          </p:grpSpPr>
          <p:sp>
            <p:nvSpPr>
              <p:cNvPr id="104" name="Google Shape;246;p6">
                <a:extLst>
                  <a:ext uri="{FF2B5EF4-FFF2-40B4-BE49-F238E27FC236}">
                    <a16:creationId xmlns:a16="http://schemas.microsoft.com/office/drawing/2014/main" id="{75C2F963-43FC-6E07-611E-1201CB5E5695}"/>
                  </a:ext>
                </a:extLst>
              </p:cNvPr>
              <p:cNvSpPr/>
              <p:nvPr/>
            </p:nvSpPr>
            <p:spPr>
              <a:xfrm rot="16634190">
                <a:off x="7403870" y="5514581"/>
                <a:ext cx="451973" cy="507702"/>
              </a:xfrm>
              <a:custGeom>
                <a:avLst/>
                <a:gdLst/>
                <a:ahLst/>
                <a:cxnLst/>
                <a:rect l="l" t="t" r="r" b="b"/>
                <a:pathLst>
                  <a:path w="573098" h="657225" extrusionOk="0">
                    <a:moveTo>
                      <a:pt x="325421" y="657225"/>
                    </a:moveTo>
                    <a:cubicBezTo>
                      <a:pt x="347646" y="602456"/>
                      <a:pt x="369871" y="547687"/>
                      <a:pt x="315896" y="523875"/>
                    </a:cubicBezTo>
                    <a:cubicBezTo>
                      <a:pt x="261921" y="500063"/>
                      <a:pt x="19033" y="546100"/>
                      <a:pt x="1571" y="514350"/>
                    </a:cubicBezTo>
                    <a:cubicBezTo>
                      <a:pt x="-15891" y="482600"/>
                      <a:pt x="115871" y="368300"/>
                      <a:pt x="211121" y="333375"/>
                    </a:cubicBezTo>
                    <a:cubicBezTo>
                      <a:pt x="306371" y="298450"/>
                      <a:pt x="576246" y="327025"/>
                      <a:pt x="573071" y="304800"/>
                    </a:cubicBezTo>
                    <a:cubicBezTo>
                      <a:pt x="569896" y="282575"/>
                      <a:pt x="250808" y="250825"/>
                      <a:pt x="192071" y="200025"/>
                    </a:cubicBezTo>
                    <a:cubicBezTo>
                      <a:pt x="133334" y="149225"/>
                      <a:pt x="176990" y="74612"/>
                      <a:pt x="220646" y="0"/>
                    </a:cubicBezTo>
                  </a:path>
                </a:pathLst>
              </a:custGeom>
              <a:noFill/>
              <a:ln w="1905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5" name="Google Shape;247;p6">
                <a:extLst>
                  <a:ext uri="{FF2B5EF4-FFF2-40B4-BE49-F238E27FC236}">
                    <a16:creationId xmlns:a16="http://schemas.microsoft.com/office/drawing/2014/main" id="{0C3FFC15-E94E-16FF-60DA-AB907E02BA33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 rot="10800000">
                <a:off x="7203776" y="5676544"/>
                <a:ext cx="174237" cy="23437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6" name="Google Shape;247;p6">
                <a:extLst>
                  <a:ext uri="{FF2B5EF4-FFF2-40B4-BE49-F238E27FC236}">
                    <a16:creationId xmlns:a16="http://schemas.microsoft.com/office/drawing/2014/main" id="{540A8308-3B63-98C9-F14F-951770F8F42C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 rot="10800000">
                <a:off x="7881700" y="5629602"/>
                <a:ext cx="174237" cy="234371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FF72173-A925-0B86-415C-008FA11AC168}"/>
                  </a:ext>
                </a:extLst>
              </p:cNvPr>
              <p:cNvGrpSpPr/>
              <p:nvPr/>
            </p:nvGrpSpPr>
            <p:grpSpPr>
              <a:xfrm rot="16200000">
                <a:off x="8096606" y="5538333"/>
                <a:ext cx="370451" cy="416907"/>
                <a:chOff x="8272627" y="1925619"/>
                <a:chExt cx="570155" cy="552001"/>
              </a:xfrm>
            </p:grpSpPr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BCA82921-A726-43DF-E11B-97066496BA49}"/>
                    </a:ext>
                  </a:extLst>
                </p:cNvPr>
                <p:cNvSpPr/>
                <p:nvPr/>
              </p:nvSpPr>
              <p:spPr>
                <a:xfrm>
                  <a:off x="8337174" y="1925619"/>
                  <a:ext cx="441063" cy="441063"/>
                </a:xfrm>
                <a:prstGeom prst="ellipse">
                  <a:avLst/>
                </a:prstGeom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50000">
                      <a:schemeClr val="accent2">
                        <a:lumMod val="75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 w="158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4804ED30-8F61-7F77-7D95-11038614ED03}"/>
                    </a:ext>
                  </a:extLst>
                </p:cNvPr>
                <p:cNvSpPr/>
                <p:nvPr/>
              </p:nvSpPr>
              <p:spPr>
                <a:xfrm>
                  <a:off x="8272627" y="2162478"/>
                  <a:ext cx="570155" cy="83372"/>
                </a:xfrm>
                <a:prstGeom prst="rect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F9374126-0CF6-B08E-06AF-E68D1BF4196B}"/>
                    </a:ext>
                  </a:extLst>
                </p:cNvPr>
                <p:cNvSpPr/>
                <p:nvPr/>
              </p:nvSpPr>
              <p:spPr>
                <a:xfrm>
                  <a:off x="8337174" y="2255743"/>
                  <a:ext cx="441063" cy="2218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F5D5F90-189D-9561-86D4-5EDF5D3C5A0C}"/>
                </a:ext>
              </a:extLst>
            </p:cNvPr>
            <p:cNvGrpSpPr/>
            <p:nvPr/>
          </p:nvGrpSpPr>
          <p:grpSpPr>
            <a:xfrm rot="10800000">
              <a:off x="7271270" y="6239879"/>
              <a:ext cx="1286509" cy="451973"/>
              <a:chOff x="2457990" y="5505088"/>
              <a:chExt cx="1076589" cy="388241"/>
            </a:xfrm>
          </p:grpSpPr>
          <p:sp>
            <p:nvSpPr>
              <p:cNvPr id="97" name="Google Shape;246;p6">
                <a:extLst>
                  <a:ext uri="{FF2B5EF4-FFF2-40B4-BE49-F238E27FC236}">
                    <a16:creationId xmlns:a16="http://schemas.microsoft.com/office/drawing/2014/main" id="{974EDBC8-31A8-B9EA-34C1-4FDFAFAB579D}"/>
                  </a:ext>
                </a:extLst>
              </p:cNvPr>
              <p:cNvSpPr/>
              <p:nvPr/>
            </p:nvSpPr>
            <p:spPr>
              <a:xfrm rot="5834190">
                <a:off x="2983902" y="5486779"/>
                <a:ext cx="388241" cy="424860"/>
              </a:xfrm>
              <a:custGeom>
                <a:avLst/>
                <a:gdLst/>
                <a:ahLst/>
                <a:cxnLst/>
                <a:rect l="l" t="t" r="r" b="b"/>
                <a:pathLst>
                  <a:path w="573098" h="657225" extrusionOk="0">
                    <a:moveTo>
                      <a:pt x="325421" y="657225"/>
                    </a:moveTo>
                    <a:cubicBezTo>
                      <a:pt x="347646" y="602456"/>
                      <a:pt x="369871" y="547687"/>
                      <a:pt x="315896" y="523875"/>
                    </a:cubicBezTo>
                    <a:cubicBezTo>
                      <a:pt x="261921" y="500063"/>
                      <a:pt x="19033" y="546100"/>
                      <a:pt x="1571" y="514350"/>
                    </a:cubicBezTo>
                    <a:cubicBezTo>
                      <a:pt x="-15891" y="482600"/>
                      <a:pt x="115871" y="368300"/>
                      <a:pt x="211121" y="333375"/>
                    </a:cubicBezTo>
                    <a:cubicBezTo>
                      <a:pt x="306371" y="298450"/>
                      <a:pt x="576246" y="327025"/>
                      <a:pt x="573071" y="304800"/>
                    </a:cubicBezTo>
                    <a:cubicBezTo>
                      <a:pt x="569896" y="282575"/>
                      <a:pt x="250808" y="250825"/>
                      <a:pt x="192071" y="200025"/>
                    </a:cubicBezTo>
                    <a:cubicBezTo>
                      <a:pt x="133334" y="149225"/>
                      <a:pt x="176990" y="74612"/>
                      <a:pt x="220646" y="0"/>
                    </a:cubicBezTo>
                  </a:path>
                </a:pathLst>
              </a:custGeom>
              <a:noFill/>
              <a:ln w="1905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8" name="Google Shape;247;p6">
                <a:extLst>
                  <a:ext uri="{FF2B5EF4-FFF2-40B4-BE49-F238E27FC236}">
                    <a16:creationId xmlns:a16="http://schemas.microsoft.com/office/drawing/2014/main" id="{741348D5-CA0A-DE02-147B-7BE71C716797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3388772" y="5576817"/>
                <a:ext cx="145807" cy="20132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9" name="Google Shape;247;p6">
                <a:extLst>
                  <a:ext uri="{FF2B5EF4-FFF2-40B4-BE49-F238E27FC236}">
                    <a16:creationId xmlns:a16="http://schemas.microsoft.com/office/drawing/2014/main" id="{94368FA2-B47D-131A-9751-70327C523109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2821465" y="5617140"/>
                <a:ext cx="145807" cy="201323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53E4B22-A9AF-A856-1C6F-D5676F97A0A3}"/>
                  </a:ext>
                </a:extLst>
              </p:cNvPr>
              <p:cNvGrpSpPr/>
              <p:nvPr/>
            </p:nvGrpSpPr>
            <p:grpSpPr>
              <a:xfrm rot="5400000">
                <a:off x="2473323" y="5543362"/>
                <a:ext cx="318214" cy="348880"/>
                <a:chOff x="8272627" y="1925619"/>
                <a:chExt cx="570155" cy="552001"/>
              </a:xfrm>
            </p:grpSpPr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40418A19-F9B1-F96F-1A18-C402E6FE2DC3}"/>
                    </a:ext>
                  </a:extLst>
                </p:cNvPr>
                <p:cNvSpPr/>
                <p:nvPr/>
              </p:nvSpPr>
              <p:spPr>
                <a:xfrm>
                  <a:off x="8337174" y="1925619"/>
                  <a:ext cx="441063" cy="441063"/>
                </a:xfrm>
                <a:prstGeom prst="ellipse">
                  <a:avLst/>
                </a:prstGeom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50000">
                      <a:schemeClr val="accent2">
                        <a:lumMod val="75000"/>
                      </a:schemeClr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0" scaled="0"/>
                </a:gradFill>
                <a:ln w="158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A839B702-2374-68D0-D3A6-C721CC8637BC}"/>
                    </a:ext>
                  </a:extLst>
                </p:cNvPr>
                <p:cNvSpPr/>
                <p:nvPr/>
              </p:nvSpPr>
              <p:spPr>
                <a:xfrm>
                  <a:off x="8272627" y="2162478"/>
                  <a:ext cx="570155" cy="83372"/>
                </a:xfrm>
                <a:prstGeom prst="rect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EDACDEB2-CDC9-4B51-1F92-E84A49D4017F}"/>
                    </a:ext>
                  </a:extLst>
                </p:cNvPr>
                <p:cNvSpPr/>
                <p:nvPr/>
              </p:nvSpPr>
              <p:spPr>
                <a:xfrm>
                  <a:off x="8337174" y="2255743"/>
                  <a:ext cx="441063" cy="2218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19A66A48-72B6-FBB4-FF15-D0D976946665}"/>
                </a:ext>
              </a:extLst>
            </p:cNvPr>
            <p:cNvSpPr/>
            <p:nvPr/>
          </p:nvSpPr>
          <p:spPr>
            <a:xfrm>
              <a:off x="7401756" y="1007873"/>
              <a:ext cx="607693" cy="104648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C08A8DA-8CB6-2B74-93A4-3E92F9D11D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5663" y="1782880"/>
              <a:ext cx="9329" cy="1634966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8E860E5-0D9D-5B8A-4365-BC2866DA028C}"/>
                </a:ext>
              </a:extLst>
            </p:cNvPr>
            <p:cNvSpPr/>
            <p:nvPr/>
          </p:nvSpPr>
          <p:spPr>
            <a:xfrm>
              <a:off x="4160051" y="199872"/>
              <a:ext cx="721593" cy="1046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90000"/>
                  <a:lumOff val="10000"/>
                  <a:alpha val="3097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FBB5175-E81F-669A-A8AA-581E41484096}"/>
                </a:ext>
              </a:extLst>
            </p:cNvPr>
            <p:cNvSpPr/>
            <p:nvPr/>
          </p:nvSpPr>
          <p:spPr>
            <a:xfrm rot="2711163">
              <a:off x="7449918" y="190272"/>
              <a:ext cx="622162" cy="10094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69000">
                  <a:schemeClr val="bg2">
                    <a:lumMod val="90000"/>
                  </a:schemeClr>
                </a:gs>
                <a:gs pos="32000">
                  <a:schemeClr val="bg2">
                    <a:lumMod val="9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2356ED1-0CA1-232C-96B0-14C0293815C5}"/>
                </a:ext>
              </a:extLst>
            </p:cNvPr>
            <p:cNvSpPr/>
            <p:nvPr/>
          </p:nvSpPr>
          <p:spPr>
            <a:xfrm rot="18931756">
              <a:off x="6117622" y="193897"/>
              <a:ext cx="638639" cy="9833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69000">
                  <a:schemeClr val="bg2">
                    <a:lumMod val="90000"/>
                  </a:schemeClr>
                </a:gs>
                <a:gs pos="32000">
                  <a:schemeClr val="bg2">
                    <a:lumMod val="9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C569929-34D1-2FB2-7001-2120F30728A4}"/>
                </a:ext>
              </a:extLst>
            </p:cNvPr>
            <p:cNvSpPr/>
            <p:nvPr/>
          </p:nvSpPr>
          <p:spPr>
            <a:xfrm rot="2711163">
              <a:off x="4262231" y="2357418"/>
              <a:ext cx="622162" cy="10094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20000">
                  <a:schemeClr val="bg2">
                    <a:lumMod val="90000"/>
                  </a:schemeClr>
                </a:gs>
                <a:gs pos="11000">
                  <a:schemeClr val="bg2">
                    <a:lumMod val="9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64DF98-73B2-95BE-9CDF-9760240C3A21}"/>
                </a:ext>
              </a:extLst>
            </p:cNvPr>
            <p:cNvSpPr/>
            <p:nvPr/>
          </p:nvSpPr>
          <p:spPr>
            <a:xfrm rot="2711163">
              <a:off x="4198917" y="3409766"/>
              <a:ext cx="622162" cy="10094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69000">
                  <a:schemeClr val="bg2">
                    <a:lumMod val="90000"/>
                  </a:schemeClr>
                </a:gs>
                <a:gs pos="32000">
                  <a:schemeClr val="bg2">
                    <a:lumMod val="9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641B366-6566-3952-D166-7CCCAD7585B5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 flipH="1">
              <a:off x="4591212" y="5976168"/>
              <a:ext cx="10035" cy="580991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E9194DF-B46C-3027-697D-137FDC9F737C}"/>
                </a:ext>
              </a:extLst>
            </p:cNvPr>
            <p:cNvGrpSpPr/>
            <p:nvPr/>
          </p:nvGrpSpPr>
          <p:grpSpPr>
            <a:xfrm>
              <a:off x="4226483" y="2807670"/>
              <a:ext cx="638639" cy="166251"/>
              <a:chOff x="10284732" y="2423735"/>
              <a:chExt cx="534432" cy="191890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2A8E4DD2-D438-98BE-D7D7-0A4F68394821}"/>
                  </a:ext>
                </a:extLst>
              </p:cNvPr>
              <p:cNvSpPr/>
              <p:nvPr/>
            </p:nvSpPr>
            <p:spPr>
              <a:xfrm>
                <a:off x="10284732" y="2423735"/>
                <a:ext cx="534432" cy="9350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9E1A22A8-D1D8-11FC-4AD8-BFE1329A4AE8}"/>
                  </a:ext>
                </a:extLst>
              </p:cNvPr>
              <p:cNvSpPr/>
              <p:nvPr/>
            </p:nvSpPr>
            <p:spPr>
              <a:xfrm flipV="1">
                <a:off x="10284732" y="2522118"/>
                <a:ext cx="534432" cy="9350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A3E1680-312C-12A4-DEB0-7A354A0547F3}"/>
                </a:ext>
              </a:extLst>
            </p:cNvPr>
            <p:cNvGrpSpPr/>
            <p:nvPr/>
          </p:nvGrpSpPr>
          <p:grpSpPr>
            <a:xfrm>
              <a:off x="4352983" y="1401514"/>
              <a:ext cx="404297" cy="389103"/>
              <a:chOff x="4320158" y="1599143"/>
              <a:chExt cx="338328" cy="334236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27868A36-F801-2F74-F803-A0A5431F40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20158" y="1599143"/>
                <a:ext cx="338328" cy="334236"/>
              </a:xfrm>
              <a:prstGeom prst="line">
                <a:avLst/>
              </a:prstGeom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E733C84-4814-9DBA-F821-64CC21512CD4}"/>
                  </a:ext>
                </a:extLst>
              </p:cNvPr>
              <p:cNvSpPr/>
              <p:nvPr/>
            </p:nvSpPr>
            <p:spPr>
              <a:xfrm>
                <a:off x="4320158" y="1599143"/>
                <a:ext cx="338328" cy="334236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  <a:alpha val="62212"/>
                </a:schemeClr>
              </a:solidFill>
              <a:ln>
                <a:solidFill>
                  <a:schemeClr val="tx2">
                    <a:lumMod val="50000"/>
                    <a:lumOff val="50000"/>
                    <a:alpha val="67899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BFB237D-D2FC-FE1D-87D7-526B9FDFBB17}"/>
                </a:ext>
              </a:extLst>
            </p:cNvPr>
            <p:cNvSpPr/>
            <p:nvPr/>
          </p:nvSpPr>
          <p:spPr>
            <a:xfrm flipH="1">
              <a:off x="4545100" y="368843"/>
              <a:ext cx="119078" cy="102076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666083C-4254-57BC-4FDC-529397051E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0847" y="370150"/>
              <a:ext cx="0" cy="1020760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A2F2F2B-02BB-1E65-8F0B-1B1293136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040" t="2484" r="5361" b="3955"/>
            <a:stretch>
              <a:fillRect/>
            </a:stretch>
          </p:blipFill>
          <p:spPr>
            <a:xfrm rot="10800000" flipH="1">
              <a:off x="4312449" y="424678"/>
              <a:ext cx="474197" cy="542151"/>
            </a:xfrm>
            <a:prstGeom prst="rect">
              <a:avLst/>
            </a:prstGeom>
          </p:spPr>
        </p:pic>
        <p:sp>
          <p:nvSpPr>
            <p:cNvPr id="46" name="Triangle 45">
              <a:extLst>
                <a:ext uri="{FF2B5EF4-FFF2-40B4-BE49-F238E27FC236}">
                  <a16:creationId xmlns:a16="http://schemas.microsoft.com/office/drawing/2014/main" id="{843984AA-3D58-DAEF-53FC-134DE4F63D2A}"/>
                </a:ext>
              </a:extLst>
            </p:cNvPr>
            <p:cNvSpPr/>
            <p:nvPr/>
          </p:nvSpPr>
          <p:spPr>
            <a:xfrm rot="5400000">
              <a:off x="7003186" y="5506252"/>
              <a:ext cx="53224" cy="526454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9EDA3DCE-CA6D-3FFF-2787-7010907989C0}"/>
                </a:ext>
              </a:extLst>
            </p:cNvPr>
            <p:cNvSpPr/>
            <p:nvPr/>
          </p:nvSpPr>
          <p:spPr>
            <a:xfrm rot="5400000">
              <a:off x="6995527" y="6216327"/>
              <a:ext cx="53224" cy="526454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C5E9E0D-A499-E921-F0A7-DE451735EFAE}"/>
                </a:ext>
              </a:extLst>
            </p:cNvPr>
            <p:cNvSpPr txBox="1"/>
            <p:nvPr/>
          </p:nvSpPr>
          <p:spPr>
            <a:xfrm>
              <a:off x="6831339" y="556480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L1</a:t>
              </a:r>
            </a:p>
          </p:txBody>
        </p:sp>
        <p:pic>
          <p:nvPicPr>
            <p:cNvPr id="49" name="Google Shape;249;p6">
              <a:extLst>
                <a:ext uri="{FF2B5EF4-FFF2-40B4-BE49-F238E27FC236}">
                  <a16:creationId xmlns:a16="http://schemas.microsoft.com/office/drawing/2014/main" id="{7F4DCD35-959D-E58D-5A1B-4D7D69D0754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6200000">
              <a:off x="6489406" y="456022"/>
              <a:ext cx="121973" cy="474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E02532A-EA8D-8836-C2A2-E3950C4BF99A}"/>
                </a:ext>
              </a:extLst>
            </p:cNvPr>
            <p:cNvSpPr txBox="1"/>
            <p:nvPr/>
          </p:nvSpPr>
          <p:spPr>
            <a:xfrm>
              <a:off x="6811920" y="1400961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22AF9C7-17C5-0A77-6F38-AEC59A453B8A}"/>
                </a:ext>
              </a:extLst>
            </p:cNvPr>
            <p:cNvSpPr txBox="1"/>
            <p:nvPr/>
          </p:nvSpPr>
          <p:spPr>
            <a:xfrm>
              <a:off x="5651779" y="2091989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2FD83E6-1C67-F8FC-0E26-8D5ACB392707}"/>
                </a:ext>
              </a:extLst>
            </p:cNvPr>
            <p:cNvSpPr txBox="1"/>
            <p:nvPr/>
          </p:nvSpPr>
          <p:spPr>
            <a:xfrm>
              <a:off x="5681432" y="3218931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L4</a:t>
              </a:r>
            </a:p>
          </p:txBody>
        </p:sp>
        <p:sp>
          <p:nvSpPr>
            <p:cNvPr id="53" name="Triangle 52">
              <a:extLst>
                <a:ext uri="{FF2B5EF4-FFF2-40B4-BE49-F238E27FC236}">
                  <a16:creationId xmlns:a16="http://schemas.microsoft.com/office/drawing/2014/main" id="{B0F1F106-F366-326C-1EF3-A912712A0FC4}"/>
                </a:ext>
              </a:extLst>
            </p:cNvPr>
            <p:cNvSpPr/>
            <p:nvPr/>
          </p:nvSpPr>
          <p:spPr>
            <a:xfrm rot="5400000">
              <a:off x="5942784" y="3206183"/>
              <a:ext cx="53224" cy="526454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380B8B5-A83C-D34B-B787-D48E753899C5}"/>
                </a:ext>
              </a:extLst>
            </p:cNvPr>
            <p:cNvSpPr txBox="1"/>
            <p:nvPr/>
          </p:nvSpPr>
          <p:spPr>
            <a:xfrm>
              <a:off x="4793979" y="4072451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L5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491930C-4290-973B-C718-C8D3748A2F62}"/>
                </a:ext>
              </a:extLst>
            </p:cNvPr>
            <p:cNvSpPr txBox="1"/>
            <p:nvPr/>
          </p:nvSpPr>
          <p:spPr>
            <a:xfrm>
              <a:off x="4805402" y="5304059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L6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0F6455A-98CA-E515-42B6-E13A5AFFC5B0}"/>
                </a:ext>
              </a:extLst>
            </p:cNvPr>
            <p:cNvSpPr txBox="1"/>
            <p:nvPr/>
          </p:nvSpPr>
          <p:spPr>
            <a:xfrm>
              <a:off x="8048193" y="916877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LP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6DF024D-0D7A-ADC3-D1D7-1C13C0FFA0CA}"/>
                </a:ext>
              </a:extLst>
            </p:cNvPr>
            <p:cNvSpPr txBox="1"/>
            <p:nvPr/>
          </p:nvSpPr>
          <p:spPr>
            <a:xfrm>
              <a:off x="4584921" y="2063204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DM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6E535E1-403C-4931-9625-EA5012227B85}"/>
                </a:ext>
              </a:extLst>
            </p:cNvPr>
            <p:cNvSpPr txBox="1"/>
            <p:nvPr/>
          </p:nvSpPr>
          <p:spPr>
            <a:xfrm>
              <a:off x="4832661" y="2745943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F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FA5A534-53D9-D010-D4BA-9DAAD1286583}"/>
                </a:ext>
              </a:extLst>
            </p:cNvPr>
            <p:cNvSpPr txBox="1"/>
            <p:nvPr/>
          </p:nvSpPr>
          <p:spPr>
            <a:xfrm>
              <a:off x="6227992" y="3689199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EMCCD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84AA9B3-618C-B606-3B06-49A8F41DEC40}"/>
                </a:ext>
              </a:extLst>
            </p:cNvPr>
            <p:cNvSpPr txBox="1"/>
            <p:nvPr/>
          </p:nvSpPr>
          <p:spPr>
            <a:xfrm>
              <a:off x="4712196" y="1466827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BS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4F04002-37FE-FA5C-B18F-F6446EC2FD65}"/>
                </a:ext>
              </a:extLst>
            </p:cNvPr>
            <p:cNvSpPr txBox="1"/>
            <p:nvPr/>
          </p:nvSpPr>
          <p:spPr>
            <a:xfrm>
              <a:off x="4747131" y="5494500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BS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CE9D36C-043E-82EA-4316-48CD6E18E292}"/>
                </a:ext>
              </a:extLst>
            </p:cNvPr>
            <p:cNvSpPr txBox="1"/>
            <p:nvPr/>
          </p:nvSpPr>
          <p:spPr>
            <a:xfrm>
              <a:off x="6185653" y="5489878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LP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9327E2F-EB37-8CEB-414E-0319E2B99BE4}"/>
                </a:ext>
              </a:extLst>
            </p:cNvPr>
            <p:cNvSpPr txBox="1"/>
            <p:nvPr/>
          </p:nvSpPr>
          <p:spPr>
            <a:xfrm>
              <a:off x="6175593" y="6211313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LP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47B604A-C094-0F48-6E64-F76B96FC1A3F}"/>
                </a:ext>
              </a:extLst>
            </p:cNvPr>
            <p:cNvSpPr txBox="1"/>
            <p:nvPr/>
          </p:nvSpPr>
          <p:spPr>
            <a:xfrm>
              <a:off x="4829595" y="3914394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QWP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5241AB23-58FB-BB34-E3A5-9206C5540DAC}"/>
                </a:ext>
              </a:extLst>
            </p:cNvPr>
            <p:cNvSpPr/>
            <p:nvPr/>
          </p:nvSpPr>
          <p:spPr>
            <a:xfrm>
              <a:off x="7404192" y="1502249"/>
              <a:ext cx="607693" cy="104648"/>
            </a:xfrm>
            <a:prstGeom prst="roundRect">
              <a:avLst/>
            </a:prstGeom>
            <a:solidFill>
              <a:schemeClr val="accent1">
                <a:lumMod val="50000"/>
                <a:alpha val="78023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6024949-04CA-7318-95A5-8D341130ACD3}"/>
                </a:ext>
              </a:extLst>
            </p:cNvPr>
            <p:cNvSpPr txBox="1"/>
            <p:nvPr/>
          </p:nvSpPr>
          <p:spPr>
            <a:xfrm>
              <a:off x="8048193" y="1418877"/>
              <a:ext cx="797691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QWP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6990446-5994-0ACE-6FCC-FC2D58D2AD7F}"/>
                </a:ext>
              </a:extLst>
            </p:cNvPr>
            <p:cNvCxnSpPr>
              <a:cxnSpLocks/>
            </p:cNvCxnSpPr>
            <p:nvPr/>
          </p:nvCxnSpPr>
          <p:spPr>
            <a:xfrm rot="20220000" flipH="1" flipV="1">
              <a:off x="3888849" y="1452525"/>
              <a:ext cx="437078" cy="184371"/>
            </a:xfrm>
            <a:prstGeom prst="line">
              <a:avLst/>
            </a:prstGeom>
            <a:ln w="666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F24BBAB-AFF8-0A9A-F399-FABBF5357484}"/>
                </a:ext>
              </a:extLst>
            </p:cNvPr>
            <p:cNvSpPr/>
            <p:nvPr/>
          </p:nvSpPr>
          <p:spPr>
            <a:xfrm rot="16200000">
              <a:off x="4064837" y="1386342"/>
              <a:ext cx="83510" cy="47628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A9A56B75-D736-73E6-D7B4-27EF2B92B818}"/>
                </a:ext>
              </a:extLst>
            </p:cNvPr>
            <p:cNvSpPr/>
            <p:nvPr/>
          </p:nvSpPr>
          <p:spPr>
            <a:xfrm rot="5400000">
              <a:off x="2854397" y="1245419"/>
              <a:ext cx="461961" cy="701292"/>
            </a:xfrm>
            <a:prstGeom prst="round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Triangle 69">
              <a:extLst>
                <a:ext uri="{FF2B5EF4-FFF2-40B4-BE49-F238E27FC236}">
                  <a16:creationId xmlns:a16="http://schemas.microsoft.com/office/drawing/2014/main" id="{16DDFB00-327D-0C44-0A36-16FAB46BDD12}"/>
                </a:ext>
              </a:extLst>
            </p:cNvPr>
            <p:cNvSpPr/>
            <p:nvPr/>
          </p:nvSpPr>
          <p:spPr>
            <a:xfrm rot="16200000">
              <a:off x="3593584" y="1360107"/>
              <a:ext cx="65059" cy="380177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riangle 70">
              <a:extLst>
                <a:ext uri="{FF2B5EF4-FFF2-40B4-BE49-F238E27FC236}">
                  <a16:creationId xmlns:a16="http://schemas.microsoft.com/office/drawing/2014/main" id="{6F3C7BF3-6C3C-F0D6-9661-3FFEFBD0D4DF}"/>
                </a:ext>
              </a:extLst>
            </p:cNvPr>
            <p:cNvSpPr/>
            <p:nvPr/>
          </p:nvSpPr>
          <p:spPr>
            <a:xfrm rot="16200000">
              <a:off x="3580071" y="1414981"/>
              <a:ext cx="83510" cy="386503"/>
            </a:xfrm>
            <a:prstGeom prst="triangle">
              <a:avLst/>
            </a:prstGeom>
            <a:gradFill>
              <a:gsLst>
                <a:gs pos="0">
                  <a:schemeClr val="bg1"/>
                </a:gs>
                <a:gs pos="34000">
                  <a:schemeClr val="accent6">
                    <a:lumMod val="40000"/>
                    <a:lumOff val="60000"/>
                  </a:schemeClr>
                </a:gs>
                <a:gs pos="6900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Google Shape;249;p6">
              <a:extLst>
                <a:ext uri="{FF2B5EF4-FFF2-40B4-BE49-F238E27FC236}">
                  <a16:creationId xmlns:a16="http://schemas.microsoft.com/office/drawing/2014/main" id="{E206F9BA-6B01-152B-5353-5A02D67660E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>
              <a:off x="3811549" y="1352282"/>
              <a:ext cx="125204" cy="461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1E9B4FC-18C5-7869-78B8-A409448A2C0D}"/>
                </a:ext>
              </a:extLst>
            </p:cNvPr>
            <p:cNvSpPr txBox="1"/>
            <p:nvPr/>
          </p:nvSpPr>
          <p:spPr>
            <a:xfrm>
              <a:off x="2700431" y="1836308"/>
              <a:ext cx="1151808" cy="465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Aligning Camera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BF37441-BE9C-DABF-620A-37C02EF1412A}"/>
                </a:ext>
              </a:extLst>
            </p:cNvPr>
            <p:cNvSpPr/>
            <p:nvPr/>
          </p:nvSpPr>
          <p:spPr>
            <a:xfrm>
              <a:off x="4081224" y="313036"/>
              <a:ext cx="875929" cy="532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667A0584-CCD7-FC24-D262-85A71ADA3C1B}"/>
                </a:ext>
              </a:extLst>
            </p:cNvPr>
            <p:cNvCxnSpPr>
              <a:cxnSpLocks/>
            </p:cNvCxnSpPr>
            <p:nvPr/>
          </p:nvCxnSpPr>
          <p:spPr>
            <a:xfrm>
              <a:off x="4957153" y="496080"/>
              <a:ext cx="0" cy="420797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5919C7C-765A-3B9C-3D6F-754C219DF2F5}"/>
                </a:ext>
              </a:extLst>
            </p:cNvPr>
            <p:cNvCxnSpPr>
              <a:cxnSpLocks/>
            </p:cNvCxnSpPr>
            <p:nvPr/>
          </p:nvCxnSpPr>
          <p:spPr>
            <a:xfrm>
              <a:off x="3547816" y="366260"/>
              <a:ext cx="461094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A28A999-5932-EA35-2280-D120BCFF7D68}"/>
                </a:ext>
              </a:extLst>
            </p:cNvPr>
            <p:cNvSpPr/>
            <p:nvPr/>
          </p:nvSpPr>
          <p:spPr>
            <a:xfrm>
              <a:off x="3491427" y="304520"/>
              <a:ext cx="120518" cy="120157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B1F4CAB0-04A7-32E9-B890-8A4495E76984}"/>
                </a:ext>
              </a:extLst>
            </p:cNvPr>
            <p:cNvSpPr/>
            <p:nvPr/>
          </p:nvSpPr>
          <p:spPr>
            <a:xfrm>
              <a:off x="3522406" y="339647"/>
              <a:ext cx="54635" cy="532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FE3465C-ECC3-0B6F-4DA0-0CC8B28313DD}"/>
                </a:ext>
              </a:extLst>
            </p:cNvPr>
            <p:cNvSpPr txBox="1"/>
            <p:nvPr/>
          </p:nvSpPr>
          <p:spPr>
            <a:xfrm>
              <a:off x="3531394" y="106233"/>
              <a:ext cx="762347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XY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E54E6C1-5893-D9C4-E63B-03ECB35F6E06}"/>
                </a:ext>
              </a:extLst>
            </p:cNvPr>
            <p:cNvSpPr txBox="1"/>
            <p:nvPr/>
          </p:nvSpPr>
          <p:spPr>
            <a:xfrm>
              <a:off x="4957997" y="556480"/>
              <a:ext cx="762347" cy="28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Z</a:t>
              </a: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E2F652C-2486-E7F4-3EB0-6DF2EF42D968}"/>
                </a:ext>
              </a:extLst>
            </p:cNvPr>
            <p:cNvGrpSpPr/>
            <p:nvPr/>
          </p:nvGrpSpPr>
          <p:grpSpPr>
            <a:xfrm rot="16200000">
              <a:off x="4134701" y="4687099"/>
              <a:ext cx="852161" cy="451973"/>
              <a:chOff x="9355097" y="4202460"/>
              <a:chExt cx="852161" cy="451973"/>
            </a:xfrm>
          </p:grpSpPr>
          <p:sp>
            <p:nvSpPr>
              <p:cNvPr id="90" name="Google Shape;246;p6">
                <a:extLst>
                  <a:ext uri="{FF2B5EF4-FFF2-40B4-BE49-F238E27FC236}">
                    <a16:creationId xmlns:a16="http://schemas.microsoft.com/office/drawing/2014/main" id="{862D0BD2-9BCA-466B-5884-B175E2CB94DB}"/>
                  </a:ext>
                </a:extLst>
              </p:cNvPr>
              <p:cNvSpPr/>
              <p:nvPr/>
            </p:nvSpPr>
            <p:spPr>
              <a:xfrm rot="16634190">
                <a:off x="9555191" y="4174596"/>
                <a:ext cx="451973" cy="507702"/>
              </a:xfrm>
              <a:custGeom>
                <a:avLst/>
                <a:gdLst/>
                <a:ahLst/>
                <a:cxnLst/>
                <a:rect l="l" t="t" r="r" b="b"/>
                <a:pathLst>
                  <a:path w="573098" h="657225" extrusionOk="0">
                    <a:moveTo>
                      <a:pt x="325421" y="657225"/>
                    </a:moveTo>
                    <a:cubicBezTo>
                      <a:pt x="347646" y="602456"/>
                      <a:pt x="369871" y="547687"/>
                      <a:pt x="315896" y="523875"/>
                    </a:cubicBezTo>
                    <a:cubicBezTo>
                      <a:pt x="261921" y="500063"/>
                      <a:pt x="19033" y="546100"/>
                      <a:pt x="1571" y="514350"/>
                    </a:cubicBezTo>
                    <a:cubicBezTo>
                      <a:pt x="-15891" y="482600"/>
                      <a:pt x="115871" y="368300"/>
                      <a:pt x="211121" y="333375"/>
                    </a:cubicBezTo>
                    <a:cubicBezTo>
                      <a:pt x="306371" y="298450"/>
                      <a:pt x="576246" y="327025"/>
                      <a:pt x="573071" y="304800"/>
                    </a:cubicBezTo>
                    <a:cubicBezTo>
                      <a:pt x="569896" y="282575"/>
                      <a:pt x="250808" y="250825"/>
                      <a:pt x="192071" y="200025"/>
                    </a:cubicBezTo>
                    <a:cubicBezTo>
                      <a:pt x="133334" y="149225"/>
                      <a:pt x="176990" y="74612"/>
                      <a:pt x="220646" y="0"/>
                    </a:cubicBezTo>
                  </a:path>
                </a:pathLst>
              </a:custGeom>
              <a:noFill/>
              <a:ln w="1905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1" name="Google Shape;247;p6">
                <a:extLst>
                  <a:ext uri="{FF2B5EF4-FFF2-40B4-BE49-F238E27FC236}">
                    <a16:creationId xmlns:a16="http://schemas.microsoft.com/office/drawing/2014/main" id="{FBE8227F-D5EC-720A-4A55-83E93E8E81FE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 rot="10800000">
                <a:off x="9355097" y="4336559"/>
                <a:ext cx="174237" cy="23437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2" name="Google Shape;247;p6">
                <a:extLst>
                  <a:ext uri="{FF2B5EF4-FFF2-40B4-BE49-F238E27FC236}">
                    <a16:creationId xmlns:a16="http://schemas.microsoft.com/office/drawing/2014/main" id="{1B839733-B2F2-2C3F-D57C-B42E1557FFFE}"/>
                  </a:ext>
                </a:extLst>
              </p:cNvPr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 rot="10800000">
                <a:off x="10033021" y="4289617"/>
                <a:ext cx="174237" cy="23437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2" name="Google Shape;249;p6">
              <a:extLst>
                <a:ext uri="{FF2B5EF4-FFF2-40B4-BE49-F238E27FC236}">
                  <a16:creationId xmlns:a16="http://schemas.microsoft.com/office/drawing/2014/main" id="{A940A5B2-CE07-85DF-A7F2-1D6E3D90449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6200000">
              <a:off x="4536394" y="5190790"/>
              <a:ext cx="121973" cy="474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" name="Triangle 82">
              <a:extLst>
                <a:ext uri="{FF2B5EF4-FFF2-40B4-BE49-F238E27FC236}">
                  <a16:creationId xmlns:a16="http://schemas.microsoft.com/office/drawing/2014/main" id="{DFF31AE4-0DA8-B047-C376-0BCED2EAC930}"/>
                </a:ext>
              </a:extLst>
            </p:cNvPr>
            <p:cNvSpPr/>
            <p:nvPr/>
          </p:nvSpPr>
          <p:spPr>
            <a:xfrm rot="10800000">
              <a:off x="4525663" y="4173278"/>
              <a:ext cx="45719" cy="32897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Google Shape;249;p6">
              <a:extLst>
                <a:ext uri="{FF2B5EF4-FFF2-40B4-BE49-F238E27FC236}">
                  <a16:creationId xmlns:a16="http://schemas.microsoft.com/office/drawing/2014/main" id="{AC683E71-5570-6773-CE0D-E0CCDFA91CA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6200000">
              <a:off x="4512975" y="3948333"/>
              <a:ext cx="121973" cy="474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DBCCB7B-5B05-C04E-379D-C5DC3B013932}"/>
                </a:ext>
              </a:extLst>
            </p:cNvPr>
            <p:cNvSpPr txBox="1"/>
            <p:nvPr/>
          </p:nvSpPr>
          <p:spPr>
            <a:xfrm>
              <a:off x="6758912" y="5447378"/>
              <a:ext cx="7976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L7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FA54B36-E58E-FCF8-3217-969185BE7841}"/>
                </a:ext>
              </a:extLst>
            </p:cNvPr>
            <p:cNvSpPr txBox="1"/>
            <p:nvPr/>
          </p:nvSpPr>
          <p:spPr>
            <a:xfrm>
              <a:off x="6771577" y="6174232"/>
              <a:ext cx="7976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L8</a:t>
              </a: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A9430F5B-58C2-AA66-4FC1-A84962ECD695}"/>
                </a:ext>
              </a:extLst>
            </p:cNvPr>
            <p:cNvGrpSpPr/>
            <p:nvPr/>
          </p:nvGrpSpPr>
          <p:grpSpPr>
            <a:xfrm>
              <a:off x="4410569" y="5569456"/>
              <a:ext cx="405702" cy="389103"/>
              <a:chOff x="5691652" y="4218207"/>
              <a:chExt cx="339503" cy="334236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F800413B-E32D-38D8-FCF1-DE0FF40499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91652" y="4219388"/>
                <a:ext cx="339503" cy="333055"/>
              </a:xfrm>
              <a:prstGeom prst="line">
                <a:avLst/>
              </a:prstGeom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C0E3AEB8-CBE9-1BA2-BE8A-470A184DB7A8}"/>
                  </a:ext>
                </a:extLst>
              </p:cNvPr>
              <p:cNvSpPr/>
              <p:nvPr/>
            </p:nvSpPr>
            <p:spPr>
              <a:xfrm>
                <a:off x="5692827" y="4218207"/>
                <a:ext cx="338328" cy="334236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  <a:alpha val="62212"/>
                </a:schemeClr>
              </a:solidFill>
              <a:ln>
                <a:solidFill>
                  <a:schemeClr val="tx2">
                    <a:lumMod val="50000"/>
                    <a:lumOff val="50000"/>
                    <a:alpha val="67899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B7C654DE-E5EE-7396-D000-5BCB6EB2D3BE}"/>
              </a:ext>
            </a:extLst>
          </p:cNvPr>
          <p:cNvSpPr txBox="1"/>
          <p:nvPr/>
        </p:nvSpPr>
        <p:spPr>
          <a:xfrm>
            <a:off x="295835" y="6308209"/>
            <a:ext cx="6099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www.nature.com</a:t>
            </a:r>
            <a:r>
              <a:rPr lang="en-US" dirty="0"/>
              <a:t>/articles/s41467-022-28220-z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A698ADF-3D84-216A-2717-0D9121870D11}"/>
              </a:ext>
            </a:extLst>
          </p:cNvPr>
          <p:cNvSpPr/>
          <p:nvPr/>
        </p:nvSpPr>
        <p:spPr>
          <a:xfrm>
            <a:off x="295835" y="6308209"/>
            <a:ext cx="5524052" cy="369332"/>
          </a:xfrm>
          <a:prstGeom prst="roundRect">
            <a:avLst/>
          </a:prstGeom>
          <a:solidFill>
            <a:srgbClr val="FF0000">
              <a:alpha val="1486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A097A60-EE49-F31C-2F93-CBEA9FE51D9B}"/>
              </a:ext>
            </a:extLst>
          </p:cNvPr>
          <p:cNvSpPr txBox="1"/>
          <p:nvPr/>
        </p:nvSpPr>
        <p:spPr>
          <a:xfrm>
            <a:off x="187360" y="2624865"/>
            <a:ext cx="55240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Fluorescence is collected using confocal microscopy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QWP converts RCP/LCP to two orthogonal linear polarized states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AABA9925-9B38-90C9-EE40-D4B58690D2C1}"/>
              </a:ext>
            </a:extLst>
          </p:cNvPr>
          <p:cNvSpPr/>
          <p:nvPr/>
        </p:nvSpPr>
        <p:spPr>
          <a:xfrm>
            <a:off x="10456433" y="806824"/>
            <a:ext cx="1323191" cy="1032734"/>
          </a:xfrm>
          <a:prstGeom prst="roundRect">
            <a:avLst/>
          </a:prstGeom>
          <a:noFill/>
          <a:ln>
            <a:solidFill>
              <a:srgbClr val="9411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975EAD8F-7231-FED4-9649-BC78D3F29935}"/>
              </a:ext>
            </a:extLst>
          </p:cNvPr>
          <p:cNvSpPr/>
          <p:nvPr/>
        </p:nvSpPr>
        <p:spPr>
          <a:xfrm>
            <a:off x="8541572" y="1990164"/>
            <a:ext cx="701041" cy="882127"/>
          </a:xfrm>
          <a:prstGeom prst="roundRect">
            <a:avLst/>
          </a:prstGeom>
          <a:noFill/>
          <a:ln>
            <a:solidFill>
              <a:srgbClr val="9411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EBF687AE-EABA-7E31-E83D-76DC0E2279C6}"/>
              </a:ext>
            </a:extLst>
          </p:cNvPr>
          <p:cNvSpPr/>
          <p:nvPr/>
        </p:nvSpPr>
        <p:spPr>
          <a:xfrm>
            <a:off x="7456843" y="3108960"/>
            <a:ext cx="697453" cy="761103"/>
          </a:xfrm>
          <a:prstGeom prst="roundRect">
            <a:avLst/>
          </a:prstGeom>
          <a:noFill/>
          <a:ln>
            <a:solidFill>
              <a:srgbClr val="9411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27EAF9DD-EBA5-A75D-4BC1-5ACB286F7579}"/>
              </a:ext>
            </a:extLst>
          </p:cNvPr>
          <p:cNvSpPr/>
          <p:nvPr/>
        </p:nvSpPr>
        <p:spPr>
          <a:xfrm>
            <a:off x="9102763" y="5219251"/>
            <a:ext cx="2793402" cy="1638749"/>
          </a:xfrm>
          <a:prstGeom prst="roundRect">
            <a:avLst/>
          </a:prstGeom>
          <a:noFill/>
          <a:ln w="444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16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C7C774A-68C2-629F-D8C6-237FF0E7E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523" y="2123496"/>
            <a:ext cx="1958386" cy="21987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387F70-3D3A-528B-6F94-01408F6B3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386" y="2019392"/>
            <a:ext cx="1847023" cy="2217586"/>
          </a:xfrm>
          <a:prstGeom prst="rect">
            <a:avLst/>
          </a:prstGeom>
        </p:spPr>
      </p:pic>
      <p:pic>
        <p:nvPicPr>
          <p:cNvPr id="13" name="Picture 12" descr="A hand holding a screwdriver&#10;&#10;AI-generated content may be incorrect.">
            <a:extLst>
              <a:ext uri="{FF2B5EF4-FFF2-40B4-BE49-F238E27FC236}">
                <a16:creationId xmlns:a16="http://schemas.microsoft.com/office/drawing/2014/main" id="{A6FAF607-737A-07D7-D2CC-787339599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789" y="2123496"/>
            <a:ext cx="1988023" cy="2198787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006A641A-53FC-578A-2492-B75D33772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Modification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7972CF8-4C7F-E20F-8E36-D7B3AE4E7765}"/>
              </a:ext>
            </a:extLst>
          </p:cNvPr>
          <p:cNvCxnSpPr>
            <a:cxnSpLocks/>
          </p:cNvCxnSpPr>
          <p:nvPr/>
        </p:nvCxnSpPr>
        <p:spPr>
          <a:xfrm>
            <a:off x="2342367" y="2805830"/>
            <a:ext cx="0" cy="1979112"/>
          </a:xfrm>
          <a:prstGeom prst="straightConnector1">
            <a:avLst/>
          </a:prstGeom>
          <a:ln w="31750">
            <a:solidFill>
              <a:srgbClr val="9411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1A4E481-1553-CDA6-CB0C-DC278CCDB86B}"/>
              </a:ext>
            </a:extLst>
          </p:cNvPr>
          <p:cNvSpPr txBox="1"/>
          <p:nvPr/>
        </p:nvSpPr>
        <p:spPr>
          <a:xfrm>
            <a:off x="1256763" y="4971215"/>
            <a:ext cx="167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Sample holder connected hermetically to the cold head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A9CD7B-F228-6405-3DC5-528CD418CB5E}"/>
              </a:ext>
            </a:extLst>
          </p:cNvPr>
          <p:cNvCxnSpPr>
            <a:cxnSpLocks/>
          </p:cNvCxnSpPr>
          <p:nvPr/>
        </p:nvCxnSpPr>
        <p:spPr>
          <a:xfrm>
            <a:off x="6328636" y="3247422"/>
            <a:ext cx="0" cy="1423730"/>
          </a:xfrm>
          <a:prstGeom prst="straightConnector1">
            <a:avLst/>
          </a:prstGeom>
          <a:ln w="31750">
            <a:solidFill>
              <a:srgbClr val="9411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0FF17F8-21FE-A323-4AF6-13D259D8C5D1}"/>
              </a:ext>
            </a:extLst>
          </p:cNvPr>
          <p:cNvSpPr txBox="1"/>
          <p:nvPr/>
        </p:nvSpPr>
        <p:spPr>
          <a:xfrm>
            <a:off x="5349443" y="4786549"/>
            <a:ext cx="195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holder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61974F-6A6F-8A03-3C42-3B4DD46B0DB3}"/>
              </a:ext>
            </a:extLst>
          </p:cNvPr>
          <p:cNvSpPr txBox="1"/>
          <p:nvPr/>
        </p:nvSpPr>
        <p:spPr>
          <a:xfrm>
            <a:off x="9137409" y="4786549"/>
            <a:ext cx="195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shield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4C2F6F-69B0-9754-C5FC-3631D9CE4A12}"/>
              </a:ext>
            </a:extLst>
          </p:cNvPr>
          <p:cNvCxnSpPr>
            <a:cxnSpLocks/>
          </p:cNvCxnSpPr>
          <p:nvPr/>
        </p:nvCxnSpPr>
        <p:spPr>
          <a:xfrm>
            <a:off x="9830164" y="2919470"/>
            <a:ext cx="0" cy="1727727"/>
          </a:xfrm>
          <a:prstGeom prst="straightConnector1">
            <a:avLst/>
          </a:prstGeom>
          <a:ln w="31750">
            <a:solidFill>
              <a:srgbClr val="9411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B1389AF-7D97-A5DF-7DA6-4933438606E5}"/>
              </a:ext>
            </a:extLst>
          </p:cNvPr>
          <p:cNvSpPr txBox="1"/>
          <p:nvPr/>
        </p:nvSpPr>
        <p:spPr>
          <a:xfrm>
            <a:off x="8596274" y="365125"/>
            <a:ext cx="3040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41100"/>
                </a:solidFill>
              </a:rPr>
              <a:t>To do single emitter imaging we need an objective with minimum NA 0.8 which has a WD ~ 1mm</a:t>
            </a:r>
          </a:p>
        </p:txBody>
      </p:sp>
    </p:spTree>
    <p:extLst>
      <p:ext uri="{BB962C8B-B14F-4D97-AF65-F5344CB8AC3E}">
        <p14:creationId xmlns:p14="http://schemas.microsoft.com/office/powerpoint/2010/main" val="70386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5015-3D13-14E9-1E62-D6C0EB4AF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Modification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2430C7-BC24-8E34-74B0-C4E83434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5331"/>
            <a:ext cx="2878237" cy="29499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1B8075-20DA-79CB-19CC-7A4B52199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237" y="2514567"/>
            <a:ext cx="2878238" cy="2999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1358C4-670B-C9B2-6FE3-1C0A9AC9E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4263" y="2514567"/>
            <a:ext cx="3055096" cy="29581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F88988-54B7-91C7-1504-588E48C23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2501" y="2239178"/>
            <a:ext cx="3669499" cy="349623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6A8146-12BE-DDBB-B07F-AE69749A73A5}"/>
              </a:ext>
            </a:extLst>
          </p:cNvPr>
          <p:cNvCxnSpPr>
            <a:cxnSpLocks/>
          </p:cNvCxnSpPr>
          <p:nvPr/>
        </p:nvCxnSpPr>
        <p:spPr>
          <a:xfrm>
            <a:off x="1145754" y="3701667"/>
            <a:ext cx="0" cy="2159306"/>
          </a:xfrm>
          <a:prstGeom prst="straightConnector1">
            <a:avLst/>
          </a:prstGeom>
          <a:ln w="3810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1464731-D891-5BF9-A5B9-8060F28CB1B5}"/>
              </a:ext>
            </a:extLst>
          </p:cNvPr>
          <p:cNvSpPr txBox="1"/>
          <p:nvPr/>
        </p:nvSpPr>
        <p:spPr>
          <a:xfrm>
            <a:off x="484742" y="5938092"/>
            <a:ext cx="193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 head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0CCBFF-5B52-2FF2-AD2B-8C96C0074B4B}"/>
              </a:ext>
            </a:extLst>
          </p:cNvPr>
          <p:cNvCxnSpPr>
            <a:cxnSpLocks/>
          </p:cNvCxnSpPr>
          <p:nvPr/>
        </p:nvCxnSpPr>
        <p:spPr>
          <a:xfrm>
            <a:off x="3336275" y="4037199"/>
            <a:ext cx="0" cy="1823774"/>
          </a:xfrm>
          <a:prstGeom prst="straightConnector1">
            <a:avLst/>
          </a:prstGeom>
          <a:ln w="3810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BF2DF01-FF21-EB5C-56E5-28E9039BA6A0}"/>
              </a:ext>
            </a:extLst>
          </p:cNvPr>
          <p:cNvSpPr txBox="1"/>
          <p:nvPr/>
        </p:nvSpPr>
        <p:spPr>
          <a:xfrm>
            <a:off x="2878237" y="5879872"/>
            <a:ext cx="193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XYZ stages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BE7663-936E-9A0B-4EE4-0182E0AEE031}"/>
              </a:ext>
            </a:extLst>
          </p:cNvPr>
          <p:cNvCxnSpPr>
            <a:cxnSpLocks/>
          </p:cNvCxnSpPr>
          <p:nvPr/>
        </p:nvCxnSpPr>
        <p:spPr>
          <a:xfrm>
            <a:off x="6275943" y="4014544"/>
            <a:ext cx="0" cy="1823774"/>
          </a:xfrm>
          <a:prstGeom prst="straightConnector1">
            <a:avLst/>
          </a:prstGeom>
          <a:ln w="3810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8A13627-B4AD-C4AC-5003-FB12EA05FABB}"/>
              </a:ext>
            </a:extLst>
          </p:cNvPr>
          <p:cNvSpPr txBox="1"/>
          <p:nvPr/>
        </p:nvSpPr>
        <p:spPr>
          <a:xfrm>
            <a:off x="5644263" y="5863614"/>
            <a:ext cx="1938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holder mount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28B34B-4276-A83B-AB59-9C8C61B7F047}"/>
              </a:ext>
            </a:extLst>
          </p:cNvPr>
          <p:cNvCxnSpPr>
            <a:cxnSpLocks/>
          </p:cNvCxnSpPr>
          <p:nvPr/>
        </p:nvCxnSpPr>
        <p:spPr>
          <a:xfrm>
            <a:off x="9380864" y="3911639"/>
            <a:ext cx="0" cy="1823774"/>
          </a:xfrm>
          <a:prstGeom prst="straightConnector1">
            <a:avLst/>
          </a:prstGeom>
          <a:ln w="3810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0BC10D6-1B86-9C12-0660-AF7ABD228AC2}"/>
              </a:ext>
            </a:extLst>
          </p:cNvPr>
          <p:cNvSpPr txBox="1"/>
          <p:nvPr/>
        </p:nvSpPr>
        <p:spPr>
          <a:xfrm>
            <a:off x="8699359" y="5838318"/>
            <a:ext cx="193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holder</a:t>
            </a:r>
          </a:p>
        </p:txBody>
      </p:sp>
    </p:spTree>
    <p:extLst>
      <p:ext uri="{BB962C8B-B14F-4D97-AF65-F5344CB8AC3E}">
        <p14:creationId xmlns:p14="http://schemas.microsoft.com/office/powerpoint/2010/main" val="126216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2E087B-B313-870D-EC6A-B7CDF1942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4417"/>
            <a:ext cx="4015890" cy="4076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DE1A09-E8DF-8CCA-BF8E-D8B84D963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890" y="1708355"/>
            <a:ext cx="4015890" cy="39869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1F558B-D351-3654-CBC3-906AF79B3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991" y="1794416"/>
            <a:ext cx="4046009" cy="407673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ED5A7DD-DB69-690D-BB68-3C20DFC97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Extension</a:t>
            </a: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3D27E204-0C81-B699-7616-91BC41278187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09056" y="5506172"/>
            <a:ext cx="909258" cy="373222"/>
          </a:xfrm>
          <a:prstGeom prst="bentConnector3">
            <a:avLst/>
          </a:prstGeom>
          <a:ln w="4445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2402C09-F01E-1B66-297A-EBAC368E35CC}"/>
              </a:ext>
            </a:extLst>
          </p:cNvPr>
          <p:cNvSpPr txBox="1"/>
          <p:nvPr/>
        </p:nvSpPr>
        <p:spPr>
          <a:xfrm>
            <a:off x="3039915" y="6171309"/>
            <a:ext cx="111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LN In</a:t>
            </a: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A1781C9C-FF7B-8739-5B91-D8CC69D09E9A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96583" y="5387252"/>
            <a:ext cx="1159947" cy="360372"/>
          </a:xfrm>
          <a:prstGeom prst="bentConnector3">
            <a:avLst>
              <a:gd name="adj1" fmla="val 50000"/>
            </a:avLst>
          </a:prstGeom>
          <a:ln w="44450">
            <a:solidFill>
              <a:srgbClr val="941100"/>
            </a:solidFill>
            <a:prstDash val="sysDash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7998DF9-1538-54A3-A3AC-AC7BC23B08CD}"/>
              </a:ext>
            </a:extLst>
          </p:cNvPr>
          <p:cNvSpPr txBox="1"/>
          <p:nvPr/>
        </p:nvSpPr>
        <p:spPr>
          <a:xfrm>
            <a:off x="4497758" y="6123543"/>
            <a:ext cx="111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LN Out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57D62EE-3AA0-92BD-A479-5C01FA221E85}"/>
              </a:ext>
            </a:extLst>
          </p:cNvPr>
          <p:cNvCxnSpPr>
            <a:cxnSpLocks/>
          </p:cNvCxnSpPr>
          <p:nvPr/>
        </p:nvCxnSpPr>
        <p:spPr>
          <a:xfrm>
            <a:off x="10168995" y="4693186"/>
            <a:ext cx="0" cy="1277956"/>
          </a:xfrm>
          <a:prstGeom prst="straightConnector1">
            <a:avLst/>
          </a:prstGeom>
          <a:ln w="41275">
            <a:solidFill>
              <a:srgbClr val="9411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86F031B-4F9D-B377-85E5-3E1FF57905CE}"/>
              </a:ext>
            </a:extLst>
          </p:cNvPr>
          <p:cNvSpPr txBox="1"/>
          <p:nvPr/>
        </p:nvSpPr>
        <p:spPr>
          <a:xfrm>
            <a:off x="9673849" y="5971142"/>
            <a:ext cx="1221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Shield</a:t>
            </a:r>
          </a:p>
        </p:txBody>
      </p:sp>
    </p:spTree>
    <p:extLst>
      <p:ext uri="{BB962C8B-B14F-4D97-AF65-F5344CB8AC3E}">
        <p14:creationId xmlns:p14="http://schemas.microsoft.com/office/powerpoint/2010/main" val="1811481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158</Words>
  <Application>Microsoft Macintosh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Wingdings</vt:lpstr>
      <vt:lpstr>Office Theme</vt:lpstr>
      <vt:lpstr>Cryogenic ODMR Chiral Microscope</vt:lpstr>
      <vt:lpstr>Microscope</vt:lpstr>
      <vt:lpstr>Chiral Molecule Analysis</vt:lpstr>
      <vt:lpstr>Chiral Microscope Setup</vt:lpstr>
      <vt:lpstr>Cryostat Modification</vt:lpstr>
      <vt:lpstr>Cryostat Modification</vt:lpstr>
      <vt:lpstr>Cryostat Extension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Dey, Enakshi</dc:creator>
  <cp:lastModifiedBy>Dey, Enakshi</cp:lastModifiedBy>
  <cp:revision>1</cp:revision>
  <dcterms:created xsi:type="dcterms:W3CDTF">2026-04-01T00:55:36Z</dcterms:created>
  <dcterms:modified xsi:type="dcterms:W3CDTF">2026-04-01T08:59:54Z</dcterms:modified>
</cp:coreProperties>
</file>