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4"/>
  </p:sldMasterIdLst>
  <p:notesMasterIdLst>
    <p:notesMasterId r:id="rId11"/>
  </p:notesMasterIdLst>
  <p:handoutMasterIdLst>
    <p:handoutMasterId r:id="rId12"/>
  </p:handoutMasterIdLst>
  <p:sldIdLst>
    <p:sldId id="1497" r:id="rId5"/>
    <p:sldId id="1515" r:id="rId6"/>
    <p:sldId id="1519" r:id="rId7"/>
    <p:sldId id="1520" r:id="rId8"/>
    <p:sldId id="1521" r:id="rId9"/>
    <p:sldId id="152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99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0079" autoAdjust="0"/>
  </p:normalViewPr>
  <p:slideViewPr>
    <p:cSldViewPr snapToGrid="0">
      <p:cViewPr varScale="1">
        <p:scale>
          <a:sx n="84" d="100"/>
          <a:sy n="84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198972-73C8-9327-0850-18A6425134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55A2EB-01C3-20E0-FF45-07CCC86724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1EC30-5B0B-48D0-A1A8-66A96720DF24}" type="datetimeFigureOut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50A84-CDF8-9D1C-7599-D1B543581C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AFBD2-1F7B-DB18-5994-6D22C6743F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FBFCE-2205-4B9C-81E5-532E0690D8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3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68A4D-42A7-45F7-9930-00E8DCB48D7E}" type="datetimeFigureOut">
              <a:rPr lang="en-US" smtClean="0"/>
              <a:t>4/27/2026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D6F49-EBB7-4CCF-97A8-E526BB28BB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9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D6F49-EBB7-4CCF-97A8-E526BB28BB6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92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35918-3644-313B-694D-16E254DC1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0230B-4483-A0A4-C4A6-C1AF317952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AB836C-08F5-BC71-B89E-0B2552A038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7DA-D21E-7F22-5B08-9F6FD1C3B2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D6F49-EBB7-4CCF-97A8-E526BB28BB6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69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92727-AB86-0778-B85A-88C706B5C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B7A83A-4F7A-9961-3366-FE42386C89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E267F9-5E14-DDDA-FE36-823442DF3F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75ACEF-9A45-09D7-E2EE-CB8C534248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D6F49-EBB7-4CCF-97A8-E526BB28BB6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57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0E47D-1F5E-216F-F66D-F49011E6F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71DD09-123B-D960-7056-0F21C95701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0D068B-7135-9BF2-6CC6-2D1006453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F14F1-B426-A193-2AA7-2DB1478CE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D6F49-EBB7-4CCF-97A8-E526BB28BB6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349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BB0A6-7B2E-EA91-4772-4805BCB84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F07405-6652-8005-3779-338B6C6099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DADB16-755B-88ED-8363-8E559814A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AEC431-71E4-6890-47BE-31E5D9D62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DD6F49-EBB7-4CCF-97A8-E526BB28BB6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81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60" y="5218032"/>
            <a:ext cx="11460480" cy="786384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5760" y="5972629"/>
            <a:ext cx="11460480" cy="480373"/>
          </a:xfrm>
        </p:spPr>
        <p:txBody>
          <a:bodyPr anchor="t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4A208E-BD69-BB12-21B8-DA405B501F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986425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FC0FA77-D157-35E3-0B4D-11C0F67E63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</p:spPr>
        <p:txBody>
          <a:bodyPr/>
          <a:lstStyle/>
          <a:p>
            <a:fld id="{175A1B29-DFBD-4673-8328-3ED6619AAB50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D55EDDF-CA01-E393-D8E9-0618A68B2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FD1BB6C-22F1-3135-9434-A294C25CC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35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0B3EB36B-144D-A648-1BD5-DBEDDC79D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8" b="16685"/>
          <a:stretch/>
        </p:blipFill>
        <p:spPr>
          <a:xfrm>
            <a:off x="0" y="2754087"/>
            <a:ext cx="4325917" cy="410391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2BD543F-D939-A8C7-FAFA-B555B276D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0428" y="990601"/>
            <a:ext cx="9145991" cy="3630384"/>
          </a:xfrm>
        </p:spPr>
        <p:txBody>
          <a:bodyPr anchor="b">
            <a:noAutofit/>
          </a:bodyPr>
          <a:lstStyle>
            <a:lvl1pPr algn="l">
              <a:defRPr sz="65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D6DBE5D1-8623-4EBC-BE64-F118A957A6D2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26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B90D1FE6-C620-8AEA-8E16-817F8F300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5" b="19272"/>
          <a:stretch/>
        </p:blipFill>
        <p:spPr>
          <a:xfrm>
            <a:off x="7866083" y="2754085"/>
            <a:ext cx="4325917" cy="41039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64108"/>
            <a:ext cx="8467558" cy="155448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8B19A-6FC1-2B71-0BFB-9274CBF396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647" y="2333860"/>
            <a:ext cx="8467558" cy="3689909"/>
          </a:xfrm>
        </p:spPr>
        <p:txBody>
          <a:bodyPr>
            <a:normAutofit/>
          </a:bodyPr>
          <a:lstStyle>
            <a:lvl1pPr marL="457200" indent="-457200">
              <a:buFont typeface="+mj-lt"/>
              <a:buAutoNum type="arabicPeriod"/>
              <a:defRPr sz="2400"/>
            </a:lvl1pPr>
            <a:lvl2pPr marL="685800" indent="-457200">
              <a:buFont typeface="+mj-lt"/>
              <a:buAutoNum type="arabicPeriod"/>
              <a:defRPr sz="2000"/>
            </a:lvl2pPr>
            <a:lvl3pPr marL="800100" indent="-342900">
              <a:buFont typeface="+mj-lt"/>
              <a:buAutoNum type="arabicPeriod"/>
              <a:defRPr sz="1800"/>
            </a:lvl3pPr>
            <a:lvl4pPr marL="1028700" indent="-342900">
              <a:buFont typeface="+mj-lt"/>
              <a:buAutoNum type="arabicPeriod"/>
              <a:defRPr sz="1600"/>
            </a:lvl4pPr>
            <a:lvl5pPr marL="1257300" indent="-342900">
              <a:buFont typeface="+mj-lt"/>
              <a:buAutoNum type="arabicPeriod"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C77F2D-39D2-22F7-CF0B-39D63EBF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B75827B4-FD33-43BF-9F9D-5FEB6B504CD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2CFE6-D05E-5478-B3A4-81DC4DCD7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B86D3-24E1-029E-BA22-9F17F951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19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4901" y="907302"/>
            <a:ext cx="4700219" cy="1808466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6C507B-B242-4119-B1FF-3014636CAB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8140" y="333756"/>
            <a:ext cx="5740908" cy="6190488"/>
          </a:xfrm>
          <a:custGeom>
            <a:avLst/>
            <a:gdLst>
              <a:gd name="connsiteX0" fmla="*/ 186643 w 5740908"/>
              <a:gd name="connsiteY0" fmla="*/ 0 h 6190488"/>
              <a:gd name="connsiteX1" fmla="*/ 5740908 w 5740908"/>
              <a:gd name="connsiteY1" fmla="*/ 0 h 6190488"/>
              <a:gd name="connsiteX2" fmla="*/ 5740908 w 5740908"/>
              <a:gd name="connsiteY2" fmla="*/ 6190488 h 6190488"/>
              <a:gd name="connsiteX3" fmla="*/ 186643 w 5740908"/>
              <a:gd name="connsiteY3" fmla="*/ 6190488 h 6190488"/>
              <a:gd name="connsiteX4" fmla="*/ 0 w 5740908"/>
              <a:gd name="connsiteY4" fmla="*/ 6003845 h 6190488"/>
              <a:gd name="connsiteX5" fmla="*/ 0 w 5740908"/>
              <a:gd name="connsiteY5" fmla="*/ 186643 h 6190488"/>
              <a:gd name="connsiteX6" fmla="*/ 186643 w 5740908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0908" h="6190488">
                <a:moveTo>
                  <a:pt x="186643" y="0"/>
                </a:moveTo>
                <a:lnTo>
                  <a:pt x="5740908" y="0"/>
                </a:lnTo>
                <a:lnTo>
                  <a:pt x="5740908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8B19A-6FC1-2B71-0BFB-9274CBF396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614901" y="2825496"/>
            <a:ext cx="4700219" cy="3125201"/>
          </a:xfrm>
        </p:spPr>
        <p:txBody>
          <a:bodyPr>
            <a:normAutofit/>
          </a:bodyPr>
          <a:lstStyle>
            <a:lvl1pPr marL="457200" indent="-457200">
              <a:buFont typeface="+mj-lt"/>
              <a:buAutoNum type="arabicPeriod"/>
              <a:defRPr sz="2000"/>
            </a:lvl1pPr>
            <a:lvl2pPr marL="571500" indent="-342900">
              <a:buFont typeface="+mj-lt"/>
              <a:buAutoNum type="arabicPeriod"/>
              <a:defRPr sz="1800"/>
            </a:lvl2pPr>
            <a:lvl3pPr marL="800100" indent="-342900">
              <a:buFont typeface="+mj-lt"/>
              <a:buAutoNum type="arabicPeriod"/>
              <a:defRPr sz="1600"/>
            </a:lvl3pPr>
            <a:lvl4pPr marL="1028700" indent="-342900">
              <a:buFont typeface="+mj-lt"/>
              <a:buAutoNum type="arabicPeriod"/>
              <a:defRPr sz="1400"/>
            </a:lvl4pPr>
            <a:lvl5pPr>
              <a:buFont typeface="+mj-lt"/>
              <a:buAutoNum type="arabicPeriod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168DD83C-D23D-6D82-F95D-3B845F0785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3745" y="6529914"/>
            <a:ext cx="1622776" cy="328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49B3D67F-5079-4349-A370-6203DAA40BB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AE25BD38-48AE-AB7F-6C54-5CB028645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E6A02DBF-D88B-3129-23EF-1ECA54009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4855E23-77DB-A52C-BC0E-EF3C3F4A95CC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24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347" y="2385975"/>
            <a:ext cx="4325112" cy="2454796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D633F00-464B-3088-812A-40496FD102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73800" y="2386584"/>
            <a:ext cx="4325112" cy="2459736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3B13B15A-B652-48F5-A365-F1C590938A4C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5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347" y="2258568"/>
            <a:ext cx="3813048" cy="355701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2D62A0-8127-CE86-0633-0D65E1E136F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19738" y="2254250"/>
            <a:ext cx="4956175" cy="355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1BA0B4E8-F389-4DD5-B3EC-37E88D1AD78F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329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8" y="1537853"/>
            <a:ext cx="4145582" cy="46388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FB4667A-FE47-8556-FD3A-55FDBA801D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19738" y="1538288"/>
            <a:ext cx="5681662" cy="4818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A942A636-76C4-4EB1-A2CC-2ABF54421FE3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24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7" y="877456"/>
            <a:ext cx="4142232" cy="4940661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F072A2-EBC7-B7EA-DA98-BAC0AA46E7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2913" y="877456"/>
            <a:ext cx="6159500" cy="53908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95B423A5-C243-487B-A652-39F00748165E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26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533" y="548639"/>
            <a:ext cx="3494314" cy="571963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71126E-AEFA-B45A-CD39-AC1315E033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04268" y="549274"/>
            <a:ext cx="7315200" cy="5806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0430AD89-C002-420D-B2A6-406343AFF059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83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893" y="907303"/>
            <a:ext cx="10465073" cy="113225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893" y="2367643"/>
            <a:ext cx="10465073" cy="3583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4BC6E8D4-25D1-4A44-BB87-23C6E7F03C94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1705" y="927238"/>
            <a:ext cx="6024894" cy="1143000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62C8996-C286-B245-2F06-E6E33F9907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140" y="333756"/>
            <a:ext cx="4435746" cy="6190488"/>
          </a:xfrm>
          <a:custGeom>
            <a:avLst/>
            <a:gdLst>
              <a:gd name="connsiteX0" fmla="*/ 186643 w 4435746"/>
              <a:gd name="connsiteY0" fmla="*/ 0 h 6190488"/>
              <a:gd name="connsiteX1" fmla="*/ 4435746 w 4435746"/>
              <a:gd name="connsiteY1" fmla="*/ 0 h 6190488"/>
              <a:gd name="connsiteX2" fmla="*/ 4435746 w 4435746"/>
              <a:gd name="connsiteY2" fmla="*/ 6190488 h 6190488"/>
              <a:gd name="connsiteX3" fmla="*/ 186643 w 4435746"/>
              <a:gd name="connsiteY3" fmla="*/ 6190488 h 6190488"/>
              <a:gd name="connsiteX4" fmla="*/ 0 w 4435746"/>
              <a:gd name="connsiteY4" fmla="*/ 6003845 h 6190488"/>
              <a:gd name="connsiteX5" fmla="*/ 0 w 4435746"/>
              <a:gd name="connsiteY5" fmla="*/ 186643 h 6190488"/>
              <a:gd name="connsiteX6" fmla="*/ 186643 w 4435746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5746" h="6190488">
                <a:moveTo>
                  <a:pt x="186643" y="0"/>
                </a:moveTo>
                <a:lnTo>
                  <a:pt x="4435746" y="0"/>
                </a:lnTo>
                <a:lnTo>
                  <a:pt x="4435746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8B74D6-CD72-B859-C229-60DB988B25E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321704" y="2204566"/>
            <a:ext cx="6004263" cy="37660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42B5C-5438-96A4-4A2A-AE939906F8A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321704" y="6529914"/>
            <a:ext cx="3554817" cy="328085"/>
          </a:xfrm>
          <a:prstGeom prst="rect">
            <a:avLst/>
          </a:prstGeom>
        </p:spPr>
        <p:txBody>
          <a:bodyPr/>
          <a:lstStyle/>
          <a:p>
            <a:fld id="{78F868A0-EF2B-4F3B-A196-0BED12045750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BFCB1-FAA8-D03A-3B62-DCB2CF1CA11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608994-46CD-AAE0-DCC4-A59D26254D8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9886564-48A7-D356-B519-1753B487C993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84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64B1540E-CB71-48F2-BE70-F5CE056CFE1B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05D4B22-4D6B-3463-9517-CEFA7D2A6E7C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74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536" y="905256"/>
            <a:ext cx="6037236" cy="1143000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9536" y="2202135"/>
            <a:ext cx="6037365" cy="37485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0EB951-12A5-039B-D658-D0E726B238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00544" y="333756"/>
            <a:ext cx="4433316" cy="6190488"/>
          </a:xfrm>
          <a:custGeom>
            <a:avLst/>
            <a:gdLst>
              <a:gd name="connsiteX0" fmla="*/ 0 w 4433316"/>
              <a:gd name="connsiteY0" fmla="*/ 0 h 6190488"/>
              <a:gd name="connsiteX1" fmla="*/ 4246673 w 4433316"/>
              <a:gd name="connsiteY1" fmla="*/ 0 h 6190488"/>
              <a:gd name="connsiteX2" fmla="*/ 4433316 w 4433316"/>
              <a:gd name="connsiteY2" fmla="*/ 186643 h 6190488"/>
              <a:gd name="connsiteX3" fmla="*/ 4433316 w 4433316"/>
              <a:gd name="connsiteY3" fmla="*/ 6003845 h 6190488"/>
              <a:gd name="connsiteX4" fmla="*/ 4246673 w 4433316"/>
              <a:gd name="connsiteY4" fmla="*/ 6190488 h 6190488"/>
              <a:gd name="connsiteX5" fmla="*/ 0 w 4433316"/>
              <a:gd name="connsiteY5" fmla="*/ 6190488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33316" h="6190488">
                <a:moveTo>
                  <a:pt x="0" y="0"/>
                </a:moveTo>
                <a:lnTo>
                  <a:pt x="4246673" y="0"/>
                </a:lnTo>
                <a:cubicBezTo>
                  <a:pt x="4349753" y="0"/>
                  <a:pt x="4433316" y="83563"/>
                  <a:pt x="4433316" y="186643"/>
                </a:cubicBezTo>
                <a:lnTo>
                  <a:pt x="4433316" y="6003845"/>
                </a:lnTo>
                <a:cubicBezTo>
                  <a:pt x="4433316" y="6106925"/>
                  <a:pt x="4349753" y="6190488"/>
                  <a:pt x="4246673" y="6190488"/>
                </a:cubicBezTo>
                <a:lnTo>
                  <a:pt x="0" y="6190488"/>
                </a:ln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1177663-FC76-DF36-EEB7-5BE4C6C82F3A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7132" y="6529916"/>
            <a:ext cx="3284341" cy="328085"/>
          </a:xfrm>
          <a:prstGeom prst="rect">
            <a:avLst/>
          </a:prstGeom>
        </p:spPr>
        <p:txBody>
          <a:bodyPr/>
          <a:lstStyle/>
          <a:p>
            <a:fld id="{3D127003-26EA-4E29-A915-6163B9A3B02A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515DEC4-C967-ABFB-73CF-0A90335332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950591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5A5085F-BE80-B110-AA1F-9DD0919E27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706232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8ED8B4C-3B70-7229-7BC1-2CA7F4228544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90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995" y="912388"/>
            <a:ext cx="6800971" cy="932688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D00EEA7-B56C-0FE1-DD57-6EA768316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140" y="333756"/>
            <a:ext cx="3665220" cy="6190488"/>
          </a:xfrm>
          <a:custGeom>
            <a:avLst/>
            <a:gdLst>
              <a:gd name="connsiteX0" fmla="*/ 186643 w 3665220"/>
              <a:gd name="connsiteY0" fmla="*/ 0 h 6190488"/>
              <a:gd name="connsiteX1" fmla="*/ 3665220 w 3665220"/>
              <a:gd name="connsiteY1" fmla="*/ 0 h 6190488"/>
              <a:gd name="connsiteX2" fmla="*/ 3665220 w 3665220"/>
              <a:gd name="connsiteY2" fmla="*/ 6190488 h 6190488"/>
              <a:gd name="connsiteX3" fmla="*/ 186643 w 3665220"/>
              <a:gd name="connsiteY3" fmla="*/ 6190488 h 6190488"/>
              <a:gd name="connsiteX4" fmla="*/ 0 w 3665220"/>
              <a:gd name="connsiteY4" fmla="*/ 6003845 h 6190488"/>
              <a:gd name="connsiteX5" fmla="*/ 0 w 3665220"/>
              <a:gd name="connsiteY5" fmla="*/ 186643 h 6190488"/>
              <a:gd name="connsiteX6" fmla="*/ 186643 w 3665220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5220" h="6190488">
                <a:moveTo>
                  <a:pt x="186643" y="0"/>
                </a:moveTo>
                <a:lnTo>
                  <a:pt x="3665220" y="0"/>
                </a:lnTo>
                <a:lnTo>
                  <a:pt x="3665220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8B74D6-CD72-B859-C229-60DB988B25E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24996" y="1997625"/>
            <a:ext cx="6800971" cy="39450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FB53A-8FDF-F131-DCF2-D7BECE95381F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4745736" y="6529916"/>
            <a:ext cx="3494314" cy="328084"/>
          </a:xfrm>
          <a:prstGeom prst="rect">
            <a:avLst/>
          </a:prstGeom>
        </p:spPr>
        <p:txBody>
          <a:bodyPr/>
          <a:lstStyle/>
          <a:p>
            <a:fld id="{FC8398B2-10D9-44F6-A6BD-93FBB0F2ED9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46E4B5-B423-4137-0255-D68BAC85BE9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EC5A8-0DCB-9EEB-83E2-0411804C543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2F2155E-50E7-C260-4CB2-28DE7F08650E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824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799AA6AA-9FAC-AA42-597B-AAAAEDA9E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536" y="912388"/>
            <a:ext cx="6800971" cy="932688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5F8572EB-0F19-5157-1262-D70FB246A99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9536" y="1997625"/>
            <a:ext cx="6800971" cy="39450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842C4E-40FF-AB86-90DD-9230239CDA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91732" y="333756"/>
            <a:ext cx="3742128" cy="6190488"/>
          </a:xfrm>
          <a:custGeom>
            <a:avLst/>
            <a:gdLst>
              <a:gd name="connsiteX0" fmla="*/ 0 w 3742128"/>
              <a:gd name="connsiteY0" fmla="*/ 0 h 6190488"/>
              <a:gd name="connsiteX1" fmla="*/ 3555485 w 3742128"/>
              <a:gd name="connsiteY1" fmla="*/ 0 h 6190488"/>
              <a:gd name="connsiteX2" fmla="*/ 3742128 w 3742128"/>
              <a:gd name="connsiteY2" fmla="*/ 186643 h 6190488"/>
              <a:gd name="connsiteX3" fmla="*/ 3742128 w 3742128"/>
              <a:gd name="connsiteY3" fmla="*/ 6003845 h 6190488"/>
              <a:gd name="connsiteX4" fmla="*/ 3555485 w 3742128"/>
              <a:gd name="connsiteY4" fmla="*/ 6190488 h 6190488"/>
              <a:gd name="connsiteX5" fmla="*/ 0 w 3742128"/>
              <a:gd name="connsiteY5" fmla="*/ 6190488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2128" h="6190488">
                <a:moveTo>
                  <a:pt x="0" y="0"/>
                </a:moveTo>
                <a:lnTo>
                  <a:pt x="3555485" y="0"/>
                </a:lnTo>
                <a:cubicBezTo>
                  <a:pt x="3658565" y="0"/>
                  <a:pt x="3742128" y="83563"/>
                  <a:pt x="3742128" y="186643"/>
                </a:cubicBezTo>
                <a:lnTo>
                  <a:pt x="3742128" y="6003845"/>
                </a:lnTo>
                <a:cubicBezTo>
                  <a:pt x="3742128" y="6106925"/>
                  <a:pt x="3658565" y="6190488"/>
                  <a:pt x="3555485" y="6190488"/>
                </a:cubicBezTo>
                <a:lnTo>
                  <a:pt x="0" y="6190488"/>
                </a:ln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CAD5B-18BB-E21E-3A4C-7BAACB8519A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DCAE8F83-67FA-404A-B769-CAB4959C0FA7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20916D3-99FA-E971-607F-14E290E5885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8579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DEAB8E-8806-A459-E320-4CA2B455BF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04144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35E0701-D961-E590-72A4-CFE60A942FB6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87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35B410A-8F1F-C41B-C2EA-3ADD36BB7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3972" y="907302"/>
            <a:ext cx="4361688" cy="1386965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675BA77-EBBB-9336-6E26-E6A278DEC6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140" y="333756"/>
            <a:ext cx="6253369" cy="6190488"/>
          </a:xfrm>
          <a:custGeom>
            <a:avLst/>
            <a:gdLst>
              <a:gd name="connsiteX0" fmla="*/ 186643 w 6253369"/>
              <a:gd name="connsiteY0" fmla="*/ 0 h 6190488"/>
              <a:gd name="connsiteX1" fmla="*/ 6253369 w 6253369"/>
              <a:gd name="connsiteY1" fmla="*/ 0 h 6190488"/>
              <a:gd name="connsiteX2" fmla="*/ 6253369 w 6253369"/>
              <a:gd name="connsiteY2" fmla="*/ 6190488 h 6190488"/>
              <a:gd name="connsiteX3" fmla="*/ 186643 w 6253369"/>
              <a:gd name="connsiteY3" fmla="*/ 6190488 h 6190488"/>
              <a:gd name="connsiteX4" fmla="*/ 0 w 6253369"/>
              <a:gd name="connsiteY4" fmla="*/ 6003845 h 6190488"/>
              <a:gd name="connsiteX5" fmla="*/ 0 w 6253369"/>
              <a:gd name="connsiteY5" fmla="*/ 186643 h 6190488"/>
              <a:gd name="connsiteX6" fmla="*/ 186643 w 6253369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53369" h="6190488">
                <a:moveTo>
                  <a:pt x="186643" y="0"/>
                </a:moveTo>
                <a:lnTo>
                  <a:pt x="6253369" y="0"/>
                </a:lnTo>
                <a:lnTo>
                  <a:pt x="6253369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CFD057C1-E5F9-48C1-C100-98561B816AC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53972" y="2438545"/>
            <a:ext cx="4366917" cy="35121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3745" y="6529914"/>
            <a:ext cx="1622776" cy="328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49B3D67F-5079-4349-A370-6203DAA40BB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A9C6C39-F32F-7B92-4B04-DE603E8CAB22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19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536" y="907302"/>
            <a:ext cx="4361688" cy="1386965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9536" y="2438545"/>
            <a:ext cx="4366917" cy="35121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9A950D-4E95-617D-73A8-2088AA91A8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49422" y="333756"/>
            <a:ext cx="6086539" cy="6190488"/>
          </a:xfrm>
          <a:custGeom>
            <a:avLst/>
            <a:gdLst>
              <a:gd name="connsiteX0" fmla="*/ 0 w 6086539"/>
              <a:gd name="connsiteY0" fmla="*/ 0 h 6181344"/>
              <a:gd name="connsiteX1" fmla="*/ 5900171 w 6086539"/>
              <a:gd name="connsiteY1" fmla="*/ 0 h 6181344"/>
              <a:gd name="connsiteX2" fmla="*/ 6086539 w 6086539"/>
              <a:gd name="connsiteY2" fmla="*/ 186368 h 6181344"/>
              <a:gd name="connsiteX3" fmla="*/ 6086539 w 6086539"/>
              <a:gd name="connsiteY3" fmla="*/ 5994976 h 6181344"/>
              <a:gd name="connsiteX4" fmla="*/ 5900171 w 6086539"/>
              <a:gd name="connsiteY4" fmla="*/ 6181344 h 6181344"/>
              <a:gd name="connsiteX5" fmla="*/ 0 w 6086539"/>
              <a:gd name="connsiteY5" fmla="*/ 6181344 h 6181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86539" h="6181344">
                <a:moveTo>
                  <a:pt x="0" y="0"/>
                </a:moveTo>
                <a:lnTo>
                  <a:pt x="5900171" y="0"/>
                </a:lnTo>
                <a:cubicBezTo>
                  <a:pt x="6003099" y="0"/>
                  <a:pt x="6086539" y="83440"/>
                  <a:pt x="6086539" y="186368"/>
                </a:cubicBezTo>
                <a:lnTo>
                  <a:pt x="6086539" y="5994976"/>
                </a:lnTo>
                <a:cubicBezTo>
                  <a:pt x="6086539" y="6097904"/>
                  <a:pt x="6003099" y="6181344"/>
                  <a:pt x="5900171" y="6181344"/>
                </a:cubicBezTo>
                <a:lnTo>
                  <a:pt x="0" y="6181344"/>
                </a:ln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60" y="6529916"/>
            <a:ext cx="2031073" cy="328084"/>
          </a:xfrm>
          <a:prstGeom prst="rect">
            <a:avLst/>
          </a:prstGeom>
        </p:spPr>
        <p:txBody>
          <a:bodyPr/>
          <a:lstStyle/>
          <a:p>
            <a:fld id="{D5E635FD-01E5-4F9B-B7E3-4E8E4D553502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8233" y="6529916"/>
            <a:ext cx="2805405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3874" y="6529916"/>
            <a:ext cx="429207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C6B2973-B39B-795B-C998-BD99945AC583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23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9D06E528-2C9F-FF0A-C704-D5311E88B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554" y="905256"/>
            <a:ext cx="4572000" cy="9326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AE6960-1685-F3C4-C297-F7D9C123BD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956" y="338328"/>
            <a:ext cx="6129344" cy="6181344"/>
          </a:xfrm>
          <a:custGeom>
            <a:avLst/>
            <a:gdLst>
              <a:gd name="connsiteX0" fmla="*/ 186368 w 6129344"/>
              <a:gd name="connsiteY0" fmla="*/ 0 h 6181344"/>
              <a:gd name="connsiteX1" fmla="*/ 6129344 w 6129344"/>
              <a:gd name="connsiteY1" fmla="*/ 0 h 6181344"/>
              <a:gd name="connsiteX2" fmla="*/ 6129344 w 6129344"/>
              <a:gd name="connsiteY2" fmla="*/ 6181344 h 6181344"/>
              <a:gd name="connsiteX3" fmla="*/ 186368 w 6129344"/>
              <a:gd name="connsiteY3" fmla="*/ 6181344 h 6181344"/>
              <a:gd name="connsiteX4" fmla="*/ 0 w 6129344"/>
              <a:gd name="connsiteY4" fmla="*/ 5994976 h 6181344"/>
              <a:gd name="connsiteX5" fmla="*/ 0 w 6129344"/>
              <a:gd name="connsiteY5" fmla="*/ 186368 h 6181344"/>
              <a:gd name="connsiteX6" fmla="*/ 186368 w 6129344"/>
              <a:gd name="connsiteY6" fmla="*/ 0 h 6181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29344" h="6181344">
                <a:moveTo>
                  <a:pt x="186368" y="0"/>
                </a:moveTo>
                <a:lnTo>
                  <a:pt x="6129344" y="0"/>
                </a:lnTo>
                <a:lnTo>
                  <a:pt x="6129344" y="6181344"/>
                </a:lnTo>
                <a:lnTo>
                  <a:pt x="186368" y="6181344"/>
                </a:lnTo>
                <a:cubicBezTo>
                  <a:pt x="83440" y="6181344"/>
                  <a:pt x="0" y="6097904"/>
                  <a:pt x="0" y="5994976"/>
                </a:cubicBezTo>
                <a:lnTo>
                  <a:pt x="0" y="186368"/>
                </a:lnTo>
                <a:cubicBezTo>
                  <a:pt x="0" y="83440"/>
                  <a:pt x="83440" y="0"/>
                  <a:pt x="186368" y="0"/>
                </a:cubicBez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F131C32E-547E-EA2F-5C03-0FE1064595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882554" y="1982048"/>
            <a:ext cx="4572000" cy="3968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04491" y="6529916"/>
            <a:ext cx="1772029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9DA120D7-D319-4C08-8AC1-3F29C25825B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BBCC467-E248-3764-B263-C14CD99457D8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32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536" y="905256"/>
            <a:ext cx="4572000" cy="9326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9536" y="1982048"/>
            <a:ext cx="4572000" cy="3968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E3331A2-CF3B-E998-CF70-4A75C30A92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17720" y="333756"/>
            <a:ext cx="5916140" cy="6190488"/>
          </a:xfrm>
          <a:custGeom>
            <a:avLst/>
            <a:gdLst>
              <a:gd name="connsiteX0" fmla="*/ 0 w 5916140"/>
              <a:gd name="connsiteY0" fmla="*/ 0 h 6190488"/>
              <a:gd name="connsiteX1" fmla="*/ 5729497 w 5916140"/>
              <a:gd name="connsiteY1" fmla="*/ 0 h 6190488"/>
              <a:gd name="connsiteX2" fmla="*/ 5916140 w 5916140"/>
              <a:gd name="connsiteY2" fmla="*/ 186643 h 6190488"/>
              <a:gd name="connsiteX3" fmla="*/ 5916140 w 5916140"/>
              <a:gd name="connsiteY3" fmla="*/ 6003845 h 6190488"/>
              <a:gd name="connsiteX4" fmla="*/ 5729497 w 5916140"/>
              <a:gd name="connsiteY4" fmla="*/ 6190488 h 6190488"/>
              <a:gd name="connsiteX5" fmla="*/ 0 w 5916140"/>
              <a:gd name="connsiteY5" fmla="*/ 6190488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16140" h="6190488">
                <a:moveTo>
                  <a:pt x="0" y="0"/>
                </a:moveTo>
                <a:lnTo>
                  <a:pt x="5729497" y="0"/>
                </a:lnTo>
                <a:cubicBezTo>
                  <a:pt x="5832577" y="0"/>
                  <a:pt x="5916140" y="83563"/>
                  <a:pt x="5916140" y="186643"/>
                </a:cubicBezTo>
                <a:lnTo>
                  <a:pt x="5916140" y="6003845"/>
                </a:lnTo>
                <a:cubicBezTo>
                  <a:pt x="5916140" y="6106925"/>
                  <a:pt x="5832577" y="6190488"/>
                  <a:pt x="5729497" y="6190488"/>
                </a:cubicBezTo>
                <a:lnTo>
                  <a:pt x="0" y="6190488"/>
                </a:ln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3" y="6529916"/>
            <a:ext cx="2031073" cy="328084"/>
          </a:xfrm>
          <a:prstGeom prst="rect">
            <a:avLst/>
          </a:prstGeom>
        </p:spPr>
        <p:txBody>
          <a:bodyPr/>
          <a:lstStyle/>
          <a:p>
            <a:fld id="{EBEC7127-1401-4DC9-A2BE-769D7BC81B47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8233" y="6529916"/>
            <a:ext cx="2805405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3874" y="6529916"/>
            <a:ext cx="429207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41A81A3-09AD-4886-CA58-1C5308FB34ED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942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3044" y="907299"/>
            <a:ext cx="3222923" cy="1203162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6FC952-7E45-FC54-E540-F375172C0E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140" y="333756"/>
            <a:ext cx="7226004" cy="6190488"/>
          </a:xfrm>
          <a:custGeom>
            <a:avLst/>
            <a:gdLst>
              <a:gd name="connsiteX0" fmla="*/ 186643 w 7226004"/>
              <a:gd name="connsiteY0" fmla="*/ 0 h 6190488"/>
              <a:gd name="connsiteX1" fmla="*/ 7226004 w 7226004"/>
              <a:gd name="connsiteY1" fmla="*/ 0 h 6190488"/>
              <a:gd name="connsiteX2" fmla="*/ 7226004 w 7226004"/>
              <a:gd name="connsiteY2" fmla="*/ 6190488 h 6190488"/>
              <a:gd name="connsiteX3" fmla="*/ 186643 w 7226004"/>
              <a:gd name="connsiteY3" fmla="*/ 6190488 h 6190488"/>
              <a:gd name="connsiteX4" fmla="*/ 0 w 7226004"/>
              <a:gd name="connsiteY4" fmla="*/ 6003845 h 6190488"/>
              <a:gd name="connsiteX5" fmla="*/ 0 w 7226004"/>
              <a:gd name="connsiteY5" fmla="*/ 186643 h 6190488"/>
              <a:gd name="connsiteX6" fmla="*/ 186643 w 7226004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26004" h="6190488">
                <a:moveTo>
                  <a:pt x="186643" y="0"/>
                </a:moveTo>
                <a:lnTo>
                  <a:pt x="7226004" y="0"/>
                </a:lnTo>
                <a:lnTo>
                  <a:pt x="7226004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03044" y="2240265"/>
            <a:ext cx="3222923" cy="371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05F20-8340-4F06-2EA5-4D05FFED458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103044" y="6529915"/>
            <a:ext cx="922372" cy="328084"/>
          </a:xfrm>
          <a:prstGeom prst="rect">
            <a:avLst/>
          </a:prstGeom>
        </p:spPr>
        <p:txBody>
          <a:bodyPr/>
          <a:lstStyle/>
          <a:p>
            <a:fld id="{16B7840A-2968-4A25-82F8-DF7BABF97BC1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09198F5-FF38-389C-E060-120AC630180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9025417" y="6529915"/>
            <a:ext cx="2390244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963CA08-6B63-DC1E-8CB3-C323C904012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B9005A-8E92-C720-BABE-52545C043BA6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72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536" y="907299"/>
            <a:ext cx="3351329" cy="120316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59536" y="2244789"/>
            <a:ext cx="3351329" cy="3705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031C5B-201F-65FC-977A-E04E980A8D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61780" y="333756"/>
            <a:ext cx="7072080" cy="6190488"/>
          </a:xfrm>
          <a:custGeom>
            <a:avLst/>
            <a:gdLst>
              <a:gd name="connsiteX0" fmla="*/ 0 w 7072080"/>
              <a:gd name="connsiteY0" fmla="*/ 0 h 6190488"/>
              <a:gd name="connsiteX1" fmla="*/ 6885437 w 7072080"/>
              <a:gd name="connsiteY1" fmla="*/ 0 h 6190488"/>
              <a:gd name="connsiteX2" fmla="*/ 7072080 w 7072080"/>
              <a:gd name="connsiteY2" fmla="*/ 186643 h 6190488"/>
              <a:gd name="connsiteX3" fmla="*/ 7072080 w 7072080"/>
              <a:gd name="connsiteY3" fmla="*/ 6003845 h 6190488"/>
              <a:gd name="connsiteX4" fmla="*/ 6885437 w 7072080"/>
              <a:gd name="connsiteY4" fmla="*/ 6190488 h 6190488"/>
              <a:gd name="connsiteX5" fmla="*/ 0 w 7072080"/>
              <a:gd name="connsiteY5" fmla="*/ 6190488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72080" h="6190488">
                <a:moveTo>
                  <a:pt x="0" y="0"/>
                </a:moveTo>
                <a:lnTo>
                  <a:pt x="6885437" y="0"/>
                </a:lnTo>
                <a:cubicBezTo>
                  <a:pt x="6988517" y="0"/>
                  <a:pt x="7072080" y="83563"/>
                  <a:pt x="7072080" y="186643"/>
                </a:cubicBezTo>
                <a:lnTo>
                  <a:pt x="7072080" y="6003845"/>
                </a:lnTo>
                <a:cubicBezTo>
                  <a:pt x="7072080" y="6106925"/>
                  <a:pt x="6988517" y="6190488"/>
                  <a:pt x="6885437" y="6190488"/>
                </a:cubicBezTo>
                <a:lnTo>
                  <a:pt x="0" y="6190488"/>
                </a:ln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3" y="6529916"/>
            <a:ext cx="1067625" cy="328084"/>
          </a:xfrm>
          <a:prstGeom prst="rect">
            <a:avLst/>
          </a:prstGeom>
        </p:spPr>
        <p:txBody>
          <a:bodyPr/>
          <a:lstStyle/>
          <a:p>
            <a:fld id="{E2ABEC49-741E-472F-866C-AE933A56DB01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04785" y="6529916"/>
            <a:ext cx="2805405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960426" y="6529916"/>
            <a:ext cx="429207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5A9B769-FEAE-2962-E26F-2A44DC7B32AC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2389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0265" y="907300"/>
            <a:ext cx="3025702" cy="2114466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8BC462-E794-03C0-9112-F7F3BCEED1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140" y="333756"/>
            <a:ext cx="7423225" cy="6190488"/>
          </a:xfrm>
          <a:custGeom>
            <a:avLst/>
            <a:gdLst>
              <a:gd name="connsiteX0" fmla="*/ 186643 w 7423225"/>
              <a:gd name="connsiteY0" fmla="*/ 0 h 6190488"/>
              <a:gd name="connsiteX1" fmla="*/ 7423225 w 7423225"/>
              <a:gd name="connsiteY1" fmla="*/ 0 h 6190488"/>
              <a:gd name="connsiteX2" fmla="*/ 7423225 w 7423225"/>
              <a:gd name="connsiteY2" fmla="*/ 6190488 h 6190488"/>
              <a:gd name="connsiteX3" fmla="*/ 186643 w 7423225"/>
              <a:gd name="connsiteY3" fmla="*/ 6190488 h 6190488"/>
              <a:gd name="connsiteX4" fmla="*/ 0 w 7423225"/>
              <a:gd name="connsiteY4" fmla="*/ 6003845 h 6190488"/>
              <a:gd name="connsiteX5" fmla="*/ 0 w 7423225"/>
              <a:gd name="connsiteY5" fmla="*/ 186643 h 6190488"/>
              <a:gd name="connsiteX6" fmla="*/ 186643 w 7423225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23225" h="6190488">
                <a:moveTo>
                  <a:pt x="186643" y="0"/>
                </a:moveTo>
                <a:lnTo>
                  <a:pt x="7423225" y="0"/>
                </a:lnTo>
                <a:lnTo>
                  <a:pt x="7423225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0D00CE-C191-6DE5-9D82-7EFB59BC37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00265" y="3156095"/>
            <a:ext cx="3025702" cy="279459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100"/>
            </a:lvl4pPr>
            <a:lvl5pPr marL="914400" indent="0">
              <a:buNone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43102" y="6529915"/>
            <a:ext cx="1003659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CB6BE5AC-BF33-4FE2-ADBE-F1A4AA52AA84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346761" y="6529915"/>
            <a:ext cx="2068899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3CB8547-3131-E62F-78BD-1E2AB8979C91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4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03850" y="907302"/>
            <a:ext cx="4222117" cy="3697488"/>
          </a:xfrm>
        </p:spPr>
        <p:txBody>
          <a:bodyPr anchor="b">
            <a:normAutofit/>
          </a:bodyPr>
          <a:lstStyle>
            <a:lvl1pPr algn="l"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03850" y="4731335"/>
            <a:ext cx="4222117" cy="1219362"/>
          </a:xfrm>
        </p:spPr>
        <p:txBody>
          <a:bodyPr anchor="t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E190545-F7D8-0D1C-1BCC-C670CFFE0C6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8140" y="333756"/>
            <a:ext cx="6226810" cy="6190488"/>
          </a:xfrm>
          <a:custGeom>
            <a:avLst/>
            <a:gdLst>
              <a:gd name="connsiteX0" fmla="*/ 186643 w 6226810"/>
              <a:gd name="connsiteY0" fmla="*/ 0 h 6190488"/>
              <a:gd name="connsiteX1" fmla="*/ 6226810 w 6226810"/>
              <a:gd name="connsiteY1" fmla="*/ 0 h 6190488"/>
              <a:gd name="connsiteX2" fmla="*/ 6226810 w 6226810"/>
              <a:gd name="connsiteY2" fmla="*/ 6190488 h 6190488"/>
              <a:gd name="connsiteX3" fmla="*/ 186643 w 6226810"/>
              <a:gd name="connsiteY3" fmla="*/ 6190488 h 6190488"/>
              <a:gd name="connsiteX4" fmla="*/ 0 w 6226810"/>
              <a:gd name="connsiteY4" fmla="*/ 6003845 h 6190488"/>
              <a:gd name="connsiteX5" fmla="*/ 0 w 6226810"/>
              <a:gd name="connsiteY5" fmla="*/ 186643 h 6190488"/>
              <a:gd name="connsiteX6" fmla="*/ 186643 w 6226810"/>
              <a:gd name="connsiteY6" fmla="*/ 0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6810" h="6190488">
                <a:moveTo>
                  <a:pt x="186643" y="0"/>
                </a:moveTo>
                <a:lnTo>
                  <a:pt x="6226810" y="0"/>
                </a:lnTo>
                <a:lnTo>
                  <a:pt x="6226810" y="6190488"/>
                </a:lnTo>
                <a:lnTo>
                  <a:pt x="186643" y="6190488"/>
                </a:lnTo>
                <a:cubicBezTo>
                  <a:pt x="83563" y="6190488"/>
                  <a:pt x="0" y="6106925"/>
                  <a:pt x="0" y="6003845"/>
                </a:cubicBezTo>
                <a:lnTo>
                  <a:pt x="0" y="186643"/>
                </a:lnTo>
                <a:cubicBezTo>
                  <a:pt x="0" y="83563"/>
                  <a:pt x="83563" y="0"/>
                  <a:pt x="186643" y="0"/>
                </a:cubicBezTo>
                <a:close/>
              </a:path>
            </a:pathLst>
          </a:custGeo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68895" y="6529916"/>
            <a:ext cx="1707625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254E9985-91B3-42C8-B8D8-B565E04A5E57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5DF5215-34B8-BE6B-A816-58B2F37B1D55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716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5012268"/>
            <a:ext cx="3739896" cy="139033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4635132"/>
          </a:xfr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349240" y="5012267"/>
            <a:ext cx="6400800" cy="139033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228600" indent="0">
              <a:buFont typeface="Arial" panose="020B0604020202020204" pitchFamily="34" charset="0"/>
              <a:buNone/>
              <a:defRPr sz="1400"/>
            </a:lvl2pPr>
            <a:lvl3pPr marL="457200" indent="0">
              <a:buFont typeface="Arial" panose="020B0604020202020204" pitchFamily="34" charset="0"/>
              <a:buNone/>
              <a:defRPr sz="1200"/>
            </a:lvl3pPr>
            <a:lvl4pPr marL="685800" indent="0">
              <a:buFont typeface="Arial" panose="020B0604020202020204" pitchFamily="34" charset="0"/>
              <a:buNone/>
              <a:defRPr sz="1100"/>
            </a:lvl4pPr>
            <a:lvl5pPr marL="914400" indent="0">
              <a:buFont typeface="Arial" panose="020B0604020202020204" pitchFamily="34" charset="0"/>
              <a:buNone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851A88DF-44ED-436B-99D1-0B8CC5A92D9A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4656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4162318"/>
            <a:ext cx="2953618" cy="1892808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3778270"/>
          </a:xfr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77640" y="4162318"/>
            <a:ext cx="7772400" cy="2240280"/>
          </a:xfrm>
        </p:spPr>
        <p:txBody>
          <a:bodyPr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514350" indent="-285750">
              <a:buFont typeface="Arial" panose="020B0604020202020204" pitchFamily="34" charset="0"/>
              <a:buChar char="•"/>
              <a:defRPr sz="1600"/>
            </a:lvl2pPr>
            <a:lvl3pPr marL="742950" indent="-285750">
              <a:buFont typeface="Arial" panose="020B0604020202020204" pitchFamily="34" charset="0"/>
              <a:buChar char="•"/>
              <a:defRPr sz="1400"/>
            </a:lvl3pPr>
            <a:lvl4pPr marL="857250" indent="-171450">
              <a:buFont typeface="Arial" panose="020B0604020202020204" pitchFamily="34" charset="0"/>
              <a:buChar char="•"/>
              <a:defRPr sz="1200"/>
            </a:lvl4pPr>
            <a:lvl5pPr marL="1085850" indent="-171450"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BEC9FA1C-AA60-4CCE-B788-3849E413B634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97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561425"/>
            <a:ext cx="2953618" cy="1892808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60" y="59778"/>
            <a:ext cx="3494314" cy="365125"/>
          </a:xfrm>
          <a:prstGeom prst="rect">
            <a:avLst/>
          </a:prstGeom>
        </p:spPr>
        <p:txBody>
          <a:bodyPr/>
          <a:lstStyle/>
          <a:p>
            <a:fld id="{401AF4C7-240F-4AB8-A2FA-D99DF3F7CE1C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76521" y="59778"/>
            <a:ext cx="280540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2162" y="59778"/>
            <a:ext cx="429207" cy="365125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77640" y="561425"/>
            <a:ext cx="7772400" cy="2240280"/>
          </a:xfrm>
        </p:spPr>
        <p:txBody>
          <a:bodyPr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514350" indent="-285750">
              <a:buFont typeface="Arial" panose="020B0604020202020204" pitchFamily="34" charset="0"/>
              <a:buChar char="•"/>
              <a:defRPr sz="1600"/>
            </a:lvl2pPr>
            <a:lvl3pPr marL="742950" indent="-285750">
              <a:buFont typeface="Arial" panose="020B0604020202020204" pitchFamily="34" charset="0"/>
              <a:buChar char="•"/>
              <a:defRPr sz="1400"/>
            </a:lvl3pPr>
            <a:lvl4pPr marL="857250" indent="-171450">
              <a:buFont typeface="Arial" panose="020B0604020202020204" pitchFamily="34" charset="0"/>
              <a:buChar char="•"/>
              <a:defRPr sz="1200"/>
            </a:lvl4pPr>
            <a:lvl5pPr marL="1085850" indent="-171450"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079730"/>
            <a:ext cx="12192000" cy="3778270"/>
          </a:xfrm>
          <a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6648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707AF85-94F0-A688-031E-5C9B12E7D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646" y="1810322"/>
            <a:ext cx="4547183" cy="44441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6" y="603504"/>
            <a:ext cx="10972802" cy="970463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FEB7308-4C28-B462-9DD9-8D821D48BB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8331" y="2044501"/>
            <a:ext cx="3975817" cy="3975817"/>
          </a:xfrm>
          <a:custGeom>
            <a:avLst/>
            <a:gdLst>
              <a:gd name="connsiteX0" fmla="*/ 1987909 w 3975817"/>
              <a:gd name="connsiteY0" fmla="*/ 0 h 3975817"/>
              <a:gd name="connsiteX1" fmla="*/ 3975817 w 3975817"/>
              <a:gd name="connsiteY1" fmla="*/ 1987909 h 3975817"/>
              <a:gd name="connsiteX2" fmla="*/ 1987909 w 3975817"/>
              <a:gd name="connsiteY2" fmla="*/ 3975817 h 3975817"/>
              <a:gd name="connsiteX3" fmla="*/ 0 w 3975817"/>
              <a:gd name="connsiteY3" fmla="*/ 1987909 h 3975817"/>
              <a:gd name="connsiteX4" fmla="*/ 1987909 w 3975817"/>
              <a:gd name="connsiteY4" fmla="*/ 0 h 3975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5817" h="3975817">
                <a:moveTo>
                  <a:pt x="1987909" y="0"/>
                </a:moveTo>
                <a:cubicBezTo>
                  <a:pt x="3085800" y="0"/>
                  <a:pt x="3975817" y="890017"/>
                  <a:pt x="3975817" y="1987909"/>
                </a:cubicBezTo>
                <a:cubicBezTo>
                  <a:pt x="3975817" y="3085800"/>
                  <a:pt x="3085800" y="3975817"/>
                  <a:pt x="1987909" y="3975817"/>
                </a:cubicBezTo>
                <a:cubicBezTo>
                  <a:pt x="890017" y="3975817"/>
                  <a:pt x="0" y="3085800"/>
                  <a:pt x="0" y="1987909"/>
                </a:cubicBezTo>
                <a:cubicBezTo>
                  <a:pt x="0" y="890017"/>
                  <a:pt x="890017" y="0"/>
                  <a:pt x="1987909" y="0"/>
                </a:cubicBezTo>
                <a:close/>
              </a:path>
            </a:pathLst>
          </a:custGeo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897688-419F-6EB2-5CC1-DC14924E5F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0" y="1828800"/>
            <a:ext cx="5483355" cy="4428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387AD299-DE61-4CBB-BC93-03EDAFFAD60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1201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5BFD4E-5044-9769-5E8F-5BEC1C2A2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648" y="2271376"/>
            <a:ext cx="4155294" cy="4061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39"/>
            <a:ext cx="4672584" cy="145389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4DA44E7-3265-78D1-59E3-AEFDF6112DD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73710" y="2485372"/>
            <a:ext cx="3633170" cy="3633170"/>
          </a:xfrm>
          <a:custGeom>
            <a:avLst/>
            <a:gdLst>
              <a:gd name="connsiteX0" fmla="*/ 1816585 w 3633170"/>
              <a:gd name="connsiteY0" fmla="*/ 0 h 3633170"/>
              <a:gd name="connsiteX1" fmla="*/ 3633170 w 3633170"/>
              <a:gd name="connsiteY1" fmla="*/ 1816585 h 3633170"/>
              <a:gd name="connsiteX2" fmla="*/ 1816585 w 3633170"/>
              <a:gd name="connsiteY2" fmla="*/ 3633170 h 3633170"/>
              <a:gd name="connsiteX3" fmla="*/ 0 w 3633170"/>
              <a:gd name="connsiteY3" fmla="*/ 1816585 h 3633170"/>
              <a:gd name="connsiteX4" fmla="*/ 1816585 w 3633170"/>
              <a:gd name="connsiteY4" fmla="*/ 0 h 363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3170" h="3633170">
                <a:moveTo>
                  <a:pt x="1816585" y="0"/>
                </a:moveTo>
                <a:cubicBezTo>
                  <a:pt x="2819857" y="0"/>
                  <a:pt x="3633170" y="813313"/>
                  <a:pt x="3633170" y="1816585"/>
                </a:cubicBezTo>
                <a:cubicBezTo>
                  <a:pt x="3633170" y="2819857"/>
                  <a:pt x="2819857" y="3633170"/>
                  <a:pt x="1816585" y="3633170"/>
                </a:cubicBezTo>
                <a:cubicBezTo>
                  <a:pt x="813313" y="3633170"/>
                  <a:pt x="0" y="2819857"/>
                  <a:pt x="0" y="1816585"/>
                </a:cubicBezTo>
                <a:cubicBezTo>
                  <a:pt x="0" y="813313"/>
                  <a:pt x="813313" y="0"/>
                  <a:pt x="1816585" y="0"/>
                </a:cubicBezTo>
                <a:close/>
              </a:path>
            </a:pathLst>
          </a:custGeo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BAC3300-BF12-B200-9F06-8D5AC45CB7E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0" y="549275"/>
            <a:ext cx="5585925" cy="5783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FB9632C8-AF7D-4924-8414-5F0F98946906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291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B50B4B-78CB-E542-02D9-864CE61BF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715" y="2311121"/>
            <a:ext cx="4085820" cy="39932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8" y="550217"/>
            <a:ext cx="3657603" cy="145389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A5E0D2B-AF9D-6520-DEF7-6EF60AC466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4412" y="2521539"/>
            <a:ext cx="3572426" cy="3572426"/>
          </a:xfrm>
          <a:custGeom>
            <a:avLst/>
            <a:gdLst>
              <a:gd name="connsiteX0" fmla="*/ 1786213 w 3572426"/>
              <a:gd name="connsiteY0" fmla="*/ 0 h 3572426"/>
              <a:gd name="connsiteX1" fmla="*/ 3572426 w 3572426"/>
              <a:gd name="connsiteY1" fmla="*/ 1786213 h 3572426"/>
              <a:gd name="connsiteX2" fmla="*/ 1786213 w 3572426"/>
              <a:gd name="connsiteY2" fmla="*/ 3572426 h 3572426"/>
              <a:gd name="connsiteX3" fmla="*/ 0 w 3572426"/>
              <a:gd name="connsiteY3" fmla="*/ 1786213 h 3572426"/>
              <a:gd name="connsiteX4" fmla="*/ 1786213 w 3572426"/>
              <a:gd name="connsiteY4" fmla="*/ 0 h 357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2426" h="3572426">
                <a:moveTo>
                  <a:pt x="1786213" y="0"/>
                </a:moveTo>
                <a:cubicBezTo>
                  <a:pt x="2772711" y="0"/>
                  <a:pt x="3572426" y="799715"/>
                  <a:pt x="3572426" y="1786213"/>
                </a:cubicBezTo>
                <a:cubicBezTo>
                  <a:pt x="3572426" y="2772711"/>
                  <a:pt x="2772711" y="3572426"/>
                  <a:pt x="1786213" y="3572426"/>
                </a:cubicBezTo>
                <a:cubicBezTo>
                  <a:pt x="799715" y="3572426"/>
                  <a:pt x="0" y="2772711"/>
                  <a:pt x="0" y="1786213"/>
                </a:cubicBezTo>
                <a:cubicBezTo>
                  <a:pt x="0" y="799715"/>
                  <a:pt x="799715" y="0"/>
                  <a:pt x="1786213" y="0"/>
                </a:cubicBezTo>
                <a:close/>
              </a:path>
            </a:pathLst>
          </a:custGeo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F7B03F-5EDA-605B-1A2E-F48896E489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16500" y="549275"/>
            <a:ext cx="6561138" cy="5759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CB60CA09-D196-4E75-A4BA-F561F149C1FC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141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25626D2-80B1-31C0-8C4C-03AEBF6B4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35066" y="2105276"/>
            <a:ext cx="4085820" cy="399326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FB8AD6A1-C215-DFF8-ECFA-D092D628B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907303"/>
            <a:ext cx="10966706" cy="113225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2F6745D6-F853-FF75-28EF-2DD864956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7" y="2311121"/>
            <a:ext cx="6158266" cy="399326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66C839-A25F-2CB3-40B9-811BB4C751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91763" y="2315694"/>
            <a:ext cx="3572426" cy="3572426"/>
          </a:xfrm>
          <a:custGeom>
            <a:avLst/>
            <a:gdLst>
              <a:gd name="connsiteX0" fmla="*/ 1786213 w 3572426"/>
              <a:gd name="connsiteY0" fmla="*/ 0 h 3572426"/>
              <a:gd name="connsiteX1" fmla="*/ 3572426 w 3572426"/>
              <a:gd name="connsiteY1" fmla="*/ 1786213 h 3572426"/>
              <a:gd name="connsiteX2" fmla="*/ 1786213 w 3572426"/>
              <a:gd name="connsiteY2" fmla="*/ 3572426 h 3572426"/>
              <a:gd name="connsiteX3" fmla="*/ 0 w 3572426"/>
              <a:gd name="connsiteY3" fmla="*/ 1786213 h 3572426"/>
              <a:gd name="connsiteX4" fmla="*/ 1786213 w 3572426"/>
              <a:gd name="connsiteY4" fmla="*/ 0 h 357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2426" h="3572426">
                <a:moveTo>
                  <a:pt x="1786213" y="0"/>
                </a:moveTo>
                <a:cubicBezTo>
                  <a:pt x="2772711" y="0"/>
                  <a:pt x="3572426" y="799715"/>
                  <a:pt x="3572426" y="1786213"/>
                </a:cubicBezTo>
                <a:cubicBezTo>
                  <a:pt x="3572426" y="2772711"/>
                  <a:pt x="2772711" y="3572426"/>
                  <a:pt x="1786213" y="3572426"/>
                </a:cubicBezTo>
                <a:cubicBezTo>
                  <a:pt x="799715" y="3572426"/>
                  <a:pt x="0" y="2772711"/>
                  <a:pt x="0" y="1786213"/>
                </a:cubicBezTo>
                <a:cubicBezTo>
                  <a:pt x="0" y="799715"/>
                  <a:pt x="799715" y="0"/>
                  <a:pt x="1786213" y="0"/>
                </a:cubicBezTo>
                <a:close/>
              </a:path>
            </a:pathLst>
          </a:custGeo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E44CA941-2112-4108-B577-DDB22688A338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1375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C0B019-1F65-5FF3-EACC-1DBD4333A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00064" y="557784"/>
            <a:ext cx="5914085" cy="578011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763DD55-592C-903A-3F9C-A96924CFE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907302"/>
            <a:ext cx="4361688" cy="1649694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C4A61-EF2A-C5A5-B150-4448600B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8" y="2826137"/>
            <a:ext cx="4361688" cy="3434638"/>
          </a:xfrm>
        </p:spPr>
        <p:txBody>
          <a:bodyPr anchor="b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51C0813-C057-2B90-9C5A-3AE995C8973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71625" y="862357"/>
            <a:ext cx="5170964" cy="5170964"/>
          </a:xfrm>
          <a:custGeom>
            <a:avLst/>
            <a:gdLst>
              <a:gd name="connsiteX0" fmla="*/ 2585482 w 5170964"/>
              <a:gd name="connsiteY0" fmla="*/ 0 h 5170964"/>
              <a:gd name="connsiteX1" fmla="*/ 5170964 w 5170964"/>
              <a:gd name="connsiteY1" fmla="*/ 2585482 h 5170964"/>
              <a:gd name="connsiteX2" fmla="*/ 2585482 w 5170964"/>
              <a:gd name="connsiteY2" fmla="*/ 5170964 h 5170964"/>
              <a:gd name="connsiteX3" fmla="*/ 0 w 5170964"/>
              <a:gd name="connsiteY3" fmla="*/ 2585482 h 5170964"/>
              <a:gd name="connsiteX4" fmla="*/ 2585482 w 5170964"/>
              <a:gd name="connsiteY4" fmla="*/ 0 h 517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0964" h="5170964">
                <a:moveTo>
                  <a:pt x="2585482" y="0"/>
                </a:moveTo>
                <a:cubicBezTo>
                  <a:pt x="4013405" y="0"/>
                  <a:pt x="5170964" y="1157560"/>
                  <a:pt x="5170964" y="2585482"/>
                </a:cubicBezTo>
                <a:cubicBezTo>
                  <a:pt x="5170964" y="4013405"/>
                  <a:pt x="4013405" y="5170964"/>
                  <a:pt x="2585482" y="5170964"/>
                </a:cubicBezTo>
                <a:cubicBezTo>
                  <a:pt x="1157560" y="5170964"/>
                  <a:pt x="0" y="4013405"/>
                  <a:pt x="0" y="2585482"/>
                </a:cubicBezTo>
                <a:cubicBezTo>
                  <a:pt x="0" y="1157560"/>
                  <a:pt x="1157560" y="0"/>
                  <a:pt x="2585482" y="0"/>
                </a:cubicBezTo>
                <a:close/>
              </a:path>
            </a:pathLst>
          </a:custGeo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B235E-39C7-4C78-20EF-DB48ECD9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7D3302DA-6AFE-4F11-B5FB-C17B82EA8578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C75DA-9A78-9AB9-7171-95A08CC5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E1A03-DCCB-53C7-DBFE-2AD55C905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12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967907A-96CA-89D9-9FD8-C85BFFEA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316" y="4421770"/>
            <a:ext cx="10499656" cy="1528927"/>
          </a:xfrm>
        </p:spPr>
        <p:txBody>
          <a:bodyPr>
            <a:normAutofit/>
          </a:bodyPr>
          <a:lstStyle>
            <a:lvl1pPr algn="l">
              <a:lnSpc>
                <a:spcPct val="110000"/>
              </a:lnSpc>
              <a:defRPr sz="20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824A94E6-CFC2-45CB-1F4E-C00A6DA2F70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66336" y="1330310"/>
            <a:ext cx="10499656" cy="3273331"/>
          </a:xfrm>
        </p:spPr>
        <p:txBody>
          <a:bodyPr anchor="b">
            <a:normAutofit/>
          </a:bodyPr>
          <a:lstStyle>
            <a:lvl1pPr marL="0" indent="0" algn="l">
              <a:lnSpc>
                <a:spcPct val="90000"/>
              </a:lnSpc>
              <a:buNone/>
              <a:defRPr sz="210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91E5F-EDEF-7D02-30E6-B960B5E4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C3619648-D57F-48C1-8026-D656192BFCE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4E47C-0C77-0005-1755-14F7739D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528A9-0729-B0FB-328C-3C96994A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1F52FC-EB68-58F2-85B1-6235B55362A9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877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 Lar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306E-B77F-CE22-FA8C-F08F17B5E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40" y="4809744"/>
            <a:ext cx="7525512" cy="1545336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defRPr sz="28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18DF0B-1F85-2BB3-D241-A3A14BF7290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22960" y="804120"/>
            <a:ext cx="10543032" cy="4206240"/>
          </a:xfrm>
        </p:spPr>
        <p:txBody>
          <a:bodyPr anchor="b">
            <a:normAutofit/>
          </a:bodyPr>
          <a:lstStyle>
            <a:lvl1pPr marL="0" indent="0" algn="ctr">
              <a:lnSpc>
                <a:spcPct val="90000"/>
              </a:lnSpc>
              <a:buNone/>
              <a:defRPr sz="23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91E5F-EDEF-7D02-30E6-B960B5E4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D7688EBA-E81D-4EC6-8C2B-03A401A980DE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4E47C-0C77-0005-1755-14F7739D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528A9-0729-B0FB-328C-3C96994A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CAAB8A-DD1F-F240-8651-22FAC159B426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68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9537" y="905256"/>
            <a:ext cx="4206240" cy="3739896"/>
          </a:xfrm>
        </p:spPr>
        <p:txBody>
          <a:bodyPr anchor="t">
            <a:normAutofit/>
          </a:bodyPr>
          <a:lstStyle>
            <a:lvl1pPr algn="l"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536" y="4873752"/>
            <a:ext cx="4206240" cy="138074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7B7186-FB14-CA62-FE96-5476125CC1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6128" y="333756"/>
            <a:ext cx="6237732" cy="6190488"/>
          </a:xfrm>
          <a:custGeom>
            <a:avLst/>
            <a:gdLst>
              <a:gd name="connsiteX0" fmla="*/ 0 w 6237732"/>
              <a:gd name="connsiteY0" fmla="*/ 0 h 6190488"/>
              <a:gd name="connsiteX1" fmla="*/ 6051089 w 6237732"/>
              <a:gd name="connsiteY1" fmla="*/ 0 h 6190488"/>
              <a:gd name="connsiteX2" fmla="*/ 6237732 w 6237732"/>
              <a:gd name="connsiteY2" fmla="*/ 186643 h 6190488"/>
              <a:gd name="connsiteX3" fmla="*/ 6237732 w 6237732"/>
              <a:gd name="connsiteY3" fmla="*/ 6003845 h 6190488"/>
              <a:gd name="connsiteX4" fmla="*/ 6051089 w 6237732"/>
              <a:gd name="connsiteY4" fmla="*/ 6190488 h 6190488"/>
              <a:gd name="connsiteX5" fmla="*/ 0 w 6237732"/>
              <a:gd name="connsiteY5" fmla="*/ 6190488 h 61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7732" h="6190488">
                <a:moveTo>
                  <a:pt x="0" y="0"/>
                </a:moveTo>
                <a:lnTo>
                  <a:pt x="6051089" y="0"/>
                </a:lnTo>
                <a:cubicBezTo>
                  <a:pt x="6154169" y="0"/>
                  <a:pt x="6237732" y="83563"/>
                  <a:pt x="6237732" y="186643"/>
                </a:cubicBezTo>
                <a:lnTo>
                  <a:pt x="6237732" y="6003845"/>
                </a:lnTo>
                <a:cubicBezTo>
                  <a:pt x="6237732" y="6106925"/>
                  <a:pt x="6154169" y="6190488"/>
                  <a:pt x="6051089" y="6190488"/>
                </a:cubicBezTo>
                <a:lnTo>
                  <a:pt x="0" y="6190488"/>
                </a:lnTo>
                <a:close/>
              </a:path>
            </a:pathLst>
          </a:custGeo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91F941-2D53-CC10-7947-62237A245FE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7133" y="6529916"/>
            <a:ext cx="1951777" cy="328084"/>
          </a:xfrm>
          <a:prstGeom prst="rect">
            <a:avLst/>
          </a:prstGeom>
        </p:spPr>
        <p:txBody>
          <a:bodyPr/>
          <a:lstStyle/>
          <a:p>
            <a:fld id="{B4AA5E08-0B46-4D4C-9A1D-1895CC169C50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E6A4C-6C55-068A-43AA-78DB4D1D64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880928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A2CCFF-14A7-08A8-4465-732CD892872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636569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7AE6C76-D3EE-C74F-F49E-97F6141F5D15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66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 Large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306E-B77F-CE22-FA8C-F08F17B5E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40" y="4421770"/>
            <a:ext cx="7525512" cy="193331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defRPr sz="20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18DF0B-1F85-2BB3-D241-A3A14BF7290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22960" y="1353387"/>
            <a:ext cx="10543032" cy="3273331"/>
          </a:xfrm>
        </p:spPr>
        <p:txBody>
          <a:bodyPr anchor="b">
            <a:normAutofit/>
          </a:bodyPr>
          <a:lstStyle>
            <a:lvl1pPr marL="0" indent="0" algn="ctr">
              <a:lnSpc>
                <a:spcPct val="90000"/>
              </a:lnSpc>
              <a:buNone/>
              <a:defRPr sz="210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##%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91E5F-EDEF-7D02-30E6-B960B5E4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175A1B29-DFBD-4673-8328-3ED6619AAB50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4E47C-0C77-0005-1755-14F7739D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528A9-0729-B0FB-328C-3C96994A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42EF41C-4509-4150-C0F1-83BB756ACF5F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45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1EB5-8556-FBD7-00D5-D69AC8E7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-1133856"/>
            <a:ext cx="10652760" cy="11338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4E45FF-53F3-89B1-B969-C440DC819EF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463662" y="561268"/>
            <a:ext cx="9264676" cy="5735465"/>
          </a:xfr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lang="en-US" sz="6600" b="0" kern="1200" cap="all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 algn="ctr">
              <a:lnSpc>
                <a:spcPct val="80000"/>
              </a:lnSpc>
              <a:buNone/>
              <a:defRPr lang="en-US" sz="6600" b="0" kern="1200" cap="all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457200" indent="0" algn="ctr">
              <a:lnSpc>
                <a:spcPct val="80000"/>
              </a:lnSpc>
              <a:buNone/>
              <a:defRPr lang="en-US" sz="6600" b="0" kern="1200" cap="all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685800" indent="0" algn="ctr">
              <a:lnSpc>
                <a:spcPct val="100000"/>
              </a:lnSpc>
              <a:buNone/>
              <a:defRPr lang="en-US" sz="8000" b="1" kern="1200" cap="all" baseline="0" dirty="0">
                <a:solidFill>
                  <a:schemeClr val="tx1"/>
                </a:solidFill>
                <a:latin typeface="Playfair Display Black" pitchFamily="2" charset="0"/>
                <a:ea typeface="+mj-ea"/>
                <a:cs typeface="+mj-cs"/>
              </a:defRPr>
            </a:lvl4pPr>
            <a:lvl5pPr marL="914400" indent="0" algn="ctr">
              <a:lnSpc>
                <a:spcPct val="100000"/>
              </a:lnSpc>
              <a:buNone/>
              <a:defRPr lang="en-US" sz="8000" b="1" kern="1200" cap="all" baseline="0" dirty="0">
                <a:solidFill>
                  <a:schemeClr val="tx1"/>
                </a:solidFill>
                <a:latin typeface="Playfair Display Black" pitchFamily="2" charset="0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688C7-1128-9027-65E4-A17BBE7D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E7C9592F-4A0D-4D12-B47E-4A7D843B26AD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6E87B-2252-4382-E6E7-15A81BCC8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C6A68-1AC4-7B10-CD66-D6732743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44775AE-F67F-CB44-1D87-AB4D287818A5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764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1EB5-8556-FBD7-00D5-D69AC8E7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-1133856"/>
            <a:ext cx="10652760" cy="11338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4E45FF-53F3-89B1-B969-C440DC819EF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8" y="1929384"/>
            <a:ext cx="8266176" cy="414223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5000" b="1"/>
            </a:lvl1pPr>
            <a:lvl2pPr marL="228600" indent="0">
              <a:lnSpc>
                <a:spcPct val="100000"/>
              </a:lnSpc>
              <a:buNone/>
              <a:defRPr sz="4400" b="1"/>
            </a:lvl2pPr>
            <a:lvl3pPr marL="457200" indent="0">
              <a:lnSpc>
                <a:spcPct val="100000"/>
              </a:lnSpc>
              <a:buNone/>
              <a:defRPr sz="4000" b="1"/>
            </a:lvl3pPr>
            <a:lvl4pPr marL="685800" indent="0">
              <a:lnSpc>
                <a:spcPct val="100000"/>
              </a:lnSpc>
              <a:buNone/>
              <a:defRPr sz="3600" b="1"/>
            </a:lvl4pPr>
            <a:lvl5pPr marL="914400" indent="0">
              <a:lnSpc>
                <a:spcPct val="100000"/>
              </a:lnSpc>
              <a:buNone/>
              <a:defRPr sz="3200" b="1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688C7-1128-9027-65E4-A17BBE7D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290F78A7-ED9B-4802-8C3B-8810C7632A9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6E87B-2252-4382-E6E7-15A81BCC8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C6A68-1AC4-7B10-CD66-D6732743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34D2A7D-7433-3BD7-B540-CAF81289672C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3692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1EB5-8556-FBD7-00D5-D69AC8E7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-1133856"/>
            <a:ext cx="10652760" cy="11338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4E45FF-53F3-89B1-B969-C440DC819EF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8" y="548640"/>
            <a:ext cx="8266176" cy="5605272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buNone/>
              <a:defRPr sz="5000" b="1"/>
            </a:lvl1pPr>
            <a:lvl2pPr marL="228600" indent="0">
              <a:lnSpc>
                <a:spcPct val="100000"/>
              </a:lnSpc>
              <a:buNone/>
              <a:defRPr sz="4400" b="1"/>
            </a:lvl2pPr>
            <a:lvl3pPr marL="457200" indent="0">
              <a:lnSpc>
                <a:spcPct val="100000"/>
              </a:lnSpc>
              <a:buNone/>
              <a:defRPr sz="4000" b="1"/>
            </a:lvl3pPr>
            <a:lvl4pPr marL="685800" indent="0">
              <a:lnSpc>
                <a:spcPct val="100000"/>
              </a:lnSpc>
              <a:buNone/>
              <a:defRPr sz="3600" b="1"/>
            </a:lvl4pPr>
            <a:lvl5pPr marL="914400" indent="0">
              <a:lnSpc>
                <a:spcPct val="100000"/>
              </a:lnSpc>
              <a:buNone/>
              <a:defRPr sz="3200" b="1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F688C7-1128-9027-65E4-A17BBE7D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24F266F9-F826-45A4-93B2-4F421185E71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6E87B-2252-4382-E6E7-15A81BCC8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C6A68-1AC4-7B10-CD66-D6732743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6FAFB8-6136-DD3A-86C3-855ED940D6F6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9681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34321655-180C-E5FF-5EBA-CB7C8C900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7"/>
          <a:stretch/>
        </p:blipFill>
        <p:spPr>
          <a:xfrm>
            <a:off x="492638" y="0"/>
            <a:ext cx="4471248" cy="4191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12FA0A-1F7B-DD41-ECED-02B60BC46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0322" y="5137616"/>
            <a:ext cx="8054173" cy="466344"/>
          </a:xfrm>
        </p:spPr>
        <p:txBody>
          <a:bodyPr anchor="ctr">
            <a:normAutofit/>
          </a:bodyPr>
          <a:lstStyle>
            <a:lvl1pPr>
              <a:lnSpc>
                <a:spcPct val="120000"/>
              </a:lnSpc>
              <a:defRPr sz="180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Quote Author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4BE2EA-8E1E-E2DA-5CCF-46908B013BF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93371" y="1188720"/>
            <a:ext cx="8593017" cy="2174966"/>
          </a:xfrm>
        </p:spPr>
        <p:txBody>
          <a:bodyPr anchor="b">
            <a:normAutofit/>
          </a:bodyPr>
          <a:lstStyle>
            <a:lvl1pPr marL="0" indent="-457200" defTabSz="914400">
              <a:lnSpc>
                <a:spcPct val="80000"/>
              </a:lnSpc>
              <a:spcBef>
                <a:spcPts val="0"/>
              </a:spcBef>
              <a:buNone/>
              <a:defRPr sz="4500" cap="all" baseline="0">
                <a:latin typeface="+mj-lt"/>
              </a:defRPr>
            </a:lvl1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4C372-F7FA-5AA5-92C1-CF476A26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DB6CF73C-93E7-489E-AE2B-E246A7DB6D93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912E3-7555-EAAB-BE83-59ED3B5C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AECF6-9F03-4C12-4BD4-4E8AE63A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59926F-2327-8B2D-085E-499F8F38779A}"/>
              </a:ext>
            </a:extLst>
          </p:cNvPr>
          <p:cNvCxnSpPr/>
          <p:nvPr/>
        </p:nvCxnSpPr>
        <p:spPr>
          <a:xfrm>
            <a:off x="1551214" y="3477986"/>
            <a:ext cx="0" cy="199208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9773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FA0A-1F7B-DD41-ECED-02B60BC46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77009" y="5349240"/>
            <a:ext cx="9043416" cy="466344"/>
          </a:xfrm>
        </p:spPr>
        <p:txBody>
          <a:bodyPr anchor="ctr">
            <a:normAutofit/>
          </a:bodyPr>
          <a:lstStyle>
            <a:lvl1pPr>
              <a:lnSpc>
                <a:spcPct val="120000"/>
              </a:lnSpc>
              <a:defRPr sz="2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Quote Author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4BE2EA-8E1E-E2DA-5CCF-46908B013BF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499616" y="1344168"/>
            <a:ext cx="9198864" cy="3291840"/>
          </a:xfrm>
        </p:spPr>
        <p:txBody>
          <a:bodyPr anchor="ctr">
            <a:normAutofit/>
          </a:bodyPr>
          <a:lstStyle>
            <a:lvl1pPr marL="164592" indent="-164592">
              <a:lnSpc>
                <a:spcPct val="80000"/>
              </a:lnSpc>
              <a:spcBef>
                <a:spcPts val="0"/>
              </a:spcBef>
              <a:buNone/>
              <a:defRPr sz="4000" cap="all" baseline="0">
                <a:latin typeface="+mj-lt"/>
              </a:defRPr>
            </a:lvl1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4C372-F7FA-5AA5-92C1-CF476A26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A15AF2BE-7E3A-4323-8AD1-6D4FF44FD8E1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912E3-7555-EAAB-BE83-59ED3B5C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AECF6-9F03-4C12-4BD4-4E8AE63A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5A24BE-62EC-1D31-CC8C-91D6C09F8228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971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FA0A-1F7B-DD41-ECED-02B60BC46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0041" y="5669280"/>
            <a:ext cx="8805672" cy="466344"/>
          </a:xfrm>
        </p:spPr>
        <p:txBody>
          <a:bodyPr anchor="ctr">
            <a:normAutofit/>
          </a:bodyPr>
          <a:lstStyle>
            <a:lvl1pPr>
              <a:lnSpc>
                <a:spcPct val="120000"/>
              </a:lnSpc>
              <a:defRPr sz="2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Quote Author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4BE2EA-8E1E-E2DA-5CCF-46908B013BF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8" y="1097280"/>
            <a:ext cx="8961120" cy="3474720"/>
          </a:xfrm>
        </p:spPr>
        <p:txBody>
          <a:bodyPr anchor="ctr">
            <a:normAutofit/>
          </a:bodyPr>
          <a:lstStyle>
            <a:lvl1pPr marL="164592" indent="-164592">
              <a:lnSpc>
                <a:spcPct val="80000"/>
              </a:lnSpc>
              <a:spcBef>
                <a:spcPts val="0"/>
              </a:spcBef>
              <a:buNone/>
              <a:defRPr sz="4200" cap="all" baseline="0">
                <a:latin typeface="+mj-lt"/>
              </a:defRPr>
            </a:lvl1pPr>
          </a:lstStyle>
          <a:p>
            <a:pPr lvl="0"/>
            <a:r>
              <a:rPr lang="en-US" dirty="0"/>
              <a:t>Click to add Quote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44C372-F7FA-5AA5-92C1-CF476A26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CB8FD7DB-FD7D-41C7-A7D0-5BAC7B3F1054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912E3-7555-EAAB-BE83-59ED3B5C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EAECF6-9F03-4C12-4BD4-4E8AE63A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C92CDB-3DCC-F547-8EEC-BE14157A4259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823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F63BBBA-62F7-DBEC-F9CF-7226CF222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893" y="907303"/>
            <a:ext cx="10465073" cy="11322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70C6923B-FF9D-B437-5588-878AF0F8A0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0892" y="2268121"/>
            <a:ext cx="5040809" cy="398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32312870-557C-564C-3520-F00CB9BF524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85157" y="2268121"/>
            <a:ext cx="5040809" cy="398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7586B0B4-0F2D-499F-B46F-F681523A05A0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B15031E-7D6B-5DB2-0949-3226C3A6B5E9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083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94C7CB3-8309-EE97-00D8-73D90094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893" y="907303"/>
            <a:ext cx="10465073" cy="11322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26D4-290A-F0ED-7D62-41EDA6FEC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0893" y="2268121"/>
            <a:ext cx="5040808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CF4B8FC-8114-F896-19E9-61BFDBF1E79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85158" y="2268121"/>
            <a:ext cx="5040808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86E5640-DE07-46FE-2EFB-FCD8C5238D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0892" y="2969987"/>
            <a:ext cx="5040809" cy="3278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BA05586D-8745-CB79-26DE-BB05CF6BF8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85157" y="2969987"/>
            <a:ext cx="5040809" cy="3278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B3581-658A-8487-F9CB-E79F2BFF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01266551-E982-43FB-8EB6-73FB0E4FDF12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9D76D8-9033-26CF-BF4C-AECCC685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2A06B8-CC1D-542F-D8EB-7625046B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69FD757-76AB-74D2-BF21-512AF236806B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31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7CF8608-BD7F-FDF6-C9FE-359BAFBCC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893" y="907303"/>
            <a:ext cx="10465073" cy="11322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E8268-7232-2944-F1BD-399F941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6F57FA73-4BE2-4237-90E8-28123CE1B9FA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68DDD-323F-89A1-84E3-DDBA626D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BDC76-671D-1671-DCE2-D5658BD4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4ABFCC-D627-9493-2426-A6E5682EEBD4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81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703F4AEB-E597-882F-3A69-A923B8DED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7"/>
          <a:stretch/>
        </p:blipFill>
        <p:spPr>
          <a:xfrm>
            <a:off x="398705" y="0"/>
            <a:ext cx="5697291" cy="50217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548642"/>
            <a:ext cx="7478991" cy="3635797"/>
          </a:xfrm>
        </p:spPr>
        <p:txBody>
          <a:bodyPr anchor="b">
            <a:normAutofit/>
          </a:bodyPr>
          <a:lstStyle>
            <a:lvl1pPr algn="l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9017" y="4349578"/>
            <a:ext cx="6821182" cy="1384726"/>
          </a:xfrm>
        </p:spPr>
        <p:txBody>
          <a:bodyPr anchor="b">
            <a:normAutofit/>
          </a:bodyPr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804512D9-A095-4355-9551-356CB2C0D09E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621C6-56CB-3166-B017-50A927415F64}"/>
              </a:ext>
            </a:extLst>
          </p:cNvPr>
          <p:cNvCxnSpPr>
            <a:cxnSpLocks/>
          </p:cNvCxnSpPr>
          <p:nvPr/>
        </p:nvCxnSpPr>
        <p:spPr>
          <a:xfrm>
            <a:off x="637839" y="4236969"/>
            <a:ext cx="0" cy="13847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972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C4D82-0182-501C-9231-46767680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68BA1E88-22B3-4091-902C-19D6AD2267FE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EAA6C9-A7F3-19F1-D17C-A1D83FAF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EBB816-1B94-116F-92D4-6043AE9E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94126D0-8C62-BE14-DAD7-1281C05B8DCA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0693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C37F-77BE-E128-4248-D001C39E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3616"/>
            <a:ext cx="3595634" cy="1757505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EEBFB-2026-6A35-33ED-F008376B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8" y="2311121"/>
            <a:ext cx="3595634" cy="3993263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B20A8-A604-C977-02C0-083BA866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553615"/>
            <a:ext cx="6440258" cy="57551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F05638-7A56-469A-825A-1DFA6002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82EFC53A-E163-43E4-9309-C62B24E59229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5A215-184B-2105-0279-ED02F644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7CA46-892B-253A-3A28-7414E17B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596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536" y="1847088"/>
            <a:ext cx="7342307" cy="1133856"/>
          </a:xfrm>
        </p:spPr>
        <p:txBody>
          <a:bodyPr anchor="b">
            <a:noAutofit/>
          </a:bodyPr>
          <a:lstStyle>
            <a:lvl1pPr>
              <a:defRPr sz="60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E1FCC9-2D1D-9C6B-8C9A-E3D0A77DBE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59536" y="3594099"/>
            <a:ext cx="10472928" cy="274320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F57D2C4C-3CEB-4A3F-A850-2A701BAB5B4F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0F630EC-9C35-9636-5C2F-9B305B2CCE3F}"/>
              </a:ext>
            </a:extLst>
          </p:cNvPr>
          <p:cNvSpPr/>
          <p:nvPr/>
        </p:nvSpPr>
        <p:spPr>
          <a:xfrm>
            <a:off x="347133" y="328084"/>
            <a:ext cx="11497734" cy="6201833"/>
          </a:xfrm>
          <a:prstGeom prst="roundRect">
            <a:avLst>
              <a:gd name="adj" fmla="val 3015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47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515E74ED-2A6E-80D7-2247-FD12F2612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00"/>
          <a:stretch/>
        </p:blipFill>
        <p:spPr>
          <a:xfrm>
            <a:off x="462641" y="0"/>
            <a:ext cx="8989429" cy="47554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0857" y="3603170"/>
            <a:ext cx="7014009" cy="1507672"/>
          </a:xfrm>
        </p:spPr>
        <p:txBody>
          <a:bodyPr anchor="b">
            <a:noAutofit/>
          </a:bodyPr>
          <a:lstStyle>
            <a:lvl1pPr>
              <a:defRPr sz="45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3FFEDA-E57B-DF13-2394-A1514E15F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484133" y="5480958"/>
            <a:ext cx="6360733" cy="744158"/>
          </a:xfrm>
        </p:spPr>
        <p:txBody>
          <a:bodyPr anchor="b">
            <a:no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228600" indent="0">
              <a:lnSpc>
                <a:spcPct val="110000"/>
              </a:lnSpc>
              <a:buNone/>
              <a:defRPr sz="1600"/>
            </a:lvl2pPr>
            <a:lvl3pPr marL="457200" indent="0">
              <a:buNone/>
              <a:defRPr sz="1400"/>
            </a:lvl3pPr>
            <a:lvl4pPr marL="685800" indent="0">
              <a:buNone/>
              <a:defRPr sz="1200"/>
            </a:lvl4pPr>
            <a:lvl5pPr marL="914400" indent="0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85D1-E172-8F0A-A425-3097B3AB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1ABC5762-7F5E-4C8D-B27D-8990A68BB18F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E6B5E-6174-FD5C-41E8-FFC44C65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72154-F85B-E301-DA57-E314D731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055BD5-F132-7EB0-787E-04988310DC8B}"/>
              </a:ext>
            </a:extLst>
          </p:cNvPr>
          <p:cNvCxnSpPr>
            <a:cxnSpLocks/>
          </p:cNvCxnSpPr>
          <p:nvPr/>
        </p:nvCxnSpPr>
        <p:spPr>
          <a:xfrm>
            <a:off x="4985657" y="5238749"/>
            <a:ext cx="0" cy="88274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963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02AE2374-EA36-E826-C9F3-73CD3978F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8" b="47295"/>
          <a:stretch/>
        </p:blipFill>
        <p:spPr>
          <a:xfrm>
            <a:off x="3701142" y="2068286"/>
            <a:ext cx="8490855" cy="4789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8008" y="854239"/>
            <a:ext cx="7876287" cy="3592629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0323" y="4617138"/>
            <a:ext cx="6853511" cy="101498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AED07DE6-50D5-4B21-9405-DD62C0D4DC65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2B0C21-F380-74EA-96A8-0858FD0075A4}"/>
              </a:ext>
            </a:extLst>
          </p:cNvPr>
          <p:cNvCxnSpPr>
            <a:cxnSpLocks/>
          </p:cNvCxnSpPr>
          <p:nvPr/>
        </p:nvCxnSpPr>
        <p:spPr>
          <a:xfrm>
            <a:off x="755780" y="4492300"/>
            <a:ext cx="0" cy="11293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124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6717639-19C5-F877-6AAE-FF488C793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2615" y="905615"/>
            <a:ext cx="5046770" cy="50467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3888" y="1427162"/>
            <a:ext cx="9484224" cy="2621154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1923" y="4148507"/>
            <a:ext cx="7588155" cy="1414091"/>
          </a:xfrm>
        </p:spPr>
        <p:txBody>
          <a:bodyPr>
            <a:normAutofit/>
          </a:bodyPr>
          <a:lstStyle>
            <a:lvl1pPr marL="0" indent="0" algn="ctr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C8E66873-82AB-4D6B-96C7-8222581A9F4D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36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7D4B28D-BD47-8092-F202-DCD18D1BA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4425" y="1198517"/>
            <a:ext cx="4438650" cy="4438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D4D61D-AA1D-D414-2D63-F3B4B0760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708" y="2801929"/>
            <a:ext cx="8686801" cy="256590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B0EE02-7A0B-46A0-5F6E-CFBC94BDF5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46090" y="1726269"/>
            <a:ext cx="3024899" cy="547908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100"/>
            </a:lvl4pPr>
            <a:lvl5pPr marL="914400" indent="0">
              <a:buNone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67AE0A-CAE3-D199-2942-E05831D3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/>
          <a:p>
            <a:fld id="{BE4564F8-E916-4EFF-887D-D1E1BBF6454B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FBF0A-E355-74AD-4A6E-8FD2BD7A6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71D965-1C87-6430-A8A7-B6EB43D86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7236231-7728-F430-19B7-A4956EAFC196}"/>
              </a:ext>
            </a:extLst>
          </p:cNvPr>
          <p:cNvCxnSpPr/>
          <p:nvPr/>
        </p:nvCxnSpPr>
        <p:spPr>
          <a:xfrm>
            <a:off x="1450428" y="2522483"/>
            <a:ext cx="0" cy="26249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87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9ECA965F-086A-7B72-BC9F-EA4CF32BC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02"/>
          <a:stretch/>
        </p:blipFill>
        <p:spPr>
          <a:xfrm>
            <a:off x="421566" y="1836225"/>
            <a:ext cx="5674434" cy="50217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0428" y="990601"/>
            <a:ext cx="9145991" cy="3630384"/>
          </a:xfrm>
        </p:spPr>
        <p:txBody>
          <a:bodyPr anchor="b">
            <a:noAutofit/>
          </a:bodyPr>
          <a:lstStyle>
            <a:lvl1pPr algn="l">
              <a:defRPr sz="6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2DAFA-435E-AAF9-8B67-495E5AFD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69ADDC-FB37-4BD0-807F-2EC90205924B}" type="datetime1">
              <a:rPr lang="en-US" smtClean="0"/>
              <a:pPr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07A58-3351-E479-1A0C-2FF49FA4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89E10-2433-2ECB-9C92-571B583A4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9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BFB69-9245-EC58-F1DE-FEB625BD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653578" cy="11322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6AFD5-5144-C460-0CA4-644BC4A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7" y="1715532"/>
            <a:ext cx="10653579" cy="4593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5753E-AF8A-7E04-8A1A-205B755A0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7132" y="6529916"/>
            <a:ext cx="3284341" cy="32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65DFBE8-81F4-46A1-BB38-C49D79C4F68D}" type="datetime1">
              <a:rPr lang="en-US" smtClean="0"/>
              <a:t>4/27/2026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1B7C8-DA74-800B-EE14-A39E9DB32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60019" y="6529916"/>
            <a:ext cx="2805405" cy="32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647D-0DF0-CA1B-F723-EF7B8F508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5660" y="6529916"/>
            <a:ext cx="429207" cy="32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75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  <p:sldLayoutId id="2147483844" r:id="rId18"/>
    <p:sldLayoutId id="2147483845" r:id="rId19"/>
    <p:sldLayoutId id="2147483846" r:id="rId20"/>
    <p:sldLayoutId id="2147483847" r:id="rId21"/>
    <p:sldLayoutId id="2147483848" r:id="rId22"/>
    <p:sldLayoutId id="2147483849" r:id="rId23"/>
    <p:sldLayoutId id="2147483850" r:id="rId24"/>
    <p:sldLayoutId id="2147483851" r:id="rId25"/>
    <p:sldLayoutId id="2147483852" r:id="rId26"/>
    <p:sldLayoutId id="2147483853" r:id="rId27"/>
    <p:sldLayoutId id="2147483854" r:id="rId28"/>
    <p:sldLayoutId id="2147483855" r:id="rId29"/>
    <p:sldLayoutId id="2147483856" r:id="rId30"/>
    <p:sldLayoutId id="2147483857" r:id="rId31"/>
    <p:sldLayoutId id="2147483858" r:id="rId32"/>
    <p:sldLayoutId id="2147483859" r:id="rId33"/>
    <p:sldLayoutId id="2147483860" r:id="rId34"/>
    <p:sldLayoutId id="2147483861" r:id="rId35"/>
    <p:sldLayoutId id="2147483862" r:id="rId36"/>
    <p:sldLayoutId id="2147483877" r:id="rId37"/>
    <p:sldLayoutId id="2147483863" r:id="rId38"/>
    <p:sldLayoutId id="2147483864" r:id="rId39"/>
    <p:sldLayoutId id="2147483865" r:id="rId40"/>
    <p:sldLayoutId id="2147483866" r:id="rId41"/>
    <p:sldLayoutId id="2147483867" r:id="rId42"/>
    <p:sldLayoutId id="2147483868" r:id="rId43"/>
    <p:sldLayoutId id="2147483869" r:id="rId44"/>
    <p:sldLayoutId id="2147483870" r:id="rId45"/>
    <p:sldLayoutId id="2147483871" r:id="rId46"/>
    <p:sldLayoutId id="2147483872" r:id="rId47"/>
    <p:sldLayoutId id="2147483873" r:id="rId48"/>
    <p:sldLayoutId id="2147483874" r:id="rId49"/>
    <p:sldLayoutId id="2147483875" r:id="rId50"/>
    <p:sldLayoutId id="2147483876" r:id="rId51"/>
    <p:sldLayoutId id="2147483878" r:id="rId52"/>
    <p:sldLayoutId id="2147483879" r:id="rId53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500" b="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4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orient="horz" pos="216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57989-07E4-B482-9F2A-EBF670F7F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708" y="2801929"/>
            <a:ext cx="8686801" cy="2565902"/>
          </a:xfrm>
        </p:spPr>
        <p:txBody>
          <a:bodyPr>
            <a:normAutofit/>
          </a:bodyPr>
          <a:lstStyle/>
          <a:p>
            <a:r>
              <a:rPr lang="en-US" dirty="0"/>
              <a:t>Accelerator ambassador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3CF5F8-0028-8636-5006-5D5C52B327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46090" y="1726269"/>
            <a:ext cx="3024899" cy="547908"/>
          </a:xfrm>
        </p:spPr>
        <p:txBody>
          <a:bodyPr>
            <a:normAutofit/>
          </a:bodyPr>
          <a:lstStyle/>
          <a:p>
            <a:r>
              <a:rPr lang="en-US" dirty="0"/>
              <a:t>Mitko Oldfield</a:t>
            </a:r>
          </a:p>
        </p:txBody>
      </p:sp>
    </p:spTree>
    <p:extLst>
      <p:ext uri="{BB962C8B-B14F-4D97-AF65-F5344CB8AC3E}">
        <p14:creationId xmlns:p14="http://schemas.microsoft.com/office/powerpoint/2010/main" val="177383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E9DA7D-B695-3E8C-E017-E5904C3A5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472962"/>
            <a:ext cx="4361688" cy="47572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j-lt"/>
              </a:rPr>
              <a:t>AMBASSADOR PROGRESS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243E7B-5C13-309C-B68D-187B2B366C87}"/>
              </a:ext>
            </a:extLst>
          </p:cNvPr>
          <p:cNvSpPr txBox="1"/>
          <p:nvPr/>
        </p:nvSpPr>
        <p:spPr>
          <a:xfrm>
            <a:off x="685800" y="1588770"/>
            <a:ext cx="104813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u="sng" dirty="0">
                <a:solidFill>
                  <a:schemeClr val="accent1">
                    <a:lumMod val="90000"/>
                  </a:schemeClr>
                </a:solidFill>
              </a:rPr>
              <a:t>Maria (</a:t>
            </a:r>
            <a:r>
              <a:rPr lang="en-AU" u="sng" dirty="0" err="1">
                <a:solidFill>
                  <a:schemeClr val="accent1">
                    <a:lumMod val="90000"/>
                  </a:schemeClr>
                </a:solidFill>
              </a:rPr>
              <a:t>Historias</a:t>
            </a:r>
            <a:r>
              <a:rPr lang="en-AU" u="sng" dirty="0">
                <a:solidFill>
                  <a:schemeClr val="accent1">
                    <a:lumMod val="90000"/>
                  </a:schemeClr>
                </a:solidFill>
              </a:rPr>
              <a:t> </a:t>
            </a:r>
            <a:r>
              <a:rPr lang="en-AU" u="sng" dirty="0" err="1">
                <a:solidFill>
                  <a:schemeClr val="accent1">
                    <a:lumMod val="90000"/>
                  </a:schemeClr>
                </a:solidFill>
              </a:rPr>
              <a:t>Sincotronicas</a:t>
            </a:r>
            <a:r>
              <a:rPr lang="en-AU" u="sng" dirty="0">
                <a:solidFill>
                  <a:schemeClr val="accent1">
                    <a:lumMod val="90000"/>
                  </a:schemeClr>
                </a:solidFill>
              </a:rPr>
              <a:t>)</a:t>
            </a:r>
            <a:r>
              <a:rPr lang="en-AU" dirty="0">
                <a:solidFill>
                  <a:schemeClr val="accent1">
                    <a:lumMod val="9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Has recorded content at multiple sites (incl. 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Has been put in contact with Latin American women in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Meeting Wed 29</a:t>
            </a:r>
            <a:r>
              <a:rPr lang="en-AU" baseline="30000" dirty="0"/>
              <a:t>th</a:t>
            </a:r>
            <a:r>
              <a:rPr lang="en-AU" dirty="0"/>
              <a:t>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AU" u="sng" dirty="0">
                <a:solidFill>
                  <a:schemeClr val="accent6">
                    <a:lumMod val="75000"/>
                  </a:schemeClr>
                </a:solidFill>
              </a:rPr>
              <a:t>Jade &amp; Olivia (Particles that Heal: Discovery Day):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Have contacted four organisations that do excursions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multiple activity designs – will implement 4 on the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met required number of volunteers for the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Volunteers will help with design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Meeting Wed 29</a:t>
            </a:r>
            <a:r>
              <a:rPr lang="en-AU" baseline="30000" dirty="0"/>
              <a:t>th</a:t>
            </a:r>
            <a:r>
              <a:rPr lang="en-AU" dirty="0"/>
              <a:t>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584451-20E3-ECD7-D977-B47018353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979" y="895097"/>
            <a:ext cx="2508261" cy="25082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6B96B4-EB2A-C650-A3DB-CA0BE4480D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4"/>
          <a:stretch/>
        </p:blipFill>
        <p:spPr>
          <a:xfrm>
            <a:off x="8206509" y="3729075"/>
            <a:ext cx="3190135" cy="215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3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AAEE5-3B64-E463-1942-0E2510AF2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1BB0303-9323-D92A-72C2-F3FB44108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472962"/>
            <a:ext cx="4361688" cy="47572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j-lt"/>
              </a:rPr>
              <a:t>AMBASSADOR PROGRESS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CB8B72-BA93-71C6-5F09-27598116AEAF}"/>
              </a:ext>
            </a:extLst>
          </p:cNvPr>
          <p:cNvSpPr txBox="1"/>
          <p:nvPr/>
        </p:nvSpPr>
        <p:spPr>
          <a:xfrm>
            <a:off x="685800" y="1588770"/>
            <a:ext cx="104813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u="sng" dirty="0">
                <a:solidFill>
                  <a:schemeClr val="accent4"/>
                </a:solidFill>
              </a:rPr>
              <a:t>Hannah (Accelerating Sustainability):</a:t>
            </a:r>
            <a:endParaRPr lang="en-AU" dirty="0">
              <a:solidFill>
                <a:schemeClr val="accent4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Has continued to develop slides for multiples audiences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In contact with several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Working with Oxford comms officer to help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Meeting Wed 29</a:t>
            </a:r>
            <a:r>
              <a:rPr lang="en-AU" baseline="30000" dirty="0"/>
              <a:t>th</a:t>
            </a:r>
            <a:r>
              <a:rPr lang="en-AU" dirty="0"/>
              <a:t>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AU" u="sng" dirty="0">
                <a:solidFill>
                  <a:srgbClr val="EF9999"/>
                </a:solidFill>
              </a:rPr>
              <a:t>Sanae (Accelerator Futures: From Africa to the World):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Has spoken to Morocco and Calabria about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Will travel to Kenya July 5</a:t>
            </a:r>
            <a:r>
              <a:rPr lang="en-AU" baseline="30000" dirty="0"/>
              <a:t>th</a:t>
            </a:r>
            <a:r>
              <a:rPr lang="en-AU" dirty="0"/>
              <a:t> to 19</a:t>
            </a:r>
            <a:r>
              <a:rPr lang="en-AU" baseline="30000" dirty="0"/>
              <a:t>th</a:t>
            </a:r>
            <a:r>
              <a:rPr lang="en-AU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/>
              <a:t>Requires IUPAP merch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Meeting Wed 29</a:t>
            </a:r>
            <a:r>
              <a:rPr lang="en-AU" baseline="30000" dirty="0"/>
              <a:t>th</a:t>
            </a:r>
            <a:r>
              <a:rPr lang="en-AU" dirty="0"/>
              <a:t>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8B9303-078B-6916-4556-D52EEE0F3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318" y="3679913"/>
            <a:ext cx="2661772" cy="26617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4653C1-F627-FCB8-6732-E57DC0CF9E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186" b="6186"/>
          <a:stretch/>
        </p:blipFill>
        <p:spPr>
          <a:xfrm>
            <a:off x="8345318" y="817231"/>
            <a:ext cx="2661772" cy="26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7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E91CE-C125-F7C5-2239-6E79B8A9AE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8C5108B-CB93-3CAC-3A30-2F8ED556F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472962"/>
            <a:ext cx="4361688" cy="47572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j-lt"/>
              </a:rPr>
              <a:t>AMBASSADOR PROGRESS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D17310-6DED-BF79-91B7-092C561D7FF9}"/>
              </a:ext>
            </a:extLst>
          </p:cNvPr>
          <p:cNvSpPr txBox="1"/>
          <p:nvPr/>
        </p:nvSpPr>
        <p:spPr>
          <a:xfrm>
            <a:off x="685800" y="1588770"/>
            <a:ext cx="104813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u="sng" dirty="0">
                <a:solidFill>
                  <a:schemeClr val="accent2">
                    <a:lumMod val="90000"/>
                  </a:schemeClr>
                </a:solidFill>
              </a:rPr>
              <a:t>Annabella (Behind the Beamlines):</a:t>
            </a:r>
            <a:endParaRPr lang="en-AU" dirty="0">
              <a:solidFill>
                <a:schemeClr val="accent2">
                  <a:lumMod val="9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Reaching out to contacts for podcast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Will make three episodes, with possibility for extension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Meeting Wed 29</a:t>
            </a:r>
            <a:r>
              <a:rPr lang="en-AU" baseline="30000" dirty="0"/>
              <a:t>th</a:t>
            </a:r>
            <a:r>
              <a:rPr lang="en-AU" dirty="0"/>
              <a:t>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46252E-EDA6-F4AB-84BE-A09027F69F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8351" b="20949"/>
          <a:stretch/>
        </p:blipFill>
        <p:spPr>
          <a:xfrm>
            <a:off x="8263890" y="948690"/>
            <a:ext cx="2720340" cy="272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6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8D899-4F6C-E074-5241-CC7610008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52B0B76-A701-C754-C587-98E7E744D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772636"/>
            <a:ext cx="4679442" cy="2190229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+mj-lt"/>
              </a:rPr>
              <a:t>SCIENCE COMMUNICATION WORKSHOP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BBEAB5-2247-2471-A8A9-99945BE25E92}"/>
              </a:ext>
            </a:extLst>
          </p:cNvPr>
          <p:cNvSpPr txBox="1">
            <a:spLocks/>
          </p:cNvSpPr>
          <p:nvPr/>
        </p:nvSpPr>
        <p:spPr>
          <a:xfrm>
            <a:off x="612648" y="2826137"/>
            <a:ext cx="4361688" cy="34346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14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Date changed from late April to early May</a:t>
            </a:r>
            <a:br>
              <a:rPr lang="en-US" dirty="0"/>
            </a:br>
            <a:r>
              <a:rPr lang="en-US" dirty="0"/>
              <a:t>Unforeseen circumstances led to date change</a:t>
            </a:r>
          </a:p>
          <a:p>
            <a:r>
              <a:rPr lang="en-US" b="1" dirty="0"/>
              <a:t>27-person sign-up so far</a:t>
            </a:r>
            <a:br>
              <a:rPr lang="en-US" dirty="0"/>
            </a:br>
            <a:r>
              <a:rPr lang="en-US" dirty="0"/>
              <a:t>16 countries, 5 continents</a:t>
            </a:r>
          </a:p>
          <a:p>
            <a:pPr marL="228600" lvl="1" indent="0">
              <a:buNone/>
            </a:pPr>
            <a:r>
              <a:rPr lang="en-US" sz="1400" dirty="0"/>
              <a:t>Multiple scientific backgrounds</a:t>
            </a:r>
          </a:p>
          <a:p>
            <a:pPr marL="228600" lvl="1" indent="0">
              <a:buNone/>
            </a:pPr>
            <a:r>
              <a:rPr lang="en-US" sz="1400" dirty="0"/>
              <a:t>85% heard through LinkedIn, 15% through friends</a:t>
            </a:r>
          </a:p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EC23C06-B6B3-4525-70F6-2EA6F2797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843518"/>
            <a:ext cx="5170964" cy="5170964"/>
          </a:xfrm>
          <a:prstGeom prst="roundRect">
            <a:avLst>
              <a:gd name="adj" fmla="val 8931"/>
            </a:avLst>
          </a:prstGeom>
          <a:blipFill dpi="0" rotWithShape="1">
            <a:blip r:embed="rId4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C91BA4-3CF2-5E43-3483-E7058B3C6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97194"/>
              </p:ext>
            </p:extLst>
          </p:nvPr>
        </p:nvGraphicFramePr>
        <p:xfrm>
          <a:off x="5078322" y="1152790"/>
          <a:ext cx="1017678" cy="4592646"/>
        </p:xfrm>
        <a:graphic>
          <a:graphicData uri="http://schemas.openxmlformats.org/drawingml/2006/table">
            <a:tbl>
              <a:tblPr/>
              <a:tblGrid>
                <a:gridCol w="1017678">
                  <a:extLst>
                    <a:ext uri="{9D8B030D-6E8A-4147-A177-3AD203B41FA5}">
                      <a16:colId xmlns:a16="http://schemas.microsoft.com/office/drawing/2014/main" val="482021013"/>
                    </a:ext>
                  </a:extLst>
                </a:gridCol>
              </a:tblGrid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Sokoto/Nigeria 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51216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Melbourne Australia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7756046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916769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Milan Italy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6139660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Geneva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9361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Tartu/ Estonia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095620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968774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Melbourne/Australia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122859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chicago, IL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49833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Indonesia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978303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Darmstadt, Germany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418126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241361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Lund, Sweden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191921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Lund, Sweden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0485651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Montreal, Canada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661316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237000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Kénitra/Morocco 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812758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163256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Hamburg/Germany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23801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6640703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Geneva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898646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Syracuse, USA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742855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16893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Jordan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1335674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964133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904815"/>
                  </a:ext>
                </a:extLst>
              </a:tr>
              <a:tr h="17009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</a:t>
                      </a:r>
                    </a:p>
                  </a:txBody>
                  <a:tcPr marL="7269" marR="7269" marT="7269" marB="3489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676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123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3C3B0-3523-018D-C288-CD27EBA13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38D54DA-EAD0-A030-383C-CA9B85D38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772636"/>
            <a:ext cx="6039612" cy="2190229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+mj-lt"/>
              </a:rPr>
              <a:t>ACCELERATOR SCIENCE COMMUNICATION LINKEDIN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C6F43A-B313-5260-E4E0-59A9E6165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888" y="2852003"/>
            <a:ext cx="8402223" cy="2086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A98408-06AD-169E-37B5-90D668D7C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3213" y="502768"/>
            <a:ext cx="2133898" cy="21720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872D2E-2A25-BAD1-76D4-C84FCA69C59B}"/>
              </a:ext>
            </a:extLst>
          </p:cNvPr>
          <p:cNvSpPr txBox="1"/>
          <p:nvPr/>
        </p:nvSpPr>
        <p:spPr>
          <a:xfrm>
            <a:off x="1894888" y="4938269"/>
            <a:ext cx="8483552" cy="1299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AU" b="1" dirty="0"/>
              <a:t>Suggestions for scheduled posts or shared content?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dirty="0"/>
              <a:t>May upload individual 3-minute ambassador intro videos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dirty="0"/>
              <a:t>Will upload project progress later into projects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145714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 Circle">
  <a:themeElements>
    <a:clrScheme name="Custom 2">
      <a:dk1>
        <a:sysClr val="windowText" lastClr="000000"/>
      </a:dk1>
      <a:lt1>
        <a:sysClr val="window" lastClr="FFFFFF"/>
      </a:lt1>
      <a:dk2>
        <a:srgbClr val="2C3932"/>
      </a:dk2>
      <a:lt2>
        <a:srgbClr val="FDF6EA"/>
      </a:lt2>
      <a:accent1>
        <a:srgbClr val="F0D4DB"/>
      </a:accent1>
      <a:accent2>
        <a:srgbClr val="DBE7F5"/>
      </a:accent2>
      <a:accent3>
        <a:srgbClr val="C9E2D6"/>
      </a:accent3>
      <a:accent4>
        <a:srgbClr val="BABAD6"/>
      </a:accent4>
      <a:accent5>
        <a:srgbClr val="F0D2BF"/>
      </a:accent5>
      <a:accent6>
        <a:srgbClr val="F3E49A"/>
      </a:accent6>
      <a:hlink>
        <a:srgbClr val="7030A0"/>
      </a:hlink>
      <a:folHlink>
        <a:srgbClr val="107573"/>
      </a:folHlink>
    </a:clrScheme>
    <a:fontScheme name="Custom 10">
      <a:majorFont>
        <a:latin typeface="Lora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 Circle_Keynote Presentation_win32_LW_V6" id="{670309C8-2C38-4CFF-82BA-AF197439C521}" vid="{43F42362-DC95-4CBA-A0A2-5C03B532E6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30" ma:contentTypeDescription="Create a new document." ma:contentTypeScope="" ma:versionID="cec0622158e8f13124e9e8fd4de31bd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52f30ab005d15df08657af532e6e3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hidden="true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hidden="tru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hidden="true" ma:internalName="Background" ma:readOnly="false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BillingMetadata" ma:index="33" nillable="true" ma:displayName="MediaServiceBillingMetadata" ma:hidden="true" ma:internalName="MediaServiceBillingMetadata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782DA7-86C0-4A84-A860-11A1E6E3FB6B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71af3243-3dd4-4a8d-8c0d-dd76da1f02a5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230e9df3-be65-4c73-a93b-d1236ebd677e"/>
    <ds:schemaRef ds:uri="16c05727-aa75-4e4a-9b5f-8a80a1165891"/>
  </ds:schemaRefs>
</ds:datastoreItem>
</file>

<file path=customXml/itemProps2.xml><?xml version="1.0" encoding="utf-8"?>
<ds:datastoreItem xmlns:ds="http://schemas.openxmlformats.org/officeDocument/2006/customXml" ds:itemID="{83A9C388-2C06-4AF2-857C-74055069A2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6F8FCD-0A1F-4F6A-8F55-15E9E87E2E4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{ECFF0F1C-CE06-494B-87AB-B215A6304917}f4c2fa09-5552-4190-875c-1979579583e2-TFc553d604-a3b6-4c52-b2ed-3a769335c0fd_win32</Template>
  <TotalTime>30</TotalTime>
  <Words>302</Words>
  <Application>Microsoft Office PowerPoint</Application>
  <PresentationFormat>Widescreen</PresentationFormat>
  <Paragraphs>78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Lora</vt:lpstr>
      <vt:lpstr>Playfair Display Black</vt:lpstr>
      <vt:lpstr>Poppins Light</vt:lpstr>
      <vt:lpstr>Gradient Circle</vt:lpstr>
      <vt:lpstr>Accelerator ambassador updates</vt:lpstr>
      <vt:lpstr>AMBASSADOR PROGRESS</vt:lpstr>
      <vt:lpstr>AMBASSADOR PROGRESS</vt:lpstr>
      <vt:lpstr>AMBASSADOR PROGRESS</vt:lpstr>
      <vt:lpstr>SCIENCE COMMUNICATION WORKSHOP</vt:lpstr>
      <vt:lpstr>ACCELERATOR SCIENCE COMMUNICATION LINKEDIN</vt:lpstr>
    </vt:vector>
  </TitlesOfParts>
  <Company>Monash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Mitko Oldfield</dc:creator>
  <cp:lastModifiedBy>Mitko Oldfield</cp:lastModifiedBy>
  <cp:revision>2</cp:revision>
  <dcterms:created xsi:type="dcterms:W3CDTF">2026-04-27T05:44:37Z</dcterms:created>
  <dcterms:modified xsi:type="dcterms:W3CDTF">2026-04-27T06:16:46Z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