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82" r:id="rId4"/>
    <p:sldId id="286" r:id="rId5"/>
    <p:sldId id="285" r:id="rId6"/>
    <p:sldId id="258" r:id="rId7"/>
    <p:sldId id="268" r:id="rId8"/>
    <p:sldId id="273" r:id="rId9"/>
    <p:sldId id="274" r:id="rId10"/>
    <p:sldId id="260" r:id="rId11"/>
    <p:sldId id="283" r:id="rId12"/>
    <p:sldId id="287" r:id="rId13"/>
    <p:sldId id="261" r:id="rId14"/>
    <p:sldId id="262" r:id="rId15"/>
    <p:sldId id="284" r:id="rId16"/>
    <p:sldId id="281" r:id="rId17"/>
    <p:sldId id="263" r:id="rId18"/>
    <p:sldId id="264" r:id="rId19"/>
    <p:sldId id="279" r:id="rId20"/>
    <p:sldId id="277" r:id="rId21"/>
    <p:sldId id="278" r:id="rId22"/>
    <p:sldId id="265" r:id="rId23"/>
    <p:sldId id="266" r:id="rId24"/>
    <p:sldId id="275" r:id="rId25"/>
    <p:sldId id="276" r:id="rId26"/>
    <p:sldId id="267" r:id="rId27"/>
    <p:sldId id="280" r:id="rId28"/>
    <p:sldId id="271" r:id="rId29"/>
    <p:sldId id="288" r:id="rId30"/>
    <p:sldId id="289" r:id="rId31"/>
    <p:sldId id="272" r:id="rId32"/>
    <p:sldId id="269" r:id="rId33"/>
    <p:sldId id="259" r:id="rId34"/>
    <p:sldId id="270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556148-748C-4110-B7B0-D3E20590C777}" v="31" dt="2024-09-10T22:29:16.9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8" autoAdjust="0"/>
    <p:restoredTop sz="94660"/>
  </p:normalViewPr>
  <p:slideViewPr>
    <p:cSldViewPr snapToGrid="0">
      <p:cViewPr>
        <p:scale>
          <a:sx n="100" d="100"/>
          <a:sy n="100" d="100"/>
        </p:scale>
        <p:origin x="196" y="2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k Liebeck" userId="71476e64697c8fe2" providerId="LiveId" clId="{8F556148-748C-4110-B7B0-D3E20590C777}"/>
    <pc:docChg chg="custSel addSld modSld sldOrd">
      <pc:chgData name="Jack Liebeck" userId="71476e64697c8fe2" providerId="LiveId" clId="{8F556148-748C-4110-B7B0-D3E20590C777}" dt="2024-09-10T22:30:39.860" v="1378" actId="20577"/>
      <pc:docMkLst>
        <pc:docMk/>
      </pc:docMkLst>
      <pc:sldChg chg="modSp mod">
        <pc:chgData name="Jack Liebeck" userId="71476e64697c8fe2" providerId="LiveId" clId="{8F556148-748C-4110-B7B0-D3E20590C777}" dt="2024-09-10T21:50:40.860" v="634" actId="255"/>
        <pc:sldMkLst>
          <pc:docMk/>
          <pc:sldMk cId="205805875" sldId="256"/>
        </pc:sldMkLst>
        <pc:spChg chg="mod">
          <ac:chgData name="Jack Liebeck" userId="71476e64697c8fe2" providerId="LiveId" clId="{8F556148-748C-4110-B7B0-D3E20590C777}" dt="2024-09-10T21:50:40.860" v="634" actId="255"/>
          <ac:spMkLst>
            <pc:docMk/>
            <pc:sldMk cId="205805875" sldId="256"/>
            <ac:spMk id="3" creationId="{75574910-940A-1434-A3D1-4BEC3F2E01E9}"/>
          </ac:spMkLst>
        </pc:spChg>
      </pc:sldChg>
      <pc:sldChg chg="addSp modSp mod">
        <pc:chgData name="Jack Liebeck" userId="71476e64697c8fe2" providerId="LiveId" clId="{8F556148-748C-4110-B7B0-D3E20590C777}" dt="2024-09-10T22:24:37.434" v="1123" actId="1076"/>
        <pc:sldMkLst>
          <pc:docMk/>
          <pc:sldMk cId="2540609317" sldId="257"/>
        </pc:sldMkLst>
        <pc:spChg chg="add mod">
          <ac:chgData name="Jack Liebeck" userId="71476e64697c8fe2" providerId="LiveId" clId="{8F556148-748C-4110-B7B0-D3E20590C777}" dt="2024-09-10T22:24:37.434" v="1123" actId="1076"/>
          <ac:spMkLst>
            <pc:docMk/>
            <pc:sldMk cId="2540609317" sldId="257"/>
            <ac:spMk id="2" creationId="{11B8ED1B-EE76-C536-5FEE-BD3D7E9E83BC}"/>
          </ac:spMkLst>
        </pc:spChg>
        <pc:picChg chg="mod">
          <ac:chgData name="Jack Liebeck" userId="71476e64697c8fe2" providerId="LiveId" clId="{8F556148-748C-4110-B7B0-D3E20590C777}" dt="2024-09-10T22:24:05.429" v="1079" actId="1076"/>
          <ac:picMkLst>
            <pc:docMk/>
            <pc:sldMk cId="2540609317" sldId="257"/>
            <ac:picMk id="5" creationId="{08FAAEF6-2AFC-5414-B897-345220053173}"/>
          </ac:picMkLst>
        </pc:picChg>
        <pc:picChg chg="mod">
          <ac:chgData name="Jack Liebeck" userId="71476e64697c8fe2" providerId="LiveId" clId="{8F556148-748C-4110-B7B0-D3E20590C777}" dt="2024-09-10T22:24:08.669" v="1080" actId="1076"/>
          <ac:picMkLst>
            <pc:docMk/>
            <pc:sldMk cId="2540609317" sldId="257"/>
            <ac:picMk id="7" creationId="{AAEE1FBA-42FA-7D48-C7F8-D7D6E230B9EC}"/>
          </ac:picMkLst>
        </pc:picChg>
      </pc:sldChg>
      <pc:sldChg chg="modSp mod">
        <pc:chgData name="Jack Liebeck" userId="71476e64697c8fe2" providerId="LiveId" clId="{8F556148-748C-4110-B7B0-D3E20590C777}" dt="2024-09-10T22:21:01.024" v="871" actId="1076"/>
        <pc:sldMkLst>
          <pc:docMk/>
          <pc:sldMk cId="2483191861" sldId="258"/>
        </pc:sldMkLst>
        <pc:picChg chg="mod">
          <ac:chgData name="Jack Liebeck" userId="71476e64697c8fe2" providerId="LiveId" clId="{8F556148-748C-4110-B7B0-D3E20590C777}" dt="2024-09-10T22:20:50.776" v="869" actId="14100"/>
          <ac:picMkLst>
            <pc:docMk/>
            <pc:sldMk cId="2483191861" sldId="258"/>
            <ac:picMk id="3" creationId="{EF1D1381-2A02-8F0D-EBC4-E39E03BC886E}"/>
          </ac:picMkLst>
        </pc:picChg>
        <pc:picChg chg="mod">
          <ac:chgData name="Jack Liebeck" userId="71476e64697c8fe2" providerId="LiveId" clId="{8F556148-748C-4110-B7B0-D3E20590C777}" dt="2024-09-10T22:20:48.009" v="868" actId="14100"/>
          <ac:picMkLst>
            <pc:docMk/>
            <pc:sldMk cId="2483191861" sldId="258"/>
            <ac:picMk id="5" creationId="{0C05F12B-97C2-90DD-5DD8-66C6C76F8875}"/>
          </ac:picMkLst>
        </pc:picChg>
        <pc:picChg chg="mod">
          <ac:chgData name="Jack Liebeck" userId="71476e64697c8fe2" providerId="LiveId" clId="{8F556148-748C-4110-B7B0-D3E20590C777}" dt="2024-09-10T22:21:01.024" v="871" actId="1076"/>
          <ac:picMkLst>
            <pc:docMk/>
            <pc:sldMk cId="2483191861" sldId="258"/>
            <ac:picMk id="7" creationId="{62683AFD-148A-8D11-389D-4E6A6C12408A}"/>
          </ac:picMkLst>
        </pc:picChg>
        <pc:picChg chg="mod">
          <ac:chgData name="Jack Liebeck" userId="71476e64697c8fe2" providerId="LiveId" clId="{8F556148-748C-4110-B7B0-D3E20590C777}" dt="2024-09-10T22:20:45.527" v="867" actId="14100"/>
          <ac:picMkLst>
            <pc:docMk/>
            <pc:sldMk cId="2483191861" sldId="258"/>
            <ac:picMk id="9" creationId="{8C6B011E-03C5-1667-C908-6AC4398DC8EE}"/>
          </ac:picMkLst>
        </pc:picChg>
      </pc:sldChg>
      <pc:sldChg chg="addSp modSp mod ord">
        <pc:chgData name="Jack Liebeck" userId="71476e64697c8fe2" providerId="LiveId" clId="{8F556148-748C-4110-B7B0-D3E20590C777}" dt="2024-09-10T21:52:07.524" v="708" actId="20577"/>
        <pc:sldMkLst>
          <pc:docMk/>
          <pc:sldMk cId="2164990600" sldId="259"/>
        </pc:sldMkLst>
        <pc:spChg chg="add mod">
          <ac:chgData name="Jack Liebeck" userId="71476e64697c8fe2" providerId="LiveId" clId="{8F556148-748C-4110-B7B0-D3E20590C777}" dt="2024-09-10T21:52:07.524" v="708" actId="20577"/>
          <ac:spMkLst>
            <pc:docMk/>
            <pc:sldMk cId="2164990600" sldId="259"/>
            <ac:spMk id="2" creationId="{5250F5AB-59FD-308B-4255-376E1A189853}"/>
          </ac:spMkLst>
        </pc:spChg>
        <pc:picChg chg="mod">
          <ac:chgData name="Jack Liebeck" userId="71476e64697c8fe2" providerId="LiveId" clId="{8F556148-748C-4110-B7B0-D3E20590C777}" dt="2024-09-10T19:11:02.564" v="119" actId="1076"/>
          <ac:picMkLst>
            <pc:docMk/>
            <pc:sldMk cId="2164990600" sldId="259"/>
            <ac:picMk id="3" creationId="{4C65759B-5BF4-D274-93EC-959BDBA124CE}"/>
          </ac:picMkLst>
        </pc:picChg>
      </pc:sldChg>
      <pc:sldChg chg="addSp modSp mod">
        <pc:chgData name="Jack Liebeck" userId="71476e64697c8fe2" providerId="LiveId" clId="{8F556148-748C-4110-B7B0-D3E20590C777}" dt="2024-09-10T22:26:56.165" v="1224" actId="20577"/>
        <pc:sldMkLst>
          <pc:docMk/>
          <pc:sldMk cId="2146815365" sldId="261"/>
        </pc:sldMkLst>
        <pc:spChg chg="add mod">
          <ac:chgData name="Jack Liebeck" userId="71476e64697c8fe2" providerId="LiveId" clId="{8F556148-748C-4110-B7B0-D3E20590C777}" dt="2024-09-10T22:26:56.165" v="1224" actId="20577"/>
          <ac:spMkLst>
            <pc:docMk/>
            <pc:sldMk cId="2146815365" sldId="261"/>
            <ac:spMk id="2" creationId="{9D1C8744-65B8-A233-0189-D6DB3E069F46}"/>
          </ac:spMkLst>
        </pc:spChg>
        <pc:picChg chg="mod">
          <ac:chgData name="Jack Liebeck" userId="71476e64697c8fe2" providerId="LiveId" clId="{8F556148-748C-4110-B7B0-D3E20590C777}" dt="2024-09-10T22:26:41.224" v="1202" actId="1076"/>
          <ac:picMkLst>
            <pc:docMk/>
            <pc:sldMk cId="2146815365" sldId="261"/>
            <ac:picMk id="3" creationId="{54D4981C-EE8D-EF3F-BEEB-8575F6A0D79C}"/>
          </ac:picMkLst>
        </pc:picChg>
      </pc:sldChg>
      <pc:sldChg chg="modSp mod">
        <pc:chgData name="Jack Liebeck" userId="71476e64697c8fe2" providerId="LiveId" clId="{8F556148-748C-4110-B7B0-D3E20590C777}" dt="2024-09-10T17:55:48.197" v="10" actId="1076"/>
        <pc:sldMkLst>
          <pc:docMk/>
          <pc:sldMk cId="325334536" sldId="262"/>
        </pc:sldMkLst>
        <pc:picChg chg="mod">
          <ac:chgData name="Jack Liebeck" userId="71476e64697c8fe2" providerId="LiveId" clId="{8F556148-748C-4110-B7B0-D3E20590C777}" dt="2024-09-10T17:55:48.197" v="10" actId="1076"/>
          <ac:picMkLst>
            <pc:docMk/>
            <pc:sldMk cId="325334536" sldId="262"/>
            <ac:picMk id="3" creationId="{5174AC67-F764-A2DA-AF7D-942D337D45AA}"/>
          </ac:picMkLst>
        </pc:picChg>
      </pc:sldChg>
      <pc:sldChg chg="modSp mod">
        <pc:chgData name="Jack Liebeck" userId="71476e64697c8fe2" providerId="LiveId" clId="{8F556148-748C-4110-B7B0-D3E20590C777}" dt="2024-09-10T17:56:13.266" v="16" actId="1076"/>
        <pc:sldMkLst>
          <pc:docMk/>
          <pc:sldMk cId="4234831211" sldId="263"/>
        </pc:sldMkLst>
        <pc:picChg chg="mod">
          <ac:chgData name="Jack Liebeck" userId="71476e64697c8fe2" providerId="LiveId" clId="{8F556148-748C-4110-B7B0-D3E20590C777}" dt="2024-09-10T17:56:13.266" v="16" actId="1076"/>
          <ac:picMkLst>
            <pc:docMk/>
            <pc:sldMk cId="4234831211" sldId="263"/>
            <ac:picMk id="3" creationId="{A52EE8F0-799E-AB9D-A68B-9EE9ACEFEC23}"/>
          </ac:picMkLst>
        </pc:picChg>
        <pc:picChg chg="mod">
          <ac:chgData name="Jack Liebeck" userId="71476e64697c8fe2" providerId="LiveId" clId="{8F556148-748C-4110-B7B0-D3E20590C777}" dt="2024-09-10T17:56:06.122" v="14" actId="1076"/>
          <ac:picMkLst>
            <pc:docMk/>
            <pc:sldMk cId="4234831211" sldId="263"/>
            <ac:picMk id="5" creationId="{DAF41BDF-F1A6-536E-77F2-836C9CD96F13}"/>
          </ac:picMkLst>
        </pc:picChg>
      </pc:sldChg>
      <pc:sldChg chg="modSp mod">
        <pc:chgData name="Jack Liebeck" userId="71476e64697c8fe2" providerId="LiveId" clId="{8F556148-748C-4110-B7B0-D3E20590C777}" dt="2024-09-10T17:56:20.738" v="18" actId="1076"/>
        <pc:sldMkLst>
          <pc:docMk/>
          <pc:sldMk cId="3950208921" sldId="264"/>
        </pc:sldMkLst>
        <pc:picChg chg="mod">
          <ac:chgData name="Jack Liebeck" userId="71476e64697c8fe2" providerId="LiveId" clId="{8F556148-748C-4110-B7B0-D3E20590C777}" dt="2024-09-10T17:56:17.666" v="17" actId="1076"/>
          <ac:picMkLst>
            <pc:docMk/>
            <pc:sldMk cId="3950208921" sldId="264"/>
            <ac:picMk id="3" creationId="{03593635-F332-D36D-91E9-5DED5B27E211}"/>
          </ac:picMkLst>
        </pc:picChg>
        <pc:picChg chg="mod">
          <ac:chgData name="Jack Liebeck" userId="71476e64697c8fe2" providerId="LiveId" clId="{8F556148-748C-4110-B7B0-D3E20590C777}" dt="2024-09-10T17:56:20.738" v="18" actId="1076"/>
          <ac:picMkLst>
            <pc:docMk/>
            <pc:sldMk cId="3950208921" sldId="264"/>
            <ac:picMk id="5" creationId="{95E04992-A638-6E85-FE93-24C4BFB3CD35}"/>
          </ac:picMkLst>
        </pc:picChg>
      </pc:sldChg>
      <pc:sldChg chg="addSp modSp mod">
        <pc:chgData name="Jack Liebeck" userId="71476e64697c8fe2" providerId="LiveId" clId="{8F556148-748C-4110-B7B0-D3E20590C777}" dt="2024-09-10T22:23:25.038" v="1078" actId="20577"/>
        <pc:sldMkLst>
          <pc:docMk/>
          <pc:sldMk cId="2439319556" sldId="265"/>
        </pc:sldMkLst>
        <pc:spChg chg="add mod">
          <ac:chgData name="Jack Liebeck" userId="71476e64697c8fe2" providerId="LiveId" clId="{8F556148-748C-4110-B7B0-D3E20590C777}" dt="2024-09-10T22:23:25.038" v="1078" actId="20577"/>
          <ac:spMkLst>
            <pc:docMk/>
            <pc:sldMk cId="2439319556" sldId="265"/>
            <ac:spMk id="2" creationId="{6837211A-DFD3-19A4-521A-A56FE09CE3ED}"/>
          </ac:spMkLst>
        </pc:spChg>
        <pc:picChg chg="mod">
          <ac:chgData name="Jack Liebeck" userId="71476e64697c8fe2" providerId="LiveId" clId="{8F556148-748C-4110-B7B0-D3E20590C777}" dt="2024-09-10T22:21:52.468" v="943" actId="14100"/>
          <ac:picMkLst>
            <pc:docMk/>
            <pc:sldMk cId="2439319556" sldId="265"/>
            <ac:picMk id="3" creationId="{D40FA9AF-0A08-CC6F-044E-5AEE0F832FC6}"/>
          </ac:picMkLst>
        </pc:picChg>
      </pc:sldChg>
      <pc:sldChg chg="addSp modSp mod modAnim">
        <pc:chgData name="Jack Liebeck" userId="71476e64697c8fe2" providerId="LiveId" clId="{8F556148-748C-4110-B7B0-D3E20590C777}" dt="2024-09-10T22:28:41.942" v="1289" actId="313"/>
        <pc:sldMkLst>
          <pc:docMk/>
          <pc:sldMk cId="175671068" sldId="266"/>
        </pc:sldMkLst>
        <pc:spChg chg="add mod">
          <ac:chgData name="Jack Liebeck" userId="71476e64697c8fe2" providerId="LiveId" clId="{8F556148-748C-4110-B7B0-D3E20590C777}" dt="2024-09-10T22:28:41.942" v="1289" actId="313"/>
          <ac:spMkLst>
            <pc:docMk/>
            <pc:sldMk cId="175671068" sldId="266"/>
            <ac:spMk id="2" creationId="{AF8AC3BD-271C-0AD8-D4A0-C957E5FBFD90}"/>
          </ac:spMkLst>
        </pc:spChg>
        <pc:picChg chg="mod">
          <ac:chgData name="Jack Liebeck" userId="71476e64697c8fe2" providerId="LiveId" clId="{8F556148-748C-4110-B7B0-D3E20590C777}" dt="2024-09-10T19:27:26.722" v="592" actId="14100"/>
          <ac:picMkLst>
            <pc:docMk/>
            <pc:sldMk cId="175671068" sldId="266"/>
            <ac:picMk id="3" creationId="{64BD77F9-79D3-3C07-AA9D-C059027B513C}"/>
          </ac:picMkLst>
        </pc:picChg>
        <pc:picChg chg="mod">
          <ac:chgData name="Jack Liebeck" userId="71476e64697c8fe2" providerId="LiveId" clId="{8F556148-748C-4110-B7B0-D3E20590C777}" dt="2024-09-10T19:27:31.637" v="594" actId="1076"/>
          <ac:picMkLst>
            <pc:docMk/>
            <pc:sldMk cId="175671068" sldId="266"/>
            <ac:picMk id="6" creationId="{14747FF8-629D-F950-0EFA-9FF9203C7163}"/>
          </ac:picMkLst>
        </pc:picChg>
      </pc:sldChg>
      <pc:sldChg chg="addSp modSp mod">
        <pc:chgData name="Jack Liebeck" userId="71476e64697c8fe2" providerId="LiveId" clId="{8F556148-748C-4110-B7B0-D3E20590C777}" dt="2024-09-10T22:12:50.301" v="749" actId="1076"/>
        <pc:sldMkLst>
          <pc:docMk/>
          <pc:sldMk cId="1426764816" sldId="267"/>
        </pc:sldMkLst>
        <pc:picChg chg="mod">
          <ac:chgData name="Jack Liebeck" userId="71476e64697c8fe2" providerId="LiveId" clId="{8F556148-748C-4110-B7B0-D3E20590C777}" dt="2024-09-10T22:12:21.531" v="738" actId="14100"/>
          <ac:picMkLst>
            <pc:docMk/>
            <pc:sldMk cId="1426764816" sldId="267"/>
            <ac:picMk id="3" creationId="{F510A668-02A4-7BD3-67B1-2E101A2B90A4}"/>
          </ac:picMkLst>
        </pc:picChg>
        <pc:picChg chg="add mod">
          <ac:chgData name="Jack Liebeck" userId="71476e64697c8fe2" providerId="LiveId" clId="{8F556148-748C-4110-B7B0-D3E20590C777}" dt="2024-09-10T22:12:18.031" v="737" actId="14100"/>
          <ac:picMkLst>
            <pc:docMk/>
            <pc:sldMk cId="1426764816" sldId="267"/>
            <ac:picMk id="4" creationId="{797238BC-08B8-F7F5-83C0-43275C96340B}"/>
          </ac:picMkLst>
        </pc:picChg>
        <pc:picChg chg="add mod">
          <ac:chgData name="Jack Liebeck" userId="71476e64697c8fe2" providerId="LiveId" clId="{8F556148-748C-4110-B7B0-D3E20590C777}" dt="2024-09-10T22:12:31.374" v="743" actId="1076"/>
          <ac:picMkLst>
            <pc:docMk/>
            <pc:sldMk cId="1426764816" sldId="267"/>
            <ac:picMk id="6" creationId="{9D7F36A7-FD79-4897-7E90-7A3F1FBDA0CE}"/>
          </ac:picMkLst>
        </pc:picChg>
        <pc:picChg chg="add mod">
          <ac:chgData name="Jack Liebeck" userId="71476e64697c8fe2" providerId="LiveId" clId="{8F556148-748C-4110-B7B0-D3E20590C777}" dt="2024-09-10T22:12:50.301" v="749" actId="1076"/>
          <ac:picMkLst>
            <pc:docMk/>
            <pc:sldMk cId="1426764816" sldId="267"/>
            <ac:picMk id="8" creationId="{5AF3F59C-A136-B5A5-894A-26DDF9CEE463}"/>
          </ac:picMkLst>
        </pc:picChg>
      </pc:sldChg>
      <pc:sldChg chg="addSp modSp mod">
        <pc:chgData name="Jack Liebeck" userId="71476e64697c8fe2" providerId="LiveId" clId="{8F556148-748C-4110-B7B0-D3E20590C777}" dt="2024-09-10T19:17:08.753" v="380" actId="20577"/>
        <pc:sldMkLst>
          <pc:docMk/>
          <pc:sldMk cId="86018041" sldId="268"/>
        </pc:sldMkLst>
        <pc:spChg chg="add mod">
          <ac:chgData name="Jack Liebeck" userId="71476e64697c8fe2" providerId="LiveId" clId="{8F556148-748C-4110-B7B0-D3E20590C777}" dt="2024-09-10T19:17:08.753" v="380" actId="20577"/>
          <ac:spMkLst>
            <pc:docMk/>
            <pc:sldMk cId="86018041" sldId="268"/>
            <ac:spMk id="2" creationId="{FE1B218E-F383-D29D-8D9C-CE246FFD1451}"/>
          </ac:spMkLst>
        </pc:spChg>
        <pc:picChg chg="mod">
          <ac:chgData name="Jack Liebeck" userId="71476e64697c8fe2" providerId="LiveId" clId="{8F556148-748C-4110-B7B0-D3E20590C777}" dt="2024-09-10T19:16:50.421" v="356" actId="1076"/>
          <ac:picMkLst>
            <pc:docMk/>
            <pc:sldMk cId="86018041" sldId="268"/>
            <ac:picMk id="3" creationId="{A5BAF3D8-7921-AA0E-5F6C-07896C4FEC55}"/>
          </ac:picMkLst>
        </pc:picChg>
      </pc:sldChg>
      <pc:sldChg chg="modSp mod">
        <pc:chgData name="Jack Liebeck" userId="71476e64697c8fe2" providerId="LiveId" clId="{8F556148-748C-4110-B7B0-D3E20590C777}" dt="2024-09-10T17:58:01.899" v="39" actId="1076"/>
        <pc:sldMkLst>
          <pc:docMk/>
          <pc:sldMk cId="3675808184" sldId="269"/>
        </pc:sldMkLst>
        <pc:picChg chg="mod">
          <ac:chgData name="Jack Liebeck" userId="71476e64697c8fe2" providerId="LiveId" clId="{8F556148-748C-4110-B7B0-D3E20590C777}" dt="2024-09-10T17:58:01.899" v="39" actId="1076"/>
          <ac:picMkLst>
            <pc:docMk/>
            <pc:sldMk cId="3675808184" sldId="269"/>
            <ac:picMk id="3" creationId="{AA7EEABA-F377-A9A6-322F-46BD788E215F}"/>
          </ac:picMkLst>
        </pc:picChg>
      </pc:sldChg>
      <pc:sldChg chg="delSp modSp mod">
        <pc:chgData name="Jack Liebeck" userId="71476e64697c8fe2" providerId="LiveId" clId="{8F556148-748C-4110-B7B0-D3E20590C777}" dt="2024-09-10T21:52:28.174" v="709" actId="478"/>
        <pc:sldMkLst>
          <pc:docMk/>
          <pc:sldMk cId="3495054428" sldId="270"/>
        </pc:sldMkLst>
        <pc:picChg chg="del mod">
          <ac:chgData name="Jack Liebeck" userId="71476e64697c8fe2" providerId="LiveId" clId="{8F556148-748C-4110-B7B0-D3E20590C777}" dt="2024-09-10T21:52:28.174" v="709" actId="478"/>
          <ac:picMkLst>
            <pc:docMk/>
            <pc:sldMk cId="3495054428" sldId="270"/>
            <ac:picMk id="3" creationId="{B27E1832-3063-BEE2-6B17-9A9B3E4994F8}"/>
          </ac:picMkLst>
        </pc:picChg>
      </pc:sldChg>
      <pc:sldChg chg="modSp mod">
        <pc:chgData name="Jack Liebeck" userId="71476e64697c8fe2" providerId="LiveId" clId="{8F556148-748C-4110-B7B0-D3E20590C777}" dt="2024-09-10T17:57:53.105" v="37" actId="1076"/>
        <pc:sldMkLst>
          <pc:docMk/>
          <pc:sldMk cId="2275830315" sldId="271"/>
        </pc:sldMkLst>
        <pc:picChg chg="mod">
          <ac:chgData name="Jack Liebeck" userId="71476e64697c8fe2" providerId="LiveId" clId="{8F556148-748C-4110-B7B0-D3E20590C777}" dt="2024-09-10T17:57:53.105" v="37" actId="1076"/>
          <ac:picMkLst>
            <pc:docMk/>
            <pc:sldMk cId="2275830315" sldId="271"/>
            <ac:picMk id="3" creationId="{30499456-D600-F8A4-6F27-ECA193397C4D}"/>
          </ac:picMkLst>
        </pc:picChg>
      </pc:sldChg>
      <pc:sldChg chg="addSp modSp mod ord">
        <pc:chgData name="Jack Liebeck" userId="71476e64697c8fe2" providerId="LiveId" clId="{8F556148-748C-4110-B7B0-D3E20590C777}" dt="2024-09-10T22:18:12.698" v="843" actId="1076"/>
        <pc:sldMkLst>
          <pc:docMk/>
          <pc:sldMk cId="4263365916" sldId="272"/>
        </pc:sldMkLst>
        <pc:spChg chg="add mod">
          <ac:chgData name="Jack Liebeck" userId="71476e64697c8fe2" providerId="LiveId" clId="{8F556148-748C-4110-B7B0-D3E20590C777}" dt="2024-09-10T19:24:17.627" v="584" actId="1076"/>
          <ac:spMkLst>
            <pc:docMk/>
            <pc:sldMk cId="4263365916" sldId="272"/>
            <ac:spMk id="2" creationId="{7C5C75E2-22BF-8318-D3A8-ED3BFDCFF4D2}"/>
          </ac:spMkLst>
        </pc:spChg>
        <pc:picChg chg="mod">
          <ac:chgData name="Jack Liebeck" userId="71476e64697c8fe2" providerId="LiveId" clId="{8F556148-748C-4110-B7B0-D3E20590C777}" dt="2024-09-10T22:18:12.698" v="843" actId="1076"/>
          <ac:picMkLst>
            <pc:docMk/>
            <pc:sldMk cId="4263365916" sldId="272"/>
            <ac:picMk id="3" creationId="{C0E2072A-C19C-FD94-D34F-4A6408714178}"/>
          </ac:picMkLst>
        </pc:picChg>
      </pc:sldChg>
      <pc:sldChg chg="modSp mod">
        <pc:chgData name="Jack Liebeck" userId="71476e64697c8fe2" providerId="LiveId" clId="{8F556148-748C-4110-B7B0-D3E20590C777}" dt="2024-09-10T17:55:26.759" v="6" actId="1076"/>
        <pc:sldMkLst>
          <pc:docMk/>
          <pc:sldMk cId="809428440" sldId="273"/>
        </pc:sldMkLst>
        <pc:picChg chg="mod">
          <ac:chgData name="Jack Liebeck" userId="71476e64697c8fe2" providerId="LiveId" clId="{8F556148-748C-4110-B7B0-D3E20590C777}" dt="2024-09-10T17:55:26.759" v="6" actId="1076"/>
          <ac:picMkLst>
            <pc:docMk/>
            <pc:sldMk cId="809428440" sldId="273"/>
            <ac:picMk id="3" creationId="{FEC31504-7D03-E7F7-EB50-E7A4A6F09243}"/>
          </ac:picMkLst>
        </pc:picChg>
      </pc:sldChg>
      <pc:sldChg chg="addSp modSp mod">
        <pc:chgData name="Jack Liebeck" userId="71476e64697c8fe2" providerId="LiveId" clId="{8F556148-748C-4110-B7B0-D3E20590C777}" dt="2024-09-10T22:20:19.479" v="864" actId="1076"/>
        <pc:sldMkLst>
          <pc:docMk/>
          <pc:sldMk cId="1640343604" sldId="274"/>
        </pc:sldMkLst>
        <pc:spChg chg="add mod">
          <ac:chgData name="Jack Liebeck" userId="71476e64697c8fe2" providerId="LiveId" clId="{8F556148-748C-4110-B7B0-D3E20590C777}" dt="2024-09-10T22:20:13.708" v="863" actId="1076"/>
          <ac:spMkLst>
            <pc:docMk/>
            <pc:sldMk cId="1640343604" sldId="274"/>
            <ac:spMk id="2" creationId="{5C226A47-0F84-759F-A288-C76AFAC2A1D0}"/>
          </ac:spMkLst>
        </pc:spChg>
        <pc:picChg chg="mod">
          <ac:chgData name="Jack Liebeck" userId="71476e64697c8fe2" providerId="LiveId" clId="{8F556148-748C-4110-B7B0-D3E20590C777}" dt="2024-09-10T22:20:19.479" v="864" actId="1076"/>
          <ac:picMkLst>
            <pc:docMk/>
            <pc:sldMk cId="1640343604" sldId="274"/>
            <ac:picMk id="3" creationId="{171D812E-8888-6B77-8368-778627326E42}"/>
          </ac:picMkLst>
        </pc:picChg>
      </pc:sldChg>
      <pc:sldChg chg="addSp modSp mod">
        <pc:chgData name="Jack Liebeck" userId="71476e64697c8fe2" providerId="LiveId" clId="{8F556148-748C-4110-B7B0-D3E20590C777}" dt="2024-09-10T22:29:53.854" v="1363" actId="114"/>
        <pc:sldMkLst>
          <pc:docMk/>
          <pc:sldMk cId="126861950" sldId="275"/>
        </pc:sldMkLst>
        <pc:spChg chg="add mod">
          <ac:chgData name="Jack Liebeck" userId="71476e64697c8fe2" providerId="LiveId" clId="{8F556148-748C-4110-B7B0-D3E20590C777}" dt="2024-09-10T22:29:53.854" v="1363" actId="114"/>
          <ac:spMkLst>
            <pc:docMk/>
            <pc:sldMk cId="126861950" sldId="275"/>
            <ac:spMk id="2" creationId="{80486DBA-120B-CAF8-FD6D-6EA4390B0936}"/>
          </ac:spMkLst>
        </pc:spChg>
        <pc:picChg chg="mod">
          <ac:chgData name="Jack Liebeck" userId="71476e64697c8fe2" providerId="LiveId" clId="{8F556148-748C-4110-B7B0-D3E20590C777}" dt="2024-09-10T22:29:10.586" v="1291" actId="1076"/>
          <ac:picMkLst>
            <pc:docMk/>
            <pc:sldMk cId="126861950" sldId="275"/>
            <ac:picMk id="3" creationId="{A54A1534-5BCF-2B6D-F972-7C82220AEE65}"/>
          </ac:picMkLst>
        </pc:picChg>
      </pc:sldChg>
      <pc:sldChg chg="modSp mod">
        <pc:chgData name="Jack Liebeck" userId="71476e64697c8fe2" providerId="LiveId" clId="{8F556148-748C-4110-B7B0-D3E20590C777}" dt="2024-09-10T17:57:34.843" v="33" actId="1076"/>
        <pc:sldMkLst>
          <pc:docMk/>
          <pc:sldMk cId="1090870437" sldId="276"/>
        </pc:sldMkLst>
        <pc:picChg chg="mod">
          <ac:chgData name="Jack Liebeck" userId="71476e64697c8fe2" providerId="LiveId" clId="{8F556148-748C-4110-B7B0-D3E20590C777}" dt="2024-09-10T17:57:34.843" v="33" actId="1076"/>
          <ac:picMkLst>
            <pc:docMk/>
            <pc:sldMk cId="1090870437" sldId="276"/>
            <ac:picMk id="3" creationId="{85412114-219C-F5BD-DCE1-8BCA59A0E377}"/>
          </ac:picMkLst>
        </pc:picChg>
      </pc:sldChg>
      <pc:sldChg chg="delSp modSp mod ord">
        <pc:chgData name="Jack Liebeck" userId="71476e64697c8fe2" providerId="LiveId" clId="{8F556148-748C-4110-B7B0-D3E20590C777}" dt="2024-09-10T22:30:05.622" v="1365"/>
        <pc:sldMkLst>
          <pc:docMk/>
          <pc:sldMk cId="63782498" sldId="277"/>
        </pc:sldMkLst>
        <pc:picChg chg="del mod">
          <ac:chgData name="Jack Liebeck" userId="71476e64697c8fe2" providerId="LiveId" clId="{8F556148-748C-4110-B7B0-D3E20590C777}" dt="2024-09-10T22:11:21.502" v="732" actId="478"/>
          <ac:picMkLst>
            <pc:docMk/>
            <pc:sldMk cId="63782498" sldId="277"/>
            <ac:picMk id="11" creationId="{754AB497-032F-257F-9E1A-80955471E36F}"/>
          </ac:picMkLst>
        </pc:picChg>
      </pc:sldChg>
      <pc:sldChg chg="modSp mod ord">
        <pc:chgData name="Jack Liebeck" userId="71476e64697c8fe2" providerId="LiveId" clId="{8F556148-748C-4110-B7B0-D3E20590C777}" dt="2024-09-10T22:30:08.385" v="1367"/>
        <pc:sldMkLst>
          <pc:docMk/>
          <pc:sldMk cId="1402090331" sldId="278"/>
        </pc:sldMkLst>
        <pc:picChg chg="mod">
          <ac:chgData name="Jack Liebeck" userId="71476e64697c8fe2" providerId="LiveId" clId="{8F556148-748C-4110-B7B0-D3E20590C777}" dt="2024-09-10T17:57:45.949" v="35" actId="1076"/>
          <ac:picMkLst>
            <pc:docMk/>
            <pc:sldMk cId="1402090331" sldId="278"/>
            <ac:picMk id="5" creationId="{5876435B-795F-ABDE-5DFE-AA4C52D50A2E}"/>
          </ac:picMkLst>
        </pc:picChg>
      </pc:sldChg>
      <pc:sldChg chg="modSp mod">
        <pc:chgData name="Jack Liebeck" userId="71476e64697c8fe2" providerId="LiveId" clId="{8F556148-748C-4110-B7B0-D3E20590C777}" dt="2024-09-10T17:56:30.630" v="20" actId="1076"/>
        <pc:sldMkLst>
          <pc:docMk/>
          <pc:sldMk cId="254615187" sldId="279"/>
        </pc:sldMkLst>
        <pc:picChg chg="mod">
          <ac:chgData name="Jack Liebeck" userId="71476e64697c8fe2" providerId="LiveId" clId="{8F556148-748C-4110-B7B0-D3E20590C777}" dt="2024-09-10T17:56:30.630" v="20" actId="1076"/>
          <ac:picMkLst>
            <pc:docMk/>
            <pc:sldMk cId="254615187" sldId="279"/>
            <ac:picMk id="3" creationId="{1D081D47-66FE-A4CC-07D8-5F8D89939445}"/>
          </ac:picMkLst>
        </pc:picChg>
      </pc:sldChg>
      <pc:sldChg chg="addSp modSp mod ord">
        <pc:chgData name="Jack Liebeck" userId="71476e64697c8fe2" providerId="LiveId" clId="{8F556148-748C-4110-B7B0-D3E20590C777}" dt="2024-09-10T22:30:27.277" v="1371"/>
        <pc:sldMkLst>
          <pc:docMk/>
          <pc:sldMk cId="2147839718" sldId="280"/>
        </pc:sldMkLst>
        <pc:spChg chg="add mod">
          <ac:chgData name="Jack Liebeck" userId="71476e64697c8fe2" providerId="LiveId" clId="{8F556148-748C-4110-B7B0-D3E20590C777}" dt="2024-09-10T19:23:39.804" v="546" actId="1076"/>
          <ac:spMkLst>
            <pc:docMk/>
            <pc:sldMk cId="2147839718" sldId="280"/>
            <ac:spMk id="2" creationId="{1524EB77-DCBA-828F-9025-BD75A5D4BE0F}"/>
          </ac:spMkLst>
        </pc:spChg>
        <pc:picChg chg="mod">
          <ac:chgData name="Jack Liebeck" userId="71476e64697c8fe2" providerId="LiveId" clId="{8F556148-748C-4110-B7B0-D3E20590C777}" dt="2024-09-10T19:22:59.384" v="455" actId="1076"/>
          <ac:picMkLst>
            <pc:docMk/>
            <pc:sldMk cId="2147839718" sldId="280"/>
            <ac:picMk id="5" creationId="{28F3867E-4DDC-2224-AD88-BAFA40C5E9A4}"/>
          </ac:picMkLst>
        </pc:picChg>
      </pc:sldChg>
      <pc:sldChg chg="addSp modSp mod">
        <pc:chgData name="Jack Liebeck" userId="71476e64697c8fe2" providerId="LiveId" clId="{8F556148-748C-4110-B7B0-D3E20590C777}" dt="2024-09-10T19:18:58.842" v="443" actId="1076"/>
        <pc:sldMkLst>
          <pc:docMk/>
          <pc:sldMk cId="500215903" sldId="281"/>
        </pc:sldMkLst>
        <pc:spChg chg="add mod">
          <ac:chgData name="Jack Liebeck" userId="71476e64697c8fe2" providerId="LiveId" clId="{8F556148-748C-4110-B7B0-D3E20590C777}" dt="2024-09-10T19:18:58.842" v="443" actId="1076"/>
          <ac:spMkLst>
            <pc:docMk/>
            <pc:sldMk cId="500215903" sldId="281"/>
            <ac:spMk id="2" creationId="{B66ECC8B-80A7-67A0-4CFD-5DDF01BD4BCF}"/>
          </ac:spMkLst>
        </pc:spChg>
        <pc:picChg chg="mod">
          <ac:chgData name="Jack Liebeck" userId="71476e64697c8fe2" providerId="LiveId" clId="{8F556148-748C-4110-B7B0-D3E20590C777}" dt="2024-09-10T19:17:54.836" v="381" actId="1076"/>
          <ac:picMkLst>
            <pc:docMk/>
            <pc:sldMk cId="500215903" sldId="281"/>
            <ac:picMk id="3" creationId="{22D72A3D-9D12-8D2A-C1A8-C91F72BE0649}"/>
          </ac:picMkLst>
        </pc:picChg>
        <pc:picChg chg="mod">
          <ac:chgData name="Jack Liebeck" userId="71476e64697c8fe2" providerId="LiveId" clId="{8F556148-748C-4110-B7B0-D3E20590C777}" dt="2024-09-10T19:17:58.162" v="382" actId="1076"/>
          <ac:picMkLst>
            <pc:docMk/>
            <pc:sldMk cId="500215903" sldId="281"/>
            <ac:picMk id="5" creationId="{5E68A23B-23F3-43D9-7DA5-985E5491EE1D}"/>
          </ac:picMkLst>
        </pc:picChg>
      </pc:sldChg>
      <pc:sldChg chg="modSp mod">
        <pc:chgData name="Jack Liebeck" userId="71476e64697c8fe2" providerId="LiveId" clId="{8F556148-748C-4110-B7B0-D3E20590C777}" dt="2024-09-10T17:53:44.175" v="4" actId="1076"/>
        <pc:sldMkLst>
          <pc:docMk/>
          <pc:sldMk cId="1040780745" sldId="282"/>
        </pc:sldMkLst>
        <pc:picChg chg="mod">
          <ac:chgData name="Jack Liebeck" userId="71476e64697c8fe2" providerId="LiveId" clId="{8F556148-748C-4110-B7B0-D3E20590C777}" dt="2024-09-10T17:53:44.175" v="4" actId="1076"/>
          <ac:picMkLst>
            <pc:docMk/>
            <pc:sldMk cId="1040780745" sldId="282"/>
            <ac:picMk id="3" creationId="{11632843-03DD-50B9-C977-77229F114AD9}"/>
          </ac:picMkLst>
        </pc:picChg>
      </pc:sldChg>
      <pc:sldChg chg="addSp modSp new mod">
        <pc:chgData name="Jack Liebeck" userId="71476e64697c8fe2" providerId="LiveId" clId="{8F556148-748C-4110-B7B0-D3E20590C777}" dt="2024-09-10T22:28:08.657" v="1288" actId="1076"/>
        <pc:sldMkLst>
          <pc:docMk/>
          <pc:sldMk cId="2597461461" sldId="284"/>
        </pc:sldMkLst>
        <pc:spChg chg="add mod">
          <ac:chgData name="Jack Liebeck" userId="71476e64697c8fe2" providerId="LiveId" clId="{8F556148-748C-4110-B7B0-D3E20590C777}" dt="2024-09-10T22:28:08.657" v="1288" actId="1076"/>
          <ac:spMkLst>
            <pc:docMk/>
            <pc:sldMk cId="2597461461" sldId="284"/>
            <ac:spMk id="4" creationId="{2FEF3E37-F00E-83D3-8AE8-E0CE9AA27555}"/>
          </ac:spMkLst>
        </pc:spChg>
        <pc:picChg chg="add mod">
          <ac:chgData name="Jack Liebeck" userId="71476e64697c8fe2" providerId="LiveId" clId="{8F556148-748C-4110-B7B0-D3E20590C777}" dt="2024-09-10T22:27:21.252" v="1226" actId="1076"/>
          <ac:picMkLst>
            <pc:docMk/>
            <pc:sldMk cId="2597461461" sldId="284"/>
            <ac:picMk id="3" creationId="{B405BB14-34A6-9B4C-8D34-BC81D76E4BEB}"/>
          </ac:picMkLst>
        </pc:picChg>
      </pc:sldChg>
      <pc:sldChg chg="addSp modSp new mod">
        <pc:chgData name="Jack Liebeck" userId="71476e64697c8fe2" providerId="LiveId" clId="{8F556148-748C-4110-B7B0-D3E20590C777}" dt="2024-09-10T22:26:30.443" v="1200" actId="20577"/>
        <pc:sldMkLst>
          <pc:docMk/>
          <pc:sldMk cId="4099504744" sldId="285"/>
        </pc:sldMkLst>
        <pc:spChg chg="add mod">
          <ac:chgData name="Jack Liebeck" userId="71476e64697c8fe2" providerId="LiveId" clId="{8F556148-748C-4110-B7B0-D3E20590C777}" dt="2024-09-10T22:26:30.443" v="1200" actId="20577"/>
          <ac:spMkLst>
            <pc:docMk/>
            <pc:sldMk cId="4099504744" sldId="285"/>
            <ac:spMk id="4" creationId="{6849F217-2ABA-4E99-AF3D-B5237A595C2C}"/>
          </ac:spMkLst>
        </pc:spChg>
        <pc:picChg chg="add mod">
          <ac:chgData name="Jack Liebeck" userId="71476e64697c8fe2" providerId="LiveId" clId="{8F556148-748C-4110-B7B0-D3E20590C777}" dt="2024-09-10T22:25:00.038" v="1126" actId="1076"/>
          <ac:picMkLst>
            <pc:docMk/>
            <pc:sldMk cId="4099504744" sldId="285"/>
            <ac:picMk id="3" creationId="{BF762070-7D66-60CD-3499-EB75DB1C53ED}"/>
          </ac:picMkLst>
        </pc:picChg>
      </pc:sldChg>
      <pc:sldChg chg="addSp modSp new mod ord">
        <pc:chgData name="Jack Liebeck" userId="71476e64697c8fe2" providerId="LiveId" clId="{8F556148-748C-4110-B7B0-D3E20590C777}" dt="2024-09-10T22:24:46.547" v="1125"/>
        <pc:sldMkLst>
          <pc:docMk/>
          <pc:sldMk cId="2131786155" sldId="286"/>
        </pc:sldMkLst>
        <pc:graphicFrameChg chg="add mod">
          <ac:chgData name="Jack Liebeck" userId="71476e64697c8fe2" providerId="LiveId" clId="{8F556148-748C-4110-B7B0-D3E20590C777}" dt="2024-09-10T22:09:20.712" v="717" actId="14100"/>
          <ac:graphicFrameMkLst>
            <pc:docMk/>
            <pc:sldMk cId="2131786155" sldId="286"/>
            <ac:graphicFrameMk id="2" creationId="{EFC3EEFD-174E-4BC3-AA53-7B792AA3F344}"/>
          </ac:graphicFrameMkLst>
        </pc:graphicFrameChg>
      </pc:sldChg>
      <pc:sldChg chg="addSp modSp new mod ord">
        <pc:chgData name="Jack Liebeck" userId="71476e64697c8fe2" providerId="LiveId" clId="{8F556148-748C-4110-B7B0-D3E20590C777}" dt="2024-09-10T22:25:18.668" v="1128"/>
        <pc:sldMkLst>
          <pc:docMk/>
          <pc:sldMk cId="3143100838" sldId="287"/>
        </pc:sldMkLst>
        <pc:spChg chg="add mod">
          <ac:chgData name="Jack Liebeck" userId="71476e64697c8fe2" providerId="LiveId" clId="{8F556148-748C-4110-B7B0-D3E20590C777}" dt="2024-09-10T22:15:00.915" v="788" actId="1076"/>
          <ac:spMkLst>
            <pc:docMk/>
            <pc:sldMk cId="3143100838" sldId="287"/>
            <ac:spMk id="3" creationId="{FC3CE6D1-BA28-6B1A-E172-42831E08279F}"/>
          </ac:spMkLst>
        </pc:spChg>
        <pc:graphicFrameChg chg="add mod">
          <ac:chgData name="Jack Liebeck" userId="71476e64697c8fe2" providerId="LiveId" clId="{8F556148-748C-4110-B7B0-D3E20590C777}" dt="2024-09-10T22:15:05.820" v="789" actId="1076"/>
          <ac:graphicFrameMkLst>
            <pc:docMk/>
            <pc:sldMk cId="3143100838" sldId="287"/>
            <ac:graphicFrameMk id="2" creationId="{5A550867-A65D-08E8-C11A-18A06C506A94}"/>
          </ac:graphicFrameMkLst>
        </pc:graphicFrameChg>
      </pc:sldChg>
      <pc:sldChg chg="addSp modSp new mod">
        <pc:chgData name="Jack Liebeck" userId="71476e64697c8fe2" providerId="LiveId" clId="{8F556148-748C-4110-B7B0-D3E20590C777}" dt="2024-09-10T22:30:39.860" v="1378" actId="20577"/>
        <pc:sldMkLst>
          <pc:docMk/>
          <pc:sldMk cId="1692609079" sldId="288"/>
        </pc:sldMkLst>
        <pc:spChg chg="add mod">
          <ac:chgData name="Jack Liebeck" userId="71476e64697c8fe2" providerId="LiveId" clId="{8F556148-748C-4110-B7B0-D3E20590C777}" dt="2024-09-10T22:30:39.860" v="1378" actId="20577"/>
          <ac:spMkLst>
            <pc:docMk/>
            <pc:sldMk cId="1692609079" sldId="288"/>
            <ac:spMk id="4" creationId="{8236361F-2042-B5C1-7183-019659CF3E92}"/>
          </ac:spMkLst>
        </pc:spChg>
        <pc:picChg chg="add mod">
          <ac:chgData name="Jack Liebeck" userId="71476e64697c8fe2" providerId="LiveId" clId="{8F556148-748C-4110-B7B0-D3E20590C777}" dt="2024-09-10T22:17:58.083" v="842" actId="1076"/>
          <ac:picMkLst>
            <pc:docMk/>
            <pc:sldMk cId="1692609079" sldId="288"/>
            <ac:picMk id="3" creationId="{5D234E9F-FA97-1001-DFD0-76533CCF62D6}"/>
          </ac:picMkLst>
        </pc:picChg>
      </pc:sldChg>
      <pc:sldChg chg="addSp modSp new mod">
        <pc:chgData name="Jack Liebeck" userId="71476e64697c8fe2" providerId="LiveId" clId="{8F556148-748C-4110-B7B0-D3E20590C777}" dt="2024-09-10T22:13:54.406" v="761" actId="1076"/>
        <pc:sldMkLst>
          <pc:docMk/>
          <pc:sldMk cId="3485295817" sldId="289"/>
        </pc:sldMkLst>
        <pc:picChg chg="add mod">
          <ac:chgData name="Jack Liebeck" userId="71476e64697c8fe2" providerId="LiveId" clId="{8F556148-748C-4110-B7B0-D3E20590C777}" dt="2024-09-10T22:13:54.406" v="761" actId="1076"/>
          <ac:picMkLst>
            <pc:docMk/>
            <pc:sldMk cId="3485295817" sldId="289"/>
            <ac:picMk id="3" creationId="{4687AED6-B846-848B-3BC4-F7F2FF0EB3A0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05T21:17:16.002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452 781 24575,'11'-10'0,"11"-12"0,-1-1 0,28-37 0,-43 52 0,-2 0 0,1 0 0,-1 0 0,0-1 0,0 1 0,-1-1 0,0 0 0,-1 0 0,0 0 0,-1 0 0,1 0 0,-2 0 0,1-10 0,-3 0 0,-1-1 0,-1 1 0,-1 0 0,0 1 0,-2-1 0,0 1 0,-1 1 0,0-1 0,-2 1 0,-12-17 0,19 29 0,-1 0 0,0 1 0,0-1 0,0 1 0,0 0 0,-1 1 0,0-1 0,0 1 0,0 0 0,0 0 0,0 0 0,0 1 0,-1-1 0,-11-2 0,8 4 0,0-1 0,0 1 0,-1 1 0,1 0 0,-1 0 0,1 1 0,0 0 0,-16 4 0,1 2 0,-1 2 0,1 0 0,1 2 0,0 1 0,-42 27 0,64-38 0,-16 10 0,1 1 0,-27 25 0,38-32 0,1 0 0,0 0 0,0 0 0,1 1 0,-1-1 0,1 1 0,0 0 0,1 0 0,-1 0 0,1 0 0,0 0 0,-1 12 0,-8 55 0,-9 107 0,19-177 0,1 1 0,0-1 0,1 0 0,-1 0 0,0 1 0,1-1 0,0 0 0,0 0 0,0 0 0,0 0 0,0 0 0,0 0 0,1 0 0,0 0 0,-1 0 0,4 3 0,-2-4 0,0 1 0,0-1 0,0 0 0,0 0 0,0 0 0,1 0 0,-1 0 0,1-1 0,-1 0 0,1 1 0,0-1 0,-1-1 0,7 2 0,8-1 0,1 0 0,-1-2 0,0 0 0,0-1 0,0 0 0,0-2 0,0 0 0,19-8 0,-14 6 0,-17 4 0,1 0 0,0 0 0,0 1 0,0 0 0,-1 0 0,1 1 0,0 0 0,0 0 0,0 1 0,0 0 0,0 0 0,0 0 0,0 1 0,-1 0 0,1 0 0,-1 1 0,1 0 0,10 6 0,3 4 0,0 1 0,-1 0 0,-1 1 0,0 1 0,-1 1 0,-1 1 0,0 0 0,-2 1 0,0 0 0,-1 1 0,18 38 0,11 29 0,18 43 0,-53-111 0,-1 0 0,-1 1 0,0-1 0,-2 1 0,2 22 0,-5-38 0,1 23 0,2-1 0,9 47 0,-2-29 0,4 48 0,-11-58 0,3 0 0,1 0 0,13 39 0,-10-46 0,59 176 0,-54-153 0,-6-26 0,-1 1 0,-2 1 0,-1-1 0,3 30 0,-5-31 0,0 0 0,2 0 0,1 0 0,17 42 0,-12-37 0,-2 2 0,7 33 0,-14-48 0,1-1 0,0 1 0,2-1 0,-1 0 0,2 0 0,0-1 0,0 1 0,2-1 0,-1-1 0,2 1 0,17 20 0,-24-32 0,-1 0 0,1 0 0,0 0 0,0 0 0,0-1 0,0 1 0,1 0 0,-1-1 0,0 0 0,1 0 0,-1 1 0,1-1 0,-1-1 0,1 1 0,0 0 0,-1-1 0,6 1 0,-6-1 0,1-1 0,0 0 0,0 1 0,0-1 0,-1 0 0,1-1 0,0 1 0,-1 0 0,1-1 0,-1 0 0,1 1 0,-1-1 0,0 0 0,0 0 0,0 0 0,0-1 0,2-1 0,21-32 0,-1 0 0,-1-2 0,-2 0 0,15-42 0,-4 12 0,33-59 0,118-176 0,-172 287 0,0 0 0,-2-1 0,14-32 0,-20 42 0,-1-1 0,0 1 0,0-1 0,0 0 0,-1 0 0,-1 0 0,1 1 0,-1-1 0,0 0 0,-1 0 0,-2-15 0,2 22 0,1-1 0,-1 1 0,0 0 0,1-1 0,-1 1 0,0 0 0,0-1 0,0 1 0,0 0 0,0 0 0,0 0 0,0 0 0,0 0 0,-1 0 0,1 0 0,0 0 0,-1 0 0,1 1 0,0-1 0,-1 1 0,1-1 0,-2 0 0,-37-5 0,25 5 0,2-1 0,-1-1 0,2 0 0,-1 0 0,0-2 0,1 1 0,0-2 0,0 0 0,0 0 0,0-1 0,1 0 0,1-1 0,-1 0 0,1-1 0,-11-12 0,-170-177 0,176 184 0,1 0 0,0-2 0,1 0 0,1 0 0,1-1 0,0-1 0,-12-26 0,-7-20 0,-64-98 0,84 146 0,0 0 0,2-1 0,0-1 0,0 1 0,2-1 0,0 0 0,1-1 0,1 0 0,1 1 0,-2-24 0,3 20 0,-2 0 0,0 0 0,-2 1 0,0 0 0,-2 0 0,-14-31 0,-10-25 0,15 9 0,15 55 0,-1 0 0,0 0 0,-1 0 0,-1 1 0,0-1 0,0 1 0,-11-17 0,-22-17 0,29 36 0,0 0 0,0-1 0,1 0 0,1-1 0,-7-12 0,13 22 0,0-1 0,1 1 0,-1-1 0,0 1 0,1-1 0,0 1 0,-1-1 0,1 1 0,0-1 0,0 1 0,1-1 0,-1 1 0,0-1 0,1 1 0,-1 0 0,1-1 0,0 1 0,0-1 0,0 1 0,0 0 0,0 0 0,1 0 0,-1 0 0,1 0 0,-1 0 0,1 0 0,0 0 0,0 0 0,0 1 0,0-1 0,0 1 0,2-2 0,9-5 0,0 1 0,0 0 0,0 1 0,18-6 0,-28 11 0,4-2 0,0 1 0,0 0 0,0 1 0,0-1 0,0 1 0,0 1 0,1-1 0,-1 1 0,0 1 0,8 0 0,-3 2 0,-1 0 0,1 0 0,-1 1 0,0 1 0,13 6 0,-11-4 0,1 0 0,-1 1 0,-1 1 0,14 10 0,-20-13 0,0 1 0,0-1 0,-1 1 0,1 0 0,-2 0 0,1 1 0,-1-1 0,5 14 0,1 7 0,9 41 0,-8-28 0,-4-13 0,-2 0 0,-1 0 0,1 31 0,-6 86 0,2 11 0,8-78 0,1 9 0,-8-64 0,1 0 0,2 0 0,6 22 0,-4-21 0,-2 1 0,4 30 0,-7-25 0,1 0 0,10 39 0,-4-31 0,-2 1 0,3 74 0,-11 80 0,-1-83 0,4 52 0,-4 148 0,1-301 0,1 0 0,-1 1 0,-1-1 0,0 0 0,0 0 0,-5 12 0,6-19 0,0 1 0,0-1 0,-1 0 0,1 0 0,0 0 0,-1 0 0,1-1 0,-1 1 0,0 0 0,1-1 0,-1 1 0,0-1 0,0 1 0,0-1 0,0 0 0,0 0 0,0 0 0,-1 0 0,1 0 0,0 0 0,-1-1 0,1 1 0,0-1 0,-1 1 0,1-1 0,0 0 0,-1 0 0,1 0 0,-4-1 0,-1 0 0,0-1 0,0 0 0,0 0 0,0 0 0,0-1 0,1 0 0,-1-1 0,1 1 0,0-1 0,0 0 0,0-1 0,1 1 0,-1-1 0,1 0 0,0-1 0,1 1 0,-1-1 0,1 0 0,0 0 0,-4-10 0,-4-7 0,2-1 0,0-1 0,2 1 0,-7-37 0,-18-132 0,-5-24 0,24 156 0,-13-44 0,5 17 0,17 62 0,-2 0 0,-18-51 0,-34-46 0,-118-182 0,104 189 0,-43-64 0,104 160 0,0-1 0,1-1 0,1 0 0,-11-39 0,16 36 0,0 1 0,2-1 0,1-1 0,1 1 0,4-38 0,-2 14 0,-1 22 0,2 0 0,7-36 0,-7 51 0,1 0 0,1 1 0,0-1 0,0 1 0,1-1 0,1 2 0,10-17 0,73-84 0,-83 106 0,0 0 0,0 1 0,1 0 0,-1 0 0,1 1 0,0 0 0,0 0 0,0 0 0,0 1 0,0 0 0,13-2 0,24-8 0,-69 24 0,1 0 0,-40 28 0,-55 48 0,32-28 0,36-27 0,49-32 0,1 0 0,-1 0 0,1 0 0,0 0 0,-1 1 0,1-1 0,0 0 0,0 1 0,0-1 0,0 0 0,0 1 0,-1 2 0,2-4 0,0 0 0,0 0 0,0 0 0,0 1 0,0-1 0,0 0 0,0 0 0,0 0 0,0 0 0,0 0 0,0 1 0,0-1 0,0 0 0,0 0 0,0 0 0,0 0 0,1 0 0,-1 0 0,0 1 0,0-1 0,0 0 0,0 0 0,0 0 0,0 0 0,0 0 0,0 0 0,1 0 0,-1 0 0,0 0 0,0 1 0,0-1 0,0 0 0,0 0 0,0 0 0,1 0 0,-1 0 0,0 0 0,0 0 0,0 0 0,0 0 0,1 0 0,13-3 0,1-4 73,0-1 1,0 0-1,16-13 0,19-10-1731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05T21:17:24.888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467 2 24575,'-32'0'0,"13"-1"0,1 0 0,-1 2 0,0 1 0,1 0 0,-1 1 0,-24 8 0,16-1 0,0-1 0,0-2 0,-1 0 0,0-2 0,-37 3 0,58-8-136,0 1-1,0 0 1,0 0-1,1 0 1,-1 1-1,0 0 1,0 0-1,1 0 0,-11 6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9-05T21:22:14.369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0 8 24575,'0'-8'0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497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49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232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8006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484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539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2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055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07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903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886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31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630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915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370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9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417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80D8E-C184-42AA-8197-565A36CD76CD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AD1C2-9434-48B4-8F17-7324D0005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3902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customXml" Target="../ink/ink2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1C8AC-DDF8-73D3-B1CD-22FA9D74E7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Prof Brian Foster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574910-940A-1434-A3D1-4BEC3F2E01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Getting Sidetracked!</a:t>
            </a:r>
          </a:p>
        </p:txBody>
      </p:sp>
    </p:spTree>
    <p:extLst>
      <p:ext uri="{BB962C8B-B14F-4D97-AF65-F5344CB8AC3E}">
        <p14:creationId xmlns:p14="http://schemas.microsoft.com/office/powerpoint/2010/main" val="205805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en standing in front of a building&#10;&#10;Description automatically generated">
            <a:extLst>
              <a:ext uri="{FF2B5EF4-FFF2-40B4-BE49-F238E27FC236}">
                <a16:creationId xmlns:a16="http://schemas.microsoft.com/office/drawing/2014/main" id="{A46E4694-E84D-3787-4635-DC7155928B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42" y="1655805"/>
            <a:ext cx="5319584" cy="3546389"/>
          </a:xfrm>
          <a:prstGeom prst="rect">
            <a:avLst/>
          </a:prstGeom>
        </p:spPr>
      </p:pic>
      <p:pic>
        <p:nvPicPr>
          <p:cNvPr id="5" name="Picture 4" descr="A person in an orange shirt&#10;&#10;Description automatically generated">
            <a:extLst>
              <a:ext uri="{FF2B5EF4-FFF2-40B4-BE49-F238E27FC236}">
                <a16:creationId xmlns:a16="http://schemas.microsoft.com/office/drawing/2014/main" id="{4E000C31-3F6E-6629-4DB5-8AA246D550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991" y="1655804"/>
            <a:ext cx="5319585" cy="354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40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itting in a room&#10;&#10;Description automatically generated">
            <a:extLst>
              <a:ext uri="{FF2B5EF4-FFF2-40B4-BE49-F238E27FC236}">
                <a16:creationId xmlns:a16="http://schemas.microsoft.com/office/drawing/2014/main" id="{276D544D-7C95-FEDB-EC3B-A64E16547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389" y="612034"/>
            <a:ext cx="8283900" cy="55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273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A550867-A65D-08E8-C11A-18A06C506A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9351507"/>
              </p:ext>
            </p:extLst>
          </p:nvPr>
        </p:nvGraphicFramePr>
        <p:xfrm>
          <a:off x="4139640" y="622299"/>
          <a:ext cx="3912718" cy="6045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6034647" imgH="9326670" progId="Acrobat.Document.DC">
                  <p:embed/>
                </p:oleObj>
              </mc:Choice>
              <mc:Fallback>
                <p:oleObj name="Acrobat Document" r:id="rId2" imgW="6034647" imgH="9326670" progId="Acrobat.Document.DC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5A550867-A65D-08E8-C11A-18A06C506A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39640" y="622299"/>
                        <a:ext cx="3912718" cy="60453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C3CE6D1-BA28-6B1A-E172-42831E08279F}"/>
              </a:ext>
            </a:extLst>
          </p:cNvPr>
          <p:cNvSpPr txBox="1"/>
          <p:nvPr/>
        </p:nvSpPr>
        <p:spPr>
          <a:xfrm>
            <a:off x="4881468" y="254000"/>
            <a:ext cx="2429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Los Alamos Newsline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3100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eating at a table&#10;&#10;Description automatically generated">
            <a:extLst>
              <a:ext uri="{FF2B5EF4-FFF2-40B4-BE49-F238E27FC236}">
                <a16:creationId xmlns:a16="http://schemas.microsoft.com/office/drawing/2014/main" id="{54D4981C-EE8D-EF3F-BEEB-8575F6A0D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49" y="1181099"/>
            <a:ext cx="8139575" cy="54263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1C8744-65B8-A233-0189-D6DB3E069F46}"/>
              </a:ext>
            </a:extLst>
          </p:cNvPr>
          <p:cNvSpPr txBox="1"/>
          <p:nvPr/>
        </p:nvSpPr>
        <p:spPr>
          <a:xfrm>
            <a:off x="5664200" y="704850"/>
            <a:ext cx="1563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Korean Food</a:t>
            </a:r>
          </a:p>
        </p:txBody>
      </p:sp>
    </p:spTree>
    <p:extLst>
      <p:ext uri="{BB962C8B-B14F-4D97-AF65-F5344CB8AC3E}">
        <p14:creationId xmlns:p14="http://schemas.microsoft.com/office/powerpoint/2010/main" val="2146815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eating food with a spoon&#10;&#10;Description automatically generated">
            <a:extLst>
              <a:ext uri="{FF2B5EF4-FFF2-40B4-BE49-F238E27FC236}">
                <a16:creationId xmlns:a16="http://schemas.microsoft.com/office/drawing/2014/main" id="{5174AC67-F764-A2DA-AF7D-942D337D45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125" y="190500"/>
            <a:ext cx="485775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4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sign&#10;&#10;Description automatically generated">
            <a:extLst>
              <a:ext uri="{FF2B5EF4-FFF2-40B4-BE49-F238E27FC236}">
                <a16:creationId xmlns:a16="http://schemas.microsoft.com/office/drawing/2014/main" id="{B405BB14-34A6-9B4C-8D34-BC81D76E4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469" y="1349127"/>
            <a:ext cx="7899061" cy="52639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EF3E37-F00E-83D3-8AE8-E0CE9AA27555}"/>
              </a:ext>
            </a:extLst>
          </p:cNvPr>
          <p:cNvSpPr txBox="1"/>
          <p:nvPr/>
        </p:nvSpPr>
        <p:spPr>
          <a:xfrm>
            <a:off x="2878868" y="584200"/>
            <a:ext cx="6434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Royal Society of New Zealand and Chamber Music NZ Tour </a:t>
            </a:r>
          </a:p>
        </p:txBody>
      </p:sp>
    </p:spTree>
    <p:extLst>
      <p:ext uri="{BB962C8B-B14F-4D97-AF65-F5344CB8AC3E}">
        <p14:creationId xmlns:p14="http://schemas.microsoft.com/office/powerpoint/2010/main" val="2597461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a auditorium&#10;&#10;Description automatically generated">
            <a:extLst>
              <a:ext uri="{FF2B5EF4-FFF2-40B4-BE49-F238E27FC236}">
                <a16:creationId xmlns:a16="http://schemas.microsoft.com/office/drawing/2014/main" id="{22D72A3D-9D12-8D2A-C1A8-C91F72BE06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99" y="1543540"/>
            <a:ext cx="5632909" cy="3770920"/>
          </a:xfrm>
          <a:prstGeom prst="rect">
            <a:avLst/>
          </a:prstGeom>
        </p:spPr>
      </p:pic>
      <p:pic>
        <p:nvPicPr>
          <p:cNvPr id="5" name="Picture 4" descr="A couple of men sitting in front of a poster&#10;&#10;Description automatically generated">
            <a:extLst>
              <a:ext uri="{FF2B5EF4-FFF2-40B4-BE49-F238E27FC236}">
                <a16:creationId xmlns:a16="http://schemas.microsoft.com/office/drawing/2014/main" id="{5E68A23B-23F3-43D9-7DA5-985E5491E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894" y="1543540"/>
            <a:ext cx="5632909" cy="37709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6ECC8B-80A7-67A0-4CFD-5DDF01BD4BCF}"/>
              </a:ext>
            </a:extLst>
          </p:cNvPr>
          <p:cNvSpPr txBox="1"/>
          <p:nvPr/>
        </p:nvSpPr>
        <p:spPr>
          <a:xfrm>
            <a:off x="4491167" y="728134"/>
            <a:ext cx="348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Only time Brian lost his focus…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215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men standing in front of a wall with pictures of men&#10;&#10;Description automatically generated">
            <a:extLst>
              <a:ext uri="{FF2B5EF4-FFF2-40B4-BE49-F238E27FC236}">
                <a16:creationId xmlns:a16="http://schemas.microsoft.com/office/drawing/2014/main" id="{A52EE8F0-799E-AB9D-A68B-9EE9ACEFE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25" y="1452834"/>
            <a:ext cx="5269775" cy="3952332"/>
          </a:xfrm>
          <a:prstGeom prst="rect">
            <a:avLst/>
          </a:prstGeom>
        </p:spPr>
      </p:pic>
      <p:pic>
        <p:nvPicPr>
          <p:cNvPr id="5" name="Picture 4" descr="A person holding luggage on the sidewalk&#10;&#10;Description automatically generated">
            <a:extLst>
              <a:ext uri="{FF2B5EF4-FFF2-40B4-BE49-F238E27FC236}">
                <a16:creationId xmlns:a16="http://schemas.microsoft.com/office/drawing/2014/main" id="{DAF41BDF-F1A6-536E-77F2-836C9CD96F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715" y="207433"/>
            <a:ext cx="4295422" cy="644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831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front of a body of water&#10;&#10;Description automatically generated">
            <a:extLst>
              <a:ext uri="{FF2B5EF4-FFF2-40B4-BE49-F238E27FC236}">
                <a16:creationId xmlns:a16="http://schemas.microsoft.com/office/drawing/2014/main" id="{03593635-F332-D36D-91E9-5DED5B27E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67" y="279400"/>
            <a:ext cx="5551274" cy="3700849"/>
          </a:xfrm>
          <a:prstGeom prst="rect">
            <a:avLst/>
          </a:prstGeom>
        </p:spPr>
      </p:pic>
      <p:pic>
        <p:nvPicPr>
          <p:cNvPr id="5" name="Picture 4" descr="A group of men playing instruments&#10;&#10;Description automatically generated">
            <a:extLst>
              <a:ext uri="{FF2B5EF4-FFF2-40B4-BE49-F238E27FC236}">
                <a16:creationId xmlns:a16="http://schemas.microsoft.com/office/drawing/2014/main" id="{95E04992-A638-6E85-FE93-24C4BFB3C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561" y="2778896"/>
            <a:ext cx="5566077" cy="370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208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on a balcony overlooking a beach&#10;&#10;Description automatically generated">
            <a:extLst>
              <a:ext uri="{FF2B5EF4-FFF2-40B4-BE49-F238E27FC236}">
                <a16:creationId xmlns:a16="http://schemas.microsoft.com/office/drawing/2014/main" id="{1D081D47-66FE-A4CC-07D8-5F8D89939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018" y="277703"/>
            <a:ext cx="9971964" cy="630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15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Men in a factory with scaffolding&#10;&#10;Description automatically generated">
            <a:extLst>
              <a:ext uri="{FF2B5EF4-FFF2-40B4-BE49-F238E27FC236}">
                <a16:creationId xmlns:a16="http://schemas.microsoft.com/office/drawing/2014/main" id="{08FAAEF6-2AFC-5414-B897-34522005317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87" y="1253331"/>
            <a:ext cx="5802313" cy="4351338"/>
          </a:xfrm>
        </p:spPr>
      </p:pic>
      <p:pic>
        <p:nvPicPr>
          <p:cNvPr id="7" name="Picture 6" descr="A group of people wearing hard hats&#10;&#10;Description automatically generated">
            <a:extLst>
              <a:ext uri="{FF2B5EF4-FFF2-40B4-BE49-F238E27FC236}">
                <a16:creationId xmlns:a16="http://schemas.microsoft.com/office/drawing/2014/main" id="{AAEE1FBA-42FA-7D48-C7F8-D7D6E230B9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426" y="1427782"/>
            <a:ext cx="5336579" cy="40024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1B8ED1B-EE76-C536-5FEE-BD3D7E9E83BC}"/>
              </a:ext>
            </a:extLst>
          </p:cNvPr>
          <p:cNvSpPr txBox="1"/>
          <p:nvPr/>
        </p:nvSpPr>
        <p:spPr>
          <a:xfrm>
            <a:off x="4580617" y="711200"/>
            <a:ext cx="3030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My first physics encounter.</a:t>
            </a:r>
          </a:p>
        </p:txBody>
      </p:sp>
    </p:spTree>
    <p:extLst>
      <p:ext uri="{BB962C8B-B14F-4D97-AF65-F5344CB8AC3E}">
        <p14:creationId xmlns:p14="http://schemas.microsoft.com/office/powerpoint/2010/main" val="25406093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sign&#10;&#10;Description automatically generated">
            <a:extLst>
              <a:ext uri="{FF2B5EF4-FFF2-40B4-BE49-F238E27FC236}">
                <a16:creationId xmlns:a16="http://schemas.microsoft.com/office/drawing/2014/main" id="{B50C2ABC-E7F5-F4BA-A9E3-E7A0D3021D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90" y="0"/>
            <a:ext cx="1029102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B614006D-C145-116F-B015-6466043557B2}"/>
                  </a:ext>
                </a:extLst>
              </p14:cNvPr>
              <p14:cNvContentPartPr/>
              <p14:nvPr/>
            </p14:nvContentPartPr>
            <p14:xfrm>
              <a:off x="4758711" y="2959832"/>
              <a:ext cx="612000" cy="10065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B614006D-C145-116F-B015-6466043557B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5711" y="2896832"/>
                <a:ext cx="737640" cy="113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CDBC64DD-5D34-2246-17CD-69FEB4A3D35E}"/>
                  </a:ext>
                </a:extLst>
              </p14:cNvPr>
              <p14:cNvContentPartPr/>
              <p14:nvPr/>
            </p14:nvContentPartPr>
            <p14:xfrm>
              <a:off x="4812711" y="2950472"/>
              <a:ext cx="168480" cy="309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CDBC64DD-5D34-2246-17CD-69FEB4A3D35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49711" y="2887472"/>
                <a:ext cx="294120" cy="156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782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laying instruments&#10;&#10;Description automatically generated">
            <a:extLst>
              <a:ext uri="{FF2B5EF4-FFF2-40B4-BE49-F238E27FC236}">
                <a16:creationId xmlns:a16="http://schemas.microsoft.com/office/drawing/2014/main" id="{5876435B-795F-ABDE-5DFE-AA4C52D50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756" y="256725"/>
            <a:ext cx="8530487" cy="634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0903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holding a piece of art&#10;&#10;Description automatically generated">
            <a:extLst>
              <a:ext uri="{FF2B5EF4-FFF2-40B4-BE49-F238E27FC236}">
                <a16:creationId xmlns:a16="http://schemas.microsoft.com/office/drawing/2014/main" id="{D40FA9AF-0A08-CC6F-044E-5AEE0F832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978" y="1835150"/>
            <a:ext cx="6443297" cy="43142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37211A-DFD3-19A4-521A-A56FE09CE3ED}"/>
              </a:ext>
            </a:extLst>
          </p:cNvPr>
          <p:cNvSpPr txBox="1"/>
          <p:nvPr/>
        </p:nvSpPr>
        <p:spPr>
          <a:xfrm>
            <a:off x="609600" y="622300"/>
            <a:ext cx="58420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Around 30,000 have been to see our lectures…!   </a:t>
            </a:r>
          </a:p>
          <a:p>
            <a:r>
              <a:rPr lang="en-GB" dirty="0"/>
              <a:t>Countless children being put off both Particle Physics</a:t>
            </a:r>
          </a:p>
          <a:p>
            <a:r>
              <a:rPr lang="en-GB" dirty="0"/>
              <a:t>and the music of Bach and Mozart.</a:t>
            </a:r>
          </a:p>
          <a:p>
            <a:endParaRPr lang="en-GB" dirty="0"/>
          </a:p>
          <a:p>
            <a:r>
              <a:rPr lang="en-GB" dirty="0"/>
              <a:t>Mission accomplished</a:t>
            </a:r>
          </a:p>
        </p:txBody>
      </p:sp>
    </p:spTree>
    <p:extLst>
      <p:ext uri="{BB962C8B-B14F-4D97-AF65-F5344CB8AC3E}">
        <p14:creationId xmlns:p14="http://schemas.microsoft.com/office/powerpoint/2010/main" val="24393195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men posing for a photo&#10;&#10;Description automatically generated">
            <a:extLst>
              <a:ext uri="{FF2B5EF4-FFF2-40B4-BE49-F238E27FC236}">
                <a16:creationId xmlns:a16="http://schemas.microsoft.com/office/drawing/2014/main" id="{64BD77F9-79D3-3C07-AA9D-C059027B5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1551" y="1696935"/>
            <a:ext cx="5280392" cy="396029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747C5169-8154-B0ED-8DA1-79080A5CC686}"/>
                  </a:ext>
                </a:extLst>
              </p14:cNvPr>
              <p14:cNvContentPartPr/>
              <p14:nvPr/>
            </p14:nvContentPartPr>
            <p14:xfrm>
              <a:off x="11589711" y="8784632"/>
              <a:ext cx="360" cy="288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747C5169-8154-B0ED-8DA1-79080A5CC68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526711" y="8721632"/>
                <a:ext cx="126000" cy="12852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14747FF8-629D-F950-0EFA-9FF9203C71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100" y="697304"/>
            <a:ext cx="2970720" cy="54633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8AC3BD-271C-0AD8-D4A0-C957E5FBFD90}"/>
              </a:ext>
            </a:extLst>
          </p:cNvPr>
          <p:cNvSpPr txBox="1"/>
          <p:nvPr/>
        </p:nvSpPr>
        <p:spPr>
          <a:xfrm>
            <a:off x="2155795" y="356056"/>
            <a:ext cx="2966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Never meet your heroes…</a:t>
            </a:r>
          </a:p>
        </p:txBody>
      </p:sp>
    </p:spTree>
    <p:extLst>
      <p:ext uri="{BB962C8B-B14F-4D97-AF65-F5344CB8AC3E}">
        <p14:creationId xmlns:p14="http://schemas.microsoft.com/office/powerpoint/2010/main" val="17567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on a stage&#10;&#10;Description automatically generated">
            <a:extLst>
              <a:ext uri="{FF2B5EF4-FFF2-40B4-BE49-F238E27FC236}">
                <a16:creationId xmlns:a16="http://schemas.microsoft.com/office/drawing/2014/main" id="{A54A1534-5BCF-2B6D-F972-7C82220AEE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582212"/>
            <a:ext cx="7511798" cy="49413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486DBA-120B-CAF8-FD6D-6EA4390B0936}"/>
              </a:ext>
            </a:extLst>
          </p:cNvPr>
          <p:cNvSpPr txBox="1"/>
          <p:nvPr/>
        </p:nvSpPr>
        <p:spPr>
          <a:xfrm>
            <a:off x="4395406" y="850900"/>
            <a:ext cx="3401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Birth of </a:t>
            </a:r>
            <a:r>
              <a:rPr lang="en-GB" i="1" dirty="0"/>
              <a:t>Oxford May Music</a:t>
            </a:r>
          </a:p>
        </p:txBody>
      </p:sp>
    </p:spTree>
    <p:extLst>
      <p:ext uri="{BB962C8B-B14F-4D97-AF65-F5344CB8AC3E}">
        <p14:creationId xmlns:p14="http://schemas.microsoft.com/office/powerpoint/2010/main" val="1268619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front of a organ&#10;&#10;Description automatically generated">
            <a:extLst>
              <a:ext uri="{FF2B5EF4-FFF2-40B4-BE49-F238E27FC236}">
                <a16:creationId xmlns:a16="http://schemas.microsoft.com/office/drawing/2014/main" id="{85412114-219C-F5BD-DCE1-8BCA59A0E3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591" y="220133"/>
            <a:ext cx="4276817" cy="641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704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pushing a cart with magazines&#10;&#10;Description automatically generated">
            <a:extLst>
              <a:ext uri="{FF2B5EF4-FFF2-40B4-BE49-F238E27FC236}">
                <a16:creationId xmlns:a16="http://schemas.microsoft.com/office/drawing/2014/main" id="{F510A668-02A4-7BD3-67B1-2E101A2B90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20" y="343415"/>
            <a:ext cx="4050830" cy="3028435"/>
          </a:xfrm>
          <a:prstGeom prst="rect">
            <a:avLst/>
          </a:prstGeom>
        </p:spPr>
      </p:pic>
      <p:pic>
        <p:nvPicPr>
          <p:cNvPr id="4" name="Picture 3" descr="A group of people sitting on benches&#10;&#10;Description automatically generated">
            <a:extLst>
              <a:ext uri="{FF2B5EF4-FFF2-40B4-BE49-F238E27FC236}">
                <a16:creationId xmlns:a16="http://schemas.microsoft.com/office/drawing/2014/main" id="{797238BC-08B8-F7F5-83C0-43275C9634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332" y="343415"/>
            <a:ext cx="4544428" cy="3028435"/>
          </a:xfrm>
          <a:prstGeom prst="rect">
            <a:avLst/>
          </a:prstGeom>
        </p:spPr>
      </p:pic>
      <p:pic>
        <p:nvPicPr>
          <p:cNvPr id="6" name="Picture 5" descr="A group of people sitting on stairs&#10;&#10;Description automatically generated">
            <a:extLst>
              <a:ext uri="{FF2B5EF4-FFF2-40B4-BE49-F238E27FC236}">
                <a16:creationId xmlns:a16="http://schemas.microsoft.com/office/drawing/2014/main" id="{9D7F36A7-FD79-4897-7E90-7A3F1FBDA0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20" y="3581914"/>
            <a:ext cx="4544429" cy="3028436"/>
          </a:xfrm>
          <a:prstGeom prst="rect">
            <a:avLst/>
          </a:prstGeom>
        </p:spPr>
      </p:pic>
      <p:pic>
        <p:nvPicPr>
          <p:cNvPr id="8" name="Picture 7" descr="A group of people sitting on stairs&#10;&#10;Description automatically generated">
            <a:extLst>
              <a:ext uri="{FF2B5EF4-FFF2-40B4-BE49-F238E27FC236}">
                <a16:creationId xmlns:a16="http://schemas.microsoft.com/office/drawing/2014/main" id="{5AF3F59C-A136-B5A5-894A-26DDF9CEE4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121" y="3549401"/>
            <a:ext cx="4593218" cy="306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7648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men sitting on a couch&#10;&#10;Description automatically generated">
            <a:extLst>
              <a:ext uri="{FF2B5EF4-FFF2-40B4-BE49-F238E27FC236}">
                <a16:creationId xmlns:a16="http://schemas.microsoft.com/office/drawing/2014/main" id="{28F3867E-4DDC-2224-AD88-BAFA40C5E9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981" y="1059239"/>
            <a:ext cx="8314038" cy="55405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24EB77-DCBA-828F-9025-BD75A5D4BE0F}"/>
              </a:ext>
            </a:extLst>
          </p:cNvPr>
          <p:cNvSpPr txBox="1"/>
          <p:nvPr/>
        </p:nvSpPr>
        <p:spPr>
          <a:xfrm>
            <a:off x="2962514" y="423334"/>
            <a:ext cx="6266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Made fabulous friends – Bill and John – our LA connection</a:t>
            </a:r>
          </a:p>
        </p:txBody>
      </p:sp>
    </p:spTree>
    <p:extLst>
      <p:ext uri="{BB962C8B-B14F-4D97-AF65-F5344CB8AC3E}">
        <p14:creationId xmlns:p14="http://schemas.microsoft.com/office/powerpoint/2010/main" val="21478397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oom with a large window&#10;&#10;Description automatically generated with medium confidence">
            <a:extLst>
              <a:ext uri="{FF2B5EF4-FFF2-40B4-BE49-F238E27FC236}">
                <a16:creationId xmlns:a16="http://schemas.microsoft.com/office/drawing/2014/main" id="{30499456-D600-F8A4-6F27-ECA193397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01433" y="1108075"/>
            <a:ext cx="6189133" cy="464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8303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5D234E9F-FA97-1001-DFD0-76533CCF62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0" y="1222375"/>
            <a:ext cx="8636000" cy="4857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36361F-2042-B5C1-7183-019659CF3E92}"/>
              </a:ext>
            </a:extLst>
          </p:cNvPr>
          <p:cNvSpPr txBox="1"/>
          <p:nvPr/>
        </p:nvSpPr>
        <p:spPr>
          <a:xfrm>
            <a:off x="3359385" y="482600"/>
            <a:ext cx="6004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DESY Retirement concert at Hamburg Elbphilharmonie</a:t>
            </a:r>
          </a:p>
        </p:txBody>
      </p:sp>
    </p:spTree>
    <p:extLst>
      <p:ext uri="{BB962C8B-B14F-4D97-AF65-F5344CB8AC3E}">
        <p14:creationId xmlns:p14="http://schemas.microsoft.com/office/powerpoint/2010/main" val="1692609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wearing hard hats&#10;&#10;Description automatically generated">
            <a:extLst>
              <a:ext uri="{FF2B5EF4-FFF2-40B4-BE49-F238E27FC236}">
                <a16:creationId xmlns:a16="http://schemas.microsoft.com/office/drawing/2014/main" id="{11632843-03DD-50B9-C977-77229F114A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98" y="169336"/>
            <a:ext cx="9805803" cy="651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7807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playing instruments&#10;&#10;Description automatically generated">
            <a:extLst>
              <a:ext uri="{FF2B5EF4-FFF2-40B4-BE49-F238E27FC236}">
                <a16:creationId xmlns:a16="http://schemas.microsoft.com/office/drawing/2014/main" id="{4687AED6-B846-848B-3BC4-F7F2FF0EB3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55" y="565150"/>
            <a:ext cx="10374489" cy="583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958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from the ceiling&#10;&#10;Description automatically generated">
            <a:extLst>
              <a:ext uri="{FF2B5EF4-FFF2-40B4-BE49-F238E27FC236}">
                <a16:creationId xmlns:a16="http://schemas.microsoft.com/office/drawing/2014/main" id="{C0E2072A-C19C-FD94-D34F-4A64087141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4892" y="1065431"/>
            <a:ext cx="10482216" cy="50955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C5C75E2-22BF-8318-D3A8-ED3BFDCFF4D2}"/>
              </a:ext>
            </a:extLst>
          </p:cNvPr>
          <p:cNvSpPr txBox="1"/>
          <p:nvPr/>
        </p:nvSpPr>
        <p:spPr>
          <a:xfrm>
            <a:off x="4648200" y="419100"/>
            <a:ext cx="3244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Most recent lecture in Lisbon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3659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in a chair with a coffee cup&#10;&#10;Description automatically generated">
            <a:extLst>
              <a:ext uri="{FF2B5EF4-FFF2-40B4-BE49-F238E27FC236}">
                <a16:creationId xmlns:a16="http://schemas.microsoft.com/office/drawing/2014/main" id="{AA7EEABA-F377-A9A6-322F-46BD788E21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163" y="215900"/>
            <a:ext cx="8603673" cy="642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081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water with his hand raised&#10;&#10;Description automatically generated">
            <a:extLst>
              <a:ext uri="{FF2B5EF4-FFF2-40B4-BE49-F238E27FC236}">
                <a16:creationId xmlns:a16="http://schemas.microsoft.com/office/drawing/2014/main" id="{4C65759B-5BF4-D274-93EC-959BDBA124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2" y="347133"/>
            <a:ext cx="3967353" cy="5943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50F5AB-59FD-308B-4255-376E1A189853}"/>
              </a:ext>
            </a:extLst>
          </p:cNvPr>
          <p:cNvSpPr txBox="1"/>
          <p:nvPr/>
        </p:nvSpPr>
        <p:spPr>
          <a:xfrm>
            <a:off x="1227667" y="2164771"/>
            <a:ext cx="43832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Natural Born Performer…</a:t>
            </a:r>
          </a:p>
          <a:p>
            <a:endParaRPr lang="en-GB" dirty="0"/>
          </a:p>
          <a:p>
            <a:r>
              <a:rPr lang="en-GB" i="1" dirty="0"/>
              <a:t>“M.C. Foster - rapper extraordinaire, his long awaited </a:t>
            </a:r>
            <a:r>
              <a:rPr lang="en-GB" i="1" dirty="0" err="1"/>
              <a:t>Gangsta</a:t>
            </a:r>
            <a:r>
              <a:rPr lang="en-GB" i="1" dirty="0"/>
              <a:t>-Physics Rap Album, “</a:t>
            </a:r>
            <a:r>
              <a:rPr lang="en-GB" b="1" i="1" dirty="0"/>
              <a:t>Guns Don’t Kill People, High Energy Gamma Rays Do</a:t>
            </a:r>
            <a:r>
              <a:rPr lang="en-GB" i="1" dirty="0"/>
              <a:t>”, will be out very soon…”</a:t>
            </a:r>
          </a:p>
          <a:p>
            <a:r>
              <a:rPr lang="en-GB" dirty="0"/>
              <a:t>				Physics News 2023</a:t>
            </a:r>
          </a:p>
        </p:txBody>
      </p:sp>
    </p:spTree>
    <p:extLst>
      <p:ext uri="{BB962C8B-B14F-4D97-AF65-F5344CB8AC3E}">
        <p14:creationId xmlns:p14="http://schemas.microsoft.com/office/powerpoint/2010/main" val="21649906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5054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FC3EEFD-174E-4BC3-AA53-7B792AA3F3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5422858"/>
              </p:ext>
            </p:extLst>
          </p:nvPr>
        </p:nvGraphicFramePr>
        <p:xfrm>
          <a:off x="3479800" y="-180975"/>
          <a:ext cx="5353050" cy="7368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990907" imgH="6873211" progId="Acrobat.Document.DC">
                  <p:embed/>
                </p:oleObj>
              </mc:Choice>
              <mc:Fallback>
                <p:oleObj name="Acrobat Document" r:id="rId2" imgW="4990907" imgH="6873211" progId="Acrobat.Document.DC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EFC3EEFD-174E-4BC3-AA53-7B792AA3F3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479800" y="-180975"/>
                        <a:ext cx="5353050" cy="73686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1786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oster with a person holding a violin&#10;&#10;Description automatically generated">
            <a:extLst>
              <a:ext uri="{FF2B5EF4-FFF2-40B4-BE49-F238E27FC236}">
                <a16:creationId xmlns:a16="http://schemas.microsoft.com/office/drawing/2014/main" id="{BF762070-7D66-60CD-3499-EB75DB1C53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675" y="122766"/>
            <a:ext cx="4883150" cy="65108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49F217-2ABA-4E99-AF3D-B5237A595C2C}"/>
              </a:ext>
            </a:extLst>
          </p:cNvPr>
          <p:cNvSpPr txBox="1"/>
          <p:nvPr/>
        </p:nvSpPr>
        <p:spPr>
          <a:xfrm>
            <a:off x="1511300" y="1149350"/>
            <a:ext cx="37401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2005 World Year of Physics Tour –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504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playing violin and a person playing piano&#10;&#10;Description automatically generated">
            <a:extLst>
              <a:ext uri="{FF2B5EF4-FFF2-40B4-BE49-F238E27FC236}">
                <a16:creationId xmlns:a16="http://schemas.microsoft.com/office/drawing/2014/main" id="{EF1D1381-2A02-8F0D-EBC4-E39E03BC8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5574"/>
            <a:ext cx="4076701" cy="3057526"/>
          </a:xfrm>
          <a:prstGeom prst="rect">
            <a:avLst/>
          </a:prstGeom>
        </p:spPr>
      </p:pic>
      <p:pic>
        <p:nvPicPr>
          <p:cNvPr id="5" name="Picture 4" descr="A person holding a young person&#10;&#10;Description automatically generated">
            <a:extLst>
              <a:ext uri="{FF2B5EF4-FFF2-40B4-BE49-F238E27FC236}">
                <a16:creationId xmlns:a16="http://schemas.microsoft.com/office/drawing/2014/main" id="{0C05F12B-97C2-90DD-5DD8-66C6C76F88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0" y="138288"/>
            <a:ext cx="4648199" cy="3098799"/>
          </a:xfrm>
          <a:prstGeom prst="rect">
            <a:avLst/>
          </a:prstGeom>
        </p:spPr>
      </p:pic>
      <p:pic>
        <p:nvPicPr>
          <p:cNvPr id="7" name="Picture 6" descr="A person standing on a stage with a microphone&#10;&#10;Description automatically generated">
            <a:extLst>
              <a:ext uri="{FF2B5EF4-FFF2-40B4-BE49-F238E27FC236}">
                <a16:creationId xmlns:a16="http://schemas.microsoft.com/office/drawing/2014/main" id="{62683AFD-148A-8D11-389D-4E6A6C1240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3355975"/>
            <a:ext cx="4914900" cy="3276600"/>
          </a:xfrm>
          <a:prstGeom prst="rect">
            <a:avLst/>
          </a:prstGeom>
        </p:spPr>
      </p:pic>
      <p:pic>
        <p:nvPicPr>
          <p:cNvPr id="9" name="Picture 8" descr="A person standing next to a car&#10;&#10;Description automatically generated">
            <a:extLst>
              <a:ext uri="{FF2B5EF4-FFF2-40B4-BE49-F238E27FC236}">
                <a16:creationId xmlns:a16="http://schemas.microsoft.com/office/drawing/2014/main" id="{8C6B011E-03C5-1667-C908-6AC4398DC8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672" y="3428999"/>
            <a:ext cx="4695828" cy="313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191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an airplane&#10;&#10;Description automatically generated">
            <a:extLst>
              <a:ext uri="{FF2B5EF4-FFF2-40B4-BE49-F238E27FC236}">
                <a16:creationId xmlns:a16="http://schemas.microsoft.com/office/drawing/2014/main" id="{A5BAF3D8-7921-AA0E-5F6C-07896C4FEC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6" b="21299"/>
          <a:stretch/>
        </p:blipFill>
        <p:spPr>
          <a:xfrm>
            <a:off x="876300" y="1042887"/>
            <a:ext cx="10439400" cy="55018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1B218E-F383-D29D-8D9C-CE246FFD1451}"/>
              </a:ext>
            </a:extLst>
          </p:cNvPr>
          <p:cNvSpPr txBox="1"/>
          <p:nvPr/>
        </p:nvSpPr>
        <p:spPr>
          <a:xfrm>
            <a:off x="5604933" y="575733"/>
            <a:ext cx="200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Natural Habitat…</a:t>
            </a:r>
          </a:p>
        </p:txBody>
      </p:sp>
    </p:spTree>
    <p:extLst>
      <p:ext uri="{BB962C8B-B14F-4D97-AF65-F5344CB8AC3E}">
        <p14:creationId xmlns:p14="http://schemas.microsoft.com/office/powerpoint/2010/main" val="86018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ar on the side of a road&#10;&#10;Description automatically generated">
            <a:extLst>
              <a:ext uri="{FF2B5EF4-FFF2-40B4-BE49-F238E27FC236}">
                <a16:creationId xmlns:a16="http://schemas.microsoft.com/office/drawing/2014/main" id="{FEC31504-7D03-E7F7-EB50-E7A4A6F092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459" y="188602"/>
            <a:ext cx="9727081" cy="64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428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1D812E-8888-6B77-8368-778627326E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025" y="1025663"/>
            <a:ext cx="8038550" cy="53823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226A47-0F84-759F-A288-C76AFAC2A1D0}"/>
              </a:ext>
            </a:extLst>
          </p:cNvPr>
          <p:cNvSpPr txBox="1"/>
          <p:nvPr/>
        </p:nvSpPr>
        <p:spPr>
          <a:xfrm>
            <a:off x="5119418" y="450004"/>
            <a:ext cx="195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With Ian </a:t>
            </a:r>
            <a:r>
              <a:rPr lang="en-GB" dirty="0" err="1"/>
              <a:t>Shipsey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3436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557</TotalTime>
  <Words>155</Words>
  <Application>Microsoft Office PowerPoint</Application>
  <PresentationFormat>Widescreen</PresentationFormat>
  <Paragraphs>24</Paragraphs>
  <Slides>34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Bookman Old Style</vt:lpstr>
      <vt:lpstr>Rockwell</vt:lpstr>
      <vt:lpstr>Damask</vt:lpstr>
      <vt:lpstr>Adobe Acrobat Document</vt:lpstr>
      <vt:lpstr>Prof Brian Foster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Jack Liebeck</dc:creator>
  <cp:lastModifiedBy>Jack Liebeck</cp:lastModifiedBy>
  <cp:revision>1</cp:revision>
  <dcterms:created xsi:type="dcterms:W3CDTF">2024-09-05T16:46:08Z</dcterms:created>
  <dcterms:modified xsi:type="dcterms:W3CDTF">2024-09-10T22:30:42Z</dcterms:modified>
</cp:coreProperties>
</file>