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4"/>
  </p:notesMasterIdLst>
  <p:sldIdLst>
    <p:sldId id="269" r:id="rId2"/>
    <p:sldId id="284" r:id="rId3"/>
    <p:sldId id="285" r:id="rId4"/>
    <p:sldId id="286" r:id="rId5"/>
    <p:sldId id="287" r:id="rId6"/>
    <p:sldId id="288" r:id="rId7"/>
    <p:sldId id="289" r:id="rId8"/>
    <p:sldId id="290" r:id="rId9"/>
    <p:sldId id="291" r:id="rId10"/>
    <p:sldId id="292" r:id="rId11"/>
    <p:sldId id="293" r:id="rId12"/>
    <p:sldId id="29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78"/>
    <p:restoredTop sz="94453" autoAdjust="0"/>
  </p:normalViewPr>
  <p:slideViewPr>
    <p:cSldViewPr snapToGrid="0" snapToObjects="1">
      <p:cViewPr varScale="1">
        <p:scale>
          <a:sx n="86" d="100"/>
          <a:sy n="86" d="100"/>
        </p:scale>
        <p:origin x="48" y="-370"/>
      </p:cViewPr>
      <p:guideLst/>
    </p:cSldViewPr>
  </p:slideViewPr>
  <p:notesTextViewPr>
    <p:cViewPr>
      <p:scale>
        <a:sx n="1" d="1"/>
        <a:sy n="1" d="1"/>
      </p:scale>
      <p:origin x="0" y="0"/>
    </p:cViewPr>
  </p:notesTextViewPr>
  <p:notesViewPr>
    <p:cSldViewPr snapToGrid="0" snapToObjects="1">
      <p:cViewPr varScale="1">
        <p:scale>
          <a:sx n="56" d="100"/>
          <a:sy n="56" d="100"/>
        </p:scale>
        <p:origin x="2693"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4DC480-5B5C-704D-8B84-073510505868}" type="datetimeFigureOut">
              <a:rPr lang="en-GB" smtClean="0"/>
              <a:t>11/09/2024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6EEDF7-B571-5647-9600-FBA7895A3148}" type="slidenum">
              <a:rPr lang="en-GB" smtClean="0"/>
              <a:t>‹#›</a:t>
            </a:fld>
            <a:endParaRPr lang="en-GB"/>
          </a:p>
        </p:txBody>
      </p:sp>
    </p:spTree>
    <p:extLst>
      <p:ext uri="{BB962C8B-B14F-4D97-AF65-F5344CB8AC3E}">
        <p14:creationId xmlns:p14="http://schemas.microsoft.com/office/powerpoint/2010/main" val="2364525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Data 8">
            <a:extLst>
              <a:ext uri="{FF2B5EF4-FFF2-40B4-BE49-F238E27FC236}">
                <a16:creationId xmlns:a16="http://schemas.microsoft.com/office/drawing/2014/main" id="{F8C76833-0028-4744-9C1F-A7E206146C1C}"/>
              </a:ext>
            </a:extLst>
          </p:cNvPr>
          <p:cNvSpPr/>
          <p:nvPr userDrawn="1"/>
        </p:nvSpPr>
        <p:spPr>
          <a:xfrm>
            <a:off x="10902462" y="6176963"/>
            <a:ext cx="1683451" cy="681037"/>
          </a:xfrm>
          <a:prstGeom prst="flowChartInputOutpu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E662DD5-D930-6849-8BAC-B2D91511C240}"/>
              </a:ext>
            </a:extLst>
          </p:cNvPr>
          <p:cNvSpPr>
            <a:spLocks noGrp="1"/>
          </p:cNvSpPr>
          <p:nvPr>
            <p:ph type="ctrTitle"/>
          </p:nvPr>
        </p:nvSpPr>
        <p:spPr>
          <a:xfrm>
            <a:off x="1524000" y="1122363"/>
            <a:ext cx="9144000" cy="2387600"/>
          </a:xfrm>
        </p:spPr>
        <p:txBody>
          <a:bodyPr anchor="b"/>
          <a:lstStyle>
            <a:lvl1pPr algn="l">
              <a:defRPr sz="6000"/>
            </a:lvl1pPr>
          </a:lstStyle>
          <a:p>
            <a:r>
              <a:rPr lang="en-US"/>
              <a:t>Click to edit Master title style</a:t>
            </a:r>
            <a:endParaRPr lang="en-GB" dirty="0"/>
          </a:p>
        </p:txBody>
      </p:sp>
      <p:sp>
        <p:nvSpPr>
          <p:cNvPr id="3" name="Subtitle 2">
            <a:extLst>
              <a:ext uri="{FF2B5EF4-FFF2-40B4-BE49-F238E27FC236}">
                <a16:creationId xmlns:a16="http://schemas.microsoft.com/office/drawing/2014/main" id="{746C7327-F661-1142-B46F-CDB161ADA86B}"/>
              </a:ext>
            </a:extLst>
          </p:cNvPr>
          <p:cNvSpPr>
            <a:spLocks noGrp="1"/>
          </p:cNvSpPr>
          <p:nvPr>
            <p:ph type="subTitle" idx="1"/>
          </p:nvPr>
        </p:nvSpPr>
        <p:spPr>
          <a:xfrm>
            <a:off x="1524000" y="3602038"/>
            <a:ext cx="9144000" cy="1655762"/>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5" name="Footer Placeholder 4">
            <a:extLst>
              <a:ext uri="{FF2B5EF4-FFF2-40B4-BE49-F238E27FC236}">
                <a16:creationId xmlns:a16="http://schemas.microsoft.com/office/drawing/2014/main" id="{6FD03B2B-05C8-BA4C-AE56-FBC0920C2A90}"/>
              </a:ext>
            </a:extLst>
          </p:cNvPr>
          <p:cNvSpPr>
            <a:spLocks noGrp="1"/>
          </p:cNvSpPr>
          <p:nvPr>
            <p:ph type="ftr" sz="quarter" idx="11"/>
          </p:nvPr>
        </p:nvSpPr>
        <p:spPr/>
        <p:txBody>
          <a:bodyPr/>
          <a:lstStyle/>
          <a:p>
            <a:r>
              <a:rPr lang="en-GB"/>
              <a:t>FosterFest   Greetings and good wishes  11 September 2024</a:t>
            </a:r>
          </a:p>
        </p:txBody>
      </p:sp>
      <p:sp>
        <p:nvSpPr>
          <p:cNvPr id="6" name="Slide Number Placeholder 5">
            <a:extLst>
              <a:ext uri="{FF2B5EF4-FFF2-40B4-BE49-F238E27FC236}">
                <a16:creationId xmlns:a16="http://schemas.microsoft.com/office/drawing/2014/main" id="{78897017-FC8D-2F4A-B517-2963DCC59589}"/>
              </a:ext>
            </a:extLst>
          </p:cNvPr>
          <p:cNvSpPr>
            <a:spLocks noGrp="1"/>
          </p:cNvSpPr>
          <p:nvPr>
            <p:ph type="sldNum" sz="quarter" idx="12"/>
          </p:nvPr>
        </p:nvSpPr>
        <p:spPr/>
        <p:txBody>
          <a:bodyPr/>
          <a:lstStyle>
            <a:lvl1pPr>
              <a:defRPr>
                <a:solidFill>
                  <a:schemeClr val="bg1"/>
                </a:solidFill>
              </a:defRPr>
            </a:lvl1pPr>
          </a:lstStyle>
          <a:p>
            <a:fld id="{830D2C6E-379D-1643-95B0-A6F4811FD2C8}" type="slidenum">
              <a:rPr lang="en-GB" smtClean="0"/>
              <a:pPr/>
              <a:t>‹#›</a:t>
            </a:fld>
            <a:endParaRPr lang="en-GB" dirty="0"/>
          </a:p>
        </p:txBody>
      </p:sp>
    </p:spTree>
    <p:extLst>
      <p:ext uri="{BB962C8B-B14F-4D97-AF65-F5344CB8AC3E}">
        <p14:creationId xmlns:p14="http://schemas.microsoft.com/office/powerpoint/2010/main" val="2143114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a 7">
            <a:extLst>
              <a:ext uri="{FF2B5EF4-FFF2-40B4-BE49-F238E27FC236}">
                <a16:creationId xmlns:a16="http://schemas.microsoft.com/office/drawing/2014/main" id="{C9092A32-EC90-5F43-91F3-986C91FE6C90}"/>
              </a:ext>
            </a:extLst>
          </p:cNvPr>
          <p:cNvSpPr/>
          <p:nvPr userDrawn="1"/>
        </p:nvSpPr>
        <p:spPr>
          <a:xfrm>
            <a:off x="10902462" y="6176963"/>
            <a:ext cx="1683451" cy="681037"/>
          </a:xfrm>
          <a:prstGeom prst="flowChartInputOutpu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F58BE32-B1AF-1845-B5EA-CE8E39AC5BD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177A7E0-D773-BF4C-B495-554058F0CE2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D79F7CB-C516-AC46-80E9-FCC955C1350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a:extLst>
              <a:ext uri="{FF2B5EF4-FFF2-40B4-BE49-F238E27FC236}">
                <a16:creationId xmlns:a16="http://schemas.microsoft.com/office/drawing/2014/main" id="{B23C47B8-3207-714B-9650-9F23004B55ED}"/>
              </a:ext>
            </a:extLst>
          </p:cNvPr>
          <p:cNvSpPr>
            <a:spLocks noGrp="1"/>
          </p:cNvSpPr>
          <p:nvPr>
            <p:ph type="ftr" sz="quarter" idx="11"/>
          </p:nvPr>
        </p:nvSpPr>
        <p:spPr/>
        <p:txBody>
          <a:bodyPr/>
          <a:lstStyle/>
          <a:p>
            <a:r>
              <a:rPr lang="en-GB"/>
              <a:t>FosterFest   Greetings and good wishes  11 September 2024</a:t>
            </a:r>
          </a:p>
        </p:txBody>
      </p:sp>
      <p:sp>
        <p:nvSpPr>
          <p:cNvPr id="7" name="Slide Number Placeholder 6">
            <a:extLst>
              <a:ext uri="{FF2B5EF4-FFF2-40B4-BE49-F238E27FC236}">
                <a16:creationId xmlns:a16="http://schemas.microsoft.com/office/drawing/2014/main" id="{E54EEE86-F905-7249-A70D-511756C63508}"/>
              </a:ext>
            </a:extLst>
          </p:cNvPr>
          <p:cNvSpPr>
            <a:spLocks noGrp="1"/>
          </p:cNvSpPr>
          <p:nvPr>
            <p:ph type="sldNum" sz="quarter" idx="12"/>
          </p:nvPr>
        </p:nvSpPr>
        <p:spPr/>
        <p:txBody>
          <a:bodyPr/>
          <a:lstStyle>
            <a:lvl1pPr>
              <a:defRPr>
                <a:solidFill>
                  <a:schemeClr val="bg1"/>
                </a:solidFill>
              </a:defRPr>
            </a:lvl1pPr>
          </a:lstStyle>
          <a:p>
            <a:fld id="{830D2C6E-379D-1643-95B0-A6F4811FD2C8}" type="slidenum">
              <a:rPr lang="en-GB" smtClean="0"/>
              <a:pPr/>
              <a:t>‹#›</a:t>
            </a:fld>
            <a:endParaRPr lang="en-GB" dirty="0"/>
          </a:p>
        </p:txBody>
      </p:sp>
    </p:spTree>
    <p:extLst>
      <p:ext uri="{BB962C8B-B14F-4D97-AF65-F5344CB8AC3E}">
        <p14:creationId xmlns:p14="http://schemas.microsoft.com/office/powerpoint/2010/main" val="614811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Data 9">
            <a:extLst>
              <a:ext uri="{FF2B5EF4-FFF2-40B4-BE49-F238E27FC236}">
                <a16:creationId xmlns:a16="http://schemas.microsoft.com/office/drawing/2014/main" id="{12B078AE-5CD6-B14E-8F73-642CDFED49BE}"/>
              </a:ext>
            </a:extLst>
          </p:cNvPr>
          <p:cNvSpPr/>
          <p:nvPr userDrawn="1"/>
        </p:nvSpPr>
        <p:spPr>
          <a:xfrm>
            <a:off x="10902462" y="6176963"/>
            <a:ext cx="1683451" cy="681037"/>
          </a:xfrm>
          <a:prstGeom prst="flowChartInputOutpu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x</a:t>
            </a:r>
          </a:p>
        </p:txBody>
      </p:sp>
      <p:sp>
        <p:nvSpPr>
          <p:cNvPr id="2" name="Title 1">
            <a:extLst>
              <a:ext uri="{FF2B5EF4-FFF2-40B4-BE49-F238E27FC236}">
                <a16:creationId xmlns:a16="http://schemas.microsoft.com/office/drawing/2014/main" id="{0B126BE7-77DF-3741-AF48-CCCB517C4FF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551F67D-CCFA-AE46-BC90-605148C307B3}"/>
              </a:ext>
            </a:extLst>
          </p:cNvPr>
          <p:cNvSpPr>
            <a:spLocks noGrp="1"/>
          </p:cNvSpPr>
          <p:nvPr>
            <p:ph type="body" idx="1"/>
          </p:nvPr>
        </p:nvSpPr>
        <p:spPr>
          <a:xfrm>
            <a:off x="839788" y="1681163"/>
            <a:ext cx="5157787" cy="823912"/>
          </a:xfrm>
        </p:spPr>
        <p:txBody>
          <a:bodyPr anchor="ctr" anchorCtr="0"/>
          <a:lstStyle>
            <a:lvl1pPr marL="0" indent="0">
              <a:buNone/>
              <a:defRPr sz="2400" b="1" i="0">
                <a:solidFill>
                  <a:schemeClr val="tx2"/>
                </a:solidFill>
                <a:latin typeface="Muli Black"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474093-EDD2-6847-969C-410051E9D4A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F807DE4-433B-7746-90FF-F19F2226EAD0}"/>
              </a:ext>
            </a:extLst>
          </p:cNvPr>
          <p:cNvSpPr>
            <a:spLocks noGrp="1"/>
          </p:cNvSpPr>
          <p:nvPr>
            <p:ph type="body" sz="quarter" idx="3"/>
          </p:nvPr>
        </p:nvSpPr>
        <p:spPr>
          <a:xfrm>
            <a:off x="6172200" y="1681163"/>
            <a:ext cx="5183188" cy="823912"/>
          </a:xfrm>
        </p:spPr>
        <p:txBody>
          <a:bodyPr anchor="ctr" anchorCtr="0"/>
          <a:lstStyle>
            <a:lvl1pPr marL="0" indent="0">
              <a:buNone/>
              <a:defRPr sz="2400" b="1" i="0">
                <a:solidFill>
                  <a:schemeClr val="tx2"/>
                </a:solidFill>
                <a:latin typeface="Muli Black"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6550838-C3F1-754D-8459-44871D6CCF7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a:extLst>
              <a:ext uri="{FF2B5EF4-FFF2-40B4-BE49-F238E27FC236}">
                <a16:creationId xmlns:a16="http://schemas.microsoft.com/office/drawing/2014/main" id="{8A22B925-7003-5245-8EB5-F27A0053059B}"/>
              </a:ext>
            </a:extLst>
          </p:cNvPr>
          <p:cNvSpPr>
            <a:spLocks noGrp="1"/>
          </p:cNvSpPr>
          <p:nvPr>
            <p:ph type="ftr" sz="quarter" idx="11"/>
          </p:nvPr>
        </p:nvSpPr>
        <p:spPr/>
        <p:txBody>
          <a:bodyPr/>
          <a:lstStyle/>
          <a:p>
            <a:r>
              <a:rPr lang="en-GB"/>
              <a:t>FosterFest   Greetings and good wishes  11 September 2024</a:t>
            </a:r>
          </a:p>
        </p:txBody>
      </p:sp>
      <p:sp>
        <p:nvSpPr>
          <p:cNvPr id="9" name="Slide Number Placeholder 8">
            <a:extLst>
              <a:ext uri="{FF2B5EF4-FFF2-40B4-BE49-F238E27FC236}">
                <a16:creationId xmlns:a16="http://schemas.microsoft.com/office/drawing/2014/main" id="{DEC9B029-5193-A043-9376-866D0F3B662D}"/>
              </a:ext>
            </a:extLst>
          </p:cNvPr>
          <p:cNvSpPr>
            <a:spLocks noGrp="1"/>
          </p:cNvSpPr>
          <p:nvPr>
            <p:ph type="sldNum" sz="quarter" idx="12"/>
          </p:nvPr>
        </p:nvSpPr>
        <p:spPr/>
        <p:txBody>
          <a:bodyPr/>
          <a:lstStyle>
            <a:lvl1pPr>
              <a:defRPr>
                <a:solidFill>
                  <a:schemeClr val="bg1"/>
                </a:solidFill>
              </a:defRPr>
            </a:lvl1pPr>
          </a:lstStyle>
          <a:p>
            <a:fld id="{830D2C6E-379D-1643-95B0-A6F4811FD2C8}" type="slidenum">
              <a:rPr lang="en-GB" smtClean="0"/>
              <a:pPr/>
              <a:t>‹#›</a:t>
            </a:fld>
            <a:endParaRPr lang="en-GB" dirty="0"/>
          </a:p>
        </p:txBody>
      </p:sp>
    </p:spTree>
    <p:extLst>
      <p:ext uri="{BB962C8B-B14F-4D97-AF65-F5344CB8AC3E}">
        <p14:creationId xmlns:p14="http://schemas.microsoft.com/office/powerpoint/2010/main" val="526417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1_Comparison Dark">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FDEC721-D356-FD4D-9278-3088764F3C96}"/>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CAEA41ED-2F2B-554E-BC60-4132296C0F68}"/>
              </a:ext>
            </a:extLst>
          </p:cNvPr>
          <p:cNvSpPr/>
          <p:nvPr userDrawn="1"/>
        </p:nvSpPr>
        <p:spPr>
          <a:xfrm>
            <a:off x="0" y="5575949"/>
            <a:ext cx="2561267" cy="985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86D6E0C1-1118-AE4D-A9FD-BEB0A6B7E2E6}"/>
              </a:ext>
            </a:extLst>
          </p:cNvPr>
          <p:cNvPicPr>
            <a:picLocks noChangeAspect="1"/>
          </p:cNvPicPr>
          <p:nvPr userDrawn="1"/>
        </p:nvPicPr>
        <p:blipFill>
          <a:blip r:embed="rId2"/>
          <a:stretch>
            <a:fillRect/>
          </a:stretch>
        </p:blipFill>
        <p:spPr>
          <a:xfrm>
            <a:off x="298939" y="5780317"/>
            <a:ext cx="1826207" cy="638191"/>
          </a:xfrm>
          <a:prstGeom prst="rect">
            <a:avLst/>
          </a:prstGeom>
        </p:spPr>
      </p:pic>
      <p:sp>
        <p:nvSpPr>
          <p:cNvPr id="2" name="Title 1">
            <a:extLst>
              <a:ext uri="{FF2B5EF4-FFF2-40B4-BE49-F238E27FC236}">
                <a16:creationId xmlns:a16="http://schemas.microsoft.com/office/drawing/2014/main" id="{0B126BE7-77DF-3741-AF48-CCCB517C4FFD}"/>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6551F67D-CCFA-AE46-BC90-605148C307B3}"/>
              </a:ext>
            </a:extLst>
          </p:cNvPr>
          <p:cNvSpPr>
            <a:spLocks noGrp="1"/>
          </p:cNvSpPr>
          <p:nvPr>
            <p:ph type="body" idx="1"/>
          </p:nvPr>
        </p:nvSpPr>
        <p:spPr>
          <a:xfrm>
            <a:off x="839788" y="1681163"/>
            <a:ext cx="5157787" cy="823912"/>
          </a:xfrm>
        </p:spPr>
        <p:txBody>
          <a:bodyPr anchor="ctr" anchorCtr="0"/>
          <a:lstStyle>
            <a:lvl1pPr marL="0" indent="0">
              <a:buNone/>
              <a:defRPr sz="2400" b="1" i="0">
                <a:solidFill>
                  <a:schemeClr val="tx2">
                    <a:lumMod val="20000"/>
                    <a:lumOff val="80000"/>
                  </a:schemeClr>
                </a:solidFill>
                <a:latin typeface="Muli Black"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474093-EDD2-6847-969C-410051E9D4A0}"/>
              </a:ext>
            </a:extLst>
          </p:cNvPr>
          <p:cNvSpPr>
            <a:spLocks noGrp="1"/>
          </p:cNvSpPr>
          <p:nvPr>
            <p:ph sz="half" idx="2"/>
          </p:nvPr>
        </p:nvSpPr>
        <p:spPr>
          <a:xfrm>
            <a:off x="839788" y="2505075"/>
            <a:ext cx="5157787" cy="3684588"/>
          </a:xfrm>
        </p:spPr>
        <p:txBody>
          <a:bodyPr/>
          <a:lstStyle>
            <a:lvl1pPr>
              <a:buClr>
                <a:schemeClr val="tx2">
                  <a:lumMod val="20000"/>
                  <a:lumOff val="80000"/>
                </a:schemeClr>
              </a:buClr>
              <a:defRPr>
                <a:solidFill>
                  <a:schemeClr val="bg1"/>
                </a:solidFill>
              </a:defRPr>
            </a:lvl1pPr>
            <a:lvl2pPr>
              <a:buClr>
                <a:schemeClr val="tx2">
                  <a:lumMod val="20000"/>
                  <a:lumOff val="80000"/>
                </a:schemeClr>
              </a:buClr>
              <a:defRPr>
                <a:solidFill>
                  <a:schemeClr val="bg1"/>
                </a:solidFill>
              </a:defRPr>
            </a:lvl2pPr>
            <a:lvl3pPr>
              <a:buClr>
                <a:schemeClr val="tx2">
                  <a:lumMod val="20000"/>
                  <a:lumOff val="80000"/>
                </a:schemeClr>
              </a:buClr>
              <a:defRPr>
                <a:solidFill>
                  <a:schemeClr val="bg1"/>
                </a:solidFill>
              </a:defRPr>
            </a:lvl3pPr>
            <a:lvl4pPr>
              <a:buClr>
                <a:schemeClr val="tx2">
                  <a:lumMod val="20000"/>
                  <a:lumOff val="80000"/>
                </a:schemeClr>
              </a:buClr>
              <a:defRPr>
                <a:solidFill>
                  <a:schemeClr val="bg1"/>
                </a:solidFill>
              </a:defRPr>
            </a:lvl4pPr>
            <a:lvl5pPr>
              <a:buClr>
                <a:schemeClr val="tx2">
                  <a:lumMod val="20000"/>
                  <a:lumOff val="80000"/>
                </a:schemeClr>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a:extLst>
              <a:ext uri="{FF2B5EF4-FFF2-40B4-BE49-F238E27FC236}">
                <a16:creationId xmlns:a16="http://schemas.microsoft.com/office/drawing/2014/main" id="{9F807DE4-433B-7746-90FF-F19F2226EAD0}"/>
              </a:ext>
            </a:extLst>
          </p:cNvPr>
          <p:cNvSpPr>
            <a:spLocks noGrp="1"/>
          </p:cNvSpPr>
          <p:nvPr>
            <p:ph type="body" sz="quarter" idx="3"/>
          </p:nvPr>
        </p:nvSpPr>
        <p:spPr>
          <a:xfrm>
            <a:off x="6172200" y="1681163"/>
            <a:ext cx="5183188" cy="823912"/>
          </a:xfrm>
        </p:spPr>
        <p:txBody>
          <a:bodyPr anchor="ctr" anchorCtr="0"/>
          <a:lstStyle>
            <a:lvl1pPr marL="0" indent="0">
              <a:buNone/>
              <a:defRPr sz="2400" b="1" i="0">
                <a:solidFill>
                  <a:schemeClr val="tx2">
                    <a:lumMod val="20000"/>
                    <a:lumOff val="80000"/>
                  </a:schemeClr>
                </a:solidFill>
                <a:latin typeface="Muli Black"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6550838-C3F1-754D-8459-44871D6CCF75}"/>
              </a:ext>
            </a:extLst>
          </p:cNvPr>
          <p:cNvSpPr>
            <a:spLocks noGrp="1"/>
          </p:cNvSpPr>
          <p:nvPr>
            <p:ph sz="quarter" idx="4"/>
          </p:nvPr>
        </p:nvSpPr>
        <p:spPr>
          <a:xfrm>
            <a:off x="6172200" y="2505075"/>
            <a:ext cx="5183188" cy="3684588"/>
          </a:xfrm>
        </p:spPr>
        <p:txBody>
          <a:bodyPr/>
          <a:lstStyle>
            <a:lvl1pPr>
              <a:buClr>
                <a:schemeClr val="tx2">
                  <a:lumMod val="20000"/>
                  <a:lumOff val="80000"/>
                </a:schemeClr>
              </a:buClr>
              <a:defRPr>
                <a:solidFill>
                  <a:schemeClr val="bg1"/>
                </a:solidFill>
              </a:defRPr>
            </a:lvl1pPr>
            <a:lvl2pPr>
              <a:buClr>
                <a:schemeClr val="tx2">
                  <a:lumMod val="20000"/>
                  <a:lumOff val="80000"/>
                </a:schemeClr>
              </a:buClr>
              <a:defRPr>
                <a:solidFill>
                  <a:schemeClr val="bg1"/>
                </a:solidFill>
              </a:defRPr>
            </a:lvl2pPr>
            <a:lvl3pPr>
              <a:buClr>
                <a:schemeClr val="tx2">
                  <a:lumMod val="20000"/>
                  <a:lumOff val="80000"/>
                </a:schemeClr>
              </a:buClr>
              <a:defRPr>
                <a:solidFill>
                  <a:schemeClr val="bg1"/>
                </a:solidFill>
              </a:defRPr>
            </a:lvl3pPr>
            <a:lvl4pPr>
              <a:buClr>
                <a:schemeClr val="tx2">
                  <a:lumMod val="20000"/>
                  <a:lumOff val="80000"/>
                </a:schemeClr>
              </a:buClr>
              <a:defRPr>
                <a:solidFill>
                  <a:schemeClr val="bg1"/>
                </a:solidFill>
              </a:defRPr>
            </a:lvl4pPr>
            <a:lvl5pPr>
              <a:buClr>
                <a:schemeClr val="tx2">
                  <a:lumMod val="20000"/>
                  <a:lumOff val="80000"/>
                </a:schemeClr>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a:extLst>
              <a:ext uri="{FF2B5EF4-FFF2-40B4-BE49-F238E27FC236}">
                <a16:creationId xmlns:a16="http://schemas.microsoft.com/office/drawing/2014/main" id="{8A22B925-7003-5245-8EB5-F27A0053059B}"/>
              </a:ext>
            </a:extLst>
          </p:cNvPr>
          <p:cNvSpPr>
            <a:spLocks noGrp="1"/>
          </p:cNvSpPr>
          <p:nvPr>
            <p:ph type="ftr" sz="quarter" idx="11"/>
          </p:nvPr>
        </p:nvSpPr>
        <p:spPr/>
        <p:txBody>
          <a:bodyPr/>
          <a:lstStyle/>
          <a:p>
            <a:r>
              <a:rPr lang="en-GB"/>
              <a:t>FosterFest   Greetings and good wishes  11 September 2024</a:t>
            </a:r>
          </a:p>
        </p:txBody>
      </p:sp>
      <p:sp>
        <p:nvSpPr>
          <p:cNvPr id="9" name="Slide Number Placeholder 8">
            <a:extLst>
              <a:ext uri="{FF2B5EF4-FFF2-40B4-BE49-F238E27FC236}">
                <a16:creationId xmlns:a16="http://schemas.microsoft.com/office/drawing/2014/main" id="{DEC9B029-5193-A043-9376-866D0F3B662D}"/>
              </a:ext>
            </a:extLst>
          </p:cNvPr>
          <p:cNvSpPr>
            <a:spLocks noGrp="1"/>
          </p:cNvSpPr>
          <p:nvPr>
            <p:ph type="sldNum" sz="quarter" idx="12"/>
          </p:nvPr>
        </p:nvSpPr>
        <p:spPr/>
        <p:txBody>
          <a:bodyPr/>
          <a:lstStyle>
            <a:lvl1pPr>
              <a:defRPr>
                <a:solidFill>
                  <a:schemeClr val="bg1"/>
                </a:solidFill>
              </a:defRPr>
            </a:lvl1pPr>
          </a:lstStyle>
          <a:p>
            <a:fld id="{830D2C6E-379D-1643-95B0-A6F4811FD2C8}" type="slidenum">
              <a:rPr lang="en-GB" smtClean="0"/>
              <a:pPr/>
              <a:t>‹#›</a:t>
            </a:fld>
            <a:endParaRPr lang="en-GB" dirty="0"/>
          </a:p>
        </p:txBody>
      </p:sp>
    </p:spTree>
    <p:extLst>
      <p:ext uri="{BB962C8B-B14F-4D97-AF65-F5344CB8AC3E}">
        <p14:creationId xmlns:p14="http://schemas.microsoft.com/office/powerpoint/2010/main" val="21760011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BC081-4F91-6F4F-BC91-3F2DF693346C}"/>
              </a:ext>
            </a:extLst>
          </p:cNvPr>
          <p:cNvSpPr>
            <a:spLocks noGrp="1"/>
          </p:cNvSpPr>
          <p:nvPr>
            <p:ph type="title"/>
          </p:nvPr>
        </p:nvSpPr>
        <p:spPr/>
        <p:txBody>
          <a:bodyPr/>
          <a:lstStyle/>
          <a:p>
            <a:r>
              <a:rPr lang="en-US"/>
              <a:t>Click to edit Master title style</a:t>
            </a:r>
            <a:endParaRPr lang="en-GB"/>
          </a:p>
        </p:txBody>
      </p:sp>
      <p:sp>
        <p:nvSpPr>
          <p:cNvPr id="4" name="Footer Placeholder 3">
            <a:extLst>
              <a:ext uri="{FF2B5EF4-FFF2-40B4-BE49-F238E27FC236}">
                <a16:creationId xmlns:a16="http://schemas.microsoft.com/office/drawing/2014/main" id="{B64DEC5B-916E-504D-BE14-0CAA3E2A5E4F}"/>
              </a:ext>
            </a:extLst>
          </p:cNvPr>
          <p:cNvSpPr>
            <a:spLocks noGrp="1"/>
          </p:cNvSpPr>
          <p:nvPr>
            <p:ph type="ftr" sz="quarter" idx="11"/>
          </p:nvPr>
        </p:nvSpPr>
        <p:spPr/>
        <p:txBody>
          <a:bodyPr/>
          <a:lstStyle/>
          <a:p>
            <a:r>
              <a:rPr lang="en-GB"/>
              <a:t>FosterFest   Greetings and good wishes  11 September 2024</a:t>
            </a:r>
          </a:p>
        </p:txBody>
      </p:sp>
      <p:sp>
        <p:nvSpPr>
          <p:cNvPr id="5" name="Slide Number Placeholder 4">
            <a:extLst>
              <a:ext uri="{FF2B5EF4-FFF2-40B4-BE49-F238E27FC236}">
                <a16:creationId xmlns:a16="http://schemas.microsoft.com/office/drawing/2014/main" id="{3A5B9643-EF5C-874B-AE86-B2A72D651C60}"/>
              </a:ext>
            </a:extLst>
          </p:cNvPr>
          <p:cNvSpPr>
            <a:spLocks noGrp="1"/>
          </p:cNvSpPr>
          <p:nvPr>
            <p:ph type="sldNum" sz="quarter" idx="12"/>
          </p:nvPr>
        </p:nvSpPr>
        <p:spPr/>
        <p:txBody>
          <a:bodyPr/>
          <a:lstStyle/>
          <a:p>
            <a:fld id="{830D2C6E-379D-1643-95B0-A6F4811FD2C8}" type="slidenum">
              <a:rPr lang="en-GB" smtClean="0"/>
              <a:t>‹#›</a:t>
            </a:fld>
            <a:endParaRPr lang="en-GB"/>
          </a:p>
        </p:txBody>
      </p:sp>
    </p:spTree>
    <p:extLst>
      <p:ext uri="{BB962C8B-B14F-4D97-AF65-F5344CB8AC3E}">
        <p14:creationId xmlns:p14="http://schemas.microsoft.com/office/powerpoint/2010/main" val="10984803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1A9B76-2FEA-894C-BCC4-AE274A931EF6}"/>
              </a:ext>
            </a:extLst>
          </p:cNvPr>
          <p:cNvSpPr>
            <a:spLocks noGrp="1"/>
          </p:cNvSpPr>
          <p:nvPr>
            <p:ph type="ftr" sz="quarter" idx="11"/>
          </p:nvPr>
        </p:nvSpPr>
        <p:spPr/>
        <p:txBody>
          <a:bodyPr/>
          <a:lstStyle/>
          <a:p>
            <a:r>
              <a:rPr lang="en-GB"/>
              <a:t>FosterFest   Greetings and good wishes  11 September 2024</a:t>
            </a:r>
          </a:p>
        </p:txBody>
      </p:sp>
      <p:sp>
        <p:nvSpPr>
          <p:cNvPr id="4" name="Slide Number Placeholder 3">
            <a:extLst>
              <a:ext uri="{FF2B5EF4-FFF2-40B4-BE49-F238E27FC236}">
                <a16:creationId xmlns:a16="http://schemas.microsoft.com/office/drawing/2014/main" id="{22284218-9C84-D649-80D3-EEC8895CB099}"/>
              </a:ext>
            </a:extLst>
          </p:cNvPr>
          <p:cNvSpPr>
            <a:spLocks noGrp="1"/>
          </p:cNvSpPr>
          <p:nvPr>
            <p:ph type="sldNum" sz="quarter" idx="12"/>
          </p:nvPr>
        </p:nvSpPr>
        <p:spPr/>
        <p:txBody>
          <a:bodyPr/>
          <a:lstStyle/>
          <a:p>
            <a:fld id="{830D2C6E-379D-1643-95B0-A6F4811FD2C8}" type="slidenum">
              <a:rPr lang="en-GB" smtClean="0"/>
              <a:t>‹#›</a:t>
            </a:fld>
            <a:endParaRPr lang="en-GB"/>
          </a:p>
        </p:txBody>
      </p:sp>
    </p:spTree>
    <p:extLst>
      <p:ext uri="{BB962C8B-B14F-4D97-AF65-F5344CB8AC3E}">
        <p14:creationId xmlns:p14="http://schemas.microsoft.com/office/powerpoint/2010/main" val="3337816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1A9B76-2FEA-894C-BCC4-AE274A931EF6}"/>
              </a:ext>
            </a:extLst>
          </p:cNvPr>
          <p:cNvSpPr>
            <a:spLocks noGrp="1"/>
          </p:cNvSpPr>
          <p:nvPr>
            <p:ph type="ftr" sz="quarter" idx="11"/>
          </p:nvPr>
        </p:nvSpPr>
        <p:spPr/>
        <p:txBody>
          <a:bodyPr/>
          <a:lstStyle/>
          <a:p>
            <a:r>
              <a:rPr lang="en-GB"/>
              <a:t>FosterFest   Greetings and good wishes  11 September 2024</a:t>
            </a:r>
          </a:p>
        </p:txBody>
      </p:sp>
      <p:sp>
        <p:nvSpPr>
          <p:cNvPr id="4" name="Slide Number Placeholder 3">
            <a:extLst>
              <a:ext uri="{FF2B5EF4-FFF2-40B4-BE49-F238E27FC236}">
                <a16:creationId xmlns:a16="http://schemas.microsoft.com/office/drawing/2014/main" id="{22284218-9C84-D649-80D3-EEC8895CB099}"/>
              </a:ext>
            </a:extLst>
          </p:cNvPr>
          <p:cNvSpPr>
            <a:spLocks noGrp="1"/>
          </p:cNvSpPr>
          <p:nvPr>
            <p:ph type="sldNum" sz="quarter" idx="12"/>
          </p:nvPr>
        </p:nvSpPr>
        <p:spPr/>
        <p:txBody>
          <a:bodyPr/>
          <a:lstStyle/>
          <a:p>
            <a:fld id="{830D2C6E-379D-1643-95B0-A6F4811FD2C8}" type="slidenum">
              <a:rPr lang="en-GB" smtClean="0"/>
              <a:t>‹#›</a:t>
            </a:fld>
            <a:endParaRPr lang="en-GB"/>
          </a:p>
        </p:txBody>
      </p:sp>
      <p:sp>
        <p:nvSpPr>
          <p:cNvPr id="9" name="Rectangle 8">
            <a:extLst>
              <a:ext uri="{FF2B5EF4-FFF2-40B4-BE49-F238E27FC236}">
                <a16:creationId xmlns:a16="http://schemas.microsoft.com/office/drawing/2014/main" id="{6F8D5127-F0C7-F54F-97DF-D943B5B9622B}"/>
              </a:ext>
            </a:extLst>
          </p:cNvPr>
          <p:cNvSpPr/>
          <p:nvPr userDrawn="1"/>
        </p:nvSpPr>
        <p:spPr>
          <a:xfrm>
            <a:off x="0" y="0"/>
            <a:ext cx="123232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F7A22799-D84B-8140-8F2C-5B9604D6AA38}"/>
              </a:ext>
            </a:extLst>
          </p:cNvPr>
          <p:cNvSpPr/>
          <p:nvPr userDrawn="1"/>
        </p:nvSpPr>
        <p:spPr>
          <a:xfrm>
            <a:off x="0" y="2400975"/>
            <a:ext cx="5030363" cy="1936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E29A0D02-617E-D44D-9BAF-68682BCD31EF}"/>
              </a:ext>
            </a:extLst>
          </p:cNvPr>
          <p:cNvPicPr>
            <a:picLocks noChangeAspect="1"/>
          </p:cNvPicPr>
          <p:nvPr userDrawn="1"/>
        </p:nvPicPr>
        <p:blipFill>
          <a:blip r:embed="rId2"/>
          <a:stretch>
            <a:fillRect/>
          </a:stretch>
        </p:blipFill>
        <p:spPr>
          <a:xfrm>
            <a:off x="623357" y="2802292"/>
            <a:ext cx="3586696" cy="1253416"/>
          </a:xfrm>
          <a:prstGeom prst="rect">
            <a:avLst/>
          </a:prstGeom>
        </p:spPr>
      </p:pic>
    </p:spTree>
    <p:extLst>
      <p:ext uri="{BB962C8B-B14F-4D97-AF65-F5344CB8AC3E}">
        <p14:creationId xmlns:p14="http://schemas.microsoft.com/office/powerpoint/2010/main" val="10706762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3_Break with title">
    <p:bg>
      <p:bgPr>
        <a:solidFill>
          <a:schemeClr val="tx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1A9B76-2FEA-894C-BCC4-AE274A931EF6}"/>
              </a:ext>
            </a:extLst>
          </p:cNvPr>
          <p:cNvSpPr>
            <a:spLocks noGrp="1"/>
          </p:cNvSpPr>
          <p:nvPr>
            <p:ph type="ftr" sz="quarter" idx="11"/>
          </p:nvPr>
        </p:nvSpPr>
        <p:spPr/>
        <p:txBody>
          <a:bodyPr/>
          <a:lstStyle/>
          <a:p>
            <a:r>
              <a:rPr lang="en-GB"/>
              <a:t>FosterFest   Greetings and good wishes  11 September 2024</a:t>
            </a:r>
          </a:p>
        </p:txBody>
      </p:sp>
      <p:sp>
        <p:nvSpPr>
          <p:cNvPr id="4" name="Slide Number Placeholder 3">
            <a:extLst>
              <a:ext uri="{FF2B5EF4-FFF2-40B4-BE49-F238E27FC236}">
                <a16:creationId xmlns:a16="http://schemas.microsoft.com/office/drawing/2014/main" id="{22284218-9C84-D649-80D3-EEC8895CB099}"/>
              </a:ext>
            </a:extLst>
          </p:cNvPr>
          <p:cNvSpPr>
            <a:spLocks noGrp="1"/>
          </p:cNvSpPr>
          <p:nvPr>
            <p:ph type="sldNum" sz="quarter" idx="12"/>
          </p:nvPr>
        </p:nvSpPr>
        <p:spPr/>
        <p:txBody>
          <a:bodyPr/>
          <a:lstStyle>
            <a:lvl1pPr>
              <a:defRPr>
                <a:solidFill>
                  <a:schemeClr val="bg1"/>
                </a:solidFill>
              </a:defRPr>
            </a:lvl1pPr>
          </a:lstStyle>
          <a:p>
            <a:fld id="{830D2C6E-379D-1643-95B0-A6F4811FD2C8}" type="slidenum">
              <a:rPr lang="en-GB" smtClean="0"/>
              <a:pPr/>
              <a:t>‹#›</a:t>
            </a:fld>
            <a:endParaRPr lang="en-GB" dirty="0"/>
          </a:p>
        </p:txBody>
      </p:sp>
      <p:sp>
        <p:nvSpPr>
          <p:cNvPr id="10" name="Rectangle 9">
            <a:extLst>
              <a:ext uri="{FF2B5EF4-FFF2-40B4-BE49-F238E27FC236}">
                <a16:creationId xmlns:a16="http://schemas.microsoft.com/office/drawing/2014/main" id="{F7A22799-D84B-8140-8F2C-5B9604D6AA38}"/>
              </a:ext>
            </a:extLst>
          </p:cNvPr>
          <p:cNvSpPr/>
          <p:nvPr userDrawn="1"/>
        </p:nvSpPr>
        <p:spPr>
          <a:xfrm>
            <a:off x="0" y="1324816"/>
            <a:ext cx="5106572" cy="1936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E29A0D02-617E-D44D-9BAF-68682BCD31EF}"/>
              </a:ext>
            </a:extLst>
          </p:cNvPr>
          <p:cNvPicPr>
            <a:picLocks noChangeAspect="1"/>
          </p:cNvPicPr>
          <p:nvPr userDrawn="1"/>
        </p:nvPicPr>
        <p:blipFill>
          <a:blip r:embed="rId2"/>
          <a:stretch>
            <a:fillRect/>
          </a:stretch>
        </p:blipFill>
        <p:spPr>
          <a:xfrm>
            <a:off x="838200" y="1726133"/>
            <a:ext cx="3586696" cy="1253416"/>
          </a:xfrm>
          <a:prstGeom prst="rect">
            <a:avLst/>
          </a:prstGeom>
        </p:spPr>
      </p:pic>
      <p:sp>
        <p:nvSpPr>
          <p:cNvPr id="13" name="Title 12">
            <a:extLst>
              <a:ext uri="{FF2B5EF4-FFF2-40B4-BE49-F238E27FC236}">
                <a16:creationId xmlns:a16="http://schemas.microsoft.com/office/drawing/2014/main" id="{F4106F91-2055-C348-B450-9A1A2053638C}"/>
              </a:ext>
            </a:extLst>
          </p:cNvPr>
          <p:cNvSpPr>
            <a:spLocks noGrp="1"/>
          </p:cNvSpPr>
          <p:nvPr>
            <p:ph type="title"/>
          </p:nvPr>
        </p:nvSpPr>
        <p:spPr>
          <a:xfrm>
            <a:off x="838200" y="3923049"/>
            <a:ext cx="5257800" cy="1325563"/>
          </a:xfrm>
        </p:spPr>
        <p:txBody>
          <a:bodyPr/>
          <a:lstStyle>
            <a:lvl1pPr>
              <a:defRPr>
                <a:solidFill>
                  <a:schemeClr val="bg1"/>
                </a:solidFill>
              </a:defRPr>
            </a:lvl1pPr>
          </a:lstStyle>
          <a:p>
            <a:r>
              <a:rPr lang="en-US"/>
              <a:t>Click to edit Master title style</a:t>
            </a:r>
            <a:endParaRPr lang="en-GB" dirty="0"/>
          </a:p>
        </p:txBody>
      </p:sp>
      <p:pic>
        <p:nvPicPr>
          <p:cNvPr id="5" name="Picture 4">
            <a:extLst>
              <a:ext uri="{FF2B5EF4-FFF2-40B4-BE49-F238E27FC236}">
                <a16:creationId xmlns:a16="http://schemas.microsoft.com/office/drawing/2014/main" id="{FD0212D4-8724-284B-81E3-EE22917B5367}"/>
              </a:ext>
            </a:extLst>
          </p:cNvPr>
          <p:cNvPicPr>
            <a:picLocks noChangeAspect="1"/>
          </p:cNvPicPr>
          <p:nvPr userDrawn="1"/>
        </p:nvPicPr>
        <p:blipFill rotWithShape="1">
          <a:blip r:embed="rId3">
            <a:alphaModFix amt="20000"/>
          </a:blip>
          <a:srcRect r="50554"/>
          <a:stretch/>
        </p:blipFill>
        <p:spPr>
          <a:xfrm>
            <a:off x="9592246" y="-12678"/>
            <a:ext cx="2599754" cy="6870678"/>
          </a:xfrm>
          <a:prstGeom prst="rect">
            <a:avLst/>
          </a:prstGeom>
        </p:spPr>
      </p:pic>
    </p:spTree>
    <p:extLst>
      <p:ext uri="{BB962C8B-B14F-4D97-AF65-F5344CB8AC3E}">
        <p14:creationId xmlns:p14="http://schemas.microsoft.com/office/powerpoint/2010/main" val="42945329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2_Break with title building">
    <p:bg>
      <p:bgPr>
        <a:solidFill>
          <a:schemeClr val="tx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1A9B76-2FEA-894C-BCC4-AE274A931EF6}"/>
              </a:ext>
            </a:extLst>
          </p:cNvPr>
          <p:cNvSpPr>
            <a:spLocks noGrp="1"/>
          </p:cNvSpPr>
          <p:nvPr>
            <p:ph type="ftr" sz="quarter" idx="11"/>
          </p:nvPr>
        </p:nvSpPr>
        <p:spPr/>
        <p:txBody>
          <a:bodyPr/>
          <a:lstStyle/>
          <a:p>
            <a:r>
              <a:rPr lang="en-GB"/>
              <a:t>FosterFest   Greetings and good wishes  11 September 2024</a:t>
            </a:r>
          </a:p>
        </p:txBody>
      </p:sp>
      <p:sp>
        <p:nvSpPr>
          <p:cNvPr id="4" name="Slide Number Placeholder 3">
            <a:extLst>
              <a:ext uri="{FF2B5EF4-FFF2-40B4-BE49-F238E27FC236}">
                <a16:creationId xmlns:a16="http://schemas.microsoft.com/office/drawing/2014/main" id="{22284218-9C84-D649-80D3-EEC8895CB099}"/>
              </a:ext>
            </a:extLst>
          </p:cNvPr>
          <p:cNvSpPr>
            <a:spLocks noGrp="1"/>
          </p:cNvSpPr>
          <p:nvPr>
            <p:ph type="sldNum" sz="quarter" idx="12"/>
          </p:nvPr>
        </p:nvSpPr>
        <p:spPr/>
        <p:txBody>
          <a:bodyPr/>
          <a:lstStyle>
            <a:lvl1pPr>
              <a:defRPr>
                <a:solidFill>
                  <a:schemeClr val="bg1"/>
                </a:solidFill>
              </a:defRPr>
            </a:lvl1pPr>
          </a:lstStyle>
          <a:p>
            <a:fld id="{830D2C6E-379D-1643-95B0-A6F4811FD2C8}" type="slidenum">
              <a:rPr lang="en-GB" smtClean="0"/>
              <a:pPr/>
              <a:t>‹#›</a:t>
            </a:fld>
            <a:endParaRPr lang="en-GB" dirty="0"/>
          </a:p>
        </p:txBody>
      </p:sp>
      <p:sp>
        <p:nvSpPr>
          <p:cNvPr id="12" name="Rectangle 11">
            <a:extLst>
              <a:ext uri="{FF2B5EF4-FFF2-40B4-BE49-F238E27FC236}">
                <a16:creationId xmlns:a16="http://schemas.microsoft.com/office/drawing/2014/main" id="{C7ACE255-1786-A54C-BDAF-2035AC77DD0E}"/>
              </a:ext>
            </a:extLst>
          </p:cNvPr>
          <p:cNvSpPr/>
          <p:nvPr userDrawn="1"/>
        </p:nvSpPr>
        <p:spPr>
          <a:xfrm>
            <a:off x="0" y="1324816"/>
            <a:ext cx="5106572" cy="1936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FFAE2B46-48FD-6141-BB4F-7CD2EF244B3F}"/>
              </a:ext>
            </a:extLst>
          </p:cNvPr>
          <p:cNvPicPr>
            <a:picLocks noChangeAspect="1"/>
          </p:cNvPicPr>
          <p:nvPr userDrawn="1"/>
        </p:nvPicPr>
        <p:blipFill>
          <a:blip r:embed="rId2"/>
          <a:stretch>
            <a:fillRect/>
          </a:stretch>
        </p:blipFill>
        <p:spPr>
          <a:xfrm>
            <a:off x="838200" y="1726133"/>
            <a:ext cx="3586696" cy="1253416"/>
          </a:xfrm>
          <a:prstGeom prst="rect">
            <a:avLst/>
          </a:prstGeom>
        </p:spPr>
      </p:pic>
      <p:sp>
        <p:nvSpPr>
          <p:cNvPr id="14" name="Title 12">
            <a:extLst>
              <a:ext uri="{FF2B5EF4-FFF2-40B4-BE49-F238E27FC236}">
                <a16:creationId xmlns:a16="http://schemas.microsoft.com/office/drawing/2014/main" id="{B186E4C8-746B-B24A-BE55-996A9C441720}"/>
              </a:ext>
            </a:extLst>
          </p:cNvPr>
          <p:cNvSpPr>
            <a:spLocks noGrp="1"/>
          </p:cNvSpPr>
          <p:nvPr>
            <p:ph type="title"/>
          </p:nvPr>
        </p:nvSpPr>
        <p:spPr>
          <a:xfrm>
            <a:off x="838200" y="3923049"/>
            <a:ext cx="5257800" cy="1325563"/>
          </a:xfrm>
        </p:spPr>
        <p:txBody>
          <a:bodyPr/>
          <a:lstStyle>
            <a:lvl1pPr>
              <a:defRPr>
                <a:solidFill>
                  <a:schemeClr val="bg1"/>
                </a:solidFill>
              </a:defRPr>
            </a:lvl1pPr>
          </a:lstStyle>
          <a:p>
            <a:r>
              <a:rPr lang="en-US"/>
              <a:t>Click to edit Master title style</a:t>
            </a:r>
            <a:endParaRPr lang="en-GB" dirty="0"/>
          </a:p>
        </p:txBody>
      </p:sp>
      <p:pic>
        <p:nvPicPr>
          <p:cNvPr id="8" name="Picture 7">
            <a:extLst>
              <a:ext uri="{FF2B5EF4-FFF2-40B4-BE49-F238E27FC236}">
                <a16:creationId xmlns:a16="http://schemas.microsoft.com/office/drawing/2014/main" id="{AC0937DB-D83C-3A48-94E0-E7EF92B4D4A6}"/>
              </a:ext>
            </a:extLst>
          </p:cNvPr>
          <p:cNvPicPr>
            <a:picLocks noChangeAspect="1"/>
          </p:cNvPicPr>
          <p:nvPr userDrawn="1"/>
        </p:nvPicPr>
        <p:blipFill rotWithShape="1">
          <a:blip r:embed="rId3">
            <a:alphaModFix/>
          </a:blip>
          <a:srcRect r="50554"/>
          <a:stretch/>
        </p:blipFill>
        <p:spPr>
          <a:xfrm>
            <a:off x="9592246" y="-12678"/>
            <a:ext cx="2599754" cy="6870678"/>
          </a:xfrm>
          <a:prstGeom prst="rect">
            <a:avLst/>
          </a:prstGeom>
        </p:spPr>
      </p:pic>
    </p:spTree>
    <p:extLst>
      <p:ext uri="{BB962C8B-B14F-4D97-AF65-F5344CB8AC3E}">
        <p14:creationId xmlns:p14="http://schemas.microsoft.com/office/powerpoint/2010/main" val="38014722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5_Break with pattern">
    <p:bg>
      <p:bgPr>
        <a:solidFill>
          <a:schemeClr val="accent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1A9B76-2FEA-894C-BCC4-AE274A931EF6}"/>
              </a:ext>
            </a:extLst>
          </p:cNvPr>
          <p:cNvSpPr>
            <a:spLocks noGrp="1"/>
          </p:cNvSpPr>
          <p:nvPr>
            <p:ph type="ftr" sz="quarter" idx="11"/>
          </p:nvPr>
        </p:nvSpPr>
        <p:spPr/>
        <p:txBody>
          <a:bodyPr/>
          <a:lstStyle/>
          <a:p>
            <a:r>
              <a:rPr lang="en-GB"/>
              <a:t>FosterFest   Greetings and good wishes  11 September 2024</a:t>
            </a:r>
          </a:p>
        </p:txBody>
      </p:sp>
      <p:sp>
        <p:nvSpPr>
          <p:cNvPr id="4" name="Slide Number Placeholder 3">
            <a:extLst>
              <a:ext uri="{FF2B5EF4-FFF2-40B4-BE49-F238E27FC236}">
                <a16:creationId xmlns:a16="http://schemas.microsoft.com/office/drawing/2014/main" id="{22284218-9C84-D649-80D3-EEC8895CB099}"/>
              </a:ext>
            </a:extLst>
          </p:cNvPr>
          <p:cNvSpPr>
            <a:spLocks noGrp="1"/>
          </p:cNvSpPr>
          <p:nvPr>
            <p:ph type="sldNum" sz="quarter" idx="12"/>
          </p:nvPr>
        </p:nvSpPr>
        <p:spPr/>
        <p:txBody>
          <a:bodyPr/>
          <a:lstStyle>
            <a:lvl1pPr>
              <a:defRPr>
                <a:solidFill>
                  <a:schemeClr val="bg1"/>
                </a:solidFill>
              </a:defRPr>
            </a:lvl1pPr>
          </a:lstStyle>
          <a:p>
            <a:fld id="{830D2C6E-379D-1643-95B0-A6F4811FD2C8}" type="slidenum">
              <a:rPr lang="en-GB" smtClean="0"/>
              <a:pPr/>
              <a:t>‹#›</a:t>
            </a:fld>
            <a:endParaRPr lang="en-GB" dirty="0"/>
          </a:p>
        </p:txBody>
      </p:sp>
      <p:sp>
        <p:nvSpPr>
          <p:cNvPr id="12" name="Rectangle 11">
            <a:extLst>
              <a:ext uri="{FF2B5EF4-FFF2-40B4-BE49-F238E27FC236}">
                <a16:creationId xmlns:a16="http://schemas.microsoft.com/office/drawing/2014/main" id="{4AE8A826-6A62-5840-9C7B-DCC792B5D7DF}"/>
              </a:ext>
            </a:extLst>
          </p:cNvPr>
          <p:cNvSpPr/>
          <p:nvPr userDrawn="1"/>
        </p:nvSpPr>
        <p:spPr>
          <a:xfrm>
            <a:off x="0" y="1324816"/>
            <a:ext cx="5106572" cy="1936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70841D1C-DF15-7543-AFFF-8BBF84E6DC7B}"/>
              </a:ext>
            </a:extLst>
          </p:cNvPr>
          <p:cNvPicPr>
            <a:picLocks noChangeAspect="1"/>
          </p:cNvPicPr>
          <p:nvPr userDrawn="1"/>
        </p:nvPicPr>
        <p:blipFill>
          <a:blip r:embed="rId2"/>
          <a:stretch>
            <a:fillRect/>
          </a:stretch>
        </p:blipFill>
        <p:spPr>
          <a:xfrm>
            <a:off x="838200" y="1726133"/>
            <a:ext cx="3586696" cy="1253416"/>
          </a:xfrm>
          <a:prstGeom prst="rect">
            <a:avLst/>
          </a:prstGeom>
        </p:spPr>
      </p:pic>
      <p:sp>
        <p:nvSpPr>
          <p:cNvPr id="14" name="Title 12">
            <a:extLst>
              <a:ext uri="{FF2B5EF4-FFF2-40B4-BE49-F238E27FC236}">
                <a16:creationId xmlns:a16="http://schemas.microsoft.com/office/drawing/2014/main" id="{F842E485-0F5F-324B-A297-A3C799712DA5}"/>
              </a:ext>
            </a:extLst>
          </p:cNvPr>
          <p:cNvSpPr>
            <a:spLocks noGrp="1"/>
          </p:cNvSpPr>
          <p:nvPr>
            <p:ph type="title"/>
          </p:nvPr>
        </p:nvSpPr>
        <p:spPr>
          <a:xfrm>
            <a:off x="838200" y="3923049"/>
            <a:ext cx="5257800" cy="1325563"/>
          </a:xfrm>
        </p:spPr>
        <p:txBody>
          <a:bodyPr/>
          <a:lstStyle>
            <a:lvl1pPr>
              <a:defRPr>
                <a:solidFill>
                  <a:schemeClr val="bg1"/>
                </a:solidFill>
              </a:defRPr>
            </a:lvl1pPr>
          </a:lstStyle>
          <a:p>
            <a:r>
              <a:rPr lang="en-US"/>
              <a:t>Click to edit Master title style</a:t>
            </a:r>
            <a:endParaRPr lang="en-GB" dirty="0"/>
          </a:p>
        </p:txBody>
      </p:sp>
      <p:pic>
        <p:nvPicPr>
          <p:cNvPr id="6" name="Picture 5">
            <a:extLst>
              <a:ext uri="{FF2B5EF4-FFF2-40B4-BE49-F238E27FC236}">
                <a16:creationId xmlns:a16="http://schemas.microsoft.com/office/drawing/2014/main" id="{652B58AA-5ED3-7549-BCFE-C28ED7A293F7}"/>
              </a:ext>
            </a:extLst>
          </p:cNvPr>
          <p:cNvPicPr>
            <a:picLocks noChangeAspect="1"/>
          </p:cNvPicPr>
          <p:nvPr userDrawn="1"/>
        </p:nvPicPr>
        <p:blipFill rotWithShape="1">
          <a:blip r:embed="rId3">
            <a:alphaModFix amt="20000"/>
          </a:blip>
          <a:srcRect r="50000"/>
          <a:stretch/>
        </p:blipFill>
        <p:spPr>
          <a:xfrm>
            <a:off x="9563100" y="-12678"/>
            <a:ext cx="2628900" cy="6870678"/>
          </a:xfrm>
          <a:prstGeom prst="rect">
            <a:avLst/>
          </a:prstGeom>
        </p:spPr>
      </p:pic>
    </p:spTree>
    <p:extLst>
      <p:ext uri="{BB962C8B-B14F-4D97-AF65-F5344CB8AC3E}">
        <p14:creationId xmlns:p14="http://schemas.microsoft.com/office/powerpoint/2010/main" val="3660711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6_Break with title star">
    <p:bg>
      <p:bgPr>
        <a:solidFill>
          <a:schemeClr val="accent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1A9B76-2FEA-894C-BCC4-AE274A931EF6}"/>
              </a:ext>
            </a:extLst>
          </p:cNvPr>
          <p:cNvSpPr>
            <a:spLocks noGrp="1"/>
          </p:cNvSpPr>
          <p:nvPr>
            <p:ph type="ftr" sz="quarter" idx="11"/>
          </p:nvPr>
        </p:nvSpPr>
        <p:spPr/>
        <p:txBody>
          <a:bodyPr/>
          <a:lstStyle/>
          <a:p>
            <a:r>
              <a:rPr lang="en-GB"/>
              <a:t>FosterFest   Greetings and good wishes  11 September 2024</a:t>
            </a:r>
          </a:p>
        </p:txBody>
      </p:sp>
      <p:sp>
        <p:nvSpPr>
          <p:cNvPr id="4" name="Slide Number Placeholder 3">
            <a:extLst>
              <a:ext uri="{FF2B5EF4-FFF2-40B4-BE49-F238E27FC236}">
                <a16:creationId xmlns:a16="http://schemas.microsoft.com/office/drawing/2014/main" id="{22284218-9C84-D649-80D3-EEC8895CB099}"/>
              </a:ext>
            </a:extLst>
          </p:cNvPr>
          <p:cNvSpPr>
            <a:spLocks noGrp="1"/>
          </p:cNvSpPr>
          <p:nvPr>
            <p:ph type="sldNum" sz="quarter" idx="12"/>
          </p:nvPr>
        </p:nvSpPr>
        <p:spPr/>
        <p:txBody>
          <a:bodyPr/>
          <a:lstStyle>
            <a:lvl1pPr>
              <a:defRPr>
                <a:solidFill>
                  <a:schemeClr val="bg1"/>
                </a:solidFill>
              </a:defRPr>
            </a:lvl1pPr>
          </a:lstStyle>
          <a:p>
            <a:fld id="{830D2C6E-379D-1643-95B0-A6F4811FD2C8}" type="slidenum">
              <a:rPr lang="en-GB" smtClean="0"/>
              <a:pPr/>
              <a:t>‹#›</a:t>
            </a:fld>
            <a:endParaRPr lang="en-GB" dirty="0"/>
          </a:p>
        </p:txBody>
      </p:sp>
      <p:sp>
        <p:nvSpPr>
          <p:cNvPr id="12" name="Rectangle 11">
            <a:extLst>
              <a:ext uri="{FF2B5EF4-FFF2-40B4-BE49-F238E27FC236}">
                <a16:creationId xmlns:a16="http://schemas.microsoft.com/office/drawing/2014/main" id="{4AE8A826-6A62-5840-9C7B-DCC792B5D7DF}"/>
              </a:ext>
            </a:extLst>
          </p:cNvPr>
          <p:cNvSpPr/>
          <p:nvPr userDrawn="1"/>
        </p:nvSpPr>
        <p:spPr>
          <a:xfrm>
            <a:off x="0" y="1324816"/>
            <a:ext cx="5106572" cy="1936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70841D1C-DF15-7543-AFFF-8BBF84E6DC7B}"/>
              </a:ext>
            </a:extLst>
          </p:cNvPr>
          <p:cNvPicPr>
            <a:picLocks noChangeAspect="1"/>
          </p:cNvPicPr>
          <p:nvPr userDrawn="1"/>
        </p:nvPicPr>
        <p:blipFill>
          <a:blip r:embed="rId2"/>
          <a:stretch>
            <a:fillRect/>
          </a:stretch>
        </p:blipFill>
        <p:spPr>
          <a:xfrm>
            <a:off x="838200" y="1726133"/>
            <a:ext cx="3586696" cy="1253416"/>
          </a:xfrm>
          <a:prstGeom prst="rect">
            <a:avLst/>
          </a:prstGeom>
        </p:spPr>
      </p:pic>
      <p:sp>
        <p:nvSpPr>
          <p:cNvPr id="14" name="Title 12">
            <a:extLst>
              <a:ext uri="{FF2B5EF4-FFF2-40B4-BE49-F238E27FC236}">
                <a16:creationId xmlns:a16="http://schemas.microsoft.com/office/drawing/2014/main" id="{F842E485-0F5F-324B-A297-A3C799712DA5}"/>
              </a:ext>
            </a:extLst>
          </p:cNvPr>
          <p:cNvSpPr>
            <a:spLocks noGrp="1"/>
          </p:cNvSpPr>
          <p:nvPr>
            <p:ph type="title"/>
          </p:nvPr>
        </p:nvSpPr>
        <p:spPr>
          <a:xfrm>
            <a:off x="838200" y="3923049"/>
            <a:ext cx="5257800" cy="1325563"/>
          </a:xfrm>
        </p:spPr>
        <p:txBody>
          <a:bodyPr/>
          <a:lstStyle>
            <a:lvl1pPr>
              <a:defRPr>
                <a:solidFill>
                  <a:schemeClr val="bg1"/>
                </a:solidFill>
              </a:defRPr>
            </a:lvl1pPr>
          </a:lstStyle>
          <a:p>
            <a:r>
              <a:rPr lang="en-US"/>
              <a:t>Click to edit Master title style</a:t>
            </a:r>
            <a:endParaRPr lang="en-GB" dirty="0"/>
          </a:p>
        </p:txBody>
      </p:sp>
      <p:pic>
        <p:nvPicPr>
          <p:cNvPr id="8" name="Picture 7">
            <a:extLst>
              <a:ext uri="{FF2B5EF4-FFF2-40B4-BE49-F238E27FC236}">
                <a16:creationId xmlns:a16="http://schemas.microsoft.com/office/drawing/2014/main" id="{7D8784B1-F37B-124C-A2F3-44412A7F4990}"/>
              </a:ext>
            </a:extLst>
          </p:cNvPr>
          <p:cNvPicPr>
            <a:picLocks noChangeAspect="1"/>
          </p:cNvPicPr>
          <p:nvPr userDrawn="1"/>
        </p:nvPicPr>
        <p:blipFill rotWithShape="1">
          <a:blip r:embed="rId3"/>
          <a:srcRect r="50000"/>
          <a:stretch/>
        </p:blipFill>
        <p:spPr>
          <a:xfrm>
            <a:off x="9563100" y="-12678"/>
            <a:ext cx="2628900" cy="6870678"/>
          </a:xfrm>
          <a:prstGeom prst="rect">
            <a:avLst/>
          </a:prstGeom>
        </p:spPr>
      </p:pic>
    </p:spTree>
    <p:extLst>
      <p:ext uri="{BB962C8B-B14F-4D97-AF65-F5344CB8AC3E}">
        <p14:creationId xmlns:p14="http://schemas.microsoft.com/office/powerpoint/2010/main" val="4027980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Cres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4048B1C-B701-5C47-B8E8-0D21BD88A637}"/>
              </a:ext>
            </a:extLst>
          </p:cNvPr>
          <p:cNvPicPr>
            <a:picLocks noChangeAspect="1"/>
          </p:cNvPicPr>
          <p:nvPr userDrawn="1"/>
        </p:nvPicPr>
        <p:blipFill rotWithShape="1">
          <a:blip r:embed="rId2">
            <a:alphaModFix amt="8000"/>
          </a:blip>
          <a:srcRect r="50000"/>
          <a:stretch/>
        </p:blipFill>
        <p:spPr>
          <a:xfrm>
            <a:off x="9567951" y="-29980"/>
            <a:ext cx="2624049" cy="6858000"/>
          </a:xfrm>
          <a:prstGeom prst="rect">
            <a:avLst/>
          </a:prstGeom>
        </p:spPr>
      </p:pic>
      <p:sp>
        <p:nvSpPr>
          <p:cNvPr id="9" name="Data 8">
            <a:extLst>
              <a:ext uri="{FF2B5EF4-FFF2-40B4-BE49-F238E27FC236}">
                <a16:creationId xmlns:a16="http://schemas.microsoft.com/office/drawing/2014/main" id="{5B6EE9A8-495C-A14B-8F25-E5D39CDAC7C5}"/>
              </a:ext>
            </a:extLst>
          </p:cNvPr>
          <p:cNvSpPr/>
          <p:nvPr userDrawn="1"/>
        </p:nvSpPr>
        <p:spPr>
          <a:xfrm>
            <a:off x="10902462" y="6176963"/>
            <a:ext cx="1683451" cy="681037"/>
          </a:xfrm>
          <a:prstGeom prst="flowChartInputOutpu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E662DD5-D930-6849-8BAC-B2D91511C240}"/>
              </a:ext>
            </a:extLst>
          </p:cNvPr>
          <p:cNvSpPr>
            <a:spLocks noGrp="1"/>
          </p:cNvSpPr>
          <p:nvPr>
            <p:ph type="ctrTitle"/>
          </p:nvPr>
        </p:nvSpPr>
        <p:spPr>
          <a:xfrm>
            <a:off x="1524000" y="2909454"/>
            <a:ext cx="9144000" cy="1791999"/>
          </a:xfrm>
        </p:spPr>
        <p:txBody>
          <a:bodyPr anchor="b"/>
          <a:lstStyle>
            <a:lvl1pPr algn="l">
              <a:defRPr sz="6000"/>
            </a:lvl1pPr>
          </a:lstStyle>
          <a:p>
            <a:r>
              <a:rPr lang="en-US"/>
              <a:t>Click to edit Master title style</a:t>
            </a:r>
            <a:endParaRPr lang="en-GB" dirty="0"/>
          </a:p>
        </p:txBody>
      </p:sp>
      <p:sp>
        <p:nvSpPr>
          <p:cNvPr id="3" name="Subtitle 2">
            <a:extLst>
              <a:ext uri="{FF2B5EF4-FFF2-40B4-BE49-F238E27FC236}">
                <a16:creationId xmlns:a16="http://schemas.microsoft.com/office/drawing/2014/main" id="{746C7327-F661-1142-B46F-CDB161ADA86B}"/>
              </a:ext>
            </a:extLst>
          </p:cNvPr>
          <p:cNvSpPr>
            <a:spLocks noGrp="1"/>
          </p:cNvSpPr>
          <p:nvPr>
            <p:ph type="subTitle" idx="1"/>
          </p:nvPr>
        </p:nvSpPr>
        <p:spPr>
          <a:xfrm>
            <a:off x="1524000" y="4793529"/>
            <a:ext cx="9144000" cy="637453"/>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5" name="Footer Placeholder 4">
            <a:extLst>
              <a:ext uri="{FF2B5EF4-FFF2-40B4-BE49-F238E27FC236}">
                <a16:creationId xmlns:a16="http://schemas.microsoft.com/office/drawing/2014/main" id="{6FD03B2B-05C8-BA4C-AE56-FBC0920C2A90}"/>
              </a:ext>
            </a:extLst>
          </p:cNvPr>
          <p:cNvSpPr>
            <a:spLocks noGrp="1"/>
          </p:cNvSpPr>
          <p:nvPr>
            <p:ph type="ftr" sz="quarter" idx="11"/>
          </p:nvPr>
        </p:nvSpPr>
        <p:spPr/>
        <p:txBody>
          <a:bodyPr/>
          <a:lstStyle/>
          <a:p>
            <a:r>
              <a:rPr lang="en-GB"/>
              <a:t>FosterFest   Greetings and good wishes  11 September 2024</a:t>
            </a:r>
          </a:p>
        </p:txBody>
      </p:sp>
      <p:sp>
        <p:nvSpPr>
          <p:cNvPr id="6" name="Slide Number Placeholder 5">
            <a:extLst>
              <a:ext uri="{FF2B5EF4-FFF2-40B4-BE49-F238E27FC236}">
                <a16:creationId xmlns:a16="http://schemas.microsoft.com/office/drawing/2014/main" id="{78897017-FC8D-2F4A-B517-2963DCC59589}"/>
              </a:ext>
            </a:extLst>
          </p:cNvPr>
          <p:cNvSpPr>
            <a:spLocks noGrp="1"/>
          </p:cNvSpPr>
          <p:nvPr>
            <p:ph type="sldNum" sz="quarter" idx="12"/>
          </p:nvPr>
        </p:nvSpPr>
        <p:spPr/>
        <p:txBody>
          <a:bodyPr/>
          <a:lstStyle>
            <a:lvl1pPr>
              <a:defRPr>
                <a:solidFill>
                  <a:schemeClr val="bg1"/>
                </a:solidFill>
              </a:defRPr>
            </a:lvl1pPr>
          </a:lstStyle>
          <a:p>
            <a:fld id="{830D2C6E-379D-1643-95B0-A6F4811FD2C8}" type="slidenum">
              <a:rPr lang="en-GB" smtClean="0"/>
              <a:pPr/>
              <a:t>‹#›</a:t>
            </a:fld>
            <a:endParaRPr lang="en-GB" dirty="0"/>
          </a:p>
        </p:txBody>
      </p:sp>
      <p:pic>
        <p:nvPicPr>
          <p:cNvPr id="7" name="Picture 6">
            <a:extLst>
              <a:ext uri="{FF2B5EF4-FFF2-40B4-BE49-F238E27FC236}">
                <a16:creationId xmlns:a16="http://schemas.microsoft.com/office/drawing/2014/main" id="{D2721D51-9C9F-BF44-A4BE-1BA85E273824}"/>
              </a:ext>
            </a:extLst>
          </p:cNvPr>
          <p:cNvPicPr>
            <a:picLocks noChangeAspect="1"/>
          </p:cNvPicPr>
          <p:nvPr userDrawn="1"/>
        </p:nvPicPr>
        <p:blipFill>
          <a:blip r:embed="rId3"/>
          <a:stretch>
            <a:fillRect/>
          </a:stretch>
        </p:blipFill>
        <p:spPr>
          <a:xfrm>
            <a:off x="1524000" y="1196109"/>
            <a:ext cx="3396283" cy="1186873"/>
          </a:xfrm>
          <a:prstGeom prst="rect">
            <a:avLst/>
          </a:prstGeom>
        </p:spPr>
      </p:pic>
    </p:spTree>
    <p:extLst>
      <p:ext uri="{BB962C8B-B14F-4D97-AF65-F5344CB8AC3E}">
        <p14:creationId xmlns:p14="http://schemas.microsoft.com/office/powerpoint/2010/main" val="6946125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B0EB9-27AE-2346-8DC5-D3E8B406B9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929CF12-0DF1-DC46-8F1D-CC02CFAC86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7A51C47-D9E2-574F-A45E-0A54530F5E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71F2BD43-E1F7-FF43-8FA0-ECFBC2C2FD18}"/>
              </a:ext>
            </a:extLst>
          </p:cNvPr>
          <p:cNvSpPr>
            <a:spLocks noGrp="1"/>
          </p:cNvSpPr>
          <p:nvPr>
            <p:ph type="ftr" sz="quarter" idx="11"/>
          </p:nvPr>
        </p:nvSpPr>
        <p:spPr/>
        <p:txBody>
          <a:bodyPr/>
          <a:lstStyle/>
          <a:p>
            <a:r>
              <a:rPr lang="en-GB"/>
              <a:t>FosterFest   Greetings and good wishes  11 September 2024</a:t>
            </a:r>
          </a:p>
        </p:txBody>
      </p:sp>
      <p:sp>
        <p:nvSpPr>
          <p:cNvPr id="7" name="Slide Number Placeholder 6">
            <a:extLst>
              <a:ext uri="{FF2B5EF4-FFF2-40B4-BE49-F238E27FC236}">
                <a16:creationId xmlns:a16="http://schemas.microsoft.com/office/drawing/2014/main" id="{6636ED90-821E-9345-A762-8D94A0779DCA}"/>
              </a:ext>
            </a:extLst>
          </p:cNvPr>
          <p:cNvSpPr>
            <a:spLocks noGrp="1"/>
          </p:cNvSpPr>
          <p:nvPr>
            <p:ph type="sldNum" sz="quarter" idx="12"/>
          </p:nvPr>
        </p:nvSpPr>
        <p:spPr/>
        <p:txBody>
          <a:bodyPr/>
          <a:lstStyle/>
          <a:p>
            <a:fld id="{830D2C6E-379D-1643-95B0-A6F4811FD2C8}" type="slidenum">
              <a:rPr lang="en-GB" smtClean="0"/>
              <a:t>‹#›</a:t>
            </a:fld>
            <a:endParaRPr lang="en-GB"/>
          </a:p>
        </p:txBody>
      </p:sp>
    </p:spTree>
    <p:extLst>
      <p:ext uri="{BB962C8B-B14F-4D97-AF65-F5344CB8AC3E}">
        <p14:creationId xmlns:p14="http://schemas.microsoft.com/office/powerpoint/2010/main" val="2761454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614A1-75F8-5B4D-8B7E-1C276912D1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7DADF26-5EB0-C240-A1D9-B797F1220EF7}"/>
              </a:ext>
            </a:extLst>
          </p:cNvPr>
          <p:cNvSpPr>
            <a:spLocks noGrp="1"/>
          </p:cNvSpPr>
          <p:nvPr>
            <p:ph type="pic" idx="1"/>
          </p:nvPr>
        </p:nvSpPr>
        <p:spPr>
          <a:xfrm>
            <a:off x="5641144" y="0"/>
            <a:ext cx="6550856" cy="68579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068D4496-9A16-AC49-9864-5E0FC32B61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51C02520-FE68-8C4F-9DB1-C6A510F169DA}"/>
              </a:ext>
            </a:extLst>
          </p:cNvPr>
          <p:cNvSpPr>
            <a:spLocks noGrp="1"/>
          </p:cNvSpPr>
          <p:nvPr>
            <p:ph type="ftr" sz="quarter" idx="11"/>
          </p:nvPr>
        </p:nvSpPr>
        <p:spPr/>
        <p:txBody>
          <a:bodyPr/>
          <a:lstStyle/>
          <a:p>
            <a:r>
              <a:rPr lang="en-GB"/>
              <a:t>FosterFest   Greetings and good wishes  11 September 2024</a:t>
            </a:r>
          </a:p>
        </p:txBody>
      </p:sp>
      <p:sp>
        <p:nvSpPr>
          <p:cNvPr id="7" name="Slide Number Placeholder 6">
            <a:extLst>
              <a:ext uri="{FF2B5EF4-FFF2-40B4-BE49-F238E27FC236}">
                <a16:creationId xmlns:a16="http://schemas.microsoft.com/office/drawing/2014/main" id="{4774C171-3D2D-6A46-AFD4-CFBB5F11EB05}"/>
              </a:ext>
            </a:extLst>
          </p:cNvPr>
          <p:cNvSpPr>
            <a:spLocks noGrp="1"/>
          </p:cNvSpPr>
          <p:nvPr>
            <p:ph type="sldNum" sz="quarter" idx="12"/>
          </p:nvPr>
        </p:nvSpPr>
        <p:spPr/>
        <p:txBody>
          <a:bodyPr/>
          <a:lstStyle/>
          <a:p>
            <a:fld id="{830D2C6E-379D-1643-95B0-A6F4811FD2C8}" type="slidenum">
              <a:rPr lang="en-GB" smtClean="0"/>
              <a:t>‹#›</a:t>
            </a:fld>
            <a:endParaRPr lang="en-GB"/>
          </a:p>
        </p:txBody>
      </p:sp>
    </p:spTree>
    <p:extLst>
      <p:ext uri="{BB962C8B-B14F-4D97-AF65-F5344CB8AC3E}">
        <p14:creationId xmlns:p14="http://schemas.microsoft.com/office/powerpoint/2010/main" val="12103354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D256E-D9DF-D542-9FAA-68B471C668D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818A502-579D-004B-867B-40209B40D42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83D9C4FC-D385-A84E-9202-5083E5700404}"/>
              </a:ext>
            </a:extLst>
          </p:cNvPr>
          <p:cNvSpPr>
            <a:spLocks noGrp="1"/>
          </p:cNvSpPr>
          <p:nvPr>
            <p:ph type="ftr" sz="quarter" idx="11"/>
          </p:nvPr>
        </p:nvSpPr>
        <p:spPr/>
        <p:txBody>
          <a:bodyPr/>
          <a:lstStyle/>
          <a:p>
            <a:r>
              <a:rPr lang="en-GB"/>
              <a:t>FosterFest   Greetings and good wishes  11 September 2024</a:t>
            </a:r>
          </a:p>
        </p:txBody>
      </p:sp>
      <p:sp>
        <p:nvSpPr>
          <p:cNvPr id="6" name="Slide Number Placeholder 5">
            <a:extLst>
              <a:ext uri="{FF2B5EF4-FFF2-40B4-BE49-F238E27FC236}">
                <a16:creationId xmlns:a16="http://schemas.microsoft.com/office/drawing/2014/main" id="{048D5865-E438-C14E-AAFE-32D05D6AAA0A}"/>
              </a:ext>
            </a:extLst>
          </p:cNvPr>
          <p:cNvSpPr>
            <a:spLocks noGrp="1"/>
          </p:cNvSpPr>
          <p:nvPr>
            <p:ph type="sldNum" sz="quarter" idx="12"/>
          </p:nvPr>
        </p:nvSpPr>
        <p:spPr/>
        <p:txBody>
          <a:bodyPr/>
          <a:lstStyle/>
          <a:p>
            <a:fld id="{830D2C6E-379D-1643-95B0-A6F4811FD2C8}" type="slidenum">
              <a:rPr lang="en-GB" smtClean="0"/>
              <a:t>‹#›</a:t>
            </a:fld>
            <a:endParaRPr lang="en-GB"/>
          </a:p>
        </p:txBody>
      </p:sp>
    </p:spTree>
    <p:extLst>
      <p:ext uri="{BB962C8B-B14F-4D97-AF65-F5344CB8AC3E}">
        <p14:creationId xmlns:p14="http://schemas.microsoft.com/office/powerpoint/2010/main" val="14741626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7946A77-8A48-3841-A001-B2F8442FE25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EAAE4BF-FC07-2642-885E-052570F1E30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88D0A7E2-9124-E54C-85AF-1A82BF23E705}"/>
              </a:ext>
            </a:extLst>
          </p:cNvPr>
          <p:cNvSpPr>
            <a:spLocks noGrp="1"/>
          </p:cNvSpPr>
          <p:nvPr>
            <p:ph type="ftr" sz="quarter" idx="11"/>
          </p:nvPr>
        </p:nvSpPr>
        <p:spPr/>
        <p:txBody>
          <a:bodyPr/>
          <a:lstStyle/>
          <a:p>
            <a:r>
              <a:rPr lang="en-GB"/>
              <a:t>FosterFest   Greetings and good wishes  11 September 2024</a:t>
            </a:r>
          </a:p>
        </p:txBody>
      </p:sp>
      <p:sp>
        <p:nvSpPr>
          <p:cNvPr id="6" name="Slide Number Placeholder 5">
            <a:extLst>
              <a:ext uri="{FF2B5EF4-FFF2-40B4-BE49-F238E27FC236}">
                <a16:creationId xmlns:a16="http://schemas.microsoft.com/office/drawing/2014/main" id="{2D9FDCB0-7385-7E49-82D3-A08DAFAC7614}"/>
              </a:ext>
            </a:extLst>
          </p:cNvPr>
          <p:cNvSpPr>
            <a:spLocks noGrp="1"/>
          </p:cNvSpPr>
          <p:nvPr>
            <p:ph type="sldNum" sz="quarter" idx="12"/>
          </p:nvPr>
        </p:nvSpPr>
        <p:spPr/>
        <p:txBody>
          <a:bodyPr/>
          <a:lstStyle/>
          <a:p>
            <a:fld id="{830D2C6E-379D-1643-95B0-A6F4811FD2C8}" type="slidenum">
              <a:rPr lang="en-GB" smtClean="0"/>
              <a:t>‹#›</a:t>
            </a:fld>
            <a:endParaRPr lang="en-GB"/>
          </a:p>
        </p:txBody>
      </p:sp>
    </p:spTree>
    <p:extLst>
      <p:ext uri="{BB962C8B-B14F-4D97-AF65-F5344CB8AC3E}">
        <p14:creationId xmlns:p14="http://schemas.microsoft.com/office/powerpoint/2010/main" val="1742654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2_Title Slide blank">
    <p:spTree>
      <p:nvGrpSpPr>
        <p:cNvPr id="1" name=""/>
        <p:cNvGrpSpPr/>
        <p:nvPr/>
      </p:nvGrpSpPr>
      <p:grpSpPr>
        <a:xfrm>
          <a:off x="0" y="0"/>
          <a:ext cx="0" cy="0"/>
          <a:chOff x="0" y="0"/>
          <a:chExt cx="0" cy="0"/>
        </a:xfrm>
      </p:grpSpPr>
      <p:sp>
        <p:nvSpPr>
          <p:cNvPr id="8" name="Data 7">
            <a:extLst>
              <a:ext uri="{FF2B5EF4-FFF2-40B4-BE49-F238E27FC236}">
                <a16:creationId xmlns:a16="http://schemas.microsoft.com/office/drawing/2014/main" id="{41BDB4A4-CE1F-744A-9B7D-ED8742C3C900}"/>
              </a:ext>
            </a:extLst>
          </p:cNvPr>
          <p:cNvSpPr/>
          <p:nvPr userDrawn="1"/>
        </p:nvSpPr>
        <p:spPr>
          <a:xfrm>
            <a:off x="10902462" y="6176963"/>
            <a:ext cx="1683451" cy="681037"/>
          </a:xfrm>
          <a:prstGeom prst="flowChartInputOutpu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E662DD5-D930-6849-8BAC-B2D91511C240}"/>
              </a:ext>
            </a:extLst>
          </p:cNvPr>
          <p:cNvSpPr>
            <a:spLocks noGrp="1"/>
          </p:cNvSpPr>
          <p:nvPr>
            <p:ph type="ctrTitle"/>
          </p:nvPr>
        </p:nvSpPr>
        <p:spPr>
          <a:xfrm>
            <a:off x="1524000" y="2909454"/>
            <a:ext cx="9144000" cy="1791999"/>
          </a:xfrm>
        </p:spPr>
        <p:txBody>
          <a:bodyPr anchor="b"/>
          <a:lstStyle>
            <a:lvl1pPr algn="l">
              <a:defRPr sz="6000"/>
            </a:lvl1pPr>
          </a:lstStyle>
          <a:p>
            <a:r>
              <a:rPr lang="en-US"/>
              <a:t>Click to edit Master title style</a:t>
            </a:r>
            <a:endParaRPr lang="en-GB" dirty="0"/>
          </a:p>
        </p:txBody>
      </p:sp>
      <p:sp>
        <p:nvSpPr>
          <p:cNvPr id="3" name="Subtitle 2">
            <a:extLst>
              <a:ext uri="{FF2B5EF4-FFF2-40B4-BE49-F238E27FC236}">
                <a16:creationId xmlns:a16="http://schemas.microsoft.com/office/drawing/2014/main" id="{746C7327-F661-1142-B46F-CDB161ADA86B}"/>
              </a:ext>
            </a:extLst>
          </p:cNvPr>
          <p:cNvSpPr>
            <a:spLocks noGrp="1"/>
          </p:cNvSpPr>
          <p:nvPr>
            <p:ph type="subTitle" idx="1"/>
          </p:nvPr>
        </p:nvSpPr>
        <p:spPr>
          <a:xfrm>
            <a:off x="1524000" y="4793529"/>
            <a:ext cx="9144000" cy="637453"/>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5" name="Footer Placeholder 4">
            <a:extLst>
              <a:ext uri="{FF2B5EF4-FFF2-40B4-BE49-F238E27FC236}">
                <a16:creationId xmlns:a16="http://schemas.microsoft.com/office/drawing/2014/main" id="{6FD03B2B-05C8-BA4C-AE56-FBC0920C2A90}"/>
              </a:ext>
            </a:extLst>
          </p:cNvPr>
          <p:cNvSpPr>
            <a:spLocks noGrp="1"/>
          </p:cNvSpPr>
          <p:nvPr>
            <p:ph type="ftr" sz="quarter" idx="11"/>
          </p:nvPr>
        </p:nvSpPr>
        <p:spPr/>
        <p:txBody>
          <a:bodyPr/>
          <a:lstStyle/>
          <a:p>
            <a:r>
              <a:rPr lang="en-GB"/>
              <a:t>FosterFest   Greetings and good wishes  11 September 2024</a:t>
            </a:r>
          </a:p>
        </p:txBody>
      </p:sp>
      <p:sp>
        <p:nvSpPr>
          <p:cNvPr id="6" name="Slide Number Placeholder 5">
            <a:extLst>
              <a:ext uri="{FF2B5EF4-FFF2-40B4-BE49-F238E27FC236}">
                <a16:creationId xmlns:a16="http://schemas.microsoft.com/office/drawing/2014/main" id="{78897017-FC8D-2F4A-B517-2963DCC59589}"/>
              </a:ext>
            </a:extLst>
          </p:cNvPr>
          <p:cNvSpPr>
            <a:spLocks noGrp="1"/>
          </p:cNvSpPr>
          <p:nvPr>
            <p:ph type="sldNum" sz="quarter" idx="12"/>
          </p:nvPr>
        </p:nvSpPr>
        <p:spPr/>
        <p:txBody>
          <a:bodyPr/>
          <a:lstStyle>
            <a:lvl1pPr>
              <a:defRPr>
                <a:solidFill>
                  <a:schemeClr val="bg1"/>
                </a:solidFill>
              </a:defRPr>
            </a:lvl1pPr>
          </a:lstStyle>
          <a:p>
            <a:fld id="{830D2C6E-379D-1643-95B0-A6F4811FD2C8}" type="slidenum">
              <a:rPr lang="en-GB" smtClean="0"/>
              <a:pPr/>
              <a:t>‹#›</a:t>
            </a:fld>
            <a:endParaRPr lang="en-GB" dirty="0"/>
          </a:p>
        </p:txBody>
      </p:sp>
      <p:pic>
        <p:nvPicPr>
          <p:cNvPr id="7" name="Picture 6">
            <a:extLst>
              <a:ext uri="{FF2B5EF4-FFF2-40B4-BE49-F238E27FC236}">
                <a16:creationId xmlns:a16="http://schemas.microsoft.com/office/drawing/2014/main" id="{D2721D51-9C9F-BF44-A4BE-1BA85E273824}"/>
              </a:ext>
            </a:extLst>
          </p:cNvPr>
          <p:cNvPicPr>
            <a:picLocks noChangeAspect="1"/>
          </p:cNvPicPr>
          <p:nvPr userDrawn="1"/>
        </p:nvPicPr>
        <p:blipFill>
          <a:blip r:embed="rId2"/>
          <a:stretch>
            <a:fillRect/>
          </a:stretch>
        </p:blipFill>
        <p:spPr>
          <a:xfrm>
            <a:off x="1524000" y="1196109"/>
            <a:ext cx="3396283" cy="1186873"/>
          </a:xfrm>
          <a:prstGeom prst="rect">
            <a:avLst/>
          </a:prstGeom>
        </p:spPr>
      </p:pic>
    </p:spTree>
    <p:extLst>
      <p:ext uri="{BB962C8B-B14F-4D97-AF65-F5344CB8AC3E}">
        <p14:creationId xmlns:p14="http://schemas.microsoft.com/office/powerpoint/2010/main" val="1386870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Title Slide with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D0BD5F9-B39F-634E-B08E-6BBAC77D25AE}"/>
              </a:ext>
            </a:extLst>
          </p:cNvPr>
          <p:cNvSpPr>
            <a:spLocks noGrp="1"/>
          </p:cNvSpPr>
          <p:nvPr>
            <p:ph type="pic" sz="quarter" idx="13"/>
          </p:nvPr>
        </p:nvSpPr>
        <p:spPr>
          <a:xfrm>
            <a:off x="0" y="0"/>
            <a:ext cx="12192000" cy="4841875"/>
          </a:xfrm>
        </p:spPr>
        <p:txBody>
          <a:bodyPr/>
          <a:lstStyle/>
          <a:p>
            <a:r>
              <a:rPr lang="en-US"/>
              <a:t>Click icon to add picture</a:t>
            </a:r>
            <a:endParaRPr lang="en-GB" dirty="0"/>
          </a:p>
        </p:txBody>
      </p:sp>
      <p:sp>
        <p:nvSpPr>
          <p:cNvPr id="2" name="Title 1">
            <a:extLst>
              <a:ext uri="{FF2B5EF4-FFF2-40B4-BE49-F238E27FC236}">
                <a16:creationId xmlns:a16="http://schemas.microsoft.com/office/drawing/2014/main" id="{1E662DD5-D930-6849-8BAC-B2D91511C240}"/>
              </a:ext>
            </a:extLst>
          </p:cNvPr>
          <p:cNvSpPr>
            <a:spLocks noGrp="1"/>
          </p:cNvSpPr>
          <p:nvPr>
            <p:ph type="ctrTitle"/>
          </p:nvPr>
        </p:nvSpPr>
        <p:spPr>
          <a:xfrm>
            <a:off x="1524000" y="3429000"/>
            <a:ext cx="9144000" cy="1651000"/>
          </a:xfrm>
        </p:spPr>
        <p:txBody>
          <a:bodyPr anchor="b" anchorCtr="0"/>
          <a:lstStyle>
            <a:lvl1pPr algn="l">
              <a:defRPr sz="6000">
                <a:solidFill>
                  <a:schemeClr val="bg1"/>
                </a:solidFill>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746C7327-F661-1142-B46F-CDB161ADA86B}"/>
              </a:ext>
            </a:extLst>
          </p:cNvPr>
          <p:cNvSpPr>
            <a:spLocks noGrp="1"/>
          </p:cNvSpPr>
          <p:nvPr>
            <p:ph type="subTitle" idx="1"/>
          </p:nvPr>
        </p:nvSpPr>
        <p:spPr>
          <a:xfrm>
            <a:off x="1524000" y="5260853"/>
            <a:ext cx="9144000" cy="559654"/>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5" name="Footer Placeholder 4">
            <a:extLst>
              <a:ext uri="{FF2B5EF4-FFF2-40B4-BE49-F238E27FC236}">
                <a16:creationId xmlns:a16="http://schemas.microsoft.com/office/drawing/2014/main" id="{6FD03B2B-05C8-BA4C-AE56-FBC0920C2A90}"/>
              </a:ext>
            </a:extLst>
          </p:cNvPr>
          <p:cNvSpPr>
            <a:spLocks noGrp="1"/>
          </p:cNvSpPr>
          <p:nvPr>
            <p:ph type="ftr" sz="quarter" idx="11"/>
          </p:nvPr>
        </p:nvSpPr>
        <p:spPr/>
        <p:txBody>
          <a:bodyPr/>
          <a:lstStyle/>
          <a:p>
            <a:r>
              <a:rPr lang="en-GB"/>
              <a:t>FosterFest   Greetings and good wishes  11 September 2024</a:t>
            </a:r>
          </a:p>
        </p:txBody>
      </p:sp>
      <p:sp>
        <p:nvSpPr>
          <p:cNvPr id="6" name="Slide Number Placeholder 5">
            <a:extLst>
              <a:ext uri="{FF2B5EF4-FFF2-40B4-BE49-F238E27FC236}">
                <a16:creationId xmlns:a16="http://schemas.microsoft.com/office/drawing/2014/main" id="{78897017-FC8D-2F4A-B517-2963DCC59589}"/>
              </a:ext>
            </a:extLst>
          </p:cNvPr>
          <p:cNvSpPr>
            <a:spLocks noGrp="1"/>
          </p:cNvSpPr>
          <p:nvPr>
            <p:ph type="sldNum" sz="quarter" idx="12"/>
          </p:nvPr>
        </p:nvSpPr>
        <p:spPr/>
        <p:txBody>
          <a:bodyPr/>
          <a:lstStyle/>
          <a:p>
            <a:fld id="{830D2C6E-379D-1643-95B0-A6F4811FD2C8}" type="slidenum">
              <a:rPr lang="en-GB" smtClean="0"/>
              <a:t>‹#›</a:t>
            </a:fld>
            <a:endParaRPr lang="en-GB"/>
          </a:p>
        </p:txBody>
      </p:sp>
      <p:sp>
        <p:nvSpPr>
          <p:cNvPr id="8" name="Rectangle 7">
            <a:extLst>
              <a:ext uri="{FF2B5EF4-FFF2-40B4-BE49-F238E27FC236}">
                <a16:creationId xmlns:a16="http://schemas.microsoft.com/office/drawing/2014/main" id="{1DE4D161-6527-2D43-B22D-D927C84A2BC4}"/>
              </a:ext>
            </a:extLst>
          </p:cNvPr>
          <p:cNvSpPr/>
          <p:nvPr userDrawn="1"/>
        </p:nvSpPr>
        <p:spPr>
          <a:xfrm>
            <a:off x="0" y="1438"/>
            <a:ext cx="2926118" cy="11262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16E30A61-DCE1-194D-9758-AFC958356251}"/>
              </a:ext>
            </a:extLst>
          </p:cNvPr>
          <p:cNvPicPr>
            <a:picLocks noChangeAspect="1"/>
          </p:cNvPicPr>
          <p:nvPr userDrawn="1"/>
        </p:nvPicPr>
        <p:blipFill>
          <a:blip r:embed="rId2"/>
          <a:stretch>
            <a:fillRect/>
          </a:stretch>
        </p:blipFill>
        <p:spPr>
          <a:xfrm>
            <a:off x="312793" y="229692"/>
            <a:ext cx="2086346" cy="729100"/>
          </a:xfrm>
          <a:prstGeom prst="rect">
            <a:avLst/>
          </a:prstGeom>
        </p:spPr>
      </p:pic>
    </p:spTree>
    <p:extLst>
      <p:ext uri="{BB962C8B-B14F-4D97-AF65-F5344CB8AC3E}">
        <p14:creationId xmlns:p14="http://schemas.microsoft.com/office/powerpoint/2010/main" val="1618785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1_Title Slide Dar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11E6E3-8CDB-134B-834D-D7D67265EA77}"/>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E662DD5-D930-6849-8BAC-B2D91511C240}"/>
              </a:ext>
            </a:extLst>
          </p:cNvPr>
          <p:cNvSpPr>
            <a:spLocks noGrp="1"/>
          </p:cNvSpPr>
          <p:nvPr>
            <p:ph type="ctrTitle"/>
          </p:nvPr>
        </p:nvSpPr>
        <p:spPr>
          <a:xfrm>
            <a:off x="1524000" y="1122363"/>
            <a:ext cx="9144000" cy="2387600"/>
          </a:xfrm>
        </p:spPr>
        <p:txBody>
          <a:bodyPr anchor="b"/>
          <a:lstStyle>
            <a:lvl1pPr algn="l">
              <a:defRPr sz="6000">
                <a:solidFill>
                  <a:schemeClr val="bg1"/>
                </a:solidFill>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746C7327-F661-1142-B46F-CDB161ADA86B}"/>
              </a:ext>
            </a:extLst>
          </p:cNvPr>
          <p:cNvSpPr>
            <a:spLocks noGrp="1"/>
          </p:cNvSpPr>
          <p:nvPr>
            <p:ph type="subTitle" idx="1"/>
          </p:nvPr>
        </p:nvSpPr>
        <p:spPr>
          <a:xfrm>
            <a:off x="1524000" y="3602038"/>
            <a:ext cx="9144000" cy="1655762"/>
          </a:xfrm>
        </p:spPr>
        <p:txBody>
          <a:bodyPr>
            <a:normAutofit/>
          </a:bodyPr>
          <a:lstStyle>
            <a:lvl1pPr marL="0" indent="0" algn="l">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5" name="Footer Placeholder 4">
            <a:extLst>
              <a:ext uri="{FF2B5EF4-FFF2-40B4-BE49-F238E27FC236}">
                <a16:creationId xmlns:a16="http://schemas.microsoft.com/office/drawing/2014/main" id="{6FD03B2B-05C8-BA4C-AE56-FBC0920C2A90}"/>
              </a:ext>
            </a:extLst>
          </p:cNvPr>
          <p:cNvSpPr>
            <a:spLocks noGrp="1"/>
          </p:cNvSpPr>
          <p:nvPr>
            <p:ph type="ftr" sz="quarter" idx="11"/>
          </p:nvPr>
        </p:nvSpPr>
        <p:spPr/>
        <p:txBody>
          <a:bodyPr/>
          <a:lstStyle/>
          <a:p>
            <a:r>
              <a:rPr lang="en-GB"/>
              <a:t>FosterFest   Greetings and good wishes  11 September 2024</a:t>
            </a:r>
          </a:p>
        </p:txBody>
      </p:sp>
      <p:sp>
        <p:nvSpPr>
          <p:cNvPr id="6" name="Slide Number Placeholder 5">
            <a:extLst>
              <a:ext uri="{FF2B5EF4-FFF2-40B4-BE49-F238E27FC236}">
                <a16:creationId xmlns:a16="http://schemas.microsoft.com/office/drawing/2014/main" id="{78897017-FC8D-2F4A-B517-2963DCC59589}"/>
              </a:ext>
            </a:extLst>
          </p:cNvPr>
          <p:cNvSpPr>
            <a:spLocks noGrp="1"/>
          </p:cNvSpPr>
          <p:nvPr>
            <p:ph type="sldNum" sz="quarter" idx="12"/>
          </p:nvPr>
        </p:nvSpPr>
        <p:spPr/>
        <p:txBody>
          <a:bodyPr/>
          <a:lstStyle>
            <a:lvl1pPr>
              <a:defRPr>
                <a:solidFill>
                  <a:schemeClr val="bg1"/>
                </a:solidFill>
              </a:defRPr>
            </a:lvl1pPr>
          </a:lstStyle>
          <a:p>
            <a:fld id="{830D2C6E-379D-1643-95B0-A6F4811FD2C8}" type="slidenum">
              <a:rPr lang="en-GB" smtClean="0"/>
              <a:pPr/>
              <a:t>‹#›</a:t>
            </a:fld>
            <a:endParaRPr lang="en-GB" dirty="0"/>
          </a:p>
        </p:txBody>
      </p:sp>
      <p:sp>
        <p:nvSpPr>
          <p:cNvPr id="7" name="Rectangle 6">
            <a:extLst>
              <a:ext uri="{FF2B5EF4-FFF2-40B4-BE49-F238E27FC236}">
                <a16:creationId xmlns:a16="http://schemas.microsoft.com/office/drawing/2014/main" id="{0166392E-CC46-074E-A568-0E2D22C8B6AC}"/>
              </a:ext>
            </a:extLst>
          </p:cNvPr>
          <p:cNvSpPr/>
          <p:nvPr userDrawn="1"/>
        </p:nvSpPr>
        <p:spPr>
          <a:xfrm>
            <a:off x="0" y="5575949"/>
            <a:ext cx="2561267" cy="985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5D8E2587-51BA-024F-8842-E4B88AE3021A}"/>
              </a:ext>
            </a:extLst>
          </p:cNvPr>
          <p:cNvPicPr>
            <a:picLocks noChangeAspect="1"/>
          </p:cNvPicPr>
          <p:nvPr userDrawn="1"/>
        </p:nvPicPr>
        <p:blipFill>
          <a:blip r:embed="rId2"/>
          <a:stretch>
            <a:fillRect/>
          </a:stretch>
        </p:blipFill>
        <p:spPr>
          <a:xfrm>
            <a:off x="298939" y="5780317"/>
            <a:ext cx="1826207" cy="638191"/>
          </a:xfrm>
          <a:prstGeom prst="rect">
            <a:avLst/>
          </a:prstGeom>
        </p:spPr>
      </p:pic>
    </p:spTree>
    <p:extLst>
      <p:ext uri="{BB962C8B-B14F-4D97-AF65-F5344CB8AC3E}">
        <p14:creationId xmlns:p14="http://schemas.microsoft.com/office/powerpoint/2010/main" val="3138705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Data 6">
            <a:extLst>
              <a:ext uri="{FF2B5EF4-FFF2-40B4-BE49-F238E27FC236}">
                <a16:creationId xmlns:a16="http://schemas.microsoft.com/office/drawing/2014/main" id="{FB5D9D8C-F1F0-5F48-8342-903A2A9DA781}"/>
              </a:ext>
            </a:extLst>
          </p:cNvPr>
          <p:cNvSpPr/>
          <p:nvPr userDrawn="1"/>
        </p:nvSpPr>
        <p:spPr>
          <a:xfrm>
            <a:off x="10902462" y="6176963"/>
            <a:ext cx="1683451" cy="681037"/>
          </a:xfrm>
          <a:prstGeom prst="flowChartInputOutpu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2574FC91-EC5E-A546-AC47-C137F0449AF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2671A5A-6B92-DF41-AC7D-2E572B38E6A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F1B41122-B13C-044A-8DE2-BE06F6D43BAC}"/>
              </a:ext>
            </a:extLst>
          </p:cNvPr>
          <p:cNvSpPr>
            <a:spLocks noGrp="1"/>
          </p:cNvSpPr>
          <p:nvPr>
            <p:ph type="ftr" sz="quarter" idx="11"/>
          </p:nvPr>
        </p:nvSpPr>
        <p:spPr/>
        <p:txBody>
          <a:bodyPr/>
          <a:lstStyle/>
          <a:p>
            <a:r>
              <a:rPr lang="en-GB"/>
              <a:t>FosterFest   Greetings and good wishes  11 September 2024</a:t>
            </a:r>
          </a:p>
        </p:txBody>
      </p:sp>
      <p:sp>
        <p:nvSpPr>
          <p:cNvPr id="6" name="Slide Number Placeholder 5">
            <a:extLst>
              <a:ext uri="{FF2B5EF4-FFF2-40B4-BE49-F238E27FC236}">
                <a16:creationId xmlns:a16="http://schemas.microsoft.com/office/drawing/2014/main" id="{8BA1DFDE-46FA-CE4C-8865-EFEC8318B5A9}"/>
              </a:ext>
            </a:extLst>
          </p:cNvPr>
          <p:cNvSpPr>
            <a:spLocks noGrp="1"/>
          </p:cNvSpPr>
          <p:nvPr>
            <p:ph type="sldNum" sz="quarter" idx="12"/>
          </p:nvPr>
        </p:nvSpPr>
        <p:spPr/>
        <p:txBody>
          <a:bodyPr/>
          <a:lstStyle>
            <a:lvl1pPr>
              <a:defRPr>
                <a:solidFill>
                  <a:schemeClr val="bg1"/>
                </a:solidFill>
              </a:defRPr>
            </a:lvl1pPr>
          </a:lstStyle>
          <a:p>
            <a:fld id="{830D2C6E-379D-1643-95B0-A6F4811FD2C8}" type="slidenum">
              <a:rPr lang="en-GB" smtClean="0"/>
              <a:pPr/>
              <a:t>‹#›</a:t>
            </a:fld>
            <a:endParaRPr lang="en-GB" dirty="0"/>
          </a:p>
        </p:txBody>
      </p:sp>
    </p:spTree>
    <p:extLst>
      <p:ext uri="{BB962C8B-B14F-4D97-AF65-F5344CB8AC3E}">
        <p14:creationId xmlns:p14="http://schemas.microsoft.com/office/powerpoint/2010/main" val="3373584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le and Content cres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CD4A5C3-B5A0-9F40-A92B-C325176EBE61}"/>
              </a:ext>
            </a:extLst>
          </p:cNvPr>
          <p:cNvPicPr>
            <a:picLocks noChangeAspect="1"/>
          </p:cNvPicPr>
          <p:nvPr userDrawn="1"/>
        </p:nvPicPr>
        <p:blipFill rotWithShape="1">
          <a:blip r:embed="rId2">
            <a:alphaModFix amt="8000"/>
          </a:blip>
          <a:srcRect r="50000"/>
          <a:stretch/>
        </p:blipFill>
        <p:spPr>
          <a:xfrm>
            <a:off x="9567951" y="-29980"/>
            <a:ext cx="2624049" cy="6858000"/>
          </a:xfrm>
          <a:prstGeom prst="rect">
            <a:avLst/>
          </a:prstGeom>
        </p:spPr>
      </p:pic>
      <p:sp>
        <p:nvSpPr>
          <p:cNvPr id="8" name="Data 7">
            <a:extLst>
              <a:ext uri="{FF2B5EF4-FFF2-40B4-BE49-F238E27FC236}">
                <a16:creationId xmlns:a16="http://schemas.microsoft.com/office/drawing/2014/main" id="{E125A319-E250-FA43-A53A-0776BBD1D4D4}"/>
              </a:ext>
            </a:extLst>
          </p:cNvPr>
          <p:cNvSpPr/>
          <p:nvPr userDrawn="1"/>
        </p:nvSpPr>
        <p:spPr>
          <a:xfrm>
            <a:off x="10902462" y="6176963"/>
            <a:ext cx="1683451" cy="681037"/>
          </a:xfrm>
          <a:prstGeom prst="flowChartInputOutpu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2574FC91-EC5E-A546-AC47-C137F0449AFB}"/>
              </a:ext>
            </a:extLst>
          </p:cNvPr>
          <p:cNvSpPr>
            <a:spLocks noGrp="1"/>
          </p:cNvSpPr>
          <p:nvPr>
            <p:ph type="title"/>
          </p:nvPr>
        </p:nvSpPr>
        <p:spPr/>
        <p:txBody>
          <a:body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72671A5A-6B92-DF41-AC7D-2E572B38E6A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F1B41122-B13C-044A-8DE2-BE06F6D43BAC}"/>
              </a:ext>
            </a:extLst>
          </p:cNvPr>
          <p:cNvSpPr>
            <a:spLocks noGrp="1"/>
          </p:cNvSpPr>
          <p:nvPr>
            <p:ph type="ftr" sz="quarter" idx="11"/>
          </p:nvPr>
        </p:nvSpPr>
        <p:spPr/>
        <p:txBody>
          <a:bodyPr/>
          <a:lstStyle/>
          <a:p>
            <a:r>
              <a:rPr lang="en-GB"/>
              <a:t>FosterFest   Greetings and good wishes  11 September 2024</a:t>
            </a:r>
          </a:p>
        </p:txBody>
      </p:sp>
      <p:sp>
        <p:nvSpPr>
          <p:cNvPr id="6" name="Slide Number Placeholder 5">
            <a:extLst>
              <a:ext uri="{FF2B5EF4-FFF2-40B4-BE49-F238E27FC236}">
                <a16:creationId xmlns:a16="http://schemas.microsoft.com/office/drawing/2014/main" id="{8BA1DFDE-46FA-CE4C-8865-EFEC8318B5A9}"/>
              </a:ext>
            </a:extLst>
          </p:cNvPr>
          <p:cNvSpPr>
            <a:spLocks noGrp="1"/>
          </p:cNvSpPr>
          <p:nvPr>
            <p:ph type="sldNum" sz="quarter" idx="12"/>
          </p:nvPr>
        </p:nvSpPr>
        <p:spPr/>
        <p:txBody>
          <a:bodyPr/>
          <a:lstStyle>
            <a:lvl1pPr>
              <a:defRPr>
                <a:solidFill>
                  <a:schemeClr val="bg1"/>
                </a:solidFill>
              </a:defRPr>
            </a:lvl1pPr>
          </a:lstStyle>
          <a:p>
            <a:fld id="{830D2C6E-379D-1643-95B0-A6F4811FD2C8}" type="slidenum">
              <a:rPr lang="en-GB" smtClean="0"/>
              <a:pPr/>
              <a:t>‹#›</a:t>
            </a:fld>
            <a:endParaRPr lang="en-GB" dirty="0"/>
          </a:p>
        </p:txBody>
      </p:sp>
    </p:spTree>
    <p:extLst>
      <p:ext uri="{BB962C8B-B14F-4D97-AF65-F5344CB8AC3E}">
        <p14:creationId xmlns:p14="http://schemas.microsoft.com/office/powerpoint/2010/main" val="4201912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and Content Dark">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DC4D60C-FD4F-F048-9EA7-51C08CE74A7A}"/>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70E6F11E-3D03-E140-8E00-3B61DA7865C1}"/>
              </a:ext>
            </a:extLst>
          </p:cNvPr>
          <p:cNvSpPr/>
          <p:nvPr userDrawn="1"/>
        </p:nvSpPr>
        <p:spPr>
          <a:xfrm>
            <a:off x="0" y="5575949"/>
            <a:ext cx="2561267" cy="985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6F1CD5CF-BA3E-1741-94E8-8364A9DD2296}"/>
              </a:ext>
            </a:extLst>
          </p:cNvPr>
          <p:cNvPicPr>
            <a:picLocks noChangeAspect="1"/>
          </p:cNvPicPr>
          <p:nvPr userDrawn="1"/>
        </p:nvPicPr>
        <p:blipFill>
          <a:blip r:embed="rId2"/>
          <a:stretch>
            <a:fillRect/>
          </a:stretch>
        </p:blipFill>
        <p:spPr>
          <a:xfrm>
            <a:off x="298939" y="5780317"/>
            <a:ext cx="1826207" cy="638191"/>
          </a:xfrm>
          <a:prstGeom prst="rect">
            <a:avLst/>
          </a:prstGeom>
        </p:spPr>
      </p:pic>
      <p:sp>
        <p:nvSpPr>
          <p:cNvPr id="2" name="Title 1">
            <a:extLst>
              <a:ext uri="{FF2B5EF4-FFF2-40B4-BE49-F238E27FC236}">
                <a16:creationId xmlns:a16="http://schemas.microsoft.com/office/drawing/2014/main" id="{2574FC91-EC5E-A546-AC47-C137F0449AFB}"/>
              </a:ext>
            </a:extLst>
          </p:cNvPr>
          <p:cNvSpPr>
            <a:spLocks noGrp="1"/>
          </p:cNvSpPr>
          <p:nvPr>
            <p:ph type="title"/>
          </p:nvPr>
        </p:nvSpPr>
        <p:spPr/>
        <p:txBody>
          <a:bodyPr/>
          <a:lstStyle>
            <a:lvl1pPr>
              <a:buClr>
                <a:schemeClr val="tx2">
                  <a:lumMod val="20000"/>
                  <a:lumOff val="80000"/>
                </a:schemeClr>
              </a:buClr>
              <a:defRPr>
                <a:solidFill>
                  <a:schemeClr val="bg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72671A5A-6B92-DF41-AC7D-2E572B38E6A9}"/>
              </a:ext>
            </a:extLst>
          </p:cNvPr>
          <p:cNvSpPr>
            <a:spLocks noGrp="1"/>
          </p:cNvSpPr>
          <p:nvPr>
            <p:ph idx="1"/>
          </p:nvPr>
        </p:nvSpPr>
        <p:spPr/>
        <p:txBody>
          <a:bodyPr/>
          <a:lstStyle>
            <a:lvl1pPr>
              <a:buClr>
                <a:schemeClr val="tx2">
                  <a:lumMod val="20000"/>
                  <a:lumOff val="80000"/>
                </a:schemeClr>
              </a:buClr>
              <a:defRPr>
                <a:solidFill>
                  <a:schemeClr val="bg1"/>
                </a:solidFill>
              </a:defRPr>
            </a:lvl1pPr>
            <a:lvl2pPr>
              <a:buClr>
                <a:schemeClr val="tx2">
                  <a:lumMod val="20000"/>
                  <a:lumOff val="80000"/>
                </a:schemeClr>
              </a:buClr>
              <a:defRPr>
                <a:solidFill>
                  <a:schemeClr val="bg1"/>
                </a:solidFill>
              </a:defRPr>
            </a:lvl2pPr>
            <a:lvl3pPr>
              <a:buClr>
                <a:schemeClr val="tx2">
                  <a:lumMod val="20000"/>
                  <a:lumOff val="80000"/>
                </a:schemeClr>
              </a:buClr>
              <a:defRPr>
                <a:solidFill>
                  <a:schemeClr val="bg1"/>
                </a:solidFill>
              </a:defRPr>
            </a:lvl3pPr>
            <a:lvl4pPr>
              <a:buClr>
                <a:schemeClr val="tx2">
                  <a:lumMod val="20000"/>
                  <a:lumOff val="80000"/>
                </a:schemeClr>
              </a:buClr>
              <a:defRPr>
                <a:solidFill>
                  <a:schemeClr val="bg1"/>
                </a:solidFill>
              </a:defRPr>
            </a:lvl4pPr>
            <a:lvl5pPr>
              <a:buClr>
                <a:schemeClr val="tx2">
                  <a:lumMod val="20000"/>
                  <a:lumOff val="80000"/>
                </a:schemeClr>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F1B41122-B13C-044A-8DE2-BE06F6D43BAC}"/>
              </a:ext>
            </a:extLst>
          </p:cNvPr>
          <p:cNvSpPr>
            <a:spLocks noGrp="1"/>
          </p:cNvSpPr>
          <p:nvPr>
            <p:ph type="ftr" sz="quarter" idx="11"/>
          </p:nvPr>
        </p:nvSpPr>
        <p:spPr/>
        <p:txBody>
          <a:bodyPr/>
          <a:lstStyle/>
          <a:p>
            <a:r>
              <a:rPr lang="en-GB"/>
              <a:t>FosterFest   Greetings and good wishes  11 September 2024</a:t>
            </a:r>
          </a:p>
        </p:txBody>
      </p:sp>
      <p:sp>
        <p:nvSpPr>
          <p:cNvPr id="6" name="Slide Number Placeholder 5">
            <a:extLst>
              <a:ext uri="{FF2B5EF4-FFF2-40B4-BE49-F238E27FC236}">
                <a16:creationId xmlns:a16="http://schemas.microsoft.com/office/drawing/2014/main" id="{8BA1DFDE-46FA-CE4C-8865-EFEC8318B5A9}"/>
              </a:ext>
            </a:extLst>
          </p:cNvPr>
          <p:cNvSpPr>
            <a:spLocks noGrp="1"/>
          </p:cNvSpPr>
          <p:nvPr>
            <p:ph type="sldNum" sz="quarter" idx="12"/>
          </p:nvPr>
        </p:nvSpPr>
        <p:spPr/>
        <p:txBody>
          <a:bodyPr/>
          <a:lstStyle>
            <a:lvl1pPr>
              <a:defRPr>
                <a:solidFill>
                  <a:schemeClr val="bg1"/>
                </a:solidFill>
              </a:defRPr>
            </a:lvl1pPr>
          </a:lstStyle>
          <a:p>
            <a:fld id="{830D2C6E-379D-1643-95B0-A6F4811FD2C8}" type="slidenum">
              <a:rPr lang="en-GB" smtClean="0"/>
              <a:pPr/>
              <a:t>‹#›</a:t>
            </a:fld>
            <a:endParaRPr lang="en-GB" dirty="0"/>
          </a:p>
        </p:txBody>
      </p:sp>
    </p:spTree>
    <p:extLst>
      <p:ext uri="{BB962C8B-B14F-4D97-AF65-F5344CB8AC3E}">
        <p14:creationId xmlns:p14="http://schemas.microsoft.com/office/powerpoint/2010/main" val="2122801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Data 6">
            <a:extLst>
              <a:ext uri="{FF2B5EF4-FFF2-40B4-BE49-F238E27FC236}">
                <a16:creationId xmlns:a16="http://schemas.microsoft.com/office/drawing/2014/main" id="{BA3A101A-9FA1-5247-B58C-47A3FCF54A8B}"/>
              </a:ext>
            </a:extLst>
          </p:cNvPr>
          <p:cNvSpPr/>
          <p:nvPr userDrawn="1"/>
        </p:nvSpPr>
        <p:spPr>
          <a:xfrm>
            <a:off x="10902462" y="6176963"/>
            <a:ext cx="1683451" cy="681037"/>
          </a:xfrm>
          <a:prstGeom prst="flowChartInputOutpu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F9502FD-6FE4-224F-BA93-69163481773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FCDC2E2-C943-3E40-8FE1-662798D2BF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5" name="Footer Placeholder 4">
            <a:extLst>
              <a:ext uri="{FF2B5EF4-FFF2-40B4-BE49-F238E27FC236}">
                <a16:creationId xmlns:a16="http://schemas.microsoft.com/office/drawing/2014/main" id="{0D0FAB90-3FAE-8443-BFE6-00E2C6D0AD3C}"/>
              </a:ext>
            </a:extLst>
          </p:cNvPr>
          <p:cNvSpPr>
            <a:spLocks noGrp="1"/>
          </p:cNvSpPr>
          <p:nvPr>
            <p:ph type="ftr" sz="quarter" idx="11"/>
          </p:nvPr>
        </p:nvSpPr>
        <p:spPr/>
        <p:txBody>
          <a:bodyPr/>
          <a:lstStyle/>
          <a:p>
            <a:r>
              <a:rPr lang="en-GB"/>
              <a:t>FosterFest   Greetings and good wishes  11 September 2024</a:t>
            </a:r>
          </a:p>
        </p:txBody>
      </p:sp>
      <p:sp>
        <p:nvSpPr>
          <p:cNvPr id="6" name="Slide Number Placeholder 5">
            <a:extLst>
              <a:ext uri="{FF2B5EF4-FFF2-40B4-BE49-F238E27FC236}">
                <a16:creationId xmlns:a16="http://schemas.microsoft.com/office/drawing/2014/main" id="{07CFB51B-26A5-C54D-BC49-8AED8BAF6BBD}"/>
              </a:ext>
            </a:extLst>
          </p:cNvPr>
          <p:cNvSpPr>
            <a:spLocks noGrp="1"/>
          </p:cNvSpPr>
          <p:nvPr>
            <p:ph type="sldNum" sz="quarter" idx="12"/>
          </p:nvPr>
        </p:nvSpPr>
        <p:spPr/>
        <p:txBody>
          <a:bodyPr/>
          <a:lstStyle>
            <a:lvl1pPr>
              <a:defRPr>
                <a:solidFill>
                  <a:schemeClr val="bg1"/>
                </a:solidFill>
              </a:defRPr>
            </a:lvl1pPr>
          </a:lstStyle>
          <a:p>
            <a:fld id="{830D2C6E-379D-1643-95B0-A6F4811FD2C8}" type="slidenum">
              <a:rPr lang="en-GB" smtClean="0"/>
              <a:pPr/>
              <a:t>‹#›</a:t>
            </a:fld>
            <a:endParaRPr lang="en-GB" dirty="0"/>
          </a:p>
        </p:txBody>
      </p:sp>
    </p:spTree>
    <p:extLst>
      <p:ext uri="{BB962C8B-B14F-4D97-AF65-F5344CB8AC3E}">
        <p14:creationId xmlns:p14="http://schemas.microsoft.com/office/powerpoint/2010/main" val="2337034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F18C546-9F1C-0C4E-A7E2-D02F3E4D28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0C7A4994-CEB3-9846-85B5-0B4B3C2917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CAD1E3D-ECF3-4248-8FB0-7116CBFDA0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FosterFest   Greetings and good wishes  11 September 2024</a:t>
            </a:r>
            <a:endParaRPr lang="en-GB" dirty="0"/>
          </a:p>
        </p:txBody>
      </p:sp>
      <p:sp>
        <p:nvSpPr>
          <p:cNvPr id="6" name="Slide Number Placeholder 5">
            <a:extLst>
              <a:ext uri="{FF2B5EF4-FFF2-40B4-BE49-F238E27FC236}">
                <a16:creationId xmlns:a16="http://schemas.microsoft.com/office/drawing/2014/main" id="{AFDB31F6-E690-274B-AD37-4C14F17C795D}"/>
              </a:ext>
            </a:extLst>
          </p:cNvPr>
          <p:cNvSpPr>
            <a:spLocks noGrp="1"/>
          </p:cNvSpPr>
          <p:nvPr>
            <p:ph type="sldNum" sz="quarter" idx="4"/>
          </p:nvPr>
        </p:nvSpPr>
        <p:spPr>
          <a:xfrm>
            <a:off x="9149861" y="6356350"/>
            <a:ext cx="2743200" cy="365125"/>
          </a:xfrm>
          <a:prstGeom prst="rect">
            <a:avLst/>
          </a:prstGeom>
        </p:spPr>
        <p:txBody>
          <a:bodyPr vert="horz" lIns="91440" tIns="45720" rIns="91440" bIns="45720" rtlCol="0" anchor="ctr"/>
          <a:lstStyle>
            <a:lvl1pPr algn="r">
              <a:defRPr sz="1200" b="0" i="0">
                <a:solidFill>
                  <a:schemeClr val="accent2">
                    <a:lumMod val="60000"/>
                    <a:lumOff val="40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830D2C6E-379D-1643-95B0-A6F4811FD2C8}" type="slidenum">
              <a:rPr lang="en-GB" smtClean="0"/>
              <a:pPr/>
              <a:t>‹#›</a:t>
            </a:fld>
            <a:endParaRPr lang="en-GB"/>
          </a:p>
        </p:txBody>
      </p:sp>
      <p:pic>
        <p:nvPicPr>
          <p:cNvPr id="8" name="Picture 7">
            <a:extLst>
              <a:ext uri="{FF2B5EF4-FFF2-40B4-BE49-F238E27FC236}">
                <a16:creationId xmlns:a16="http://schemas.microsoft.com/office/drawing/2014/main" id="{9CCD5721-BAAB-F14C-8CBE-1CC1EAC1869C}"/>
              </a:ext>
            </a:extLst>
          </p:cNvPr>
          <p:cNvPicPr>
            <a:picLocks noChangeAspect="1"/>
          </p:cNvPicPr>
          <p:nvPr userDrawn="1"/>
        </p:nvPicPr>
        <p:blipFill>
          <a:blip r:embed="rId25"/>
          <a:stretch>
            <a:fillRect/>
          </a:stretch>
        </p:blipFill>
        <p:spPr>
          <a:xfrm>
            <a:off x="298939" y="6274891"/>
            <a:ext cx="1242646" cy="434258"/>
          </a:xfrm>
          <a:prstGeom prst="rect">
            <a:avLst/>
          </a:prstGeom>
        </p:spPr>
      </p:pic>
    </p:spTree>
    <p:extLst>
      <p:ext uri="{BB962C8B-B14F-4D97-AF65-F5344CB8AC3E}">
        <p14:creationId xmlns:p14="http://schemas.microsoft.com/office/powerpoint/2010/main" val="1225662567"/>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61" r:id="rId4"/>
    <p:sldLayoutId id="2147483660" r:id="rId5"/>
    <p:sldLayoutId id="2147483650" r:id="rId6"/>
    <p:sldLayoutId id="2147483666" r:id="rId7"/>
    <p:sldLayoutId id="2147483665" r:id="rId8"/>
    <p:sldLayoutId id="2147483651" r:id="rId9"/>
    <p:sldLayoutId id="2147483652" r:id="rId10"/>
    <p:sldLayoutId id="2147483653" r:id="rId11"/>
    <p:sldLayoutId id="2147483669" r:id="rId12"/>
    <p:sldLayoutId id="2147483654" r:id="rId13"/>
    <p:sldLayoutId id="2147483655" r:id="rId14"/>
    <p:sldLayoutId id="2147483670" r:id="rId15"/>
    <p:sldLayoutId id="2147483672" r:id="rId16"/>
    <p:sldLayoutId id="2147483671" r:id="rId17"/>
    <p:sldLayoutId id="2147483674" r:id="rId18"/>
    <p:sldLayoutId id="2147483675" r:id="rId19"/>
    <p:sldLayoutId id="2147483656" r:id="rId20"/>
    <p:sldLayoutId id="2147483657" r:id="rId21"/>
    <p:sldLayoutId id="2147483658" r:id="rId22"/>
    <p:sldLayoutId id="2147483659" r:id="rId23"/>
  </p:sldLayoutIdLst>
  <p:hf hdr="0" dt="0"/>
  <p:txStyles>
    <p:titleStyle>
      <a:lvl1pPr algn="l" defTabSz="914400" rtl="0" eaLnBrk="1" latinLnBrk="0" hangingPunct="1">
        <a:lnSpc>
          <a:spcPct val="90000"/>
        </a:lnSpc>
        <a:spcBef>
          <a:spcPct val="0"/>
        </a:spcBef>
        <a:buNone/>
        <a:defRPr sz="4400" b="1" i="0" kern="1200">
          <a:solidFill>
            <a:schemeClr val="tx1"/>
          </a:solidFill>
          <a:latin typeface="Muli Black" pitchFamily="2" charset="77"/>
          <a:ea typeface="+mj-ea"/>
          <a:cs typeface="+mj-cs"/>
        </a:defRPr>
      </a:lvl1pPr>
    </p:titleStyle>
    <p:bodyStyle>
      <a:lvl1pPr marL="228600" indent="-228600" algn="l" defTabSz="914400" rtl="0" eaLnBrk="1" latinLnBrk="0" hangingPunct="1">
        <a:lnSpc>
          <a:spcPct val="120000"/>
        </a:lnSpc>
        <a:spcBef>
          <a:spcPts val="1000"/>
        </a:spcBef>
        <a:spcAft>
          <a:spcPts val="600"/>
        </a:spcAft>
        <a:buClr>
          <a:schemeClr val="tx2"/>
        </a:buClr>
        <a:buFont typeface="Arial" panose="020B0604020202020204" pitchFamily="34" charset="0"/>
        <a:buChar char="•"/>
        <a:defRPr sz="2800" b="0" i="0" kern="120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120000"/>
        </a:lnSpc>
        <a:spcBef>
          <a:spcPts val="500"/>
        </a:spcBef>
        <a:spcAft>
          <a:spcPts val="600"/>
        </a:spcAft>
        <a:buClr>
          <a:schemeClr val="tx2"/>
        </a:buClr>
        <a:buFont typeface="Arial" panose="020B0604020202020204" pitchFamily="34" charset="0"/>
        <a:buChar char="•"/>
        <a:defRPr sz="2400" b="0" i="0" kern="1200">
          <a:solidFill>
            <a:schemeClr val="accent2"/>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120000"/>
        </a:lnSpc>
        <a:spcBef>
          <a:spcPts val="500"/>
        </a:spcBef>
        <a:spcAft>
          <a:spcPts val="600"/>
        </a:spcAft>
        <a:buClr>
          <a:schemeClr val="tx2"/>
        </a:buClr>
        <a:buFont typeface="Arial" panose="020B0604020202020204" pitchFamily="34" charset="0"/>
        <a:buChar char="•"/>
        <a:defRPr sz="2000" b="0" i="0" kern="1200">
          <a:solidFill>
            <a:schemeClr val="accent2"/>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120000"/>
        </a:lnSpc>
        <a:spcBef>
          <a:spcPts val="500"/>
        </a:spcBef>
        <a:spcAft>
          <a:spcPts val="600"/>
        </a:spcAft>
        <a:buClr>
          <a:schemeClr val="tx2"/>
        </a:buClr>
        <a:buFont typeface="Arial" panose="020B0604020202020204" pitchFamily="34" charset="0"/>
        <a:buChar char="•"/>
        <a:defRPr sz="1800" b="0" i="0" kern="1200">
          <a:solidFill>
            <a:schemeClr val="accent2"/>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120000"/>
        </a:lnSpc>
        <a:spcBef>
          <a:spcPts val="500"/>
        </a:spcBef>
        <a:spcAft>
          <a:spcPts val="600"/>
        </a:spcAft>
        <a:buClr>
          <a:schemeClr val="tx2"/>
        </a:buClr>
        <a:buFont typeface="Arial" panose="020B0604020202020204" pitchFamily="34" charset="0"/>
        <a:buChar char="•"/>
        <a:defRPr sz="1800" b="0" i="0" kern="1200">
          <a:solidFill>
            <a:schemeClr val="accent2"/>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2C3DD-2E1C-6941-93CB-E55DFFA21DE7}"/>
              </a:ext>
            </a:extLst>
          </p:cNvPr>
          <p:cNvSpPr>
            <a:spLocks noGrp="1"/>
          </p:cNvSpPr>
          <p:nvPr>
            <p:ph type="title"/>
          </p:nvPr>
        </p:nvSpPr>
        <p:spPr>
          <a:xfrm>
            <a:off x="3728621" y="2653376"/>
            <a:ext cx="7598278" cy="1979719"/>
          </a:xfrm>
        </p:spPr>
        <p:txBody>
          <a:bodyPr>
            <a:normAutofit fontScale="90000"/>
          </a:bodyPr>
          <a:lstStyle/>
          <a:p>
            <a:r>
              <a:rPr lang="en-GB" b="1" i="0" dirty="0" err="1">
                <a:solidFill>
                  <a:srgbClr val="002147"/>
                </a:solidFill>
                <a:effectLst/>
                <a:latin typeface="Helvetica Neue"/>
              </a:rPr>
              <a:t>FosterFest</a:t>
            </a:r>
            <a:r>
              <a:rPr lang="en-GB" b="1" i="0" dirty="0">
                <a:solidFill>
                  <a:srgbClr val="002147"/>
                </a:solidFill>
                <a:effectLst/>
                <a:latin typeface="Helvetica Neue"/>
              </a:rPr>
              <a:t> Oxford 11</a:t>
            </a:r>
            <a:r>
              <a:rPr lang="en-GB" b="1" i="0" baseline="30000" dirty="0">
                <a:solidFill>
                  <a:srgbClr val="002147"/>
                </a:solidFill>
                <a:effectLst/>
                <a:latin typeface="Helvetica Neue"/>
              </a:rPr>
              <a:t>th</a:t>
            </a:r>
            <a:r>
              <a:rPr lang="en-GB" b="1" i="0" dirty="0">
                <a:solidFill>
                  <a:srgbClr val="002147"/>
                </a:solidFill>
                <a:effectLst/>
                <a:latin typeface="Helvetica Neue"/>
              </a:rPr>
              <a:t> September 2024</a:t>
            </a:r>
            <a:br>
              <a:rPr lang="en-GB" b="1" i="0" dirty="0">
                <a:solidFill>
                  <a:srgbClr val="002147"/>
                </a:solidFill>
                <a:effectLst/>
                <a:latin typeface="Helvetica Neue"/>
              </a:rPr>
            </a:br>
            <a:br>
              <a:rPr lang="en-GB" b="1" i="0" dirty="0">
                <a:solidFill>
                  <a:srgbClr val="002147"/>
                </a:solidFill>
                <a:effectLst/>
                <a:latin typeface="Helvetica Neue"/>
              </a:rPr>
            </a:br>
            <a:r>
              <a:rPr lang="en-GB" b="1" i="0" dirty="0">
                <a:solidFill>
                  <a:srgbClr val="002147"/>
                </a:solidFill>
                <a:effectLst/>
                <a:latin typeface="Helvetica Neue"/>
              </a:rPr>
              <a:t>Greetings and good wishes from absent friends. </a:t>
            </a:r>
            <a:br>
              <a:rPr lang="en-GB" b="0" i="0" dirty="0">
                <a:solidFill>
                  <a:srgbClr val="002147"/>
                </a:solidFill>
                <a:effectLst/>
                <a:latin typeface="Helvetica Neue"/>
              </a:rPr>
            </a:br>
            <a:endParaRPr lang="en-GB" dirty="0"/>
          </a:p>
        </p:txBody>
      </p:sp>
      <p:sp>
        <p:nvSpPr>
          <p:cNvPr id="4" name="Slide Number Placeholder 3">
            <a:extLst>
              <a:ext uri="{FF2B5EF4-FFF2-40B4-BE49-F238E27FC236}">
                <a16:creationId xmlns:a16="http://schemas.microsoft.com/office/drawing/2014/main" id="{B34D42EB-5112-1144-996D-46A56C720D89}"/>
              </a:ext>
            </a:extLst>
          </p:cNvPr>
          <p:cNvSpPr>
            <a:spLocks noGrp="1"/>
          </p:cNvSpPr>
          <p:nvPr>
            <p:ph type="sldNum" sz="quarter" idx="12"/>
          </p:nvPr>
        </p:nvSpPr>
        <p:spPr/>
        <p:txBody>
          <a:bodyPr/>
          <a:lstStyle/>
          <a:p>
            <a:fld id="{830D2C6E-379D-1643-95B0-A6F4811FD2C8}" type="slidenum">
              <a:rPr lang="en-GB" smtClean="0"/>
              <a:pPr/>
              <a:t>1</a:t>
            </a:fld>
            <a:endParaRPr lang="en-GB" dirty="0"/>
          </a:p>
        </p:txBody>
      </p:sp>
      <p:sp>
        <p:nvSpPr>
          <p:cNvPr id="3" name="Footer Placeholder 2">
            <a:extLst>
              <a:ext uri="{FF2B5EF4-FFF2-40B4-BE49-F238E27FC236}">
                <a16:creationId xmlns:a16="http://schemas.microsoft.com/office/drawing/2014/main" id="{FD7E797E-674F-4D28-8684-68B03AEB8B87}"/>
              </a:ext>
            </a:extLst>
          </p:cNvPr>
          <p:cNvSpPr>
            <a:spLocks noGrp="1"/>
          </p:cNvSpPr>
          <p:nvPr>
            <p:ph type="ftr" sz="quarter" idx="11"/>
          </p:nvPr>
        </p:nvSpPr>
        <p:spPr/>
        <p:txBody>
          <a:bodyPr/>
          <a:lstStyle/>
          <a:p>
            <a:r>
              <a:rPr lang="en-GB"/>
              <a:t>FosterFest   Greetings and good wishes  11 September 2024</a:t>
            </a:r>
          </a:p>
        </p:txBody>
      </p:sp>
      <p:pic>
        <p:nvPicPr>
          <p:cNvPr id="1026" name="Picture 2" descr="Brian Foster">
            <a:extLst>
              <a:ext uri="{FF2B5EF4-FFF2-40B4-BE49-F238E27FC236}">
                <a16:creationId xmlns:a16="http://schemas.microsoft.com/office/drawing/2014/main" id="{F0D77152-E4A0-8DE6-76C3-6FB69DF1D6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968" y="237478"/>
            <a:ext cx="2876802" cy="3191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7462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2C3DD-2E1C-6941-93CB-E55DFFA21DE7}"/>
              </a:ext>
            </a:extLst>
          </p:cNvPr>
          <p:cNvSpPr>
            <a:spLocks noGrp="1"/>
          </p:cNvSpPr>
          <p:nvPr>
            <p:ph type="title"/>
          </p:nvPr>
        </p:nvSpPr>
        <p:spPr>
          <a:xfrm>
            <a:off x="2438903" y="459421"/>
            <a:ext cx="6909283" cy="1209582"/>
          </a:xfrm>
        </p:spPr>
        <p:txBody>
          <a:bodyPr>
            <a:normAutofit fontScale="90000"/>
          </a:bodyPr>
          <a:lstStyle/>
          <a:p>
            <a:r>
              <a:rPr lang="en-GB" b="1" i="0" dirty="0" err="1">
                <a:solidFill>
                  <a:srgbClr val="002147"/>
                </a:solidFill>
                <a:effectLst/>
                <a:latin typeface="Helvetica Neue"/>
              </a:rPr>
              <a:t>FosterFest</a:t>
            </a:r>
            <a:r>
              <a:rPr lang="en-GB" b="1" i="0" dirty="0">
                <a:solidFill>
                  <a:srgbClr val="002147"/>
                </a:solidFill>
                <a:effectLst/>
                <a:latin typeface="Helvetica Neue"/>
              </a:rPr>
              <a:t> Oxford 11</a:t>
            </a:r>
            <a:r>
              <a:rPr lang="en-GB" b="1" i="0" baseline="30000" dirty="0">
                <a:solidFill>
                  <a:srgbClr val="002147"/>
                </a:solidFill>
                <a:effectLst/>
                <a:latin typeface="Helvetica Neue"/>
              </a:rPr>
              <a:t>th</a:t>
            </a:r>
            <a:r>
              <a:rPr lang="en-GB" b="1" i="0" dirty="0">
                <a:solidFill>
                  <a:srgbClr val="002147"/>
                </a:solidFill>
                <a:effectLst/>
                <a:latin typeface="Helvetica Neue"/>
              </a:rPr>
              <a:t> September 2024</a:t>
            </a:r>
            <a:br>
              <a:rPr lang="en-GB" b="0" i="0" dirty="0">
                <a:solidFill>
                  <a:srgbClr val="002147"/>
                </a:solidFill>
                <a:effectLst/>
                <a:latin typeface="Helvetica Neue"/>
              </a:rPr>
            </a:br>
            <a:endParaRPr lang="en-GB" dirty="0"/>
          </a:p>
        </p:txBody>
      </p:sp>
      <p:sp>
        <p:nvSpPr>
          <p:cNvPr id="4" name="Slide Number Placeholder 3">
            <a:extLst>
              <a:ext uri="{FF2B5EF4-FFF2-40B4-BE49-F238E27FC236}">
                <a16:creationId xmlns:a16="http://schemas.microsoft.com/office/drawing/2014/main" id="{B34D42EB-5112-1144-996D-46A56C720D89}"/>
              </a:ext>
            </a:extLst>
          </p:cNvPr>
          <p:cNvSpPr>
            <a:spLocks noGrp="1"/>
          </p:cNvSpPr>
          <p:nvPr>
            <p:ph type="sldNum" sz="quarter" idx="12"/>
          </p:nvPr>
        </p:nvSpPr>
        <p:spPr/>
        <p:txBody>
          <a:bodyPr/>
          <a:lstStyle/>
          <a:p>
            <a:fld id="{830D2C6E-379D-1643-95B0-A6F4811FD2C8}" type="slidenum">
              <a:rPr lang="en-GB" smtClean="0"/>
              <a:pPr/>
              <a:t>10</a:t>
            </a:fld>
            <a:endParaRPr lang="en-GB" dirty="0"/>
          </a:p>
        </p:txBody>
      </p:sp>
      <p:sp>
        <p:nvSpPr>
          <p:cNvPr id="3" name="Footer Placeholder 2">
            <a:extLst>
              <a:ext uri="{FF2B5EF4-FFF2-40B4-BE49-F238E27FC236}">
                <a16:creationId xmlns:a16="http://schemas.microsoft.com/office/drawing/2014/main" id="{FD7E797E-674F-4D28-8684-68B03AEB8B87}"/>
              </a:ext>
            </a:extLst>
          </p:cNvPr>
          <p:cNvSpPr>
            <a:spLocks noGrp="1"/>
          </p:cNvSpPr>
          <p:nvPr>
            <p:ph type="ftr" sz="quarter" idx="11"/>
          </p:nvPr>
        </p:nvSpPr>
        <p:spPr/>
        <p:txBody>
          <a:bodyPr/>
          <a:lstStyle/>
          <a:p>
            <a:r>
              <a:rPr lang="en-GB"/>
              <a:t>FosterFest   Greetings and good wishes  11 September 2024</a:t>
            </a:r>
          </a:p>
        </p:txBody>
      </p:sp>
      <p:pic>
        <p:nvPicPr>
          <p:cNvPr id="1026" name="Picture 2" descr="Brian Foster">
            <a:extLst>
              <a:ext uri="{FF2B5EF4-FFF2-40B4-BE49-F238E27FC236}">
                <a16:creationId xmlns:a16="http://schemas.microsoft.com/office/drawing/2014/main" id="{F0D77152-E4A0-8DE6-76C3-6FB69DF1D6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968" y="113186"/>
            <a:ext cx="1447664" cy="16060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03045EA-C7E5-F1EC-2433-A89D6BEF77F9}"/>
              </a:ext>
            </a:extLst>
          </p:cNvPr>
          <p:cNvSpPr txBox="1"/>
          <p:nvPr/>
        </p:nvSpPr>
        <p:spPr>
          <a:xfrm>
            <a:off x="766469" y="2121772"/>
            <a:ext cx="10409532" cy="4173322"/>
          </a:xfrm>
          <a:prstGeom prst="rect">
            <a:avLst/>
          </a:prstGeom>
          <a:noFill/>
        </p:spPr>
        <p:txBody>
          <a:bodyPr wrap="square">
            <a:spAutoFit/>
          </a:bodyPr>
          <a:lstStyle/>
          <a:p>
            <a:r>
              <a:rPr lang="en-GB" sz="1800" b="1" dirty="0">
                <a:solidFill>
                  <a:srgbClr val="242424"/>
                </a:solidFill>
                <a:effectLst/>
                <a:latin typeface="Segoe UI" panose="020B0502040204020203" pitchFamily="34" charset="0"/>
                <a:ea typeface="Calibri" panose="020F0502020204030204" pitchFamily="34" charset="0"/>
              </a:rPr>
              <a:t>From </a:t>
            </a:r>
            <a:r>
              <a:rPr lang="en-GB" b="1" dirty="0">
                <a:solidFill>
                  <a:srgbClr val="242424"/>
                </a:solidFill>
                <a:latin typeface="Segoe UI" panose="020B0502040204020203" pitchFamily="34" charset="0"/>
                <a:ea typeface="Calibri" panose="020F0502020204030204" pitchFamily="34" charset="0"/>
              </a:rPr>
              <a:t>John Dainton</a:t>
            </a:r>
          </a:p>
          <a:p>
            <a:endParaRPr lang="en-GB" b="1" dirty="0">
              <a:solidFill>
                <a:srgbClr val="242424"/>
              </a:solidFill>
              <a:latin typeface="Segoe UI" panose="020B0502040204020203" pitchFamily="34" charset="0"/>
              <a:ea typeface="Calibri" panose="020F0502020204030204" pitchFamily="34" charset="0"/>
            </a:endParaRPr>
          </a:p>
          <a:p>
            <a:r>
              <a:rPr lang="en-GB" kern="100" dirty="0" err="1">
                <a:solidFill>
                  <a:srgbClr val="242424"/>
                </a:solidFill>
                <a:latin typeface="Aptos" panose="020B0004020202020204" pitchFamily="34" charset="0"/>
                <a:ea typeface="Calibri" panose="020F0502020204030204" pitchFamily="34" charset="0"/>
                <a:cs typeface="Times New Roman" panose="02020603050405020304" pitchFamily="18" charset="0"/>
              </a:rPr>
              <a:t>Apols</a:t>
            </a:r>
            <a:r>
              <a:rPr lang="en-GB" kern="100" dirty="0">
                <a:solidFill>
                  <a:srgbClr val="242424"/>
                </a:solidFill>
                <a:latin typeface="Aptos" panose="020B0004020202020204" pitchFamily="34" charset="0"/>
                <a:ea typeface="Calibri" panose="020F0502020204030204" pitchFamily="34" charset="0"/>
                <a:cs typeface="Times New Roman" panose="02020603050405020304" pitchFamily="18" charset="0"/>
              </a:rPr>
              <a:t> about missing this………..</a:t>
            </a:r>
          </a:p>
          <a:p>
            <a:r>
              <a:rPr lang="en-GB" sz="1800" kern="100" dirty="0">
                <a:solidFill>
                  <a:srgbClr val="242424"/>
                </a:solidFill>
                <a:effectLst/>
                <a:latin typeface="Aptos" panose="020B0004020202020204" pitchFamily="34" charset="0"/>
                <a:ea typeface="Calibri" panose="020F0502020204030204" pitchFamily="34" charset="0"/>
                <a:cs typeface="Times New Roman" panose="02020603050405020304" pitchFamily="18" charset="0"/>
              </a:rPr>
              <a:t>.</a:t>
            </a:r>
            <a:endParaRPr lang="en-GB" kern="0" dirty="0">
              <a:solidFill>
                <a:srgbClr val="242424"/>
              </a:solidFill>
              <a:latin typeface="Segoe UI" panose="020B0502040204020203" pitchFamily="34" charset="0"/>
              <a:ea typeface="Calibri" panose="020F0502020204030204" pitchFamily="34" charset="0"/>
              <a:cs typeface="Times New Roman" panose="02020603050405020304" pitchFamily="18" charset="0"/>
            </a:endParaRPr>
          </a:p>
          <a:p>
            <a:r>
              <a:rPr lang="en-GB" sz="1800" kern="100" dirty="0">
                <a:solidFill>
                  <a:srgbClr val="242424"/>
                </a:solidFill>
                <a:effectLst/>
                <a:latin typeface="Aptos" panose="020B0004020202020204" pitchFamily="34" charset="0"/>
                <a:ea typeface="Calibri" panose="020F0502020204030204" pitchFamily="34" charset="0"/>
                <a:cs typeface="Times New Roman" panose="02020603050405020304" pitchFamily="18" charset="0"/>
              </a:rPr>
              <a:t>There is I see an anecdote session. If there is still time available there I could then pass on my anecdote concerning </a:t>
            </a:r>
            <a:r>
              <a:rPr lang="en-GB" sz="1800" kern="100" dirty="0">
                <a:solidFill>
                  <a:srgbClr val="242424"/>
                </a:solidFill>
                <a:effectLst/>
                <a:highlight>
                  <a:srgbClr val="FFFF00"/>
                </a:highlight>
                <a:latin typeface="Aptos" panose="020B0004020202020204" pitchFamily="34" charset="0"/>
                <a:ea typeface="Calibri" panose="020F0502020204030204" pitchFamily="34" charset="0"/>
                <a:cs typeface="Times New Roman" panose="02020603050405020304" pitchFamily="18" charset="0"/>
              </a:rPr>
              <a:t>the success or not that Zeus spokesperson Brian eventually had with </a:t>
            </a:r>
            <a:r>
              <a:rPr lang="en-GB" sz="1800" kern="100" dirty="0" err="1">
                <a:solidFill>
                  <a:srgbClr val="242424"/>
                </a:solidFill>
                <a:effectLst/>
                <a:highlight>
                  <a:srgbClr val="FFFF00"/>
                </a:highlight>
                <a:latin typeface="Aptos" panose="020B0004020202020204" pitchFamily="34" charset="0"/>
                <a:ea typeface="Calibri" panose="020F0502020204030204" pitchFamily="34" charset="0"/>
                <a:cs typeface="Times New Roman" panose="02020603050405020304" pitchFamily="18" charset="0"/>
              </a:rPr>
              <a:t>DESYaners</a:t>
            </a:r>
            <a:r>
              <a:rPr lang="en-GB" sz="1800" kern="100" dirty="0">
                <a:solidFill>
                  <a:srgbClr val="242424"/>
                </a:solidFill>
                <a:effectLst/>
                <a:highlight>
                  <a:srgbClr val="FFFF00"/>
                </a:highlight>
                <a:latin typeface="Aptos" panose="020B0004020202020204" pitchFamily="34" charset="0"/>
                <a:ea typeface="Calibri" panose="020F0502020204030204" pitchFamily="34" charset="0"/>
                <a:cs typeface="Times New Roman" panose="02020603050405020304" pitchFamily="18" charset="0"/>
              </a:rPr>
              <a:t> in explaining the framed photograph he had on his office wall  of a famous Test player </a:t>
            </a:r>
            <a:r>
              <a:rPr lang="en-GB" sz="1800" kern="100" dirty="0">
                <a:solidFill>
                  <a:srgbClr val="242424"/>
                </a:solidFill>
                <a:effectLst/>
                <a:latin typeface="Aptos" panose="020B0004020202020204" pitchFamily="34" charset="0"/>
                <a:ea typeface="Calibri" panose="020F0502020204030204" pitchFamily="34" charset="0"/>
                <a:cs typeface="Times New Roman" panose="02020603050405020304" pitchFamily="18" charset="0"/>
              </a:rPr>
              <a:t>(I remember not whom)! The matter even spilled over into one or two H1 </a:t>
            </a:r>
            <a:r>
              <a:rPr lang="en-GB" sz="1800" kern="100" dirty="0" err="1">
                <a:solidFill>
                  <a:srgbClr val="242424"/>
                </a:solidFill>
                <a:effectLst/>
                <a:latin typeface="Aptos" panose="020B0004020202020204" pitchFamily="34" charset="0"/>
                <a:ea typeface="Calibri" panose="020F0502020204030204" pitchFamily="34" charset="0"/>
                <a:cs typeface="Times New Roman" panose="02020603050405020304" pitchFamily="18" charset="0"/>
              </a:rPr>
              <a:t>DESYaners</a:t>
            </a:r>
            <a:r>
              <a:rPr lang="en-GB" sz="1800" kern="100" dirty="0">
                <a:solidFill>
                  <a:srgbClr val="242424"/>
                </a:solidFill>
                <a:effectLst/>
                <a:latin typeface="Aptos" panose="020B0004020202020204" pitchFamily="34" charset="0"/>
                <a:ea typeface="Calibri" panose="020F0502020204030204" pitchFamily="34" charset="0"/>
                <a:cs typeface="Times New Roman" panose="02020603050405020304" pitchFamily="18" charset="0"/>
              </a:rPr>
              <a:t> asking me to explain what the picture was about which led me to have to begin the inexplicable in my experience, namely the rules of cricket to mainland Europeans!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500"/>
              </a:spcAft>
            </a:pPr>
            <a:endParaRPr lang="en-GB" sz="1800" dirty="0">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1305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2C3DD-2E1C-6941-93CB-E55DFFA21DE7}"/>
              </a:ext>
            </a:extLst>
          </p:cNvPr>
          <p:cNvSpPr>
            <a:spLocks noGrp="1"/>
          </p:cNvSpPr>
          <p:nvPr>
            <p:ph type="title"/>
          </p:nvPr>
        </p:nvSpPr>
        <p:spPr>
          <a:xfrm>
            <a:off x="2438903" y="459421"/>
            <a:ext cx="6909283" cy="1209582"/>
          </a:xfrm>
        </p:spPr>
        <p:txBody>
          <a:bodyPr>
            <a:normAutofit fontScale="90000"/>
          </a:bodyPr>
          <a:lstStyle/>
          <a:p>
            <a:r>
              <a:rPr lang="en-GB" b="1" i="0" dirty="0" err="1">
                <a:solidFill>
                  <a:srgbClr val="002147"/>
                </a:solidFill>
                <a:effectLst/>
                <a:latin typeface="Helvetica Neue"/>
              </a:rPr>
              <a:t>FosterFest</a:t>
            </a:r>
            <a:r>
              <a:rPr lang="en-GB" b="1" i="0" dirty="0">
                <a:solidFill>
                  <a:srgbClr val="002147"/>
                </a:solidFill>
                <a:effectLst/>
                <a:latin typeface="Helvetica Neue"/>
              </a:rPr>
              <a:t> Oxford 11</a:t>
            </a:r>
            <a:r>
              <a:rPr lang="en-GB" b="1" i="0" baseline="30000" dirty="0">
                <a:solidFill>
                  <a:srgbClr val="002147"/>
                </a:solidFill>
                <a:effectLst/>
                <a:latin typeface="Helvetica Neue"/>
              </a:rPr>
              <a:t>th</a:t>
            </a:r>
            <a:r>
              <a:rPr lang="en-GB" b="1" i="0" dirty="0">
                <a:solidFill>
                  <a:srgbClr val="002147"/>
                </a:solidFill>
                <a:effectLst/>
                <a:latin typeface="Helvetica Neue"/>
              </a:rPr>
              <a:t> September 2024</a:t>
            </a:r>
            <a:br>
              <a:rPr lang="en-GB" b="0" i="0" dirty="0">
                <a:solidFill>
                  <a:srgbClr val="002147"/>
                </a:solidFill>
                <a:effectLst/>
                <a:latin typeface="Helvetica Neue"/>
              </a:rPr>
            </a:br>
            <a:endParaRPr lang="en-GB" dirty="0"/>
          </a:p>
        </p:txBody>
      </p:sp>
      <p:sp>
        <p:nvSpPr>
          <p:cNvPr id="4" name="Slide Number Placeholder 3">
            <a:extLst>
              <a:ext uri="{FF2B5EF4-FFF2-40B4-BE49-F238E27FC236}">
                <a16:creationId xmlns:a16="http://schemas.microsoft.com/office/drawing/2014/main" id="{B34D42EB-5112-1144-996D-46A56C720D89}"/>
              </a:ext>
            </a:extLst>
          </p:cNvPr>
          <p:cNvSpPr>
            <a:spLocks noGrp="1"/>
          </p:cNvSpPr>
          <p:nvPr>
            <p:ph type="sldNum" sz="quarter" idx="12"/>
          </p:nvPr>
        </p:nvSpPr>
        <p:spPr/>
        <p:txBody>
          <a:bodyPr/>
          <a:lstStyle/>
          <a:p>
            <a:fld id="{830D2C6E-379D-1643-95B0-A6F4811FD2C8}" type="slidenum">
              <a:rPr lang="en-GB" smtClean="0"/>
              <a:pPr/>
              <a:t>11</a:t>
            </a:fld>
            <a:endParaRPr lang="en-GB" dirty="0"/>
          </a:p>
        </p:txBody>
      </p:sp>
      <p:sp>
        <p:nvSpPr>
          <p:cNvPr id="3" name="Footer Placeholder 2">
            <a:extLst>
              <a:ext uri="{FF2B5EF4-FFF2-40B4-BE49-F238E27FC236}">
                <a16:creationId xmlns:a16="http://schemas.microsoft.com/office/drawing/2014/main" id="{FD7E797E-674F-4D28-8684-68B03AEB8B87}"/>
              </a:ext>
            </a:extLst>
          </p:cNvPr>
          <p:cNvSpPr>
            <a:spLocks noGrp="1"/>
          </p:cNvSpPr>
          <p:nvPr>
            <p:ph type="ftr" sz="quarter" idx="11"/>
          </p:nvPr>
        </p:nvSpPr>
        <p:spPr/>
        <p:txBody>
          <a:bodyPr/>
          <a:lstStyle/>
          <a:p>
            <a:r>
              <a:rPr lang="en-GB"/>
              <a:t>FosterFest   Greetings and good wishes  11 September 2024</a:t>
            </a:r>
          </a:p>
        </p:txBody>
      </p:sp>
      <p:pic>
        <p:nvPicPr>
          <p:cNvPr id="1026" name="Picture 2" descr="Brian Foster">
            <a:extLst>
              <a:ext uri="{FF2B5EF4-FFF2-40B4-BE49-F238E27FC236}">
                <a16:creationId xmlns:a16="http://schemas.microsoft.com/office/drawing/2014/main" id="{F0D77152-E4A0-8DE6-76C3-6FB69DF1D6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968" y="113186"/>
            <a:ext cx="1447664" cy="16060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03045EA-C7E5-F1EC-2433-A89D6BEF77F9}"/>
              </a:ext>
            </a:extLst>
          </p:cNvPr>
          <p:cNvSpPr txBox="1"/>
          <p:nvPr/>
        </p:nvSpPr>
        <p:spPr>
          <a:xfrm>
            <a:off x="766469" y="2121772"/>
            <a:ext cx="10409532" cy="5622565"/>
          </a:xfrm>
          <a:prstGeom prst="rect">
            <a:avLst/>
          </a:prstGeom>
          <a:noFill/>
        </p:spPr>
        <p:txBody>
          <a:bodyPr wrap="square">
            <a:spAutoFit/>
          </a:bodyPr>
          <a:lstStyle/>
          <a:p>
            <a:r>
              <a:rPr lang="en-GB" sz="1800" b="1" dirty="0">
                <a:solidFill>
                  <a:srgbClr val="242424"/>
                </a:solidFill>
                <a:effectLst/>
                <a:latin typeface="Segoe UI" panose="020B0502040204020203" pitchFamily="34" charset="0"/>
                <a:ea typeface="Calibri" panose="020F0502020204030204" pitchFamily="34" charset="0"/>
              </a:rPr>
              <a:t>From Dieter Haidt</a:t>
            </a:r>
            <a:endParaRPr lang="en-GB" b="1" dirty="0">
              <a:solidFill>
                <a:srgbClr val="242424"/>
              </a:solidFill>
              <a:latin typeface="Segoe UI" panose="020B0502040204020203" pitchFamily="34" charset="0"/>
              <a:ea typeface="Calibri" panose="020F0502020204030204" pitchFamily="34" charset="0"/>
            </a:endParaRPr>
          </a:p>
          <a:p>
            <a:r>
              <a:rPr lang="en-GB" kern="100" dirty="0">
                <a:solidFill>
                  <a:srgbClr val="242424"/>
                </a:solidFill>
                <a:latin typeface="Aptos" panose="020B0004020202020204" pitchFamily="34" charset="0"/>
                <a:ea typeface="Calibri" panose="020F0502020204030204" pitchFamily="34" charset="0"/>
                <a:cs typeface="Times New Roman" panose="02020603050405020304" pitchFamily="18" charset="0"/>
              </a:rPr>
              <a:t>Dear Brian, </a:t>
            </a:r>
          </a:p>
          <a:p>
            <a:pPr fontAlgn="base">
              <a:lnSpc>
                <a:spcPct val="107000"/>
              </a:lnSpc>
              <a:spcAft>
                <a:spcPts val="500"/>
              </a:spcAft>
            </a:pPr>
            <a:r>
              <a:rPr lang="en-GB" sz="1800" kern="1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You are entering in </a:t>
            </a:r>
            <a:r>
              <a:rPr lang="en-GB" sz="1800" kern="100" dirty="0" err="1">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statu</a:t>
            </a:r>
            <a:r>
              <a:rPr lang="en-GB" sz="1800" kern="1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a:t>
            </a:r>
            <a:r>
              <a:rPr lang="en-GB" sz="1800" kern="100" dirty="0" err="1">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emerito</a:t>
            </a:r>
            <a:r>
              <a:rPr lang="en-GB" sz="1800" kern="1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and thus in a phase of increased freedom </a:t>
            </a:r>
            <a:r>
              <a:rPr lang="en-GB"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Rightly a celebration at Oxford takes place to spend a day appraising your great achievements. Unfortunately, I cannot be with you at this outstanding moment, so I like to express to you my thanks for a long common path in form of a letter.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500"/>
              </a:spcAft>
            </a:pPr>
            <a:r>
              <a:rPr lang="en-GB"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Our first personal encounter was in the HERA era. </a:t>
            </a:r>
            <a:r>
              <a:rPr lang="en-GB" sz="1800" kern="1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Soergel</a:t>
            </a:r>
            <a:r>
              <a:rPr lang="en-GB"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created an inspiring atmosphere. </a:t>
            </a:r>
            <a:r>
              <a:rPr lang="en-GB" sz="1800" kern="1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You were the spokesman of ZEUS and I was in H1. We had good and regular contacts, since I happened to be editor-in-chief of EPJC and so I got to know all of your excellent analyses. </a:t>
            </a:r>
            <a:r>
              <a:rPr lang="en-GB"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 remember only one event which may have caused an uneasy feeling. It was the publication by </a:t>
            </a:r>
            <a:r>
              <a:rPr lang="en-GB" sz="1800" kern="1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Schlenstedt</a:t>
            </a:r>
            <a:r>
              <a:rPr lang="en-GB"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where he pretended a precise determination of an electroweak parameter. I had to object, because the precision was not a genuine result of the ZEUS data alone, but rather came about through external information and provided therefore only a marginal improvement over the current knowledge. I felt very sorry for </a:t>
            </a:r>
            <a:r>
              <a:rPr lang="en-GB" sz="1800" kern="1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Schlenstedt</a:t>
            </a:r>
            <a:r>
              <a:rPr lang="en-GB"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however his contribution was nevertheless published after appropriate modifications.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dirty="0">
                <a:solidFill>
                  <a:srgbClr val="242424"/>
                </a:solidFill>
                <a:effectLst/>
                <a:latin typeface="Aptos" panose="020B0004020202020204" pitchFamily="34" charset="0"/>
                <a:ea typeface="Calibri" panose="020F0502020204030204" pitchFamily="34" charset="0"/>
                <a:cs typeface="Times New Roman" panose="02020603050405020304" pitchFamily="18" charset="0"/>
              </a:rPr>
              <a:t>.</a:t>
            </a:r>
            <a:endParaRPr lang="en-GB" kern="0" dirty="0">
              <a:solidFill>
                <a:srgbClr val="242424"/>
              </a:solidFill>
              <a:latin typeface="Segoe UI" panose="020B0502040204020203" pitchFamily="34" charset="0"/>
              <a:ea typeface="Calibri" panose="020F0502020204030204" pitchFamily="34" charset="0"/>
              <a:cs typeface="Times New Roman" panose="02020603050405020304" pitchFamily="18" charset="0"/>
            </a:endParaRPr>
          </a:p>
          <a:p>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500"/>
              </a:spcAft>
            </a:pPr>
            <a:endParaRPr lang="en-GB" sz="1800" dirty="0">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1821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2C3DD-2E1C-6941-93CB-E55DFFA21DE7}"/>
              </a:ext>
            </a:extLst>
          </p:cNvPr>
          <p:cNvSpPr>
            <a:spLocks noGrp="1"/>
          </p:cNvSpPr>
          <p:nvPr>
            <p:ph type="title"/>
          </p:nvPr>
        </p:nvSpPr>
        <p:spPr>
          <a:xfrm>
            <a:off x="2438903" y="459421"/>
            <a:ext cx="6909283" cy="1209582"/>
          </a:xfrm>
        </p:spPr>
        <p:txBody>
          <a:bodyPr>
            <a:normAutofit fontScale="90000"/>
          </a:bodyPr>
          <a:lstStyle/>
          <a:p>
            <a:r>
              <a:rPr lang="en-GB" b="1" i="0" dirty="0" err="1">
                <a:solidFill>
                  <a:srgbClr val="002147"/>
                </a:solidFill>
                <a:effectLst/>
                <a:latin typeface="Helvetica Neue"/>
              </a:rPr>
              <a:t>FosterFest</a:t>
            </a:r>
            <a:r>
              <a:rPr lang="en-GB" b="1" i="0" dirty="0">
                <a:solidFill>
                  <a:srgbClr val="002147"/>
                </a:solidFill>
                <a:effectLst/>
                <a:latin typeface="Helvetica Neue"/>
              </a:rPr>
              <a:t> Oxford 11</a:t>
            </a:r>
            <a:r>
              <a:rPr lang="en-GB" b="1" i="0" baseline="30000" dirty="0">
                <a:solidFill>
                  <a:srgbClr val="002147"/>
                </a:solidFill>
                <a:effectLst/>
                <a:latin typeface="Helvetica Neue"/>
              </a:rPr>
              <a:t>th</a:t>
            </a:r>
            <a:r>
              <a:rPr lang="en-GB" b="1" i="0" dirty="0">
                <a:solidFill>
                  <a:srgbClr val="002147"/>
                </a:solidFill>
                <a:effectLst/>
                <a:latin typeface="Helvetica Neue"/>
              </a:rPr>
              <a:t> September 2024</a:t>
            </a:r>
            <a:br>
              <a:rPr lang="en-GB" b="0" i="0" dirty="0">
                <a:solidFill>
                  <a:srgbClr val="002147"/>
                </a:solidFill>
                <a:effectLst/>
                <a:latin typeface="Helvetica Neue"/>
              </a:rPr>
            </a:br>
            <a:endParaRPr lang="en-GB" dirty="0"/>
          </a:p>
        </p:txBody>
      </p:sp>
      <p:sp>
        <p:nvSpPr>
          <p:cNvPr id="4" name="Slide Number Placeholder 3">
            <a:extLst>
              <a:ext uri="{FF2B5EF4-FFF2-40B4-BE49-F238E27FC236}">
                <a16:creationId xmlns:a16="http://schemas.microsoft.com/office/drawing/2014/main" id="{B34D42EB-5112-1144-996D-46A56C720D89}"/>
              </a:ext>
            </a:extLst>
          </p:cNvPr>
          <p:cNvSpPr>
            <a:spLocks noGrp="1"/>
          </p:cNvSpPr>
          <p:nvPr>
            <p:ph type="sldNum" sz="quarter" idx="12"/>
          </p:nvPr>
        </p:nvSpPr>
        <p:spPr/>
        <p:txBody>
          <a:bodyPr/>
          <a:lstStyle/>
          <a:p>
            <a:fld id="{830D2C6E-379D-1643-95B0-A6F4811FD2C8}" type="slidenum">
              <a:rPr lang="en-GB" smtClean="0"/>
              <a:pPr/>
              <a:t>12</a:t>
            </a:fld>
            <a:endParaRPr lang="en-GB" dirty="0"/>
          </a:p>
        </p:txBody>
      </p:sp>
      <p:sp>
        <p:nvSpPr>
          <p:cNvPr id="3" name="Footer Placeholder 2">
            <a:extLst>
              <a:ext uri="{FF2B5EF4-FFF2-40B4-BE49-F238E27FC236}">
                <a16:creationId xmlns:a16="http://schemas.microsoft.com/office/drawing/2014/main" id="{FD7E797E-674F-4D28-8684-68B03AEB8B87}"/>
              </a:ext>
            </a:extLst>
          </p:cNvPr>
          <p:cNvSpPr>
            <a:spLocks noGrp="1"/>
          </p:cNvSpPr>
          <p:nvPr>
            <p:ph type="ftr" sz="quarter" idx="11"/>
          </p:nvPr>
        </p:nvSpPr>
        <p:spPr/>
        <p:txBody>
          <a:bodyPr/>
          <a:lstStyle/>
          <a:p>
            <a:r>
              <a:rPr lang="en-GB"/>
              <a:t>FosterFest   Greetings and good wishes  11 September 2024</a:t>
            </a:r>
          </a:p>
        </p:txBody>
      </p:sp>
      <p:pic>
        <p:nvPicPr>
          <p:cNvPr id="1026" name="Picture 2" descr="Brian Foster">
            <a:extLst>
              <a:ext uri="{FF2B5EF4-FFF2-40B4-BE49-F238E27FC236}">
                <a16:creationId xmlns:a16="http://schemas.microsoft.com/office/drawing/2014/main" id="{F0D77152-E4A0-8DE6-76C3-6FB69DF1D6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968" y="113186"/>
            <a:ext cx="1447664" cy="16060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03045EA-C7E5-F1EC-2433-A89D6BEF77F9}"/>
              </a:ext>
            </a:extLst>
          </p:cNvPr>
          <p:cNvSpPr txBox="1"/>
          <p:nvPr/>
        </p:nvSpPr>
        <p:spPr>
          <a:xfrm>
            <a:off x="766469" y="2121772"/>
            <a:ext cx="10409532" cy="6066020"/>
          </a:xfrm>
          <a:prstGeom prst="rect">
            <a:avLst/>
          </a:prstGeom>
          <a:noFill/>
        </p:spPr>
        <p:txBody>
          <a:bodyPr wrap="square">
            <a:spAutoFit/>
          </a:bodyPr>
          <a:lstStyle/>
          <a:p>
            <a:r>
              <a:rPr lang="en-GB" sz="1800" b="1" dirty="0">
                <a:solidFill>
                  <a:srgbClr val="242424"/>
                </a:solidFill>
                <a:effectLst/>
                <a:latin typeface="Segoe UI" panose="020B0502040204020203" pitchFamily="34" charset="0"/>
                <a:ea typeface="Calibri" panose="020F0502020204030204" pitchFamily="34" charset="0"/>
              </a:rPr>
              <a:t>From Dieter Haidt (</a:t>
            </a:r>
            <a:r>
              <a:rPr lang="en-GB" sz="1800" b="1" dirty="0" err="1">
                <a:solidFill>
                  <a:srgbClr val="242424"/>
                </a:solidFill>
                <a:effectLst/>
                <a:latin typeface="Segoe UI" panose="020B0502040204020203" pitchFamily="34" charset="0"/>
                <a:ea typeface="Calibri" panose="020F0502020204030204" pitchFamily="34" charset="0"/>
              </a:rPr>
              <a:t>contd</a:t>
            </a:r>
            <a:r>
              <a:rPr lang="en-GB" sz="1800" b="1" dirty="0">
                <a:solidFill>
                  <a:srgbClr val="242424"/>
                </a:solidFill>
                <a:effectLst/>
                <a:latin typeface="Segoe UI" panose="020B0502040204020203" pitchFamily="34" charset="0"/>
                <a:ea typeface="Calibri" panose="020F0502020204030204" pitchFamily="34" charset="0"/>
              </a:rPr>
              <a:t>)</a:t>
            </a:r>
            <a:endParaRPr lang="en-GB" b="1" dirty="0">
              <a:solidFill>
                <a:srgbClr val="242424"/>
              </a:solidFill>
              <a:latin typeface="Segoe UI" panose="020B0502040204020203" pitchFamily="34" charset="0"/>
              <a:ea typeface="Calibri" panose="020F0502020204030204" pitchFamily="34" charset="0"/>
            </a:endParaRPr>
          </a:p>
          <a:p>
            <a:pPr fontAlgn="base">
              <a:lnSpc>
                <a:spcPct val="107000"/>
              </a:lnSpc>
              <a:spcAft>
                <a:spcPts val="500"/>
              </a:spcAft>
            </a:pPr>
            <a:r>
              <a:rPr lang="en-GB" sz="1700" kern="1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I remember with pleasure our musical contribution to Robert </a:t>
            </a:r>
            <a:r>
              <a:rPr lang="en-GB" sz="1700" kern="100" dirty="0" err="1">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Klanner’s</a:t>
            </a:r>
            <a:r>
              <a:rPr lang="en-GB" sz="1700" kern="1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retirement</a:t>
            </a:r>
            <a:r>
              <a:rPr lang="en-GB" sz="17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We were performing the trio sonata by </a:t>
            </a:r>
            <a:r>
              <a:rPr lang="en-GB" sz="1700" kern="1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Händel</a:t>
            </a:r>
            <a:r>
              <a:rPr lang="en-GB" sz="17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HWV 391 together with Elena </a:t>
            </a:r>
            <a:r>
              <a:rPr lang="en-GB" sz="1700" kern="1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Donegani</a:t>
            </a:r>
            <a:r>
              <a:rPr lang="en-GB" sz="17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By the way, she is now with great success part of the ESS project and remained active in music. Music is a </a:t>
            </a:r>
            <a:r>
              <a:rPr lang="en-GB" sz="1700" kern="1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marvelous</a:t>
            </a:r>
            <a:r>
              <a:rPr lang="en-GB" sz="17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part in a physicist’s life. A famous example is Albert Einstein. As a little thought I have sent a CD by separate post. </a:t>
            </a:r>
            <a:endParaRPr lang="en-GB" sz="17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500"/>
              </a:spcAft>
            </a:pPr>
            <a:r>
              <a:rPr lang="en-GB" sz="1700" kern="1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I was listening with great interest to your presentation at the recent memorial meeting in </a:t>
            </a:r>
            <a:r>
              <a:rPr lang="en-GB" sz="1700" kern="100" dirty="0" err="1">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honor</a:t>
            </a:r>
            <a:r>
              <a:rPr lang="en-GB" sz="1700" kern="1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of Don Perkins</a:t>
            </a:r>
            <a:r>
              <a:rPr lang="en-GB" sz="17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 learned a lot about his time as astrophysicist. Colin Ramm, then director of the NPA Division at CERN, was very impressed by him and persuaded Don to join the Neutrino Bubble chamber experiment. This is how Don became a neutrino physicist. When I came to CERN at the end of the 60s I met Colin right at the moment, when he left and quickly his division changed from “</a:t>
            </a:r>
            <a:r>
              <a:rPr lang="en-GB" sz="1700" kern="1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english</a:t>
            </a:r>
            <a:r>
              <a:rPr lang="en-GB" sz="17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to </a:t>
            </a:r>
            <a:r>
              <a:rPr lang="en-GB" sz="1700" kern="1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french</a:t>
            </a:r>
            <a:r>
              <a:rPr lang="en-GB" sz="17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 met Don Perkins first during a seminar at </a:t>
            </a:r>
            <a:r>
              <a:rPr lang="en-GB" sz="1700" kern="1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Faissner’s</a:t>
            </a:r>
            <a:r>
              <a:rPr lang="en-GB" sz="17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Institute, when he presented the burning results from SLAC on </a:t>
            </a:r>
            <a:r>
              <a:rPr lang="en-GB" sz="1700" kern="1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partons</a:t>
            </a:r>
            <a:r>
              <a:rPr lang="en-GB" sz="17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The subject was so novel to me, that I was wondering, whether he didn’t mean “proton” rather than “</a:t>
            </a:r>
            <a:r>
              <a:rPr lang="en-GB" sz="1700" kern="1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parton</a:t>
            </a:r>
            <a:r>
              <a:rPr lang="en-GB" sz="17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GB" sz="1700" kern="1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During all the time Don was an exciting and influential person to me and surely to you too. You had the privilege to continue and maintain this stimulating spirit. </a:t>
            </a:r>
            <a:endParaRPr lang="en-GB" sz="1700"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500"/>
              </a:spcAft>
            </a:pPr>
            <a:r>
              <a:rPr lang="en-GB" sz="17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With my best wishes, Dieter</a:t>
            </a:r>
            <a:endParaRPr lang="en-GB" sz="17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dirty="0">
                <a:solidFill>
                  <a:srgbClr val="242424"/>
                </a:solidFill>
                <a:effectLst/>
                <a:latin typeface="Aptos" panose="020B0004020202020204" pitchFamily="34" charset="0"/>
                <a:ea typeface="Calibri" panose="020F0502020204030204" pitchFamily="34" charset="0"/>
                <a:cs typeface="Times New Roman" panose="02020603050405020304" pitchFamily="18" charset="0"/>
              </a:rPr>
              <a:t>.</a:t>
            </a:r>
            <a:endParaRPr lang="en-GB" kern="0" dirty="0">
              <a:solidFill>
                <a:srgbClr val="242424"/>
              </a:solidFill>
              <a:latin typeface="Segoe UI" panose="020B0502040204020203" pitchFamily="34" charset="0"/>
              <a:ea typeface="Calibri" panose="020F0502020204030204" pitchFamily="34" charset="0"/>
              <a:cs typeface="Times New Roman" panose="02020603050405020304" pitchFamily="18" charset="0"/>
            </a:endParaRPr>
          </a:p>
          <a:p>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500"/>
              </a:spcAft>
            </a:pPr>
            <a:endParaRPr lang="en-GB" sz="1800" dirty="0">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792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2C3DD-2E1C-6941-93CB-E55DFFA21DE7}"/>
              </a:ext>
            </a:extLst>
          </p:cNvPr>
          <p:cNvSpPr>
            <a:spLocks noGrp="1"/>
          </p:cNvSpPr>
          <p:nvPr>
            <p:ph type="title"/>
          </p:nvPr>
        </p:nvSpPr>
        <p:spPr>
          <a:xfrm>
            <a:off x="2438903" y="459421"/>
            <a:ext cx="6909283" cy="1209582"/>
          </a:xfrm>
        </p:spPr>
        <p:txBody>
          <a:bodyPr>
            <a:normAutofit fontScale="90000"/>
          </a:bodyPr>
          <a:lstStyle/>
          <a:p>
            <a:r>
              <a:rPr lang="en-GB" b="1" i="0" dirty="0" err="1">
                <a:solidFill>
                  <a:srgbClr val="002147"/>
                </a:solidFill>
                <a:effectLst/>
                <a:latin typeface="Helvetica Neue"/>
              </a:rPr>
              <a:t>FosterFest</a:t>
            </a:r>
            <a:r>
              <a:rPr lang="en-GB" b="1" i="0" dirty="0">
                <a:solidFill>
                  <a:srgbClr val="002147"/>
                </a:solidFill>
                <a:effectLst/>
                <a:latin typeface="Helvetica Neue"/>
              </a:rPr>
              <a:t> Oxford 11</a:t>
            </a:r>
            <a:r>
              <a:rPr lang="en-GB" b="1" i="0" baseline="30000" dirty="0">
                <a:solidFill>
                  <a:srgbClr val="002147"/>
                </a:solidFill>
                <a:effectLst/>
                <a:latin typeface="Helvetica Neue"/>
              </a:rPr>
              <a:t>th</a:t>
            </a:r>
            <a:r>
              <a:rPr lang="en-GB" b="1" i="0" dirty="0">
                <a:solidFill>
                  <a:srgbClr val="002147"/>
                </a:solidFill>
                <a:effectLst/>
                <a:latin typeface="Helvetica Neue"/>
              </a:rPr>
              <a:t> September 2024</a:t>
            </a:r>
            <a:br>
              <a:rPr lang="en-GB" b="0" i="0" dirty="0">
                <a:solidFill>
                  <a:srgbClr val="002147"/>
                </a:solidFill>
                <a:effectLst/>
                <a:latin typeface="Helvetica Neue"/>
              </a:rPr>
            </a:br>
            <a:endParaRPr lang="en-GB" dirty="0"/>
          </a:p>
        </p:txBody>
      </p:sp>
      <p:sp>
        <p:nvSpPr>
          <p:cNvPr id="4" name="Slide Number Placeholder 3">
            <a:extLst>
              <a:ext uri="{FF2B5EF4-FFF2-40B4-BE49-F238E27FC236}">
                <a16:creationId xmlns:a16="http://schemas.microsoft.com/office/drawing/2014/main" id="{B34D42EB-5112-1144-996D-46A56C720D89}"/>
              </a:ext>
            </a:extLst>
          </p:cNvPr>
          <p:cNvSpPr>
            <a:spLocks noGrp="1"/>
          </p:cNvSpPr>
          <p:nvPr>
            <p:ph type="sldNum" sz="quarter" idx="12"/>
          </p:nvPr>
        </p:nvSpPr>
        <p:spPr/>
        <p:txBody>
          <a:bodyPr/>
          <a:lstStyle/>
          <a:p>
            <a:fld id="{830D2C6E-379D-1643-95B0-A6F4811FD2C8}" type="slidenum">
              <a:rPr lang="en-GB" smtClean="0"/>
              <a:pPr/>
              <a:t>2</a:t>
            </a:fld>
            <a:endParaRPr lang="en-GB" dirty="0"/>
          </a:p>
        </p:txBody>
      </p:sp>
      <p:sp>
        <p:nvSpPr>
          <p:cNvPr id="3" name="Footer Placeholder 2">
            <a:extLst>
              <a:ext uri="{FF2B5EF4-FFF2-40B4-BE49-F238E27FC236}">
                <a16:creationId xmlns:a16="http://schemas.microsoft.com/office/drawing/2014/main" id="{FD7E797E-674F-4D28-8684-68B03AEB8B87}"/>
              </a:ext>
            </a:extLst>
          </p:cNvPr>
          <p:cNvSpPr>
            <a:spLocks noGrp="1"/>
          </p:cNvSpPr>
          <p:nvPr>
            <p:ph type="ftr" sz="quarter" idx="11"/>
          </p:nvPr>
        </p:nvSpPr>
        <p:spPr/>
        <p:txBody>
          <a:bodyPr/>
          <a:lstStyle/>
          <a:p>
            <a:r>
              <a:rPr lang="en-GB"/>
              <a:t>FosterFest   Greetings and good wishes  11 September 2024</a:t>
            </a:r>
          </a:p>
        </p:txBody>
      </p:sp>
      <p:pic>
        <p:nvPicPr>
          <p:cNvPr id="1026" name="Picture 2" descr="Brian Foster">
            <a:extLst>
              <a:ext uri="{FF2B5EF4-FFF2-40B4-BE49-F238E27FC236}">
                <a16:creationId xmlns:a16="http://schemas.microsoft.com/office/drawing/2014/main" id="{F0D77152-E4A0-8DE6-76C3-6FB69DF1D6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968" y="237478"/>
            <a:ext cx="1447664" cy="16060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03045EA-C7E5-F1EC-2433-A89D6BEF77F9}"/>
              </a:ext>
            </a:extLst>
          </p:cNvPr>
          <p:cNvSpPr txBox="1"/>
          <p:nvPr/>
        </p:nvSpPr>
        <p:spPr>
          <a:xfrm>
            <a:off x="455749" y="1988954"/>
            <a:ext cx="11280502" cy="4524315"/>
          </a:xfrm>
          <a:prstGeom prst="rect">
            <a:avLst/>
          </a:prstGeom>
          <a:noFill/>
        </p:spPr>
        <p:txBody>
          <a:bodyPr wrap="square">
            <a:spAutoFit/>
          </a:bodyPr>
          <a:lstStyle/>
          <a:p>
            <a:r>
              <a:rPr lang="en-GB" sz="1800" b="1" dirty="0">
                <a:solidFill>
                  <a:srgbClr val="242424"/>
                </a:solidFill>
                <a:effectLst/>
                <a:latin typeface="Segoe UI" panose="020B0502040204020203" pitchFamily="34" charset="0"/>
                <a:ea typeface="Calibri" panose="020F0502020204030204" pitchFamily="34" charset="0"/>
              </a:rPr>
              <a:t>From Arnulf </a:t>
            </a:r>
            <a:r>
              <a:rPr lang="en-GB" sz="1800" b="1" dirty="0" err="1">
                <a:solidFill>
                  <a:srgbClr val="242424"/>
                </a:solidFill>
                <a:effectLst/>
                <a:latin typeface="Segoe UI" panose="020B0502040204020203" pitchFamily="34" charset="0"/>
                <a:ea typeface="Calibri" panose="020F0502020204030204" pitchFamily="34" charset="0"/>
              </a:rPr>
              <a:t>Quadt</a:t>
            </a:r>
            <a:r>
              <a:rPr lang="en-GB" sz="1800" b="1" dirty="0">
                <a:solidFill>
                  <a:srgbClr val="242424"/>
                </a:solidFill>
                <a:effectLst/>
                <a:latin typeface="Segoe UI" panose="020B0502040204020203" pitchFamily="34" charset="0"/>
                <a:ea typeface="Calibri" panose="020F0502020204030204" pitchFamily="34" charset="0"/>
              </a:rPr>
              <a:t>:</a:t>
            </a:r>
          </a:p>
          <a:p>
            <a:r>
              <a:rPr lang="en-GB" sz="1800" dirty="0">
                <a:solidFill>
                  <a:srgbClr val="242424"/>
                </a:solidFill>
                <a:effectLst/>
                <a:latin typeface="Segoe UI" panose="020B0502040204020203" pitchFamily="34" charset="0"/>
                <a:ea typeface="Calibri" panose="020F0502020204030204" pitchFamily="34" charset="0"/>
              </a:rPr>
              <a:t>Dear Brian,</a:t>
            </a:r>
            <a:br>
              <a:rPr lang="en-GB" sz="1800" dirty="0">
                <a:solidFill>
                  <a:srgbClr val="242424"/>
                </a:solidFill>
                <a:effectLst/>
                <a:latin typeface="Segoe UI" panose="020B0502040204020203" pitchFamily="34" charset="0"/>
                <a:ea typeface="Calibri" panose="020F0502020204030204" pitchFamily="34" charset="0"/>
              </a:rPr>
            </a:br>
            <a:r>
              <a:rPr lang="en-GB" sz="1800" dirty="0">
                <a:solidFill>
                  <a:srgbClr val="242424"/>
                </a:solidFill>
                <a:effectLst/>
                <a:latin typeface="Segoe UI" panose="020B0502040204020203" pitchFamily="34" charset="0"/>
                <a:ea typeface="Calibri" panose="020F0502020204030204" pitchFamily="34" charset="0"/>
              </a:rPr>
              <a:t> </a:t>
            </a:r>
            <a:r>
              <a:rPr lang="en-GB" dirty="0">
                <a:solidFill>
                  <a:srgbClr val="242424"/>
                </a:solidFill>
                <a:latin typeface="Segoe UI" panose="020B0502040204020203" pitchFamily="34" charset="0"/>
                <a:ea typeface="Calibri" panose="020F0502020204030204" pitchFamily="34" charset="0"/>
              </a:rPr>
              <a:t>C</a:t>
            </a:r>
            <a:r>
              <a:rPr lang="en-GB" sz="1800" dirty="0">
                <a:effectLst/>
                <a:latin typeface="Segoe UI" panose="020B0502040204020203" pitchFamily="34" charset="0"/>
                <a:ea typeface="Calibri" panose="020F0502020204030204" pitchFamily="34" charset="0"/>
              </a:rPr>
              <a:t>ongratulations</a:t>
            </a:r>
            <a:r>
              <a:rPr lang="en-GB" sz="1800" dirty="0">
                <a:solidFill>
                  <a:srgbClr val="242424"/>
                </a:solidFill>
                <a:effectLst/>
                <a:latin typeface="Segoe UI" panose="020B0502040204020203" pitchFamily="34" charset="0"/>
                <a:ea typeface="Calibri" panose="020F0502020204030204" pitchFamily="34" charset="0"/>
              </a:rPr>
              <a:t> to your 70th birthday and your "official" retirement</a:t>
            </a:r>
            <a:r>
              <a:rPr lang="en-GB" sz="1800" dirty="0">
                <a:solidFill>
                  <a:srgbClr val="242424"/>
                </a:solidFill>
                <a:effectLst/>
                <a:highlight>
                  <a:srgbClr val="FFFF00"/>
                </a:highlight>
                <a:latin typeface="Segoe UI" panose="020B0502040204020203" pitchFamily="34" charset="0"/>
                <a:ea typeface="Calibri" panose="020F0502020204030204" pitchFamily="34" charset="0"/>
              </a:rPr>
              <a:t>! It was always a pleasure and fun working for and with you. I always enjoyed very much the productive and creative atmosphere </a:t>
            </a:r>
            <a:r>
              <a:rPr lang="en-GB" sz="1800" dirty="0">
                <a:solidFill>
                  <a:srgbClr val="242424"/>
                </a:solidFill>
                <a:effectLst/>
                <a:latin typeface="Segoe UI" panose="020B0502040204020203" pitchFamily="34" charset="0"/>
                <a:ea typeface="Calibri" panose="020F0502020204030204" pitchFamily="34" charset="0"/>
              </a:rPr>
              <a:t>while working</a:t>
            </a:r>
            <a:br>
              <a:rPr lang="en-GB" sz="1800" dirty="0">
                <a:solidFill>
                  <a:srgbClr val="242424"/>
                </a:solidFill>
                <a:effectLst/>
                <a:latin typeface="Segoe UI" panose="020B0502040204020203" pitchFamily="34" charset="0"/>
                <a:ea typeface="Calibri" panose="020F0502020204030204" pitchFamily="34" charset="0"/>
              </a:rPr>
            </a:br>
            <a:r>
              <a:rPr lang="en-GB" sz="1800" dirty="0">
                <a:solidFill>
                  <a:srgbClr val="242424"/>
                </a:solidFill>
                <a:effectLst/>
                <a:latin typeface="Segoe UI" panose="020B0502040204020203" pitchFamily="34" charset="0"/>
                <a:ea typeface="Calibri" panose="020F0502020204030204" pitchFamily="34" charset="0"/>
              </a:rPr>
              <a:t>towards goals and deadlines but certainly also the time afterwards where</a:t>
            </a:r>
            <a:r>
              <a:rPr lang="en-GB" dirty="0">
                <a:solidFill>
                  <a:srgbClr val="242424"/>
                </a:solidFill>
                <a:latin typeface="Segoe UI" panose="020B0502040204020203" pitchFamily="34" charset="0"/>
                <a:ea typeface="Calibri" panose="020F0502020204030204" pitchFamily="34" charset="0"/>
              </a:rPr>
              <a:t> </a:t>
            </a:r>
            <a:r>
              <a:rPr lang="en-GB" sz="1800" dirty="0">
                <a:solidFill>
                  <a:srgbClr val="242424"/>
                </a:solidFill>
                <a:effectLst/>
                <a:latin typeface="Segoe UI" panose="020B0502040204020203" pitchFamily="34" charset="0"/>
                <a:ea typeface="Calibri" panose="020F0502020204030204" pitchFamily="34" charset="0"/>
              </a:rPr>
              <a:t>we celebrated the achievements. I always felt a lot of appreciation for my and all our scientific and non-scientific work, the results and the</a:t>
            </a:r>
            <a:br>
              <a:rPr lang="en-GB" sz="1800" dirty="0">
                <a:solidFill>
                  <a:srgbClr val="242424"/>
                </a:solidFill>
                <a:effectLst/>
                <a:latin typeface="Segoe UI" panose="020B0502040204020203" pitchFamily="34" charset="0"/>
                <a:ea typeface="Calibri" panose="020F0502020204030204" pitchFamily="34" charset="0"/>
              </a:rPr>
            </a:br>
            <a:r>
              <a:rPr lang="en-GB" sz="1800" dirty="0">
                <a:solidFill>
                  <a:srgbClr val="242424"/>
                </a:solidFill>
                <a:effectLst/>
                <a:latin typeface="Segoe UI" panose="020B0502040204020203" pitchFamily="34" charset="0"/>
                <a:ea typeface="Calibri" panose="020F0502020204030204" pitchFamily="34" charset="0"/>
              </a:rPr>
              <a:t>effort made to get to it. I am grateful for so many discussions on physics and beyond and the time you always took to give valuable advice on physics, career development and life in general.</a:t>
            </a:r>
            <a:br>
              <a:rPr lang="en-GB" sz="1800" dirty="0">
                <a:solidFill>
                  <a:srgbClr val="242424"/>
                </a:solidFill>
                <a:effectLst/>
                <a:latin typeface="Segoe UI" panose="020B0502040204020203" pitchFamily="34" charset="0"/>
                <a:ea typeface="Calibri" panose="020F0502020204030204" pitchFamily="34" charset="0"/>
              </a:rPr>
            </a:br>
            <a:br>
              <a:rPr lang="en-GB" sz="1800" dirty="0">
                <a:solidFill>
                  <a:srgbClr val="242424"/>
                </a:solidFill>
                <a:effectLst/>
                <a:latin typeface="Segoe UI" panose="020B0502040204020203" pitchFamily="34" charset="0"/>
                <a:ea typeface="Calibri" panose="020F0502020204030204" pitchFamily="34" charset="0"/>
              </a:rPr>
            </a:br>
            <a:r>
              <a:rPr lang="en-GB" sz="1800" dirty="0">
                <a:solidFill>
                  <a:srgbClr val="242424"/>
                </a:solidFill>
                <a:effectLst/>
                <a:latin typeface="Segoe UI" panose="020B0502040204020203" pitchFamily="34" charset="0"/>
                <a:ea typeface="Calibri" panose="020F0502020204030204" pitchFamily="34" charset="0"/>
              </a:rPr>
              <a:t>I wish you a wonderful day and evening today and all the best for your upcoming new phase of your life! I am sure you will enjoy it!</a:t>
            </a:r>
            <a:br>
              <a:rPr lang="en-GB" sz="1800" dirty="0">
                <a:solidFill>
                  <a:srgbClr val="242424"/>
                </a:solidFill>
                <a:effectLst/>
                <a:latin typeface="Segoe UI" panose="020B0502040204020203" pitchFamily="34" charset="0"/>
                <a:ea typeface="Calibri" panose="020F0502020204030204" pitchFamily="34" charset="0"/>
              </a:rPr>
            </a:br>
            <a:br>
              <a:rPr lang="en-GB" sz="1800" dirty="0">
                <a:solidFill>
                  <a:srgbClr val="242424"/>
                </a:solidFill>
                <a:effectLst/>
                <a:latin typeface="Segoe UI" panose="020B0502040204020203" pitchFamily="34" charset="0"/>
                <a:ea typeface="Calibri" panose="020F0502020204030204" pitchFamily="34" charset="0"/>
              </a:rPr>
            </a:br>
            <a:r>
              <a:rPr lang="en-GB" sz="1800" dirty="0">
                <a:solidFill>
                  <a:srgbClr val="242424"/>
                </a:solidFill>
                <a:effectLst/>
                <a:latin typeface="Segoe UI" panose="020B0502040204020203" pitchFamily="34" charset="0"/>
                <a:ea typeface="Calibri" panose="020F0502020204030204" pitchFamily="34" charset="0"/>
              </a:rPr>
              <a:t>Best wishes and </a:t>
            </a:r>
            <a:r>
              <a:rPr lang="en-GB" sz="1800" dirty="0" err="1">
                <a:solidFill>
                  <a:srgbClr val="242424"/>
                </a:solidFill>
                <a:effectLst/>
                <a:latin typeface="Segoe UI" panose="020B0502040204020203" pitchFamily="34" charset="0"/>
                <a:ea typeface="Calibri" panose="020F0502020204030204" pitchFamily="34" charset="0"/>
              </a:rPr>
              <a:t>viele</a:t>
            </a:r>
            <a:r>
              <a:rPr lang="en-GB" sz="1800" dirty="0">
                <a:solidFill>
                  <a:srgbClr val="242424"/>
                </a:solidFill>
                <a:effectLst/>
                <a:latin typeface="Segoe UI" panose="020B0502040204020203" pitchFamily="34" charset="0"/>
                <a:ea typeface="Calibri" panose="020F0502020204030204" pitchFamily="34" charset="0"/>
              </a:rPr>
              <a:t> </a:t>
            </a:r>
            <a:r>
              <a:rPr lang="en-GB" sz="1800" dirty="0" err="1">
                <a:solidFill>
                  <a:srgbClr val="242424"/>
                </a:solidFill>
                <a:effectLst/>
                <a:latin typeface="Segoe UI" panose="020B0502040204020203" pitchFamily="34" charset="0"/>
                <a:ea typeface="Calibri" panose="020F0502020204030204" pitchFamily="34" charset="0"/>
              </a:rPr>
              <a:t>liebe</a:t>
            </a:r>
            <a:r>
              <a:rPr lang="en-GB" sz="1800" dirty="0">
                <a:solidFill>
                  <a:srgbClr val="242424"/>
                </a:solidFill>
                <a:effectLst/>
                <a:latin typeface="Segoe UI" panose="020B0502040204020203" pitchFamily="34" charset="0"/>
                <a:ea typeface="Calibri" panose="020F0502020204030204" pitchFamily="34" charset="0"/>
              </a:rPr>
              <a:t> </a:t>
            </a:r>
            <a:r>
              <a:rPr lang="en-GB" sz="1800" dirty="0" err="1">
                <a:solidFill>
                  <a:srgbClr val="242424"/>
                </a:solidFill>
                <a:effectLst/>
                <a:latin typeface="Segoe UI" panose="020B0502040204020203" pitchFamily="34" charset="0"/>
                <a:ea typeface="Calibri" panose="020F0502020204030204" pitchFamily="34" charset="0"/>
              </a:rPr>
              <a:t>Grüße</a:t>
            </a:r>
            <a:br>
              <a:rPr lang="en-GB" sz="1800" dirty="0">
                <a:solidFill>
                  <a:srgbClr val="242424"/>
                </a:solidFill>
                <a:effectLst/>
                <a:latin typeface="Segoe UI" panose="020B0502040204020203" pitchFamily="34" charset="0"/>
                <a:ea typeface="Calibri" panose="020F0502020204030204" pitchFamily="34" charset="0"/>
              </a:rPr>
            </a:br>
            <a:r>
              <a:rPr lang="en-GB" sz="1800" dirty="0">
                <a:solidFill>
                  <a:srgbClr val="242424"/>
                </a:solidFill>
                <a:effectLst/>
                <a:latin typeface="Segoe UI" panose="020B0502040204020203" pitchFamily="34" charset="0"/>
                <a:ea typeface="Calibri" panose="020F0502020204030204" pitchFamily="34" charset="0"/>
              </a:rPr>
              <a:t>   Arnulf</a:t>
            </a:r>
            <a:br>
              <a:rPr lang="en-GB" sz="1800" dirty="0">
                <a:solidFill>
                  <a:srgbClr val="242424"/>
                </a:solidFill>
                <a:effectLst/>
                <a:latin typeface="Segoe UI" panose="020B0502040204020203" pitchFamily="34" charset="0"/>
                <a:ea typeface="Calibri" panose="020F0502020204030204" pitchFamily="34" charset="0"/>
              </a:rPr>
            </a:br>
            <a:endParaRPr lang="en-GB"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71721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2C3DD-2E1C-6941-93CB-E55DFFA21DE7}"/>
              </a:ext>
            </a:extLst>
          </p:cNvPr>
          <p:cNvSpPr>
            <a:spLocks noGrp="1"/>
          </p:cNvSpPr>
          <p:nvPr>
            <p:ph type="title"/>
          </p:nvPr>
        </p:nvSpPr>
        <p:spPr>
          <a:xfrm>
            <a:off x="2438903" y="459421"/>
            <a:ext cx="6909283" cy="1209582"/>
          </a:xfrm>
        </p:spPr>
        <p:txBody>
          <a:bodyPr>
            <a:normAutofit fontScale="90000"/>
          </a:bodyPr>
          <a:lstStyle/>
          <a:p>
            <a:r>
              <a:rPr lang="en-GB" b="1" i="0" dirty="0" err="1">
                <a:solidFill>
                  <a:srgbClr val="002147"/>
                </a:solidFill>
                <a:effectLst/>
                <a:latin typeface="Helvetica Neue"/>
              </a:rPr>
              <a:t>FosterFest</a:t>
            </a:r>
            <a:r>
              <a:rPr lang="en-GB" b="1" i="0" dirty="0">
                <a:solidFill>
                  <a:srgbClr val="002147"/>
                </a:solidFill>
                <a:effectLst/>
                <a:latin typeface="Helvetica Neue"/>
              </a:rPr>
              <a:t> Oxford 11</a:t>
            </a:r>
            <a:r>
              <a:rPr lang="en-GB" b="1" i="0" baseline="30000" dirty="0">
                <a:solidFill>
                  <a:srgbClr val="002147"/>
                </a:solidFill>
                <a:effectLst/>
                <a:latin typeface="Helvetica Neue"/>
              </a:rPr>
              <a:t>th</a:t>
            </a:r>
            <a:r>
              <a:rPr lang="en-GB" b="1" i="0" dirty="0">
                <a:solidFill>
                  <a:srgbClr val="002147"/>
                </a:solidFill>
                <a:effectLst/>
                <a:latin typeface="Helvetica Neue"/>
              </a:rPr>
              <a:t> September 2024</a:t>
            </a:r>
            <a:br>
              <a:rPr lang="en-GB" b="0" i="0" dirty="0">
                <a:solidFill>
                  <a:srgbClr val="002147"/>
                </a:solidFill>
                <a:effectLst/>
                <a:latin typeface="Helvetica Neue"/>
              </a:rPr>
            </a:br>
            <a:endParaRPr lang="en-GB" dirty="0"/>
          </a:p>
        </p:txBody>
      </p:sp>
      <p:sp>
        <p:nvSpPr>
          <p:cNvPr id="4" name="Slide Number Placeholder 3">
            <a:extLst>
              <a:ext uri="{FF2B5EF4-FFF2-40B4-BE49-F238E27FC236}">
                <a16:creationId xmlns:a16="http://schemas.microsoft.com/office/drawing/2014/main" id="{B34D42EB-5112-1144-996D-46A56C720D89}"/>
              </a:ext>
            </a:extLst>
          </p:cNvPr>
          <p:cNvSpPr>
            <a:spLocks noGrp="1"/>
          </p:cNvSpPr>
          <p:nvPr>
            <p:ph type="sldNum" sz="quarter" idx="12"/>
          </p:nvPr>
        </p:nvSpPr>
        <p:spPr/>
        <p:txBody>
          <a:bodyPr/>
          <a:lstStyle/>
          <a:p>
            <a:fld id="{830D2C6E-379D-1643-95B0-A6F4811FD2C8}" type="slidenum">
              <a:rPr lang="en-GB" smtClean="0"/>
              <a:pPr/>
              <a:t>3</a:t>
            </a:fld>
            <a:endParaRPr lang="en-GB" dirty="0"/>
          </a:p>
        </p:txBody>
      </p:sp>
      <p:sp>
        <p:nvSpPr>
          <p:cNvPr id="3" name="Footer Placeholder 2">
            <a:extLst>
              <a:ext uri="{FF2B5EF4-FFF2-40B4-BE49-F238E27FC236}">
                <a16:creationId xmlns:a16="http://schemas.microsoft.com/office/drawing/2014/main" id="{FD7E797E-674F-4D28-8684-68B03AEB8B87}"/>
              </a:ext>
            </a:extLst>
          </p:cNvPr>
          <p:cNvSpPr>
            <a:spLocks noGrp="1"/>
          </p:cNvSpPr>
          <p:nvPr>
            <p:ph type="ftr" sz="quarter" idx="11"/>
          </p:nvPr>
        </p:nvSpPr>
        <p:spPr/>
        <p:txBody>
          <a:bodyPr/>
          <a:lstStyle/>
          <a:p>
            <a:r>
              <a:rPr lang="en-GB"/>
              <a:t>FosterFest   Greetings and good wishes  11 September 2024</a:t>
            </a:r>
          </a:p>
        </p:txBody>
      </p:sp>
      <p:pic>
        <p:nvPicPr>
          <p:cNvPr id="1026" name="Picture 2" descr="Brian Foster">
            <a:extLst>
              <a:ext uri="{FF2B5EF4-FFF2-40B4-BE49-F238E27FC236}">
                <a16:creationId xmlns:a16="http://schemas.microsoft.com/office/drawing/2014/main" id="{F0D77152-E4A0-8DE6-76C3-6FB69DF1D6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968" y="237478"/>
            <a:ext cx="1447664" cy="16060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03045EA-C7E5-F1EC-2433-A89D6BEF77F9}"/>
              </a:ext>
            </a:extLst>
          </p:cNvPr>
          <p:cNvSpPr txBox="1"/>
          <p:nvPr/>
        </p:nvSpPr>
        <p:spPr>
          <a:xfrm>
            <a:off x="455749" y="1855784"/>
            <a:ext cx="11280502" cy="5114605"/>
          </a:xfrm>
          <a:prstGeom prst="rect">
            <a:avLst/>
          </a:prstGeom>
          <a:noFill/>
        </p:spPr>
        <p:txBody>
          <a:bodyPr wrap="square">
            <a:spAutoFit/>
          </a:bodyPr>
          <a:lstStyle/>
          <a:p>
            <a:r>
              <a:rPr lang="en-GB" sz="1800" b="1" dirty="0">
                <a:solidFill>
                  <a:srgbClr val="242424"/>
                </a:solidFill>
                <a:effectLst/>
                <a:latin typeface="Segoe UI" panose="020B0502040204020203" pitchFamily="34" charset="0"/>
                <a:ea typeface="Calibri" panose="020F0502020204030204" pitchFamily="34" charset="0"/>
              </a:rPr>
              <a:t>From Wendy Flavell</a:t>
            </a:r>
          </a:p>
          <a:p>
            <a:pPr fontAlgn="base">
              <a:lnSpc>
                <a:spcPct val="107000"/>
              </a:lnSpc>
              <a:spcAft>
                <a:spcPts val="800"/>
              </a:spcAft>
            </a:pP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Dear Brian,</a:t>
            </a:r>
            <a:endParaRPr lang="en-GB" kern="100" dirty="0">
              <a:latin typeface="Calibri" panose="020F0502020204030204" pitchFamily="34" charset="0"/>
              <a:ea typeface="Times New Roman" panose="02020603050405020304" pitchFamily="18" charset="0"/>
              <a:cs typeface="Times New Roman" panose="02020603050405020304" pitchFamily="18" charset="0"/>
            </a:endParaRPr>
          </a:p>
          <a:p>
            <a:pPr fontAlgn="base">
              <a:lnSpc>
                <a:spcPct val="107000"/>
              </a:lnSpc>
              <a:spcAft>
                <a:spcPts val="800"/>
              </a:spcAft>
            </a:pP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I saw that something called your 'official' retirement is approaching, so just a note to wish you all the best.  I do hope that you have a wonderful time during the event planned this week.  Knowing you, I'm assuming that there is a big difference between 'official' retirement and taking up gardening, so I'm sure you will be enjoying Physics projects for some time to some!</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en-GB" kern="100" dirty="0">
                <a:highlight>
                  <a:srgbClr val="FFFF00"/>
                </a:highlight>
                <a:latin typeface="Calibri" panose="020F0502020204030204" pitchFamily="34" charset="0"/>
                <a:ea typeface="Times New Roman" panose="02020603050405020304" pitchFamily="18" charset="0"/>
                <a:cs typeface="Times New Roman" panose="02020603050405020304" pitchFamily="18" charset="0"/>
              </a:rPr>
              <a:t>I </a:t>
            </a:r>
            <a:r>
              <a:rPr lang="en-GB" sz="1800" kern="0" dirty="0">
                <a:solidFill>
                  <a:srgbClr val="242424"/>
                </a:solidFill>
                <a:effectLst/>
                <a:highlight>
                  <a:srgbClr val="FFFF00"/>
                </a:highlight>
                <a:latin typeface="Aptos" panose="020B0004020202020204" pitchFamily="34" charset="0"/>
                <a:ea typeface="Times New Roman" panose="02020603050405020304" pitchFamily="18" charset="0"/>
                <a:cs typeface="Segoe UI" panose="020B0502040204020203" pitchFamily="34" charset="0"/>
              </a:rPr>
              <a:t>thoroughly enjoyed working with you during REF - certainly the team spirit that you built was the only thing that made the task bearable!  </a:t>
            </a: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Being able to count you as a friend has been a source of support since, and I've always very much appreciated your straight-talking pithy commentary on events inside and outside academe - long may it continue!</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 Wishing you everything that you wish for yourself,</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 Very best wishes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 Wendy</a:t>
            </a:r>
            <a:br>
              <a:rPr lang="en-GB" sz="1800" dirty="0">
                <a:solidFill>
                  <a:srgbClr val="242424"/>
                </a:solidFill>
                <a:effectLst/>
                <a:latin typeface="Segoe UI" panose="020B0502040204020203" pitchFamily="34" charset="0"/>
                <a:ea typeface="Calibri" panose="020F0502020204030204" pitchFamily="34" charset="0"/>
              </a:rPr>
            </a:br>
            <a:endParaRPr lang="en-GB"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97811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2C3DD-2E1C-6941-93CB-E55DFFA21DE7}"/>
              </a:ext>
            </a:extLst>
          </p:cNvPr>
          <p:cNvSpPr>
            <a:spLocks noGrp="1"/>
          </p:cNvSpPr>
          <p:nvPr>
            <p:ph type="title"/>
          </p:nvPr>
        </p:nvSpPr>
        <p:spPr>
          <a:xfrm>
            <a:off x="2438903" y="459421"/>
            <a:ext cx="6909283" cy="1209582"/>
          </a:xfrm>
        </p:spPr>
        <p:txBody>
          <a:bodyPr>
            <a:normAutofit fontScale="90000"/>
          </a:bodyPr>
          <a:lstStyle/>
          <a:p>
            <a:r>
              <a:rPr lang="en-GB" b="1" i="0" dirty="0" err="1">
                <a:solidFill>
                  <a:srgbClr val="002147"/>
                </a:solidFill>
                <a:effectLst/>
                <a:latin typeface="Helvetica Neue"/>
              </a:rPr>
              <a:t>FosterFest</a:t>
            </a:r>
            <a:r>
              <a:rPr lang="en-GB" b="1" i="0" dirty="0">
                <a:solidFill>
                  <a:srgbClr val="002147"/>
                </a:solidFill>
                <a:effectLst/>
                <a:latin typeface="Helvetica Neue"/>
              </a:rPr>
              <a:t> Oxford 11</a:t>
            </a:r>
            <a:r>
              <a:rPr lang="en-GB" b="1" i="0" baseline="30000" dirty="0">
                <a:solidFill>
                  <a:srgbClr val="002147"/>
                </a:solidFill>
                <a:effectLst/>
                <a:latin typeface="Helvetica Neue"/>
              </a:rPr>
              <a:t>th</a:t>
            </a:r>
            <a:r>
              <a:rPr lang="en-GB" b="1" i="0" dirty="0">
                <a:solidFill>
                  <a:srgbClr val="002147"/>
                </a:solidFill>
                <a:effectLst/>
                <a:latin typeface="Helvetica Neue"/>
              </a:rPr>
              <a:t> September 2024</a:t>
            </a:r>
            <a:br>
              <a:rPr lang="en-GB" b="0" i="0" dirty="0">
                <a:solidFill>
                  <a:srgbClr val="002147"/>
                </a:solidFill>
                <a:effectLst/>
                <a:latin typeface="Helvetica Neue"/>
              </a:rPr>
            </a:br>
            <a:endParaRPr lang="en-GB" dirty="0"/>
          </a:p>
        </p:txBody>
      </p:sp>
      <p:sp>
        <p:nvSpPr>
          <p:cNvPr id="4" name="Slide Number Placeholder 3">
            <a:extLst>
              <a:ext uri="{FF2B5EF4-FFF2-40B4-BE49-F238E27FC236}">
                <a16:creationId xmlns:a16="http://schemas.microsoft.com/office/drawing/2014/main" id="{B34D42EB-5112-1144-996D-46A56C720D89}"/>
              </a:ext>
            </a:extLst>
          </p:cNvPr>
          <p:cNvSpPr>
            <a:spLocks noGrp="1"/>
          </p:cNvSpPr>
          <p:nvPr>
            <p:ph type="sldNum" sz="quarter" idx="12"/>
          </p:nvPr>
        </p:nvSpPr>
        <p:spPr/>
        <p:txBody>
          <a:bodyPr/>
          <a:lstStyle/>
          <a:p>
            <a:fld id="{830D2C6E-379D-1643-95B0-A6F4811FD2C8}" type="slidenum">
              <a:rPr lang="en-GB" smtClean="0"/>
              <a:pPr/>
              <a:t>4</a:t>
            </a:fld>
            <a:endParaRPr lang="en-GB" dirty="0"/>
          </a:p>
        </p:txBody>
      </p:sp>
      <p:sp>
        <p:nvSpPr>
          <p:cNvPr id="3" name="Footer Placeholder 2">
            <a:extLst>
              <a:ext uri="{FF2B5EF4-FFF2-40B4-BE49-F238E27FC236}">
                <a16:creationId xmlns:a16="http://schemas.microsoft.com/office/drawing/2014/main" id="{FD7E797E-674F-4D28-8684-68B03AEB8B87}"/>
              </a:ext>
            </a:extLst>
          </p:cNvPr>
          <p:cNvSpPr>
            <a:spLocks noGrp="1"/>
          </p:cNvSpPr>
          <p:nvPr>
            <p:ph type="ftr" sz="quarter" idx="11"/>
          </p:nvPr>
        </p:nvSpPr>
        <p:spPr/>
        <p:txBody>
          <a:bodyPr/>
          <a:lstStyle/>
          <a:p>
            <a:r>
              <a:rPr lang="en-GB"/>
              <a:t>FosterFest   Greetings and good wishes  11 September 2024</a:t>
            </a:r>
          </a:p>
        </p:txBody>
      </p:sp>
      <p:pic>
        <p:nvPicPr>
          <p:cNvPr id="1026" name="Picture 2" descr="Brian Foster">
            <a:extLst>
              <a:ext uri="{FF2B5EF4-FFF2-40B4-BE49-F238E27FC236}">
                <a16:creationId xmlns:a16="http://schemas.microsoft.com/office/drawing/2014/main" id="{F0D77152-E4A0-8DE6-76C3-6FB69DF1D6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968" y="237478"/>
            <a:ext cx="1447664" cy="16060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03045EA-C7E5-F1EC-2433-A89D6BEF77F9}"/>
              </a:ext>
            </a:extLst>
          </p:cNvPr>
          <p:cNvSpPr txBox="1"/>
          <p:nvPr/>
        </p:nvSpPr>
        <p:spPr>
          <a:xfrm>
            <a:off x="766468" y="1855784"/>
            <a:ext cx="11025051" cy="4721421"/>
          </a:xfrm>
          <a:prstGeom prst="rect">
            <a:avLst/>
          </a:prstGeom>
          <a:noFill/>
        </p:spPr>
        <p:txBody>
          <a:bodyPr wrap="square">
            <a:spAutoFit/>
          </a:bodyPr>
          <a:lstStyle/>
          <a:p>
            <a:r>
              <a:rPr lang="en-GB" sz="1800" b="1" dirty="0">
                <a:solidFill>
                  <a:srgbClr val="242424"/>
                </a:solidFill>
                <a:effectLst/>
                <a:latin typeface="Segoe UI" panose="020B0502040204020203" pitchFamily="34" charset="0"/>
                <a:ea typeface="Calibri" panose="020F0502020204030204" pitchFamily="34" charset="0"/>
              </a:rPr>
              <a:t>From </a:t>
            </a:r>
            <a:r>
              <a:rPr lang="en-GB" b="1" dirty="0">
                <a:solidFill>
                  <a:srgbClr val="242424"/>
                </a:solidFill>
                <a:latin typeface="Segoe UI" panose="020B0502040204020203" pitchFamily="34" charset="0"/>
                <a:ea typeface="Calibri" panose="020F0502020204030204" pitchFamily="34" charset="0"/>
              </a:rPr>
              <a:t>Pete Renton</a:t>
            </a:r>
          </a:p>
          <a:p>
            <a:pPr fontAlgn="base">
              <a:spcAft>
                <a:spcPts val="800"/>
              </a:spcAft>
            </a:pP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Hi Brian</a:t>
            </a:r>
            <a:endParaRPr lang="en-GB" kern="100" dirty="0">
              <a:latin typeface="Calibri" panose="020F0502020204030204" pitchFamily="34" charset="0"/>
              <a:ea typeface="Times New Roman" panose="02020603050405020304" pitchFamily="18" charset="0"/>
              <a:cs typeface="Times New Roman" panose="02020603050405020304" pitchFamily="18" charset="0"/>
            </a:endParaRPr>
          </a:p>
          <a:p>
            <a:pPr fontAlgn="base">
              <a:spcAft>
                <a:spcPts val="800"/>
              </a:spcAft>
            </a:pP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I was hoping to attend your Fest next week, but I will be in Switzerland, so unfortunately unable to attend. I congratulate you on your long standing career and thank you for all you have done for Particle Physics.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spcAft>
                <a:spcPts val="800"/>
              </a:spcAft>
            </a:pPr>
            <a:r>
              <a:rPr lang="en-GB" sz="1800" kern="0" dirty="0">
                <a:solidFill>
                  <a:srgbClr val="242424"/>
                </a:solidFill>
                <a:effectLst/>
                <a:highlight>
                  <a:srgbClr val="FFFF00"/>
                </a:highlight>
                <a:latin typeface="Aptos" panose="020B0004020202020204" pitchFamily="34" charset="0"/>
                <a:ea typeface="Times New Roman" panose="02020603050405020304" pitchFamily="18" charset="0"/>
                <a:cs typeface="Segoe UI" panose="020B0502040204020203" pitchFamily="34" charset="0"/>
              </a:rPr>
              <a:t>I remember when you coordinated our response to Kendrew!</a:t>
            </a:r>
            <a:endParaRPr lang="en-GB" sz="1800"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fontAlgn="base">
              <a:spcAft>
                <a:spcPts val="800"/>
              </a:spcAft>
            </a:pP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Anyway I hope you enjoy your "retirement"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 best regards</a:t>
            </a:r>
            <a:r>
              <a:rPr lang="en-GB" kern="100" dirty="0">
                <a:latin typeface="Calibri" panose="020F0502020204030204" pitchFamily="34" charset="0"/>
                <a:ea typeface="Times New Roman" panose="02020603050405020304" pitchFamily="18" charset="0"/>
                <a:cs typeface="Times New Roman" panose="02020603050405020304" pitchFamily="18" charset="0"/>
              </a:rPr>
              <a:t>,   </a:t>
            </a: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Pete  </a:t>
            </a:r>
            <a:endParaRPr lang="en-GB" kern="0" dirty="0">
              <a:solidFill>
                <a:srgbClr val="242424"/>
              </a:solidFill>
              <a:latin typeface="Aptos" panose="020B0004020202020204" pitchFamily="34" charset="0"/>
              <a:ea typeface="Times New Roman" panose="02020603050405020304" pitchFamily="18" charset="0"/>
              <a:cs typeface="Segoe UI" panose="020B0502040204020203" pitchFamily="34" charset="0"/>
            </a:endParaRPr>
          </a:p>
          <a:p>
            <a:pPr fontAlgn="base">
              <a:lnSpc>
                <a:spcPct val="107000"/>
              </a:lnSpc>
              <a:spcAft>
                <a:spcPts val="800"/>
              </a:spcAft>
            </a:pPr>
            <a:r>
              <a:rPr lang="en-GB" sz="1800" b="1" dirty="0">
                <a:solidFill>
                  <a:srgbClr val="242424"/>
                </a:solidFill>
                <a:effectLst/>
                <a:latin typeface="Segoe UI" panose="020B0502040204020203" pitchFamily="34" charset="0"/>
                <a:ea typeface="Calibri" panose="020F0502020204030204" pitchFamily="34" charset="0"/>
              </a:rPr>
              <a:t>From Akira Yamamoto</a:t>
            </a:r>
            <a:br>
              <a:rPr lang="en-GB" sz="1800" b="1" dirty="0">
                <a:solidFill>
                  <a:srgbClr val="242424"/>
                </a:solidFill>
                <a:effectLst/>
                <a:latin typeface="Segoe UI" panose="020B0502040204020203" pitchFamily="34" charset="0"/>
                <a:ea typeface="Calibri" panose="020F0502020204030204" pitchFamily="34" charset="0"/>
              </a:rPr>
            </a:br>
            <a:r>
              <a:rPr lang="en-GB" sz="1800" dirty="0">
                <a:solidFill>
                  <a:srgbClr val="242424"/>
                </a:solidFill>
                <a:effectLst/>
                <a:latin typeface="Segoe UI" panose="020B0502040204020203" pitchFamily="34" charset="0"/>
                <a:ea typeface="Calibri" panose="020F0502020204030204" pitchFamily="34" charset="0"/>
              </a:rPr>
              <a:t>Dear Neville and Norman, ……….. I am hoping to express </a:t>
            </a:r>
            <a:r>
              <a:rPr lang="en-GB" sz="1800" dirty="0">
                <a:solidFill>
                  <a:srgbClr val="242424"/>
                </a:solidFill>
                <a:effectLst/>
                <a:highlight>
                  <a:srgbClr val="FFFF00"/>
                </a:highlight>
                <a:latin typeface="Segoe UI" panose="020B0502040204020203" pitchFamily="34" charset="0"/>
                <a:ea typeface="Calibri" panose="020F0502020204030204" pitchFamily="34" charset="0"/>
              </a:rPr>
              <a:t>my sincere thanks for his (Brian’s) outstanding effort for guiding us, on the day, in timely manner</a:t>
            </a:r>
            <a:r>
              <a:rPr lang="en-GB" sz="1800" dirty="0">
                <a:solidFill>
                  <a:srgbClr val="242424"/>
                </a:solidFill>
                <a:effectLst/>
                <a:latin typeface="Segoe UI" panose="020B0502040204020203" pitchFamily="34" charset="0"/>
                <a:ea typeface="Calibri" panose="020F0502020204030204" pitchFamily="34" charset="0"/>
              </a:rPr>
              <a:t>……………</a:t>
            </a:r>
            <a:br>
              <a:rPr lang="en-GB" sz="1800" dirty="0">
                <a:solidFill>
                  <a:srgbClr val="242424"/>
                </a:solidFill>
                <a:effectLst/>
                <a:latin typeface="Segoe UI" panose="020B0502040204020203" pitchFamily="34" charset="0"/>
                <a:ea typeface="Calibri" panose="020F0502020204030204" pitchFamily="34" charset="0"/>
              </a:rPr>
            </a:br>
            <a:r>
              <a:rPr lang="en-GB" sz="1800" dirty="0">
                <a:solidFill>
                  <a:srgbClr val="242424"/>
                </a:solidFill>
                <a:effectLst/>
                <a:latin typeface="Segoe UI" panose="020B0502040204020203" pitchFamily="34" charset="0"/>
                <a:ea typeface="Calibri" panose="020F0502020204030204" pitchFamily="34" charset="0"/>
              </a:rPr>
              <a:t>With my best regards,</a:t>
            </a:r>
            <a:br>
              <a:rPr lang="en-GB" sz="1800" dirty="0">
                <a:solidFill>
                  <a:srgbClr val="242424"/>
                </a:solidFill>
                <a:effectLst/>
                <a:latin typeface="Segoe UI" panose="020B0502040204020203" pitchFamily="34" charset="0"/>
                <a:ea typeface="Calibri" panose="020F0502020204030204" pitchFamily="34" charset="0"/>
              </a:rPr>
            </a:br>
            <a:r>
              <a:rPr lang="en-GB" sz="1800" dirty="0">
                <a:solidFill>
                  <a:srgbClr val="242424"/>
                </a:solidFill>
                <a:effectLst/>
                <a:latin typeface="Segoe UI" panose="020B0502040204020203" pitchFamily="34" charset="0"/>
                <a:ea typeface="Calibri" panose="020F0502020204030204" pitchFamily="34" charset="0"/>
              </a:rPr>
              <a:t>Akira Yamamoto</a:t>
            </a:r>
            <a:br>
              <a:rPr lang="en-GB" sz="1800" dirty="0">
                <a:solidFill>
                  <a:srgbClr val="242424"/>
                </a:solidFill>
                <a:effectLst/>
                <a:latin typeface="Segoe UI" panose="020B0502040204020203" pitchFamily="34" charset="0"/>
                <a:ea typeface="Calibri" panose="020F0502020204030204" pitchFamily="34" charset="0"/>
              </a:rPr>
            </a:br>
            <a:endParaRPr lang="en-GB"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28536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2C3DD-2E1C-6941-93CB-E55DFFA21DE7}"/>
              </a:ext>
            </a:extLst>
          </p:cNvPr>
          <p:cNvSpPr>
            <a:spLocks noGrp="1"/>
          </p:cNvSpPr>
          <p:nvPr>
            <p:ph type="title"/>
          </p:nvPr>
        </p:nvSpPr>
        <p:spPr>
          <a:xfrm>
            <a:off x="2438903" y="459421"/>
            <a:ext cx="6909283" cy="1209582"/>
          </a:xfrm>
        </p:spPr>
        <p:txBody>
          <a:bodyPr>
            <a:normAutofit fontScale="90000"/>
          </a:bodyPr>
          <a:lstStyle/>
          <a:p>
            <a:r>
              <a:rPr lang="en-GB" b="1" i="0" dirty="0" err="1">
                <a:solidFill>
                  <a:srgbClr val="002147"/>
                </a:solidFill>
                <a:effectLst/>
                <a:latin typeface="Helvetica Neue"/>
              </a:rPr>
              <a:t>FosterFest</a:t>
            </a:r>
            <a:r>
              <a:rPr lang="en-GB" b="1" i="0" dirty="0">
                <a:solidFill>
                  <a:srgbClr val="002147"/>
                </a:solidFill>
                <a:effectLst/>
                <a:latin typeface="Helvetica Neue"/>
              </a:rPr>
              <a:t> Oxford 11</a:t>
            </a:r>
            <a:r>
              <a:rPr lang="en-GB" b="1" i="0" baseline="30000" dirty="0">
                <a:solidFill>
                  <a:srgbClr val="002147"/>
                </a:solidFill>
                <a:effectLst/>
                <a:latin typeface="Helvetica Neue"/>
              </a:rPr>
              <a:t>th</a:t>
            </a:r>
            <a:r>
              <a:rPr lang="en-GB" b="1" i="0" dirty="0">
                <a:solidFill>
                  <a:srgbClr val="002147"/>
                </a:solidFill>
                <a:effectLst/>
                <a:latin typeface="Helvetica Neue"/>
              </a:rPr>
              <a:t> September 2024</a:t>
            </a:r>
            <a:br>
              <a:rPr lang="en-GB" b="0" i="0" dirty="0">
                <a:solidFill>
                  <a:srgbClr val="002147"/>
                </a:solidFill>
                <a:effectLst/>
                <a:latin typeface="Helvetica Neue"/>
              </a:rPr>
            </a:br>
            <a:endParaRPr lang="en-GB" dirty="0"/>
          </a:p>
        </p:txBody>
      </p:sp>
      <p:sp>
        <p:nvSpPr>
          <p:cNvPr id="4" name="Slide Number Placeholder 3">
            <a:extLst>
              <a:ext uri="{FF2B5EF4-FFF2-40B4-BE49-F238E27FC236}">
                <a16:creationId xmlns:a16="http://schemas.microsoft.com/office/drawing/2014/main" id="{B34D42EB-5112-1144-996D-46A56C720D89}"/>
              </a:ext>
            </a:extLst>
          </p:cNvPr>
          <p:cNvSpPr>
            <a:spLocks noGrp="1"/>
          </p:cNvSpPr>
          <p:nvPr>
            <p:ph type="sldNum" sz="quarter" idx="12"/>
          </p:nvPr>
        </p:nvSpPr>
        <p:spPr/>
        <p:txBody>
          <a:bodyPr/>
          <a:lstStyle/>
          <a:p>
            <a:fld id="{830D2C6E-379D-1643-95B0-A6F4811FD2C8}" type="slidenum">
              <a:rPr lang="en-GB" smtClean="0"/>
              <a:pPr/>
              <a:t>5</a:t>
            </a:fld>
            <a:endParaRPr lang="en-GB" dirty="0"/>
          </a:p>
        </p:txBody>
      </p:sp>
      <p:sp>
        <p:nvSpPr>
          <p:cNvPr id="3" name="Footer Placeholder 2">
            <a:extLst>
              <a:ext uri="{FF2B5EF4-FFF2-40B4-BE49-F238E27FC236}">
                <a16:creationId xmlns:a16="http://schemas.microsoft.com/office/drawing/2014/main" id="{FD7E797E-674F-4D28-8684-68B03AEB8B87}"/>
              </a:ext>
            </a:extLst>
          </p:cNvPr>
          <p:cNvSpPr>
            <a:spLocks noGrp="1"/>
          </p:cNvSpPr>
          <p:nvPr>
            <p:ph type="ftr" sz="quarter" idx="11"/>
          </p:nvPr>
        </p:nvSpPr>
        <p:spPr/>
        <p:txBody>
          <a:bodyPr/>
          <a:lstStyle/>
          <a:p>
            <a:r>
              <a:rPr lang="en-GB"/>
              <a:t>FosterFest   Greetings and good wishes  11 September 2024</a:t>
            </a:r>
          </a:p>
        </p:txBody>
      </p:sp>
      <p:pic>
        <p:nvPicPr>
          <p:cNvPr id="1026" name="Picture 2" descr="Brian Foster">
            <a:extLst>
              <a:ext uri="{FF2B5EF4-FFF2-40B4-BE49-F238E27FC236}">
                <a16:creationId xmlns:a16="http://schemas.microsoft.com/office/drawing/2014/main" id="{F0D77152-E4A0-8DE6-76C3-6FB69DF1D6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968" y="237478"/>
            <a:ext cx="1447664" cy="16060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03045EA-C7E5-F1EC-2433-A89D6BEF77F9}"/>
              </a:ext>
            </a:extLst>
          </p:cNvPr>
          <p:cNvSpPr txBox="1"/>
          <p:nvPr/>
        </p:nvSpPr>
        <p:spPr>
          <a:xfrm>
            <a:off x="766468" y="1855784"/>
            <a:ext cx="11025051" cy="5746188"/>
          </a:xfrm>
          <a:prstGeom prst="rect">
            <a:avLst/>
          </a:prstGeom>
          <a:noFill/>
        </p:spPr>
        <p:txBody>
          <a:bodyPr wrap="square">
            <a:spAutoFit/>
          </a:bodyPr>
          <a:lstStyle/>
          <a:p>
            <a:r>
              <a:rPr lang="en-GB" sz="1800" b="1" dirty="0">
                <a:solidFill>
                  <a:srgbClr val="242424"/>
                </a:solidFill>
                <a:effectLst/>
                <a:latin typeface="Segoe UI" panose="020B0502040204020203" pitchFamily="34" charset="0"/>
                <a:ea typeface="Calibri" panose="020F0502020204030204" pitchFamily="34" charset="0"/>
              </a:rPr>
              <a:t>From Hugh Montgomery</a:t>
            </a:r>
            <a:endParaRPr lang="en-GB" b="1" dirty="0">
              <a:solidFill>
                <a:srgbClr val="242424"/>
              </a:solidFill>
              <a:latin typeface="Segoe UI" panose="020B0502040204020203" pitchFamily="34" charset="0"/>
              <a:ea typeface="Calibri" panose="020F0502020204030204" pitchFamily="34" charset="0"/>
            </a:endParaRPr>
          </a:p>
          <a:p>
            <a:r>
              <a:rPr lang="en-GB" sz="1800" dirty="0">
                <a:solidFill>
                  <a:srgbClr val="242424"/>
                </a:solidFill>
                <a:effectLst/>
                <a:latin typeface="inherit"/>
                <a:ea typeface="Times New Roman" panose="02020603050405020304" pitchFamily="18" charset="0"/>
              </a:rPr>
              <a:t>Brian,</a:t>
            </a:r>
            <a:endParaRPr lang="en-GB" sz="1800" dirty="0">
              <a:effectLst/>
              <a:latin typeface="Times New Roman" panose="02020603050405020304" pitchFamily="18" charset="0"/>
              <a:ea typeface="Times New Roman" panose="02020603050405020304" pitchFamily="18" charset="0"/>
            </a:endParaRPr>
          </a:p>
          <a:p>
            <a:r>
              <a:rPr lang="en-GB" sz="1800" dirty="0">
                <a:solidFill>
                  <a:srgbClr val="242424"/>
                </a:solidFill>
                <a:effectLst/>
                <a:latin typeface="inherit"/>
                <a:ea typeface="Times New Roman" panose="02020603050405020304" pitchFamily="18" charset="0"/>
              </a:rPr>
              <a:t>I can’t be there on the 11th but would like to note that </a:t>
            </a:r>
            <a:r>
              <a:rPr lang="en-GB" sz="1800" dirty="0">
                <a:solidFill>
                  <a:srgbClr val="242424"/>
                </a:solidFill>
                <a:effectLst/>
                <a:highlight>
                  <a:srgbClr val="FFFF00"/>
                </a:highlight>
                <a:latin typeface="inherit"/>
                <a:ea typeface="Times New Roman" panose="02020603050405020304" pitchFamily="18" charset="0"/>
              </a:rPr>
              <a:t>three successive victories </a:t>
            </a:r>
            <a:r>
              <a:rPr lang="en-GB" sz="1800" dirty="0">
                <a:solidFill>
                  <a:srgbClr val="242424"/>
                </a:solidFill>
                <a:effectLst/>
                <a:latin typeface="inherit"/>
                <a:ea typeface="Times New Roman" panose="02020603050405020304" pitchFamily="18" charset="0"/>
              </a:rPr>
              <a:t>(at the time of writing) cannot but make us hopeful for this season.</a:t>
            </a:r>
            <a:r>
              <a:rPr lang="en-GB" dirty="0">
                <a:latin typeface="Times New Roman" panose="02020603050405020304" pitchFamily="18" charset="0"/>
                <a:ea typeface="Times New Roman" panose="02020603050405020304" pitchFamily="18" charset="0"/>
              </a:rPr>
              <a:t>  </a:t>
            </a:r>
            <a:r>
              <a:rPr lang="en-GB" sz="1800" dirty="0">
                <a:solidFill>
                  <a:srgbClr val="242424"/>
                </a:solidFill>
                <a:effectLst/>
                <a:latin typeface="inherit"/>
                <a:ea typeface="Times New Roman" panose="02020603050405020304" pitchFamily="18" charset="0"/>
              </a:rPr>
              <a:t>I’m not a </a:t>
            </a:r>
            <a:r>
              <a:rPr lang="en-GB" sz="1800" dirty="0" err="1">
                <a:solidFill>
                  <a:srgbClr val="242424"/>
                </a:solidFill>
                <a:effectLst/>
                <a:latin typeface="inherit"/>
                <a:ea typeface="Times New Roman" panose="02020603050405020304" pitchFamily="18" charset="0"/>
              </a:rPr>
              <a:t>Makem</a:t>
            </a:r>
            <a:r>
              <a:rPr lang="en-GB" sz="1800" dirty="0">
                <a:solidFill>
                  <a:srgbClr val="242424"/>
                </a:solidFill>
                <a:effectLst/>
                <a:latin typeface="inherit"/>
                <a:ea typeface="Times New Roman" panose="02020603050405020304" pitchFamily="18" charset="0"/>
              </a:rPr>
              <a:t> original but was there on Boxing Day 1962 when the Bury goalkeeper took out Clough’s knee. Also, Jim Montgomery was in goal in the 1973 Cup Final, and arguably won them the game.  </a:t>
            </a:r>
            <a:endParaRPr lang="en-GB" sz="1800" dirty="0">
              <a:effectLst/>
              <a:latin typeface="Times New Roman" panose="02020603050405020304" pitchFamily="18" charset="0"/>
              <a:ea typeface="Times New Roman" panose="02020603050405020304" pitchFamily="18" charset="0"/>
            </a:endParaRPr>
          </a:p>
          <a:p>
            <a:pPr fontAlgn="base"/>
            <a:r>
              <a:rPr lang="en-GB" sz="1800" b="1" dirty="0">
                <a:solidFill>
                  <a:srgbClr val="242424"/>
                </a:solidFill>
                <a:effectLst/>
                <a:latin typeface="Calibri" panose="020F0502020204030204" pitchFamily="34" charset="0"/>
                <a:ea typeface="Times New Roman" panose="02020603050405020304" pitchFamily="18" charset="0"/>
              </a:rPr>
              <a:t> </a:t>
            </a:r>
            <a:r>
              <a:rPr lang="en-GB" sz="1800" dirty="0">
                <a:solidFill>
                  <a:srgbClr val="242424"/>
                </a:solidFill>
                <a:effectLst/>
                <a:latin typeface="inherit"/>
                <a:ea typeface="Times New Roman" panose="02020603050405020304" pitchFamily="18" charset="0"/>
                <a:cs typeface="Segoe UI" panose="020B0502040204020203" pitchFamily="34" charset="0"/>
              </a:rPr>
              <a:t>So, I have some credentials….</a:t>
            </a:r>
            <a:endParaRPr lang="en-GB" sz="1800" dirty="0">
              <a:effectLst/>
              <a:latin typeface="Times New Roman" panose="02020603050405020304" pitchFamily="18" charset="0"/>
              <a:ea typeface="Times New Roman" panose="02020603050405020304" pitchFamily="18" charset="0"/>
            </a:endParaRPr>
          </a:p>
          <a:p>
            <a:pPr fontAlgn="base"/>
            <a:r>
              <a:rPr lang="en-GB" sz="1800" dirty="0">
                <a:solidFill>
                  <a:srgbClr val="242424"/>
                </a:solidFill>
                <a:effectLst/>
                <a:latin typeface="inherit"/>
                <a:ea typeface="Times New Roman" panose="02020603050405020304" pitchFamily="18" charset="0"/>
                <a:cs typeface="Segoe UI" panose="020B0502040204020203" pitchFamily="34" charset="0"/>
              </a:rPr>
              <a:t> </a:t>
            </a:r>
            <a:r>
              <a:rPr lang="en-GB" sz="1800" dirty="0">
                <a:solidFill>
                  <a:srgbClr val="242424"/>
                </a:solidFill>
                <a:effectLst/>
                <a:highlight>
                  <a:srgbClr val="FFFF00"/>
                </a:highlight>
                <a:latin typeface="inherit"/>
                <a:ea typeface="Times New Roman" panose="02020603050405020304" pitchFamily="18" charset="0"/>
                <a:cs typeface="Segoe UI" panose="020B0502040204020203" pitchFamily="34" charset="0"/>
              </a:rPr>
              <a:t>Congratulations on a fine career, and may it never end</a:t>
            </a:r>
            <a:r>
              <a:rPr lang="en-GB" sz="1800" dirty="0">
                <a:solidFill>
                  <a:srgbClr val="242424"/>
                </a:solidFill>
                <a:effectLst/>
                <a:latin typeface="inherit"/>
                <a:ea typeface="Times New Roman" panose="02020603050405020304" pitchFamily="18" charset="0"/>
                <a:cs typeface="Segoe UI" panose="020B0502040204020203" pitchFamily="34" charset="0"/>
              </a:rPr>
              <a:t>.</a:t>
            </a:r>
            <a:endParaRPr lang="en-GB" sz="1800" dirty="0">
              <a:effectLst/>
              <a:latin typeface="Times New Roman" panose="02020603050405020304" pitchFamily="18" charset="0"/>
              <a:ea typeface="Times New Roman" panose="02020603050405020304" pitchFamily="18" charset="0"/>
            </a:endParaRPr>
          </a:p>
          <a:p>
            <a:pPr fontAlgn="base"/>
            <a:r>
              <a:rPr lang="en-GB" sz="1800" dirty="0">
                <a:solidFill>
                  <a:srgbClr val="242424"/>
                </a:solidFill>
                <a:effectLst/>
                <a:latin typeface="inherit"/>
                <a:ea typeface="Times New Roman" panose="02020603050405020304" pitchFamily="18" charset="0"/>
                <a:cs typeface="Segoe UI" panose="020B0502040204020203" pitchFamily="34" charset="0"/>
              </a:rPr>
              <a:t>Mont</a:t>
            </a:r>
            <a:endParaRPr lang="en-GB" kern="0" dirty="0">
              <a:solidFill>
                <a:srgbClr val="242424"/>
              </a:solidFill>
              <a:latin typeface="Aptos" panose="020B0004020202020204" pitchFamily="34" charset="0"/>
              <a:ea typeface="Times New Roman" panose="02020603050405020304" pitchFamily="18" charset="0"/>
              <a:cs typeface="Segoe UI" panose="020B0502040204020203" pitchFamily="34" charset="0"/>
            </a:endParaRPr>
          </a:p>
          <a:p>
            <a:pPr fontAlgn="base">
              <a:lnSpc>
                <a:spcPct val="107000"/>
              </a:lnSpc>
              <a:spcAft>
                <a:spcPts val="800"/>
              </a:spcAft>
            </a:pPr>
            <a:r>
              <a:rPr lang="en-GB" sz="1800" b="1" dirty="0">
                <a:solidFill>
                  <a:srgbClr val="242424"/>
                </a:solidFill>
                <a:effectLst/>
                <a:latin typeface="Segoe UI" panose="020B0502040204020203" pitchFamily="34" charset="0"/>
                <a:ea typeface="Calibri" panose="020F0502020204030204" pitchFamily="34" charset="0"/>
              </a:rPr>
              <a:t>From Alan Watson</a:t>
            </a:r>
            <a:br>
              <a:rPr lang="en-GB" sz="1800" b="1" dirty="0">
                <a:solidFill>
                  <a:srgbClr val="242424"/>
                </a:solidFill>
                <a:effectLst/>
                <a:latin typeface="Segoe UI" panose="020B0502040204020203" pitchFamily="34" charset="0"/>
                <a:ea typeface="Calibri" panose="020F0502020204030204" pitchFamily="34" charset="0"/>
              </a:rPr>
            </a:br>
            <a:r>
              <a:rPr lang="en-GB" sz="1800" kern="0" dirty="0">
                <a:solidFill>
                  <a:srgbClr val="424242"/>
                </a:solidFill>
                <a:effectLst/>
                <a:latin typeface="Times New Roman" panose="02020603050405020304" pitchFamily="18" charset="0"/>
                <a:ea typeface="Times New Roman" panose="02020603050405020304" pitchFamily="18" charset="0"/>
                <a:cs typeface="Times New Roman" panose="02020603050405020304" pitchFamily="18" charset="0"/>
              </a:rPr>
              <a:t>Dear Brian</a:t>
            </a:r>
            <a:r>
              <a:rPr lang="en-GB" sz="1800" kern="0" dirty="0">
                <a:solidFill>
                  <a:srgbClr val="424242"/>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a:t>
            </a:r>
            <a:r>
              <a:rPr lang="en-GB" kern="100" dirty="0">
                <a:highlight>
                  <a:srgbClr val="FFFF00"/>
                </a:highlight>
                <a:latin typeface="Calibri" panose="020F0502020204030204" pitchFamily="34" charset="0"/>
                <a:ea typeface="Times New Roman" panose="02020603050405020304" pitchFamily="18" charset="0"/>
                <a:cs typeface="Times New Roman" panose="02020603050405020304" pitchFamily="18" charset="0"/>
              </a:rPr>
              <a:t> </a:t>
            </a:r>
            <a:r>
              <a:rPr lang="en-GB" sz="1800" kern="0" dirty="0">
                <a:solidFill>
                  <a:srgbClr val="424242"/>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Congratulations on getting a year older!  </a:t>
            </a:r>
            <a:r>
              <a:rPr lang="en-GB" sz="1800" kern="0" dirty="0">
                <a:solidFill>
                  <a:srgbClr val="424242"/>
                </a:solidFill>
                <a:effectLst/>
                <a:latin typeface="Times New Roman" panose="02020603050405020304" pitchFamily="18" charset="0"/>
                <a:ea typeface="Times New Roman" panose="02020603050405020304" pitchFamily="18" charset="0"/>
                <a:cs typeface="Times New Roman" panose="02020603050405020304" pitchFamily="18" charset="0"/>
              </a:rPr>
              <a:t>Sorry not to be able to get to your Fest but we are in Scotland at our cottage near St Andrews and Oxford seems a long way off.</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en-GB" sz="1800" kern="0" dirty="0">
                <a:solidFill>
                  <a:srgbClr val="424242"/>
                </a:solidFill>
                <a:effectLst/>
                <a:latin typeface="Times New Roman" panose="02020603050405020304" pitchFamily="18" charset="0"/>
                <a:ea typeface="Times New Roman" panose="02020603050405020304" pitchFamily="18" charset="0"/>
                <a:cs typeface="Times New Roman" panose="02020603050405020304" pitchFamily="18" charset="0"/>
              </a:rPr>
              <a:t> I’m sure that it will be an enjoyable event.</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en-GB" sz="1800" kern="0" dirty="0">
                <a:solidFill>
                  <a:srgbClr val="424242"/>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GB" kern="100" dirty="0">
                <a:latin typeface="Calibri" panose="020F0502020204030204" pitchFamily="34" charset="0"/>
                <a:ea typeface="Times New Roman" panose="02020603050405020304" pitchFamily="18" charset="0"/>
                <a:cs typeface="Times New Roman" panose="02020603050405020304" pitchFamily="18" charset="0"/>
              </a:rPr>
              <a:t>All </a:t>
            </a:r>
            <a:r>
              <a:rPr lang="en-GB" sz="1800" kern="0" dirty="0">
                <a:solidFill>
                  <a:srgbClr val="424242"/>
                </a:solidFill>
                <a:effectLst/>
                <a:latin typeface="Times New Roman" panose="02020603050405020304" pitchFamily="18" charset="0"/>
                <a:ea typeface="Times New Roman" panose="02020603050405020304" pitchFamily="18" charset="0"/>
                <a:cs typeface="Times New Roman" panose="02020603050405020304" pitchFamily="18" charset="0"/>
              </a:rPr>
              <a:t>good wishes,</a:t>
            </a:r>
            <a:r>
              <a:rPr lang="en-GB" kern="100" dirty="0">
                <a:latin typeface="Calibri" panose="020F0502020204030204" pitchFamily="34" charset="0"/>
                <a:ea typeface="Times New Roman" panose="02020603050405020304" pitchFamily="18" charset="0"/>
                <a:cs typeface="Times New Roman" panose="02020603050405020304" pitchFamily="18" charset="0"/>
              </a:rPr>
              <a:t>   </a:t>
            </a:r>
            <a:r>
              <a:rPr lang="en-GB" sz="1800" kern="0" dirty="0">
                <a:solidFill>
                  <a:srgbClr val="424242"/>
                </a:solidFill>
                <a:effectLst/>
                <a:latin typeface="Times New Roman" panose="02020603050405020304" pitchFamily="18" charset="0"/>
                <a:ea typeface="Times New Roman" panose="02020603050405020304" pitchFamily="18" charset="0"/>
                <a:cs typeface="Times New Roman" panose="02020603050405020304" pitchFamily="18" charset="0"/>
              </a:rPr>
              <a:t>Alan</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en-GB" sz="1800" kern="0" dirty="0">
                <a:solidFill>
                  <a:srgbClr val="424242"/>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br>
              <a:rPr lang="en-GB" sz="1800" dirty="0">
                <a:solidFill>
                  <a:srgbClr val="242424"/>
                </a:solidFill>
                <a:effectLst/>
                <a:latin typeface="Segoe UI" panose="020B0502040204020203" pitchFamily="34" charset="0"/>
                <a:ea typeface="Calibri" panose="020F0502020204030204" pitchFamily="34" charset="0"/>
              </a:rPr>
            </a:br>
            <a:endParaRPr lang="en-GB"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94443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2C3DD-2E1C-6941-93CB-E55DFFA21DE7}"/>
              </a:ext>
            </a:extLst>
          </p:cNvPr>
          <p:cNvSpPr>
            <a:spLocks noGrp="1"/>
          </p:cNvSpPr>
          <p:nvPr>
            <p:ph type="title"/>
          </p:nvPr>
        </p:nvSpPr>
        <p:spPr>
          <a:xfrm>
            <a:off x="2438903" y="459421"/>
            <a:ext cx="6909283" cy="1209582"/>
          </a:xfrm>
        </p:spPr>
        <p:txBody>
          <a:bodyPr>
            <a:normAutofit fontScale="90000"/>
          </a:bodyPr>
          <a:lstStyle/>
          <a:p>
            <a:r>
              <a:rPr lang="en-GB" b="1" i="0" dirty="0" err="1">
                <a:solidFill>
                  <a:srgbClr val="002147"/>
                </a:solidFill>
                <a:effectLst/>
                <a:latin typeface="Helvetica Neue"/>
              </a:rPr>
              <a:t>FosterFest</a:t>
            </a:r>
            <a:r>
              <a:rPr lang="en-GB" b="1" i="0" dirty="0">
                <a:solidFill>
                  <a:srgbClr val="002147"/>
                </a:solidFill>
                <a:effectLst/>
                <a:latin typeface="Helvetica Neue"/>
              </a:rPr>
              <a:t> Oxford 11</a:t>
            </a:r>
            <a:r>
              <a:rPr lang="en-GB" b="1" i="0" baseline="30000" dirty="0">
                <a:solidFill>
                  <a:srgbClr val="002147"/>
                </a:solidFill>
                <a:effectLst/>
                <a:latin typeface="Helvetica Neue"/>
              </a:rPr>
              <a:t>th</a:t>
            </a:r>
            <a:r>
              <a:rPr lang="en-GB" b="1" i="0" dirty="0">
                <a:solidFill>
                  <a:srgbClr val="002147"/>
                </a:solidFill>
                <a:effectLst/>
                <a:latin typeface="Helvetica Neue"/>
              </a:rPr>
              <a:t> September 2024</a:t>
            </a:r>
            <a:br>
              <a:rPr lang="en-GB" b="0" i="0" dirty="0">
                <a:solidFill>
                  <a:srgbClr val="002147"/>
                </a:solidFill>
                <a:effectLst/>
                <a:latin typeface="Helvetica Neue"/>
              </a:rPr>
            </a:br>
            <a:endParaRPr lang="en-GB" dirty="0"/>
          </a:p>
        </p:txBody>
      </p:sp>
      <p:sp>
        <p:nvSpPr>
          <p:cNvPr id="4" name="Slide Number Placeholder 3">
            <a:extLst>
              <a:ext uri="{FF2B5EF4-FFF2-40B4-BE49-F238E27FC236}">
                <a16:creationId xmlns:a16="http://schemas.microsoft.com/office/drawing/2014/main" id="{B34D42EB-5112-1144-996D-46A56C720D89}"/>
              </a:ext>
            </a:extLst>
          </p:cNvPr>
          <p:cNvSpPr>
            <a:spLocks noGrp="1"/>
          </p:cNvSpPr>
          <p:nvPr>
            <p:ph type="sldNum" sz="quarter" idx="12"/>
          </p:nvPr>
        </p:nvSpPr>
        <p:spPr/>
        <p:txBody>
          <a:bodyPr/>
          <a:lstStyle/>
          <a:p>
            <a:fld id="{830D2C6E-379D-1643-95B0-A6F4811FD2C8}" type="slidenum">
              <a:rPr lang="en-GB" smtClean="0"/>
              <a:pPr/>
              <a:t>6</a:t>
            </a:fld>
            <a:endParaRPr lang="en-GB" dirty="0"/>
          </a:p>
        </p:txBody>
      </p:sp>
      <p:sp>
        <p:nvSpPr>
          <p:cNvPr id="3" name="Footer Placeholder 2">
            <a:extLst>
              <a:ext uri="{FF2B5EF4-FFF2-40B4-BE49-F238E27FC236}">
                <a16:creationId xmlns:a16="http://schemas.microsoft.com/office/drawing/2014/main" id="{FD7E797E-674F-4D28-8684-68B03AEB8B87}"/>
              </a:ext>
            </a:extLst>
          </p:cNvPr>
          <p:cNvSpPr>
            <a:spLocks noGrp="1"/>
          </p:cNvSpPr>
          <p:nvPr>
            <p:ph type="ftr" sz="quarter" idx="11"/>
          </p:nvPr>
        </p:nvSpPr>
        <p:spPr/>
        <p:txBody>
          <a:bodyPr/>
          <a:lstStyle/>
          <a:p>
            <a:r>
              <a:rPr lang="en-GB"/>
              <a:t>FosterFest   Greetings and good wishes  11 September 2024</a:t>
            </a:r>
          </a:p>
        </p:txBody>
      </p:sp>
      <p:pic>
        <p:nvPicPr>
          <p:cNvPr id="1026" name="Picture 2" descr="Brian Foster">
            <a:extLst>
              <a:ext uri="{FF2B5EF4-FFF2-40B4-BE49-F238E27FC236}">
                <a16:creationId xmlns:a16="http://schemas.microsoft.com/office/drawing/2014/main" id="{F0D77152-E4A0-8DE6-76C3-6FB69DF1D6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968" y="237478"/>
            <a:ext cx="1447664" cy="16060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03045EA-C7E5-F1EC-2433-A89D6BEF77F9}"/>
              </a:ext>
            </a:extLst>
          </p:cNvPr>
          <p:cNvSpPr txBox="1"/>
          <p:nvPr/>
        </p:nvSpPr>
        <p:spPr>
          <a:xfrm>
            <a:off x="766469" y="1775539"/>
            <a:ext cx="10409532" cy="4606004"/>
          </a:xfrm>
          <a:prstGeom prst="rect">
            <a:avLst/>
          </a:prstGeom>
          <a:noFill/>
        </p:spPr>
        <p:txBody>
          <a:bodyPr wrap="square">
            <a:spAutoFit/>
          </a:bodyPr>
          <a:lstStyle/>
          <a:p>
            <a:r>
              <a:rPr lang="en-GB" sz="1800" b="1" dirty="0">
                <a:solidFill>
                  <a:srgbClr val="242424"/>
                </a:solidFill>
                <a:effectLst/>
                <a:latin typeface="Segoe UI" panose="020B0502040204020203" pitchFamily="34" charset="0"/>
                <a:ea typeface="Calibri" panose="020F0502020204030204" pitchFamily="34" charset="0"/>
              </a:rPr>
              <a:t>From </a:t>
            </a:r>
            <a:r>
              <a:rPr lang="en-GB" b="1" dirty="0">
                <a:solidFill>
                  <a:srgbClr val="242424"/>
                </a:solidFill>
                <a:latin typeface="Segoe UI" panose="020B0502040204020203" pitchFamily="34" charset="0"/>
                <a:ea typeface="Calibri" panose="020F0502020204030204" pitchFamily="34" charset="0"/>
              </a:rPr>
              <a:t>Pete Watkins</a:t>
            </a:r>
            <a:endParaRPr lang="en-GB" sz="1800" b="1" dirty="0">
              <a:solidFill>
                <a:srgbClr val="242424"/>
              </a:solidFill>
              <a:effectLst/>
              <a:latin typeface="Segoe UI" panose="020B0502040204020203" pitchFamily="34" charset="0"/>
              <a:ea typeface="Calibri" panose="020F0502020204030204" pitchFamily="34" charset="0"/>
            </a:endParaRPr>
          </a:p>
          <a:p>
            <a:pPr>
              <a:lnSpc>
                <a:spcPct val="107000"/>
              </a:lnSpc>
              <a:spcAft>
                <a:spcPts val="800"/>
              </a:spcAft>
            </a:pP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Brian,</a:t>
            </a:r>
            <a:b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b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Sorry I won't be able to join you at the </a:t>
            </a:r>
            <a:r>
              <a:rPr lang="en-GB" sz="1800" kern="0" dirty="0" err="1">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FosterFest</a:t>
            </a: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 but I look forward to reading the lectures later.</a:t>
            </a:r>
            <a:b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br>
            <a:r>
              <a:rPr lang="en-GB" sz="1800" kern="0" dirty="0">
                <a:effectLst/>
                <a:latin typeface="Segoe UI" panose="020B0502040204020203" pitchFamily="34" charset="0"/>
                <a:ea typeface="Times New Roman" panose="02020603050405020304" pitchFamily="18" charset="0"/>
                <a:cs typeface="Times New Roman" panose="02020603050405020304" pitchFamily="18" charset="0"/>
              </a:rPr>
              <a:t>Congratulations</a:t>
            </a:r>
            <a:r>
              <a:rPr lang="en-GB" kern="100" dirty="0">
                <a:latin typeface="Calibri" panose="020F0502020204030204" pitchFamily="34" charset="0"/>
                <a:ea typeface="Times New Roman" panose="02020603050405020304" pitchFamily="18" charset="0"/>
                <a:cs typeface="Times New Roman" panose="02020603050405020304" pitchFamily="18" charset="0"/>
              </a:rPr>
              <a:t> on </a:t>
            </a: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your many important contributions to Particle Physics research worldwide during your long career.</a:t>
            </a:r>
            <a:b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br>
            <a:r>
              <a:rPr lang="en-GB" sz="1800" kern="0" dirty="0">
                <a:solidFill>
                  <a:srgbClr val="242424"/>
                </a:solidFill>
                <a:effectLst/>
                <a:highlight>
                  <a:srgbClr val="FFFF00"/>
                </a:highlight>
                <a:latin typeface="Segoe UI" panose="020B0502040204020203" pitchFamily="34" charset="0"/>
                <a:ea typeface="Times New Roman" panose="02020603050405020304" pitchFamily="18" charset="0"/>
                <a:cs typeface="Times New Roman" panose="02020603050405020304" pitchFamily="18" charset="0"/>
              </a:rPr>
              <a:t>You also played an important role in getting the IOPHEPP group started</a:t>
            </a: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 and developed which has contributed significantly to the strength of the UK HEP community over the years.</a:t>
            </a:r>
            <a:b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b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All of my best wishes for your retirement</a:t>
            </a:r>
            <a:b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b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Pete Watkins</a:t>
            </a:r>
          </a:p>
          <a:p>
            <a:pPr>
              <a:lnSpc>
                <a:spcPct val="107000"/>
              </a:lnSpc>
              <a:spcAft>
                <a:spcPts val="800"/>
              </a:spcAft>
            </a:pPr>
            <a:r>
              <a:rPr lang="en-GB" sz="1800" b="1" dirty="0">
                <a:solidFill>
                  <a:srgbClr val="242424"/>
                </a:solidFill>
                <a:effectLst/>
                <a:latin typeface="Segoe UI" panose="020B0502040204020203" pitchFamily="34" charset="0"/>
                <a:ea typeface="Calibri" panose="020F0502020204030204" pitchFamily="34" charset="0"/>
              </a:rPr>
              <a:t>From</a:t>
            </a:r>
            <a:r>
              <a:rPr lang="en-GB" sz="1800" kern="0" dirty="0">
                <a:solidFill>
                  <a:srgbClr val="424242"/>
                </a:solidFill>
                <a:effectLst/>
                <a:latin typeface="Segoe UI" panose="020B0502040204020203" pitchFamily="34" charset="0"/>
                <a:ea typeface="Times New Roman" panose="02020603050405020304" pitchFamily="18" charset="0"/>
                <a:cs typeface="Times New Roman" panose="02020603050405020304" pitchFamily="18" charset="0"/>
              </a:rPr>
              <a:t> </a:t>
            </a:r>
            <a:r>
              <a:rPr lang="en-GB" sz="1800" b="1" kern="0" dirty="0">
                <a:solidFill>
                  <a:srgbClr val="424242"/>
                </a:solidFill>
                <a:effectLst/>
                <a:latin typeface="Segoe UI" panose="020B0502040204020203" pitchFamily="34" charset="0"/>
                <a:ea typeface="Times New Roman" panose="02020603050405020304" pitchFamily="18" charset="0"/>
                <a:cs typeface="Times New Roman" panose="02020603050405020304" pitchFamily="18" charset="0"/>
              </a:rPr>
              <a:t>Venki Ramakrishnan</a:t>
            </a:r>
            <a:br>
              <a:rPr lang="en-GB" sz="1800" b="1" dirty="0">
                <a:solidFill>
                  <a:srgbClr val="242424"/>
                </a:solidFill>
                <a:effectLst/>
                <a:latin typeface="Segoe UI" panose="020B0502040204020203" pitchFamily="34" charset="0"/>
                <a:ea typeface="Calibri" panose="020F0502020204030204" pitchFamily="34" charset="0"/>
              </a:rPr>
            </a:br>
            <a:r>
              <a:rPr lang="en-GB" sz="1800" kern="0" dirty="0">
                <a:solidFill>
                  <a:srgbClr val="424242"/>
                </a:solidFill>
                <a:effectLst/>
                <a:latin typeface="Segoe UI" panose="020B0502040204020203" pitchFamily="34" charset="0"/>
                <a:ea typeface="Times New Roman" panose="02020603050405020304" pitchFamily="18" charset="0"/>
                <a:cs typeface="Times New Roman" panose="02020603050405020304" pitchFamily="18" charset="0"/>
              </a:rPr>
              <a:t>Dear Brian,</a:t>
            </a:r>
            <a:br>
              <a:rPr lang="en-GB" sz="1800" kern="0" dirty="0">
                <a:solidFill>
                  <a:srgbClr val="424242"/>
                </a:solidFill>
                <a:effectLst/>
                <a:latin typeface="Segoe UI" panose="020B0502040204020203" pitchFamily="34" charset="0"/>
                <a:ea typeface="Times New Roman" panose="02020603050405020304" pitchFamily="18" charset="0"/>
                <a:cs typeface="Times New Roman" panose="02020603050405020304" pitchFamily="18" charset="0"/>
              </a:rPr>
            </a:br>
            <a:r>
              <a:rPr lang="en-GB" kern="0" dirty="0">
                <a:solidFill>
                  <a:srgbClr val="424242"/>
                </a:solidFill>
                <a:latin typeface="Segoe UI" panose="020B0502040204020203" pitchFamily="34" charset="0"/>
                <a:ea typeface="Times New Roman" panose="02020603050405020304" pitchFamily="18" charset="0"/>
                <a:cs typeface="Times New Roman" panose="02020603050405020304" pitchFamily="18" charset="0"/>
              </a:rPr>
              <a:t>I ju</a:t>
            </a:r>
            <a:r>
              <a:rPr lang="en-GB" sz="1800" kern="0" dirty="0">
                <a:solidFill>
                  <a:srgbClr val="424242"/>
                </a:solidFill>
                <a:effectLst/>
                <a:latin typeface="Segoe UI" panose="020B0502040204020203" pitchFamily="34" charset="0"/>
                <a:ea typeface="Times New Roman" panose="02020603050405020304" pitchFamily="18" charset="0"/>
                <a:cs typeface="Times New Roman" panose="02020603050405020304" pitchFamily="18" charset="0"/>
              </a:rPr>
              <a:t>st want to wish you a great celebration of your 70th next month.  I am sorry I will not be there to be part of the festivities. </a:t>
            </a:r>
            <a:r>
              <a:rPr lang="en-GB" sz="1800" kern="0" dirty="0">
                <a:solidFill>
                  <a:srgbClr val="424242"/>
                </a:solidFill>
                <a:effectLst/>
                <a:highlight>
                  <a:srgbClr val="FFFF00"/>
                </a:highlight>
                <a:latin typeface="Segoe UI" panose="020B0502040204020203" pitchFamily="34" charset="0"/>
                <a:ea typeface="Times New Roman" panose="02020603050405020304" pitchFamily="18" charset="0"/>
                <a:cs typeface="Times New Roman" panose="02020603050405020304" pitchFamily="18" charset="0"/>
              </a:rPr>
              <a:t>I’m looking forward to your book when it comes out, especially as you’ve assured me that a failed physicist will understand it. </a:t>
            </a:r>
            <a:br>
              <a:rPr lang="en-GB" sz="1800" kern="0" dirty="0">
                <a:solidFill>
                  <a:srgbClr val="424242"/>
                </a:solidFill>
                <a:effectLst/>
                <a:latin typeface="Segoe UI" panose="020B0502040204020203" pitchFamily="34" charset="0"/>
                <a:ea typeface="Times New Roman" panose="02020603050405020304" pitchFamily="18" charset="0"/>
                <a:cs typeface="Times New Roman" panose="02020603050405020304" pitchFamily="18" charset="0"/>
              </a:rPr>
            </a:br>
            <a:r>
              <a:rPr lang="en-GB" sz="1800" kern="0" dirty="0">
                <a:solidFill>
                  <a:srgbClr val="424242"/>
                </a:solidFill>
                <a:effectLst/>
                <a:latin typeface="Segoe UI" panose="020B0502040204020203" pitchFamily="34" charset="0"/>
                <a:ea typeface="Times New Roman" panose="02020603050405020304" pitchFamily="18" charset="0"/>
                <a:cs typeface="Times New Roman" panose="02020603050405020304" pitchFamily="18" charset="0"/>
              </a:rPr>
              <a:t>All the best, Venki</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6889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2C3DD-2E1C-6941-93CB-E55DFFA21DE7}"/>
              </a:ext>
            </a:extLst>
          </p:cNvPr>
          <p:cNvSpPr>
            <a:spLocks noGrp="1"/>
          </p:cNvSpPr>
          <p:nvPr>
            <p:ph type="title"/>
          </p:nvPr>
        </p:nvSpPr>
        <p:spPr>
          <a:xfrm>
            <a:off x="2438903" y="459421"/>
            <a:ext cx="6909283" cy="1209582"/>
          </a:xfrm>
        </p:spPr>
        <p:txBody>
          <a:bodyPr>
            <a:normAutofit fontScale="90000"/>
          </a:bodyPr>
          <a:lstStyle/>
          <a:p>
            <a:r>
              <a:rPr lang="en-GB" b="1" i="0" dirty="0" err="1">
                <a:solidFill>
                  <a:srgbClr val="002147"/>
                </a:solidFill>
                <a:effectLst/>
                <a:latin typeface="Helvetica Neue"/>
              </a:rPr>
              <a:t>FosterFest</a:t>
            </a:r>
            <a:r>
              <a:rPr lang="en-GB" b="1" i="0" dirty="0">
                <a:solidFill>
                  <a:srgbClr val="002147"/>
                </a:solidFill>
                <a:effectLst/>
                <a:latin typeface="Helvetica Neue"/>
              </a:rPr>
              <a:t> Oxford 11</a:t>
            </a:r>
            <a:r>
              <a:rPr lang="en-GB" b="1" i="0" baseline="30000" dirty="0">
                <a:solidFill>
                  <a:srgbClr val="002147"/>
                </a:solidFill>
                <a:effectLst/>
                <a:latin typeface="Helvetica Neue"/>
              </a:rPr>
              <a:t>th</a:t>
            </a:r>
            <a:r>
              <a:rPr lang="en-GB" b="1" i="0" dirty="0">
                <a:solidFill>
                  <a:srgbClr val="002147"/>
                </a:solidFill>
                <a:effectLst/>
                <a:latin typeface="Helvetica Neue"/>
              </a:rPr>
              <a:t> September 2024</a:t>
            </a:r>
            <a:br>
              <a:rPr lang="en-GB" b="0" i="0" dirty="0">
                <a:solidFill>
                  <a:srgbClr val="002147"/>
                </a:solidFill>
                <a:effectLst/>
                <a:latin typeface="Helvetica Neue"/>
              </a:rPr>
            </a:br>
            <a:endParaRPr lang="en-GB" dirty="0"/>
          </a:p>
        </p:txBody>
      </p:sp>
      <p:sp>
        <p:nvSpPr>
          <p:cNvPr id="4" name="Slide Number Placeholder 3">
            <a:extLst>
              <a:ext uri="{FF2B5EF4-FFF2-40B4-BE49-F238E27FC236}">
                <a16:creationId xmlns:a16="http://schemas.microsoft.com/office/drawing/2014/main" id="{B34D42EB-5112-1144-996D-46A56C720D89}"/>
              </a:ext>
            </a:extLst>
          </p:cNvPr>
          <p:cNvSpPr>
            <a:spLocks noGrp="1"/>
          </p:cNvSpPr>
          <p:nvPr>
            <p:ph type="sldNum" sz="quarter" idx="12"/>
          </p:nvPr>
        </p:nvSpPr>
        <p:spPr/>
        <p:txBody>
          <a:bodyPr/>
          <a:lstStyle/>
          <a:p>
            <a:fld id="{830D2C6E-379D-1643-95B0-A6F4811FD2C8}" type="slidenum">
              <a:rPr lang="en-GB" smtClean="0"/>
              <a:pPr/>
              <a:t>7</a:t>
            </a:fld>
            <a:endParaRPr lang="en-GB" dirty="0"/>
          </a:p>
        </p:txBody>
      </p:sp>
      <p:sp>
        <p:nvSpPr>
          <p:cNvPr id="3" name="Footer Placeholder 2">
            <a:extLst>
              <a:ext uri="{FF2B5EF4-FFF2-40B4-BE49-F238E27FC236}">
                <a16:creationId xmlns:a16="http://schemas.microsoft.com/office/drawing/2014/main" id="{FD7E797E-674F-4D28-8684-68B03AEB8B87}"/>
              </a:ext>
            </a:extLst>
          </p:cNvPr>
          <p:cNvSpPr>
            <a:spLocks noGrp="1"/>
          </p:cNvSpPr>
          <p:nvPr>
            <p:ph type="ftr" sz="quarter" idx="11"/>
          </p:nvPr>
        </p:nvSpPr>
        <p:spPr/>
        <p:txBody>
          <a:bodyPr/>
          <a:lstStyle/>
          <a:p>
            <a:r>
              <a:rPr lang="en-GB"/>
              <a:t>FosterFest   Greetings and good wishes  11 September 2024</a:t>
            </a:r>
          </a:p>
        </p:txBody>
      </p:sp>
      <p:pic>
        <p:nvPicPr>
          <p:cNvPr id="1026" name="Picture 2" descr="Brian Foster">
            <a:extLst>
              <a:ext uri="{FF2B5EF4-FFF2-40B4-BE49-F238E27FC236}">
                <a16:creationId xmlns:a16="http://schemas.microsoft.com/office/drawing/2014/main" id="{F0D77152-E4A0-8DE6-76C3-6FB69DF1D6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968" y="113186"/>
            <a:ext cx="1447664" cy="16060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03045EA-C7E5-F1EC-2433-A89D6BEF77F9}"/>
              </a:ext>
            </a:extLst>
          </p:cNvPr>
          <p:cNvSpPr txBox="1"/>
          <p:nvPr/>
        </p:nvSpPr>
        <p:spPr>
          <a:xfrm>
            <a:off x="766469" y="1775539"/>
            <a:ext cx="10409532" cy="4798878"/>
          </a:xfrm>
          <a:prstGeom prst="rect">
            <a:avLst/>
          </a:prstGeom>
          <a:noFill/>
        </p:spPr>
        <p:txBody>
          <a:bodyPr wrap="square">
            <a:spAutoFit/>
          </a:bodyPr>
          <a:lstStyle/>
          <a:p>
            <a:r>
              <a:rPr lang="en-GB" sz="1800" b="1" dirty="0">
                <a:solidFill>
                  <a:srgbClr val="242424"/>
                </a:solidFill>
                <a:effectLst/>
                <a:latin typeface="Segoe UI" panose="020B0502040204020203" pitchFamily="34" charset="0"/>
                <a:ea typeface="Calibri" panose="020F0502020204030204" pitchFamily="34" charset="0"/>
              </a:rPr>
              <a:t>From Gerald Myatt</a:t>
            </a:r>
            <a:endParaRPr lang="en-GB" b="1" dirty="0">
              <a:solidFill>
                <a:srgbClr val="242424"/>
              </a:solidFill>
              <a:latin typeface="Segoe UI" panose="020B0502040204020203" pitchFamily="34" charset="0"/>
              <a:ea typeface="Calibri" panose="020F0502020204030204" pitchFamily="34" charset="0"/>
            </a:endParaRPr>
          </a:p>
          <a:p>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Hello Brian</a:t>
            </a:r>
            <a:b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b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On the day of your Fest I will be in Canada on a family visit arranged long ago. I am sure your Fest will be a big success. Best wishes for a long and happy ‘retirement’. </a:t>
            </a:r>
            <a:r>
              <a:rPr lang="en-GB" sz="1800" kern="0" dirty="0">
                <a:solidFill>
                  <a:srgbClr val="242424"/>
                </a:solidFill>
                <a:effectLst/>
                <a:highlight>
                  <a:srgbClr val="FFFF00"/>
                </a:highlight>
                <a:latin typeface="Segoe UI" panose="020B0502040204020203" pitchFamily="34" charset="0"/>
                <a:ea typeface="Times New Roman" panose="02020603050405020304" pitchFamily="18" charset="0"/>
                <a:cs typeface="Times New Roman" panose="02020603050405020304" pitchFamily="18" charset="0"/>
              </a:rPr>
              <a:t>I published my last DELPHI paper when I was 78!</a:t>
            </a:r>
            <a:b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b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Good luck</a:t>
            </a:r>
            <a:b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b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Gerald  </a:t>
            </a:r>
          </a:p>
          <a:p>
            <a:r>
              <a:rPr lang="en-GB" sz="1800" b="1" dirty="0">
                <a:solidFill>
                  <a:srgbClr val="242424"/>
                </a:solidFill>
                <a:effectLst/>
                <a:latin typeface="Segoe UI" panose="020B0502040204020203" pitchFamily="34" charset="0"/>
                <a:ea typeface="Calibri" panose="020F0502020204030204" pitchFamily="34" charset="0"/>
              </a:rPr>
              <a:t>From Juan </a:t>
            </a:r>
            <a:r>
              <a:rPr lang="en-GB" sz="1800" b="1" dirty="0" err="1">
                <a:solidFill>
                  <a:srgbClr val="242424"/>
                </a:solidFill>
                <a:effectLst/>
                <a:latin typeface="Segoe UI" panose="020B0502040204020203" pitchFamily="34" charset="0"/>
                <a:ea typeface="Calibri" panose="020F0502020204030204" pitchFamily="34" charset="0"/>
              </a:rPr>
              <a:t>Fuster</a:t>
            </a:r>
            <a:r>
              <a:rPr lang="en-GB" sz="1800" b="1" dirty="0">
                <a:solidFill>
                  <a:srgbClr val="242424"/>
                </a:solidFill>
                <a:effectLst/>
                <a:latin typeface="Segoe UI" panose="020B0502040204020203" pitchFamily="34" charset="0"/>
                <a:ea typeface="Calibri" panose="020F0502020204030204" pitchFamily="34" charset="0"/>
              </a:rPr>
              <a:t> </a:t>
            </a:r>
            <a:r>
              <a:rPr lang="en-GB" sz="1800" b="1" dirty="0" err="1">
                <a:solidFill>
                  <a:srgbClr val="242424"/>
                </a:solidFill>
                <a:effectLst/>
                <a:latin typeface="Segoe UI" panose="020B0502040204020203" pitchFamily="34" charset="0"/>
                <a:ea typeface="Calibri" panose="020F0502020204030204" pitchFamily="34" charset="0"/>
              </a:rPr>
              <a:t>Verdu</a:t>
            </a:r>
            <a:endParaRPr lang="en-GB" b="1" dirty="0">
              <a:solidFill>
                <a:srgbClr val="242424"/>
              </a:solidFill>
              <a:latin typeface="Segoe UI" panose="020B0502040204020203" pitchFamily="34" charset="0"/>
              <a:ea typeface="Calibri" panose="020F0502020204030204" pitchFamily="34" charset="0"/>
            </a:endParaRPr>
          </a:p>
          <a:p>
            <a:r>
              <a:rPr lang="en-GB" sz="1800" dirty="0">
                <a:effectLst/>
                <a:latin typeface="Times New Roman" panose="02020603050405020304" pitchFamily="18" charset="0"/>
                <a:ea typeface="Times New Roman" panose="02020603050405020304" pitchFamily="18" charset="0"/>
              </a:rPr>
              <a:t>Dear Organisers,</a:t>
            </a:r>
          </a:p>
          <a:p>
            <a:r>
              <a:rPr lang="en-GB" sz="1800" dirty="0">
                <a:effectLst/>
                <a:latin typeface="Times New Roman" panose="02020603050405020304" pitchFamily="18" charset="0"/>
                <a:ea typeface="Times New Roman" panose="02020603050405020304" pitchFamily="18" charset="0"/>
              </a:rPr>
              <a:t> I am very sorry  but I will not be able to attend Brian´s Fest on this date 11th September. I would have been very happy to attend the event but is impossible for me several meetings I cannot skip are happening this date and during the week. I am very, very sorry.</a:t>
            </a:r>
          </a:p>
          <a:p>
            <a:endParaRPr lang="en-GB" sz="1800" dirty="0">
              <a:effectLst/>
              <a:latin typeface="Times New Roman" panose="02020603050405020304" pitchFamily="18" charset="0"/>
              <a:ea typeface="Times New Roman" panose="02020603050405020304" pitchFamily="18" charset="0"/>
            </a:endParaRPr>
          </a:p>
          <a:p>
            <a:r>
              <a:rPr lang="en-GB" sz="1800" dirty="0">
                <a:effectLst/>
                <a:latin typeface="Times New Roman" panose="02020603050405020304" pitchFamily="18" charset="0"/>
                <a:ea typeface="Times New Roman" panose="02020603050405020304" pitchFamily="18" charset="0"/>
              </a:rPr>
              <a:t> If there is possibility to send some written statement to </a:t>
            </a:r>
            <a:r>
              <a:rPr lang="en-GB" sz="1800" dirty="0">
                <a:effectLst/>
                <a:highlight>
                  <a:srgbClr val="FFFF00"/>
                </a:highlight>
                <a:latin typeface="Times New Roman" panose="02020603050405020304" pitchFamily="18" charset="0"/>
                <a:ea typeface="Times New Roman" panose="02020603050405020304" pitchFamily="18" charset="0"/>
              </a:rPr>
              <a:t>congratulate Brian</a:t>
            </a:r>
            <a:r>
              <a:rPr lang="en-GB" sz="1800" dirty="0">
                <a:effectLst/>
                <a:latin typeface="Times New Roman" panose="02020603050405020304" pitchFamily="18" charset="0"/>
                <a:ea typeface="Times New Roman" panose="02020603050405020304" pitchFamily="18" charset="0"/>
              </a:rPr>
              <a:t> I would happy to do so.</a:t>
            </a:r>
          </a:p>
          <a:p>
            <a:r>
              <a:rPr lang="en-GB" sz="1800" dirty="0">
                <a:effectLst/>
                <a:latin typeface="Times New Roman" panose="02020603050405020304" pitchFamily="18" charset="0"/>
                <a:ea typeface="Times New Roman" panose="02020603050405020304" pitchFamily="18" charset="0"/>
              </a:rPr>
              <a:t> </a:t>
            </a:r>
          </a:p>
          <a:p>
            <a:r>
              <a:rPr lang="en-GB" sz="1800" dirty="0">
                <a:effectLst/>
                <a:latin typeface="Times New Roman" panose="02020603050405020304" pitchFamily="18" charset="0"/>
                <a:ea typeface="Times New Roman" panose="02020603050405020304" pitchFamily="18" charset="0"/>
              </a:rPr>
              <a:t>Best wishes,  Juan </a:t>
            </a:r>
          </a:p>
          <a:p>
            <a:pPr>
              <a:lnSpc>
                <a:spcPct val="107000"/>
              </a:lnSpc>
              <a:spcAft>
                <a:spcPts val="800"/>
              </a:spcAft>
            </a:pPr>
            <a:endPar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3226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2C3DD-2E1C-6941-93CB-E55DFFA21DE7}"/>
              </a:ext>
            </a:extLst>
          </p:cNvPr>
          <p:cNvSpPr>
            <a:spLocks noGrp="1"/>
          </p:cNvSpPr>
          <p:nvPr>
            <p:ph type="title"/>
          </p:nvPr>
        </p:nvSpPr>
        <p:spPr>
          <a:xfrm>
            <a:off x="2438903" y="459421"/>
            <a:ext cx="6909283" cy="1209582"/>
          </a:xfrm>
        </p:spPr>
        <p:txBody>
          <a:bodyPr>
            <a:normAutofit fontScale="90000"/>
          </a:bodyPr>
          <a:lstStyle/>
          <a:p>
            <a:r>
              <a:rPr lang="en-GB" b="1" i="0" dirty="0" err="1">
                <a:solidFill>
                  <a:srgbClr val="002147"/>
                </a:solidFill>
                <a:effectLst/>
                <a:latin typeface="Helvetica Neue"/>
              </a:rPr>
              <a:t>FosterFest</a:t>
            </a:r>
            <a:r>
              <a:rPr lang="en-GB" b="1" i="0" dirty="0">
                <a:solidFill>
                  <a:srgbClr val="002147"/>
                </a:solidFill>
                <a:effectLst/>
                <a:latin typeface="Helvetica Neue"/>
              </a:rPr>
              <a:t> Oxford 11</a:t>
            </a:r>
            <a:r>
              <a:rPr lang="en-GB" b="1" i="0" baseline="30000" dirty="0">
                <a:solidFill>
                  <a:srgbClr val="002147"/>
                </a:solidFill>
                <a:effectLst/>
                <a:latin typeface="Helvetica Neue"/>
              </a:rPr>
              <a:t>th</a:t>
            </a:r>
            <a:r>
              <a:rPr lang="en-GB" b="1" i="0" dirty="0">
                <a:solidFill>
                  <a:srgbClr val="002147"/>
                </a:solidFill>
                <a:effectLst/>
                <a:latin typeface="Helvetica Neue"/>
              </a:rPr>
              <a:t> September 2024</a:t>
            </a:r>
            <a:br>
              <a:rPr lang="en-GB" b="0" i="0" dirty="0">
                <a:solidFill>
                  <a:srgbClr val="002147"/>
                </a:solidFill>
                <a:effectLst/>
                <a:latin typeface="Helvetica Neue"/>
              </a:rPr>
            </a:br>
            <a:endParaRPr lang="en-GB" dirty="0"/>
          </a:p>
        </p:txBody>
      </p:sp>
      <p:sp>
        <p:nvSpPr>
          <p:cNvPr id="4" name="Slide Number Placeholder 3">
            <a:extLst>
              <a:ext uri="{FF2B5EF4-FFF2-40B4-BE49-F238E27FC236}">
                <a16:creationId xmlns:a16="http://schemas.microsoft.com/office/drawing/2014/main" id="{B34D42EB-5112-1144-996D-46A56C720D89}"/>
              </a:ext>
            </a:extLst>
          </p:cNvPr>
          <p:cNvSpPr>
            <a:spLocks noGrp="1"/>
          </p:cNvSpPr>
          <p:nvPr>
            <p:ph type="sldNum" sz="quarter" idx="12"/>
          </p:nvPr>
        </p:nvSpPr>
        <p:spPr/>
        <p:txBody>
          <a:bodyPr/>
          <a:lstStyle/>
          <a:p>
            <a:fld id="{830D2C6E-379D-1643-95B0-A6F4811FD2C8}" type="slidenum">
              <a:rPr lang="en-GB" smtClean="0"/>
              <a:pPr/>
              <a:t>8</a:t>
            </a:fld>
            <a:endParaRPr lang="en-GB" dirty="0"/>
          </a:p>
        </p:txBody>
      </p:sp>
      <p:sp>
        <p:nvSpPr>
          <p:cNvPr id="3" name="Footer Placeholder 2">
            <a:extLst>
              <a:ext uri="{FF2B5EF4-FFF2-40B4-BE49-F238E27FC236}">
                <a16:creationId xmlns:a16="http://schemas.microsoft.com/office/drawing/2014/main" id="{FD7E797E-674F-4D28-8684-68B03AEB8B87}"/>
              </a:ext>
            </a:extLst>
          </p:cNvPr>
          <p:cNvSpPr>
            <a:spLocks noGrp="1"/>
          </p:cNvSpPr>
          <p:nvPr>
            <p:ph type="ftr" sz="quarter" idx="11"/>
          </p:nvPr>
        </p:nvSpPr>
        <p:spPr/>
        <p:txBody>
          <a:bodyPr/>
          <a:lstStyle/>
          <a:p>
            <a:r>
              <a:rPr lang="en-GB"/>
              <a:t>FosterFest   Greetings and good wishes  11 September 2024</a:t>
            </a:r>
          </a:p>
        </p:txBody>
      </p:sp>
      <p:pic>
        <p:nvPicPr>
          <p:cNvPr id="1026" name="Picture 2" descr="Brian Foster">
            <a:extLst>
              <a:ext uri="{FF2B5EF4-FFF2-40B4-BE49-F238E27FC236}">
                <a16:creationId xmlns:a16="http://schemas.microsoft.com/office/drawing/2014/main" id="{F0D77152-E4A0-8DE6-76C3-6FB69DF1D6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968" y="113186"/>
            <a:ext cx="1447664" cy="16060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03045EA-C7E5-F1EC-2433-A89D6BEF77F9}"/>
              </a:ext>
            </a:extLst>
          </p:cNvPr>
          <p:cNvSpPr txBox="1"/>
          <p:nvPr/>
        </p:nvSpPr>
        <p:spPr>
          <a:xfrm>
            <a:off x="766469" y="1775539"/>
            <a:ext cx="10409532" cy="5163465"/>
          </a:xfrm>
          <a:prstGeom prst="rect">
            <a:avLst/>
          </a:prstGeom>
          <a:noFill/>
        </p:spPr>
        <p:txBody>
          <a:bodyPr wrap="square">
            <a:spAutoFit/>
          </a:bodyPr>
          <a:lstStyle/>
          <a:p>
            <a:r>
              <a:rPr lang="en-GB" sz="1800" b="1" dirty="0">
                <a:solidFill>
                  <a:srgbClr val="242424"/>
                </a:solidFill>
                <a:effectLst/>
                <a:latin typeface="Segoe UI" panose="020B0502040204020203" pitchFamily="34" charset="0"/>
                <a:ea typeface="Calibri" panose="020F0502020204030204" pitchFamily="34" charset="0"/>
              </a:rPr>
              <a:t>From </a:t>
            </a:r>
            <a:r>
              <a:rPr lang="en-GB" b="1" dirty="0">
                <a:solidFill>
                  <a:srgbClr val="242424"/>
                </a:solidFill>
                <a:latin typeface="Segoe UI" panose="020B0502040204020203" pitchFamily="34" charset="0"/>
                <a:ea typeface="Calibri" panose="020F0502020204030204" pitchFamily="34" charset="0"/>
              </a:rPr>
              <a:t>Alan Martin</a:t>
            </a:r>
          </a:p>
          <a:p>
            <a:pPr fontAlgn="base">
              <a:lnSpc>
                <a:spcPct val="107000"/>
              </a:lnSpc>
              <a:spcAft>
                <a:spcPts val="800"/>
              </a:spcAft>
            </a:pP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Dear Brian,</a:t>
            </a:r>
            <a:endParaRPr lang="en-GB" kern="100" dirty="0">
              <a:latin typeface="Calibri" panose="020F0502020204030204" pitchFamily="34" charset="0"/>
              <a:ea typeface="Times New Roman" panose="02020603050405020304" pitchFamily="18" charset="0"/>
              <a:cs typeface="Times New Roman" panose="02020603050405020304" pitchFamily="18" charset="0"/>
            </a:endParaRPr>
          </a:p>
          <a:p>
            <a:pPr fontAlgn="base">
              <a:lnSpc>
                <a:spcPct val="107000"/>
              </a:lnSpc>
              <a:spcAft>
                <a:spcPts val="800"/>
              </a:spcAft>
            </a:pP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I am very sorry I will not be able to attend </a:t>
            </a:r>
            <a:r>
              <a:rPr lang="en-GB" sz="1800" kern="0" dirty="0" err="1">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FosterFest</a:t>
            </a: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 on Sept.11th, but I would like to wish you, what I am sure will be, a  </a:t>
            </a:r>
            <a:r>
              <a:rPr lang="en-GB" sz="1800" kern="0" dirty="0">
                <a:solidFill>
                  <a:srgbClr val="ED5C57"/>
                </a:solidFill>
                <a:effectLst/>
                <a:latin typeface="Aptos" panose="020B0004020202020204" pitchFamily="34" charset="0"/>
                <a:ea typeface="Times New Roman" panose="02020603050405020304" pitchFamily="18" charset="0"/>
                <a:cs typeface="Segoe UI" panose="020B0502040204020203" pitchFamily="34" charset="0"/>
              </a:rPr>
              <a:t>VERY HAPPY 70</a:t>
            </a:r>
            <a:r>
              <a:rPr lang="en-GB" sz="1800" kern="0" baseline="30000" dirty="0">
                <a:solidFill>
                  <a:srgbClr val="ED5C57"/>
                </a:solidFill>
                <a:effectLst/>
                <a:latin typeface="Aptos" panose="020B0004020202020204" pitchFamily="34" charset="0"/>
                <a:ea typeface="Times New Roman" panose="02020603050405020304" pitchFamily="18" charset="0"/>
                <a:cs typeface="Segoe UI" panose="020B0502040204020203" pitchFamily="34" charset="0"/>
              </a:rPr>
              <a:t>th</a:t>
            </a:r>
            <a:r>
              <a:rPr lang="en-GB" sz="1800" kern="0" dirty="0">
                <a:solidFill>
                  <a:srgbClr val="ED5C57"/>
                </a:solidFill>
                <a:effectLst/>
                <a:latin typeface="Aptos" panose="020B0004020202020204" pitchFamily="34" charset="0"/>
                <a:ea typeface="Times New Roman" panose="02020603050405020304" pitchFamily="18" charset="0"/>
                <a:cs typeface="Segoe UI" panose="020B0502040204020203" pitchFamily="34" charset="0"/>
              </a:rPr>
              <a:t> BIRTHDAY, </a:t>
            </a: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 and to </a:t>
            </a:r>
            <a:r>
              <a:rPr lang="en-GB" sz="1800" kern="0" dirty="0">
                <a:solidFill>
                  <a:srgbClr val="242424"/>
                </a:solidFill>
                <a:effectLst/>
                <a:highlight>
                  <a:srgbClr val="FFFF00"/>
                </a:highlight>
                <a:latin typeface="Aptos" panose="020B0004020202020204" pitchFamily="34" charset="0"/>
                <a:ea typeface="Times New Roman" panose="02020603050405020304" pitchFamily="18" charset="0"/>
                <a:cs typeface="Segoe UI" panose="020B0502040204020203" pitchFamily="34" charset="0"/>
              </a:rPr>
              <a:t>thank you for all that you have done for the Particle Physics Programme over many, many  years. </a:t>
            </a: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 The remarkable  </a:t>
            </a:r>
            <a:r>
              <a:rPr lang="en-GB" sz="1800" kern="0" dirty="0" err="1">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FosterFest</a:t>
            </a: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 programme is, in itself, a tribute to this.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 I do hope that you will not be leaving the field, and I look forward to seeing you in the future.</a:t>
            </a:r>
            <a:r>
              <a:rPr lang="en-GB" kern="100" dirty="0">
                <a:latin typeface="Calibri" panose="020F0502020204030204" pitchFamily="34" charset="0"/>
                <a:ea typeface="Times New Roman" panose="02020603050405020304" pitchFamily="18" charset="0"/>
                <a:cs typeface="Times New Roman" panose="02020603050405020304" pitchFamily="18" charset="0"/>
              </a:rPr>
              <a:t>  </a:t>
            </a:r>
          </a:p>
          <a:p>
            <a:pPr fontAlgn="base">
              <a:lnSpc>
                <a:spcPct val="107000"/>
              </a:lnSpc>
              <a:spcAft>
                <a:spcPts val="800"/>
              </a:spcAft>
            </a:pP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All the very best</a:t>
            </a:r>
            <a:r>
              <a:rPr lang="en-GB" kern="100" dirty="0">
                <a:latin typeface="Calibri" panose="020F0502020204030204" pitchFamily="34" charset="0"/>
                <a:ea typeface="Times New Roman" panose="02020603050405020304" pitchFamily="18" charset="0"/>
                <a:cs typeface="Times New Roman" panose="02020603050405020304" pitchFamily="18" charset="0"/>
              </a:rPr>
              <a:t>,      </a:t>
            </a:r>
            <a:r>
              <a:rPr lang="en-GB" sz="1800" kern="0" dirty="0">
                <a:solidFill>
                  <a:srgbClr val="242424"/>
                </a:solidFill>
                <a:effectLst/>
                <a:latin typeface="Aptos" panose="020B0004020202020204" pitchFamily="34" charset="0"/>
                <a:ea typeface="Times New Roman" panose="02020603050405020304" pitchFamily="18" charset="0"/>
                <a:cs typeface="Segoe UI" panose="020B0502040204020203" pitchFamily="34" charset="0"/>
              </a:rPr>
              <a:t>Alan </a:t>
            </a:r>
          </a:p>
          <a:p>
            <a:pPr fontAlgn="base">
              <a:lnSpc>
                <a:spcPct val="107000"/>
              </a:lnSpc>
              <a:spcAft>
                <a:spcPts val="500"/>
              </a:spcAft>
            </a:pPr>
            <a:r>
              <a:rPr lang="en-GB" sz="1800" b="1" dirty="0">
                <a:solidFill>
                  <a:srgbClr val="242424"/>
                </a:solidFill>
                <a:effectLst/>
                <a:latin typeface="Segoe UI" panose="020B0502040204020203" pitchFamily="34" charset="0"/>
                <a:ea typeface="Calibri" panose="020F0502020204030204" pitchFamily="34" charset="0"/>
              </a:rPr>
              <a:t>From Grahame Blair</a:t>
            </a:r>
            <a:endParaRPr lang="en-GB" b="1" dirty="0">
              <a:solidFill>
                <a:srgbClr val="242424"/>
              </a:solidFill>
              <a:latin typeface="Segoe UI" panose="020B0502040204020203" pitchFamily="34" charset="0"/>
              <a:ea typeface="Calibri" panose="020F0502020204030204" pitchFamily="34" charset="0"/>
            </a:endParaRPr>
          </a:p>
          <a:p>
            <a:pPr fontAlgn="base">
              <a:lnSpc>
                <a:spcPct val="107000"/>
              </a:lnSpc>
              <a:spcAft>
                <a:spcPts val="500"/>
              </a:spcAft>
            </a:pPr>
            <a:r>
              <a:rPr lang="en-GB" sz="1800" kern="0" dirty="0">
                <a:effectLst/>
                <a:latin typeface="inherit"/>
                <a:ea typeface="Times New Roman" panose="02020603050405020304" pitchFamily="18" charset="0"/>
                <a:cs typeface="Times New Roman" panose="02020603050405020304" pitchFamily="18" charset="0"/>
              </a:rPr>
              <a:t>Hello,</a:t>
            </a:r>
            <a:r>
              <a:rPr lang="en-GB" kern="100" dirty="0">
                <a:latin typeface="Calibri" panose="020F0502020204030204" pitchFamily="34" charset="0"/>
                <a:ea typeface="Times New Roman" panose="02020603050405020304" pitchFamily="18" charset="0"/>
                <a:cs typeface="Times New Roman" panose="02020603050405020304" pitchFamily="18" charset="0"/>
              </a:rPr>
              <a:t>    </a:t>
            </a:r>
            <a:r>
              <a:rPr lang="en-GB" sz="1800" kern="0" dirty="0">
                <a:effectLst/>
                <a:latin typeface="inherit"/>
                <a:ea typeface="Times New Roman" panose="02020603050405020304" pitchFamily="18" charset="0"/>
                <a:cs typeface="Times New Roman" panose="02020603050405020304" pitchFamily="18" charset="0"/>
              </a:rPr>
              <a:t>I’m afraid this event conflicts with the annual STFC leadership away day, which I need to attend.  So, I’m afraid I’ll have to turn down the </a:t>
            </a:r>
            <a:r>
              <a:rPr lang="en-GB" sz="1800" kern="0" dirty="0" err="1">
                <a:effectLst/>
                <a:latin typeface="inherit"/>
                <a:ea typeface="Times New Roman" panose="02020603050405020304" pitchFamily="18" charset="0"/>
                <a:cs typeface="Times New Roman" panose="02020603050405020304" pitchFamily="18" charset="0"/>
              </a:rPr>
              <a:t>FosterFest</a:t>
            </a:r>
            <a:r>
              <a:rPr lang="en-GB" sz="1800" kern="0" dirty="0">
                <a:effectLst/>
                <a:latin typeface="inherit"/>
                <a:ea typeface="Times New Roman" panose="02020603050405020304" pitchFamily="18" charset="0"/>
                <a:cs typeface="Times New Roman" panose="02020603050405020304" pitchFamily="18" charset="0"/>
              </a:rPr>
              <a:t>.  I’m very sorry about this – </a:t>
            </a:r>
            <a:r>
              <a:rPr lang="en-GB" sz="1800" kern="0" dirty="0">
                <a:effectLst/>
                <a:highlight>
                  <a:srgbClr val="FFFF00"/>
                </a:highlight>
                <a:latin typeface="inherit"/>
                <a:ea typeface="Times New Roman" panose="02020603050405020304" pitchFamily="18" charset="0"/>
                <a:cs typeface="Times New Roman" panose="02020603050405020304" pitchFamily="18" charset="0"/>
              </a:rPr>
              <a:t>please send Brian my best wishes for this auspicious day!</a:t>
            </a:r>
            <a:r>
              <a:rPr lang="en-GB" kern="100" dirty="0">
                <a:highlight>
                  <a:srgbClr val="FFFF00"/>
                </a:highlight>
                <a:latin typeface="Calibri" panose="020F0502020204030204" pitchFamily="34" charset="0"/>
                <a:ea typeface="Times New Roman" panose="02020603050405020304" pitchFamily="18" charset="0"/>
                <a:cs typeface="Times New Roman" panose="02020603050405020304" pitchFamily="18" charset="0"/>
              </a:rPr>
              <a:t>      </a:t>
            </a:r>
          </a:p>
          <a:p>
            <a:pPr fontAlgn="base">
              <a:lnSpc>
                <a:spcPct val="107000"/>
              </a:lnSpc>
              <a:spcAft>
                <a:spcPts val="500"/>
              </a:spcAft>
            </a:pPr>
            <a:r>
              <a:rPr lang="en-GB" sz="1800" kern="0" dirty="0">
                <a:effectLst/>
                <a:latin typeface="Calibri" panose="020F0502020204030204" pitchFamily="34" charset="0"/>
                <a:ea typeface="Times New Roman" panose="02020603050405020304" pitchFamily="18" charset="0"/>
                <a:cs typeface="Calibri" panose="020F0502020204030204" pitchFamily="34" charset="0"/>
              </a:rPr>
              <a:t>Best wishes,</a:t>
            </a:r>
            <a:r>
              <a:rPr lang="en-GB" kern="100" dirty="0">
                <a:latin typeface="Calibri" panose="020F0502020204030204" pitchFamily="34" charset="0"/>
                <a:ea typeface="Times New Roman" panose="02020603050405020304" pitchFamily="18" charset="0"/>
                <a:cs typeface="Times New Roman" panose="02020603050405020304" pitchFamily="18" charset="0"/>
              </a:rPr>
              <a:t>    </a:t>
            </a:r>
            <a:r>
              <a:rPr lang="en-GB" sz="1800" kern="0" dirty="0">
                <a:effectLst/>
                <a:latin typeface="Calibri" panose="020F0502020204030204" pitchFamily="34" charset="0"/>
                <a:ea typeface="Times New Roman" panose="02020603050405020304" pitchFamily="18" charset="0"/>
                <a:cs typeface="Calibri" panose="020F0502020204030204" pitchFamily="34" charset="0"/>
              </a:rPr>
              <a:t>Grahame</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500"/>
              </a:spcAft>
            </a:pPr>
            <a:endParaRPr lang="en-GB" sz="1800" dirty="0">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3676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2C3DD-2E1C-6941-93CB-E55DFFA21DE7}"/>
              </a:ext>
            </a:extLst>
          </p:cNvPr>
          <p:cNvSpPr>
            <a:spLocks noGrp="1"/>
          </p:cNvSpPr>
          <p:nvPr>
            <p:ph type="title"/>
          </p:nvPr>
        </p:nvSpPr>
        <p:spPr>
          <a:xfrm>
            <a:off x="2438903" y="459421"/>
            <a:ext cx="6909283" cy="1209582"/>
          </a:xfrm>
        </p:spPr>
        <p:txBody>
          <a:bodyPr>
            <a:normAutofit fontScale="90000"/>
          </a:bodyPr>
          <a:lstStyle/>
          <a:p>
            <a:r>
              <a:rPr lang="en-GB" b="1" i="0" dirty="0" err="1">
                <a:solidFill>
                  <a:srgbClr val="002147"/>
                </a:solidFill>
                <a:effectLst/>
                <a:latin typeface="Helvetica Neue"/>
              </a:rPr>
              <a:t>FosterFest</a:t>
            </a:r>
            <a:r>
              <a:rPr lang="en-GB" b="1" i="0" dirty="0">
                <a:solidFill>
                  <a:srgbClr val="002147"/>
                </a:solidFill>
                <a:effectLst/>
                <a:latin typeface="Helvetica Neue"/>
              </a:rPr>
              <a:t> Oxford 11</a:t>
            </a:r>
            <a:r>
              <a:rPr lang="en-GB" b="1" i="0" baseline="30000" dirty="0">
                <a:solidFill>
                  <a:srgbClr val="002147"/>
                </a:solidFill>
                <a:effectLst/>
                <a:latin typeface="Helvetica Neue"/>
              </a:rPr>
              <a:t>th</a:t>
            </a:r>
            <a:r>
              <a:rPr lang="en-GB" b="1" i="0" dirty="0">
                <a:solidFill>
                  <a:srgbClr val="002147"/>
                </a:solidFill>
                <a:effectLst/>
                <a:latin typeface="Helvetica Neue"/>
              </a:rPr>
              <a:t> September 2024</a:t>
            </a:r>
            <a:br>
              <a:rPr lang="en-GB" b="0" i="0" dirty="0">
                <a:solidFill>
                  <a:srgbClr val="002147"/>
                </a:solidFill>
                <a:effectLst/>
                <a:latin typeface="Helvetica Neue"/>
              </a:rPr>
            </a:br>
            <a:endParaRPr lang="en-GB" dirty="0"/>
          </a:p>
        </p:txBody>
      </p:sp>
      <p:sp>
        <p:nvSpPr>
          <p:cNvPr id="4" name="Slide Number Placeholder 3">
            <a:extLst>
              <a:ext uri="{FF2B5EF4-FFF2-40B4-BE49-F238E27FC236}">
                <a16:creationId xmlns:a16="http://schemas.microsoft.com/office/drawing/2014/main" id="{B34D42EB-5112-1144-996D-46A56C720D89}"/>
              </a:ext>
            </a:extLst>
          </p:cNvPr>
          <p:cNvSpPr>
            <a:spLocks noGrp="1"/>
          </p:cNvSpPr>
          <p:nvPr>
            <p:ph type="sldNum" sz="quarter" idx="12"/>
          </p:nvPr>
        </p:nvSpPr>
        <p:spPr/>
        <p:txBody>
          <a:bodyPr/>
          <a:lstStyle/>
          <a:p>
            <a:fld id="{830D2C6E-379D-1643-95B0-A6F4811FD2C8}" type="slidenum">
              <a:rPr lang="en-GB" smtClean="0"/>
              <a:pPr/>
              <a:t>9</a:t>
            </a:fld>
            <a:endParaRPr lang="en-GB" dirty="0"/>
          </a:p>
        </p:txBody>
      </p:sp>
      <p:sp>
        <p:nvSpPr>
          <p:cNvPr id="3" name="Footer Placeholder 2">
            <a:extLst>
              <a:ext uri="{FF2B5EF4-FFF2-40B4-BE49-F238E27FC236}">
                <a16:creationId xmlns:a16="http://schemas.microsoft.com/office/drawing/2014/main" id="{FD7E797E-674F-4D28-8684-68B03AEB8B87}"/>
              </a:ext>
            </a:extLst>
          </p:cNvPr>
          <p:cNvSpPr>
            <a:spLocks noGrp="1"/>
          </p:cNvSpPr>
          <p:nvPr>
            <p:ph type="ftr" sz="quarter" idx="11"/>
          </p:nvPr>
        </p:nvSpPr>
        <p:spPr/>
        <p:txBody>
          <a:bodyPr/>
          <a:lstStyle/>
          <a:p>
            <a:r>
              <a:rPr lang="en-GB"/>
              <a:t>FosterFest   Greetings and good wishes  11 September 2024</a:t>
            </a:r>
          </a:p>
        </p:txBody>
      </p:sp>
      <p:pic>
        <p:nvPicPr>
          <p:cNvPr id="1026" name="Picture 2" descr="Brian Foster">
            <a:extLst>
              <a:ext uri="{FF2B5EF4-FFF2-40B4-BE49-F238E27FC236}">
                <a16:creationId xmlns:a16="http://schemas.microsoft.com/office/drawing/2014/main" id="{F0D77152-E4A0-8DE6-76C3-6FB69DF1D6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968" y="113186"/>
            <a:ext cx="1447664" cy="16060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03045EA-C7E5-F1EC-2433-A89D6BEF77F9}"/>
              </a:ext>
            </a:extLst>
          </p:cNvPr>
          <p:cNvSpPr txBox="1"/>
          <p:nvPr/>
        </p:nvSpPr>
        <p:spPr>
          <a:xfrm>
            <a:off x="766469" y="2121772"/>
            <a:ext cx="10409532" cy="5004319"/>
          </a:xfrm>
          <a:prstGeom prst="rect">
            <a:avLst/>
          </a:prstGeom>
          <a:noFill/>
        </p:spPr>
        <p:txBody>
          <a:bodyPr wrap="square">
            <a:spAutoFit/>
          </a:bodyPr>
          <a:lstStyle/>
          <a:p>
            <a:r>
              <a:rPr lang="en-GB" sz="1800" b="1" dirty="0">
                <a:solidFill>
                  <a:srgbClr val="242424"/>
                </a:solidFill>
                <a:effectLst/>
                <a:latin typeface="Segoe UI" panose="020B0502040204020203" pitchFamily="34" charset="0"/>
                <a:ea typeface="Calibri" panose="020F0502020204030204" pitchFamily="34" charset="0"/>
              </a:rPr>
              <a:t>From Maury </a:t>
            </a:r>
            <a:r>
              <a:rPr lang="en-GB" sz="1800" b="1" dirty="0" err="1">
                <a:solidFill>
                  <a:srgbClr val="242424"/>
                </a:solidFill>
                <a:effectLst/>
                <a:latin typeface="Segoe UI" panose="020B0502040204020203" pitchFamily="34" charset="0"/>
                <a:ea typeface="Calibri" panose="020F0502020204030204" pitchFamily="34" charset="0"/>
              </a:rPr>
              <a:t>Tigner</a:t>
            </a:r>
            <a:endParaRPr lang="en-GB" b="1" dirty="0">
              <a:solidFill>
                <a:srgbClr val="242424"/>
              </a:solidFill>
              <a:latin typeface="Segoe UI" panose="020B0502040204020203" pitchFamily="34" charset="0"/>
              <a:ea typeface="Calibri" panose="020F0502020204030204" pitchFamily="34" charset="0"/>
            </a:endParaRPr>
          </a:p>
          <a:p>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Dear Brian,</a:t>
            </a:r>
            <a:b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b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Upon receiving the announcement of your imminent retirement I was swept by a cloud of remembrances of the adventures we had together.  </a:t>
            </a:r>
            <a:r>
              <a:rPr lang="en-GB" sz="1800" kern="0" dirty="0">
                <a:solidFill>
                  <a:srgbClr val="242424"/>
                </a:solidFill>
                <a:effectLst/>
                <a:highlight>
                  <a:srgbClr val="FFFF00"/>
                </a:highlight>
                <a:latin typeface="Segoe UI" panose="020B0502040204020203" pitchFamily="34" charset="0"/>
                <a:ea typeface="Times New Roman" panose="02020603050405020304" pitchFamily="18" charset="0"/>
                <a:cs typeface="Times New Roman" panose="02020603050405020304" pitchFamily="18" charset="0"/>
              </a:rPr>
              <a:t>Most prominent was the ICFA committee on linear collider that Sugawara assigned us to and how you got us over the bar by calming the gent who seemed to want to obstruct everything.  </a:t>
            </a: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Then, l remember our times at DESY meetings of some kind and the very pleasant dinners we had afterwards.  Prominent too were the musical events at which you played either solo or with your violinist friend – here at Cornell too.</a:t>
            </a:r>
            <a:b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b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As a small memento of our times together I’d like to send you a book.  Can you please send me the address to which it should be sent?</a:t>
            </a:r>
            <a:b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b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All the very best for an active and happy retirement.  If by chance you should find yourself on this side of the Atlantic please give me a ring so we can get together for some </a:t>
            </a:r>
            <a:r>
              <a:rPr lang="en-GB" sz="1800" kern="0" dirty="0" err="1">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reminiscinces</a:t>
            </a: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a:t>
            </a:r>
            <a:b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br>
            <a:b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b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Yours ever,</a:t>
            </a:r>
            <a:r>
              <a:rPr lang="en-GB" kern="0" dirty="0">
                <a:solidFill>
                  <a:srgbClr val="242424"/>
                </a:solidFill>
                <a:latin typeface="Segoe UI" panose="020B0502040204020203" pitchFamily="34" charset="0"/>
                <a:ea typeface="Times New Roman" panose="02020603050405020304" pitchFamily="18" charset="0"/>
                <a:cs typeface="Times New Roman" panose="02020603050405020304" pitchFamily="18" charset="0"/>
              </a:rPr>
              <a:t>   </a:t>
            </a:r>
            <a:r>
              <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rPr>
              <a:t>Maury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500"/>
              </a:spcAft>
            </a:pPr>
            <a:endParaRPr lang="en-GB" sz="1800" dirty="0">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GB" sz="1800" kern="0" dirty="0">
              <a:solidFill>
                <a:srgbClr val="242424"/>
              </a:solidFill>
              <a:effectLst/>
              <a:latin typeface="Segoe UI" panose="020B0502040204020203"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0361032"/>
      </p:ext>
    </p:extLst>
  </p:cSld>
  <p:clrMapOvr>
    <a:masterClrMapping/>
  </p:clrMapOvr>
</p:sld>
</file>

<file path=ppt/theme/theme1.xml><?xml version="1.0" encoding="utf-8"?>
<a:theme xmlns:a="http://schemas.openxmlformats.org/drawingml/2006/main" name="Office Theme">
  <a:themeElements>
    <a:clrScheme name="StAnnes">
      <a:dk1>
        <a:srgbClr val="050508"/>
      </a:dk1>
      <a:lt1>
        <a:srgbClr val="FFFFFF"/>
      </a:lt1>
      <a:dk2>
        <a:srgbClr val="AF2B32"/>
      </a:dk2>
      <a:lt2>
        <a:srgbClr val="F3F3F3"/>
      </a:lt2>
      <a:accent1>
        <a:srgbClr val="61BFC3"/>
      </a:accent1>
      <a:accent2>
        <a:srgbClr val="53565A"/>
      </a:accent2>
      <a:accent3>
        <a:srgbClr val="AF2B32"/>
      </a:accent3>
      <a:accent4>
        <a:srgbClr val="FFC000"/>
      </a:accent4>
      <a:accent5>
        <a:srgbClr val="5B9BD5"/>
      </a:accent5>
      <a:accent6>
        <a:srgbClr val="70AD47"/>
      </a:accent6>
      <a:hlink>
        <a:srgbClr val="AF2B32"/>
      </a:hlink>
      <a:folHlink>
        <a:srgbClr val="BE525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tAnnes_template_v1" id="{52BBFD3C-D201-4C4F-AF70-A269145C18D3}" vid="{5CB08125-EB3C-764C-B966-7EF97C3E870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837</TotalTime>
  <Words>2047</Words>
  <Application>Microsoft Office PowerPoint</Application>
  <PresentationFormat>Widescreen</PresentationFormat>
  <Paragraphs>108</Paragraphs>
  <Slides>12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12</vt:i4>
      </vt:variant>
    </vt:vector>
  </HeadingPairs>
  <TitlesOfParts>
    <vt:vector size="22" baseType="lpstr">
      <vt:lpstr>Aptos</vt:lpstr>
      <vt:lpstr>Arial</vt:lpstr>
      <vt:lpstr>Calibri</vt:lpstr>
      <vt:lpstr>Helvetica Neue</vt:lpstr>
      <vt:lpstr>inherit</vt:lpstr>
      <vt:lpstr>Muli Black</vt:lpstr>
      <vt:lpstr>Open Sans</vt:lpstr>
      <vt:lpstr>Segoe UI</vt:lpstr>
      <vt:lpstr>Times New Roman</vt:lpstr>
      <vt:lpstr>Office Theme</vt:lpstr>
      <vt:lpstr>FosterFest Oxford 11th September 2024  Greetings and good wishes from absent friends.  </vt:lpstr>
      <vt:lpstr>FosterFest Oxford 11th September 2024 </vt:lpstr>
      <vt:lpstr>FosterFest Oxford 11th September 2024 </vt:lpstr>
      <vt:lpstr>FosterFest Oxford 11th September 2024 </vt:lpstr>
      <vt:lpstr>FosterFest Oxford 11th September 2024 </vt:lpstr>
      <vt:lpstr>FosterFest Oxford 11th September 2024 </vt:lpstr>
      <vt:lpstr>FosterFest Oxford 11th September 2024 </vt:lpstr>
      <vt:lpstr>FosterFest Oxford 11th September 2024 </vt:lpstr>
      <vt:lpstr>FosterFest Oxford 11th September 2024 </vt:lpstr>
      <vt:lpstr>FosterFest Oxford 11th September 2024 </vt:lpstr>
      <vt:lpstr>FosterFest Oxford 11th September 2024 </vt:lpstr>
      <vt:lpstr>FosterFest Oxford 11th September 2024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Example title</dc:title>
  <dc:creator>Sofi Smith</dc:creator>
  <cp:lastModifiedBy>Norman McCubbin</cp:lastModifiedBy>
  <cp:revision>123</cp:revision>
  <dcterms:created xsi:type="dcterms:W3CDTF">2019-05-14T09:00:34Z</dcterms:created>
  <dcterms:modified xsi:type="dcterms:W3CDTF">2024-09-11T09:38:05Z</dcterms:modified>
</cp:coreProperties>
</file>