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874" r:id="rId4"/>
    <p:sldId id="875" r:id="rId5"/>
    <p:sldId id="8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81"/>
  </p:normalViewPr>
  <p:slideViewPr>
    <p:cSldViewPr snapToGrid="0" showGuides="1">
      <p:cViewPr varScale="1">
        <p:scale>
          <a:sx n="111" d="100"/>
          <a:sy n="111" d="100"/>
        </p:scale>
        <p:origin x="44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E9DC5-C59E-EB32-C33F-21D0A6A28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DD980-5C53-5699-DE93-54576ADCA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FC2BD-433E-459F-B76A-93FF515BC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99754-512B-3C60-FD2B-05751DBD7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EA65D-29DD-F312-1555-274BBE29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8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33AE-1298-29C7-7C2D-F58CCC15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D87AC-EE95-EA7A-72BD-E16F478DE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EF7D2-6EAA-772E-BE11-2C569534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19B6B-21DF-9979-E9F6-5B6556F3B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88780-823A-5EC1-91D3-10E75327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3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0F81-5B9A-FF44-0572-621FA8FFD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B44A6-4672-9663-FAE2-AD9D4D6C3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8C985-8459-5B4F-7DE7-AFA57AD43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D25F6-6A28-0011-13F8-6807D6E6A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D60FC-B7C8-5EE3-8AA1-BA581E8C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7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DFD5-9FB3-1C42-17D3-42D56F1F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6706A-CE6C-85D8-9695-B63CB3EC3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A1FA2-AF3E-2C22-5AAF-CC47D09BB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0D203-7628-B29C-C330-946732442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E80E7-8612-2770-392C-789B7188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06D6-6E9E-3B8A-7960-63FAF30A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2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D8AA-214C-93E8-D8A5-81011DB08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C9198-A7FA-F419-6E1C-7CEF12D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23B37-1344-22C5-3BAD-844D720AE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F2ED9-2719-4F93-5317-587DA8C9D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513760-4F2D-8C63-20C4-F075049F45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4D0203-8255-225E-4A43-8E896FA75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1AA752-7374-D5D1-39BC-DA7C8CB2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911C0E-0C1F-7495-2ED9-61B617F1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9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ECFE-8F25-4FA0-C125-588BF030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FBB76-0A0A-229C-3839-0A5E42AD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6D55D-59E6-CBD3-0FCE-F4B40F8E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8C85F2-0F8B-9013-9962-50FDC329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0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89B1F-DCBD-940F-ECAB-BE30FB211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F59680-BB0F-BCC8-FC6C-56DB4EA87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4996A-6D80-B3DB-393F-71CE21F05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6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F9DC0-E3EA-1228-6AE0-CE0C4602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12123-E7BB-FA1D-ECE7-F2A61679D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F37BC-E0BC-8AC2-5CD8-91BE0EBE2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D700D-CF53-996D-4620-4F242141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FC947-DE84-B811-C9CC-C7D8D0BA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BDE44-FAB5-7806-19D7-5F3CB25AB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0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F36D-5EEF-28A8-C51E-F87EAD6B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F2894F-26CE-DC3D-17AE-565D2E6EC32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1B0C2-725E-630A-4A59-0DBAC8B02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09665-3D88-44F4-FF2C-6E203EB5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26120-BFEC-4C6A-FD9F-7500F59AC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49E3-E9F8-B2D6-6263-93B1DE2A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78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AD47F-EA84-D11C-E0F3-3E04793D5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67B1A-0333-6E44-0E80-4926191D1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9BBC4-9214-CD9E-DE57-00CA738F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9730B-5936-2392-CC98-789BE21F3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F9E5D-2A50-C93F-9493-2119BE03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DE83B2-4428-85EB-8E34-A2FD0C44D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043538-38CC-200E-5421-01461A6B4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2184B-6CAB-6897-FB9D-EF95386B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F0FF3-6178-2E51-A458-C5E8198A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C620D-3360-B6CF-8A5C-18531248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8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665093-1292-4C2E-B069-802F67B6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8" cy="946952"/>
          </a:xfrm>
          <a:solidFill>
            <a:srgbClr val="224596"/>
          </a:solidFill>
          <a:ln>
            <a:noFill/>
          </a:ln>
        </p:spPr>
        <p:txBody>
          <a:bodyPr lIns="360000" tIns="0" rIns="360000" bIns="0">
            <a:noAutofit/>
          </a:bodyPr>
          <a:lstStyle>
            <a:lvl1pPr>
              <a:lnSpc>
                <a:spcPct val="100000"/>
              </a:lnSpc>
              <a:defRPr kumimoji="0" lang="en-GB" sz="40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Pro Md" panose="020B0602020202020204" pitchFamily="34" charset="0"/>
                <a:ea typeface="Fira Sans Heavy" panose="020B0A03050000020004" pitchFamily="34" charset="0"/>
                <a:cs typeface="Arial"/>
                <a:sym typeface="Arial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37D0BC9-08E2-4740-9BE2-2DE372B3AC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048" y="1"/>
            <a:ext cx="946952" cy="9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55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726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5812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5087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053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184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9546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523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A37ADC-890B-F64A-995B-09B07AA47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DEC66-5CFD-6349-B5D3-C73A2F6B26C4}" type="datetimeFigureOut"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96283-9FE1-9C4B-8A69-E80CADB8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9D525-4803-8943-8A4A-9A381A9A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464-3EFB-5048-8C92-4EB2DC26133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51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975570-EC11-B1BC-43A5-C9647997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BEFEF-BDD5-4A57-174F-A400D21C0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F9BAC-F939-E94F-91CE-2FCE8D276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5B704-A704-8C48-89C0-0DFFB51D7E99}" type="datetimeFigureOut"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65067-4656-DBE1-3A54-8CA8ABBBD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5F81C-0BA1-0B21-DE47-7723F25B0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130C17-9039-D74E-8478-926A2C03D6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66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17243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57882C-F955-DDEA-0DE9-EEBA7C5CB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435" y="734519"/>
            <a:ext cx="8931921" cy="582807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AED33A2-1765-98AE-F57D-E640CBD8B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4" y="295404"/>
            <a:ext cx="3806681" cy="13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D41D1F-3A3B-7D3A-2D8E-9B98383388E3}"/>
              </a:ext>
            </a:extLst>
          </p:cNvPr>
          <p:cNvSpPr txBox="1"/>
          <p:nvPr/>
        </p:nvSpPr>
        <p:spPr>
          <a:xfrm>
            <a:off x="8114677" y="310394"/>
            <a:ext cx="3806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Advanced light sources in the world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5146C-6546-E10A-B0A7-828C5E79557C}"/>
              </a:ext>
            </a:extLst>
          </p:cNvPr>
          <p:cNvSpPr txBox="1"/>
          <p:nvPr/>
        </p:nvSpPr>
        <p:spPr>
          <a:xfrm>
            <a:off x="513176" y="5683739"/>
            <a:ext cx="3321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>
                <a:solidFill>
                  <a:schemeClr val="accent6">
                    <a:lumMod val="75000"/>
                  </a:schemeClr>
                </a:solidFill>
              </a:rPr>
              <a:t>WHY LAAAMP?</a:t>
            </a:r>
          </a:p>
        </p:txBody>
      </p:sp>
    </p:spTree>
    <p:extLst>
      <p:ext uri="{BB962C8B-B14F-4D97-AF65-F5344CB8AC3E}">
        <p14:creationId xmlns:p14="http://schemas.microsoft.com/office/powerpoint/2010/main" val="220907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UPAP">
            <a:extLst>
              <a:ext uri="{FF2B5EF4-FFF2-40B4-BE49-F238E27FC236}">
                <a16:creationId xmlns:a16="http://schemas.microsoft.com/office/drawing/2014/main" id="{5779054B-B76E-7044-BE66-9FF06D70F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177" y="932335"/>
            <a:ext cx="1298120" cy="85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IUCr">
            <a:extLst>
              <a:ext uri="{FF2B5EF4-FFF2-40B4-BE49-F238E27FC236}">
                <a16:creationId xmlns:a16="http://schemas.microsoft.com/office/drawing/2014/main" id="{E8327109-439D-B544-AD25-A41EBBB80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173" y="993981"/>
            <a:ext cx="713081" cy="71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F0219A0-E791-4948-A5CA-F898E4178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4" y="559705"/>
            <a:ext cx="5169823" cy="184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C8D312-9C04-2541-B6ED-ACECF9F5A0C6}"/>
              </a:ext>
            </a:extLst>
          </p:cNvPr>
          <p:cNvSpPr/>
          <p:nvPr/>
        </p:nvSpPr>
        <p:spPr>
          <a:xfrm>
            <a:off x="140017" y="2476044"/>
            <a:ext cx="57939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L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ight Sources for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A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frica, the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A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mericas,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A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sia,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M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iddle East and the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P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acific Project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10093D-1C8D-9C42-B15D-FF309334A4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0452"/>
          <a:stretch/>
        </p:blipFill>
        <p:spPr>
          <a:xfrm>
            <a:off x="10154173" y="104954"/>
            <a:ext cx="848498" cy="8273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E92101-E0EB-5D4A-ADA6-F61A08B98B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819"/>
          <a:stretch/>
        </p:blipFill>
        <p:spPr>
          <a:xfrm>
            <a:off x="6380877" y="1844115"/>
            <a:ext cx="5649077" cy="45780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D20EE2-BA31-6440-8479-E9BE77E39CF1}"/>
              </a:ext>
            </a:extLst>
          </p:cNvPr>
          <p:cNvSpPr/>
          <p:nvPr/>
        </p:nvSpPr>
        <p:spPr>
          <a:xfrm>
            <a:off x="7480614" y="5748682"/>
            <a:ext cx="3157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ourier"/>
                <a:sym typeface="Arial"/>
              </a:rPr>
              <a:t>laaamp.iucr.org</a:t>
            </a:r>
            <a:endParaRPr kumimoji="0" lang="it-IT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ourier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831CE3-284D-DC4A-9785-B7C64745C0FC}"/>
              </a:ext>
            </a:extLst>
          </p:cNvPr>
          <p:cNvSpPr txBox="1"/>
          <p:nvPr/>
        </p:nvSpPr>
        <p:spPr>
          <a:xfrm>
            <a:off x="140017" y="3517302"/>
            <a:ext cx="5793938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GOALS: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Develop Regional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Strategic Plans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Colloquia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on lightsource sciences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Support Researcher+Student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2-month  visits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at partner facilities (20+ worldwide)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 pitchFamily="18" charset="0"/>
              <a:ea typeface="MS Minch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SIRIUS joined LAAAMP as partner in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2000" i="1" kern="0" dirty="0">
              <a:solidFill>
                <a:srgbClr val="000000"/>
              </a:solidFill>
              <a:latin typeface="Georgia" panose="02040502050405020303" pitchFamily="18" charset="0"/>
              <a:ea typeface="MS Mincho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MS Mincho"/>
                <a:cs typeface="Arial"/>
                <a:sym typeface="Arial"/>
              </a:rPr>
              <a:t>IUPAP contributes with 7,500 CHF/year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F73896-EDC1-3B49-A433-43EC8A4C25D1}"/>
              </a:ext>
            </a:extLst>
          </p:cNvPr>
          <p:cNvSpPr/>
          <p:nvPr/>
        </p:nvSpPr>
        <p:spPr>
          <a:xfrm>
            <a:off x="6728118" y="518644"/>
            <a:ext cx="17959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cs typeface="Arial"/>
                <a:sym typeface="Arial"/>
              </a:rPr>
              <a:t>Current members:</a:t>
            </a:r>
          </a:p>
        </p:txBody>
      </p:sp>
      <p:pic>
        <p:nvPicPr>
          <p:cNvPr id="2" name="Picture 1" descr="International Union of Pure and Applied Biophysics (@IUPAB2) • Facebook">
            <a:extLst>
              <a:ext uri="{FF2B5EF4-FFF2-40B4-BE49-F238E27FC236}">
                <a16:creationId xmlns:a16="http://schemas.microsoft.com/office/drawing/2014/main" id="{AE18D2C4-3014-533F-3DFB-0D1F021C346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87" t="11199" r="11986" b="21976"/>
          <a:stretch>
            <a:fillRect/>
          </a:stretch>
        </p:blipFill>
        <p:spPr>
          <a:xfrm>
            <a:off x="8182534" y="-12976"/>
            <a:ext cx="1795975" cy="88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2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34BF22-C0E9-1E0B-E888-026D8841C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87107"/>
            <a:ext cx="5587070" cy="31708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E091D9-95CA-59E2-0CB5-FC2DC3E4D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05" y="3687107"/>
            <a:ext cx="5670800" cy="2650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B28CE1-E5A7-63FA-FFED-86CE8059D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271" y="618608"/>
            <a:ext cx="5670799" cy="264601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12169BA-DEAB-B11E-6B10-36FB7D0EB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4" y="559705"/>
            <a:ext cx="5169823" cy="184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96784C-CA3C-0D82-A906-AA0EF5148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44" y="3052768"/>
            <a:ext cx="2967231" cy="5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74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34AA5-896C-DF65-F1CA-3236475FF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CBED7AC4-DC81-E365-0ECC-C0B51A399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4" y="559705"/>
            <a:ext cx="5169823" cy="184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39D763-78B7-63DB-2B22-61CE7E5359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08" b="4641"/>
          <a:stretch>
            <a:fillRect/>
          </a:stretch>
        </p:blipFill>
        <p:spPr>
          <a:xfrm>
            <a:off x="6238754" y="240887"/>
            <a:ext cx="6083505" cy="661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20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71</Words>
  <Application>Microsoft Macintosh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Georgia</vt:lpstr>
      <vt:lpstr>ITC Avant Garde Pro Md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Scandolo, Sandro</dc:creator>
  <cp:lastModifiedBy>Scandolo, Sandro</cp:lastModifiedBy>
  <cp:revision>1</cp:revision>
  <dcterms:created xsi:type="dcterms:W3CDTF">2026-10-27T17:26:30Z</dcterms:created>
  <dcterms:modified xsi:type="dcterms:W3CDTF">2026-10-27T17:53:27Z</dcterms:modified>
</cp:coreProperties>
</file>