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7" r:id="rId2"/>
    <p:sldId id="1624" r:id="rId3"/>
    <p:sldId id="1618" r:id="rId4"/>
    <p:sldId id="1619" r:id="rId5"/>
    <p:sldId id="1542" r:id="rId6"/>
    <p:sldId id="260" r:id="rId7"/>
    <p:sldId id="1563" r:id="rId8"/>
    <p:sldId id="1589" r:id="rId9"/>
    <p:sldId id="1620" r:id="rId10"/>
    <p:sldId id="1591" r:id="rId11"/>
    <p:sldId id="1594" r:id="rId12"/>
    <p:sldId id="1631" r:id="rId13"/>
    <p:sldId id="1623" r:id="rId14"/>
    <p:sldId id="1585" r:id="rId15"/>
    <p:sldId id="1632" r:id="rId16"/>
    <p:sldId id="1633" r:id="rId17"/>
    <p:sldId id="1634" r:id="rId18"/>
    <p:sldId id="1625" r:id="rId19"/>
    <p:sldId id="1635" r:id="rId20"/>
    <p:sldId id="1629" r:id="rId21"/>
    <p:sldId id="1637" r:id="rId22"/>
    <p:sldId id="1638" r:id="rId23"/>
    <p:sldId id="1636" r:id="rId24"/>
    <p:sldId id="1558"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4365AF-DDF7-49C2-8334-1E94D5E9886D}" v="14" dt="2026-10-27T12:29:51.5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p:scale>
          <a:sx n="88" d="100"/>
          <a:sy n="88" d="100"/>
        </p:scale>
        <p:origin x="255" y="57"/>
      </p:cViewPr>
      <p:guideLst/>
    </p:cSldViewPr>
  </p:slideViewPr>
  <p:notesTextViewPr>
    <p:cViewPr>
      <p:scale>
        <a:sx n="1" d="1"/>
        <a:sy n="1" d="1"/>
      </p:scale>
      <p:origin x="0" y="0"/>
    </p:cViewPr>
  </p:notesTextViewPr>
  <p:sorterViewPr>
    <p:cViewPr>
      <p:scale>
        <a:sx n="100" d="100"/>
        <a:sy n="100" d="100"/>
      </p:scale>
      <p:origin x="0" y="-132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gerio Rosenfeld" userId="0ed1bcf989e594aa" providerId="LiveId" clId="{316F7E09-BF0D-4986-B3FF-4DAB7F5B17EF}"/>
    <pc:docChg chg="undo custSel addSld delSld modSld delMainMaster">
      <pc:chgData name="Rogerio Rosenfeld" userId="0ed1bcf989e594aa" providerId="LiveId" clId="{316F7E09-BF0D-4986-B3FF-4DAB7F5B17EF}" dt="2026-10-27T12:32:52.276" v="1647" actId="20577"/>
      <pc:docMkLst>
        <pc:docMk/>
      </pc:docMkLst>
      <pc:sldChg chg="del">
        <pc:chgData name="Rogerio Rosenfeld" userId="0ed1bcf989e594aa" providerId="LiveId" clId="{316F7E09-BF0D-4986-B3FF-4DAB7F5B17EF}" dt="2026-10-27T11:20:24.580" v="769" actId="47"/>
        <pc:sldMkLst>
          <pc:docMk/>
          <pc:sldMk cId="1364686483" sldId="256"/>
        </pc:sldMkLst>
      </pc:sldChg>
      <pc:sldChg chg="delSp modSp mod">
        <pc:chgData name="Rogerio Rosenfeld" userId="0ed1bcf989e594aa" providerId="LiveId" clId="{316F7E09-BF0D-4986-B3FF-4DAB7F5B17EF}" dt="2026-10-27T11:09:25.994" v="499" actId="20577"/>
        <pc:sldMkLst>
          <pc:docMk/>
          <pc:sldMk cId="2040972477" sldId="257"/>
        </pc:sldMkLst>
        <pc:spChg chg="mod">
          <ac:chgData name="Rogerio Rosenfeld" userId="0ed1bcf989e594aa" providerId="LiveId" clId="{316F7E09-BF0D-4986-B3FF-4DAB7F5B17EF}" dt="2026-10-27T11:00:37.804" v="73" actId="1035"/>
          <ac:spMkLst>
            <pc:docMk/>
            <pc:sldMk cId="2040972477" sldId="257"/>
            <ac:spMk id="2" creationId="{00000000-0000-0000-0000-000000000000}"/>
          </ac:spMkLst>
        </pc:spChg>
        <pc:spChg chg="mod">
          <ac:chgData name="Rogerio Rosenfeld" userId="0ed1bcf989e594aa" providerId="LiveId" clId="{316F7E09-BF0D-4986-B3FF-4DAB7F5B17EF}" dt="2026-10-27T11:09:11.781" v="497" actId="20577"/>
          <ac:spMkLst>
            <pc:docMk/>
            <pc:sldMk cId="2040972477" sldId="257"/>
            <ac:spMk id="3" creationId="{00000000-0000-0000-0000-000000000000}"/>
          </ac:spMkLst>
        </pc:spChg>
        <pc:spChg chg="mod">
          <ac:chgData name="Rogerio Rosenfeld" userId="0ed1bcf989e594aa" providerId="LiveId" clId="{316F7E09-BF0D-4986-B3FF-4DAB7F5B17EF}" dt="2026-10-27T11:09:25.994" v="499" actId="20577"/>
          <ac:spMkLst>
            <pc:docMk/>
            <pc:sldMk cId="2040972477" sldId="257"/>
            <ac:spMk id="14" creationId="{C7652266-6239-E576-7865-3372F1DD2ECD}"/>
          </ac:spMkLst>
        </pc:spChg>
        <pc:picChg chg="del">
          <ac:chgData name="Rogerio Rosenfeld" userId="0ed1bcf989e594aa" providerId="LiveId" clId="{316F7E09-BF0D-4986-B3FF-4DAB7F5B17EF}" dt="2026-10-27T11:00:30.127" v="33" actId="478"/>
          <ac:picMkLst>
            <pc:docMk/>
            <pc:sldMk cId="2040972477" sldId="257"/>
            <ac:picMk id="5" creationId="{E576E8E5-821E-41F7-ACE8-929899C1EBA3}"/>
          </ac:picMkLst>
        </pc:picChg>
      </pc:sldChg>
      <pc:sldChg chg="modSp add mod">
        <pc:chgData name="Rogerio Rosenfeld" userId="0ed1bcf989e594aa" providerId="LiveId" clId="{316F7E09-BF0D-4986-B3FF-4DAB7F5B17EF}" dt="2026-10-27T11:14:40.358" v="543" actId="20577"/>
        <pc:sldMkLst>
          <pc:docMk/>
          <pc:sldMk cId="3728345619" sldId="260"/>
        </pc:sldMkLst>
        <pc:spChg chg="mod">
          <ac:chgData name="Rogerio Rosenfeld" userId="0ed1bcf989e594aa" providerId="LiveId" clId="{316F7E09-BF0D-4986-B3FF-4DAB7F5B17EF}" dt="2026-10-27T11:14:40.358" v="543" actId="20577"/>
          <ac:spMkLst>
            <pc:docMk/>
            <pc:sldMk cId="3728345619" sldId="260"/>
            <ac:spMk id="3" creationId="{05A93526-F455-6F45-A46F-509E330D4320}"/>
          </ac:spMkLst>
        </pc:spChg>
      </pc:sldChg>
      <pc:sldChg chg="add">
        <pc:chgData name="Rogerio Rosenfeld" userId="0ed1bcf989e594aa" providerId="LiveId" clId="{316F7E09-BF0D-4986-B3FF-4DAB7F5B17EF}" dt="2026-10-27T11:05:33.148" v="293"/>
        <pc:sldMkLst>
          <pc:docMk/>
          <pc:sldMk cId="2262541388" sldId="1542"/>
        </pc:sldMkLst>
      </pc:sldChg>
      <pc:sldChg chg="add">
        <pc:chgData name="Rogerio Rosenfeld" userId="0ed1bcf989e594aa" providerId="LiveId" clId="{316F7E09-BF0D-4986-B3FF-4DAB7F5B17EF}" dt="2026-10-27T11:20:05.526" v="758"/>
        <pc:sldMkLst>
          <pc:docMk/>
          <pc:sldMk cId="3724100981" sldId="1558"/>
        </pc:sldMkLst>
      </pc:sldChg>
      <pc:sldChg chg="addSp modSp add mod">
        <pc:chgData name="Rogerio Rosenfeld" userId="0ed1bcf989e594aa" providerId="LiveId" clId="{316F7E09-BF0D-4986-B3FF-4DAB7F5B17EF}" dt="2026-10-27T11:18:11.887" v="754" actId="1035"/>
        <pc:sldMkLst>
          <pc:docMk/>
          <pc:sldMk cId="556313893" sldId="1563"/>
        </pc:sldMkLst>
        <pc:cxnChg chg="add mod">
          <ac:chgData name="Rogerio Rosenfeld" userId="0ed1bcf989e594aa" providerId="LiveId" clId="{316F7E09-BF0D-4986-B3FF-4DAB7F5B17EF}" dt="2026-10-27T11:17:45.052" v="546" actId="1582"/>
          <ac:cxnSpMkLst>
            <pc:docMk/>
            <pc:sldMk cId="556313893" sldId="1563"/>
            <ac:cxnSpMk id="7" creationId="{EF1DD5C7-DAF8-948E-82A7-41CE1BCE6F45}"/>
          </ac:cxnSpMkLst>
        </pc:cxnChg>
        <pc:cxnChg chg="add mod">
          <ac:chgData name="Rogerio Rosenfeld" userId="0ed1bcf989e594aa" providerId="LiveId" clId="{316F7E09-BF0D-4986-B3FF-4DAB7F5B17EF}" dt="2026-10-27T11:18:11.887" v="754" actId="1035"/>
          <ac:cxnSpMkLst>
            <pc:docMk/>
            <pc:sldMk cId="556313893" sldId="1563"/>
            <ac:cxnSpMk id="8" creationId="{A857FB81-9751-339F-18D4-CDBFCA17648B}"/>
          </ac:cxnSpMkLst>
        </pc:cxnChg>
      </pc:sldChg>
      <pc:sldChg chg="add">
        <pc:chgData name="Rogerio Rosenfeld" userId="0ed1bcf989e594aa" providerId="LiveId" clId="{316F7E09-BF0D-4986-B3FF-4DAB7F5B17EF}" dt="2026-10-27T11:20:05.526" v="758"/>
        <pc:sldMkLst>
          <pc:docMk/>
          <pc:sldMk cId="3379108647" sldId="1585"/>
        </pc:sldMkLst>
      </pc:sldChg>
      <pc:sldChg chg="add">
        <pc:chgData name="Rogerio Rosenfeld" userId="0ed1bcf989e594aa" providerId="LiveId" clId="{316F7E09-BF0D-4986-B3FF-4DAB7F5B17EF}" dt="2026-10-27T11:20:05.526" v="758"/>
        <pc:sldMkLst>
          <pc:docMk/>
          <pc:sldMk cId="1200324423" sldId="1589"/>
        </pc:sldMkLst>
      </pc:sldChg>
      <pc:sldChg chg="del">
        <pc:chgData name="Rogerio Rosenfeld" userId="0ed1bcf989e594aa" providerId="LiveId" clId="{316F7E09-BF0D-4986-B3FF-4DAB7F5B17EF}" dt="2026-10-27T11:20:27.271" v="771" actId="47"/>
        <pc:sldMkLst>
          <pc:docMk/>
          <pc:sldMk cId="2018839921" sldId="1590"/>
        </pc:sldMkLst>
      </pc:sldChg>
      <pc:sldChg chg="add">
        <pc:chgData name="Rogerio Rosenfeld" userId="0ed1bcf989e594aa" providerId="LiveId" clId="{316F7E09-BF0D-4986-B3FF-4DAB7F5B17EF}" dt="2026-10-27T11:20:05.526" v="758"/>
        <pc:sldMkLst>
          <pc:docMk/>
          <pc:sldMk cId="446728713" sldId="1591"/>
        </pc:sldMkLst>
      </pc:sldChg>
      <pc:sldChg chg="del">
        <pc:chgData name="Rogerio Rosenfeld" userId="0ed1bcf989e594aa" providerId="LiveId" clId="{316F7E09-BF0D-4986-B3FF-4DAB7F5B17EF}" dt="2026-10-27T11:20:20.121" v="762" actId="47"/>
        <pc:sldMkLst>
          <pc:docMk/>
          <pc:sldMk cId="263813064" sldId="1593"/>
        </pc:sldMkLst>
      </pc:sldChg>
      <pc:sldChg chg="add">
        <pc:chgData name="Rogerio Rosenfeld" userId="0ed1bcf989e594aa" providerId="LiveId" clId="{316F7E09-BF0D-4986-B3FF-4DAB7F5B17EF}" dt="2026-10-27T11:20:05.526" v="758"/>
        <pc:sldMkLst>
          <pc:docMk/>
          <pc:sldMk cId="3272750761" sldId="1594"/>
        </pc:sldMkLst>
      </pc:sldChg>
      <pc:sldChg chg="del">
        <pc:chgData name="Rogerio Rosenfeld" userId="0ed1bcf989e594aa" providerId="LiveId" clId="{316F7E09-BF0D-4986-B3FF-4DAB7F5B17EF}" dt="2026-10-27T11:20:25.019" v="770" actId="47"/>
        <pc:sldMkLst>
          <pc:docMk/>
          <pc:sldMk cId="1456935794" sldId="1597"/>
        </pc:sldMkLst>
      </pc:sldChg>
      <pc:sldChg chg="del">
        <pc:chgData name="Rogerio Rosenfeld" userId="0ed1bcf989e594aa" providerId="LiveId" clId="{316F7E09-BF0D-4986-B3FF-4DAB7F5B17EF}" dt="2026-10-27T11:20:19.396" v="760" actId="47"/>
        <pc:sldMkLst>
          <pc:docMk/>
          <pc:sldMk cId="1674916600" sldId="1598"/>
        </pc:sldMkLst>
      </pc:sldChg>
      <pc:sldChg chg="del">
        <pc:chgData name="Rogerio Rosenfeld" userId="0ed1bcf989e594aa" providerId="LiveId" clId="{316F7E09-BF0D-4986-B3FF-4DAB7F5B17EF}" dt="2026-10-27T11:20:18.651" v="759" actId="47"/>
        <pc:sldMkLst>
          <pc:docMk/>
          <pc:sldMk cId="2666511411" sldId="1599"/>
        </pc:sldMkLst>
      </pc:sldChg>
      <pc:sldChg chg="del">
        <pc:chgData name="Rogerio Rosenfeld" userId="0ed1bcf989e594aa" providerId="LiveId" clId="{316F7E09-BF0D-4986-B3FF-4DAB7F5B17EF}" dt="2026-10-27T11:20:27.536" v="772" actId="47"/>
        <pc:sldMkLst>
          <pc:docMk/>
          <pc:sldMk cId="2687081977" sldId="1600"/>
        </pc:sldMkLst>
      </pc:sldChg>
      <pc:sldChg chg="del">
        <pc:chgData name="Rogerio Rosenfeld" userId="0ed1bcf989e594aa" providerId="LiveId" clId="{316F7E09-BF0D-4986-B3FF-4DAB7F5B17EF}" dt="2026-10-27T11:20:22.479" v="765" actId="47"/>
        <pc:sldMkLst>
          <pc:docMk/>
          <pc:sldMk cId="131863488" sldId="1603"/>
        </pc:sldMkLst>
      </pc:sldChg>
      <pc:sldChg chg="del">
        <pc:chgData name="Rogerio Rosenfeld" userId="0ed1bcf989e594aa" providerId="LiveId" clId="{316F7E09-BF0D-4986-B3FF-4DAB7F5B17EF}" dt="2026-10-27T11:15:19.935" v="544" actId="47"/>
        <pc:sldMkLst>
          <pc:docMk/>
          <pc:sldMk cId="3709418361" sldId="1605"/>
        </pc:sldMkLst>
      </pc:sldChg>
      <pc:sldChg chg="del">
        <pc:chgData name="Rogerio Rosenfeld" userId="0ed1bcf989e594aa" providerId="LiveId" clId="{316F7E09-BF0D-4986-B3FF-4DAB7F5B17EF}" dt="2026-10-27T11:20:20.882" v="764" actId="47"/>
        <pc:sldMkLst>
          <pc:docMk/>
          <pc:sldMk cId="3197115691" sldId="1614"/>
        </pc:sldMkLst>
      </pc:sldChg>
      <pc:sldChg chg="del">
        <pc:chgData name="Rogerio Rosenfeld" userId="0ed1bcf989e594aa" providerId="LiveId" clId="{316F7E09-BF0D-4986-B3FF-4DAB7F5B17EF}" dt="2026-10-27T11:20:19.703" v="761" actId="47"/>
        <pc:sldMkLst>
          <pc:docMk/>
          <pc:sldMk cId="701151398" sldId="1617"/>
        </pc:sldMkLst>
      </pc:sldChg>
      <pc:sldChg chg="modSp add mod">
        <pc:chgData name="Rogerio Rosenfeld" userId="0ed1bcf989e594aa" providerId="LiveId" clId="{316F7E09-BF0D-4986-B3FF-4DAB7F5B17EF}" dt="2026-10-27T11:24:07.072" v="838" actId="20577"/>
        <pc:sldMkLst>
          <pc:docMk/>
          <pc:sldMk cId="2067375405" sldId="1618"/>
        </pc:sldMkLst>
        <pc:spChg chg="mod">
          <ac:chgData name="Rogerio Rosenfeld" userId="0ed1bcf989e594aa" providerId="LiveId" clId="{316F7E09-BF0D-4986-B3FF-4DAB7F5B17EF}" dt="2026-10-27T11:24:07.072" v="838" actId="20577"/>
          <ac:spMkLst>
            <pc:docMk/>
            <pc:sldMk cId="2067375405" sldId="1618"/>
            <ac:spMk id="4" creationId="{AA8AD043-D4A4-EA13-0CC3-C805CBA4FD16}"/>
          </ac:spMkLst>
        </pc:spChg>
      </pc:sldChg>
      <pc:sldChg chg="add">
        <pc:chgData name="Rogerio Rosenfeld" userId="0ed1bcf989e594aa" providerId="LiveId" clId="{316F7E09-BF0D-4986-B3FF-4DAB7F5B17EF}" dt="2026-10-27T11:05:33.148" v="293"/>
        <pc:sldMkLst>
          <pc:docMk/>
          <pc:sldMk cId="2200202057" sldId="1619"/>
        </pc:sldMkLst>
      </pc:sldChg>
      <pc:sldChg chg="add">
        <pc:chgData name="Rogerio Rosenfeld" userId="0ed1bcf989e594aa" providerId="LiveId" clId="{316F7E09-BF0D-4986-B3FF-4DAB7F5B17EF}" dt="2026-10-27T11:20:05.526" v="758"/>
        <pc:sldMkLst>
          <pc:docMk/>
          <pc:sldMk cId="2336004878" sldId="1620"/>
        </pc:sldMkLst>
      </pc:sldChg>
      <pc:sldChg chg="add">
        <pc:chgData name="Rogerio Rosenfeld" userId="0ed1bcf989e594aa" providerId="LiveId" clId="{316F7E09-BF0D-4986-B3FF-4DAB7F5B17EF}" dt="2026-10-27T11:20:05.526" v="758"/>
        <pc:sldMkLst>
          <pc:docMk/>
          <pc:sldMk cId="4195182039" sldId="1623"/>
        </pc:sldMkLst>
      </pc:sldChg>
      <pc:sldChg chg="addSp modSp mod">
        <pc:chgData name="Rogerio Rosenfeld" userId="0ed1bcf989e594aa" providerId="LiveId" clId="{316F7E09-BF0D-4986-B3FF-4DAB7F5B17EF}" dt="2026-10-27T11:03:50.608" v="292" actId="14100"/>
        <pc:sldMkLst>
          <pc:docMk/>
          <pc:sldMk cId="1477285197" sldId="1624"/>
        </pc:sldMkLst>
        <pc:spChg chg="add mod">
          <ac:chgData name="Rogerio Rosenfeld" userId="0ed1bcf989e594aa" providerId="LiveId" clId="{316F7E09-BF0D-4986-B3FF-4DAB7F5B17EF}" dt="2026-10-27T11:03:50.608" v="292" actId="14100"/>
          <ac:spMkLst>
            <pc:docMk/>
            <pc:sldMk cId="1477285197" sldId="1624"/>
            <ac:spMk id="4" creationId="{1CBAA739-609A-D606-A35A-CCD2003D3906}"/>
          </ac:spMkLst>
        </pc:spChg>
        <pc:spChg chg="mod">
          <ac:chgData name="Rogerio Rosenfeld" userId="0ed1bcf989e594aa" providerId="LiveId" clId="{316F7E09-BF0D-4986-B3FF-4DAB7F5B17EF}" dt="2026-10-27T11:02:47.949" v="176" actId="20577"/>
          <ac:spMkLst>
            <pc:docMk/>
            <pc:sldMk cId="1477285197" sldId="1624"/>
            <ac:spMk id="7" creationId="{85C36E6D-A9B9-B85E-0DFA-67D72D248D5B}"/>
          </ac:spMkLst>
        </pc:spChg>
      </pc:sldChg>
      <pc:sldChg chg="add">
        <pc:chgData name="Rogerio Rosenfeld" userId="0ed1bcf989e594aa" providerId="LiveId" clId="{316F7E09-BF0D-4986-B3FF-4DAB7F5B17EF}" dt="2026-10-27T11:20:05.526" v="758"/>
        <pc:sldMkLst>
          <pc:docMk/>
          <pc:sldMk cId="890352277" sldId="1625"/>
        </pc:sldMkLst>
      </pc:sldChg>
      <pc:sldChg chg="del">
        <pc:chgData name="Rogerio Rosenfeld" userId="0ed1bcf989e594aa" providerId="LiveId" clId="{316F7E09-BF0D-4986-B3FF-4DAB7F5B17EF}" dt="2026-10-27T11:20:20.521" v="763" actId="47"/>
        <pc:sldMkLst>
          <pc:docMk/>
          <pc:sldMk cId="3201796805" sldId="1626"/>
        </pc:sldMkLst>
      </pc:sldChg>
      <pc:sldChg chg="del">
        <pc:chgData name="Rogerio Rosenfeld" userId="0ed1bcf989e594aa" providerId="LiveId" clId="{316F7E09-BF0D-4986-B3FF-4DAB7F5B17EF}" dt="2026-10-27T11:20:23.574" v="768" actId="47"/>
        <pc:sldMkLst>
          <pc:docMk/>
          <pc:sldMk cId="3764231155" sldId="1627"/>
        </pc:sldMkLst>
      </pc:sldChg>
      <pc:sldChg chg="del">
        <pc:chgData name="Rogerio Rosenfeld" userId="0ed1bcf989e594aa" providerId="LiveId" clId="{316F7E09-BF0D-4986-B3FF-4DAB7F5B17EF}" dt="2026-10-27T11:20:22.821" v="766" actId="47"/>
        <pc:sldMkLst>
          <pc:docMk/>
          <pc:sldMk cId="3089025606" sldId="1628"/>
        </pc:sldMkLst>
      </pc:sldChg>
      <pc:sldChg chg="add">
        <pc:chgData name="Rogerio Rosenfeld" userId="0ed1bcf989e594aa" providerId="LiveId" clId="{316F7E09-BF0D-4986-B3FF-4DAB7F5B17EF}" dt="2026-10-27T11:20:05.526" v="758"/>
        <pc:sldMkLst>
          <pc:docMk/>
          <pc:sldMk cId="2904336314" sldId="1629"/>
        </pc:sldMkLst>
      </pc:sldChg>
      <pc:sldChg chg="del">
        <pc:chgData name="Rogerio Rosenfeld" userId="0ed1bcf989e594aa" providerId="LiveId" clId="{316F7E09-BF0D-4986-B3FF-4DAB7F5B17EF}" dt="2026-10-27T11:20:23.198" v="767" actId="47"/>
        <pc:sldMkLst>
          <pc:docMk/>
          <pc:sldMk cId="3004961120" sldId="1630"/>
        </pc:sldMkLst>
      </pc:sldChg>
      <pc:sldChg chg="add">
        <pc:chgData name="Rogerio Rosenfeld" userId="0ed1bcf989e594aa" providerId="LiveId" clId="{316F7E09-BF0D-4986-B3FF-4DAB7F5B17EF}" dt="2026-10-27T11:20:05.526" v="758"/>
        <pc:sldMkLst>
          <pc:docMk/>
          <pc:sldMk cId="662943559" sldId="1631"/>
        </pc:sldMkLst>
      </pc:sldChg>
      <pc:sldChg chg="delSp add setBg delDesignElem">
        <pc:chgData name="Rogerio Rosenfeld" userId="0ed1bcf989e594aa" providerId="LiveId" clId="{316F7E09-BF0D-4986-B3FF-4DAB7F5B17EF}" dt="2026-10-27T11:20:05.526" v="758"/>
        <pc:sldMkLst>
          <pc:docMk/>
          <pc:sldMk cId="2067237217" sldId="1632"/>
        </pc:sldMkLst>
        <pc:spChg chg="del">
          <ac:chgData name="Rogerio Rosenfeld" userId="0ed1bcf989e594aa" providerId="LiveId" clId="{316F7E09-BF0D-4986-B3FF-4DAB7F5B17EF}" dt="2026-10-27T11:20:05.526" v="758"/>
          <ac:spMkLst>
            <pc:docMk/>
            <pc:sldMk cId="2067237217" sldId="1632"/>
            <ac:spMk id="9" creationId="{42A4FC2C-047E-45A5-965D-8E1E3BF09BC6}"/>
          </ac:spMkLst>
        </pc:spChg>
      </pc:sldChg>
      <pc:sldChg chg="delSp add setBg delDesignElem">
        <pc:chgData name="Rogerio Rosenfeld" userId="0ed1bcf989e594aa" providerId="LiveId" clId="{316F7E09-BF0D-4986-B3FF-4DAB7F5B17EF}" dt="2026-10-27T11:20:05.526" v="758"/>
        <pc:sldMkLst>
          <pc:docMk/>
          <pc:sldMk cId="1628697599" sldId="1633"/>
        </pc:sldMkLst>
        <pc:spChg chg="del">
          <ac:chgData name="Rogerio Rosenfeld" userId="0ed1bcf989e594aa" providerId="LiveId" clId="{316F7E09-BF0D-4986-B3FF-4DAB7F5B17EF}" dt="2026-10-27T11:20:05.526" v="758"/>
          <ac:spMkLst>
            <pc:docMk/>
            <pc:sldMk cId="1628697599" sldId="1633"/>
            <ac:spMk id="9" creationId="{42A4FC2C-047E-45A5-965D-8E1E3BF09BC6}"/>
          </ac:spMkLst>
        </pc:spChg>
      </pc:sldChg>
      <pc:sldChg chg="delSp add setBg delDesignElem">
        <pc:chgData name="Rogerio Rosenfeld" userId="0ed1bcf989e594aa" providerId="LiveId" clId="{316F7E09-BF0D-4986-B3FF-4DAB7F5B17EF}" dt="2026-10-27T11:20:05.526" v="758"/>
        <pc:sldMkLst>
          <pc:docMk/>
          <pc:sldMk cId="1368890472" sldId="1634"/>
        </pc:sldMkLst>
        <pc:spChg chg="del">
          <ac:chgData name="Rogerio Rosenfeld" userId="0ed1bcf989e594aa" providerId="LiveId" clId="{316F7E09-BF0D-4986-B3FF-4DAB7F5B17EF}" dt="2026-10-27T11:20:05.526" v="758"/>
          <ac:spMkLst>
            <pc:docMk/>
            <pc:sldMk cId="1368890472" sldId="1634"/>
            <ac:spMk id="9" creationId="{42A4FC2C-047E-45A5-965D-8E1E3BF09BC6}"/>
          </ac:spMkLst>
        </pc:spChg>
      </pc:sldChg>
      <pc:sldChg chg="add">
        <pc:chgData name="Rogerio Rosenfeld" userId="0ed1bcf989e594aa" providerId="LiveId" clId="{316F7E09-BF0D-4986-B3FF-4DAB7F5B17EF}" dt="2026-10-27T11:20:05.526" v="758"/>
        <pc:sldMkLst>
          <pc:docMk/>
          <pc:sldMk cId="2685825551" sldId="1635"/>
        </pc:sldMkLst>
      </pc:sldChg>
      <pc:sldChg chg="modSp add mod">
        <pc:chgData name="Rogerio Rosenfeld" userId="0ed1bcf989e594aa" providerId="LiveId" clId="{316F7E09-BF0D-4986-B3FF-4DAB7F5B17EF}" dt="2026-10-27T11:41:42.876" v="1492" actId="20577"/>
        <pc:sldMkLst>
          <pc:docMk/>
          <pc:sldMk cId="1300756052" sldId="1636"/>
        </pc:sldMkLst>
        <pc:spChg chg="mod">
          <ac:chgData name="Rogerio Rosenfeld" userId="0ed1bcf989e594aa" providerId="LiveId" clId="{316F7E09-BF0D-4986-B3FF-4DAB7F5B17EF}" dt="2026-10-27T11:41:42.876" v="1492" actId="20577"/>
          <ac:spMkLst>
            <pc:docMk/>
            <pc:sldMk cId="1300756052" sldId="1636"/>
            <ac:spMk id="4" creationId="{38D65BA5-1655-1540-B050-4903AD806201}"/>
          </ac:spMkLst>
        </pc:spChg>
      </pc:sldChg>
      <pc:sldChg chg="addSp modSp new mod">
        <pc:chgData name="Rogerio Rosenfeld" userId="0ed1bcf989e594aa" providerId="LiveId" clId="{316F7E09-BF0D-4986-B3FF-4DAB7F5B17EF}" dt="2026-10-27T12:32:52.276" v="1647" actId="20577"/>
        <pc:sldMkLst>
          <pc:docMk/>
          <pc:sldMk cId="2825719033" sldId="1637"/>
        </pc:sldMkLst>
        <pc:spChg chg="add mod">
          <ac:chgData name="Rogerio Rosenfeld" userId="0ed1bcf989e594aa" providerId="LiveId" clId="{316F7E09-BF0D-4986-B3FF-4DAB7F5B17EF}" dt="2026-10-27T12:32:52.276" v="1647" actId="20577"/>
          <ac:spMkLst>
            <pc:docMk/>
            <pc:sldMk cId="2825719033" sldId="1637"/>
            <ac:spMk id="4" creationId="{921CCD55-AB74-E967-C84D-9AD9E8824500}"/>
          </ac:spMkLst>
        </pc:spChg>
      </pc:sldChg>
      <pc:sldChg chg="addSp modSp new mod">
        <pc:chgData name="Rogerio Rosenfeld" userId="0ed1bcf989e594aa" providerId="LiveId" clId="{316F7E09-BF0D-4986-B3FF-4DAB7F5B17EF}" dt="2026-10-27T12:32:22.233" v="1632" actId="20577"/>
        <pc:sldMkLst>
          <pc:docMk/>
          <pc:sldMk cId="2445143478" sldId="1638"/>
        </pc:sldMkLst>
        <pc:spChg chg="add mod">
          <ac:chgData name="Rogerio Rosenfeld" userId="0ed1bcf989e594aa" providerId="LiveId" clId="{316F7E09-BF0D-4986-B3FF-4DAB7F5B17EF}" dt="2026-10-27T12:32:22.233" v="1632" actId="20577"/>
          <ac:spMkLst>
            <pc:docMk/>
            <pc:sldMk cId="2445143478" sldId="1638"/>
            <ac:spMk id="4" creationId="{B0D4A441-86FB-A3D9-0E00-4B205388E482}"/>
          </ac:spMkLst>
        </pc:spChg>
      </pc:sldChg>
      <pc:sldMasterChg chg="del delSldLayout">
        <pc:chgData name="Rogerio Rosenfeld" userId="0ed1bcf989e594aa" providerId="LiveId" clId="{316F7E09-BF0D-4986-B3FF-4DAB7F5B17EF}" dt="2026-10-27T11:20:27.536" v="772" actId="47"/>
        <pc:sldMasterMkLst>
          <pc:docMk/>
          <pc:sldMasterMk cId="1135502786" sldId="2147483672"/>
        </pc:sldMasterMkLst>
        <pc:sldLayoutChg chg="del">
          <pc:chgData name="Rogerio Rosenfeld" userId="0ed1bcf989e594aa" providerId="LiveId" clId="{316F7E09-BF0D-4986-B3FF-4DAB7F5B17EF}" dt="2026-10-27T11:20:24.580" v="769" actId="47"/>
          <pc:sldLayoutMkLst>
            <pc:docMk/>
            <pc:sldMasterMk cId="1135502786" sldId="2147483672"/>
            <pc:sldLayoutMk cId="1480864350" sldId="2147483673"/>
          </pc:sldLayoutMkLst>
        </pc:sldLayoutChg>
        <pc:sldLayoutChg chg="del">
          <pc:chgData name="Rogerio Rosenfeld" userId="0ed1bcf989e594aa" providerId="LiveId" clId="{316F7E09-BF0D-4986-B3FF-4DAB7F5B17EF}" dt="2026-10-27T11:20:27.536" v="772" actId="47"/>
          <pc:sldLayoutMkLst>
            <pc:docMk/>
            <pc:sldMasterMk cId="1135502786" sldId="2147483672"/>
            <pc:sldLayoutMk cId="1004384621" sldId="2147483674"/>
          </pc:sldLayoutMkLst>
        </pc:sldLayoutChg>
        <pc:sldLayoutChg chg="del">
          <pc:chgData name="Rogerio Rosenfeld" userId="0ed1bcf989e594aa" providerId="LiveId" clId="{316F7E09-BF0D-4986-B3FF-4DAB7F5B17EF}" dt="2026-10-27T11:20:27.536" v="772" actId="47"/>
          <pc:sldLayoutMkLst>
            <pc:docMk/>
            <pc:sldMasterMk cId="1135502786" sldId="2147483672"/>
            <pc:sldLayoutMk cId="3555913675" sldId="2147483675"/>
          </pc:sldLayoutMkLst>
        </pc:sldLayoutChg>
        <pc:sldLayoutChg chg="del">
          <pc:chgData name="Rogerio Rosenfeld" userId="0ed1bcf989e594aa" providerId="LiveId" clId="{316F7E09-BF0D-4986-B3FF-4DAB7F5B17EF}" dt="2026-10-27T11:20:27.536" v="772" actId="47"/>
          <pc:sldLayoutMkLst>
            <pc:docMk/>
            <pc:sldMasterMk cId="1135502786" sldId="2147483672"/>
            <pc:sldLayoutMk cId="1128898324" sldId="2147483676"/>
          </pc:sldLayoutMkLst>
        </pc:sldLayoutChg>
        <pc:sldLayoutChg chg="del">
          <pc:chgData name="Rogerio Rosenfeld" userId="0ed1bcf989e594aa" providerId="LiveId" clId="{316F7E09-BF0D-4986-B3FF-4DAB7F5B17EF}" dt="2026-10-27T11:20:27.536" v="772" actId="47"/>
          <pc:sldLayoutMkLst>
            <pc:docMk/>
            <pc:sldMasterMk cId="1135502786" sldId="2147483672"/>
            <pc:sldLayoutMk cId="3520506686" sldId="2147483678"/>
          </pc:sldLayoutMkLst>
        </pc:sldLayoutChg>
        <pc:sldLayoutChg chg="del">
          <pc:chgData name="Rogerio Rosenfeld" userId="0ed1bcf989e594aa" providerId="LiveId" clId="{316F7E09-BF0D-4986-B3FF-4DAB7F5B17EF}" dt="2026-10-27T11:20:27.536" v="772" actId="47"/>
          <pc:sldLayoutMkLst>
            <pc:docMk/>
            <pc:sldMasterMk cId="1135502786" sldId="2147483672"/>
            <pc:sldLayoutMk cId="887552059" sldId="2147483679"/>
          </pc:sldLayoutMkLst>
        </pc:sldLayoutChg>
        <pc:sldLayoutChg chg="del">
          <pc:chgData name="Rogerio Rosenfeld" userId="0ed1bcf989e594aa" providerId="LiveId" clId="{316F7E09-BF0D-4986-B3FF-4DAB7F5B17EF}" dt="2026-10-27T11:20:27.536" v="772" actId="47"/>
          <pc:sldLayoutMkLst>
            <pc:docMk/>
            <pc:sldMasterMk cId="1135502786" sldId="2147483672"/>
            <pc:sldLayoutMk cId="335741592" sldId="2147483680"/>
          </pc:sldLayoutMkLst>
        </pc:sldLayoutChg>
        <pc:sldLayoutChg chg="del">
          <pc:chgData name="Rogerio Rosenfeld" userId="0ed1bcf989e594aa" providerId="LiveId" clId="{316F7E09-BF0D-4986-B3FF-4DAB7F5B17EF}" dt="2026-10-27T11:20:27.536" v="772" actId="47"/>
          <pc:sldLayoutMkLst>
            <pc:docMk/>
            <pc:sldMasterMk cId="1135502786" sldId="2147483672"/>
            <pc:sldLayoutMk cId="370562471" sldId="2147483681"/>
          </pc:sldLayoutMkLst>
        </pc:sldLayoutChg>
        <pc:sldLayoutChg chg="del">
          <pc:chgData name="Rogerio Rosenfeld" userId="0ed1bcf989e594aa" providerId="LiveId" clId="{316F7E09-BF0D-4986-B3FF-4DAB7F5B17EF}" dt="2026-10-27T11:20:27.536" v="772" actId="47"/>
          <pc:sldLayoutMkLst>
            <pc:docMk/>
            <pc:sldMasterMk cId="1135502786" sldId="2147483672"/>
            <pc:sldLayoutMk cId="361157587" sldId="2147483682"/>
          </pc:sldLayoutMkLst>
        </pc:sldLayoutChg>
        <pc:sldLayoutChg chg="del">
          <pc:chgData name="Rogerio Rosenfeld" userId="0ed1bcf989e594aa" providerId="LiveId" clId="{316F7E09-BF0D-4986-B3FF-4DAB7F5B17EF}" dt="2026-10-27T11:20:27.536" v="772" actId="47"/>
          <pc:sldLayoutMkLst>
            <pc:docMk/>
            <pc:sldMasterMk cId="1135502786" sldId="2147483672"/>
            <pc:sldLayoutMk cId="1655486696" sldId="214748368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2C5A1-2DB6-C640-9658-E8AF67AC6235}" type="datetimeFigureOut">
              <a:rPr lang="en-US" smtClean="0"/>
              <a:t>10/27/2026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9C3F86-659F-CB4C-921D-8EEE6C7B02BF}" type="slidenum">
              <a:rPr lang="en-US" smtClean="0"/>
              <a:t>‹#›</a:t>
            </a:fld>
            <a:endParaRPr lang="en-US"/>
          </a:p>
        </p:txBody>
      </p:sp>
    </p:spTree>
    <p:extLst>
      <p:ext uri="{BB962C8B-B14F-4D97-AF65-F5344CB8AC3E}">
        <p14:creationId xmlns:p14="http://schemas.microsoft.com/office/powerpoint/2010/main" val="109434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endParaRPr lang="pt-BR"/>
          </a:p>
        </p:txBody>
      </p:sp>
      <p:sp>
        <p:nvSpPr>
          <p:cNvPr id="5" name="Footer Placeholder 4"/>
          <p:cNvSpPr>
            <a:spLocks noGrp="1"/>
          </p:cNvSpPr>
          <p:nvPr>
            <p:ph type="ftr" sz="quarter" idx="11"/>
          </p:nvPr>
        </p:nvSpPr>
        <p:spPr/>
        <p:txBody>
          <a:bodyPr/>
          <a:lstStyle/>
          <a:p>
            <a:r>
              <a:rPr lang="pt-BR"/>
              <a:t>CLAF@6</a:t>
            </a:r>
          </a:p>
        </p:txBody>
      </p:sp>
      <p:sp>
        <p:nvSpPr>
          <p:cNvPr id="6" name="Slide Number Placeholder 5"/>
          <p:cNvSpPr>
            <a:spLocks noGrp="1"/>
          </p:cNvSpPr>
          <p:nvPr>
            <p:ph type="sldNum" sz="quarter" idx="12"/>
          </p:nvPr>
        </p:nvSpPr>
        <p:spPr/>
        <p:txBody>
          <a:bodyPr/>
          <a:lstStyle/>
          <a:p>
            <a:fld id="{FE93847A-ABFC-4667-94DD-6998DF2194FD}" type="slidenum">
              <a:rPr lang="pt-BR" smtClean="0"/>
              <a:t>‹#›</a:t>
            </a:fld>
            <a:endParaRPr lang="pt-BR"/>
          </a:p>
        </p:txBody>
      </p:sp>
    </p:spTree>
    <p:extLst>
      <p:ext uri="{BB962C8B-B14F-4D97-AF65-F5344CB8AC3E}">
        <p14:creationId xmlns:p14="http://schemas.microsoft.com/office/powerpoint/2010/main" val="2197231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endParaRPr lang="pt-BR"/>
          </a:p>
        </p:txBody>
      </p:sp>
      <p:sp>
        <p:nvSpPr>
          <p:cNvPr id="5" name="Footer Placeholder 4"/>
          <p:cNvSpPr>
            <a:spLocks noGrp="1"/>
          </p:cNvSpPr>
          <p:nvPr>
            <p:ph type="ftr" sz="quarter" idx="11"/>
          </p:nvPr>
        </p:nvSpPr>
        <p:spPr/>
        <p:txBody>
          <a:bodyPr/>
          <a:lstStyle/>
          <a:p>
            <a:r>
              <a:rPr lang="pt-BR"/>
              <a:t>CLAF@6</a:t>
            </a:r>
          </a:p>
        </p:txBody>
      </p:sp>
      <p:sp>
        <p:nvSpPr>
          <p:cNvPr id="6" name="Slide Number Placeholder 5"/>
          <p:cNvSpPr>
            <a:spLocks noGrp="1"/>
          </p:cNvSpPr>
          <p:nvPr>
            <p:ph type="sldNum" sz="quarter" idx="12"/>
          </p:nvPr>
        </p:nvSpPr>
        <p:spPr/>
        <p:txBody>
          <a:bodyPr/>
          <a:lstStyle/>
          <a:p>
            <a:fld id="{FE93847A-ABFC-4667-94DD-6998DF2194FD}" type="slidenum">
              <a:rPr lang="pt-BR" smtClean="0"/>
              <a:t>‹#›</a:t>
            </a:fld>
            <a:endParaRPr lang="pt-BR"/>
          </a:p>
        </p:txBody>
      </p:sp>
    </p:spTree>
    <p:extLst>
      <p:ext uri="{BB962C8B-B14F-4D97-AF65-F5344CB8AC3E}">
        <p14:creationId xmlns:p14="http://schemas.microsoft.com/office/powerpoint/2010/main" val="655058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endParaRPr lang="pt-BR"/>
          </a:p>
        </p:txBody>
      </p:sp>
      <p:sp>
        <p:nvSpPr>
          <p:cNvPr id="5" name="Footer Placeholder 4"/>
          <p:cNvSpPr>
            <a:spLocks noGrp="1"/>
          </p:cNvSpPr>
          <p:nvPr>
            <p:ph type="ftr" sz="quarter" idx="11"/>
          </p:nvPr>
        </p:nvSpPr>
        <p:spPr/>
        <p:txBody>
          <a:bodyPr/>
          <a:lstStyle/>
          <a:p>
            <a:r>
              <a:rPr lang="pt-BR"/>
              <a:t>CLAF@6</a:t>
            </a:r>
          </a:p>
        </p:txBody>
      </p:sp>
      <p:sp>
        <p:nvSpPr>
          <p:cNvPr id="6" name="Slide Number Placeholder 5"/>
          <p:cNvSpPr>
            <a:spLocks noGrp="1"/>
          </p:cNvSpPr>
          <p:nvPr>
            <p:ph type="sldNum" sz="quarter" idx="12"/>
          </p:nvPr>
        </p:nvSpPr>
        <p:spPr/>
        <p:txBody>
          <a:bodyPr/>
          <a:lstStyle/>
          <a:p>
            <a:fld id="{FE93847A-ABFC-4667-94DD-6998DF2194FD}" type="slidenum">
              <a:rPr lang="pt-BR" smtClean="0"/>
              <a:t>‹#›</a:t>
            </a:fld>
            <a:endParaRPr lang="pt-BR"/>
          </a:p>
        </p:txBody>
      </p:sp>
    </p:spTree>
    <p:extLst>
      <p:ext uri="{BB962C8B-B14F-4D97-AF65-F5344CB8AC3E}">
        <p14:creationId xmlns:p14="http://schemas.microsoft.com/office/powerpoint/2010/main" val="2659671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endParaRPr lang="pt-BR"/>
          </a:p>
        </p:txBody>
      </p:sp>
      <p:sp>
        <p:nvSpPr>
          <p:cNvPr id="6" name="Footer Placeholder 5"/>
          <p:cNvSpPr>
            <a:spLocks noGrp="1"/>
          </p:cNvSpPr>
          <p:nvPr>
            <p:ph type="ftr" sz="quarter" idx="11"/>
          </p:nvPr>
        </p:nvSpPr>
        <p:spPr/>
        <p:txBody>
          <a:bodyPr/>
          <a:lstStyle/>
          <a:p>
            <a:r>
              <a:rPr lang="pt-BR"/>
              <a:t>CLAF@6</a:t>
            </a:r>
          </a:p>
        </p:txBody>
      </p:sp>
      <p:sp>
        <p:nvSpPr>
          <p:cNvPr id="7" name="Slide Number Placeholder 6"/>
          <p:cNvSpPr>
            <a:spLocks noGrp="1"/>
          </p:cNvSpPr>
          <p:nvPr>
            <p:ph type="sldNum" sz="quarter" idx="12"/>
          </p:nvPr>
        </p:nvSpPr>
        <p:spPr/>
        <p:txBody>
          <a:bodyPr/>
          <a:lstStyle/>
          <a:p>
            <a:fld id="{FE93847A-ABFC-4667-94DD-6998DF2194FD}" type="slidenum">
              <a:rPr lang="pt-BR" smtClean="0"/>
              <a:t>‹#›</a:t>
            </a:fld>
            <a:endParaRPr lang="pt-BR"/>
          </a:p>
        </p:txBody>
      </p:sp>
    </p:spTree>
    <p:extLst>
      <p:ext uri="{BB962C8B-B14F-4D97-AF65-F5344CB8AC3E}">
        <p14:creationId xmlns:p14="http://schemas.microsoft.com/office/powerpoint/2010/main" val="3253661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Content Placeholder 3"/>
          <p:cNvSpPr>
            <a:spLocks noGrp="1"/>
          </p:cNvSpPr>
          <p:nvPr>
            <p:ph sz="half" idx="2"/>
          </p:nvPr>
        </p:nvSpPr>
        <p:spPr>
          <a:xfrm>
            <a:off x="839788" y="2505075"/>
            <a:ext cx="5157787"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Content Placeholder 5"/>
          <p:cNvSpPr>
            <a:spLocks noGrp="1"/>
          </p:cNvSpPr>
          <p:nvPr>
            <p:ph sz="quarter" idx="4"/>
          </p:nvPr>
        </p:nvSpPr>
        <p:spPr>
          <a:xfrm>
            <a:off x="6172200" y="2505075"/>
            <a:ext cx="5183188"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endParaRPr lang="pt-BR"/>
          </a:p>
        </p:txBody>
      </p:sp>
      <p:sp>
        <p:nvSpPr>
          <p:cNvPr id="8" name="Footer Placeholder 7"/>
          <p:cNvSpPr>
            <a:spLocks noGrp="1"/>
          </p:cNvSpPr>
          <p:nvPr>
            <p:ph type="ftr" sz="quarter" idx="11"/>
          </p:nvPr>
        </p:nvSpPr>
        <p:spPr/>
        <p:txBody>
          <a:bodyPr/>
          <a:lstStyle/>
          <a:p>
            <a:r>
              <a:rPr lang="pt-BR"/>
              <a:t>CLAF@6</a:t>
            </a:r>
          </a:p>
        </p:txBody>
      </p:sp>
      <p:sp>
        <p:nvSpPr>
          <p:cNvPr id="9" name="Slide Number Placeholder 8"/>
          <p:cNvSpPr>
            <a:spLocks noGrp="1"/>
          </p:cNvSpPr>
          <p:nvPr>
            <p:ph type="sldNum" sz="quarter" idx="12"/>
          </p:nvPr>
        </p:nvSpPr>
        <p:spPr/>
        <p:txBody>
          <a:bodyPr/>
          <a:lstStyle/>
          <a:p>
            <a:fld id="{FE93847A-ABFC-4667-94DD-6998DF2194FD}" type="slidenum">
              <a:rPr lang="pt-BR" smtClean="0"/>
              <a:t>‹#›</a:t>
            </a:fld>
            <a:endParaRPr lang="pt-BR"/>
          </a:p>
        </p:txBody>
      </p:sp>
    </p:spTree>
    <p:extLst>
      <p:ext uri="{BB962C8B-B14F-4D97-AF65-F5344CB8AC3E}">
        <p14:creationId xmlns:p14="http://schemas.microsoft.com/office/powerpoint/2010/main" val="1970490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endParaRPr lang="pt-BR"/>
          </a:p>
        </p:txBody>
      </p:sp>
      <p:sp>
        <p:nvSpPr>
          <p:cNvPr id="4" name="Footer Placeholder 3"/>
          <p:cNvSpPr>
            <a:spLocks noGrp="1"/>
          </p:cNvSpPr>
          <p:nvPr>
            <p:ph type="ftr" sz="quarter" idx="11"/>
          </p:nvPr>
        </p:nvSpPr>
        <p:spPr/>
        <p:txBody>
          <a:bodyPr/>
          <a:lstStyle/>
          <a:p>
            <a:r>
              <a:rPr lang="pt-BR"/>
              <a:t>CLAF@6</a:t>
            </a:r>
          </a:p>
        </p:txBody>
      </p:sp>
      <p:sp>
        <p:nvSpPr>
          <p:cNvPr id="5" name="Slide Number Placeholder 4"/>
          <p:cNvSpPr>
            <a:spLocks noGrp="1"/>
          </p:cNvSpPr>
          <p:nvPr>
            <p:ph type="sldNum" sz="quarter" idx="12"/>
          </p:nvPr>
        </p:nvSpPr>
        <p:spPr/>
        <p:txBody>
          <a:bodyPr/>
          <a:lstStyle/>
          <a:p>
            <a:fld id="{FE93847A-ABFC-4667-94DD-6998DF2194FD}" type="slidenum">
              <a:rPr lang="pt-BR" smtClean="0"/>
              <a:t>‹#›</a:t>
            </a:fld>
            <a:endParaRPr lang="pt-BR"/>
          </a:p>
        </p:txBody>
      </p:sp>
    </p:spTree>
    <p:extLst>
      <p:ext uri="{BB962C8B-B14F-4D97-AF65-F5344CB8AC3E}">
        <p14:creationId xmlns:p14="http://schemas.microsoft.com/office/powerpoint/2010/main" val="580165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pt-BR"/>
          </a:p>
        </p:txBody>
      </p:sp>
      <p:sp>
        <p:nvSpPr>
          <p:cNvPr id="3" name="Footer Placeholder 2"/>
          <p:cNvSpPr>
            <a:spLocks noGrp="1"/>
          </p:cNvSpPr>
          <p:nvPr>
            <p:ph type="ftr" sz="quarter" idx="11"/>
          </p:nvPr>
        </p:nvSpPr>
        <p:spPr/>
        <p:txBody>
          <a:bodyPr/>
          <a:lstStyle/>
          <a:p>
            <a:r>
              <a:rPr lang="pt-BR"/>
              <a:t>CLAF@6</a:t>
            </a:r>
          </a:p>
        </p:txBody>
      </p:sp>
      <p:sp>
        <p:nvSpPr>
          <p:cNvPr id="4" name="Slide Number Placeholder 3"/>
          <p:cNvSpPr>
            <a:spLocks noGrp="1"/>
          </p:cNvSpPr>
          <p:nvPr>
            <p:ph type="sldNum" sz="quarter" idx="12"/>
          </p:nvPr>
        </p:nvSpPr>
        <p:spPr/>
        <p:txBody>
          <a:bodyPr/>
          <a:lstStyle/>
          <a:p>
            <a:fld id="{FE93847A-ABFC-4667-94DD-6998DF2194FD}" type="slidenum">
              <a:rPr lang="pt-BR" smtClean="0"/>
              <a:t>‹#›</a:t>
            </a:fld>
            <a:endParaRPr lang="pt-BR"/>
          </a:p>
        </p:txBody>
      </p:sp>
    </p:spTree>
    <p:extLst>
      <p:ext uri="{BB962C8B-B14F-4D97-AF65-F5344CB8AC3E}">
        <p14:creationId xmlns:p14="http://schemas.microsoft.com/office/powerpoint/2010/main" val="2435902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Date Placeholder 4"/>
          <p:cNvSpPr>
            <a:spLocks noGrp="1"/>
          </p:cNvSpPr>
          <p:nvPr>
            <p:ph type="dt" sz="half" idx="10"/>
          </p:nvPr>
        </p:nvSpPr>
        <p:spPr/>
        <p:txBody>
          <a:bodyPr/>
          <a:lstStyle/>
          <a:p>
            <a:endParaRPr lang="pt-BR"/>
          </a:p>
        </p:txBody>
      </p:sp>
      <p:sp>
        <p:nvSpPr>
          <p:cNvPr id="6" name="Footer Placeholder 5"/>
          <p:cNvSpPr>
            <a:spLocks noGrp="1"/>
          </p:cNvSpPr>
          <p:nvPr>
            <p:ph type="ftr" sz="quarter" idx="11"/>
          </p:nvPr>
        </p:nvSpPr>
        <p:spPr/>
        <p:txBody>
          <a:bodyPr/>
          <a:lstStyle/>
          <a:p>
            <a:r>
              <a:rPr lang="pt-BR"/>
              <a:t>CLAF@6</a:t>
            </a:r>
          </a:p>
        </p:txBody>
      </p:sp>
      <p:sp>
        <p:nvSpPr>
          <p:cNvPr id="7" name="Slide Number Placeholder 6"/>
          <p:cNvSpPr>
            <a:spLocks noGrp="1"/>
          </p:cNvSpPr>
          <p:nvPr>
            <p:ph type="sldNum" sz="quarter" idx="12"/>
          </p:nvPr>
        </p:nvSpPr>
        <p:spPr/>
        <p:txBody>
          <a:bodyPr/>
          <a:lstStyle/>
          <a:p>
            <a:fld id="{FE93847A-ABFC-4667-94DD-6998DF2194FD}" type="slidenum">
              <a:rPr lang="pt-BR" smtClean="0"/>
              <a:t>‹#›</a:t>
            </a:fld>
            <a:endParaRPr lang="pt-BR"/>
          </a:p>
        </p:txBody>
      </p:sp>
    </p:spTree>
    <p:extLst>
      <p:ext uri="{BB962C8B-B14F-4D97-AF65-F5344CB8AC3E}">
        <p14:creationId xmlns:p14="http://schemas.microsoft.com/office/powerpoint/2010/main" val="2961748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Date Placeholder 4"/>
          <p:cNvSpPr>
            <a:spLocks noGrp="1"/>
          </p:cNvSpPr>
          <p:nvPr>
            <p:ph type="dt" sz="half" idx="10"/>
          </p:nvPr>
        </p:nvSpPr>
        <p:spPr/>
        <p:txBody>
          <a:bodyPr/>
          <a:lstStyle/>
          <a:p>
            <a:endParaRPr lang="pt-BR"/>
          </a:p>
        </p:txBody>
      </p:sp>
      <p:sp>
        <p:nvSpPr>
          <p:cNvPr id="6" name="Footer Placeholder 5"/>
          <p:cNvSpPr>
            <a:spLocks noGrp="1"/>
          </p:cNvSpPr>
          <p:nvPr>
            <p:ph type="ftr" sz="quarter" idx="11"/>
          </p:nvPr>
        </p:nvSpPr>
        <p:spPr/>
        <p:txBody>
          <a:bodyPr/>
          <a:lstStyle/>
          <a:p>
            <a:r>
              <a:rPr lang="pt-BR"/>
              <a:t>CLAF@6</a:t>
            </a:r>
          </a:p>
        </p:txBody>
      </p:sp>
      <p:sp>
        <p:nvSpPr>
          <p:cNvPr id="7" name="Slide Number Placeholder 6"/>
          <p:cNvSpPr>
            <a:spLocks noGrp="1"/>
          </p:cNvSpPr>
          <p:nvPr>
            <p:ph type="sldNum" sz="quarter" idx="12"/>
          </p:nvPr>
        </p:nvSpPr>
        <p:spPr/>
        <p:txBody>
          <a:bodyPr/>
          <a:lstStyle/>
          <a:p>
            <a:fld id="{FE93847A-ABFC-4667-94DD-6998DF2194FD}" type="slidenum">
              <a:rPr lang="pt-BR" smtClean="0"/>
              <a:t>‹#›</a:t>
            </a:fld>
            <a:endParaRPr lang="pt-BR"/>
          </a:p>
        </p:txBody>
      </p:sp>
    </p:spTree>
    <p:extLst>
      <p:ext uri="{BB962C8B-B14F-4D97-AF65-F5344CB8AC3E}">
        <p14:creationId xmlns:p14="http://schemas.microsoft.com/office/powerpoint/2010/main" val="3186941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endParaRPr lang="pt-BR"/>
          </a:p>
        </p:txBody>
      </p:sp>
      <p:sp>
        <p:nvSpPr>
          <p:cNvPr id="5" name="Footer Placeholder 4"/>
          <p:cNvSpPr>
            <a:spLocks noGrp="1"/>
          </p:cNvSpPr>
          <p:nvPr>
            <p:ph type="ftr" sz="quarter" idx="11"/>
          </p:nvPr>
        </p:nvSpPr>
        <p:spPr/>
        <p:txBody>
          <a:bodyPr/>
          <a:lstStyle/>
          <a:p>
            <a:r>
              <a:rPr lang="pt-BR"/>
              <a:t>CLAF@6</a:t>
            </a:r>
          </a:p>
        </p:txBody>
      </p:sp>
      <p:sp>
        <p:nvSpPr>
          <p:cNvPr id="6" name="Slide Number Placeholder 5"/>
          <p:cNvSpPr>
            <a:spLocks noGrp="1"/>
          </p:cNvSpPr>
          <p:nvPr>
            <p:ph type="sldNum" sz="quarter" idx="12"/>
          </p:nvPr>
        </p:nvSpPr>
        <p:spPr/>
        <p:txBody>
          <a:bodyPr/>
          <a:lstStyle/>
          <a:p>
            <a:fld id="{FE93847A-ABFC-4667-94DD-6998DF2194FD}" type="slidenum">
              <a:rPr lang="pt-BR" smtClean="0"/>
              <a:t>‹#›</a:t>
            </a:fld>
            <a:endParaRPr lang="pt-BR"/>
          </a:p>
        </p:txBody>
      </p:sp>
    </p:spTree>
    <p:extLst>
      <p:ext uri="{BB962C8B-B14F-4D97-AF65-F5344CB8AC3E}">
        <p14:creationId xmlns:p14="http://schemas.microsoft.com/office/powerpoint/2010/main" val="3640142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endParaRPr lang="pt-BR"/>
          </a:p>
        </p:txBody>
      </p:sp>
      <p:sp>
        <p:nvSpPr>
          <p:cNvPr id="5" name="Footer Placeholder 4"/>
          <p:cNvSpPr>
            <a:spLocks noGrp="1"/>
          </p:cNvSpPr>
          <p:nvPr>
            <p:ph type="ftr" sz="quarter" idx="11"/>
          </p:nvPr>
        </p:nvSpPr>
        <p:spPr/>
        <p:txBody>
          <a:bodyPr/>
          <a:lstStyle/>
          <a:p>
            <a:r>
              <a:rPr lang="pt-BR"/>
              <a:t>CLAF@6</a:t>
            </a:r>
          </a:p>
        </p:txBody>
      </p:sp>
      <p:sp>
        <p:nvSpPr>
          <p:cNvPr id="6" name="Slide Number Placeholder 5"/>
          <p:cNvSpPr>
            <a:spLocks noGrp="1"/>
          </p:cNvSpPr>
          <p:nvPr>
            <p:ph type="sldNum" sz="quarter" idx="12"/>
          </p:nvPr>
        </p:nvSpPr>
        <p:spPr/>
        <p:txBody>
          <a:bodyPr/>
          <a:lstStyle/>
          <a:p>
            <a:fld id="{FE93847A-ABFC-4667-94DD-6998DF2194FD}" type="slidenum">
              <a:rPr lang="pt-BR" smtClean="0"/>
              <a:t>‹#›</a:t>
            </a:fld>
            <a:endParaRPr lang="pt-BR"/>
          </a:p>
        </p:txBody>
      </p:sp>
    </p:spTree>
    <p:extLst>
      <p:ext uri="{BB962C8B-B14F-4D97-AF65-F5344CB8AC3E}">
        <p14:creationId xmlns:p14="http://schemas.microsoft.com/office/powerpoint/2010/main" val="3350720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pt-B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pt-BR"/>
              <a:t>CLAF@6</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93847A-ABFC-4667-94DD-6998DF2194FD}" type="slidenum">
              <a:rPr lang="pt-BR" smtClean="0"/>
              <a:t>‹#›</a:t>
            </a:fld>
            <a:endParaRPr lang="pt-BR"/>
          </a:p>
        </p:txBody>
      </p:sp>
    </p:spTree>
    <p:extLst>
      <p:ext uri="{BB962C8B-B14F-4D97-AF65-F5344CB8AC3E}">
        <p14:creationId xmlns:p14="http://schemas.microsoft.com/office/powerpoint/2010/main" val="16931407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ictp-saifr.org/hecap2024/"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241301" y="684966"/>
            <a:ext cx="11887202" cy="1569660"/>
          </a:xfrm>
          <a:prstGeom prst="rect">
            <a:avLst/>
          </a:prstGeom>
          <a:noFill/>
        </p:spPr>
        <p:txBody>
          <a:bodyPr wrap="square" rtlCol="0">
            <a:spAutoFit/>
          </a:bodyPr>
          <a:lstStyle/>
          <a:p>
            <a:pPr algn="ctr"/>
            <a:r>
              <a:rPr lang="pt-BR" sz="4800" dirty="0">
                <a:solidFill>
                  <a:srgbClr val="222222"/>
                </a:solidFill>
                <a:latin typeface="Arial" panose="020B0604020202020204" pitchFamily="34" charset="0"/>
              </a:rPr>
              <a:t>The Latin American Strategy Forum for Research Infrastructure (LASF4RI)</a:t>
            </a:r>
            <a:endParaRPr lang="pt-BR" sz="4800" dirty="0">
              <a:latin typeface="Arial Narrow" panose="020B0606020202030204" pitchFamily="34" charset="0"/>
              <a:cs typeface="Calibri" panose="020F0502020204030204" pitchFamily="34" charset="0"/>
            </a:endParaRPr>
          </a:p>
        </p:txBody>
      </p:sp>
      <p:sp>
        <p:nvSpPr>
          <p:cNvPr id="3" name="CaixaDeTexto 2"/>
          <p:cNvSpPr txBox="1"/>
          <p:nvPr/>
        </p:nvSpPr>
        <p:spPr>
          <a:xfrm>
            <a:off x="457197" y="3388983"/>
            <a:ext cx="11384847" cy="1569660"/>
          </a:xfrm>
          <a:prstGeom prst="rect">
            <a:avLst/>
          </a:prstGeom>
          <a:noFill/>
        </p:spPr>
        <p:txBody>
          <a:bodyPr wrap="square" rtlCol="0">
            <a:spAutoFit/>
          </a:bodyPr>
          <a:lstStyle/>
          <a:p>
            <a:pPr algn="ctr"/>
            <a:r>
              <a:rPr lang="pt-BR" sz="3200" dirty="0">
                <a:latin typeface="Calibri" panose="020F0502020204030204" pitchFamily="34" charset="0"/>
                <a:cs typeface="Calibri" panose="020F0502020204030204" pitchFamily="34" charset="0"/>
              </a:rPr>
              <a:t>Rogerio Rosenfeld</a:t>
            </a:r>
          </a:p>
          <a:p>
            <a:pPr algn="ctr"/>
            <a:r>
              <a:rPr lang="pt-BR" sz="3200" dirty="0">
                <a:latin typeface="Calibri" panose="020F0502020204030204" pitchFamily="34" charset="0"/>
                <a:cs typeface="Calibri" panose="020F0502020204030204" pitchFamily="34" charset="0"/>
              </a:rPr>
              <a:t>IFT-UNESP/ICTP-SAIFR</a:t>
            </a:r>
          </a:p>
          <a:p>
            <a:pPr algn="ctr"/>
            <a:r>
              <a:rPr lang="pt-BR" sz="3200" dirty="0">
                <a:latin typeface="Calibri" panose="020F0502020204030204" pitchFamily="34" charset="0"/>
                <a:cs typeface="Calibri" panose="020F0502020204030204" pitchFamily="34" charset="0"/>
              </a:rPr>
              <a:t>On behalf of the LASF4RI-HECAP Preparatory Group</a:t>
            </a:r>
          </a:p>
        </p:txBody>
      </p:sp>
      <p:sp>
        <p:nvSpPr>
          <p:cNvPr id="9" name="Espaço Reservado para Número de Slide 8">
            <a:extLst>
              <a:ext uri="{FF2B5EF4-FFF2-40B4-BE49-F238E27FC236}">
                <a16:creationId xmlns:a16="http://schemas.microsoft.com/office/drawing/2014/main" id="{90E47285-E02D-420F-8493-C4C7AE0711D8}"/>
              </a:ext>
            </a:extLst>
          </p:cNvPr>
          <p:cNvSpPr>
            <a:spLocks noGrp="1"/>
          </p:cNvSpPr>
          <p:nvPr>
            <p:ph type="sldNum" sz="quarter" idx="12"/>
          </p:nvPr>
        </p:nvSpPr>
        <p:spPr>
          <a:xfrm>
            <a:off x="8610600" y="6234262"/>
            <a:ext cx="2743200" cy="365125"/>
          </a:xfrm>
        </p:spPr>
        <p:txBody>
          <a:bodyPr/>
          <a:lstStyle/>
          <a:p>
            <a:fld id="{FE93847A-ABFC-4667-94DD-6998DF2194FD}" type="slidenum">
              <a:rPr lang="pt-BR" smtClean="0"/>
              <a:t>1</a:t>
            </a:fld>
            <a:endParaRPr lang="pt-BR"/>
          </a:p>
        </p:txBody>
      </p:sp>
      <p:sp>
        <p:nvSpPr>
          <p:cNvPr id="14" name="CaixaDeTexto 13">
            <a:extLst>
              <a:ext uri="{FF2B5EF4-FFF2-40B4-BE49-F238E27FC236}">
                <a16:creationId xmlns:a16="http://schemas.microsoft.com/office/drawing/2014/main" id="{C7652266-6239-E576-7865-3372F1DD2ECD}"/>
              </a:ext>
            </a:extLst>
          </p:cNvPr>
          <p:cNvSpPr txBox="1"/>
          <p:nvPr/>
        </p:nvSpPr>
        <p:spPr>
          <a:xfrm>
            <a:off x="2679700" y="5637718"/>
            <a:ext cx="7537452" cy="95410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dirty="0">
                <a:solidFill>
                  <a:srgbClr val="FF0000"/>
                </a:solidFill>
                <a:latin typeface="Calibri" panose="020F0502020204030204" pitchFamily="34" charset="0"/>
                <a:cs typeface="Calibri" panose="020F0502020204030204" pitchFamily="34" charset="0"/>
              </a:rPr>
              <a:t>IUPAP Executive Council and Commission Chairs</a:t>
            </a:r>
          </a:p>
          <a:p>
            <a:pPr marL="0" marR="0" lvl="0" indent="0" algn="ctr" defTabSz="457200" rtl="0" eaLnBrk="1" fontAlgn="auto" latinLnBrk="0" hangingPunct="1">
              <a:lnSpc>
                <a:spcPct val="100000"/>
              </a:lnSpc>
              <a:spcBef>
                <a:spcPts val="0"/>
              </a:spcBef>
              <a:spcAft>
                <a:spcPts val="0"/>
              </a:spcAft>
              <a:buClrTx/>
              <a:buSzTx/>
              <a:buFontTx/>
              <a:buNone/>
              <a:tabLst/>
              <a:defRPr/>
            </a:pPr>
            <a:r>
              <a:rPr lang="pt-BR" sz="2800" dirty="0">
                <a:solidFill>
                  <a:srgbClr val="FF0000"/>
                </a:solidFill>
                <a:latin typeface="Calibri" panose="020F0502020204030204" pitchFamily="34" charset="0"/>
                <a:cs typeface="Calibri" panose="020F0502020204030204" pitchFamily="34" charset="0"/>
              </a:rPr>
              <a:t>October</a:t>
            </a:r>
            <a:r>
              <a:rPr kumimoji="0" lang="pt-BR" sz="2800" b="0"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 27, 2026</a:t>
            </a:r>
          </a:p>
        </p:txBody>
      </p:sp>
    </p:spTree>
    <p:extLst>
      <p:ext uri="{BB962C8B-B14F-4D97-AF65-F5344CB8AC3E}">
        <p14:creationId xmlns:p14="http://schemas.microsoft.com/office/powerpoint/2010/main" val="2040972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a:extLst>
              <a:ext uri="{FF2B5EF4-FFF2-40B4-BE49-F238E27FC236}">
                <a16:creationId xmlns:a16="http://schemas.microsoft.com/office/drawing/2014/main" id="{D673BB0C-5202-5CE6-5405-82C525CB5A43}"/>
              </a:ext>
            </a:extLst>
          </p:cNvPr>
          <p:cNvSpPr>
            <a:spLocks noGrp="1"/>
          </p:cNvSpPr>
          <p:nvPr>
            <p:ph type="sldNum" sz="quarter" idx="12"/>
          </p:nvPr>
        </p:nvSpPr>
        <p:spPr/>
        <p:txBody>
          <a:bodyPr/>
          <a:lstStyle/>
          <a:p>
            <a:fld id="{FE93847A-ABFC-4667-94DD-6998DF2194FD}" type="slidenum">
              <a:rPr lang="pt-BR" smtClean="0"/>
              <a:t>2</a:t>
            </a:fld>
            <a:endParaRPr lang="pt-BR"/>
          </a:p>
        </p:txBody>
      </p:sp>
      <p:sp>
        <p:nvSpPr>
          <p:cNvPr id="7" name="CaixaDeTexto 6">
            <a:extLst>
              <a:ext uri="{FF2B5EF4-FFF2-40B4-BE49-F238E27FC236}">
                <a16:creationId xmlns:a16="http://schemas.microsoft.com/office/drawing/2014/main" id="{85C36E6D-A9B9-B85E-0DFA-67D72D248D5B}"/>
              </a:ext>
            </a:extLst>
          </p:cNvPr>
          <p:cNvSpPr txBox="1"/>
          <p:nvPr/>
        </p:nvSpPr>
        <p:spPr>
          <a:xfrm>
            <a:off x="161291" y="263693"/>
            <a:ext cx="11887202" cy="6186309"/>
          </a:xfrm>
          <a:prstGeom prst="rect">
            <a:avLst/>
          </a:prstGeom>
          <a:noFill/>
        </p:spPr>
        <p:txBody>
          <a:bodyPr wrap="square" rtlCol="0">
            <a:spAutoFit/>
          </a:bodyPr>
          <a:lstStyle/>
          <a:p>
            <a:pPr algn="just"/>
            <a:r>
              <a:rPr lang="pt-BR" sz="4400" dirty="0">
                <a:latin typeface="Arial Narrow" panose="020B0606020202030204" pitchFamily="34" charset="0"/>
                <a:cs typeface="Calibri" panose="020F0502020204030204" pitchFamily="34" charset="0"/>
              </a:rPr>
              <a:t>Sizeable, well organized and vibrant Latin American community in High Energy, Cosmology and Astroparticle Physics:</a:t>
            </a:r>
          </a:p>
          <a:p>
            <a:pPr marL="685800" indent="-685800" algn="just">
              <a:buFont typeface="Arial" panose="020B0604020202020204" pitchFamily="34" charset="0"/>
              <a:buChar char="•"/>
            </a:pPr>
            <a:r>
              <a:rPr lang="pt-BR" sz="4400" dirty="0">
                <a:latin typeface="Arial Narrow" panose="020B0606020202030204" pitchFamily="34" charset="0"/>
                <a:cs typeface="Calibri" panose="020F0502020204030204" pitchFamily="34" charset="0"/>
              </a:rPr>
              <a:t>Latin American Association for High Energy, Cosmology and Astroparticle Physics (LAA-HECAP)</a:t>
            </a:r>
          </a:p>
          <a:p>
            <a:pPr marL="685800" indent="-685800" algn="just">
              <a:buFont typeface="Arial" panose="020B0604020202020204" pitchFamily="34" charset="0"/>
              <a:buChar char="•"/>
            </a:pPr>
            <a:r>
              <a:rPr lang="pt-BR" sz="4400" dirty="0">
                <a:latin typeface="Arial Narrow" panose="020B0606020202030204" pitchFamily="34" charset="0"/>
                <a:cs typeface="Calibri" panose="020F0502020204030204" pitchFamily="34" charset="0"/>
              </a:rPr>
              <a:t>Latin American Symposium on High Energy Physics (SILAFAE)</a:t>
            </a:r>
          </a:p>
          <a:p>
            <a:pPr marL="685800" indent="-685800" algn="just">
              <a:buFont typeface="Arial" panose="020B0604020202020204" pitchFamily="34" charset="0"/>
              <a:buChar char="•"/>
            </a:pPr>
            <a:r>
              <a:rPr lang="pt-BR" sz="4400" dirty="0">
                <a:latin typeface="Arial Narrow" panose="020B0606020202030204" pitchFamily="34" charset="0"/>
                <a:cs typeface="Calibri" panose="020F0502020204030204" pitchFamily="34" charset="0"/>
              </a:rPr>
              <a:t>Latin American Strategy Forum for Research Infrastructure (LASF4RI)</a:t>
            </a:r>
          </a:p>
        </p:txBody>
      </p:sp>
      <p:sp>
        <p:nvSpPr>
          <p:cNvPr id="4" name="Retângulo 2">
            <a:extLst>
              <a:ext uri="{FF2B5EF4-FFF2-40B4-BE49-F238E27FC236}">
                <a16:creationId xmlns:a16="http://schemas.microsoft.com/office/drawing/2014/main" id="{1CBAA739-609A-D606-A35A-CCD2003D3906}"/>
              </a:ext>
            </a:extLst>
          </p:cNvPr>
          <p:cNvSpPr/>
          <p:nvPr/>
        </p:nvSpPr>
        <p:spPr>
          <a:xfrm>
            <a:off x="754563" y="5031758"/>
            <a:ext cx="11276145" cy="141824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477285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Número de Slide 2">
            <a:extLst>
              <a:ext uri="{FF2B5EF4-FFF2-40B4-BE49-F238E27FC236}">
                <a16:creationId xmlns:a16="http://schemas.microsoft.com/office/drawing/2014/main" id="{909691DE-C411-A5D4-E161-812BA1DD8EC6}"/>
              </a:ext>
            </a:extLst>
          </p:cNvPr>
          <p:cNvSpPr>
            <a:spLocks noGrp="1"/>
          </p:cNvSpPr>
          <p:nvPr>
            <p:ph type="sldNum" sz="quarter" idx="12"/>
          </p:nvPr>
        </p:nvSpPr>
        <p:spPr/>
        <p:txBody>
          <a:bodyPr/>
          <a:lstStyle/>
          <a:p>
            <a:fld id="{FE93847A-ABFC-4667-94DD-6998DF2194FD}" type="slidenum">
              <a:rPr lang="pt-BR" smtClean="0"/>
              <a:t>3</a:t>
            </a:fld>
            <a:endParaRPr lang="pt-BR"/>
          </a:p>
        </p:txBody>
      </p:sp>
      <p:sp>
        <p:nvSpPr>
          <p:cNvPr id="4" name="CaixaDeTexto 3">
            <a:extLst>
              <a:ext uri="{FF2B5EF4-FFF2-40B4-BE49-F238E27FC236}">
                <a16:creationId xmlns:a16="http://schemas.microsoft.com/office/drawing/2014/main" id="{AA8AD043-D4A4-EA13-0CC3-C805CBA4FD16}"/>
              </a:ext>
            </a:extLst>
          </p:cNvPr>
          <p:cNvSpPr txBox="1"/>
          <p:nvPr/>
        </p:nvSpPr>
        <p:spPr>
          <a:xfrm>
            <a:off x="243840" y="521070"/>
            <a:ext cx="11643360" cy="7848302"/>
          </a:xfrm>
          <a:prstGeom prst="rect">
            <a:avLst/>
          </a:prstGeom>
          <a:noFill/>
        </p:spPr>
        <p:txBody>
          <a:bodyPr wrap="square">
            <a:spAutoFit/>
          </a:bodyPr>
          <a:lstStyle/>
          <a:p>
            <a:pPr lvl="0" algn="just">
              <a:defRPr/>
            </a:pPr>
            <a:r>
              <a:rPr lang="pt-BR" sz="3600" dirty="0">
                <a:solidFill>
                  <a:srgbClr val="222222"/>
                </a:solidFill>
                <a:latin typeface="Arial" panose="020B0604020202020204" pitchFamily="34" charset="0"/>
              </a:rPr>
              <a:t>The Latin American Strategy Forum for Research Infrastructure (LASF4RI) is a recent effort: it aims at developing a community-driven strategy to strenghten the Latin American scientific collaborations and their impact. </a:t>
            </a:r>
          </a:p>
          <a:p>
            <a:pPr lvl="0" algn="just">
              <a:defRPr/>
            </a:pPr>
            <a:endParaRPr lang="pt-BR" sz="3600" dirty="0">
              <a:solidFill>
                <a:srgbClr val="222222"/>
              </a:solidFill>
              <a:latin typeface="Arial" panose="020B0604020202020204" pitchFamily="34" charset="0"/>
            </a:endParaRPr>
          </a:p>
          <a:p>
            <a:pPr lvl="0" algn="just">
              <a:defRPr/>
            </a:pPr>
            <a:r>
              <a:rPr lang="pt-BR" sz="3600" dirty="0">
                <a:solidFill>
                  <a:srgbClr val="222222"/>
                </a:solidFill>
                <a:latin typeface="Arial" panose="020B0604020202020204" pitchFamily="34" charset="0"/>
              </a:rPr>
              <a:t>We focused on HECAP areas. Organized in a Preparatory Group and a High-Level Strategy Group.</a:t>
            </a:r>
          </a:p>
          <a:p>
            <a:pPr lvl="0" algn="just">
              <a:defRPr/>
            </a:pPr>
            <a:endParaRPr lang="pt-BR" sz="3600" dirty="0">
              <a:solidFill>
                <a:srgbClr val="222222"/>
              </a:solidFill>
              <a:latin typeface="Arial" panose="020B0604020202020204" pitchFamily="34" charset="0"/>
            </a:endParaRPr>
          </a:p>
          <a:p>
            <a:pPr lvl="0" algn="just">
              <a:defRPr/>
            </a:pPr>
            <a:r>
              <a:rPr lang="pt-BR" sz="3600" dirty="0">
                <a:solidFill>
                  <a:srgbClr val="222222"/>
                </a:solidFill>
                <a:latin typeface="Arial" panose="020B0604020202020204" pitchFamily="34" charset="0"/>
              </a:rPr>
              <a:t>Inspired by the Snowmass/P5 process in the US and the ESPP in Europe.</a:t>
            </a:r>
          </a:p>
          <a:p>
            <a:pPr lvl="0" algn="just">
              <a:defRPr/>
            </a:pPr>
            <a:endParaRPr lang="pt-BR" sz="3600" dirty="0">
              <a:solidFill>
                <a:srgbClr val="222222"/>
              </a:solidFill>
              <a:latin typeface="Arial" panose="020B0604020202020204" pitchFamily="34" charset="0"/>
            </a:endParaRPr>
          </a:p>
          <a:p>
            <a:pPr lvl="0" algn="just">
              <a:defRPr/>
            </a:pPr>
            <a:endParaRPr lang="pt-BR" sz="3600" dirty="0">
              <a:solidFill>
                <a:srgbClr val="222222"/>
              </a:solidFill>
              <a:latin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pt-BR" sz="3600" dirty="0">
              <a:solidFill>
                <a:srgbClr val="222222"/>
              </a:solidFill>
              <a:latin typeface="Arial" panose="020B0604020202020204" pitchFamily="34" charset="0"/>
            </a:endParaRPr>
          </a:p>
        </p:txBody>
      </p:sp>
    </p:spTree>
    <p:extLst>
      <p:ext uri="{BB962C8B-B14F-4D97-AF65-F5344CB8AC3E}">
        <p14:creationId xmlns:p14="http://schemas.microsoft.com/office/powerpoint/2010/main" val="2067375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231050" y="-233381"/>
            <a:ext cx="12196477" cy="5563305"/>
          </a:xfrm>
          <a:prstGeom prst="rect">
            <a:avLst/>
          </a:prstGeom>
        </p:spPr>
      </p:pic>
      <p:sp>
        <p:nvSpPr>
          <p:cNvPr id="5" name="CaixaDeTexto 4"/>
          <p:cNvSpPr txBox="1"/>
          <p:nvPr/>
        </p:nvSpPr>
        <p:spPr>
          <a:xfrm>
            <a:off x="9087563" y="1200209"/>
            <a:ext cx="2167459" cy="584775"/>
          </a:xfrm>
          <a:prstGeom prst="rect">
            <a:avLst/>
          </a:prstGeom>
          <a:noFill/>
        </p:spPr>
        <p:txBody>
          <a:bodyPr wrap="square" rtlCol="0">
            <a:spAutoFit/>
          </a:bodyPr>
          <a:lstStyle/>
          <a:p>
            <a:r>
              <a:rPr lang="pt-BR" sz="3200" b="1" dirty="0">
                <a:solidFill>
                  <a:srgbClr val="FF0000"/>
                </a:solidFill>
                <a:latin typeface="Arial" panose="020B0604020202020204" pitchFamily="34" charset="0"/>
                <a:cs typeface="Arial" panose="020B0604020202020204" pitchFamily="34" charset="0"/>
              </a:rPr>
              <a:t>lasf4ri.org</a:t>
            </a:r>
          </a:p>
        </p:txBody>
      </p:sp>
    </p:spTree>
    <p:extLst>
      <p:ext uri="{BB962C8B-B14F-4D97-AF65-F5344CB8AC3E}">
        <p14:creationId xmlns:p14="http://schemas.microsoft.com/office/powerpoint/2010/main" val="2200202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D2775-26F1-0949-8EEE-A0F961FC9F2A}"/>
              </a:ext>
            </a:extLst>
          </p:cNvPr>
          <p:cNvSpPr>
            <a:spLocks noGrp="1"/>
          </p:cNvSpPr>
          <p:nvPr>
            <p:ph type="title"/>
          </p:nvPr>
        </p:nvSpPr>
        <p:spPr>
          <a:xfrm>
            <a:off x="152953" y="233443"/>
            <a:ext cx="11360800" cy="763600"/>
          </a:xfrm>
        </p:spPr>
        <p:txBody>
          <a:bodyPr/>
          <a:lstStyle/>
          <a:p>
            <a:r>
              <a:rPr lang="en-US" sz="3600" dirty="0">
                <a:latin typeface="Calibri Light" panose="020F0302020204030204" pitchFamily="34" charset="0"/>
                <a:cs typeface="Calibri Light" panose="020F0302020204030204" pitchFamily="34" charset="0"/>
              </a:rPr>
              <a:t>Main Goals of the Process</a:t>
            </a:r>
          </a:p>
        </p:txBody>
      </p:sp>
      <p:sp>
        <p:nvSpPr>
          <p:cNvPr id="3" name="Google Shape;132;p19">
            <a:extLst>
              <a:ext uri="{FF2B5EF4-FFF2-40B4-BE49-F238E27FC236}">
                <a16:creationId xmlns:a16="http://schemas.microsoft.com/office/drawing/2014/main" id="{A1536CB6-E94C-9044-B265-24CB9426A30F}"/>
              </a:ext>
            </a:extLst>
          </p:cNvPr>
          <p:cNvSpPr/>
          <p:nvPr/>
        </p:nvSpPr>
        <p:spPr>
          <a:xfrm>
            <a:off x="331719" y="537828"/>
            <a:ext cx="11691405" cy="4893600"/>
          </a:xfrm>
          <a:prstGeom prst="rect">
            <a:avLst/>
          </a:prstGeom>
          <a:noFill/>
          <a:ln>
            <a:noFill/>
          </a:ln>
        </p:spPr>
        <p:txBody>
          <a:bodyPr spcFirstLastPara="1" wrap="square" lIns="91425" tIns="45700" rIns="91425" bIns="45700" anchor="t" anchorCtr="0">
            <a:noAutofit/>
          </a:bodyPr>
          <a:lstStyle/>
          <a:p>
            <a:endParaRPr sz="2400" dirty="0">
              <a:solidFill>
                <a:schemeClr val="dk2"/>
              </a:solidFill>
              <a:latin typeface="Calibri" panose="020F0502020204030204" pitchFamily="34" charset="0"/>
              <a:ea typeface="Helvetica Neue"/>
              <a:cs typeface="Calibri" panose="020F0502020204030204" pitchFamily="34" charset="0"/>
              <a:sym typeface="Helvetica Neue"/>
            </a:endParaRPr>
          </a:p>
          <a:p>
            <a:pPr marL="342900" indent="-342900">
              <a:spcBef>
                <a:spcPts val="360"/>
              </a:spcBef>
              <a:buClr>
                <a:schemeClr val="dk1"/>
              </a:buClr>
              <a:buSzPts val="1800"/>
              <a:buFontTx/>
              <a:buChar char="•"/>
            </a:pPr>
            <a:r>
              <a:rPr lang="en-US" sz="2400" dirty="0">
                <a:latin typeface="Calibri" panose="020F0502020204030204" pitchFamily="34" charset="0"/>
                <a:cs typeface="Calibri" panose="020F0502020204030204" pitchFamily="34" charset="0"/>
              </a:rPr>
              <a:t>To chart the landscape of existing infrastructure and expertise already developed in the region.</a:t>
            </a:r>
            <a:r>
              <a:rPr lang="en-US" sz="2400" dirty="0"/>
              <a:t> </a:t>
            </a:r>
          </a:p>
          <a:p>
            <a:pPr marL="342900" lvl="0" indent="-342900">
              <a:spcBef>
                <a:spcPts val="360"/>
              </a:spcBef>
              <a:buClr>
                <a:schemeClr val="dk1"/>
              </a:buClr>
              <a:buSzPts val="1800"/>
              <a:buChar char="•"/>
            </a:pPr>
            <a:r>
              <a:rPr lang="en-US" sz="2400" dirty="0">
                <a:latin typeface="Calibri" panose="020F0502020204030204" pitchFamily="34" charset="0"/>
                <a:cs typeface="Calibri" panose="020F0502020204030204" pitchFamily="34" charset="0"/>
              </a:rPr>
              <a:t>To build consensus and support a strategy-based approach for the participation in, and development of, large-scale research infrastructure projects in Latin America. </a:t>
            </a:r>
          </a:p>
          <a:p>
            <a:pPr marL="342900" lvl="0" indent="-342900">
              <a:spcBef>
                <a:spcPts val="360"/>
              </a:spcBef>
              <a:buClr>
                <a:schemeClr val="dk1"/>
              </a:buClr>
              <a:buSzPts val="1800"/>
              <a:buChar char="•"/>
            </a:pPr>
            <a:r>
              <a:rPr lang="en-US" sz="2400" dirty="0">
                <a:latin typeface="Calibri" panose="020F0502020204030204" pitchFamily="34" charset="0"/>
                <a:cs typeface="Calibri" panose="020F0502020204030204" pitchFamily="34" charset="0"/>
              </a:rPr>
              <a:t>To make a call to Latin American scientific communities to establish a strategic scientific forum in order to coordinate Latin American activities in the area.</a:t>
            </a:r>
          </a:p>
          <a:p>
            <a:pPr marL="342900" lvl="0" indent="-342900">
              <a:spcBef>
                <a:spcPts val="360"/>
              </a:spcBef>
              <a:buClr>
                <a:schemeClr val="dk1"/>
              </a:buClr>
              <a:buSzPts val="1800"/>
              <a:buChar char="•"/>
            </a:pPr>
            <a:r>
              <a:rPr lang="en-US" sz="2400" dirty="0">
                <a:latin typeface="Calibri" panose="020F0502020204030204" pitchFamily="34" charset="0"/>
                <a:cs typeface="Calibri" panose="020F0502020204030204" pitchFamily="34" charset="0"/>
              </a:rPr>
              <a:t>To set-up the LA scientific roadmap based on actual participation in large-scale research infrastructures and the inherent need for long term planning and funding implementing an open call for input from the scientific communities. </a:t>
            </a:r>
          </a:p>
          <a:p>
            <a:pPr marL="342900" lvl="0" indent="-342900">
              <a:spcBef>
                <a:spcPts val="360"/>
              </a:spcBef>
              <a:buClr>
                <a:schemeClr val="dk1"/>
              </a:buClr>
              <a:buSzPts val="1800"/>
              <a:buChar char="•"/>
            </a:pPr>
            <a:r>
              <a:rPr lang="en-US" sz="2400" dirty="0">
                <a:latin typeface="Calibri" panose="020F0502020204030204" pitchFamily="34" charset="0"/>
                <a:cs typeface="Calibri" panose="020F0502020204030204" pitchFamily="34" charset="0"/>
              </a:rPr>
              <a:t>To enable a more effective development of Latin American research groups, facilitating multilateral participation in regional and global research infrastructures, increasing their impact.</a:t>
            </a:r>
          </a:p>
          <a:p>
            <a:pPr marL="342900" lvl="0" indent="-342900">
              <a:spcBef>
                <a:spcPts val="360"/>
              </a:spcBef>
              <a:buClr>
                <a:schemeClr val="dk1"/>
              </a:buClr>
              <a:buSzPts val="1800"/>
              <a:buChar char="•"/>
            </a:pPr>
            <a:r>
              <a:rPr lang="en-US" sz="2400" dirty="0">
                <a:latin typeface="Calibri" panose="020F0502020204030204" pitchFamily="34" charset="0"/>
                <a:cs typeface="Calibri" panose="020F0502020204030204" pitchFamily="34" charset="0"/>
              </a:rPr>
              <a:t>To inform the Ministerial meetings of the development, implementation and impact of the strategy for HECAP.</a:t>
            </a:r>
          </a:p>
          <a:p>
            <a:pPr marL="342900" lvl="0" indent="-228600">
              <a:spcBef>
                <a:spcPts val="360"/>
              </a:spcBef>
              <a:buClr>
                <a:schemeClr val="dk1"/>
              </a:buClr>
              <a:buSzPts val="1800"/>
            </a:pPr>
            <a:endParaRPr lang="en-US" sz="2400" dirty="0">
              <a:latin typeface="Calibri" panose="020F0502020204030204" pitchFamily="34" charset="0"/>
              <a:cs typeface="Calibri" panose="020F0502020204030204" pitchFamily="34" charset="0"/>
            </a:endParaRPr>
          </a:p>
          <a:p>
            <a:pPr marL="285750" indent="-285750">
              <a:buClr>
                <a:schemeClr val="dk2"/>
              </a:buClr>
              <a:buSzPts val="2400"/>
              <a:buFont typeface="Arial"/>
              <a:buChar char="•"/>
            </a:pPr>
            <a:endParaRPr sz="2400" dirty="0">
              <a:latin typeface="Calibri" panose="020F0502020204030204" pitchFamily="34" charset="0"/>
              <a:cs typeface="Calibri" panose="020F0502020204030204" pitchFamily="34" charset="0"/>
            </a:endParaRPr>
          </a:p>
        </p:txBody>
      </p:sp>
      <p:sp>
        <p:nvSpPr>
          <p:cNvPr id="6" name="Espaço Reservado para Número de Slide 5">
            <a:extLst>
              <a:ext uri="{FF2B5EF4-FFF2-40B4-BE49-F238E27FC236}">
                <a16:creationId xmlns:a16="http://schemas.microsoft.com/office/drawing/2014/main" id="{B1634EC9-6915-4C71-97F5-78C0C775907A}"/>
              </a:ext>
            </a:extLst>
          </p:cNvPr>
          <p:cNvSpPr>
            <a:spLocks noGrp="1"/>
          </p:cNvSpPr>
          <p:nvPr>
            <p:ph type="sldNum" sz="quarter" idx="12"/>
          </p:nvPr>
        </p:nvSpPr>
        <p:spPr/>
        <p:txBody>
          <a:bodyPr/>
          <a:lstStyle/>
          <a:p>
            <a:fld id="{FE93847A-ABFC-4667-94DD-6998DF2194FD}" type="slidenum">
              <a:rPr lang="pt-BR" smtClean="0"/>
              <a:t>5</a:t>
            </a:fld>
            <a:endParaRPr lang="pt-BR"/>
          </a:p>
        </p:txBody>
      </p:sp>
    </p:spTree>
    <p:extLst>
      <p:ext uri="{BB962C8B-B14F-4D97-AF65-F5344CB8AC3E}">
        <p14:creationId xmlns:p14="http://schemas.microsoft.com/office/powerpoint/2010/main" val="2262541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22">
            <a:extLst>
              <a:ext uri="{FF2B5EF4-FFF2-40B4-BE49-F238E27FC236}">
                <a16:creationId xmlns:a16="http://schemas.microsoft.com/office/drawing/2014/main" id="{05A93526-F455-6F45-A46F-509E330D4320}"/>
              </a:ext>
            </a:extLst>
          </p:cNvPr>
          <p:cNvSpPr txBox="1"/>
          <p:nvPr/>
        </p:nvSpPr>
        <p:spPr>
          <a:xfrm>
            <a:off x="197937" y="-710037"/>
            <a:ext cx="11941629" cy="7540526"/>
          </a:xfrm>
          <a:prstGeom prst="rect">
            <a:avLst/>
          </a:prstGeom>
          <a:noFill/>
        </p:spPr>
        <p:txBody>
          <a:bodyPr wrap="square" lIns="0" rIns="0" rtlCol="0" anchor="b">
            <a:spAutoFit/>
          </a:bodyPr>
          <a:lstStyle/>
          <a:p>
            <a:pPr algn="just" defTabSz="1219170"/>
            <a:endParaRPr lang="en-US" sz="4400" noProof="1">
              <a:solidFill>
                <a:prstClr val="black"/>
              </a:solidFill>
              <a:latin typeface="Calibri" panose="020F0502020204030204"/>
              <a:cs typeface="Arial"/>
              <a:sym typeface="Arial"/>
            </a:endParaRPr>
          </a:p>
          <a:p>
            <a:pPr algn="just" defTabSz="1219170"/>
            <a:r>
              <a:rPr lang="en-US" sz="4400" noProof="1">
                <a:solidFill>
                  <a:prstClr val="black"/>
                </a:solidFill>
                <a:latin typeface="Calibri" panose="020F0502020204030204"/>
                <a:cs typeface="Arial"/>
                <a:sym typeface="Arial"/>
              </a:rPr>
              <a:t>          1</a:t>
            </a:r>
            <a:r>
              <a:rPr lang="en-US" sz="4400" baseline="30000" noProof="1">
                <a:solidFill>
                  <a:prstClr val="black"/>
                </a:solidFill>
                <a:latin typeface="Calibri" panose="020F0502020204030204"/>
                <a:cs typeface="Arial"/>
                <a:sym typeface="Arial"/>
              </a:rPr>
              <a:t>st</a:t>
            </a:r>
            <a:r>
              <a:rPr lang="en-US" sz="4400" noProof="1">
                <a:solidFill>
                  <a:prstClr val="black"/>
                </a:solidFill>
                <a:latin typeface="Calibri" panose="020F0502020204030204"/>
                <a:cs typeface="Arial"/>
                <a:sym typeface="Arial"/>
              </a:rPr>
              <a:t> Strategic Planning in Latin America</a:t>
            </a:r>
          </a:p>
          <a:p>
            <a:pPr algn="just" defTabSz="1219170"/>
            <a:r>
              <a:rPr lang="en-US" sz="4400" noProof="1">
                <a:solidFill>
                  <a:prstClr val="black"/>
                </a:solidFill>
                <a:latin typeface="Calibri" panose="020F0502020204030204"/>
                <a:cs typeface="Arial"/>
                <a:sym typeface="Arial"/>
              </a:rPr>
              <a:t>Based on 39 white papers submitted by the community. Finished in 2021.</a:t>
            </a:r>
          </a:p>
          <a:p>
            <a:pPr algn="just" defTabSz="1219170"/>
            <a:endParaRPr lang="en-US" sz="4400" noProof="1">
              <a:solidFill>
                <a:prstClr val="black"/>
              </a:solidFill>
              <a:latin typeface="Calibri" panose="020F0502020204030204"/>
              <a:cs typeface="Arial"/>
              <a:sym typeface="Arial"/>
            </a:endParaRPr>
          </a:p>
          <a:p>
            <a:pPr algn="just" defTabSz="1219170"/>
            <a:r>
              <a:rPr lang="en-US" sz="4400" noProof="1">
                <a:solidFill>
                  <a:prstClr val="black"/>
                </a:solidFill>
                <a:latin typeface="Calibri" panose="020F0502020204030204"/>
                <a:cs typeface="Arial"/>
                <a:sym typeface="Arial"/>
              </a:rPr>
              <a:t>Three main documents produced:</a:t>
            </a:r>
          </a:p>
          <a:p>
            <a:pPr algn="just" defTabSz="1219170"/>
            <a:endParaRPr lang="en-US" sz="4400" noProof="1">
              <a:solidFill>
                <a:prstClr val="black"/>
              </a:solidFill>
              <a:latin typeface="Calibri" panose="020F0502020204030204"/>
              <a:cs typeface="Arial"/>
              <a:sym typeface="Arial"/>
            </a:endParaRPr>
          </a:p>
          <a:p>
            <a:pPr marL="685800" indent="-685800" algn="just" defTabSz="1219170">
              <a:buFont typeface="Arial" panose="020B0604020202020204" pitchFamily="34" charset="0"/>
              <a:buChar char="•"/>
            </a:pPr>
            <a:r>
              <a:rPr lang="en-US" sz="4400" noProof="1">
                <a:solidFill>
                  <a:prstClr val="black"/>
                </a:solidFill>
                <a:latin typeface="Calibri" panose="020F0502020204030204"/>
                <a:cs typeface="Arial"/>
                <a:sym typeface="Arial"/>
              </a:rPr>
              <a:t>LA-HECAP Physics Briefing Book</a:t>
            </a:r>
            <a:r>
              <a:rPr lang="en-US" sz="4400" noProof="1">
                <a:solidFill>
                  <a:prstClr val="black"/>
                </a:solidFill>
                <a:cs typeface="Arial"/>
                <a:sym typeface="Arial"/>
              </a:rPr>
              <a:t> (2104.06852)</a:t>
            </a:r>
            <a:endParaRPr lang="en-US" sz="4400" noProof="1">
              <a:solidFill>
                <a:prstClr val="black"/>
              </a:solidFill>
              <a:latin typeface="Calibri" panose="020F0502020204030204"/>
              <a:cs typeface="Arial"/>
              <a:sym typeface="Arial"/>
            </a:endParaRPr>
          </a:p>
          <a:p>
            <a:pPr marL="685800" indent="-685800" algn="just" defTabSz="1219170">
              <a:buFont typeface="Arial" panose="020B0604020202020204" pitchFamily="34" charset="0"/>
              <a:buChar char="•"/>
            </a:pPr>
            <a:r>
              <a:rPr lang="en-US" sz="4400" noProof="1">
                <a:solidFill>
                  <a:prstClr val="black"/>
                </a:solidFill>
                <a:latin typeface="Calibri" panose="020F0502020204030204"/>
                <a:cs typeface="Arial"/>
                <a:sym typeface="Arial"/>
              </a:rPr>
              <a:t>Strategy Document with recommendations</a:t>
            </a:r>
          </a:p>
          <a:p>
            <a:pPr marL="685800" indent="-685800" algn="just" defTabSz="1219170">
              <a:buFont typeface="Arial" panose="020B0604020202020204" pitchFamily="34" charset="0"/>
              <a:buChar char="•"/>
            </a:pPr>
            <a:r>
              <a:rPr lang="en-US" sz="4400" noProof="1">
                <a:solidFill>
                  <a:prstClr val="black"/>
                </a:solidFill>
                <a:latin typeface="Calibri" panose="020F0502020204030204"/>
                <a:cs typeface="Arial"/>
                <a:sym typeface="Arial"/>
              </a:rPr>
              <a:t>Endorsement letter from HLSG</a:t>
            </a:r>
          </a:p>
          <a:p>
            <a:pPr algn="ctr" defTabSz="1219170"/>
            <a:endParaRPr lang="en-US" sz="4400" noProof="1">
              <a:solidFill>
                <a:prstClr val="black"/>
              </a:solidFill>
              <a:latin typeface="Calibri" panose="020F0502020204030204"/>
              <a:cs typeface="Arial"/>
              <a:sym typeface="Arial"/>
            </a:endParaRPr>
          </a:p>
        </p:txBody>
      </p:sp>
      <p:sp>
        <p:nvSpPr>
          <p:cNvPr id="2" name="Espaço Reservado para Número de Slide 1">
            <a:extLst>
              <a:ext uri="{FF2B5EF4-FFF2-40B4-BE49-F238E27FC236}">
                <a16:creationId xmlns:a16="http://schemas.microsoft.com/office/drawing/2014/main" id="{B6314887-DDFA-4AD7-BFEC-394699C861B8}"/>
              </a:ext>
            </a:extLst>
          </p:cNvPr>
          <p:cNvSpPr>
            <a:spLocks noGrp="1"/>
          </p:cNvSpPr>
          <p:nvPr>
            <p:ph type="sldNum" idx="12"/>
          </p:nvPr>
        </p:nvSpPr>
        <p:spPr/>
        <p:txBody>
          <a:bodyPr/>
          <a:lstStyle/>
          <a:p>
            <a:fld id="{00000000-1234-1234-1234-123412341234}" type="slidenum">
              <a:rPr lang="pt-BR" smtClean="0"/>
              <a:pPr/>
              <a:t>6</a:t>
            </a:fld>
            <a:endParaRPr lang="pt-BR"/>
          </a:p>
        </p:txBody>
      </p:sp>
      <p:sp>
        <p:nvSpPr>
          <p:cNvPr id="4" name="CaixaDeTexto 3">
            <a:extLst>
              <a:ext uri="{FF2B5EF4-FFF2-40B4-BE49-F238E27FC236}">
                <a16:creationId xmlns:a16="http://schemas.microsoft.com/office/drawing/2014/main" id="{AE2B9AB5-FFAA-408F-8E27-ACCD2CDA7A2F}"/>
              </a:ext>
            </a:extLst>
          </p:cNvPr>
          <p:cNvSpPr txBox="1"/>
          <p:nvPr/>
        </p:nvSpPr>
        <p:spPr>
          <a:xfrm>
            <a:off x="9087563" y="5559783"/>
            <a:ext cx="2167459" cy="584775"/>
          </a:xfrm>
          <a:prstGeom prst="rect">
            <a:avLst/>
          </a:prstGeom>
          <a:noFill/>
        </p:spPr>
        <p:txBody>
          <a:bodyPr wrap="square" rtlCol="0">
            <a:spAutoFit/>
          </a:bodyPr>
          <a:lstStyle/>
          <a:p>
            <a:r>
              <a:rPr lang="pt-BR" sz="3200" b="1" dirty="0">
                <a:solidFill>
                  <a:srgbClr val="FF0000"/>
                </a:solidFill>
                <a:latin typeface="Arial" panose="020B0604020202020204" pitchFamily="34" charset="0"/>
                <a:cs typeface="Arial" panose="020B0604020202020204" pitchFamily="34" charset="0"/>
              </a:rPr>
              <a:t>lasf4ri.org</a:t>
            </a:r>
          </a:p>
        </p:txBody>
      </p:sp>
    </p:spTree>
    <p:extLst>
      <p:ext uri="{BB962C8B-B14F-4D97-AF65-F5344CB8AC3E}">
        <p14:creationId xmlns:p14="http://schemas.microsoft.com/office/powerpoint/2010/main" val="3728345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76727A2-29C0-A34C-B582-CC1DC5C764C7}"/>
              </a:ext>
            </a:extLst>
          </p:cNvPr>
          <p:cNvSpPr>
            <a:spLocks noGrp="1"/>
          </p:cNvSpPr>
          <p:nvPr>
            <p:ph type="title"/>
          </p:nvPr>
        </p:nvSpPr>
        <p:spPr>
          <a:xfrm>
            <a:off x="609600" y="101640"/>
            <a:ext cx="10972800" cy="1143000"/>
          </a:xfrm>
        </p:spPr>
        <p:txBody>
          <a:bodyPr/>
          <a:lstStyle/>
          <a:p>
            <a:r>
              <a:rPr lang="en-US" sz="3200" dirty="0"/>
              <a:t>Endorsement by the High-Level Strategy Group</a:t>
            </a:r>
          </a:p>
        </p:txBody>
      </p:sp>
      <p:pic>
        <p:nvPicPr>
          <p:cNvPr id="6" name="Picture 5">
            <a:extLst>
              <a:ext uri="{FF2B5EF4-FFF2-40B4-BE49-F238E27FC236}">
                <a16:creationId xmlns:a16="http://schemas.microsoft.com/office/drawing/2014/main" id="{0161EB42-76B7-5348-BBCB-48C4FCB5FB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0577" y="1157249"/>
            <a:ext cx="10481823" cy="4960774"/>
          </a:xfrm>
          <a:prstGeom prst="rect">
            <a:avLst/>
          </a:prstGeom>
        </p:spPr>
      </p:pic>
      <p:sp>
        <p:nvSpPr>
          <p:cNvPr id="3" name="Espaço Reservado para Número de Slide 2">
            <a:extLst>
              <a:ext uri="{FF2B5EF4-FFF2-40B4-BE49-F238E27FC236}">
                <a16:creationId xmlns:a16="http://schemas.microsoft.com/office/drawing/2014/main" id="{025F5F87-7E1A-462B-9851-628B627EEF77}"/>
              </a:ext>
            </a:extLst>
          </p:cNvPr>
          <p:cNvSpPr>
            <a:spLocks noGrp="1"/>
          </p:cNvSpPr>
          <p:nvPr>
            <p:ph type="sldNum" idx="12"/>
          </p:nvPr>
        </p:nvSpPr>
        <p:spPr/>
        <p:txBody>
          <a:bodyPr/>
          <a:lstStyle/>
          <a:p>
            <a:fld id="{00000000-1234-1234-1234-123412341234}" type="slidenum">
              <a:rPr lang="en-US" smtClean="0"/>
              <a:pPr/>
              <a:t>7</a:t>
            </a:fld>
            <a:endParaRPr lang="en-US"/>
          </a:p>
        </p:txBody>
      </p:sp>
      <p:sp>
        <p:nvSpPr>
          <p:cNvPr id="5" name="Retângulo 4">
            <a:extLst>
              <a:ext uri="{FF2B5EF4-FFF2-40B4-BE49-F238E27FC236}">
                <a16:creationId xmlns:a16="http://schemas.microsoft.com/office/drawing/2014/main" id="{EFB04A4C-F09B-48E2-9270-BD1A0910E790}"/>
              </a:ext>
            </a:extLst>
          </p:cNvPr>
          <p:cNvSpPr/>
          <p:nvPr/>
        </p:nvSpPr>
        <p:spPr>
          <a:xfrm>
            <a:off x="1210962" y="3336324"/>
            <a:ext cx="10180938" cy="201037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 name="Straight Connector 6">
            <a:extLst>
              <a:ext uri="{FF2B5EF4-FFF2-40B4-BE49-F238E27FC236}">
                <a16:creationId xmlns:a16="http://schemas.microsoft.com/office/drawing/2014/main" id="{EF1DD5C7-DAF8-948E-82A7-41CE1BCE6F45}"/>
              </a:ext>
            </a:extLst>
          </p:cNvPr>
          <p:cNvCxnSpPr/>
          <p:nvPr/>
        </p:nvCxnSpPr>
        <p:spPr>
          <a:xfrm>
            <a:off x="8180614" y="3810000"/>
            <a:ext cx="1932215"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857FB81-9751-339F-18D4-CDBFCA17648B}"/>
              </a:ext>
            </a:extLst>
          </p:cNvPr>
          <p:cNvCxnSpPr>
            <a:cxnSpLocks/>
          </p:cNvCxnSpPr>
          <p:nvPr/>
        </p:nvCxnSpPr>
        <p:spPr>
          <a:xfrm>
            <a:off x="5056385" y="4071259"/>
            <a:ext cx="4430515"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6313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76;p38">
            <a:extLst>
              <a:ext uri="{FF2B5EF4-FFF2-40B4-BE49-F238E27FC236}">
                <a16:creationId xmlns:a16="http://schemas.microsoft.com/office/drawing/2014/main" id="{7F5E1841-0A0E-DA2F-056B-67723D8280D8}"/>
              </a:ext>
            </a:extLst>
          </p:cNvPr>
          <p:cNvSpPr txBox="1">
            <a:spLocks/>
          </p:cNvSpPr>
          <p:nvPr/>
        </p:nvSpPr>
        <p:spPr>
          <a:xfrm>
            <a:off x="747974" y="221675"/>
            <a:ext cx="10441021" cy="832200"/>
          </a:xfrm>
          <a:prstGeom prst="rect">
            <a:avLst/>
          </a:prstGeom>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a:t>Update process of the HECAP Strategic Planning in Latin America</a:t>
            </a:r>
          </a:p>
        </p:txBody>
      </p:sp>
      <p:sp>
        <p:nvSpPr>
          <p:cNvPr id="3" name="Google Shape;276;p38">
            <a:extLst>
              <a:ext uri="{FF2B5EF4-FFF2-40B4-BE49-F238E27FC236}">
                <a16:creationId xmlns:a16="http://schemas.microsoft.com/office/drawing/2014/main" id="{65F4988C-FE75-CEEF-5120-6A6EF905F8C6}"/>
              </a:ext>
            </a:extLst>
          </p:cNvPr>
          <p:cNvSpPr txBox="1">
            <a:spLocks/>
          </p:cNvSpPr>
          <p:nvPr/>
        </p:nvSpPr>
        <p:spPr>
          <a:xfrm>
            <a:off x="-41752" y="2622670"/>
            <a:ext cx="11831957" cy="1911920"/>
          </a:xfrm>
          <a:prstGeom prst="rect">
            <a:avLst/>
          </a:prstGeom>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lgn="just">
              <a:buFont typeface="Arial" panose="020B0604020202020204" pitchFamily="34" charset="0"/>
              <a:buChar char="•"/>
            </a:pPr>
            <a:r>
              <a:rPr lang="en-US" sz="3200" dirty="0">
                <a:solidFill>
                  <a:srgbClr val="0070C0"/>
                </a:solidFill>
              </a:rPr>
              <a:t>Call for new or updated white papers was issued in November 2023 with a deadline for submission of July 26, 2024. </a:t>
            </a:r>
          </a:p>
          <a:p>
            <a:pPr marL="571500" indent="-571500" algn="just">
              <a:buFont typeface="Arial" panose="020B0604020202020204" pitchFamily="34" charset="0"/>
              <a:buChar char="•"/>
            </a:pPr>
            <a:endParaRPr lang="en-US" sz="3200" dirty="0">
              <a:solidFill>
                <a:srgbClr val="0070C0"/>
              </a:solidFill>
            </a:endParaRPr>
          </a:p>
          <a:p>
            <a:pPr marL="571500" indent="-571500" algn="just">
              <a:buFont typeface="Arial" panose="020B0604020202020204" pitchFamily="34" charset="0"/>
              <a:buChar char="•"/>
            </a:pPr>
            <a:r>
              <a:rPr lang="en-US" sz="3200" dirty="0">
                <a:solidFill>
                  <a:srgbClr val="0070C0"/>
                </a:solidFill>
              </a:rPr>
              <a:t>The submitted contributions were presented at the “III LASF4RI for HECAP Symposium: Update of the Strategic Plan“, held at ICTP-SAIFR in São Paulo in August 26-29, 2024, with the participation of the Preparatory Group, High Level Strategy Group, Funding Agencies and representatives of similar efforts around the globe. </a:t>
            </a:r>
          </a:p>
        </p:txBody>
      </p:sp>
      <p:sp>
        <p:nvSpPr>
          <p:cNvPr id="4" name="Slide Number Placeholder 3">
            <a:extLst>
              <a:ext uri="{FF2B5EF4-FFF2-40B4-BE49-F238E27FC236}">
                <a16:creationId xmlns:a16="http://schemas.microsoft.com/office/drawing/2014/main" id="{1FE49541-74F2-9466-33C4-1224ED2CB575}"/>
              </a:ext>
            </a:extLst>
          </p:cNvPr>
          <p:cNvSpPr>
            <a:spLocks noGrp="1"/>
          </p:cNvSpPr>
          <p:nvPr>
            <p:ph type="sldNum" sz="quarter" idx="12"/>
          </p:nvPr>
        </p:nvSpPr>
        <p:spPr/>
        <p:txBody>
          <a:bodyPr/>
          <a:lstStyle/>
          <a:p>
            <a:fld id="{FE93847A-ABFC-4667-94DD-6998DF2194FD}" type="slidenum">
              <a:rPr lang="pt-BR" smtClean="0"/>
              <a:t>8</a:t>
            </a:fld>
            <a:endParaRPr lang="pt-BR"/>
          </a:p>
        </p:txBody>
      </p:sp>
    </p:spTree>
    <p:extLst>
      <p:ext uri="{BB962C8B-B14F-4D97-AF65-F5344CB8AC3E}">
        <p14:creationId xmlns:p14="http://schemas.microsoft.com/office/powerpoint/2010/main" val="1200324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CE4B7689-9A6E-2991-C332-6A12F66D8439}"/>
              </a:ext>
            </a:extLst>
          </p:cNvPr>
          <p:cNvPicPr>
            <a:picLocks noChangeAspect="1"/>
          </p:cNvPicPr>
          <p:nvPr/>
        </p:nvPicPr>
        <p:blipFill>
          <a:blip r:embed="rId2"/>
          <a:stretch>
            <a:fillRect/>
          </a:stretch>
        </p:blipFill>
        <p:spPr>
          <a:xfrm>
            <a:off x="471487" y="666750"/>
            <a:ext cx="11249025" cy="5524500"/>
          </a:xfrm>
          <a:prstGeom prst="rect">
            <a:avLst/>
          </a:prstGeom>
        </p:spPr>
      </p:pic>
      <p:sp>
        <p:nvSpPr>
          <p:cNvPr id="4" name="Rectangle 1">
            <a:extLst>
              <a:ext uri="{FF2B5EF4-FFF2-40B4-BE49-F238E27FC236}">
                <a16:creationId xmlns:a16="http://schemas.microsoft.com/office/drawing/2014/main" id="{50A9C1B0-0AED-5BC6-57EA-325553789A68}"/>
              </a:ext>
            </a:extLst>
          </p:cNvPr>
          <p:cNvSpPr>
            <a:spLocks noChangeArrowheads="1"/>
          </p:cNvSpPr>
          <p:nvPr/>
        </p:nvSpPr>
        <p:spPr bwMode="auto">
          <a:xfrm>
            <a:off x="581894" y="6156098"/>
            <a:ext cx="11789253" cy="4616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pt-BR" altLang="pt-BR" sz="2400" b="1" dirty="0">
                <a:solidFill>
                  <a:srgbClr val="222222"/>
                </a:solidFill>
                <a:latin typeface="Helvetica Neue"/>
              </a:rPr>
              <a:t>S</a:t>
            </a:r>
            <a:r>
              <a:rPr kumimoji="0" lang="pt-BR" altLang="pt-BR" sz="2400" b="1" i="0" u="none" strike="noStrike" cap="none" normalizeH="0" baseline="0" dirty="0">
                <a:ln>
                  <a:noFill/>
                </a:ln>
                <a:solidFill>
                  <a:srgbClr val="222222"/>
                </a:solidFill>
                <a:effectLst/>
                <a:latin typeface="Helvetica Neue"/>
              </a:rPr>
              <a:t>lides </a:t>
            </a:r>
            <a:r>
              <a:rPr kumimoji="0" lang="pt-BR" altLang="pt-BR" sz="2400" b="1" i="0" u="none" strike="noStrike" cap="none" normalizeH="0" baseline="0" dirty="0" err="1">
                <a:ln>
                  <a:noFill/>
                </a:ln>
                <a:solidFill>
                  <a:srgbClr val="222222"/>
                </a:solidFill>
                <a:effectLst/>
                <a:latin typeface="Helvetica Neue"/>
              </a:rPr>
              <a:t>and</a:t>
            </a:r>
            <a:r>
              <a:rPr kumimoji="0" lang="pt-BR" altLang="pt-BR" sz="2400" b="1" i="0" u="none" strike="noStrike" cap="none" normalizeH="0" baseline="0" dirty="0">
                <a:ln>
                  <a:noFill/>
                </a:ln>
                <a:solidFill>
                  <a:srgbClr val="222222"/>
                </a:solidFill>
                <a:effectLst/>
                <a:latin typeface="Helvetica Neue"/>
              </a:rPr>
              <a:t> </a:t>
            </a:r>
            <a:r>
              <a:rPr kumimoji="0" lang="pt-BR" altLang="pt-BR" sz="2400" b="1" i="0" u="none" strike="noStrike" cap="none" normalizeH="0" baseline="0" dirty="0" err="1">
                <a:ln>
                  <a:noFill/>
                </a:ln>
                <a:solidFill>
                  <a:srgbClr val="222222"/>
                </a:solidFill>
                <a:effectLst/>
                <a:latin typeface="Helvetica Neue"/>
              </a:rPr>
              <a:t>videos</a:t>
            </a:r>
            <a:r>
              <a:rPr kumimoji="0" lang="pt-BR" altLang="pt-BR" sz="2400" b="1" i="0" u="none" strike="noStrike" cap="none" normalizeH="0" baseline="0" dirty="0">
                <a:ln>
                  <a:noFill/>
                </a:ln>
                <a:solidFill>
                  <a:srgbClr val="222222"/>
                </a:solidFill>
                <a:effectLst/>
                <a:latin typeface="Helvetica Neue"/>
              </a:rPr>
              <a:t> are available </a:t>
            </a:r>
            <a:r>
              <a:rPr kumimoji="0" lang="pt-BR" altLang="pt-BR" sz="2400" b="1" i="0" u="none" strike="noStrike" cap="none" normalizeH="0" baseline="0" dirty="0" err="1">
                <a:ln>
                  <a:noFill/>
                </a:ln>
                <a:solidFill>
                  <a:srgbClr val="222222"/>
                </a:solidFill>
                <a:effectLst/>
                <a:latin typeface="Helvetica Neue"/>
              </a:rPr>
              <a:t>on</a:t>
            </a:r>
            <a:r>
              <a:rPr kumimoji="0" lang="pt-BR" altLang="pt-BR" sz="2400" b="1" i="0" u="none" strike="noStrike" cap="none" normalizeH="0" baseline="0" dirty="0">
                <a:ln>
                  <a:noFill/>
                </a:ln>
                <a:solidFill>
                  <a:srgbClr val="222222"/>
                </a:solidFill>
                <a:effectLst/>
                <a:latin typeface="Helvetica Neue"/>
              </a:rPr>
              <a:t> </a:t>
            </a:r>
            <a:r>
              <a:rPr kumimoji="0" lang="pt-BR" altLang="pt-BR" sz="2400" b="1" i="0" u="none" strike="noStrike" cap="none" normalizeH="0" baseline="0" dirty="0" err="1">
                <a:ln>
                  <a:noFill/>
                </a:ln>
                <a:solidFill>
                  <a:srgbClr val="222222"/>
                </a:solidFill>
                <a:effectLst/>
                <a:latin typeface="Helvetica Neue"/>
              </a:rPr>
              <a:t>the</a:t>
            </a:r>
            <a:r>
              <a:rPr kumimoji="0" lang="pt-BR" altLang="pt-BR" sz="2400" b="1" i="0" u="none" strike="noStrike" cap="none" normalizeH="0" baseline="0" dirty="0">
                <a:ln>
                  <a:noFill/>
                </a:ln>
                <a:solidFill>
                  <a:srgbClr val="222222"/>
                </a:solidFill>
                <a:effectLst/>
                <a:latin typeface="Helvetica Neue"/>
              </a:rPr>
              <a:t> website </a:t>
            </a:r>
            <a:r>
              <a:rPr kumimoji="0" lang="pt-BR" altLang="pt-BR" sz="2400" b="1" i="0" u="none" strike="noStrike" cap="none" normalizeH="0" baseline="0" dirty="0">
                <a:ln>
                  <a:noFill/>
                </a:ln>
                <a:solidFill>
                  <a:srgbClr val="1155CC"/>
                </a:solidFill>
                <a:effectLst/>
                <a:latin typeface="Helvetica Neue"/>
                <a:hlinkClick r:id="rId3"/>
              </a:rPr>
              <a:t>www.ictp-saifr.org/hecap2024</a:t>
            </a:r>
            <a:r>
              <a:rPr kumimoji="0" lang="pt-BR" altLang="pt-BR" sz="2400" b="1" i="0" u="none" strike="noStrike" cap="none" normalizeH="0" baseline="0" dirty="0">
                <a:ln>
                  <a:noFill/>
                </a:ln>
                <a:solidFill>
                  <a:schemeClr val="tx1"/>
                </a:solidFill>
                <a:effectLst/>
              </a:rPr>
              <a:t> </a:t>
            </a:r>
            <a:endParaRPr kumimoji="0" lang="pt-BR" altLang="pt-BR" sz="2400" b="1" i="0" u="none" strike="noStrike" cap="none" normalizeH="0" baseline="0" dirty="0">
              <a:ln>
                <a:noFill/>
              </a:ln>
              <a:solidFill>
                <a:schemeClr val="tx1"/>
              </a:solidFill>
              <a:effectLst/>
              <a:latin typeface="Arial" panose="020B0604020202020204" pitchFamily="34" charset="0"/>
            </a:endParaRPr>
          </a:p>
        </p:txBody>
      </p:sp>
      <p:sp>
        <p:nvSpPr>
          <p:cNvPr id="2" name="Slide Number Placeholder 1">
            <a:extLst>
              <a:ext uri="{FF2B5EF4-FFF2-40B4-BE49-F238E27FC236}">
                <a16:creationId xmlns:a16="http://schemas.microsoft.com/office/drawing/2014/main" id="{CB99D71C-7304-48C4-8B28-A25B3B8CB5F3}"/>
              </a:ext>
            </a:extLst>
          </p:cNvPr>
          <p:cNvSpPr>
            <a:spLocks noGrp="1"/>
          </p:cNvSpPr>
          <p:nvPr>
            <p:ph type="sldNum" sz="quarter" idx="12"/>
          </p:nvPr>
        </p:nvSpPr>
        <p:spPr/>
        <p:txBody>
          <a:bodyPr/>
          <a:lstStyle/>
          <a:p>
            <a:fld id="{FE93847A-ABFC-4667-94DD-6998DF2194FD}" type="slidenum">
              <a:rPr lang="pt-BR" smtClean="0"/>
              <a:t>9</a:t>
            </a:fld>
            <a:endParaRPr lang="pt-BR"/>
          </a:p>
        </p:txBody>
      </p:sp>
    </p:spTree>
    <p:extLst>
      <p:ext uri="{BB962C8B-B14F-4D97-AF65-F5344CB8AC3E}">
        <p14:creationId xmlns:p14="http://schemas.microsoft.com/office/powerpoint/2010/main" val="2336004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8F6DAE43-9D0C-5BC8-E786-A5712EC04A64}"/>
              </a:ext>
            </a:extLst>
          </p:cNvPr>
          <p:cNvPicPr>
            <a:picLocks noChangeAspect="1"/>
          </p:cNvPicPr>
          <p:nvPr/>
        </p:nvPicPr>
        <p:blipFill>
          <a:blip r:embed="rId2"/>
          <a:stretch>
            <a:fillRect/>
          </a:stretch>
        </p:blipFill>
        <p:spPr>
          <a:xfrm>
            <a:off x="169918" y="1332197"/>
            <a:ext cx="11852164" cy="5179436"/>
          </a:xfrm>
          <a:prstGeom prst="rect">
            <a:avLst/>
          </a:prstGeom>
        </p:spPr>
      </p:pic>
      <p:sp>
        <p:nvSpPr>
          <p:cNvPr id="4" name="Google Shape;276;p38">
            <a:extLst>
              <a:ext uri="{FF2B5EF4-FFF2-40B4-BE49-F238E27FC236}">
                <a16:creationId xmlns:a16="http://schemas.microsoft.com/office/drawing/2014/main" id="{02C4EB14-50F1-88B6-AA56-C7B1915CD39E}"/>
              </a:ext>
            </a:extLst>
          </p:cNvPr>
          <p:cNvSpPr txBox="1">
            <a:spLocks/>
          </p:cNvSpPr>
          <p:nvPr/>
        </p:nvSpPr>
        <p:spPr>
          <a:xfrm>
            <a:off x="747974" y="221675"/>
            <a:ext cx="10441021" cy="832200"/>
          </a:xfrm>
          <a:prstGeom prst="rect">
            <a:avLst/>
          </a:prstGeom>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t>Invited speakers:</a:t>
            </a:r>
          </a:p>
        </p:txBody>
      </p:sp>
      <p:sp>
        <p:nvSpPr>
          <p:cNvPr id="2" name="Slide Number Placeholder 1">
            <a:extLst>
              <a:ext uri="{FF2B5EF4-FFF2-40B4-BE49-F238E27FC236}">
                <a16:creationId xmlns:a16="http://schemas.microsoft.com/office/drawing/2014/main" id="{284B015D-7F2B-80FA-294C-7ADF63D91405}"/>
              </a:ext>
            </a:extLst>
          </p:cNvPr>
          <p:cNvSpPr>
            <a:spLocks noGrp="1"/>
          </p:cNvSpPr>
          <p:nvPr>
            <p:ph type="sldNum" sz="quarter" idx="12"/>
          </p:nvPr>
        </p:nvSpPr>
        <p:spPr/>
        <p:txBody>
          <a:bodyPr/>
          <a:lstStyle/>
          <a:p>
            <a:fld id="{FE93847A-ABFC-4667-94DD-6998DF2194FD}" type="slidenum">
              <a:rPr lang="pt-BR" smtClean="0"/>
              <a:t>10</a:t>
            </a:fld>
            <a:endParaRPr lang="pt-BR"/>
          </a:p>
        </p:txBody>
      </p:sp>
    </p:spTree>
    <p:extLst>
      <p:ext uri="{BB962C8B-B14F-4D97-AF65-F5344CB8AC3E}">
        <p14:creationId xmlns:p14="http://schemas.microsoft.com/office/powerpoint/2010/main" val="446728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BBE0E-2818-13D3-BC65-584128793505}"/>
            </a:ext>
          </a:extLst>
        </p:cNvPr>
        <p:cNvGrpSpPr/>
        <p:nvPr/>
      </p:nvGrpSpPr>
      <p:grpSpPr>
        <a:xfrm>
          <a:off x="0" y="0"/>
          <a:ext cx="0" cy="0"/>
          <a:chOff x="0" y="0"/>
          <a:chExt cx="0" cy="0"/>
        </a:xfrm>
      </p:grpSpPr>
      <p:sp>
        <p:nvSpPr>
          <p:cNvPr id="2" name="Espaço Reservado para Número de Slide 1">
            <a:extLst>
              <a:ext uri="{FF2B5EF4-FFF2-40B4-BE49-F238E27FC236}">
                <a16:creationId xmlns:a16="http://schemas.microsoft.com/office/drawing/2014/main" id="{87B0F0FA-5E45-0780-F99E-BFFB7F4B2F73}"/>
              </a:ext>
            </a:extLst>
          </p:cNvPr>
          <p:cNvSpPr>
            <a:spLocks noGrp="1"/>
          </p:cNvSpPr>
          <p:nvPr>
            <p:ph type="sldNum" idx="12"/>
          </p:nvPr>
        </p:nvSpPr>
        <p:spPr/>
        <p:txBody>
          <a:bodyPr/>
          <a:lstStyle/>
          <a:p>
            <a:fld id="{00000000-1234-1234-1234-123412341234}" type="slidenum">
              <a:rPr lang="pt-BR" smtClean="0"/>
              <a:pPr/>
              <a:t>11</a:t>
            </a:fld>
            <a:endParaRPr lang="pt-BR"/>
          </a:p>
        </p:txBody>
      </p:sp>
      <p:sp>
        <p:nvSpPr>
          <p:cNvPr id="10" name="CaixaDeTexto 9">
            <a:extLst>
              <a:ext uri="{FF2B5EF4-FFF2-40B4-BE49-F238E27FC236}">
                <a16:creationId xmlns:a16="http://schemas.microsoft.com/office/drawing/2014/main" id="{C25F09EA-0806-C732-AEEA-CAA96B00290A}"/>
              </a:ext>
            </a:extLst>
          </p:cNvPr>
          <p:cNvSpPr txBox="1"/>
          <p:nvPr/>
        </p:nvSpPr>
        <p:spPr>
          <a:xfrm>
            <a:off x="163789" y="0"/>
            <a:ext cx="11414492" cy="7325082"/>
          </a:xfrm>
          <a:prstGeom prst="rect">
            <a:avLst/>
          </a:prstGeom>
          <a:noFill/>
        </p:spPr>
        <p:txBody>
          <a:bodyPr wrap="square">
            <a:spAutoFit/>
          </a:bodyPr>
          <a:lstStyle/>
          <a:p>
            <a:pPr algn="ctr" rtl="0">
              <a:spcBef>
                <a:spcPts val="0"/>
              </a:spcBef>
              <a:spcAft>
                <a:spcPts val="0"/>
              </a:spcAft>
            </a:pPr>
            <a:r>
              <a:rPr lang="pt-BR" sz="2000" b="1" i="0" u="none" strike="noStrike" dirty="0">
                <a:solidFill>
                  <a:srgbClr val="000000"/>
                </a:solidFill>
                <a:effectLst/>
                <a:latin typeface="Arial" panose="020B0604020202020204" pitchFamily="34" charset="0"/>
              </a:rPr>
              <a:t>LASF4RI-HECAP Preparatory Group 2024-2026</a:t>
            </a:r>
            <a:endParaRPr lang="pt-BR" sz="2000" b="0" dirty="0">
              <a:effectLst/>
            </a:endParaRPr>
          </a:p>
          <a:p>
            <a:pPr rtl="0">
              <a:spcBef>
                <a:spcPts val="0"/>
              </a:spcBef>
              <a:spcAft>
                <a:spcPts val="0"/>
              </a:spcAft>
            </a:pPr>
            <a:r>
              <a:rPr lang="pt-BR" sz="2000" b="1" i="0" u="none" strike="noStrike" dirty="0">
                <a:solidFill>
                  <a:srgbClr val="000000"/>
                </a:solidFill>
                <a:effectLst/>
                <a:latin typeface="Arial" panose="020B0604020202020204" pitchFamily="34" charset="0"/>
              </a:rPr>
              <a:t>                                        </a:t>
            </a:r>
            <a:br>
              <a:rPr lang="pt-BR" sz="1600" b="0" dirty="0">
                <a:effectLst/>
              </a:rPr>
            </a:br>
            <a:endParaRPr lang="pt-BR" sz="1600" i="0" u="none" strike="noStrike" dirty="0">
              <a:solidFill>
                <a:srgbClr val="000000"/>
              </a:solidFill>
              <a:latin typeface="Arial" panose="020B0604020202020204" pitchFamily="34" charset="0"/>
            </a:endParaRPr>
          </a:p>
          <a:p>
            <a:pPr rtl="0">
              <a:spcBef>
                <a:spcPts val="0"/>
              </a:spcBef>
              <a:spcAft>
                <a:spcPts val="0"/>
              </a:spcAft>
            </a:pPr>
            <a:r>
              <a:rPr lang="pt-BR" sz="1800" b="1" i="0" u="none" strike="noStrike" dirty="0">
                <a:solidFill>
                  <a:srgbClr val="000000"/>
                </a:solidFill>
                <a:effectLst/>
                <a:latin typeface="Arial" panose="020B0604020202020204" pitchFamily="34" charset="0"/>
              </a:rPr>
              <a:t>Argentina </a:t>
            </a:r>
            <a:endParaRPr lang="pt-BR" b="0" dirty="0">
              <a:effectLst/>
            </a:endParaRPr>
          </a:p>
          <a:p>
            <a:pPr rtl="0">
              <a:spcBef>
                <a:spcPts val="0"/>
              </a:spcBef>
              <a:spcAft>
                <a:spcPts val="0"/>
              </a:spcAft>
            </a:pPr>
            <a:r>
              <a:rPr lang="pt-BR" sz="1800" b="0" i="0" u="none" strike="noStrike" dirty="0">
                <a:solidFill>
                  <a:srgbClr val="000000"/>
                </a:solidFill>
                <a:effectLst/>
                <a:latin typeface="Arial" panose="020B0604020202020204" pitchFamily="34" charset="0"/>
              </a:rPr>
              <a:t>Diana López </a:t>
            </a:r>
            <a:r>
              <a:rPr lang="pt-BR" sz="1800" b="0" i="0" u="none" strike="noStrike" dirty="0" err="1">
                <a:solidFill>
                  <a:srgbClr val="000000"/>
                </a:solidFill>
                <a:effectLst/>
                <a:latin typeface="Arial" panose="020B0604020202020204" pitchFamily="34" charset="0"/>
              </a:rPr>
              <a:t>Nacir</a:t>
            </a:r>
            <a:r>
              <a:rPr lang="pt-BR" dirty="0"/>
              <a:t> </a:t>
            </a:r>
          </a:p>
          <a:p>
            <a:pPr rtl="0">
              <a:spcBef>
                <a:spcPts val="0"/>
              </a:spcBef>
              <a:spcAft>
                <a:spcPts val="0"/>
              </a:spcAft>
            </a:pPr>
            <a:r>
              <a:rPr lang="pt-BR" dirty="0">
                <a:solidFill>
                  <a:srgbClr val="000000"/>
                </a:solidFill>
                <a:latin typeface="Arial" panose="020B0604020202020204" pitchFamily="34" charset="0"/>
              </a:rPr>
              <a:t>Belén Andrada</a:t>
            </a:r>
            <a:endParaRPr lang="pt-BR" sz="1800" b="0" i="0" u="none" strike="noStrike" dirty="0">
              <a:solidFill>
                <a:srgbClr val="000000"/>
              </a:solidFill>
              <a:effectLst/>
              <a:latin typeface="Arial" panose="020B0604020202020204" pitchFamily="34" charset="0"/>
            </a:endParaRPr>
          </a:p>
          <a:p>
            <a:pPr rtl="0">
              <a:spcBef>
                <a:spcPts val="0"/>
              </a:spcBef>
              <a:spcAft>
                <a:spcPts val="0"/>
              </a:spcAft>
            </a:pPr>
            <a:r>
              <a:rPr lang="pt-BR" dirty="0">
                <a:solidFill>
                  <a:srgbClr val="000000"/>
                </a:solidFill>
                <a:latin typeface="Arial" panose="020B0604020202020204" pitchFamily="34" charset="0"/>
              </a:rPr>
              <a:t>Fernando Monticelli</a:t>
            </a:r>
            <a:br>
              <a:rPr lang="pt-BR" b="0" dirty="0">
                <a:effectLst/>
              </a:rPr>
            </a:br>
            <a:r>
              <a:rPr lang="pt-BR" sz="1800" b="1" i="0" u="none" strike="noStrike" dirty="0" err="1">
                <a:solidFill>
                  <a:srgbClr val="000000"/>
                </a:solidFill>
                <a:effectLst/>
                <a:latin typeface="Arial" panose="020B0604020202020204" pitchFamily="34" charset="0"/>
              </a:rPr>
              <a:t>Bolivia</a:t>
            </a:r>
            <a:endParaRPr lang="pt-BR" b="0" dirty="0">
              <a:effectLst/>
            </a:endParaRPr>
          </a:p>
          <a:p>
            <a:pPr rtl="0">
              <a:spcBef>
                <a:spcPts val="0"/>
              </a:spcBef>
              <a:spcAft>
                <a:spcPts val="0"/>
              </a:spcAft>
            </a:pPr>
            <a:r>
              <a:rPr lang="pt-BR" sz="1800" b="0" i="0" u="none" strike="noStrike" dirty="0">
                <a:solidFill>
                  <a:srgbClr val="000000"/>
                </a:solidFill>
                <a:effectLst/>
                <a:latin typeface="Arial" panose="020B0604020202020204" pitchFamily="34" charset="0"/>
              </a:rPr>
              <a:t>Martín </a:t>
            </a:r>
            <a:r>
              <a:rPr lang="pt-BR" sz="1800" b="0" i="0" u="none" strike="noStrike" dirty="0" err="1">
                <a:solidFill>
                  <a:srgbClr val="000000"/>
                </a:solidFill>
                <a:effectLst/>
                <a:latin typeface="Arial" panose="020B0604020202020204" pitchFamily="34" charset="0"/>
              </a:rPr>
              <a:t>Subieta</a:t>
            </a:r>
            <a:br>
              <a:rPr lang="pt-BR" b="0" dirty="0">
                <a:effectLst/>
              </a:rPr>
            </a:br>
            <a:r>
              <a:rPr lang="pt-BR" sz="1800" b="1" i="0" u="none" strike="noStrike" dirty="0" err="1">
                <a:solidFill>
                  <a:srgbClr val="000000"/>
                </a:solidFill>
                <a:effectLst/>
                <a:latin typeface="Arial" panose="020B0604020202020204" pitchFamily="34" charset="0"/>
              </a:rPr>
              <a:t>Brazil</a:t>
            </a:r>
            <a:endParaRPr lang="pt-BR" b="0" dirty="0">
              <a:effectLst/>
            </a:endParaRPr>
          </a:p>
          <a:p>
            <a:pPr rtl="0">
              <a:spcBef>
                <a:spcPts val="0"/>
              </a:spcBef>
              <a:spcAft>
                <a:spcPts val="0"/>
              </a:spcAft>
            </a:pPr>
            <a:r>
              <a:rPr lang="pt-BR" dirty="0">
                <a:solidFill>
                  <a:srgbClr val="222222"/>
                </a:solidFill>
                <a:latin typeface="Arial" panose="020B0604020202020204" pitchFamily="34" charset="0"/>
              </a:rPr>
              <a:t>Sandro Fonseca</a:t>
            </a:r>
            <a:endParaRPr lang="pt-BR" sz="1800" b="0" i="0" u="none" strike="noStrike" dirty="0">
              <a:solidFill>
                <a:srgbClr val="222222"/>
              </a:solidFill>
              <a:effectLst/>
              <a:latin typeface="Arial" panose="020B0604020202020204" pitchFamily="34" charset="0"/>
            </a:endParaRPr>
          </a:p>
          <a:p>
            <a:pPr rtl="0">
              <a:spcBef>
                <a:spcPts val="0"/>
              </a:spcBef>
              <a:spcAft>
                <a:spcPts val="0"/>
              </a:spcAft>
            </a:pPr>
            <a:r>
              <a:rPr lang="pt-BR" dirty="0">
                <a:solidFill>
                  <a:srgbClr val="222222"/>
                </a:solidFill>
                <a:latin typeface="Arial" panose="020B0604020202020204" pitchFamily="34" charset="0"/>
              </a:rPr>
              <a:t>Farinaldo Queiroz</a:t>
            </a:r>
          </a:p>
          <a:p>
            <a:pPr rtl="0">
              <a:spcBef>
                <a:spcPts val="0"/>
              </a:spcBef>
              <a:spcAft>
                <a:spcPts val="0"/>
              </a:spcAft>
            </a:pPr>
            <a:r>
              <a:rPr lang="pt-BR" sz="1800" b="0" i="0" u="none" strike="noStrike" dirty="0">
                <a:solidFill>
                  <a:srgbClr val="222222"/>
                </a:solidFill>
                <a:effectLst/>
                <a:latin typeface="Arial" panose="020B0604020202020204" pitchFamily="34" charset="0"/>
              </a:rPr>
              <a:t>Rogerio Rosenfeld</a:t>
            </a:r>
            <a:br>
              <a:rPr lang="pt-BR" b="0" dirty="0">
                <a:effectLst/>
              </a:rPr>
            </a:br>
            <a:r>
              <a:rPr lang="pt-BR" sz="1800" b="1" i="0" u="none" strike="noStrike" dirty="0">
                <a:solidFill>
                  <a:srgbClr val="000000"/>
                </a:solidFill>
                <a:effectLst/>
                <a:latin typeface="Arial" panose="020B0604020202020204" pitchFamily="34" charset="0"/>
              </a:rPr>
              <a:t>Chile </a:t>
            </a:r>
            <a:endParaRPr lang="pt-BR" b="0" dirty="0">
              <a:effectLst/>
            </a:endParaRPr>
          </a:p>
          <a:p>
            <a:pPr rtl="0">
              <a:spcBef>
                <a:spcPts val="0"/>
              </a:spcBef>
              <a:spcAft>
                <a:spcPts val="0"/>
              </a:spcAft>
            </a:pPr>
            <a:r>
              <a:rPr lang="pt-BR" sz="1800" b="0" i="0" u="none" strike="noStrike" dirty="0">
                <a:solidFill>
                  <a:srgbClr val="000000"/>
                </a:solidFill>
                <a:effectLst/>
                <a:latin typeface="Arial" panose="020B0604020202020204" pitchFamily="34" charset="0"/>
              </a:rPr>
              <a:t>Alfonso </a:t>
            </a:r>
            <a:r>
              <a:rPr lang="pt-BR" sz="1800" b="0" i="0" u="none" strike="noStrike" dirty="0" err="1">
                <a:solidFill>
                  <a:srgbClr val="000000"/>
                </a:solidFill>
                <a:effectLst/>
                <a:latin typeface="Arial" panose="020B0604020202020204" pitchFamily="34" charset="0"/>
              </a:rPr>
              <a:t>Zerwekh</a:t>
            </a:r>
            <a:endParaRPr lang="pt-BR" sz="1800" b="0" i="0" u="none" strike="noStrike" dirty="0">
              <a:solidFill>
                <a:srgbClr val="000000"/>
              </a:solidFill>
              <a:effectLst/>
              <a:latin typeface="Arial" panose="020B0604020202020204" pitchFamily="34" charset="0"/>
            </a:endParaRPr>
          </a:p>
          <a:p>
            <a:pPr rtl="0">
              <a:spcBef>
                <a:spcPts val="0"/>
              </a:spcBef>
              <a:spcAft>
                <a:spcPts val="0"/>
              </a:spcAft>
            </a:pPr>
            <a:r>
              <a:rPr lang="pt-BR" sz="1800" b="0" i="0" u="none" strike="noStrike" dirty="0">
                <a:solidFill>
                  <a:srgbClr val="000000"/>
                </a:solidFill>
                <a:effectLst/>
                <a:latin typeface="Arial" panose="020B0604020202020204" pitchFamily="34" charset="0"/>
              </a:rPr>
              <a:t>Mauro </a:t>
            </a:r>
            <a:r>
              <a:rPr lang="pt-BR" sz="1800" b="0" i="0" u="none" strike="noStrike" dirty="0" err="1">
                <a:solidFill>
                  <a:srgbClr val="000000"/>
                </a:solidFill>
                <a:effectLst/>
                <a:latin typeface="Arial" panose="020B0604020202020204" pitchFamily="34" charset="0"/>
              </a:rPr>
              <a:t>Cambiaso</a:t>
            </a:r>
            <a:br>
              <a:rPr lang="pt-BR" b="0" dirty="0">
                <a:effectLst/>
              </a:rPr>
            </a:br>
            <a:r>
              <a:rPr lang="pt-BR" sz="1800" b="1" i="0" u="none" strike="noStrike" dirty="0" err="1">
                <a:solidFill>
                  <a:srgbClr val="000000"/>
                </a:solidFill>
                <a:effectLst/>
                <a:latin typeface="Arial" panose="020B0604020202020204" pitchFamily="34" charset="0"/>
              </a:rPr>
              <a:t>Colombia</a:t>
            </a:r>
            <a:r>
              <a:rPr lang="pt-BR" sz="1800" b="1" i="0" u="none" strike="noStrike" dirty="0">
                <a:solidFill>
                  <a:srgbClr val="000000"/>
                </a:solidFill>
                <a:effectLst/>
                <a:latin typeface="Arial" panose="020B0604020202020204" pitchFamily="34" charset="0"/>
              </a:rPr>
              <a:t> </a:t>
            </a:r>
            <a:endParaRPr lang="pt-BR" dirty="0"/>
          </a:p>
          <a:p>
            <a:pPr rtl="0">
              <a:spcBef>
                <a:spcPts val="0"/>
              </a:spcBef>
              <a:spcAft>
                <a:spcPts val="0"/>
              </a:spcAft>
            </a:pPr>
            <a:r>
              <a:rPr lang="pt-BR" dirty="0" err="1">
                <a:solidFill>
                  <a:srgbClr val="222222"/>
                </a:solidFill>
                <a:latin typeface="Arial" panose="020B0604020202020204" pitchFamily="34" charset="0"/>
              </a:rPr>
              <a:t>Deywis</a:t>
            </a:r>
            <a:r>
              <a:rPr lang="pt-BR" dirty="0">
                <a:solidFill>
                  <a:srgbClr val="222222"/>
                </a:solidFill>
                <a:latin typeface="Arial" panose="020B0604020202020204" pitchFamily="34" charset="0"/>
              </a:rPr>
              <a:t> Moreno</a:t>
            </a:r>
            <a:br>
              <a:rPr lang="pt-BR" b="0" dirty="0">
                <a:effectLst/>
              </a:rPr>
            </a:br>
            <a:r>
              <a:rPr lang="pt-BR" b="1" dirty="0">
                <a:effectLst/>
              </a:rPr>
              <a:t>Costa Rica</a:t>
            </a:r>
          </a:p>
          <a:p>
            <a:pPr rtl="0">
              <a:spcBef>
                <a:spcPts val="0"/>
              </a:spcBef>
              <a:spcAft>
                <a:spcPts val="0"/>
              </a:spcAft>
            </a:pPr>
            <a:r>
              <a:rPr lang="pt-BR" b="0" dirty="0">
                <a:effectLst/>
              </a:rPr>
              <a:t>Esteban Jimenez Moya</a:t>
            </a:r>
          </a:p>
          <a:p>
            <a:pPr rtl="0">
              <a:spcBef>
                <a:spcPts val="0"/>
              </a:spcBef>
              <a:spcAft>
                <a:spcPts val="0"/>
              </a:spcAft>
            </a:pPr>
            <a:r>
              <a:rPr lang="pt-BR" sz="1800" b="1" i="0" u="none" strike="noStrike" dirty="0">
                <a:solidFill>
                  <a:srgbClr val="000000"/>
                </a:solidFill>
                <a:effectLst/>
                <a:latin typeface="Arial" panose="020B0604020202020204" pitchFamily="34" charset="0"/>
              </a:rPr>
              <a:t>Ecuador </a:t>
            </a:r>
            <a:endParaRPr lang="pt-BR" b="0" dirty="0">
              <a:effectLst/>
            </a:endParaRPr>
          </a:p>
          <a:p>
            <a:pPr rtl="0">
              <a:spcBef>
                <a:spcPts val="0"/>
              </a:spcBef>
              <a:spcAft>
                <a:spcPts val="0"/>
              </a:spcAft>
            </a:pPr>
            <a:r>
              <a:rPr lang="pt-BR" dirty="0">
                <a:solidFill>
                  <a:srgbClr val="222222"/>
                </a:solidFill>
                <a:latin typeface="Arial" panose="020B0604020202020204" pitchFamily="34" charset="0"/>
              </a:rPr>
              <a:t>Andrés </a:t>
            </a:r>
            <a:r>
              <a:rPr lang="pt-BR" dirty="0" err="1">
                <a:solidFill>
                  <a:srgbClr val="222222"/>
                </a:solidFill>
                <a:latin typeface="Arial" panose="020B0604020202020204" pitchFamily="34" charset="0"/>
              </a:rPr>
              <a:t>Baquero</a:t>
            </a:r>
            <a:r>
              <a:rPr lang="pt-BR" dirty="0">
                <a:solidFill>
                  <a:srgbClr val="222222"/>
                </a:solidFill>
                <a:latin typeface="Arial" panose="020B0604020202020204" pitchFamily="34" charset="0"/>
              </a:rPr>
              <a:t> </a:t>
            </a:r>
            <a:r>
              <a:rPr lang="pt-BR" dirty="0" err="1">
                <a:solidFill>
                  <a:srgbClr val="222222"/>
                </a:solidFill>
                <a:latin typeface="Arial" panose="020B0604020202020204" pitchFamily="34" charset="0"/>
              </a:rPr>
              <a:t>Larriva</a:t>
            </a:r>
            <a:endParaRPr lang="pt-BR" dirty="0"/>
          </a:p>
          <a:p>
            <a:pPr rtl="0">
              <a:spcBef>
                <a:spcPts val="0"/>
              </a:spcBef>
              <a:spcAft>
                <a:spcPts val="0"/>
              </a:spcAft>
            </a:pPr>
            <a:r>
              <a:rPr lang="pt-BR" dirty="0">
                <a:solidFill>
                  <a:srgbClr val="222222"/>
                </a:solidFill>
                <a:latin typeface="Arial" panose="020B0604020202020204" pitchFamily="34" charset="0"/>
              </a:rPr>
              <a:t>Edgar Carrera</a:t>
            </a:r>
            <a:r>
              <a:rPr lang="pt-BR" sz="1800" b="0" i="0" u="none" strike="noStrike" dirty="0">
                <a:solidFill>
                  <a:srgbClr val="222222"/>
                </a:solidFill>
                <a:effectLst/>
                <a:latin typeface="Arial" panose="020B0604020202020204" pitchFamily="34" charset="0"/>
              </a:rPr>
              <a:t> </a:t>
            </a:r>
            <a:br>
              <a:rPr lang="pt-BR" b="0" dirty="0">
                <a:effectLst/>
              </a:rPr>
            </a:br>
            <a:r>
              <a:rPr lang="pt-BR" b="0" dirty="0">
                <a:effectLst/>
              </a:rPr>
              <a:t>                                          </a:t>
            </a:r>
            <a:br>
              <a:rPr lang="pt-BR" dirty="0"/>
            </a:br>
            <a:endParaRPr lang="pt-BR" dirty="0"/>
          </a:p>
        </p:txBody>
      </p:sp>
      <p:sp>
        <p:nvSpPr>
          <p:cNvPr id="12" name="CaixaDeTexto 11">
            <a:extLst>
              <a:ext uri="{FF2B5EF4-FFF2-40B4-BE49-F238E27FC236}">
                <a16:creationId xmlns:a16="http://schemas.microsoft.com/office/drawing/2014/main" id="{B0EE5F89-2A65-DC52-3C2A-0C807EB03672}"/>
              </a:ext>
            </a:extLst>
          </p:cNvPr>
          <p:cNvSpPr txBox="1"/>
          <p:nvPr/>
        </p:nvSpPr>
        <p:spPr>
          <a:xfrm>
            <a:off x="6790389" y="756510"/>
            <a:ext cx="6098058" cy="5909310"/>
          </a:xfrm>
          <a:prstGeom prst="rect">
            <a:avLst/>
          </a:prstGeom>
          <a:noFill/>
        </p:spPr>
        <p:txBody>
          <a:bodyPr wrap="square">
            <a:spAutoFit/>
          </a:bodyPr>
          <a:lstStyle/>
          <a:p>
            <a:pPr rtl="0">
              <a:spcBef>
                <a:spcPts val="0"/>
              </a:spcBef>
              <a:spcAft>
                <a:spcPts val="0"/>
              </a:spcAft>
            </a:pPr>
            <a:r>
              <a:rPr lang="pt-BR" b="1" dirty="0">
                <a:solidFill>
                  <a:srgbClr val="222222"/>
                </a:solidFill>
              </a:rPr>
              <a:t>Guatemala</a:t>
            </a:r>
            <a:br>
              <a:rPr lang="pt-BR" b="0" dirty="0">
                <a:effectLst/>
              </a:rPr>
            </a:br>
            <a:r>
              <a:rPr lang="pt-BR" b="0" dirty="0">
                <a:effectLst/>
              </a:rPr>
              <a:t>Juan Ponciano</a:t>
            </a:r>
          </a:p>
          <a:p>
            <a:pPr rtl="0">
              <a:spcBef>
                <a:spcPts val="0"/>
              </a:spcBef>
              <a:spcAft>
                <a:spcPts val="0"/>
              </a:spcAft>
            </a:pPr>
            <a:r>
              <a:rPr lang="pt-BR" b="1" dirty="0"/>
              <a:t>Honduras</a:t>
            </a:r>
            <a:endParaRPr lang="pt-BR" b="1" dirty="0">
              <a:effectLst/>
            </a:endParaRPr>
          </a:p>
          <a:p>
            <a:pPr rtl="0">
              <a:spcBef>
                <a:spcPts val="0"/>
              </a:spcBef>
              <a:spcAft>
                <a:spcPts val="0"/>
              </a:spcAft>
            </a:pPr>
            <a:r>
              <a:rPr lang="pt-BR" b="0" i="0" u="none" strike="noStrike" dirty="0">
                <a:solidFill>
                  <a:srgbClr val="222222"/>
                </a:solidFill>
                <a:effectLst/>
              </a:rPr>
              <a:t>Melissa  Cruz Torres</a:t>
            </a:r>
            <a:br>
              <a:rPr lang="pt-BR" b="0" dirty="0">
                <a:effectLst/>
              </a:rPr>
            </a:br>
            <a:r>
              <a:rPr lang="pt-BR" b="1" i="0" u="none" strike="noStrike" dirty="0">
                <a:solidFill>
                  <a:srgbClr val="222222"/>
                </a:solidFill>
                <a:effectLst/>
              </a:rPr>
              <a:t>Mexico </a:t>
            </a:r>
            <a:endParaRPr lang="pt-BR" b="0" dirty="0">
              <a:effectLst/>
            </a:endParaRPr>
          </a:p>
          <a:p>
            <a:pPr rtl="0">
              <a:spcBef>
                <a:spcPts val="0"/>
              </a:spcBef>
              <a:spcAft>
                <a:spcPts val="0"/>
              </a:spcAft>
            </a:pPr>
            <a:r>
              <a:rPr lang="pt-BR" b="0" i="0" u="none" strike="noStrike" dirty="0" err="1">
                <a:solidFill>
                  <a:srgbClr val="222222"/>
                </a:solidFill>
                <a:effectLst/>
              </a:rPr>
              <a:t>Malena</a:t>
            </a:r>
            <a:r>
              <a:rPr lang="pt-BR" b="0" i="0" u="none" strike="noStrike" dirty="0">
                <a:solidFill>
                  <a:srgbClr val="222222"/>
                </a:solidFill>
                <a:effectLst/>
              </a:rPr>
              <a:t> </a:t>
            </a:r>
            <a:r>
              <a:rPr lang="pt-BR" b="0" i="0" u="none" strike="noStrike" dirty="0" err="1">
                <a:solidFill>
                  <a:srgbClr val="222222"/>
                </a:solidFill>
                <a:effectLst/>
              </a:rPr>
              <a:t>Tejeda</a:t>
            </a:r>
            <a:r>
              <a:rPr lang="pt-BR" b="0" i="0" u="none" strike="noStrike" dirty="0">
                <a:solidFill>
                  <a:srgbClr val="222222"/>
                </a:solidFill>
                <a:effectLst/>
              </a:rPr>
              <a:t> </a:t>
            </a:r>
            <a:r>
              <a:rPr lang="pt-BR" b="0" i="0" u="none" strike="noStrike" dirty="0" err="1">
                <a:solidFill>
                  <a:srgbClr val="222222"/>
                </a:solidFill>
                <a:effectLst/>
              </a:rPr>
              <a:t>Yeomans</a:t>
            </a:r>
            <a:endParaRPr lang="pt-BR" b="0" i="0" u="none" strike="noStrike" dirty="0">
              <a:solidFill>
                <a:srgbClr val="222222"/>
              </a:solidFill>
              <a:effectLst/>
            </a:endParaRPr>
          </a:p>
          <a:p>
            <a:pPr rtl="0">
              <a:spcBef>
                <a:spcPts val="0"/>
              </a:spcBef>
              <a:spcAft>
                <a:spcPts val="0"/>
              </a:spcAft>
            </a:pPr>
            <a:r>
              <a:rPr lang="pt-BR" b="0" i="0" u="none" strike="noStrike" dirty="0">
                <a:solidFill>
                  <a:srgbClr val="222222"/>
                </a:solidFill>
                <a:effectLst/>
              </a:rPr>
              <a:t>Alexis Aguilar Arévalo</a:t>
            </a:r>
          </a:p>
          <a:p>
            <a:pPr rtl="0">
              <a:spcBef>
                <a:spcPts val="0"/>
              </a:spcBef>
              <a:spcAft>
                <a:spcPts val="0"/>
              </a:spcAft>
            </a:pPr>
            <a:r>
              <a:rPr lang="pt-BR" dirty="0">
                <a:solidFill>
                  <a:srgbClr val="222222"/>
                </a:solidFill>
              </a:rPr>
              <a:t>Luis Nunes</a:t>
            </a:r>
            <a:br>
              <a:rPr lang="pt-BR" b="0" dirty="0">
                <a:effectLst/>
              </a:rPr>
            </a:br>
            <a:r>
              <a:rPr lang="pt-BR" b="1" i="0" u="none" strike="noStrike" dirty="0">
                <a:solidFill>
                  <a:srgbClr val="222222"/>
                </a:solidFill>
                <a:effectLst/>
              </a:rPr>
              <a:t>Paraguay</a:t>
            </a:r>
            <a:br>
              <a:rPr lang="pt-BR" b="0" dirty="0">
                <a:effectLst/>
              </a:rPr>
            </a:br>
            <a:r>
              <a:rPr lang="pt-BR" dirty="0">
                <a:solidFill>
                  <a:srgbClr val="222222"/>
                </a:solidFill>
              </a:rPr>
              <a:t>Diego Stalder</a:t>
            </a:r>
            <a:br>
              <a:rPr lang="pt-BR" b="0" dirty="0">
                <a:effectLst/>
              </a:rPr>
            </a:br>
            <a:r>
              <a:rPr lang="pt-BR" b="1" i="0" u="none" strike="noStrike" dirty="0">
                <a:solidFill>
                  <a:srgbClr val="222222"/>
                </a:solidFill>
                <a:effectLst/>
              </a:rPr>
              <a:t>Peru </a:t>
            </a:r>
            <a:endParaRPr lang="pt-BR" b="0" dirty="0">
              <a:effectLst/>
            </a:endParaRPr>
          </a:p>
          <a:p>
            <a:pPr rtl="0">
              <a:spcBef>
                <a:spcPts val="0"/>
              </a:spcBef>
              <a:spcAft>
                <a:spcPts val="0"/>
              </a:spcAft>
            </a:pPr>
            <a:r>
              <a:rPr lang="pt-BR" b="0" i="0" u="none" strike="noStrike" dirty="0">
                <a:solidFill>
                  <a:srgbClr val="222222"/>
                </a:solidFill>
                <a:effectLst/>
              </a:rPr>
              <a:t>Alberto Gago</a:t>
            </a:r>
          </a:p>
          <a:p>
            <a:pPr rtl="0">
              <a:spcBef>
                <a:spcPts val="0"/>
              </a:spcBef>
              <a:spcAft>
                <a:spcPts val="0"/>
              </a:spcAft>
            </a:pPr>
            <a:r>
              <a:rPr lang="pt-BR" b="1" dirty="0">
                <a:solidFill>
                  <a:srgbClr val="222222"/>
                </a:solidFill>
              </a:rPr>
              <a:t>Uruguay</a:t>
            </a:r>
          </a:p>
          <a:p>
            <a:pPr rtl="0">
              <a:spcBef>
                <a:spcPts val="0"/>
              </a:spcBef>
              <a:spcAft>
                <a:spcPts val="0"/>
              </a:spcAft>
            </a:pPr>
            <a:r>
              <a:rPr lang="pt-BR" dirty="0">
                <a:solidFill>
                  <a:srgbClr val="222222"/>
                </a:solidFill>
                <a:effectLst/>
              </a:rPr>
              <a:t>Lucía Duarte</a:t>
            </a:r>
            <a:endParaRPr lang="pt-BR" dirty="0">
              <a:effectLst/>
            </a:endParaRPr>
          </a:p>
          <a:p>
            <a:pPr rtl="0">
              <a:spcBef>
                <a:spcPts val="0"/>
              </a:spcBef>
              <a:spcAft>
                <a:spcPts val="0"/>
              </a:spcAft>
            </a:pPr>
            <a:r>
              <a:rPr lang="pt-BR" b="1" i="0" u="none" strike="noStrike" dirty="0">
                <a:solidFill>
                  <a:srgbClr val="222222"/>
                </a:solidFill>
                <a:effectLst/>
              </a:rPr>
              <a:t>Venezuela  </a:t>
            </a:r>
            <a:endParaRPr lang="pt-BR" b="0" dirty="0">
              <a:effectLst/>
            </a:endParaRPr>
          </a:p>
          <a:p>
            <a:pPr rtl="0">
              <a:spcBef>
                <a:spcPts val="0"/>
              </a:spcBef>
              <a:spcAft>
                <a:spcPts val="0"/>
              </a:spcAft>
            </a:pPr>
            <a:r>
              <a:rPr lang="pt-BR" dirty="0">
                <a:solidFill>
                  <a:srgbClr val="222222"/>
                </a:solidFill>
              </a:rPr>
              <a:t>Luiz </a:t>
            </a:r>
            <a:r>
              <a:rPr lang="pt-BR" dirty="0" err="1">
                <a:solidFill>
                  <a:srgbClr val="222222"/>
                </a:solidFill>
              </a:rPr>
              <a:t>Nuñes</a:t>
            </a:r>
            <a:endParaRPr lang="pt-BR" dirty="0">
              <a:solidFill>
                <a:srgbClr val="222222"/>
              </a:solidFill>
            </a:endParaRPr>
          </a:p>
          <a:p>
            <a:pPr rtl="0">
              <a:spcBef>
                <a:spcPts val="0"/>
              </a:spcBef>
              <a:spcAft>
                <a:spcPts val="0"/>
              </a:spcAft>
            </a:pPr>
            <a:r>
              <a:rPr lang="pt-BR" b="0" i="0" u="none" strike="noStrike" dirty="0">
                <a:solidFill>
                  <a:srgbClr val="222222"/>
                </a:solidFill>
                <a:effectLst/>
              </a:rPr>
              <a:t>Arturo Sánchez </a:t>
            </a:r>
            <a:r>
              <a:rPr lang="pt-BR" b="0" i="0" u="none" strike="noStrike" dirty="0" err="1">
                <a:solidFill>
                  <a:srgbClr val="222222"/>
                </a:solidFill>
                <a:effectLst/>
              </a:rPr>
              <a:t>Pineda</a:t>
            </a:r>
            <a:endParaRPr lang="pt-BR" b="0" i="0" u="none" strike="noStrike" dirty="0">
              <a:solidFill>
                <a:srgbClr val="222222"/>
              </a:solidFill>
              <a:effectLst/>
            </a:endParaRPr>
          </a:p>
          <a:p>
            <a:pPr rtl="0">
              <a:spcBef>
                <a:spcPts val="0"/>
              </a:spcBef>
              <a:spcAft>
                <a:spcPts val="0"/>
              </a:spcAft>
            </a:pPr>
            <a:r>
              <a:rPr lang="pt-BR" dirty="0">
                <a:solidFill>
                  <a:srgbClr val="222222"/>
                </a:solidFill>
              </a:rPr>
              <a:t>J</a:t>
            </a:r>
            <a:r>
              <a:rPr lang="pt-BR" b="0" i="0" u="none" strike="noStrike" dirty="0">
                <a:solidFill>
                  <a:srgbClr val="222222"/>
                </a:solidFill>
                <a:effectLst/>
              </a:rPr>
              <a:t>osé </a:t>
            </a:r>
            <a:r>
              <a:rPr lang="pt-BR" b="0" i="0" u="none" strike="noStrike" dirty="0" err="1">
                <a:solidFill>
                  <a:srgbClr val="222222"/>
                </a:solidFill>
                <a:effectLst/>
              </a:rPr>
              <a:t>Antonio</a:t>
            </a:r>
            <a:r>
              <a:rPr lang="pt-BR" b="0" i="0" u="none" strike="noStrike" dirty="0">
                <a:solidFill>
                  <a:srgbClr val="222222"/>
                </a:solidFill>
                <a:effectLst/>
              </a:rPr>
              <a:t> López</a:t>
            </a:r>
            <a:br>
              <a:rPr lang="pt-BR" b="0" dirty="0">
                <a:effectLst/>
              </a:rPr>
            </a:br>
            <a:r>
              <a:rPr lang="pt-BR" b="1" i="0" u="none" strike="noStrike" dirty="0">
                <a:solidFill>
                  <a:srgbClr val="222222"/>
                </a:solidFill>
                <a:effectLst/>
              </a:rPr>
              <a:t>International</a:t>
            </a:r>
            <a:br>
              <a:rPr lang="pt-BR" b="0" dirty="0">
                <a:effectLst/>
              </a:rPr>
            </a:br>
            <a:r>
              <a:rPr lang="pt-BR" dirty="0">
                <a:solidFill>
                  <a:srgbClr val="222222"/>
                </a:solidFill>
              </a:rPr>
              <a:t>Juan Estrada</a:t>
            </a:r>
            <a:r>
              <a:rPr lang="pt-BR" b="0" i="0" u="none" strike="noStrike" dirty="0">
                <a:solidFill>
                  <a:srgbClr val="222222"/>
                </a:solidFill>
                <a:effectLst/>
              </a:rPr>
              <a:t> (Fermilab)</a:t>
            </a:r>
            <a:endParaRPr lang="pt-BR" b="0" dirty="0">
              <a:effectLst/>
            </a:endParaRPr>
          </a:p>
          <a:p>
            <a:pPr rtl="0">
              <a:spcBef>
                <a:spcPts val="0"/>
              </a:spcBef>
              <a:spcAft>
                <a:spcPts val="0"/>
              </a:spcAft>
            </a:pPr>
            <a:r>
              <a:rPr lang="pt-BR" b="0" i="0" u="none" strike="noStrike" dirty="0">
                <a:solidFill>
                  <a:srgbClr val="222222"/>
                </a:solidFill>
                <a:effectLst/>
              </a:rPr>
              <a:t>Martijn </a:t>
            </a:r>
            <a:r>
              <a:rPr lang="pt-BR" b="0" i="0" u="none" strike="noStrike" dirty="0" err="1">
                <a:solidFill>
                  <a:srgbClr val="222222"/>
                </a:solidFill>
                <a:effectLst/>
              </a:rPr>
              <a:t>Mulders</a:t>
            </a:r>
            <a:r>
              <a:rPr lang="pt-BR" b="0" i="0" u="none" strike="noStrike" dirty="0">
                <a:solidFill>
                  <a:srgbClr val="222222"/>
                </a:solidFill>
                <a:effectLst/>
              </a:rPr>
              <a:t> (CERN)</a:t>
            </a:r>
            <a:endParaRPr lang="pt-BR" b="0" dirty="0">
              <a:effectLst/>
            </a:endParaRPr>
          </a:p>
        </p:txBody>
      </p:sp>
    </p:spTree>
    <p:extLst>
      <p:ext uri="{BB962C8B-B14F-4D97-AF65-F5344CB8AC3E}">
        <p14:creationId xmlns:p14="http://schemas.microsoft.com/office/powerpoint/2010/main" val="3272750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9034BFE-518B-DDBA-D913-1AFDC02B9505}"/>
              </a:ext>
            </a:extLst>
          </p:cNvPr>
          <p:cNvSpPr txBox="1"/>
          <p:nvPr/>
        </p:nvSpPr>
        <p:spPr>
          <a:xfrm>
            <a:off x="307079" y="136525"/>
            <a:ext cx="12354444" cy="1569660"/>
          </a:xfrm>
          <a:prstGeom prst="rect">
            <a:avLst/>
          </a:prstGeom>
          <a:noFill/>
        </p:spPr>
        <p:txBody>
          <a:bodyPr wrap="square">
            <a:spAutoFit/>
          </a:bodyPr>
          <a:lstStyle/>
          <a:p>
            <a:r>
              <a:rPr lang="en-US" sz="2400" dirty="0">
                <a:solidFill>
                  <a:srgbClr val="FF0000"/>
                </a:solidFill>
                <a:latin typeface="Helvetica Neue"/>
              </a:rPr>
              <a:t>An updated Physics Briefing Book based on 48 white papers was concluded in 2025.</a:t>
            </a:r>
          </a:p>
          <a:p>
            <a:endParaRPr lang="en-US" sz="2400" dirty="0">
              <a:solidFill>
                <a:srgbClr val="FF0000"/>
              </a:solidFill>
              <a:latin typeface="Helvetica Neue"/>
            </a:endParaRPr>
          </a:p>
          <a:p>
            <a:endParaRPr lang="en-US" sz="2400" dirty="0">
              <a:solidFill>
                <a:srgbClr val="FF0000"/>
              </a:solidFill>
              <a:latin typeface="Helvetica Neue"/>
            </a:endParaRPr>
          </a:p>
          <a:p>
            <a:endParaRPr lang="en-US" sz="2400" dirty="0">
              <a:solidFill>
                <a:srgbClr val="FF0000"/>
              </a:solidFill>
              <a:latin typeface="Helvetica Neue"/>
            </a:endParaRPr>
          </a:p>
        </p:txBody>
      </p:sp>
      <p:sp>
        <p:nvSpPr>
          <p:cNvPr id="2" name="Slide Number Placeholder 1">
            <a:extLst>
              <a:ext uri="{FF2B5EF4-FFF2-40B4-BE49-F238E27FC236}">
                <a16:creationId xmlns:a16="http://schemas.microsoft.com/office/drawing/2014/main" id="{009545B2-6C2A-0DAE-A072-50F4639B9707}"/>
              </a:ext>
            </a:extLst>
          </p:cNvPr>
          <p:cNvSpPr>
            <a:spLocks noGrp="1"/>
          </p:cNvSpPr>
          <p:nvPr>
            <p:ph type="sldNum" sz="quarter" idx="12"/>
          </p:nvPr>
        </p:nvSpPr>
        <p:spPr/>
        <p:txBody>
          <a:bodyPr/>
          <a:lstStyle/>
          <a:p>
            <a:fld id="{FE93847A-ABFC-4667-94DD-6998DF2194FD}" type="slidenum">
              <a:rPr lang="pt-BR" smtClean="0"/>
              <a:t>12</a:t>
            </a:fld>
            <a:endParaRPr lang="pt-BR"/>
          </a:p>
        </p:txBody>
      </p:sp>
      <p:pic>
        <p:nvPicPr>
          <p:cNvPr id="5" name="Picture 4" descr="The image is a book cover for the 2025 Latin American Heavy-Element Cosmology and Astroparticle Physics (HECAP) Preparatory Group Briefing Book, listing the names of contributing physicists and institutions from Latin America.&#10;&#10;AI-generated content may be incorrect.">
            <a:extLst>
              <a:ext uri="{FF2B5EF4-FFF2-40B4-BE49-F238E27FC236}">
                <a16:creationId xmlns:a16="http://schemas.microsoft.com/office/drawing/2014/main" id="{D2DD793C-90CF-B46A-9727-F354C59C84B2}"/>
              </a:ext>
            </a:extLst>
          </p:cNvPr>
          <p:cNvPicPr>
            <a:picLocks noChangeAspect="1"/>
          </p:cNvPicPr>
          <p:nvPr/>
        </p:nvPicPr>
        <p:blipFill>
          <a:blip r:embed="rId2"/>
          <a:stretch>
            <a:fillRect/>
          </a:stretch>
        </p:blipFill>
        <p:spPr>
          <a:xfrm>
            <a:off x="3220871" y="838261"/>
            <a:ext cx="6837529" cy="5805450"/>
          </a:xfrm>
          <a:prstGeom prst="rect">
            <a:avLst/>
          </a:prstGeom>
        </p:spPr>
      </p:pic>
    </p:spTree>
    <p:extLst>
      <p:ext uri="{BB962C8B-B14F-4D97-AF65-F5344CB8AC3E}">
        <p14:creationId xmlns:p14="http://schemas.microsoft.com/office/powerpoint/2010/main" val="662943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083FA2-FCC7-C870-30E0-D825D7576029}"/>
              </a:ext>
            </a:extLst>
          </p:cNvPr>
          <p:cNvSpPr>
            <a:spLocks noGrp="1"/>
          </p:cNvSpPr>
          <p:nvPr>
            <p:ph type="sldNum" sz="quarter" idx="12"/>
          </p:nvPr>
        </p:nvSpPr>
        <p:spPr/>
        <p:txBody>
          <a:bodyPr/>
          <a:lstStyle/>
          <a:p>
            <a:fld id="{FE93847A-ABFC-4667-94DD-6998DF2194FD}" type="slidenum">
              <a:rPr lang="pt-BR" smtClean="0"/>
              <a:t>13</a:t>
            </a:fld>
            <a:endParaRPr lang="pt-BR"/>
          </a:p>
        </p:txBody>
      </p:sp>
      <p:sp>
        <p:nvSpPr>
          <p:cNvPr id="4" name="CaixaDeTexto 2">
            <a:extLst>
              <a:ext uri="{FF2B5EF4-FFF2-40B4-BE49-F238E27FC236}">
                <a16:creationId xmlns:a16="http://schemas.microsoft.com/office/drawing/2014/main" id="{0C0A6504-1D7C-F385-36FF-EA040F26999D}"/>
              </a:ext>
            </a:extLst>
          </p:cNvPr>
          <p:cNvSpPr txBox="1"/>
          <p:nvPr/>
        </p:nvSpPr>
        <p:spPr>
          <a:xfrm>
            <a:off x="307079" y="136525"/>
            <a:ext cx="12354444" cy="1569660"/>
          </a:xfrm>
          <a:prstGeom prst="rect">
            <a:avLst/>
          </a:prstGeom>
          <a:noFill/>
        </p:spPr>
        <p:txBody>
          <a:bodyPr wrap="square">
            <a:spAutoFit/>
          </a:bodyPr>
          <a:lstStyle/>
          <a:p>
            <a:r>
              <a:rPr lang="en-US" sz="2400" dirty="0">
                <a:solidFill>
                  <a:srgbClr val="FF0000"/>
                </a:solidFill>
                <a:latin typeface="Helvetica Neue"/>
              </a:rPr>
              <a:t>An updated Strategy Document was drafted:</a:t>
            </a:r>
          </a:p>
          <a:p>
            <a:endParaRPr lang="en-US" sz="2400" dirty="0">
              <a:solidFill>
                <a:srgbClr val="FF0000"/>
              </a:solidFill>
              <a:latin typeface="Helvetica Neue"/>
            </a:endParaRPr>
          </a:p>
          <a:p>
            <a:endParaRPr lang="en-US" sz="2400" dirty="0">
              <a:solidFill>
                <a:srgbClr val="FF0000"/>
              </a:solidFill>
              <a:latin typeface="Helvetica Neue"/>
            </a:endParaRPr>
          </a:p>
          <a:p>
            <a:endParaRPr lang="en-US" sz="2400" dirty="0">
              <a:solidFill>
                <a:srgbClr val="FF0000"/>
              </a:solidFill>
              <a:latin typeface="Helvetica Neue"/>
            </a:endParaRPr>
          </a:p>
        </p:txBody>
      </p:sp>
      <p:pic>
        <p:nvPicPr>
          <p:cNvPr id="6" name="Picture 5" descr="The image is a document containing a list of contributors from various Latin American countries and CERN, related to the Latin American Strategy Forum for Research Infrastructures for High Energy, Cosmology, Astroparticle Physics (LASF4RI for HECAP) for the year 2026.&#10;&#10;AI-generated content may be incorrect.">
            <a:extLst>
              <a:ext uri="{FF2B5EF4-FFF2-40B4-BE49-F238E27FC236}">
                <a16:creationId xmlns:a16="http://schemas.microsoft.com/office/drawing/2014/main" id="{FEBE1D78-A72F-8878-35F9-52E1CD77ECF0}"/>
              </a:ext>
            </a:extLst>
          </p:cNvPr>
          <p:cNvPicPr>
            <a:picLocks noChangeAspect="1"/>
          </p:cNvPicPr>
          <p:nvPr/>
        </p:nvPicPr>
        <p:blipFill>
          <a:blip r:embed="rId2"/>
          <a:stretch>
            <a:fillRect/>
          </a:stretch>
        </p:blipFill>
        <p:spPr>
          <a:xfrm>
            <a:off x="3486130" y="514328"/>
            <a:ext cx="5548687" cy="6196709"/>
          </a:xfrm>
          <a:prstGeom prst="rect">
            <a:avLst/>
          </a:prstGeom>
        </p:spPr>
      </p:pic>
    </p:spTree>
    <p:extLst>
      <p:ext uri="{BB962C8B-B14F-4D97-AF65-F5344CB8AC3E}">
        <p14:creationId xmlns:p14="http://schemas.microsoft.com/office/powerpoint/2010/main" val="4195182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a:extLst>
              <a:ext uri="{FF2B5EF4-FFF2-40B4-BE49-F238E27FC236}">
                <a16:creationId xmlns:a16="http://schemas.microsoft.com/office/drawing/2014/main" id="{9BB93A14-9C94-4494-869C-316320CADD9D}"/>
              </a:ext>
            </a:extLst>
          </p:cNvPr>
          <p:cNvSpPr>
            <a:spLocks noGrp="1"/>
          </p:cNvSpPr>
          <p:nvPr>
            <p:ph type="sldNum" idx="12"/>
          </p:nvPr>
        </p:nvSpPr>
        <p:spPr/>
        <p:txBody>
          <a:bodyPr/>
          <a:lstStyle/>
          <a:p>
            <a:fld id="{00000000-1234-1234-1234-123412341234}" type="slidenum">
              <a:rPr lang="pt-BR" smtClean="0"/>
              <a:pPr/>
              <a:t>14</a:t>
            </a:fld>
            <a:endParaRPr lang="pt-BR"/>
          </a:p>
        </p:txBody>
      </p:sp>
      <p:sp>
        <p:nvSpPr>
          <p:cNvPr id="3" name="TextBox 122">
            <a:extLst>
              <a:ext uri="{FF2B5EF4-FFF2-40B4-BE49-F238E27FC236}">
                <a16:creationId xmlns:a16="http://schemas.microsoft.com/office/drawing/2014/main" id="{CD52F9B7-D355-4F12-9C58-22547181A595}"/>
              </a:ext>
            </a:extLst>
          </p:cNvPr>
          <p:cNvSpPr txBox="1"/>
          <p:nvPr/>
        </p:nvSpPr>
        <p:spPr>
          <a:xfrm>
            <a:off x="373923" y="926918"/>
            <a:ext cx="10979878" cy="3139321"/>
          </a:xfrm>
          <a:prstGeom prst="rect">
            <a:avLst/>
          </a:prstGeom>
          <a:noFill/>
        </p:spPr>
        <p:txBody>
          <a:bodyPr wrap="square" lIns="0" rIns="0" rtlCol="0" anchor="b">
            <a:spAutoFit/>
          </a:bodyPr>
          <a:lstStyle/>
          <a:p>
            <a:pPr algn="just" defTabSz="1219170"/>
            <a:r>
              <a:rPr lang="en-US" sz="6600" noProof="1">
                <a:solidFill>
                  <a:prstClr val="black"/>
                </a:solidFill>
                <a:latin typeface="Calibri" panose="020F0502020204030204"/>
                <a:cs typeface="Arial"/>
                <a:sym typeface="Arial"/>
              </a:rPr>
              <a:t>Update of the HECAP landscape in Latin America:</a:t>
            </a:r>
          </a:p>
          <a:p>
            <a:pPr algn="ctr" defTabSz="1219170"/>
            <a:endParaRPr lang="en-US" sz="6600" noProof="1">
              <a:solidFill>
                <a:prstClr val="black"/>
              </a:solidFill>
              <a:latin typeface="Calibri" panose="020F0502020204030204"/>
              <a:cs typeface="Arial"/>
              <a:sym typeface="Arial"/>
            </a:endParaRPr>
          </a:p>
        </p:txBody>
      </p:sp>
    </p:spTree>
    <p:extLst>
      <p:ext uri="{BB962C8B-B14F-4D97-AF65-F5344CB8AC3E}">
        <p14:creationId xmlns:p14="http://schemas.microsoft.com/office/powerpoint/2010/main" val="3379108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diagram illustrates various high-energy nuclear experiments and collaborations, including future and ongoing projects across Latin America, with specific countries and years for each project.&#10;&#10;AI-generated content may be incorrect.">
            <a:extLst>
              <a:ext uri="{FF2B5EF4-FFF2-40B4-BE49-F238E27FC236}">
                <a16:creationId xmlns:a16="http://schemas.microsoft.com/office/drawing/2014/main" id="{4C089908-D9A2-5DFF-DFBF-148F1B03A084}"/>
              </a:ext>
            </a:extLst>
          </p:cNvPr>
          <p:cNvPicPr>
            <a:picLocks noChangeAspect="1"/>
          </p:cNvPicPr>
          <p:nvPr/>
        </p:nvPicPr>
        <p:blipFill>
          <a:blip r:embed="rId2"/>
          <a:srcRect b="8554"/>
          <a:stretch>
            <a:fillRect/>
          </a:stretch>
        </p:blipFill>
        <p:spPr>
          <a:xfrm>
            <a:off x="20" y="1282"/>
            <a:ext cx="12191980" cy="6856718"/>
          </a:xfrm>
          <a:prstGeom prst="rect">
            <a:avLst/>
          </a:prstGeom>
        </p:spPr>
      </p:pic>
      <p:sp>
        <p:nvSpPr>
          <p:cNvPr id="2" name="Slide Number Placeholder 1">
            <a:extLst>
              <a:ext uri="{FF2B5EF4-FFF2-40B4-BE49-F238E27FC236}">
                <a16:creationId xmlns:a16="http://schemas.microsoft.com/office/drawing/2014/main" id="{149D2AEC-CA6C-A334-3054-06CE6F4BC16A}"/>
              </a:ext>
            </a:extLst>
          </p:cNvPr>
          <p:cNvSpPr>
            <a:spLocks noGrp="1"/>
          </p:cNvSpPr>
          <p:nvPr>
            <p:ph type="sldNum" sz="quarter" idx="12"/>
          </p:nvPr>
        </p:nvSpPr>
        <p:spPr>
          <a:xfrm>
            <a:off x="8610600" y="6356350"/>
            <a:ext cx="2743200" cy="365125"/>
          </a:xfrm>
        </p:spPr>
        <p:txBody>
          <a:bodyPr>
            <a:normAutofit/>
          </a:bodyPr>
          <a:lstStyle/>
          <a:p>
            <a:pPr>
              <a:spcAft>
                <a:spcPts val="600"/>
              </a:spcAft>
            </a:pPr>
            <a:fld id="{FE93847A-ABFC-4667-94DD-6998DF2194FD}" type="slidenum">
              <a:rPr lang="pt-BR">
                <a:solidFill>
                  <a:srgbClr val="FFFFFF"/>
                </a:solidFill>
              </a:rPr>
              <a:pPr>
                <a:spcAft>
                  <a:spcPts val="600"/>
                </a:spcAft>
              </a:pPr>
              <a:t>15</a:t>
            </a:fld>
            <a:endParaRPr lang="pt-BR">
              <a:solidFill>
                <a:srgbClr val="FFFFFF"/>
              </a:solidFill>
            </a:endParaRPr>
          </a:p>
        </p:txBody>
      </p:sp>
    </p:spTree>
    <p:extLst>
      <p:ext uri="{BB962C8B-B14F-4D97-AF65-F5344CB8AC3E}">
        <p14:creationId xmlns:p14="http://schemas.microsoft.com/office/powerpoint/2010/main" val="2067237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diagram illustrates an overview of future and ongoing astrophysics and cosmology experiments, their Latin American affiliations, and their projected start years.&#10;&#10;AI-generated content may be incorrect.">
            <a:extLst>
              <a:ext uri="{FF2B5EF4-FFF2-40B4-BE49-F238E27FC236}">
                <a16:creationId xmlns:a16="http://schemas.microsoft.com/office/drawing/2014/main" id="{C6B1A910-8A35-A070-48F3-71EA2752FCC9}"/>
              </a:ext>
            </a:extLst>
          </p:cNvPr>
          <p:cNvPicPr>
            <a:picLocks noChangeAspect="1"/>
          </p:cNvPicPr>
          <p:nvPr/>
        </p:nvPicPr>
        <p:blipFill>
          <a:blip r:embed="rId2"/>
          <a:srcRect b="16682"/>
          <a:stretch>
            <a:fillRect/>
          </a:stretch>
        </p:blipFill>
        <p:spPr>
          <a:xfrm>
            <a:off x="20" y="1282"/>
            <a:ext cx="12191980" cy="6856718"/>
          </a:xfrm>
          <a:prstGeom prst="rect">
            <a:avLst/>
          </a:prstGeom>
        </p:spPr>
      </p:pic>
      <p:sp>
        <p:nvSpPr>
          <p:cNvPr id="2" name="Slide Number Placeholder 1">
            <a:extLst>
              <a:ext uri="{FF2B5EF4-FFF2-40B4-BE49-F238E27FC236}">
                <a16:creationId xmlns:a16="http://schemas.microsoft.com/office/drawing/2014/main" id="{E5C5819F-2919-0AFB-28FC-4D29A648B700}"/>
              </a:ext>
            </a:extLst>
          </p:cNvPr>
          <p:cNvSpPr>
            <a:spLocks noGrp="1"/>
          </p:cNvSpPr>
          <p:nvPr>
            <p:ph type="sldNum" sz="quarter" idx="12"/>
          </p:nvPr>
        </p:nvSpPr>
        <p:spPr>
          <a:xfrm>
            <a:off x="8610600" y="6356350"/>
            <a:ext cx="2743200" cy="365125"/>
          </a:xfrm>
        </p:spPr>
        <p:txBody>
          <a:bodyPr>
            <a:normAutofit/>
          </a:bodyPr>
          <a:lstStyle/>
          <a:p>
            <a:pPr>
              <a:spcAft>
                <a:spcPts val="600"/>
              </a:spcAft>
            </a:pPr>
            <a:fld id="{FE93847A-ABFC-4667-94DD-6998DF2194FD}" type="slidenum">
              <a:rPr lang="pt-BR">
                <a:solidFill>
                  <a:srgbClr val="FFFFFF"/>
                </a:solidFill>
              </a:rPr>
              <a:pPr>
                <a:spcAft>
                  <a:spcPts val="600"/>
                </a:spcAft>
              </a:pPr>
              <a:t>16</a:t>
            </a:fld>
            <a:endParaRPr lang="pt-BR">
              <a:solidFill>
                <a:srgbClr val="FFFFFF"/>
              </a:solidFill>
            </a:endParaRPr>
          </a:p>
        </p:txBody>
      </p:sp>
    </p:spTree>
    <p:extLst>
      <p:ext uri="{BB962C8B-B14F-4D97-AF65-F5344CB8AC3E}">
        <p14:creationId xmlns:p14="http://schemas.microsoft.com/office/powerpoint/2010/main" val="16286975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diagram illustrates a network of upcoming and ongoing neutrino and dark matter experiments in Latin America, with countries like Argentina, Brazil, and Mexico participating in projects like HERA, NOvA, and DUNE.&#10;&#10;AI-generated content may be incorrect.">
            <a:extLst>
              <a:ext uri="{FF2B5EF4-FFF2-40B4-BE49-F238E27FC236}">
                <a16:creationId xmlns:a16="http://schemas.microsoft.com/office/drawing/2014/main" id="{8624D9FA-B9FD-0D97-0041-6925790FF98D}"/>
              </a:ext>
            </a:extLst>
          </p:cNvPr>
          <p:cNvPicPr>
            <a:picLocks noChangeAspect="1"/>
          </p:cNvPicPr>
          <p:nvPr/>
        </p:nvPicPr>
        <p:blipFill>
          <a:blip r:embed="rId2"/>
          <a:srcRect t="965" b="5303"/>
          <a:stretch>
            <a:fillRect/>
          </a:stretch>
        </p:blipFill>
        <p:spPr>
          <a:xfrm>
            <a:off x="20" y="1282"/>
            <a:ext cx="12191980" cy="6856718"/>
          </a:xfrm>
          <a:prstGeom prst="rect">
            <a:avLst/>
          </a:prstGeom>
        </p:spPr>
      </p:pic>
      <p:sp>
        <p:nvSpPr>
          <p:cNvPr id="2" name="Slide Number Placeholder 1">
            <a:extLst>
              <a:ext uri="{FF2B5EF4-FFF2-40B4-BE49-F238E27FC236}">
                <a16:creationId xmlns:a16="http://schemas.microsoft.com/office/drawing/2014/main" id="{B7E4B9FE-499C-9C05-0BD8-3359497E008A}"/>
              </a:ext>
            </a:extLst>
          </p:cNvPr>
          <p:cNvSpPr>
            <a:spLocks noGrp="1"/>
          </p:cNvSpPr>
          <p:nvPr>
            <p:ph type="sldNum" sz="quarter" idx="12"/>
          </p:nvPr>
        </p:nvSpPr>
        <p:spPr>
          <a:xfrm>
            <a:off x="8610600" y="6356350"/>
            <a:ext cx="2743200" cy="365125"/>
          </a:xfrm>
        </p:spPr>
        <p:txBody>
          <a:bodyPr>
            <a:normAutofit/>
          </a:bodyPr>
          <a:lstStyle/>
          <a:p>
            <a:pPr>
              <a:spcAft>
                <a:spcPts val="600"/>
              </a:spcAft>
            </a:pPr>
            <a:fld id="{FE93847A-ABFC-4667-94DD-6998DF2194FD}" type="slidenum">
              <a:rPr lang="pt-BR">
                <a:solidFill>
                  <a:srgbClr val="FFFFFF"/>
                </a:solidFill>
              </a:rPr>
              <a:pPr>
                <a:spcAft>
                  <a:spcPts val="600"/>
                </a:spcAft>
              </a:pPr>
              <a:t>17</a:t>
            </a:fld>
            <a:endParaRPr lang="pt-BR">
              <a:solidFill>
                <a:srgbClr val="FFFFFF"/>
              </a:solidFill>
            </a:endParaRPr>
          </a:p>
        </p:txBody>
      </p:sp>
    </p:spTree>
    <p:extLst>
      <p:ext uri="{BB962C8B-B14F-4D97-AF65-F5344CB8AC3E}">
        <p14:creationId xmlns:p14="http://schemas.microsoft.com/office/powerpoint/2010/main" val="13688904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950433-5F53-C615-3ABB-BD2101C00AA7}"/>
              </a:ext>
            </a:extLst>
          </p:cNvPr>
          <p:cNvSpPr>
            <a:spLocks noGrp="1"/>
          </p:cNvSpPr>
          <p:nvPr>
            <p:ph type="sldNum" sz="quarter" idx="12"/>
          </p:nvPr>
        </p:nvSpPr>
        <p:spPr/>
        <p:txBody>
          <a:bodyPr/>
          <a:lstStyle/>
          <a:p>
            <a:fld id="{FE93847A-ABFC-4667-94DD-6998DF2194FD}" type="slidenum">
              <a:rPr lang="pt-BR" smtClean="0"/>
              <a:t>18</a:t>
            </a:fld>
            <a:endParaRPr lang="pt-BR"/>
          </a:p>
        </p:txBody>
      </p:sp>
      <p:sp>
        <p:nvSpPr>
          <p:cNvPr id="4" name="CaixaDeTexto 2">
            <a:extLst>
              <a:ext uri="{FF2B5EF4-FFF2-40B4-BE49-F238E27FC236}">
                <a16:creationId xmlns:a16="http://schemas.microsoft.com/office/drawing/2014/main" id="{F3EB4863-185F-3E46-F9B3-4E01AEEE47A5}"/>
              </a:ext>
            </a:extLst>
          </p:cNvPr>
          <p:cNvSpPr txBox="1"/>
          <p:nvPr/>
        </p:nvSpPr>
        <p:spPr>
          <a:xfrm>
            <a:off x="130038" y="370077"/>
            <a:ext cx="6529217" cy="5078313"/>
          </a:xfrm>
          <a:prstGeom prst="rect">
            <a:avLst/>
          </a:prstGeom>
          <a:noFill/>
        </p:spPr>
        <p:txBody>
          <a:bodyPr wrap="square">
            <a:spAutoFit/>
          </a:bodyPr>
          <a:lstStyle/>
          <a:p>
            <a:r>
              <a:rPr lang="en-US" sz="3600" dirty="0">
                <a:solidFill>
                  <a:srgbClr val="FF0000"/>
                </a:solidFill>
                <a:latin typeface="Helvetica Neue"/>
              </a:rPr>
              <a:t>A set of 10 recommendations </a:t>
            </a:r>
          </a:p>
          <a:p>
            <a:r>
              <a:rPr lang="en-US" sz="3600" dirty="0">
                <a:solidFill>
                  <a:srgbClr val="FF0000"/>
                </a:solidFill>
                <a:latin typeface="Helvetica Neue"/>
              </a:rPr>
              <a:t>was made</a:t>
            </a:r>
          </a:p>
          <a:p>
            <a:endParaRPr lang="en-US" sz="3600" dirty="0">
              <a:solidFill>
                <a:srgbClr val="FF0000"/>
              </a:solidFill>
              <a:latin typeface="Helvetica Neue"/>
            </a:endParaRPr>
          </a:p>
          <a:p>
            <a:r>
              <a:rPr lang="en-US" sz="3600" dirty="0">
                <a:solidFill>
                  <a:srgbClr val="FF0000"/>
                </a:solidFill>
                <a:latin typeface="Helvetica Neue"/>
              </a:rPr>
              <a:t>The Strategy Document was sent to the High Level Strategy Group</a:t>
            </a:r>
          </a:p>
          <a:p>
            <a:endParaRPr lang="en-US" sz="3600" dirty="0">
              <a:solidFill>
                <a:srgbClr val="FF0000"/>
              </a:solidFill>
              <a:latin typeface="Helvetica Neue"/>
            </a:endParaRPr>
          </a:p>
          <a:p>
            <a:endParaRPr lang="en-US" sz="3600" dirty="0">
              <a:solidFill>
                <a:srgbClr val="FF0000"/>
              </a:solidFill>
              <a:latin typeface="Helvetica Neue"/>
            </a:endParaRPr>
          </a:p>
          <a:p>
            <a:endParaRPr lang="en-US" sz="3600" dirty="0">
              <a:solidFill>
                <a:srgbClr val="FF0000"/>
              </a:solidFill>
              <a:latin typeface="Helvetica Neue"/>
            </a:endParaRPr>
          </a:p>
        </p:txBody>
      </p:sp>
      <p:pic>
        <p:nvPicPr>
          <p:cNvPr id="6" name="Picture 5" descr="The image shows a document discussing the importance of maintaining support for the Agua Negra Deep Experiment Site (ANDES) as a premier research infrastructure, highlighting ongoing scientific activities and collaborations in Latin America.&#10;&#10;AI-generated content may be incorrect.">
            <a:extLst>
              <a:ext uri="{FF2B5EF4-FFF2-40B4-BE49-F238E27FC236}">
                <a16:creationId xmlns:a16="http://schemas.microsoft.com/office/drawing/2014/main" id="{AD41D255-9AA6-4B91-D6E9-F314B3B1E6D3}"/>
              </a:ext>
            </a:extLst>
          </p:cNvPr>
          <p:cNvPicPr>
            <a:picLocks noChangeAspect="1"/>
          </p:cNvPicPr>
          <p:nvPr/>
        </p:nvPicPr>
        <p:blipFill>
          <a:blip r:embed="rId2"/>
          <a:stretch>
            <a:fillRect/>
          </a:stretch>
        </p:blipFill>
        <p:spPr>
          <a:xfrm>
            <a:off x="6659255" y="193630"/>
            <a:ext cx="5191163" cy="6162720"/>
          </a:xfrm>
          <a:prstGeom prst="rect">
            <a:avLst/>
          </a:prstGeom>
        </p:spPr>
      </p:pic>
    </p:spTree>
    <p:extLst>
      <p:ext uri="{BB962C8B-B14F-4D97-AF65-F5344CB8AC3E}">
        <p14:creationId xmlns:p14="http://schemas.microsoft.com/office/powerpoint/2010/main" val="890352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5BCE3A-4B99-ACC6-9C37-99DF3BACF6B6}"/>
              </a:ext>
            </a:extLst>
          </p:cNvPr>
          <p:cNvSpPr>
            <a:spLocks noGrp="1"/>
          </p:cNvSpPr>
          <p:nvPr>
            <p:ph type="sldNum" sz="quarter" idx="12"/>
          </p:nvPr>
        </p:nvSpPr>
        <p:spPr/>
        <p:txBody>
          <a:bodyPr/>
          <a:lstStyle/>
          <a:p>
            <a:fld id="{FE93847A-ABFC-4667-94DD-6998DF2194FD}" type="slidenum">
              <a:rPr lang="pt-BR" smtClean="0"/>
              <a:t>19</a:t>
            </a:fld>
            <a:endParaRPr lang="pt-BR"/>
          </a:p>
        </p:txBody>
      </p:sp>
      <p:pic>
        <p:nvPicPr>
          <p:cNvPr id="6" name="Picture 5" descr="The document is a report from the Latin American Strategy Forum for Research (LASF4RI FOR HECAP) detailing a high-level strategy for infrastructure development in high energy, cosmology, and astroparticle physics.&#10;&#10;AI-generated content may be incorrect.">
            <a:extLst>
              <a:ext uri="{FF2B5EF4-FFF2-40B4-BE49-F238E27FC236}">
                <a16:creationId xmlns:a16="http://schemas.microsoft.com/office/drawing/2014/main" id="{84DFFDA9-F19A-59E4-A5B2-BD66D2FCD1BE}"/>
              </a:ext>
            </a:extLst>
          </p:cNvPr>
          <p:cNvPicPr>
            <a:picLocks noChangeAspect="1"/>
          </p:cNvPicPr>
          <p:nvPr/>
        </p:nvPicPr>
        <p:blipFill>
          <a:blip r:embed="rId2"/>
          <a:stretch>
            <a:fillRect/>
          </a:stretch>
        </p:blipFill>
        <p:spPr>
          <a:xfrm>
            <a:off x="2826328" y="180632"/>
            <a:ext cx="6203394" cy="6404802"/>
          </a:xfrm>
          <a:prstGeom prst="rect">
            <a:avLst/>
          </a:prstGeom>
        </p:spPr>
      </p:pic>
      <p:sp>
        <p:nvSpPr>
          <p:cNvPr id="7" name="Rectangle 6">
            <a:extLst>
              <a:ext uri="{FF2B5EF4-FFF2-40B4-BE49-F238E27FC236}">
                <a16:creationId xmlns:a16="http://schemas.microsoft.com/office/drawing/2014/main" id="{0F5EE040-BC40-3C73-01D7-B325C8E40BED}"/>
              </a:ext>
            </a:extLst>
          </p:cNvPr>
          <p:cNvSpPr/>
          <p:nvPr/>
        </p:nvSpPr>
        <p:spPr>
          <a:xfrm>
            <a:off x="7680960" y="266007"/>
            <a:ext cx="742604" cy="26600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5825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69A045-E7AB-FE08-E51B-BE9D996DC5AA}"/>
              </a:ext>
            </a:extLst>
          </p:cNvPr>
          <p:cNvSpPr>
            <a:spLocks noGrp="1"/>
          </p:cNvSpPr>
          <p:nvPr>
            <p:ph type="sldNum" sz="quarter" idx="12"/>
          </p:nvPr>
        </p:nvSpPr>
        <p:spPr/>
        <p:txBody>
          <a:bodyPr/>
          <a:lstStyle/>
          <a:p>
            <a:fld id="{FE93847A-ABFC-4667-94DD-6998DF2194FD}" type="slidenum">
              <a:rPr lang="pt-BR" smtClean="0"/>
              <a:t>20</a:t>
            </a:fld>
            <a:endParaRPr lang="pt-BR"/>
          </a:p>
        </p:txBody>
      </p:sp>
      <p:pic>
        <p:nvPicPr>
          <p:cNvPr id="4" name="Picture 3" descr="The image depicts a meeting agenda discussing future actions, including collaborative efforts for collider projects, leveraging Artificial Intelligence (AI), and adapting to regional experimental shifts.&#10;&#10;AI-generated content may be incorrect.">
            <a:extLst>
              <a:ext uri="{FF2B5EF4-FFF2-40B4-BE49-F238E27FC236}">
                <a16:creationId xmlns:a16="http://schemas.microsoft.com/office/drawing/2014/main" id="{63FC5FD4-1595-D1E9-BB56-776E1F21E002}"/>
              </a:ext>
            </a:extLst>
          </p:cNvPr>
          <p:cNvPicPr>
            <a:picLocks noChangeAspect="1"/>
          </p:cNvPicPr>
          <p:nvPr/>
        </p:nvPicPr>
        <p:blipFill>
          <a:blip r:embed="rId2"/>
          <a:stretch>
            <a:fillRect/>
          </a:stretch>
        </p:blipFill>
        <p:spPr>
          <a:xfrm>
            <a:off x="3481368" y="109513"/>
            <a:ext cx="5229263" cy="6638974"/>
          </a:xfrm>
          <a:prstGeom prst="rect">
            <a:avLst/>
          </a:prstGeom>
        </p:spPr>
      </p:pic>
    </p:spTree>
    <p:extLst>
      <p:ext uri="{BB962C8B-B14F-4D97-AF65-F5344CB8AC3E}">
        <p14:creationId xmlns:p14="http://schemas.microsoft.com/office/powerpoint/2010/main" val="29043363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0BAF052-8A6C-BEAD-AB9C-A2EF6214E28D}"/>
              </a:ext>
            </a:extLst>
          </p:cNvPr>
          <p:cNvSpPr>
            <a:spLocks noGrp="1"/>
          </p:cNvSpPr>
          <p:nvPr>
            <p:ph type="sldNum" sz="quarter" idx="12"/>
          </p:nvPr>
        </p:nvSpPr>
        <p:spPr/>
        <p:txBody>
          <a:bodyPr/>
          <a:lstStyle/>
          <a:p>
            <a:fld id="{FE93847A-ABFC-4667-94DD-6998DF2194FD}" type="slidenum">
              <a:rPr lang="pt-BR" smtClean="0"/>
              <a:t>21</a:t>
            </a:fld>
            <a:endParaRPr lang="pt-BR"/>
          </a:p>
        </p:txBody>
      </p:sp>
      <p:sp>
        <p:nvSpPr>
          <p:cNvPr id="4" name="TextBox 3">
            <a:extLst>
              <a:ext uri="{FF2B5EF4-FFF2-40B4-BE49-F238E27FC236}">
                <a16:creationId xmlns:a16="http://schemas.microsoft.com/office/drawing/2014/main" id="{921CCD55-AB74-E967-C84D-9AD9E8824500}"/>
              </a:ext>
            </a:extLst>
          </p:cNvPr>
          <p:cNvSpPr txBox="1"/>
          <p:nvPr/>
        </p:nvSpPr>
        <p:spPr>
          <a:xfrm>
            <a:off x="517070" y="368189"/>
            <a:ext cx="10716987" cy="7386638"/>
          </a:xfrm>
          <a:prstGeom prst="rect">
            <a:avLst/>
          </a:prstGeom>
          <a:noFill/>
        </p:spPr>
        <p:txBody>
          <a:bodyPr wrap="square">
            <a:spAutoFit/>
          </a:bodyPr>
          <a:lstStyle/>
          <a:p>
            <a:pPr defTabSz="914400"/>
            <a:r>
              <a:rPr lang="en-US" sz="2800" kern="0" dirty="0"/>
              <a:t>All documents are publicly available at lasf4ri.org site.</a:t>
            </a:r>
          </a:p>
          <a:p>
            <a:pPr defTabSz="914400"/>
            <a:endParaRPr lang="en-US" sz="2800" kern="0" dirty="0"/>
          </a:p>
          <a:p>
            <a:pPr defTabSz="914400"/>
            <a:r>
              <a:rPr lang="en-US" sz="2800" kern="0" dirty="0"/>
              <a:t>We are seeking recognition and visibility of our efforts:</a:t>
            </a:r>
          </a:p>
          <a:p>
            <a:pPr defTabSz="914400"/>
            <a:endParaRPr lang="en-US" sz="2400" kern="0" dirty="0"/>
          </a:p>
          <a:p>
            <a:pPr defTabSz="914400"/>
            <a:r>
              <a:rPr lang="en-US" sz="2400" kern="0" dirty="0"/>
              <a:t>Declaration in the </a:t>
            </a:r>
            <a:r>
              <a:rPr lang="es-ES" sz="2400" kern="0" dirty="0"/>
              <a:t>"VII Reunión de Ministras, Ministros y Altas Autoridades de Ciencia, Tecnología e Innovación“ , October 21, 2026 in Alicante, España:</a:t>
            </a:r>
            <a:r>
              <a:rPr lang="en-US" sz="2400" kern="0" dirty="0"/>
              <a:t> </a:t>
            </a:r>
          </a:p>
          <a:p>
            <a:pPr defTabSz="914400"/>
            <a:r>
              <a:rPr lang="pt-BR" sz="1800" i="1" kern="0" dirty="0"/>
              <a:t>Os progressos na consolidação do Fórum Estratégico Ibero-Americano para as Grandes Infraestruturas Científicas, com a conclusão, em 2026, da primeira atualização da estratégiano domínio da física de altas energias, das astropartículas e da cosmologia, cujo novodocumento estratégico foi aprovado pelo seu Grupo Estratégico de Alto Nível e renova asrecomendações e o roteiro adotados em 2020, bem como a constituição da AssociaçãoLatino-Americana de Física de Altas Energias, Cosmologia e Astropartículas (LAA-HECAP).</a:t>
            </a:r>
          </a:p>
          <a:p>
            <a:pPr defTabSz="914400"/>
            <a:endParaRPr lang="pt-BR" i="1" kern="0" dirty="0"/>
          </a:p>
          <a:p>
            <a:pPr defTabSz="914400"/>
            <a:r>
              <a:rPr lang="en-US" sz="2400" kern="0" dirty="0"/>
              <a:t>Resolution submitted by C11 to the IUPAP General Assembly in October 30, 2026 in São Paulo, Brazil:</a:t>
            </a:r>
          </a:p>
          <a:p>
            <a:r>
              <a:rPr lang="en-US" i="1" dirty="0"/>
              <a:t>We recognize the value of the process for the development of a Latin American Strategy for High Energy, Cosmology and </a:t>
            </a:r>
            <a:r>
              <a:rPr lang="en-US" i="1" dirty="0" err="1"/>
              <a:t>Astroparticle</a:t>
            </a:r>
            <a:r>
              <a:rPr lang="en-US" i="1" dirty="0"/>
              <a:t> Physics conducted by the Latin American community organized in the Latin American Strategy Forum for Research Infrastructures (LASF4RI), that resulted in a Physics Briefing Book based on submitted white papers showcasing a landscape of the </a:t>
            </a:r>
            <a:r>
              <a:rPr lang="en-US" i="1" dirty="0" err="1"/>
              <a:t>acitivites</a:t>
            </a:r>
            <a:r>
              <a:rPr lang="en-US" i="1" dirty="0"/>
              <a:t> in these areas of research, a Strategy Document with recommendations and an endorsement from a High-Level Strategy Group.</a:t>
            </a:r>
          </a:p>
          <a:p>
            <a:br>
              <a:rPr lang="en-US" sz="2400" dirty="0"/>
            </a:br>
            <a:endParaRPr lang="en-US" sz="2400" kern="0" dirty="0"/>
          </a:p>
          <a:p>
            <a:pPr defTabSz="914400"/>
            <a:endParaRPr lang="en-US" sz="2400" kern="0" dirty="0"/>
          </a:p>
        </p:txBody>
      </p:sp>
    </p:spTree>
    <p:extLst>
      <p:ext uri="{BB962C8B-B14F-4D97-AF65-F5344CB8AC3E}">
        <p14:creationId xmlns:p14="http://schemas.microsoft.com/office/powerpoint/2010/main" val="28257190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AAA764-69C3-AE10-2B1D-78605997FB5E}"/>
              </a:ext>
            </a:extLst>
          </p:cNvPr>
          <p:cNvSpPr>
            <a:spLocks noGrp="1"/>
          </p:cNvSpPr>
          <p:nvPr>
            <p:ph type="sldNum" sz="quarter" idx="12"/>
          </p:nvPr>
        </p:nvSpPr>
        <p:spPr/>
        <p:txBody>
          <a:bodyPr/>
          <a:lstStyle/>
          <a:p>
            <a:fld id="{FE93847A-ABFC-4667-94DD-6998DF2194FD}" type="slidenum">
              <a:rPr lang="pt-BR" smtClean="0"/>
              <a:t>22</a:t>
            </a:fld>
            <a:endParaRPr lang="pt-BR"/>
          </a:p>
        </p:txBody>
      </p:sp>
      <p:sp>
        <p:nvSpPr>
          <p:cNvPr id="4" name="TextBox 3">
            <a:extLst>
              <a:ext uri="{FF2B5EF4-FFF2-40B4-BE49-F238E27FC236}">
                <a16:creationId xmlns:a16="http://schemas.microsoft.com/office/drawing/2014/main" id="{B0D4A441-86FB-A3D9-0E00-4B205388E482}"/>
              </a:ext>
            </a:extLst>
          </p:cNvPr>
          <p:cNvSpPr txBox="1"/>
          <p:nvPr/>
        </p:nvSpPr>
        <p:spPr>
          <a:xfrm>
            <a:off x="397327" y="679299"/>
            <a:ext cx="9846129" cy="830997"/>
          </a:xfrm>
          <a:prstGeom prst="rect">
            <a:avLst/>
          </a:prstGeom>
          <a:noFill/>
        </p:spPr>
        <p:txBody>
          <a:bodyPr wrap="square">
            <a:spAutoFit/>
          </a:bodyPr>
          <a:lstStyle/>
          <a:p>
            <a:pPr defTabSz="914400"/>
            <a:r>
              <a:rPr lang="en-US" sz="2400" kern="0" dirty="0"/>
              <a:t>Presentation of the Strategy documents to the Global Research Council Americas Regional Meeting in November 18-19, 2026 in Kingston, Jamaica.</a:t>
            </a:r>
          </a:p>
        </p:txBody>
      </p:sp>
    </p:spTree>
    <p:extLst>
      <p:ext uri="{BB962C8B-B14F-4D97-AF65-F5344CB8AC3E}">
        <p14:creationId xmlns:p14="http://schemas.microsoft.com/office/powerpoint/2010/main" val="24451434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a:extLst>
              <a:ext uri="{FF2B5EF4-FFF2-40B4-BE49-F238E27FC236}">
                <a16:creationId xmlns:a16="http://schemas.microsoft.com/office/drawing/2014/main" id="{4395C562-6D74-3A9D-1BB5-C1D15B276930}"/>
              </a:ext>
            </a:extLst>
          </p:cNvPr>
          <p:cNvSpPr>
            <a:spLocks noGrp="1"/>
          </p:cNvSpPr>
          <p:nvPr>
            <p:ph type="sldNum" idx="12"/>
          </p:nvPr>
        </p:nvSpPr>
        <p:spPr/>
        <p:txBody>
          <a:bodyPr/>
          <a:lstStyle/>
          <a:p>
            <a:fld id="{00000000-1234-1234-1234-123412341234}" type="slidenum">
              <a:rPr lang="pt-BR" smtClean="0"/>
              <a:pPr/>
              <a:t>23</a:t>
            </a:fld>
            <a:endParaRPr lang="pt-BR"/>
          </a:p>
        </p:txBody>
      </p:sp>
      <p:sp>
        <p:nvSpPr>
          <p:cNvPr id="3" name="Title 1">
            <a:extLst>
              <a:ext uri="{FF2B5EF4-FFF2-40B4-BE49-F238E27FC236}">
                <a16:creationId xmlns:a16="http://schemas.microsoft.com/office/drawing/2014/main" id="{89D25401-535E-CA85-0450-35281369F53B}"/>
              </a:ext>
            </a:extLst>
          </p:cNvPr>
          <p:cNvSpPr txBox="1">
            <a:spLocks/>
          </p:cNvSpPr>
          <p:nvPr/>
        </p:nvSpPr>
        <p:spPr>
          <a:xfrm>
            <a:off x="3389526" y="90149"/>
            <a:ext cx="5322674" cy="11430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defTabSz="914400"/>
            <a:r>
              <a:rPr lang="en-US" sz="5400" kern="0" dirty="0"/>
              <a:t>CONCLUSIONS</a:t>
            </a:r>
            <a:endParaRPr lang="en-US" sz="6000" kern="0" dirty="0"/>
          </a:p>
          <a:p>
            <a:pPr defTabSz="914400"/>
            <a:endParaRPr lang="en-US" sz="6000" kern="0" dirty="0"/>
          </a:p>
          <a:p>
            <a:pPr defTabSz="914400"/>
            <a:endParaRPr lang="en-US" sz="6000" kern="0" dirty="0"/>
          </a:p>
          <a:p>
            <a:pPr defTabSz="914400"/>
            <a:r>
              <a:rPr lang="en-US" sz="6000" kern="0" dirty="0"/>
              <a:t>            </a:t>
            </a:r>
          </a:p>
        </p:txBody>
      </p:sp>
      <p:sp>
        <p:nvSpPr>
          <p:cNvPr id="4" name="Title 1">
            <a:extLst>
              <a:ext uri="{FF2B5EF4-FFF2-40B4-BE49-F238E27FC236}">
                <a16:creationId xmlns:a16="http://schemas.microsoft.com/office/drawing/2014/main" id="{38D65BA5-1655-1540-B050-4903AD806201}"/>
              </a:ext>
            </a:extLst>
          </p:cNvPr>
          <p:cNvSpPr txBox="1">
            <a:spLocks/>
          </p:cNvSpPr>
          <p:nvPr/>
        </p:nvSpPr>
        <p:spPr>
          <a:xfrm>
            <a:off x="303426" y="1410949"/>
            <a:ext cx="11812374" cy="11430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571500" indent="-571500" defTabSz="914400">
              <a:buFont typeface="Arial" panose="020B0604020202020204" pitchFamily="34" charset="0"/>
              <a:buChar char="•"/>
            </a:pPr>
            <a:r>
              <a:rPr lang="en-US" sz="2400" kern="0" dirty="0"/>
              <a:t>The High Energy, Cosmology and </a:t>
            </a:r>
            <a:r>
              <a:rPr lang="en-US" sz="2400" kern="0" dirty="0" err="1"/>
              <a:t>Astroparticle</a:t>
            </a:r>
            <a:r>
              <a:rPr lang="en-US" sz="2400" kern="0" dirty="0"/>
              <a:t> Physics (HECAP)  Latin American community has experienced rapid growth; </a:t>
            </a:r>
          </a:p>
          <a:p>
            <a:pPr marL="571500" indent="-571500" defTabSz="914400">
              <a:buFont typeface="Arial" panose="020B0604020202020204" pitchFamily="34" charset="0"/>
              <a:buChar char="•"/>
            </a:pPr>
            <a:r>
              <a:rPr lang="en-US" sz="2400" kern="0" dirty="0"/>
              <a:t>A first bottom-up Strategy Planning in HECAP in Latin America was done by LASF4RI in 2019-2020 which revealed a rich landscape;</a:t>
            </a:r>
          </a:p>
          <a:p>
            <a:pPr marL="571500" indent="-571500" defTabSz="914400">
              <a:buFont typeface="Arial" panose="020B0604020202020204" pitchFamily="34" charset="0"/>
              <a:buChar char="•"/>
            </a:pPr>
            <a:r>
              <a:rPr lang="en-US" sz="2400" kern="0" dirty="0"/>
              <a:t>Community created LAA-HECAP in 2020 to coordinate efforts in the region; </a:t>
            </a:r>
          </a:p>
          <a:p>
            <a:pPr marL="571500" indent="-571500" defTabSz="914400">
              <a:buFont typeface="Arial" panose="020B0604020202020204" pitchFamily="34" charset="0"/>
              <a:buChar char="•"/>
            </a:pPr>
            <a:r>
              <a:rPr lang="en-US" sz="2400" kern="0" dirty="0"/>
              <a:t>Many results already reached: mobility programs within LA, visibility in HECAP for LA (ICHEP in LA, representatives in committees), …</a:t>
            </a:r>
          </a:p>
          <a:p>
            <a:pPr marL="571500" indent="-571500" defTabSz="914400">
              <a:buFont typeface="Arial" panose="020B0604020202020204" pitchFamily="34" charset="0"/>
              <a:buChar char="•"/>
            </a:pPr>
            <a:r>
              <a:rPr lang="en-US" sz="2400" kern="0" dirty="0"/>
              <a:t>First update of the Strategy Planning concluded in 2026;</a:t>
            </a:r>
          </a:p>
          <a:p>
            <a:pPr marL="571500" indent="-571500" defTabSz="914400">
              <a:buFont typeface="Arial" panose="020B0604020202020204" pitchFamily="34" charset="0"/>
              <a:buChar char="•"/>
            </a:pPr>
            <a:r>
              <a:rPr lang="en-US" sz="2400" kern="0" dirty="0"/>
              <a:t>We are seeking recognition of our efforts;</a:t>
            </a:r>
          </a:p>
          <a:p>
            <a:pPr marL="571500" indent="-571500" defTabSz="914400">
              <a:buFont typeface="Arial" panose="020B0604020202020204" pitchFamily="34" charset="0"/>
              <a:buChar char="•"/>
            </a:pPr>
            <a:r>
              <a:rPr lang="en-US" sz="2400" kern="0" dirty="0"/>
              <a:t>An engaged HECAP community in LA is being developed and organized. </a:t>
            </a:r>
            <a:r>
              <a:rPr lang="en-US" sz="2400" kern="0" dirty="0">
                <a:solidFill>
                  <a:srgbClr val="FF0000"/>
                </a:solidFill>
              </a:rPr>
              <a:t>Let’s keep the effort going!</a:t>
            </a:r>
          </a:p>
          <a:p>
            <a:pPr defTabSz="914400"/>
            <a:endParaRPr lang="en-US" sz="2400" kern="0" dirty="0"/>
          </a:p>
          <a:p>
            <a:pPr defTabSz="914400"/>
            <a:r>
              <a:rPr lang="en-US" sz="2400" kern="0" dirty="0"/>
              <a:t>            </a:t>
            </a:r>
          </a:p>
        </p:txBody>
      </p:sp>
    </p:spTree>
    <p:extLst>
      <p:ext uri="{BB962C8B-B14F-4D97-AF65-F5344CB8AC3E}">
        <p14:creationId xmlns:p14="http://schemas.microsoft.com/office/powerpoint/2010/main" val="13007560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0" name="Agrupar 249"/>
          <p:cNvGrpSpPr/>
          <p:nvPr/>
        </p:nvGrpSpPr>
        <p:grpSpPr>
          <a:xfrm>
            <a:off x="-93833" y="2724481"/>
            <a:ext cx="2165796" cy="4116217"/>
            <a:chOff x="-49903" y="1613455"/>
            <a:chExt cx="1624347" cy="3087163"/>
          </a:xfrm>
        </p:grpSpPr>
        <p:sp>
          <p:nvSpPr>
            <p:cNvPr id="251" name="Google Shape;61;p13"/>
            <p:cNvSpPr/>
            <p:nvPr/>
          </p:nvSpPr>
          <p:spPr>
            <a:xfrm>
              <a:off x="43208" y="2303614"/>
              <a:ext cx="1343400" cy="263100"/>
            </a:xfrm>
            <a:prstGeom prst="rect">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dirty="0">
                  <a:solidFill>
                    <a:srgbClr val="000000"/>
                  </a:solidFill>
                  <a:latin typeface="Arial"/>
                  <a:cs typeface="Arial"/>
                  <a:sym typeface="Arial"/>
                </a:rPr>
                <a:t>(HL)LHC-ALICE</a:t>
              </a:r>
              <a:endParaRPr sz="1467" kern="0" dirty="0">
                <a:solidFill>
                  <a:srgbClr val="000000"/>
                </a:solidFill>
                <a:latin typeface="Arial"/>
                <a:cs typeface="Arial"/>
                <a:sym typeface="Arial"/>
              </a:endParaRPr>
            </a:p>
          </p:txBody>
        </p:sp>
        <p:sp>
          <p:nvSpPr>
            <p:cNvPr id="252" name="Google Shape;62;p13"/>
            <p:cNvSpPr/>
            <p:nvPr/>
          </p:nvSpPr>
          <p:spPr>
            <a:xfrm>
              <a:off x="43525" y="2573493"/>
              <a:ext cx="1343400" cy="263100"/>
            </a:xfrm>
            <a:prstGeom prst="rect">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a:solidFill>
                    <a:srgbClr val="000000"/>
                  </a:solidFill>
                  <a:latin typeface="Arial"/>
                  <a:cs typeface="Arial"/>
                  <a:sym typeface="Arial"/>
                </a:rPr>
                <a:t>(HL)LHC-ATLAS</a:t>
              </a:r>
              <a:endParaRPr sz="1467" kern="0">
                <a:solidFill>
                  <a:srgbClr val="000000"/>
                </a:solidFill>
                <a:latin typeface="Arial"/>
                <a:cs typeface="Arial"/>
                <a:sym typeface="Arial"/>
              </a:endParaRPr>
            </a:p>
          </p:txBody>
        </p:sp>
        <p:sp>
          <p:nvSpPr>
            <p:cNvPr id="254" name="Google Shape;63;p13"/>
            <p:cNvSpPr/>
            <p:nvPr/>
          </p:nvSpPr>
          <p:spPr>
            <a:xfrm>
              <a:off x="32374" y="2837921"/>
              <a:ext cx="1343400" cy="263100"/>
            </a:xfrm>
            <a:prstGeom prst="rect">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dirty="0">
                  <a:solidFill>
                    <a:srgbClr val="000000"/>
                  </a:solidFill>
                  <a:latin typeface="Arial"/>
                  <a:cs typeface="Arial"/>
                  <a:sym typeface="Arial"/>
                </a:rPr>
                <a:t>(HL)LHC-CMS</a:t>
              </a:r>
              <a:endParaRPr sz="1467" kern="0" dirty="0">
                <a:solidFill>
                  <a:srgbClr val="000000"/>
                </a:solidFill>
                <a:latin typeface="Arial"/>
                <a:cs typeface="Arial"/>
                <a:sym typeface="Arial"/>
              </a:endParaRPr>
            </a:p>
          </p:txBody>
        </p:sp>
        <p:sp>
          <p:nvSpPr>
            <p:cNvPr id="255" name="Google Shape;64;p13"/>
            <p:cNvSpPr/>
            <p:nvPr/>
          </p:nvSpPr>
          <p:spPr>
            <a:xfrm>
              <a:off x="36538" y="3372472"/>
              <a:ext cx="1343400" cy="263100"/>
            </a:xfrm>
            <a:prstGeom prst="rect">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a:solidFill>
                    <a:srgbClr val="000000"/>
                  </a:solidFill>
                  <a:latin typeface="Arial"/>
                  <a:cs typeface="Arial"/>
                  <a:sym typeface="Arial"/>
                </a:rPr>
                <a:t>(HL)LHC-LHCb</a:t>
              </a:r>
              <a:endParaRPr sz="1467" kern="0">
                <a:solidFill>
                  <a:srgbClr val="000000"/>
                </a:solidFill>
                <a:latin typeface="Arial"/>
                <a:cs typeface="Arial"/>
                <a:sym typeface="Arial"/>
              </a:endParaRPr>
            </a:p>
          </p:txBody>
        </p:sp>
        <p:sp>
          <p:nvSpPr>
            <p:cNvPr id="256" name="Google Shape;80;p13"/>
            <p:cNvSpPr/>
            <p:nvPr/>
          </p:nvSpPr>
          <p:spPr>
            <a:xfrm>
              <a:off x="32374" y="3108234"/>
              <a:ext cx="1343400" cy="263100"/>
            </a:xfrm>
            <a:prstGeom prst="rect">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a:solidFill>
                    <a:srgbClr val="000000"/>
                  </a:solidFill>
                  <a:latin typeface="Arial"/>
                  <a:cs typeface="Arial"/>
                  <a:sym typeface="Arial"/>
                </a:rPr>
                <a:t>(HL)LHC-PPS</a:t>
              </a:r>
              <a:endParaRPr sz="1467" kern="0">
                <a:solidFill>
                  <a:srgbClr val="000000"/>
                </a:solidFill>
                <a:latin typeface="Arial"/>
                <a:cs typeface="Arial"/>
                <a:sym typeface="Arial"/>
              </a:endParaRPr>
            </a:p>
          </p:txBody>
        </p:sp>
        <p:sp>
          <p:nvSpPr>
            <p:cNvPr id="258" name="Google Shape;82;p13"/>
            <p:cNvSpPr/>
            <p:nvPr/>
          </p:nvSpPr>
          <p:spPr>
            <a:xfrm>
              <a:off x="36538" y="3638012"/>
              <a:ext cx="1343400" cy="263100"/>
            </a:xfrm>
            <a:prstGeom prst="rect">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333" kern="0">
                  <a:solidFill>
                    <a:srgbClr val="000000"/>
                  </a:solidFill>
                  <a:latin typeface="Arial"/>
                  <a:cs typeface="Arial"/>
                  <a:sym typeface="Arial"/>
                </a:rPr>
                <a:t>RHIC (Phenix, Star)</a:t>
              </a:r>
              <a:endParaRPr sz="1333" kern="0">
                <a:solidFill>
                  <a:srgbClr val="000000"/>
                </a:solidFill>
                <a:latin typeface="Arial"/>
                <a:cs typeface="Arial"/>
                <a:sym typeface="Arial"/>
              </a:endParaRPr>
            </a:p>
          </p:txBody>
        </p:sp>
        <p:sp>
          <p:nvSpPr>
            <p:cNvPr id="259" name="Google Shape;84;p13"/>
            <p:cNvSpPr/>
            <p:nvPr/>
          </p:nvSpPr>
          <p:spPr>
            <a:xfrm>
              <a:off x="47535" y="1967177"/>
              <a:ext cx="1343400" cy="331200"/>
            </a:xfrm>
            <a:prstGeom prst="rect">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lnSpc>
                  <a:spcPct val="115000"/>
                </a:lnSpc>
                <a:buClr>
                  <a:srgbClr val="000000"/>
                </a:buClr>
                <a:buSzPts val="1100"/>
              </a:pPr>
              <a:r>
                <a:rPr lang="pt-BR" sz="1333" kern="0" dirty="0">
                  <a:solidFill>
                    <a:srgbClr val="000000"/>
                  </a:solidFill>
                  <a:latin typeface="Arial"/>
                  <a:cs typeface="Arial"/>
                  <a:sym typeface="Arial"/>
                </a:rPr>
                <a:t>LAFN Tandem Acc., CNEA </a:t>
              </a:r>
              <a:r>
                <a:rPr lang="pt-BR" sz="1333" kern="0" dirty="0" err="1">
                  <a:solidFill>
                    <a:srgbClr val="000000"/>
                  </a:solidFill>
                  <a:latin typeface="Arial"/>
                  <a:cs typeface="Arial"/>
                  <a:sym typeface="Arial"/>
                </a:rPr>
                <a:t>Tandar</a:t>
              </a:r>
              <a:endParaRPr sz="1333" kern="0" dirty="0">
                <a:solidFill>
                  <a:srgbClr val="000000"/>
                </a:solidFill>
                <a:latin typeface="Arial"/>
                <a:cs typeface="Arial"/>
                <a:sym typeface="Arial"/>
              </a:endParaRPr>
            </a:p>
          </p:txBody>
        </p:sp>
        <p:sp>
          <p:nvSpPr>
            <p:cNvPr id="260" name="Google Shape;85;p13"/>
            <p:cNvSpPr/>
            <p:nvPr/>
          </p:nvSpPr>
          <p:spPr>
            <a:xfrm>
              <a:off x="36538" y="4159846"/>
              <a:ext cx="1343400" cy="263100"/>
            </a:xfrm>
            <a:prstGeom prst="rect">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a:solidFill>
                    <a:srgbClr val="000000"/>
                  </a:solidFill>
                  <a:latin typeface="Arial"/>
                  <a:cs typeface="Arial"/>
                  <a:sym typeface="Arial"/>
                </a:rPr>
                <a:t>Belle 2</a:t>
              </a:r>
              <a:endParaRPr sz="1467" kern="0">
                <a:solidFill>
                  <a:srgbClr val="000000"/>
                </a:solidFill>
                <a:latin typeface="Arial"/>
                <a:cs typeface="Arial"/>
                <a:sym typeface="Arial"/>
              </a:endParaRPr>
            </a:p>
          </p:txBody>
        </p:sp>
        <p:sp>
          <p:nvSpPr>
            <p:cNvPr id="262" name="Google Shape;106;p13"/>
            <p:cNvSpPr/>
            <p:nvPr/>
          </p:nvSpPr>
          <p:spPr>
            <a:xfrm>
              <a:off x="36538" y="4437518"/>
              <a:ext cx="1343400" cy="263100"/>
            </a:xfrm>
            <a:prstGeom prst="rect">
              <a:avLst/>
            </a:prstGeom>
            <a:solidFill>
              <a:srgbClr val="DDE8FB"/>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a:solidFill>
                    <a:srgbClr val="000000"/>
                  </a:solidFill>
                  <a:latin typeface="Arial"/>
                  <a:cs typeface="Arial"/>
                  <a:sym typeface="Arial"/>
                </a:rPr>
                <a:t>FCC/ILC/CEPC</a:t>
              </a:r>
              <a:endParaRPr sz="1467" kern="0">
                <a:solidFill>
                  <a:srgbClr val="000000"/>
                </a:solidFill>
                <a:latin typeface="Arial"/>
                <a:cs typeface="Arial"/>
                <a:sym typeface="Arial"/>
              </a:endParaRPr>
            </a:p>
          </p:txBody>
        </p:sp>
        <p:sp>
          <p:nvSpPr>
            <p:cNvPr id="263" name="Google Shape;107;p13"/>
            <p:cNvSpPr txBox="1"/>
            <p:nvPr/>
          </p:nvSpPr>
          <p:spPr>
            <a:xfrm>
              <a:off x="-49903" y="1613455"/>
              <a:ext cx="1624347" cy="271800"/>
            </a:xfrm>
            <a:prstGeom prst="rect">
              <a:avLst/>
            </a:prstGeom>
            <a:noFill/>
            <a:ln>
              <a:noFill/>
            </a:ln>
          </p:spPr>
          <p:txBody>
            <a:bodyPr spcFirstLastPara="1" wrap="square" lIns="121900" tIns="121900" rIns="121900" bIns="121900" anchor="t" anchorCtr="0">
              <a:noAutofit/>
            </a:bodyPr>
            <a:lstStyle/>
            <a:p>
              <a:pPr algn="ctr" defTabSz="1219170">
                <a:buClr>
                  <a:srgbClr val="000000"/>
                </a:buClr>
              </a:pPr>
              <a:r>
                <a:rPr lang="pt-BR" sz="1467" b="1" kern="0" dirty="0">
                  <a:solidFill>
                    <a:srgbClr val="000000"/>
                  </a:solidFill>
                  <a:latin typeface="Arial"/>
                  <a:cs typeface="Arial"/>
                  <a:sym typeface="Arial"/>
                </a:rPr>
                <a:t>High Energy/Nuclear</a:t>
              </a:r>
              <a:endParaRPr sz="1467" b="1" kern="0" dirty="0">
                <a:solidFill>
                  <a:srgbClr val="000000"/>
                </a:solidFill>
                <a:latin typeface="Arial"/>
                <a:cs typeface="Arial"/>
                <a:sym typeface="Arial"/>
              </a:endParaRPr>
            </a:p>
          </p:txBody>
        </p:sp>
        <p:sp>
          <p:nvSpPr>
            <p:cNvPr id="264" name="Google Shape;82;p13"/>
            <p:cNvSpPr/>
            <p:nvPr/>
          </p:nvSpPr>
          <p:spPr>
            <a:xfrm>
              <a:off x="31986" y="3906420"/>
              <a:ext cx="1343400" cy="263100"/>
            </a:xfrm>
            <a:prstGeom prst="rect">
              <a:avLst/>
            </a:prstGeom>
            <a:solidFill>
              <a:srgbClr val="A4C2F4"/>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333" kern="0" dirty="0" err="1">
                  <a:solidFill>
                    <a:srgbClr val="000000"/>
                  </a:solidFill>
                  <a:latin typeface="Arial"/>
                  <a:cs typeface="Arial"/>
                  <a:sym typeface="Arial"/>
                </a:rPr>
                <a:t>Jlab</a:t>
              </a:r>
              <a:r>
                <a:rPr lang="pt-BR" sz="1333" kern="0" dirty="0">
                  <a:solidFill>
                    <a:srgbClr val="000000"/>
                  </a:solidFill>
                  <a:latin typeface="Arial"/>
                  <a:cs typeface="Arial"/>
                  <a:sym typeface="Arial"/>
                </a:rPr>
                <a:t> (CLAS)</a:t>
              </a:r>
              <a:endParaRPr sz="1333" kern="0" dirty="0">
                <a:solidFill>
                  <a:srgbClr val="000000"/>
                </a:solidFill>
                <a:latin typeface="Arial"/>
                <a:cs typeface="Arial"/>
                <a:sym typeface="Arial"/>
              </a:endParaRPr>
            </a:p>
          </p:txBody>
        </p:sp>
      </p:grpSp>
      <p:grpSp>
        <p:nvGrpSpPr>
          <p:cNvPr id="280" name="Agrupar 279"/>
          <p:cNvGrpSpPr/>
          <p:nvPr/>
        </p:nvGrpSpPr>
        <p:grpSpPr>
          <a:xfrm>
            <a:off x="1806553" y="1226390"/>
            <a:ext cx="3418804" cy="5438908"/>
            <a:chOff x="1354914" y="919792"/>
            <a:chExt cx="2564103" cy="4079181"/>
          </a:xfrm>
        </p:grpSpPr>
        <p:cxnSp>
          <p:nvCxnSpPr>
            <p:cNvPr id="281" name="Google Shape;126;p13"/>
            <p:cNvCxnSpPr/>
            <p:nvPr/>
          </p:nvCxnSpPr>
          <p:spPr>
            <a:xfrm flipH="1">
              <a:off x="1370463" y="919792"/>
              <a:ext cx="2548554" cy="1642890"/>
            </a:xfrm>
            <a:prstGeom prst="straightConnector1">
              <a:avLst/>
            </a:prstGeom>
            <a:noFill/>
            <a:ln w="19050" cap="flat" cmpd="sng">
              <a:solidFill>
                <a:srgbClr val="F1C232"/>
              </a:solidFill>
              <a:prstDash val="solid"/>
              <a:round/>
              <a:headEnd type="none" w="med" len="med"/>
              <a:tailEnd type="none" w="med" len="med"/>
            </a:ln>
          </p:spPr>
        </p:cxnSp>
        <p:cxnSp>
          <p:nvCxnSpPr>
            <p:cNvPr id="282" name="Google Shape;126;p13"/>
            <p:cNvCxnSpPr/>
            <p:nvPr/>
          </p:nvCxnSpPr>
          <p:spPr>
            <a:xfrm flipH="1">
              <a:off x="1366453" y="919792"/>
              <a:ext cx="2552564" cy="2215156"/>
            </a:xfrm>
            <a:prstGeom prst="straightConnector1">
              <a:avLst/>
            </a:prstGeom>
            <a:noFill/>
            <a:ln w="19050" cap="flat" cmpd="sng">
              <a:solidFill>
                <a:srgbClr val="F1C232"/>
              </a:solidFill>
              <a:prstDash val="solid"/>
              <a:round/>
              <a:headEnd type="none" w="med" len="med"/>
              <a:tailEnd type="none" w="med" len="med"/>
            </a:ln>
          </p:spPr>
        </p:cxnSp>
        <p:cxnSp>
          <p:nvCxnSpPr>
            <p:cNvPr id="283" name="Google Shape;126;p13"/>
            <p:cNvCxnSpPr/>
            <p:nvPr/>
          </p:nvCxnSpPr>
          <p:spPr>
            <a:xfrm flipH="1">
              <a:off x="1359466" y="919792"/>
              <a:ext cx="2559550" cy="4079181"/>
            </a:xfrm>
            <a:prstGeom prst="straightConnector1">
              <a:avLst/>
            </a:prstGeom>
            <a:noFill/>
            <a:ln w="19050" cap="flat" cmpd="sng">
              <a:solidFill>
                <a:srgbClr val="F1C232"/>
              </a:solidFill>
              <a:prstDash val="solid"/>
              <a:round/>
              <a:headEnd type="none" w="med" len="med"/>
              <a:tailEnd type="none" w="med" len="med"/>
            </a:ln>
          </p:spPr>
        </p:cxnSp>
        <p:cxnSp>
          <p:nvCxnSpPr>
            <p:cNvPr id="284" name="Google Shape;73;p13"/>
            <p:cNvCxnSpPr/>
            <p:nvPr/>
          </p:nvCxnSpPr>
          <p:spPr>
            <a:xfrm flipV="1">
              <a:off x="1366136" y="1798086"/>
              <a:ext cx="2552880" cy="1066983"/>
            </a:xfrm>
            <a:prstGeom prst="straightConnector1">
              <a:avLst/>
            </a:prstGeom>
            <a:noFill/>
            <a:ln w="19050" cap="flat" cmpd="sng">
              <a:solidFill>
                <a:srgbClr val="38761D"/>
              </a:solidFill>
              <a:prstDash val="solid"/>
              <a:round/>
              <a:headEnd type="none" w="med" len="med"/>
              <a:tailEnd type="none" w="med" len="med"/>
            </a:ln>
          </p:spPr>
        </p:cxnSp>
        <p:cxnSp>
          <p:nvCxnSpPr>
            <p:cNvPr id="285" name="Google Shape;73;p13"/>
            <p:cNvCxnSpPr/>
            <p:nvPr/>
          </p:nvCxnSpPr>
          <p:spPr>
            <a:xfrm flipV="1">
              <a:off x="1370463" y="1798084"/>
              <a:ext cx="2548553" cy="764598"/>
            </a:xfrm>
            <a:prstGeom prst="straightConnector1">
              <a:avLst/>
            </a:prstGeom>
            <a:noFill/>
            <a:ln w="19050" cap="flat" cmpd="sng">
              <a:solidFill>
                <a:srgbClr val="38761D"/>
              </a:solidFill>
              <a:prstDash val="solid"/>
              <a:round/>
              <a:headEnd type="none" w="med" len="med"/>
              <a:tailEnd type="none" w="med" len="med"/>
            </a:ln>
          </p:spPr>
        </p:cxnSp>
        <p:cxnSp>
          <p:nvCxnSpPr>
            <p:cNvPr id="286" name="Google Shape;73;p13"/>
            <p:cNvCxnSpPr/>
            <p:nvPr/>
          </p:nvCxnSpPr>
          <p:spPr>
            <a:xfrm flipV="1">
              <a:off x="1366453" y="1798085"/>
              <a:ext cx="2552563" cy="1336863"/>
            </a:xfrm>
            <a:prstGeom prst="straightConnector1">
              <a:avLst/>
            </a:prstGeom>
            <a:noFill/>
            <a:ln w="19050" cap="flat" cmpd="sng">
              <a:solidFill>
                <a:srgbClr val="38761D"/>
              </a:solidFill>
              <a:prstDash val="solid"/>
              <a:round/>
              <a:headEnd type="none" w="med" len="med"/>
              <a:tailEnd type="none" w="med" len="med"/>
            </a:ln>
          </p:spPr>
        </p:cxnSp>
        <p:cxnSp>
          <p:nvCxnSpPr>
            <p:cNvPr id="287" name="Google Shape;73;p13"/>
            <p:cNvCxnSpPr/>
            <p:nvPr/>
          </p:nvCxnSpPr>
          <p:spPr>
            <a:xfrm flipV="1">
              <a:off x="1355302" y="1798084"/>
              <a:ext cx="2563714" cy="1601292"/>
            </a:xfrm>
            <a:prstGeom prst="straightConnector1">
              <a:avLst/>
            </a:prstGeom>
            <a:noFill/>
            <a:ln w="19050" cap="flat" cmpd="sng">
              <a:solidFill>
                <a:srgbClr val="38761D"/>
              </a:solidFill>
              <a:prstDash val="solid"/>
              <a:round/>
              <a:headEnd type="none" w="med" len="med"/>
              <a:tailEnd type="none" w="med" len="med"/>
            </a:ln>
          </p:spPr>
        </p:cxnSp>
        <p:cxnSp>
          <p:nvCxnSpPr>
            <p:cNvPr id="288" name="Google Shape;73;p13"/>
            <p:cNvCxnSpPr/>
            <p:nvPr/>
          </p:nvCxnSpPr>
          <p:spPr>
            <a:xfrm flipV="1">
              <a:off x="1355302" y="1798084"/>
              <a:ext cx="2563714" cy="1871605"/>
            </a:xfrm>
            <a:prstGeom prst="straightConnector1">
              <a:avLst/>
            </a:prstGeom>
            <a:noFill/>
            <a:ln w="19050" cap="flat" cmpd="sng">
              <a:solidFill>
                <a:srgbClr val="38761D"/>
              </a:solidFill>
              <a:prstDash val="solid"/>
              <a:round/>
              <a:headEnd type="none" w="med" len="med"/>
              <a:tailEnd type="none" w="med" len="med"/>
            </a:ln>
          </p:spPr>
        </p:cxnSp>
        <p:cxnSp>
          <p:nvCxnSpPr>
            <p:cNvPr id="289" name="Google Shape;73;p13"/>
            <p:cNvCxnSpPr/>
            <p:nvPr/>
          </p:nvCxnSpPr>
          <p:spPr>
            <a:xfrm flipV="1">
              <a:off x="1359466" y="1798085"/>
              <a:ext cx="2559550" cy="2401382"/>
            </a:xfrm>
            <a:prstGeom prst="straightConnector1">
              <a:avLst/>
            </a:prstGeom>
            <a:noFill/>
            <a:ln w="19050" cap="flat" cmpd="sng">
              <a:solidFill>
                <a:srgbClr val="38761D"/>
              </a:solidFill>
              <a:prstDash val="solid"/>
              <a:round/>
              <a:headEnd type="none" w="med" len="med"/>
              <a:tailEnd type="none" w="med" len="med"/>
            </a:ln>
          </p:spPr>
        </p:cxnSp>
        <p:cxnSp>
          <p:nvCxnSpPr>
            <p:cNvPr id="290" name="Google Shape;73;p13"/>
            <p:cNvCxnSpPr/>
            <p:nvPr/>
          </p:nvCxnSpPr>
          <p:spPr>
            <a:xfrm flipV="1">
              <a:off x="1359466" y="1798084"/>
              <a:ext cx="2559550" cy="3200889"/>
            </a:xfrm>
            <a:prstGeom prst="straightConnector1">
              <a:avLst/>
            </a:prstGeom>
            <a:noFill/>
            <a:ln w="19050" cap="flat" cmpd="sng">
              <a:solidFill>
                <a:srgbClr val="38761D"/>
              </a:solidFill>
              <a:prstDash val="solid"/>
              <a:round/>
              <a:headEnd type="none" w="med" len="med"/>
              <a:tailEnd type="none" w="med" len="med"/>
            </a:ln>
          </p:spPr>
        </p:cxnSp>
        <p:cxnSp>
          <p:nvCxnSpPr>
            <p:cNvPr id="291" name="Google Shape;75;p13"/>
            <p:cNvCxnSpPr/>
            <p:nvPr/>
          </p:nvCxnSpPr>
          <p:spPr>
            <a:xfrm flipH="1">
              <a:off x="1366453" y="2219860"/>
              <a:ext cx="2525170" cy="915088"/>
            </a:xfrm>
            <a:prstGeom prst="straightConnector1">
              <a:avLst/>
            </a:prstGeom>
            <a:noFill/>
            <a:ln w="28575" cap="flat" cmpd="sng">
              <a:solidFill>
                <a:srgbClr val="00FFFF"/>
              </a:solidFill>
              <a:prstDash val="solid"/>
              <a:round/>
              <a:headEnd type="none" w="med" len="med"/>
              <a:tailEnd type="none" w="med" len="med"/>
            </a:ln>
          </p:spPr>
        </p:cxnSp>
        <p:cxnSp>
          <p:nvCxnSpPr>
            <p:cNvPr id="292" name="Google Shape;67;p13"/>
            <p:cNvCxnSpPr/>
            <p:nvPr/>
          </p:nvCxnSpPr>
          <p:spPr>
            <a:xfrm flipH="1">
              <a:off x="1366453" y="2675085"/>
              <a:ext cx="2525170" cy="459863"/>
            </a:xfrm>
            <a:prstGeom prst="straightConnector1">
              <a:avLst/>
            </a:prstGeom>
            <a:noFill/>
            <a:ln w="19050" cap="flat" cmpd="sng">
              <a:solidFill>
                <a:srgbClr val="FF0000"/>
              </a:solidFill>
              <a:prstDash val="solid"/>
              <a:round/>
              <a:headEnd type="none" w="med" len="med"/>
              <a:tailEnd type="none" w="med" len="med"/>
            </a:ln>
          </p:spPr>
        </p:cxnSp>
        <p:cxnSp>
          <p:nvCxnSpPr>
            <p:cNvPr id="293" name="Google Shape;67;p13"/>
            <p:cNvCxnSpPr/>
            <p:nvPr/>
          </p:nvCxnSpPr>
          <p:spPr>
            <a:xfrm flipH="1">
              <a:off x="1355302" y="2675085"/>
              <a:ext cx="2536322" cy="724291"/>
            </a:xfrm>
            <a:prstGeom prst="straightConnector1">
              <a:avLst/>
            </a:prstGeom>
            <a:noFill/>
            <a:ln w="19050" cap="flat" cmpd="sng">
              <a:solidFill>
                <a:srgbClr val="FF0000"/>
              </a:solidFill>
              <a:prstDash val="solid"/>
              <a:round/>
              <a:headEnd type="none" w="med" len="med"/>
              <a:tailEnd type="none" w="med" len="med"/>
            </a:ln>
          </p:spPr>
        </p:cxnSp>
        <p:cxnSp>
          <p:nvCxnSpPr>
            <p:cNvPr id="294" name="Google Shape;67;p13"/>
            <p:cNvCxnSpPr/>
            <p:nvPr/>
          </p:nvCxnSpPr>
          <p:spPr>
            <a:xfrm flipH="1">
              <a:off x="1359466" y="2675085"/>
              <a:ext cx="2532158" cy="1258842"/>
            </a:xfrm>
            <a:prstGeom prst="straightConnector1">
              <a:avLst/>
            </a:prstGeom>
            <a:noFill/>
            <a:ln w="19050" cap="flat" cmpd="sng">
              <a:solidFill>
                <a:srgbClr val="FF0000"/>
              </a:solidFill>
              <a:prstDash val="solid"/>
              <a:round/>
              <a:headEnd type="none" w="med" len="med"/>
              <a:tailEnd type="none" w="med" len="med"/>
            </a:ln>
          </p:spPr>
        </p:cxnSp>
        <p:cxnSp>
          <p:nvCxnSpPr>
            <p:cNvPr id="295" name="Google Shape;66;p13"/>
            <p:cNvCxnSpPr/>
            <p:nvPr/>
          </p:nvCxnSpPr>
          <p:spPr>
            <a:xfrm flipH="1">
              <a:off x="1355302" y="3121399"/>
              <a:ext cx="2536322" cy="277977"/>
            </a:xfrm>
            <a:prstGeom prst="straightConnector1">
              <a:avLst/>
            </a:prstGeom>
            <a:noFill/>
            <a:ln w="19050" cap="flat" cmpd="sng">
              <a:solidFill>
                <a:srgbClr val="9900FF"/>
              </a:solidFill>
              <a:prstDash val="solid"/>
              <a:round/>
              <a:headEnd type="none" w="med" len="med"/>
              <a:tailEnd type="none" w="med" len="med"/>
            </a:ln>
          </p:spPr>
        </p:cxnSp>
        <p:cxnSp>
          <p:nvCxnSpPr>
            <p:cNvPr id="301" name="Google Shape;66;p13"/>
            <p:cNvCxnSpPr/>
            <p:nvPr/>
          </p:nvCxnSpPr>
          <p:spPr>
            <a:xfrm flipH="1">
              <a:off x="1379938" y="3121399"/>
              <a:ext cx="2511685" cy="1870753"/>
            </a:xfrm>
            <a:prstGeom prst="straightConnector1">
              <a:avLst/>
            </a:prstGeom>
            <a:noFill/>
            <a:ln w="19050" cap="flat" cmpd="sng">
              <a:solidFill>
                <a:srgbClr val="9900FF"/>
              </a:solidFill>
              <a:prstDash val="solid"/>
              <a:round/>
              <a:headEnd type="none" w="med" len="med"/>
              <a:tailEnd type="none" w="med" len="med"/>
            </a:ln>
          </p:spPr>
        </p:cxnSp>
        <p:cxnSp>
          <p:nvCxnSpPr>
            <p:cNvPr id="306" name="Google Shape;86;p13"/>
            <p:cNvCxnSpPr/>
            <p:nvPr/>
          </p:nvCxnSpPr>
          <p:spPr>
            <a:xfrm>
              <a:off x="1355302" y="3399376"/>
              <a:ext cx="2536321" cy="216423"/>
            </a:xfrm>
            <a:prstGeom prst="straightConnector1">
              <a:avLst/>
            </a:prstGeom>
            <a:noFill/>
            <a:ln w="28575" cap="flat" cmpd="sng">
              <a:solidFill>
                <a:schemeClr val="accent5"/>
              </a:solidFill>
              <a:prstDash val="solid"/>
              <a:round/>
              <a:headEnd type="none" w="med" len="med"/>
              <a:tailEnd type="none" w="med" len="med"/>
            </a:ln>
          </p:spPr>
        </p:cxnSp>
        <p:cxnSp>
          <p:nvCxnSpPr>
            <p:cNvPr id="307" name="Google Shape;86;p13"/>
            <p:cNvCxnSpPr/>
            <p:nvPr/>
          </p:nvCxnSpPr>
          <p:spPr>
            <a:xfrm flipV="1">
              <a:off x="1359466" y="3615800"/>
              <a:ext cx="2532157" cy="1105501"/>
            </a:xfrm>
            <a:prstGeom prst="straightConnector1">
              <a:avLst/>
            </a:prstGeom>
            <a:noFill/>
            <a:ln w="28575" cap="flat" cmpd="sng">
              <a:solidFill>
                <a:schemeClr val="accent5"/>
              </a:solidFill>
              <a:prstDash val="solid"/>
              <a:round/>
              <a:headEnd type="none" w="med" len="med"/>
              <a:tailEnd type="none" w="med" len="med"/>
            </a:ln>
          </p:spPr>
        </p:cxnSp>
        <p:cxnSp>
          <p:nvCxnSpPr>
            <p:cNvPr id="320" name="Google Shape;79;p13"/>
            <p:cNvCxnSpPr/>
            <p:nvPr/>
          </p:nvCxnSpPr>
          <p:spPr>
            <a:xfrm>
              <a:off x="1366136" y="2865069"/>
              <a:ext cx="2525487" cy="1667758"/>
            </a:xfrm>
            <a:prstGeom prst="straightConnector1">
              <a:avLst/>
            </a:prstGeom>
            <a:noFill/>
            <a:ln w="28575" cap="flat" cmpd="sng">
              <a:solidFill>
                <a:srgbClr val="9E9E9E"/>
              </a:solidFill>
              <a:prstDash val="solid"/>
              <a:round/>
              <a:headEnd type="none" w="med" len="med"/>
              <a:tailEnd type="none" w="med" len="med"/>
            </a:ln>
          </p:spPr>
        </p:cxnSp>
        <p:cxnSp>
          <p:nvCxnSpPr>
            <p:cNvPr id="321" name="Google Shape;86;p13"/>
            <p:cNvCxnSpPr/>
            <p:nvPr/>
          </p:nvCxnSpPr>
          <p:spPr>
            <a:xfrm>
              <a:off x="1366136" y="2865069"/>
              <a:ext cx="2525487" cy="750730"/>
            </a:xfrm>
            <a:prstGeom prst="straightConnector1">
              <a:avLst/>
            </a:prstGeom>
            <a:noFill/>
            <a:ln w="28575" cap="flat" cmpd="sng">
              <a:solidFill>
                <a:schemeClr val="accent5"/>
              </a:solidFill>
              <a:prstDash val="solid"/>
              <a:round/>
              <a:headEnd type="none" w="med" len="med"/>
              <a:tailEnd type="none" w="med" len="med"/>
            </a:ln>
          </p:spPr>
        </p:cxnSp>
        <p:cxnSp>
          <p:nvCxnSpPr>
            <p:cNvPr id="322" name="Google Shape;73;p13"/>
            <p:cNvCxnSpPr/>
            <p:nvPr/>
          </p:nvCxnSpPr>
          <p:spPr>
            <a:xfrm flipV="1">
              <a:off x="1359466" y="1798084"/>
              <a:ext cx="2559550" cy="2135843"/>
            </a:xfrm>
            <a:prstGeom prst="straightConnector1">
              <a:avLst/>
            </a:prstGeom>
            <a:noFill/>
            <a:ln w="19050" cap="flat" cmpd="sng">
              <a:solidFill>
                <a:srgbClr val="38761D"/>
              </a:solidFill>
              <a:prstDash val="solid"/>
              <a:round/>
              <a:headEnd type="none" w="med" len="med"/>
              <a:tailEnd type="none" w="med" len="med"/>
            </a:ln>
          </p:spPr>
        </p:cxnSp>
        <p:cxnSp>
          <p:nvCxnSpPr>
            <p:cNvPr id="323" name="Google Shape;75;p13"/>
            <p:cNvCxnSpPr/>
            <p:nvPr/>
          </p:nvCxnSpPr>
          <p:spPr>
            <a:xfrm flipH="1">
              <a:off x="1354914" y="2219860"/>
              <a:ext cx="2536709" cy="2248015"/>
            </a:xfrm>
            <a:prstGeom prst="straightConnector1">
              <a:avLst/>
            </a:prstGeom>
            <a:noFill/>
            <a:ln w="28575" cap="flat" cmpd="sng">
              <a:solidFill>
                <a:srgbClr val="00FFFF"/>
              </a:solidFill>
              <a:prstDash val="solid"/>
              <a:round/>
              <a:headEnd type="none" w="med" len="med"/>
              <a:tailEnd type="none" w="med" len="med"/>
            </a:ln>
          </p:spPr>
        </p:cxnSp>
      </p:grpSp>
      <p:grpSp>
        <p:nvGrpSpPr>
          <p:cNvPr id="360" name="Agrupar 359"/>
          <p:cNvGrpSpPr/>
          <p:nvPr/>
        </p:nvGrpSpPr>
        <p:grpSpPr>
          <a:xfrm>
            <a:off x="235616" y="-98781"/>
            <a:ext cx="11770192" cy="759952"/>
            <a:chOff x="176712" y="-74086"/>
            <a:chExt cx="8827644" cy="569964"/>
          </a:xfrm>
        </p:grpSpPr>
        <p:sp>
          <p:nvSpPr>
            <p:cNvPr id="361" name="Google Shape;65;p13"/>
            <p:cNvSpPr txBox="1"/>
            <p:nvPr/>
          </p:nvSpPr>
          <p:spPr>
            <a:xfrm>
              <a:off x="3520360" y="-74086"/>
              <a:ext cx="2870100" cy="271800"/>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pt-BR" sz="1467" b="1" kern="0" dirty="0" err="1">
                  <a:solidFill>
                    <a:srgbClr val="000000"/>
                  </a:solidFill>
                  <a:latin typeface="Arial"/>
                  <a:cs typeface="Arial"/>
                  <a:sym typeface="Arial"/>
                </a:rPr>
                <a:t>AstroParticles</a:t>
              </a:r>
              <a:r>
                <a:rPr lang="pt-BR" sz="1467" b="1" kern="0" dirty="0">
                  <a:solidFill>
                    <a:srgbClr val="000000"/>
                  </a:solidFill>
                  <a:latin typeface="Arial"/>
                  <a:cs typeface="Arial"/>
                  <a:sym typeface="Arial"/>
                </a:rPr>
                <a:t>/</a:t>
              </a:r>
              <a:r>
                <a:rPr lang="pt-BR" sz="1467" b="1" kern="0" dirty="0" err="1">
                  <a:solidFill>
                    <a:srgbClr val="000000"/>
                  </a:solidFill>
                  <a:latin typeface="Arial"/>
                  <a:cs typeface="Arial"/>
                  <a:sym typeface="Arial"/>
                </a:rPr>
                <a:t>Cosmology</a:t>
              </a:r>
              <a:endParaRPr sz="1467" b="1" kern="0" dirty="0">
                <a:solidFill>
                  <a:srgbClr val="000000"/>
                </a:solidFill>
                <a:latin typeface="Arial"/>
                <a:cs typeface="Arial"/>
                <a:sym typeface="Arial"/>
              </a:endParaRPr>
            </a:p>
          </p:txBody>
        </p:sp>
        <p:sp>
          <p:nvSpPr>
            <p:cNvPr id="362" name="Google Shape;101;p13"/>
            <p:cNvSpPr/>
            <p:nvPr/>
          </p:nvSpPr>
          <p:spPr>
            <a:xfrm>
              <a:off x="1339004" y="211540"/>
              <a:ext cx="591652" cy="281228"/>
            </a:xfrm>
            <a:prstGeom prst="rect">
              <a:avLst/>
            </a:prstGeom>
            <a:solidFill>
              <a:srgbClr val="6AA84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067" kern="0" dirty="0">
                  <a:solidFill>
                    <a:srgbClr val="000000"/>
                  </a:solidFill>
                  <a:latin typeface="Arial"/>
                  <a:cs typeface="Arial"/>
                  <a:sym typeface="Arial"/>
                </a:rPr>
                <a:t>AUGER</a:t>
              </a:r>
              <a:endParaRPr sz="1067" kern="0" dirty="0">
                <a:solidFill>
                  <a:srgbClr val="000000"/>
                </a:solidFill>
                <a:latin typeface="Arial"/>
                <a:cs typeface="Arial"/>
                <a:sym typeface="Arial"/>
              </a:endParaRPr>
            </a:p>
          </p:txBody>
        </p:sp>
        <p:sp>
          <p:nvSpPr>
            <p:cNvPr id="363" name="Google Shape;102;p13"/>
            <p:cNvSpPr/>
            <p:nvPr/>
          </p:nvSpPr>
          <p:spPr>
            <a:xfrm>
              <a:off x="736983" y="211540"/>
              <a:ext cx="591652" cy="281228"/>
            </a:xfrm>
            <a:prstGeom prst="rect">
              <a:avLst/>
            </a:prstGeom>
            <a:solidFill>
              <a:srgbClr val="6AA84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067" kern="0" dirty="0">
                  <a:solidFill>
                    <a:srgbClr val="000000"/>
                  </a:solidFill>
                  <a:latin typeface="Arial"/>
                  <a:cs typeface="Arial"/>
                  <a:sym typeface="Arial"/>
                </a:rPr>
                <a:t>LAGO</a:t>
              </a:r>
              <a:endParaRPr sz="1067" kern="0" dirty="0">
                <a:solidFill>
                  <a:srgbClr val="000000"/>
                </a:solidFill>
                <a:latin typeface="Arial"/>
                <a:cs typeface="Arial"/>
                <a:sym typeface="Arial"/>
              </a:endParaRPr>
            </a:p>
          </p:txBody>
        </p:sp>
        <p:sp>
          <p:nvSpPr>
            <p:cNvPr id="364" name="Google Shape;103;p13"/>
            <p:cNvSpPr/>
            <p:nvPr/>
          </p:nvSpPr>
          <p:spPr>
            <a:xfrm>
              <a:off x="7223908" y="211540"/>
              <a:ext cx="591652" cy="281228"/>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067" kern="0" dirty="0">
                  <a:solidFill>
                    <a:srgbClr val="000000"/>
                  </a:solidFill>
                  <a:latin typeface="Arial"/>
                  <a:cs typeface="Arial"/>
                  <a:sym typeface="Arial"/>
                </a:rPr>
                <a:t>CTA</a:t>
              </a:r>
              <a:endParaRPr sz="1067" kern="0" dirty="0">
                <a:solidFill>
                  <a:srgbClr val="000000"/>
                </a:solidFill>
                <a:latin typeface="Arial"/>
                <a:cs typeface="Arial"/>
                <a:sym typeface="Arial"/>
              </a:endParaRPr>
            </a:p>
          </p:txBody>
        </p:sp>
        <p:sp>
          <p:nvSpPr>
            <p:cNvPr id="365" name="Google Shape;104;p13"/>
            <p:cNvSpPr/>
            <p:nvPr/>
          </p:nvSpPr>
          <p:spPr>
            <a:xfrm>
              <a:off x="4365789" y="212165"/>
              <a:ext cx="591652" cy="281228"/>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067" kern="0" dirty="0">
                  <a:solidFill>
                    <a:srgbClr val="000000"/>
                  </a:solidFill>
                  <a:latin typeface="Arial"/>
                  <a:cs typeface="Arial"/>
                  <a:sym typeface="Arial"/>
                </a:rPr>
                <a:t>QUBIC</a:t>
              </a:r>
              <a:endParaRPr sz="1067" kern="0" dirty="0">
                <a:solidFill>
                  <a:srgbClr val="000000"/>
                </a:solidFill>
                <a:latin typeface="Arial"/>
                <a:cs typeface="Arial"/>
                <a:sym typeface="Arial"/>
              </a:endParaRPr>
            </a:p>
          </p:txBody>
        </p:sp>
        <p:sp>
          <p:nvSpPr>
            <p:cNvPr id="366" name="Google Shape;105;p13"/>
            <p:cNvSpPr/>
            <p:nvPr/>
          </p:nvSpPr>
          <p:spPr>
            <a:xfrm>
              <a:off x="4964586" y="211540"/>
              <a:ext cx="591652" cy="281228"/>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pt-BR" sz="1067" kern="0" dirty="0">
                  <a:solidFill>
                    <a:srgbClr val="000000"/>
                  </a:solidFill>
                  <a:latin typeface="Arial"/>
                  <a:cs typeface="Arial"/>
                  <a:sym typeface="Arial"/>
                </a:rPr>
                <a:t>  BINGO</a:t>
              </a:r>
              <a:endParaRPr sz="1067" kern="0" dirty="0">
                <a:solidFill>
                  <a:srgbClr val="000000"/>
                </a:solidFill>
                <a:latin typeface="Arial"/>
                <a:cs typeface="Arial"/>
                <a:sym typeface="Arial"/>
              </a:endParaRPr>
            </a:p>
          </p:txBody>
        </p:sp>
        <p:sp>
          <p:nvSpPr>
            <p:cNvPr id="367" name="Google Shape;108;p13"/>
            <p:cNvSpPr/>
            <p:nvPr/>
          </p:nvSpPr>
          <p:spPr>
            <a:xfrm>
              <a:off x="6092993" y="211540"/>
              <a:ext cx="591652" cy="281228"/>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067" kern="0">
                  <a:solidFill>
                    <a:srgbClr val="000000"/>
                  </a:solidFill>
                  <a:latin typeface="Arial"/>
                  <a:cs typeface="Arial"/>
                  <a:sym typeface="Arial"/>
                </a:rPr>
                <a:t>LSST</a:t>
              </a:r>
              <a:endParaRPr sz="1067" kern="0">
                <a:solidFill>
                  <a:srgbClr val="000000"/>
                </a:solidFill>
                <a:latin typeface="Arial"/>
                <a:cs typeface="Arial"/>
                <a:sym typeface="Arial"/>
              </a:endParaRPr>
            </a:p>
          </p:txBody>
        </p:sp>
        <p:sp>
          <p:nvSpPr>
            <p:cNvPr id="368" name="Google Shape;109;p13"/>
            <p:cNvSpPr/>
            <p:nvPr/>
          </p:nvSpPr>
          <p:spPr>
            <a:xfrm>
              <a:off x="7811684" y="211540"/>
              <a:ext cx="591652" cy="281228"/>
            </a:xfrm>
            <a:prstGeom prst="rect">
              <a:avLst/>
            </a:prstGeom>
            <a:solidFill>
              <a:srgbClr val="D9EAD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067" kern="0" dirty="0">
                  <a:solidFill>
                    <a:srgbClr val="000000"/>
                  </a:solidFill>
                  <a:latin typeface="Arial"/>
                  <a:cs typeface="Arial"/>
                  <a:sym typeface="Arial"/>
                </a:rPr>
                <a:t>SWGO</a:t>
              </a:r>
              <a:endParaRPr sz="1067" kern="0" dirty="0">
                <a:solidFill>
                  <a:srgbClr val="000000"/>
                </a:solidFill>
                <a:latin typeface="Arial"/>
                <a:cs typeface="Arial"/>
                <a:sym typeface="Arial"/>
              </a:endParaRPr>
            </a:p>
          </p:txBody>
        </p:sp>
        <p:sp>
          <p:nvSpPr>
            <p:cNvPr id="369" name="Google Shape;110;p13"/>
            <p:cNvSpPr/>
            <p:nvPr/>
          </p:nvSpPr>
          <p:spPr>
            <a:xfrm>
              <a:off x="8412704" y="211540"/>
              <a:ext cx="591652" cy="281228"/>
            </a:xfrm>
            <a:prstGeom prst="rect">
              <a:avLst/>
            </a:prstGeom>
            <a:solidFill>
              <a:srgbClr val="D9EAD3"/>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067" kern="0" dirty="0">
                  <a:solidFill>
                    <a:srgbClr val="000000"/>
                  </a:solidFill>
                  <a:latin typeface="Arial"/>
                  <a:cs typeface="Arial"/>
                  <a:sym typeface="Arial"/>
                </a:rPr>
                <a:t>SAGO</a:t>
              </a:r>
              <a:endParaRPr sz="1067" kern="0" dirty="0">
                <a:solidFill>
                  <a:srgbClr val="000000"/>
                </a:solidFill>
                <a:latin typeface="Arial"/>
                <a:cs typeface="Arial"/>
                <a:sym typeface="Arial"/>
              </a:endParaRPr>
            </a:p>
          </p:txBody>
        </p:sp>
        <p:sp>
          <p:nvSpPr>
            <p:cNvPr id="370" name="Google Shape;111;p13"/>
            <p:cNvSpPr/>
            <p:nvPr/>
          </p:nvSpPr>
          <p:spPr>
            <a:xfrm>
              <a:off x="6648964" y="211535"/>
              <a:ext cx="591652" cy="281228"/>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067" kern="0">
                  <a:solidFill>
                    <a:srgbClr val="000000"/>
                  </a:solidFill>
                  <a:latin typeface="Arial"/>
                  <a:cs typeface="Arial"/>
                  <a:sym typeface="Arial"/>
                </a:rPr>
                <a:t>ASTRI</a:t>
              </a:r>
              <a:endParaRPr sz="1067" kern="0">
                <a:solidFill>
                  <a:srgbClr val="000000"/>
                </a:solidFill>
                <a:latin typeface="Arial"/>
                <a:cs typeface="Arial"/>
                <a:sym typeface="Arial"/>
              </a:endParaRPr>
            </a:p>
          </p:txBody>
        </p:sp>
        <p:sp>
          <p:nvSpPr>
            <p:cNvPr id="371" name="Google Shape;101;p13"/>
            <p:cNvSpPr/>
            <p:nvPr/>
          </p:nvSpPr>
          <p:spPr>
            <a:xfrm>
              <a:off x="1928630" y="214650"/>
              <a:ext cx="591652" cy="281228"/>
            </a:xfrm>
            <a:prstGeom prst="rect">
              <a:avLst/>
            </a:prstGeom>
            <a:solidFill>
              <a:srgbClr val="6AA84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067" kern="0" dirty="0">
                  <a:solidFill>
                    <a:srgbClr val="000000"/>
                  </a:solidFill>
                  <a:latin typeface="Arial"/>
                  <a:cs typeface="Arial"/>
                  <a:sym typeface="Arial"/>
                </a:rPr>
                <a:t>HAWC</a:t>
              </a:r>
              <a:endParaRPr sz="1067" kern="0" dirty="0">
                <a:solidFill>
                  <a:srgbClr val="000000"/>
                </a:solidFill>
                <a:latin typeface="Arial"/>
                <a:cs typeface="Arial"/>
                <a:sym typeface="Arial"/>
              </a:endParaRPr>
            </a:p>
          </p:txBody>
        </p:sp>
        <p:sp>
          <p:nvSpPr>
            <p:cNvPr id="372" name="Google Shape;101;p13"/>
            <p:cNvSpPr/>
            <p:nvPr/>
          </p:nvSpPr>
          <p:spPr>
            <a:xfrm>
              <a:off x="176712" y="214650"/>
              <a:ext cx="591652" cy="281228"/>
            </a:xfrm>
            <a:prstGeom prst="rect">
              <a:avLst/>
            </a:prstGeom>
            <a:solidFill>
              <a:srgbClr val="6AA84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067" kern="0" dirty="0">
                  <a:solidFill>
                    <a:srgbClr val="000000"/>
                  </a:solidFill>
                  <a:latin typeface="Arial"/>
                  <a:cs typeface="Arial"/>
                  <a:sym typeface="Arial"/>
                </a:rPr>
                <a:t>ALPACA</a:t>
              </a:r>
              <a:endParaRPr sz="1067" kern="0" dirty="0">
                <a:solidFill>
                  <a:srgbClr val="000000"/>
                </a:solidFill>
                <a:latin typeface="Arial"/>
                <a:cs typeface="Arial"/>
                <a:sym typeface="Arial"/>
              </a:endParaRPr>
            </a:p>
          </p:txBody>
        </p:sp>
        <p:sp>
          <p:nvSpPr>
            <p:cNvPr id="373" name="Google Shape;103;p13"/>
            <p:cNvSpPr/>
            <p:nvPr/>
          </p:nvSpPr>
          <p:spPr>
            <a:xfrm>
              <a:off x="3773416" y="214650"/>
              <a:ext cx="591652" cy="281228"/>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067" kern="0" dirty="0">
                  <a:solidFill>
                    <a:srgbClr val="000000"/>
                  </a:solidFill>
                  <a:latin typeface="Arial"/>
                  <a:cs typeface="Arial"/>
                  <a:sym typeface="Arial"/>
                </a:rPr>
                <a:t>TOROS/ABRAS</a:t>
              </a:r>
              <a:endParaRPr sz="1067" kern="0" dirty="0">
                <a:solidFill>
                  <a:srgbClr val="000000"/>
                </a:solidFill>
                <a:latin typeface="Arial"/>
                <a:cs typeface="Arial"/>
                <a:sym typeface="Arial"/>
              </a:endParaRPr>
            </a:p>
          </p:txBody>
        </p:sp>
        <p:sp>
          <p:nvSpPr>
            <p:cNvPr id="374" name="Google Shape;105;p13"/>
            <p:cNvSpPr/>
            <p:nvPr/>
          </p:nvSpPr>
          <p:spPr>
            <a:xfrm>
              <a:off x="5527204" y="209200"/>
              <a:ext cx="591652" cy="281228"/>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pt-BR" sz="1067" kern="0" dirty="0">
                  <a:solidFill>
                    <a:srgbClr val="000000"/>
                  </a:solidFill>
                  <a:latin typeface="Arial"/>
                  <a:cs typeface="Arial"/>
                  <a:sym typeface="Arial"/>
                </a:rPr>
                <a:t>  LLAMA</a:t>
              </a:r>
              <a:endParaRPr sz="1067" kern="0" dirty="0">
                <a:solidFill>
                  <a:srgbClr val="000000"/>
                </a:solidFill>
                <a:latin typeface="Arial"/>
                <a:cs typeface="Arial"/>
                <a:sym typeface="Arial"/>
              </a:endParaRPr>
            </a:p>
          </p:txBody>
        </p:sp>
        <p:sp>
          <p:nvSpPr>
            <p:cNvPr id="375" name="Google Shape;101;p13"/>
            <p:cNvSpPr/>
            <p:nvPr/>
          </p:nvSpPr>
          <p:spPr>
            <a:xfrm>
              <a:off x="2517761" y="210098"/>
              <a:ext cx="628049" cy="281228"/>
            </a:xfrm>
            <a:prstGeom prst="rect">
              <a:avLst/>
            </a:prstGeom>
            <a:solidFill>
              <a:srgbClr val="6AA84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067" kern="0" dirty="0" err="1">
                  <a:solidFill>
                    <a:srgbClr val="000000"/>
                  </a:solidFill>
                  <a:latin typeface="Arial"/>
                  <a:cs typeface="Arial"/>
                  <a:sym typeface="Arial"/>
                </a:rPr>
                <a:t>DarkSide</a:t>
              </a:r>
              <a:endParaRPr sz="1067" kern="0" dirty="0">
                <a:solidFill>
                  <a:srgbClr val="000000"/>
                </a:solidFill>
                <a:latin typeface="Arial"/>
                <a:cs typeface="Arial"/>
                <a:sym typeface="Arial"/>
              </a:endParaRPr>
            </a:p>
          </p:txBody>
        </p:sp>
        <p:sp>
          <p:nvSpPr>
            <p:cNvPr id="376" name="Google Shape;101;p13"/>
            <p:cNvSpPr/>
            <p:nvPr/>
          </p:nvSpPr>
          <p:spPr>
            <a:xfrm>
              <a:off x="3154658" y="212370"/>
              <a:ext cx="628049" cy="281228"/>
            </a:xfrm>
            <a:prstGeom prst="rect">
              <a:avLst/>
            </a:prstGeom>
            <a:solidFill>
              <a:srgbClr val="6AA84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067" kern="0" dirty="0">
                  <a:solidFill>
                    <a:srgbClr val="000000"/>
                  </a:solidFill>
                  <a:latin typeface="Arial"/>
                  <a:cs typeface="Arial"/>
                  <a:sym typeface="Arial"/>
                </a:rPr>
                <a:t>DAMIC</a:t>
              </a:r>
              <a:endParaRPr sz="1067" kern="0" dirty="0">
                <a:solidFill>
                  <a:srgbClr val="000000"/>
                </a:solidFill>
                <a:latin typeface="Arial"/>
                <a:cs typeface="Arial"/>
                <a:sym typeface="Arial"/>
              </a:endParaRPr>
            </a:p>
          </p:txBody>
        </p:sp>
      </p:grpSp>
      <p:grpSp>
        <p:nvGrpSpPr>
          <p:cNvPr id="486" name="Agrupar 485"/>
          <p:cNvGrpSpPr/>
          <p:nvPr/>
        </p:nvGrpSpPr>
        <p:grpSpPr>
          <a:xfrm>
            <a:off x="10460101" y="1804392"/>
            <a:ext cx="1700012" cy="5038069"/>
            <a:chOff x="7845075" y="1339647"/>
            <a:chExt cx="1275009" cy="3778552"/>
          </a:xfrm>
        </p:grpSpPr>
        <p:sp>
          <p:nvSpPr>
            <p:cNvPr id="487" name="Google Shape;89;p13"/>
            <p:cNvSpPr txBox="1"/>
            <p:nvPr/>
          </p:nvSpPr>
          <p:spPr>
            <a:xfrm>
              <a:off x="7938154" y="1339647"/>
              <a:ext cx="1093162" cy="368138"/>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pt-BR" sz="1467" b="1" kern="0" dirty="0">
                  <a:solidFill>
                    <a:srgbClr val="000000"/>
                  </a:solidFill>
                  <a:latin typeface="Arial"/>
                  <a:cs typeface="Arial"/>
                  <a:sym typeface="Arial"/>
                </a:rPr>
                <a:t>Neutrinos/DM</a:t>
              </a:r>
              <a:endParaRPr sz="1867" b="1" kern="0" dirty="0">
                <a:solidFill>
                  <a:srgbClr val="000000"/>
                </a:solidFill>
                <a:latin typeface="Arial"/>
                <a:cs typeface="Arial"/>
                <a:sym typeface="Arial"/>
              </a:endParaRPr>
            </a:p>
          </p:txBody>
        </p:sp>
        <p:sp>
          <p:nvSpPr>
            <p:cNvPr id="488" name="Google Shape;91;p13"/>
            <p:cNvSpPr/>
            <p:nvPr/>
          </p:nvSpPr>
          <p:spPr>
            <a:xfrm>
              <a:off x="7847274" y="2851797"/>
              <a:ext cx="1272300" cy="2760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dirty="0">
                  <a:solidFill>
                    <a:srgbClr val="000000"/>
                  </a:solidFill>
                  <a:latin typeface="Arial"/>
                  <a:cs typeface="Arial"/>
                  <a:sym typeface="Arial"/>
                </a:rPr>
                <a:t>DUNE</a:t>
              </a:r>
              <a:endParaRPr sz="1467" kern="0" dirty="0">
                <a:solidFill>
                  <a:srgbClr val="000000"/>
                </a:solidFill>
                <a:latin typeface="Arial"/>
                <a:cs typeface="Arial"/>
                <a:sym typeface="Arial"/>
              </a:endParaRPr>
            </a:p>
          </p:txBody>
        </p:sp>
        <p:sp>
          <p:nvSpPr>
            <p:cNvPr id="489" name="Google Shape;92;p13"/>
            <p:cNvSpPr/>
            <p:nvPr/>
          </p:nvSpPr>
          <p:spPr>
            <a:xfrm>
              <a:off x="7847274" y="3144863"/>
              <a:ext cx="1272300" cy="2760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dirty="0">
                  <a:solidFill>
                    <a:srgbClr val="000000"/>
                  </a:solidFill>
                  <a:latin typeface="Arial"/>
                  <a:cs typeface="Arial"/>
                  <a:sym typeface="Arial"/>
                </a:rPr>
                <a:t>JUNO</a:t>
              </a:r>
              <a:endParaRPr sz="1467" kern="0" dirty="0">
                <a:solidFill>
                  <a:srgbClr val="000000"/>
                </a:solidFill>
                <a:latin typeface="Arial"/>
                <a:cs typeface="Arial"/>
                <a:sym typeface="Arial"/>
              </a:endParaRPr>
            </a:p>
          </p:txBody>
        </p:sp>
        <p:sp>
          <p:nvSpPr>
            <p:cNvPr id="490" name="Google Shape;93;p13"/>
            <p:cNvSpPr/>
            <p:nvPr/>
          </p:nvSpPr>
          <p:spPr>
            <a:xfrm>
              <a:off x="7847274" y="3426786"/>
              <a:ext cx="1272300" cy="2760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pt-BR" sz="1867" kern="0" dirty="0">
                  <a:solidFill>
                    <a:srgbClr val="000000"/>
                  </a:solidFill>
                  <a:latin typeface="Arial"/>
                  <a:cs typeface="Arial"/>
                  <a:sym typeface="Arial"/>
                </a:rPr>
                <a:t>      </a:t>
              </a:r>
              <a:r>
                <a:rPr lang="pt-BR" sz="1467" kern="0" dirty="0" err="1">
                  <a:solidFill>
                    <a:srgbClr val="000000"/>
                  </a:solidFill>
                  <a:latin typeface="Arial"/>
                  <a:cs typeface="Arial"/>
                  <a:sym typeface="Arial"/>
                </a:rPr>
                <a:t>Hyper</a:t>
              </a:r>
              <a:r>
                <a:rPr lang="pt-BR" sz="1467" kern="0" dirty="0">
                  <a:solidFill>
                    <a:srgbClr val="000000"/>
                  </a:solidFill>
                  <a:latin typeface="Arial"/>
                  <a:cs typeface="Arial"/>
                  <a:sym typeface="Arial"/>
                </a:rPr>
                <a:t>-K</a:t>
              </a:r>
              <a:endParaRPr sz="1467" kern="0" dirty="0">
                <a:solidFill>
                  <a:srgbClr val="000000"/>
                </a:solidFill>
                <a:latin typeface="Arial"/>
                <a:cs typeface="Arial"/>
                <a:sym typeface="Arial"/>
              </a:endParaRPr>
            </a:p>
          </p:txBody>
        </p:sp>
        <p:sp>
          <p:nvSpPr>
            <p:cNvPr id="491" name="Google Shape;94;p13"/>
            <p:cNvSpPr/>
            <p:nvPr/>
          </p:nvSpPr>
          <p:spPr>
            <a:xfrm>
              <a:off x="7847274" y="4842199"/>
              <a:ext cx="1272300" cy="276000"/>
            </a:xfrm>
            <a:prstGeom prst="rect">
              <a:avLst/>
            </a:prstGeom>
            <a:solidFill>
              <a:srgbClr val="FCE5CD"/>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a:solidFill>
                    <a:srgbClr val="000000"/>
                  </a:solidFill>
                  <a:latin typeface="Arial"/>
                  <a:cs typeface="Arial"/>
                  <a:sym typeface="Arial"/>
                </a:rPr>
                <a:t>ANDES</a:t>
              </a:r>
              <a:endParaRPr sz="1467" kern="0">
                <a:solidFill>
                  <a:srgbClr val="000000"/>
                </a:solidFill>
                <a:latin typeface="Arial"/>
                <a:cs typeface="Arial"/>
                <a:sym typeface="Arial"/>
              </a:endParaRPr>
            </a:p>
          </p:txBody>
        </p:sp>
        <p:sp>
          <p:nvSpPr>
            <p:cNvPr id="492" name="Google Shape;95;p13"/>
            <p:cNvSpPr/>
            <p:nvPr/>
          </p:nvSpPr>
          <p:spPr>
            <a:xfrm>
              <a:off x="7847274" y="2002166"/>
              <a:ext cx="1272300" cy="276000"/>
            </a:xfrm>
            <a:prstGeom prst="rect">
              <a:avLst/>
            </a:prstGeom>
            <a:solidFill>
              <a:srgbClr val="E6B8A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dirty="0">
                  <a:solidFill>
                    <a:srgbClr val="000000"/>
                  </a:solidFill>
                  <a:latin typeface="Arial"/>
                  <a:cs typeface="Arial"/>
                  <a:sym typeface="Arial"/>
                </a:rPr>
                <a:t>CONNIE</a:t>
              </a:r>
              <a:endParaRPr sz="1467" kern="0" dirty="0">
                <a:solidFill>
                  <a:srgbClr val="000000"/>
                </a:solidFill>
                <a:latin typeface="Arial"/>
                <a:cs typeface="Arial"/>
                <a:sym typeface="Arial"/>
              </a:endParaRPr>
            </a:p>
          </p:txBody>
        </p:sp>
        <p:sp>
          <p:nvSpPr>
            <p:cNvPr id="493" name="Google Shape;96;p13"/>
            <p:cNvSpPr/>
            <p:nvPr/>
          </p:nvSpPr>
          <p:spPr>
            <a:xfrm>
              <a:off x="7847274" y="3707400"/>
              <a:ext cx="1272300" cy="2760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dirty="0">
                  <a:solidFill>
                    <a:srgbClr val="000000"/>
                  </a:solidFill>
                  <a:latin typeface="Arial"/>
                  <a:cs typeface="Arial"/>
                  <a:sym typeface="Arial"/>
                </a:rPr>
                <a:t>KM3NeT</a:t>
              </a:r>
              <a:endParaRPr sz="1467" kern="0" dirty="0">
                <a:solidFill>
                  <a:srgbClr val="000000"/>
                </a:solidFill>
                <a:latin typeface="Arial"/>
                <a:cs typeface="Arial"/>
                <a:sym typeface="Arial"/>
              </a:endParaRPr>
            </a:p>
          </p:txBody>
        </p:sp>
        <p:sp>
          <p:nvSpPr>
            <p:cNvPr id="494" name="Google Shape;98;p13"/>
            <p:cNvSpPr/>
            <p:nvPr/>
          </p:nvSpPr>
          <p:spPr>
            <a:xfrm>
              <a:off x="7847274" y="4271311"/>
              <a:ext cx="1272300" cy="2760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a:solidFill>
                    <a:srgbClr val="000000"/>
                  </a:solidFill>
                  <a:latin typeface="Arial"/>
                  <a:cs typeface="Arial"/>
                  <a:sym typeface="Arial"/>
                </a:rPr>
                <a:t>GRAND</a:t>
              </a:r>
              <a:endParaRPr sz="1467" kern="0">
                <a:solidFill>
                  <a:srgbClr val="000000"/>
                </a:solidFill>
                <a:latin typeface="Arial"/>
                <a:cs typeface="Arial"/>
                <a:sym typeface="Arial"/>
              </a:endParaRPr>
            </a:p>
          </p:txBody>
        </p:sp>
        <p:sp>
          <p:nvSpPr>
            <p:cNvPr id="495" name="Google Shape;99;p13"/>
            <p:cNvSpPr/>
            <p:nvPr/>
          </p:nvSpPr>
          <p:spPr>
            <a:xfrm>
              <a:off x="7847274" y="4557221"/>
              <a:ext cx="1272300" cy="276000"/>
            </a:xfrm>
            <a:prstGeom prst="rect">
              <a:avLst/>
            </a:prstGeom>
            <a:solidFill>
              <a:srgbClr val="FCE5CD"/>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a:solidFill>
                    <a:srgbClr val="000000"/>
                  </a:solidFill>
                  <a:latin typeface="Arial"/>
                  <a:cs typeface="Arial"/>
                  <a:sym typeface="Arial"/>
                </a:rPr>
                <a:t>Deep Valley</a:t>
              </a:r>
              <a:endParaRPr sz="1467" kern="0">
                <a:solidFill>
                  <a:srgbClr val="000000"/>
                </a:solidFill>
                <a:latin typeface="Arial"/>
                <a:cs typeface="Arial"/>
                <a:sym typeface="Arial"/>
              </a:endParaRPr>
            </a:p>
          </p:txBody>
        </p:sp>
        <p:sp>
          <p:nvSpPr>
            <p:cNvPr id="496" name="Google Shape;100;p13"/>
            <p:cNvSpPr/>
            <p:nvPr/>
          </p:nvSpPr>
          <p:spPr>
            <a:xfrm>
              <a:off x="7847274" y="1718248"/>
              <a:ext cx="1272300" cy="276000"/>
            </a:xfrm>
            <a:prstGeom prst="rect">
              <a:avLst/>
            </a:prstGeom>
            <a:solidFill>
              <a:srgbClr val="E6B8A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a:solidFill>
                    <a:srgbClr val="000000"/>
                  </a:solidFill>
                  <a:latin typeface="Arial"/>
                  <a:cs typeface="Arial"/>
                  <a:sym typeface="Arial"/>
                </a:rPr>
                <a:t>ANGRA</a:t>
              </a:r>
              <a:endParaRPr sz="1467" kern="0">
                <a:solidFill>
                  <a:srgbClr val="000000"/>
                </a:solidFill>
                <a:latin typeface="Arial"/>
                <a:cs typeface="Arial"/>
                <a:sym typeface="Arial"/>
              </a:endParaRPr>
            </a:p>
          </p:txBody>
        </p:sp>
        <p:sp>
          <p:nvSpPr>
            <p:cNvPr id="497" name="Google Shape;95;p13"/>
            <p:cNvSpPr/>
            <p:nvPr/>
          </p:nvSpPr>
          <p:spPr>
            <a:xfrm>
              <a:off x="7845075" y="2281661"/>
              <a:ext cx="1272300" cy="276000"/>
            </a:xfrm>
            <a:prstGeom prst="rect">
              <a:avLst/>
            </a:prstGeom>
            <a:solidFill>
              <a:srgbClr val="E6B8A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dirty="0" err="1">
                  <a:solidFill>
                    <a:srgbClr val="000000"/>
                  </a:solidFill>
                  <a:latin typeface="Arial"/>
                  <a:cs typeface="Arial"/>
                  <a:sym typeface="Arial"/>
                </a:rPr>
                <a:t>NOvA</a:t>
              </a:r>
              <a:endParaRPr sz="1467" kern="0" dirty="0">
                <a:solidFill>
                  <a:srgbClr val="000000"/>
                </a:solidFill>
                <a:latin typeface="Arial"/>
                <a:cs typeface="Arial"/>
                <a:sym typeface="Arial"/>
              </a:endParaRPr>
            </a:p>
          </p:txBody>
        </p:sp>
        <p:sp>
          <p:nvSpPr>
            <p:cNvPr id="498" name="Google Shape;97;p13"/>
            <p:cNvSpPr/>
            <p:nvPr/>
          </p:nvSpPr>
          <p:spPr>
            <a:xfrm>
              <a:off x="7847784" y="3984945"/>
              <a:ext cx="1272300" cy="2760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dirty="0" err="1">
                  <a:solidFill>
                    <a:srgbClr val="000000"/>
                  </a:solidFill>
                  <a:latin typeface="Arial"/>
                  <a:cs typeface="Arial"/>
                  <a:sym typeface="Arial"/>
                </a:rPr>
                <a:t>vIOLETA</a:t>
              </a:r>
              <a:endParaRPr sz="1467" kern="0" dirty="0">
                <a:solidFill>
                  <a:srgbClr val="000000"/>
                </a:solidFill>
                <a:latin typeface="Arial"/>
                <a:cs typeface="Arial"/>
                <a:sym typeface="Arial"/>
              </a:endParaRPr>
            </a:p>
          </p:txBody>
        </p:sp>
        <p:sp>
          <p:nvSpPr>
            <p:cNvPr id="499" name="Google Shape;95;p13"/>
            <p:cNvSpPr/>
            <p:nvPr/>
          </p:nvSpPr>
          <p:spPr>
            <a:xfrm>
              <a:off x="7847347" y="2563717"/>
              <a:ext cx="1272300" cy="276000"/>
            </a:xfrm>
            <a:prstGeom prst="rect">
              <a:avLst/>
            </a:prstGeom>
            <a:solidFill>
              <a:srgbClr val="E6B8A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dirty="0">
                  <a:solidFill>
                    <a:srgbClr val="000000"/>
                  </a:solidFill>
                  <a:latin typeface="Arial"/>
                  <a:cs typeface="Arial"/>
                  <a:sym typeface="Arial"/>
                </a:rPr>
                <a:t>SENSEI</a:t>
              </a:r>
              <a:endParaRPr sz="1467" kern="0" dirty="0">
                <a:solidFill>
                  <a:srgbClr val="000000"/>
                </a:solidFill>
                <a:latin typeface="Arial"/>
                <a:cs typeface="Arial"/>
                <a:sym typeface="Arial"/>
              </a:endParaRPr>
            </a:p>
          </p:txBody>
        </p:sp>
      </p:grpSp>
      <p:grpSp>
        <p:nvGrpSpPr>
          <p:cNvPr id="164" name="Agrupar 163"/>
          <p:cNvGrpSpPr/>
          <p:nvPr/>
        </p:nvGrpSpPr>
        <p:grpSpPr>
          <a:xfrm>
            <a:off x="630053" y="653904"/>
            <a:ext cx="10981321" cy="5764291"/>
            <a:chOff x="472539" y="490428"/>
            <a:chExt cx="8235991" cy="4323218"/>
          </a:xfrm>
        </p:grpSpPr>
        <p:cxnSp>
          <p:nvCxnSpPr>
            <p:cNvPr id="165" name="Google Shape;133;p13"/>
            <p:cNvCxnSpPr/>
            <p:nvPr/>
          </p:nvCxnSpPr>
          <p:spPr>
            <a:xfrm rot="16200000" flipH="1">
              <a:off x="2162042" y="-636466"/>
              <a:ext cx="1154954" cy="3413421"/>
            </a:xfrm>
            <a:prstGeom prst="curvedConnector3">
              <a:avLst>
                <a:gd name="adj1" fmla="val 94336"/>
              </a:avLst>
            </a:prstGeom>
            <a:noFill/>
            <a:ln w="19050" cap="flat" cmpd="sng">
              <a:solidFill>
                <a:srgbClr val="38761D"/>
              </a:solidFill>
              <a:prstDash val="dash"/>
              <a:round/>
              <a:headEnd type="none" w="med" len="med"/>
              <a:tailEnd type="none" w="med" len="med"/>
            </a:ln>
          </p:spPr>
        </p:cxnSp>
        <p:cxnSp>
          <p:nvCxnSpPr>
            <p:cNvPr id="166" name="Google Shape;146;p13"/>
            <p:cNvCxnSpPr/>
            <p:nvPr/>
          </p:nvCxnSpPr>
          <p:spPr>
            <a:xfrm flipH="1" flipV="1">
              <a:off x="3468683" y="493598"/>
              <a:ext cx="977547" cy="275832"/>
            </a:xfrm>
            <a:prstGeom prst="straightConnector1">
              <a:avLst/>
            </a:prstGeom>
            <a:noFill/>
            <a:ln w="19050" cap="flat" cmpd="sng">
              <a:solidFill>
                <a:srgbClr val="F1C232"/>
              </a:solidFill>
              <a:prstDash val="dash"/>
              <a:round/>
              <a:headEnd type="none" w="med" len="med"/>
              <a:tailEnd type="none" w="med" len="med"/>
            </a:ln>
          </p:spPr>
        </p:cxnSp>
        <p:cxnSp>
          <p:nvCxnSpPr>
            <p:cNvPr id="167" name="Google Shape;135;p13"/>
            <p:cNvCxnSpPr/>
            <p:nvPr/>
          </p:nvCxnSpPr>
          <p:spPr>
            <a:xfrm rot="5400000">
              <a:off x="6281956" y="-1056140"/>
              <a:ext cx="276646" cy="3374463"/>
            </a:xfrm>
            <a:prstGeom prst="curvedConnector2">
              <a:avLst/>
            </a:prstGeom>
            <a:noFill/>
            <a:ln w="19050" cap="flat" cmpd="sng">
              <a:solidFill>
                <a:srgbClr val="FFC000"/>
              </a:solidFill>
              <a:prstDash val="dash"/>
              <a:round/>
              <a:headEnd type="none" w="med" len="med"/>
              <a:tailEnd type="none" w="med" len="med"/>
            </a:ln>
          </p:spPr>
        </p:cxnSp>
        <p:cxnSp>
          <p:nvCxnSpPr>
            <p:cNvPr id="168" name="Google Shape;135;p13"/>
            <p:cNvCxnSpPr/>
            <p:nvPr/>
          </p:nvCxnSpPr>
          <p:spPr>
            <a:xfrm rot="16200000" flipH="1">
              <a:off x="3556771" y="200698"/>
              <a:ext cx="205313" cy="945797"/>
            </a:xfrm>
            <a:prstGeom prst="curvedConnector3">
              <a:avLst>
                <a:gd name="adj1" fmla="val 50000"/>
              </a:avLst>
            </a:prstGeom>
            <a:noFill/>
            <a:ln w="19050" cap="flat" cmpd="sng">
              <a:solidFill>
                <a:srgbClr val="FFC000"/>
              </a:solidFill>
              <a:prstDash val="dash"/>
              <a:round/>
              <a:headEnd type="none" w="med" len="med"/>
              <a:tailEnd type="none" w="med" len="med"/>
            </a:ln>
          </p:spPr>
        </p:cxnSp>
        <p:cxnSp>
          <p:nvCxnSpPr>
            <p:cNvPr id="169" name="Google Shape;135;p13"/>
            <p:cNvCxnSpPr/>
            <p:nvPr/>
          </p:nvCxnSpPr>
          <p:spPr>
            <a:xfrm rot="16200000" flipH="1">
              <a:off x="2902199" y="-774601"/>
              <a:ext cx="276662" cy="2811400"/>
            </a:xfrm>
            <a:prstGeom prst="curvedConnector3">
              <a:avLst>
                <a:gd name="adj1" fmla="val 50000"/>
              </a:avLst>
            </a:prstGeom>
            <a:noFill/>
            <a:ln w="19050" cap="flat" cmpd="sng">
              <a:solidFill>
                <a:srgbClr val="FFC000"/>
              </a:solidFill>
              <a:prstDash val="dash"/>
              <a:round/>
              <a:headEnd type="none" w="med" len="med"/>
              <a:tailEnd type="none" w="med" len="med"/>
            </a:ln>
          </p:spPr>
        </p:cxnSp>
        <p:cxnSp>
          <p:nvCxnSpPr>
            <p:cNvPr id="170" name="Google Shape;135;p13"/>
            <p:cNvCxnSpPr/>
            <p:nvPr/>
          </p:nvCxnSpPr>
          <p:spPr>
            <a:xfrm rot="16200000" flipH="1">
              <a:off x="2601188" y="-1075612"/>
              <a:ext cx="276662" cy="3413421"/>
            </a:xfrm>
            <a:prstGeom prst="curvedConnector3">
              <a:avLst>
                <a:gd name="adj1" fmla="val 50000"/>
              </a:avLst>
            </a:prstGeom>
            <a:noFill/>
            <a:ln w="19050" cap="flat" cmpd="sng">
              <a:solidFill>
                <a:srgbClr val="FFC000"/>
              </a:solidFill>
              <a:prstDash val="dash"/>
              <a:round/>
              <a:headEnd type="none" w="med" len="med"/>
              <a:tailEnd type="none" w="med" len="med"/>
            </a:ln>
          </p:spPr>
        </p:cxnSp>
        <p:cxnSp>
          <p:nvCxnSpPr>
            <p:cNvPr id="171" name="Google Shape;135;p13"/>
            <p:cNvCxnSpPr/>
            <p:nvPr/>
          </p:nvCxnSpPr>
          <p:spPr>
            <a:xfrm rot="16200000" flipH="1">
              <a:off x="2105163" y="-1136747"/>
              <a:ext cx="704729" cy="3969978"/>
            </a:xfrm>
            <a:prstGeom prst="curvedConnector3">
              <a:avLst>
                <a:gd name="adj1" fmla="val 81954"/>
              </a:avLst>
            </a:prstGeom>
            <a:noFill/>
            <a:ln w="19050" cap="flat" cmpd="sng">
              <a:solidFill>
                <a:schemeClr val="accent4">
                  <a:lumMod val="75000"/>
                </a:schemeClr>
              </a:solidFill>
              <a:prstDash val="dash"/>
              <a:round/>
              <a:headEnd type="none" w="med" len="med"/>
              <a:tailEnd type="none" w="med" len="med"/>
            </a:ln>
          </p:spPr>
        </p:cxnSp>
        <p:cxnSp>
          <p:nvCxnSpPr>
            <p:cNvPr id="172" name="Google Shape;135;p13"/>
            <p:cNvCxnSpPr/>
            <p:nvPr/>
          </p:nvCxnSpPr>
          <p:spPr>
            <a:xfrm rot="16200000" flipH="1">
              <a:off x="2383743" y="-858167"/>
              <a:ext cx="707839" cy="3409707"/>
            </a:xfrm>
            <a:prstGeom prst="curvedConnector3">
              <a:avLst>
                <a:gd name="adj1" fmla="val 81814"/>
              </a:avLst>
            </a:prstGeom>
            <a:noFill/>
            <a:ln w="19050" cap="flat" cmpd="sng">
              <a:solidFill>
                <a:schemeClr val="accent4">
                  <a:lumMod val="75000"/>
                </a:schemeClr>
              </a:solidFill>
              <a:prstDash val="dash"/>
              <a:round/>
              <a:headEnd type="none" w="med" len="med"/>
              <a:tailEnd type="none" w="med" len="med"/>
            </a:ln>
          </p:spPr>
        </p:cxnSp>
        <p:cxnSp>
          <p:nvCxnSpPr>
            <p:cNvPr id="173" name="Google Shape;133;p13"/>
            <p:cNvCxnSpPr/>
            <p:nvPr/>
          </p:nvCxnSpPr>
          <p:spPr>
            <a:xfrm rot="5400000">
              <a:off x="5999903" y="-1060905"/>
              <a:ext cx="1154954" cy="4262300"/>
            </a:xfrm>
            <a:prstGeom prst="curvedConnector3">
              <a:avLst>
                <a:gd name="adj1" fmla="val 84268"/>
              </a:avLst>
            </a:prstGeom>
            <a:noFill/>
            <a:ln w="19050" cap="flat" cmpd="sng">
              <a:solidFill>
                <a:srgbClr val="38761D"/>
              </a:solidFill>
              <a:prstDash val="dash"/>
              <a:round/>
              <a:headEnd type="none" w="med" len="med"/>
              <a:tailEnd type="none" w="med" len="med"/>
            </a:ln>
          </p:spPr>
        </p:cxnSp>
        <p:cxnSp>
          <p:nvCxnSpPr>
            <p:cNvPr id="174" name="Google Shape;133;p13"/>
            <p:cNvCxnSpPr/>
            <p:nvPr/>
          </p:nvCxnSpPr>
          <p:spPr>
            <a:xfrm rot="5400000">
              <a:off x="5699393" y="-760395"/>
              <a:ext cx="1154954" cy="3661280"/>
            </a:xfrm>
            <a:prstGeom prst="curvedConnector3">
              <a:avLst>
                <a:gd name="adj1" fmla="val 84859"/>
              </a:avLst>
            </a:prstGeom>
            <a:noFill/>
            <a:ln w="19050" cap="flat" cmpd="sng">
              <a:solidFill>
                <a:srgbClr val="38761D"/>
              </a:solidFill>
              <a:prstDash val="dash"/>
              <a:round/>
              <a:headEnd type="none" w="med" len="med"/>
              <a:tailEnd type="none" w="med" len="med"/>
            </a:ln>
          </p:spPr>
        </p:cxnSp>
        <p:cxnSp>
          <p:nvCxnSpPr>
            <p:cNvPr id="175" name="Google Shape;133;p13"/>
            <p:cNvCxnSpPr/>
            <p:nvPr/>
          </p:nvCxnSpPr>
          <p:spPr>
            <a:xfrm rot="5400000">
              <a:off x="4840048" y="98951"/>
              <a:ext cx="1154954" cy="1942589"/>
            </a:xfrm>
            <a:prstGeom prst="curvedConnector3">
              <a:avLst>
                <a:gd name="adj1" fmla="val 93281"/>
              </a:avLst>
            </a:prstGeom>
            <a:noFill/>
            <a:ln w="19050" cap="flat" cmpd="sng">
              <a:solidFill>
                <a:srgbClr val="38761D"/>
              </a:solidFill>
              <a:prstDash val="dash"/>
              <a:round/>
              <a:headEnd type="none" w="med" len="med"/>
              <a:tailEnd type="none" w="med" len="med"/>
            </a:ln>
          </p:spPr>
        </p:cxnSp>
        <p:cxnSp>
          <p:nvCxnSpPr>
            <p:cNvPr id="176" name="Google Shape;133;p13"/>
            <p:cNvCxnSpPr/>
            <p:nvPr/>
          </p:nvCxnSpPr>
          <p:spPr>
            <a:xfrm rot="5400000">
              <a:off x="4118893" y="506203"/>
              <a:ext cx="1154954" cy="1128084"/>
            </a:xfrm>
            <a:prstGeom prst="curvedConnector3">
              <a:avLst>
                <a:gd name="adj1" fmla="val 94904"/>
              </a:avLst>
            </a:prstGeom>
            <a:noFill/>
            <a:ln w="19050" cap="flat" cmpd="sng">
              <a:solidFill>
                <a:srgbClr val="38761D"/>
              </a:solidFill>
              <a:prstDash val="dash"/>
              <a:round/>
              <a:headEnd type="none" w="med" len="med"/>
              <a:tailEnd type="none" w="med" len="med"/>
            </a:ln>
          </p:spPr>
        </p:cxnSp>
        <p:cxnSp>
          <p:nvCxnSpPr>
            <p:cNvPr id="177" name="Google Shape;133;p13"/>
            <p:cNvCxnSpPr/>
            <p:nvPr/>
          </p:nvCxnSpPr>
          <p:spPr>
            <a:xfrm rot="16200000" flipH="1">
              <a:off x="3681814" y="883306"/>
              <a:ext cx="1151844" cy="376988"/>
            </a:xfrm>
            <a:prstGeom prst="curvedConnector3">
              <a:avLst>
                <a:gd name="adj1" fmla="val 50000"/>
              </a:avLst>
            </a:prstGeom>
            <a:noFill/>
            <a:ln w="19050" cap="flat" cmpd="sng">
              <a:solidFill>
                <a:srgbClr val="38761D"/>
              </a:solidFill>
              <a:prstDash val="dash"/>
              <a:round/>
              <a:headEnd type="none" w="med" len="med"/>
              <a:tailEnd type="none" w="med" len="med"/>
            </a:ln>
          </p:spPr>
        </p:cxnSp>
        <p:cxnSp>
          <p:nvCxnSpPr>
            <p:cNvPr id="178" name="Google Shape;133;p13"/>
            <p:cNvCxnSpPr/>
            <p:nvPr/>
          </p:nvCxnSpPr>
          <p:spPr>
            <a:xfrm rot="5400000">
              <a:off x="5118032" y="-179038"/>
              <a:ext cx="1154959" cy="2498560"/>
            </a:xfrm>
            <a:prstGeom prst="curvedConnector3">
              <a:avLst>
                <a:gd name="adj1" fmla="val 90114"/>
              </a:avLst>
            </a:prstGeom>
            <a:noFill/>
            <a:ln w="19050" cap="flat" cmpd="sng">
              <a:solidFill>
                <a:srgbClr val="38761D"/>
              </a:solidFill>
              <a:prstDash val="dash"/>
              <a:round/>
              <a:headEnd type="none" w="med" len="med"/>
              <a:tailEnd type="none" w="med" len="med"/>
            </a:ln>
          </p:spPr>
        </p:cxnSp>
        <p:cxnSp>
          <p:nvCxnSpPr>
            <p:cNvPr id="179" name="Google Shape;133;p13"/>
            <p:cNvCxnSpPr/>
            <p:nvPr/>
          </p:nvCxnSpPr>
          <p:spPr>
            <a:xfrm rot="16200000" flipH="1">
              <a:off x="3117625" y="639844"/>
              <a:ext cx="1083605" cy="945797"/>
            </a:xfrm>
            <a:prstGeom prst="curvedConnector3">
              <a:avLst>
                <a:gd name="adj1" fmla="val 96668"/>
              </a:avLst>
            </a:prstGeom>
            <a:noFill/>
            <a:ln w="19050" cap="flat" cmpd="sng">
              <a:solidFill>
                <a:srgbClr val="38761D"/>
              </a:solidFill>
              <a:prstDash val="dash"/>
              <a:round/>
              <a:headEnd type="none" w="med" len="med"/>
              <a:tailEnd type="none" w="med" len="med"/>
            </a:ln>
          </p:spPr>
        </p:cxnSp>
        <p:cxnSp>
          <p:nvCxnSpPr>
            <p:cNvPr id="180" name="Google Shape;133;p13"/>
            <p:cNvCxnSpPr/>
            <p:nvPr/>
          </p:nvCxnSpPr>
          <p:spPr>
            <a:xfrm rot="16200000" flipH="1">
              <a:off x="2463053" y="-335455"/>
              <a:ext cx="1154954" cy="2811400"/>
            </a:xfrm>
            <a:prstGeom prst="curvedConnector3">
              <a:avLst>
                <a:gd name="adj1" fmla="val 95920"/>
              </a:avLst>
            </a:prstGeom>
            <a:noFill/>
            <a:ln w="19050" cap="flat" cmpd="sng">
              <a:solidFill>
                <a:srgbClr val="38761D"/>
              </a:solidFill>
              <a:prstDash val="dash"/>
              <a:round/>
              <a:headEnd type="none" w="med" len="med"/>
              <a:tailEnd type="none" w="med" len="med"/>
            </a:ln>
          </p:spPr>
        </p:cxnSp>
        <p:cxnSp>
          <p:nvCxnSpPr>
            <p:cNvPr id="181" name="Google Shape;138;p13"/>
            <p:cNvCxnSpPr>
              <a:endCxn id="164" idx="2"/>
            </p:cNvCxnSpPr>
            <p:nvPr/>
          </p:nvCxnSpPr>
          <p:spPr>
            <a:xfrm rot="5400000" flipH="1" flipV="1">
              <a:off x="5180920" y="-269315"/>
              <a:ext cx="1576730" cy="3100897"/>
            </a:xfrm>
            <a:prstGeom prst="curvedConnector3">
              <a:avLst>
                <a:gd name="adj1" fmla="val 4124"/>
              </a:avLst>
            </a:prstGeom>
            <a:noFill/>
            <a:ln w="19050" cap="flat" cmpd="sng">
              <a:solidFill>
                <a:srgbClr val="00FFFF"/>
              </a:solidFill>
              <a:prstDash val="dash"/>
              <a:round/>
              <a:headEnd type="none" w="med" len="med"/>
              <a:tailEnd type="none" w="med" len="med"/>
            </a:ln>
          </p:spPr>
        </p:cxnSp>
        <p:cxnSp>
          <p:nvCxnSpPr>
            <p:cNvPr id="182" name="Google Shape;138;p13"/>
            <p:cNvCxnSpPr/>
            <p:nvPr/>
          </p:nvCxnSpPr>
          <p:spPr>
            <a:xfrm rot="16200000" flipV="1">
              <a:off x="1937458" y="-411881"/>
              <a:ext cx="1576730" cy="3386028"/>
            </a:xfrm>
            <a:prstGeom prst="curvedConnector3">
              <a:avLst>
                <a:gd name="adj1" fmla="val 4557"/>
              </a:avLst>
            </a:prstGeom>
            <a:noFill/>
            <a:ln w="19050" cap="flat" cmpd="sng">
              <a:solidFill>
                <a:srgbClr val="00FFFF"/>
              </a:solidFill>
              <a:prstDash val="dash"/>
              <a:round/>
              <a:headEnd type="none" w="med" len="med"/>
              <a:tailEnd type="none" w="med" len="med"/>
            </a:ln>
          </p:spPr>
        </p:cxnSp>
        <p:cxnSp>
          <p:nvCxnSpPr>
            <p:cNvPr id="183" name="Google Shape;142;p13"/>
            <p:cNvCxnSpPr/>
            <p:nvPr/>
          </p:nvCxnSpPr>
          <p:spPr>
            <a:xfrm rot="10800000">
              <a:off x="1634830" y="492769"/>
              <a:ext cx="2784008" cy="2031955"/>
            </a:xfrm>
            <a:prstGeom prst="curvedConnector2">
              <a:avLst/>
            </a:prstGeom>
            <a:noFill/>
            <a:ln w="19050" cap="flat" cmpd="sng">
              <a:solidFill>
                <a:srgbClr val="FF0000"/>
              </a:solidFill>
              <a:prstDash val="dash"/>
              <a:round/>
              <a:headEnd type="none" w="med" len="med"/>
              <a:tailEnd type="none" w="med" len="med"/>
            </a:ln>
          </p:spPr>
        </p:cxnSp>
        <p:cxnSp>
          <p:nvCxnSpPr>
            <p:cNvPr id="184" name="Google Shape;150;p13"/>
            <p:cNvCxnSpPr/>
            <p:nvPr/>
          </p:nvCxnSpPr>
          <p:spPr>
            <a:xfrm rot="16200000" flipV="1">
              <a:off x="1486689" y="38889"/>
              <a:ext cx="2478269" cy="3386028"/>
            </a:xfrm>
            <a:prstGeom prst="curvedConnector3">
              <a:avLst>
                <a:gd name="adj1" fmla="val 2915"/>
              </a:avLst>
            </a:prstGeom>
            <a:noFill/>
            <a:ln w="19050" cap="flat" cmpd="sng">
              <a:solidFill>
                <a:srgbClr val="9900FF"/>
              </a:solidFill>
              <a:prstDash val="dash"/>
              <a:round/>
              <a:headEnd type="none" w="med" len="med"/>
              <a:tailEnd type="none" w="med" len="med"/>
            </a:ln>
          </p:spPr>
        </p:cxnSp>
        <p:cxnSp>
          <p:nvCxnSpPr>
            <p:cNvPr id="185" name="Google Shape;147;p13"/>
            <p:cNvCxnSpPr/>
            <p:nvPr/>
          </p:nvCxnSpPr>
          <p:spPr>
            <a:xfrm flipV="1">
              <a:off x="4418838" y="492768"/>
              <a:ext cx="3688672" cy="2972671"/>
            </a:xfrm>
            <a:prstGeom prst="curvedConnector2">
              <a:avLst/>
            </a:prstGeom>
            <a:noFill/>
            <a:ln w="19050" cap="flat" cmpd="sng">
              <a:solidFill>
                <a:schemeClr val="accent5"/>
              </a:solidFill>
              <a:prstDash val="dash"/>
              <a:round/>
              <a:headEnd type="none" w="med" len="med"/>
              <a:tailEnd type="none" w="med" len="med"/>
            </a:ln>
          </p:spPr>
        </p:cxnSp>
        <p:cxnSp>
          <p:nvCxnSpPr>
            <p:cNvPr id="186" name="Google Shape;147;p13"/>
            <p:cNvCxnSpPr/>
            <p:nvPr/>
          </p:nvCxnSpPr>
          <p:spPr>
            <a:xfrm rot="16200000" flipV="1">
              <a:off x="1239489" y="286089"/>
              <a:ext cx="2972669" cy="3386028"/>
            </a:xfrm>
            <a:prstGeom prst="curvedConnector3">
              <a:avLst>
                <a:gd name="adj1" fmla="val 646"/>
              </a:avLst>
            </a:prstGeom>
            <a:noFill/>
            <a:ln w="19050" cap="flat" cmpd="sng">
              <a:solidFill>
                <a:schemeClr val="accent5"/>
              </a:solidFill>
              <a:prstDash val="dash"/>
              <a:round/>
              <a:headEnd type="none" w="med" len="med"/>
              <a:tailEnd type="none" w="med" len="med"/>
            </a:ln>
          </p:spPr>
        </p:cxnSp>
        <p:cxnSp>
          <p:nvCxnSpPr>
            <p:cNvPr id="187" name="Google Shape;148;p13"/>
            <p:cNvCxnSpPr/>
            <p:nvPr/>
          </p:nvCxnSpPr>
          <p:spPr>
            <a:xfrm rot="5400000" flipH="1" flipV="1">
              <a:off x="4318327" y="593285"/>
              <a:ext cx="3889699" cy="3688667"/>
            </a:xfrm>
            <a:prstGeom prst="curvedConnector3">
              <a:avLst>
                <a:gd name="adj1" fmla="val 9474"/>
              </a:avLst>
            </a:prstGeom>
            <a:noFill/>
            <a:ln w="28575" cap="flat" cmpd="sng">
              <a:solidFill>
                <a:srgbClr val="B7B7B7"/>
              </a:solidFill>
              <a:prstDash val="dash"/>
              <a:round/>
              <a:headEnd type="none" w="med" len="med"/>
              <a:tailEnd type="none" w="med" len="med"/>
            </a:ln>
          </p:spPr>
        </p:cxnSp>
        <p:cxnSp>
          <p:nvCxnSpPr>
            <p:cNvPr id="188" name="Google Shape;148;p13"/>
            <p:cNvCxnSpPr/>
            <p:nvPr/>
          </p:nvCxnSpPr>
          <p:spPr>
            <a:xfrm rot="16200000" flipV="1">
              <a:off x="780975" y="744603"/>
              <a:ext cx="3889697" cy="3386028"/>
            </a:xfrm>
            <a:prstGeom prst="curvedConnector3">
              <a:avLst>
                <a:gd name="adj1" fmla="val 4562"/>
              </a:avLst>
            </a:prstGeom>
            <a:noFill/>
            <a:ln w="28575" cap="flat" cmpd="sng">
              <a:solidFill>
                <a:srgbClr val="B7B7B7"/>
              </a:solidFill>
              <a:prstDash val="dash"/>
              <a:round/>
              <a:headEnd type="none" w="med" len="med"/>
              <a:tailEnd type="none" w="med" len="med"/>
            </a:ln>
          </p:spPr>
        </p:cxnSp>
        <p:cxnSp>
          <p:nvCxnSpPr>
            <p:cNvPr id="189" name="Conector reto 188"/>
            <p:cNvCxnSpPr/>
            <p:nvPr/>
          </p:nvCxnSpPr>
          <p:spPr>
            <a:xfrm flipH="1" flipV="1">
              <a:off x="1032809" y="492768"/>
              <a:ext cx="3382314" cy="4320878"/>
            </a:xfrm>
            <a:prstGeom prst="line">
              <a:avLst/>
            </a:prstGeom>
            <a:ln w="19050">
              <a:solidFill>
                <a:srgbClr val="92D050"/>
              </a:solidFill>
              <a:prstDash val="dash"/>
            </a:ln>
          </p:spPr>
          <p:style>
            <a:lnRef idx="1">
              <a:schemeClr val="accent1"/>
            </a:lnRef>
            <a:fillRef idx="0">
              <a:schemeClr val="accent1"/>
            </a:fillRef>
            <a:effectRef idx="0">
              <a:schemeClr val="accent1"/>
            </a:effectRef>
            <a:fontRef idx="minor">
              <a:schemeClr val="tx1"/>
            </a:fontRef>
          </p:style>
        </p:cxnSp>
        <p:cxnSp>
          <p:nvCxnSpPr>
            <p:cNvPr id="190" name="Google Shape;138;p13"/>
            <p:cNvCxnSpPr/>
            <p:nvPr/>
          </p:nvCxnSpPr>
          <p:spPr>
            <a:xfrm rot="16200000" flipV="1">
              <a:off x="3457229" y="1107892"/>
              <a:ext cx="1573623" cy="349596"/>
            </a:xfrm>
            <a:prstGeom prst="curvedConnector3">
              <a:avLst>
                <a:gd name="adj1" fmla="val 50000"/>
              </a:avLst>
            </a:prstGeom>
            <a:noFill/>
            <a:ln w="19050" cap="flat" cmpd="sng">
              <a:solidFill>
                <a:srgbClr val="00FFFF"/>
              </a:solidFill>
              <a:prstDash val="dash"/>
              <a:round/>
              <a:headEnd type="none" w="med" len="med"/>
              <a:tailEnd type="none" w="med" len="med"/>
            </a:ln>
          </p:spPr>
        </p:cxnSp>
        <p:cxnSp>
          <p:nvCxnSpPr>
            <p:cNvPr id="191" name="Google Shape;147;p13"/>
            <p:cNvCxnSpPr/>
            <p:nvPr/>
          </p:nvCxnSpPr>
          <p:spPr>
            <a:xfrm rot="16200000" flipV="1">
              <a:off x="1540500" y="587099"/>
              <a:ext cx="2972669" cy="2784008"/>
            </a:xfrm>
            <a:prstGeom prst="curvedConnector3">
              <a:avLst>
                <a:gd name="adj1" fmla="val -43"/>
              </a:avLst>
            </a:prstGeom>
            <a:noFill/>
            <a:ln w="19050" cap="flat" cmpd="sng">
              <a:solidFill>
                <a:schemeClr val="accent5"/>
              </a:solidFill>
              <a:prstDash val="dash"/>
              <a:round/>
              <a:headEnd type="none" w="med" len="med"/>
              <a:tailEnd type="none" w="med" len="med"/>
            </a:ln>
          </p:spPr>
        </p:cxnSp>
        <p:cxnSp>
          <p:nvCxnSpPr>
            <p:cNvPr id="192" name="Google Shape;135;p13"/>
            <p:cNvCxnSpPr/>
            <p:nvPr/>
          </p:nvCxnSpPr>
          <p:spPr>
            <a:xfrm rot="5400000">
              <a:off x="4995131" y="-58471"/>
              <a:ext cx="279001" cy="1376799"/>
            </a:xfrm>
            <a:prstGeom prst="curvedConnector2">
              <a:avLst/>
            </a:prstGeom>
            <a:noFill/>
            <a:ln w="19050" cap="flat" cmpd="sng">
              <a:solidFill>
                <a:srgbClr val="FFC000"/>
              </a:solidFill>
              <a:prstDash val="dash"/>
              <a:round/>
              <a:headEnd type="none" w="med" len="med"/>
              <a:tailEnd type="none" w="med" len="med"/>
            </a:ln>
          </p:spPr>
        </p:cxnSp>
        <p:cxnSp>
          <p:nvCxnSpPr>
            <p:cNvPr id="193" name="Google Shape;133;p13"/>
            <p:cNvCxnSpPr/>
            <p:nvPr/>
          </p:nvCxnSpPr>
          <p:spPr>
            <a:xfrm rot="5400000">
              <a:off x="4555984" y="380676"/>
              <a:ext cx="1157294" cy="1376799"/>
            </a:xfrm>
            <a:prstGeom prst="curvedConnector2">
              <a:avLst/>
            </a:prstGeom>
            <a:noFill/>
            <a:ln w="19050" cap="flat" cmpd="sng">
              <a:solidFill>
                <a:srgbClr val="38761D"/>
              </a:solidFill>
              <a:prstDash val="dash"/>
              <a:round/>
              <a:headEnd type="none" w="med" len="med"/>
              <a:tailEnd type="none" w="med" len="med"/>
            </a:ln>
          </p:spPr>
        </p:cxnSp>
        <p:cxnSp>
          <p:nvCxnSpPr>
            <p:cNvPr id="194" name="Google Shape;142;p13"/>
            <p:cNvCxnSpPr/>
            <p:nvPr/>
          </p:nvCxnSpPr>
          <p:spPr>
            <a:xfrm rot="10800000">
              <a:off x="1032809" y="492769"/>
              <a:ext cx="3386028" cy="2031955"/>
            </a:xfrm>
            <a:prstGeom prst="curvedConnector2">
              <a:avLst/>
            </a:prstGeom>
            <a:noFill/>
            <a:ln w="19050" cap="flat" cmpd="sng">
              <a:solidFill>
                <a:srgbClr val="FF0000"/>
              </a:solidFill>
              <a:prstDash val="dash"/>
              <a:round/>
              <a:headEnd type="none" w="med" len="med"/>
              <a:tailEnd type="none" w="med" len="med"/>
            </a:ln>
          </p:spPr>
        </p:cxnSp>
        <p:cxnSp>
          <p:nvCxnSpPr>
            <p:cNvPr id="195" name="Google Shape;147;p13"/>
            <p:cNvCxnSpPr/>
            <p:nvPr/>
          </p:nvCxnSpPr>
          <p:spPr>
            <a:xfrm rot="16200000" flipV="1">
              <a:off x="1836868" y="883467"/>
              <a:ext cx="2969559" cy="2194382"/>
            </a:xfrm>
            <a:prstGeom prst="curvedConnector3">
              <a:avLst>
                <a:gd name="adj1" fmla="val 135"/>
              </a:avLst>
            </a:prstGeom>
            <a:noFill/>
            <a:ln w="19050" cap="flat" cmpd="sng">
              <a:solidFill>
                <a:schemeClr val="accent5"/>
              </a:solidFill>
              <a:prstDash val="dash"/>
              <a:round/>
              <a:headEnd type="none" w="med" len="med"/>
              <a:tailEnd type="none" w="med" len="med"/>
            </a:ln>
          </p:spPr>
        </p:cxnSp>
        <p:cxnSp>
          <p:nvCxnSpPr>
            <p:cNvPr id="196" name="Google Shape;146;p13"/>
            <p:cNvCxnSpPr/>
            <p:nvPr/>
          </p:nvCxnSpPr>
          <p:spPr>
            <a:xfrm flipH="1" flipV="1">
              <a:off x="4069242" y="495878"/>
              <a:ext cx="376988" cy="273552"/>
            </a:xfrm>
            <a:prstGeom prst="straightConnector1">
              <a:avLst/>
            </a:prstGeom>
            <a:noFill/>
            <a:ln w="19050" cap="flat" cmpd="sng">
              <a:solidFill>
                <a:srgbClr val="F1C232"/>
              </a:solidFill>
              <a:prstDash val="dash"/>
              <a:round/>
              <a:headEnd type="none" w="med" len="med"/>
              <a:tailEnd type="none" w="med" len="med"/>
            </a:ln>
          </p:spPr>
        </p:cxnSp>
        <p:cxnSp>
          <p:nvCxnSpPr>
            <p:cNvPr id="197" name="Google Shape;135;p13"/>
            <p:cNvCxnSpPr/>
            <p:nvPr/>
          </p:nvCxnSpPr>
          <p:spPr>
            <a:xfrm rot="5400000">
              <a:off x="4415905" y="523719"/>
              <a:ext cx="276037" cy="215385"/>
            </a:xfrm>
            <a:prstGeom prst="curvedConnector3">
              <a:avLst>
                <a:gd name="adj1" fmla="val 50000"/>
              </a:avLst>
            </a:prstGeom>
            <a:noFill/>
            <a:ln w="19050" cap="flat" cmpd="sng">
              <a:solidFill>
                <a:srgbClr val="FFC000"/>
              </a:solidFill>
              <a:prstDash val="dash"/>
              <a:round/>
              <a:headEnd type="none" w="med" len="med"/>
              <a:tailEnd type="none" w="med" len="med"/>
            </a:ln>
          </p:spPr>
        </p:cxnSp>
        <p:cxnSp>
          <p:nvCxnSpPr>
            <p:cNvPr id="198" name="Google Shape;133;p13"/>
            <p:cNvCxnSpPr/>
            <p:nvPr/>
          </p:nvCxnSpPr>
          <p:spPr>
            <a:xfrm rot="16200000" flipH="1">
              <a:off x="3060810" y="262302"/>
              <a:ext cx="1156396" cy="1614444"/>
            </a:xfrm>
            <a:prstGeom prst="curvedConnector3">
              <a:avLst>
                <a:gd name="adj1" fmla="val 95862"/>
              </a:avLst>
            </a:prstGeom>
            <a:noFill/>
            <a:ln w="19050" cap="flat" cmpd="sng">
              <a:solidFill>
                <a:srgbClr val="38761D"/>
              </a:solidFill>
              <a:prstDash val="dash"/>
              <a:round/>
              <a:headEnd type="none" w="med" len="med"/>
              <a:tailEnd type="none" w="med" len="med"/>
            </a:ln>
          </p:spPr>
        </p:cxnSp>
        <p:cxnSp>
          <p:nvCxnSpPr>
            <p:cNvPr id="199" name="Google Shape;133;p13"/>
            <p:cNvCxnSpPr/>
            <p:nvPr/>
          </p:nvCxnSpPr>
          <p:spPr>
            <a:xfrm rot="16200000" flipH="1">
              <a:off x="3380394" y="581886"/>
              <a:ext cx="1154124" cy="977547"/>
            </a:xfrm>
            <a:prstGeom prst="curvedConnector3">
              <a:avLst>
                <a:gd name="adj1" fmla="val 94368"/>
              </a:avLst>
            </a:prstGeom>
            <a:noFill/>
            <a:ln w="19050" cap="flat" cmpd="sng">
              <a:solidFill>
                <a:srgbClr val="38761D"/>
              </a:solidFill>
              <a:prstDash val="dash"/>
              <a:round/>
              <a:headEnd type="none" w="med" len="med"/>
              <a:tailEnd type="none" w="med" len="med"/>
            </a:ln>
          </p:spPr>
        </p:cxnSp>
        <p:cxnSp>
          <p:nvCxnSpPr>
            <p:cNvPr id="200" name="Google Shape;133;p13"/>
            <p:cNvCxnSpPr>
              <a:stCxn id="164" idx="2"/>
            </p:cNvCxnSpPr>
            <p:nvPr/>
          </p:nvCxnSpPr>
          <p:spPr>
            <a:xfrm rot="5400000">
              <a:off x="5405505" y="-466507"/>
              <a:ext cx="1154954" cy="3073504"/>
            </a:xfrm>
            <a:prstGeom prst="curvedConnector3">
              <a:avLst>
                <a:gd name="adj1" fmla="val 88003"/>
              </a:avLst>
            </a:prstGeom>
            <a:noFill/>
            <a:ln w="19050" cap="flat" cmpd="sng">
              <a:solidFill>
                <a:srgbClr val="38761D"/>
              </a:solidFill>
              <a:prstDash val="dash"/>
              <a:round/>
              <a:headEnd type="none" w="med" len="med"/>
              <a:tailEnd type="none" w="med" len="med"/>
            </a:ln>
          </p:spPr>
        </p:cxnSp>
        <p:cxnSp>
          <p:nvCxnSpPr>
            <p:cNvPr id="201" name="Google Shape;147;p13"/>
            <p:cNvCxnSpPr/>
            <p:nvPr/>
          </p:nvCxnSpPr>
          <p:spPr>
            <a:xfrm rot="16200000" flipV="1">
              <a:off x="2138257" y="1184856"/>
              <a:ext cx="2974111" cy="1587051"/>
            </a:xfrm>
            <a:prstGeom prst="curvedConnector3">
              <a:avLst>
                <a:gd name="adj1" fmla="val 440"/>
              </a:avLst>
            </a:prstGeom>
            <a:noFill/>
            <a:ln w="19050" cap="flat" cmpd="sng">
              <a:solidFill>
                <a:schemeClr val="accent5"/>
              </a:solidFill>
              <a:prstDash val="dash"/>
              <a:round/>
              <a:headEnd type="none" w="med" len="med"/>
              <a:tailEnd type="none" w="med" len="med"/>
            </a:ln>
          </p:spPr>
        </p:cxnSp>
        <p:cxnSp>
          <p:nvCxnSpPr>
            <p:cNvPr id="202" name="Google Shape;147;p13"/>
            <p:cNvCxnSpPr/>
            <p:nvPr/>
          </p:nvCxnSpPr>
          <p:spPr>
            <a:xfrm rot="16200000" flipV="1">
              <a:off x="2759261" y="1805860"/>
              <a:ext cx="2969559" cy="349595"/>
            </a:xfrm>
            <a:prstGeom prst="curvedConnector3">
              <a:avLst>
                <a:gd name="adj1" fmla="val 12844"/>
              </a:avLst>
            </a:prstGeom>
            <a:noFill/>
            <a:ln w="19050" cap="flat" cmpd="sng">
              <a:solidFill>
                <a:schemeClr val="accent5"/>
              </a:solidFill>
              <a:prstDash val="dash"/>
              <a:round/>
              <a:headEnd type="none" w="med" len="med"/>
              <a:tailEnd type="none" w="med" len="med"/>
            </a:ln>
          </p:spPr>
        </p:cxnSp>
        <p:cxnSp>
          <p:nvCxnSpPr>
            <p:cNvPr id="203" name="Google Shape;138;p13"/>
            <p:cNvCxnSpPr/>
            <p:nvPr/>
          </p:nvCxnSpPr>
          <p:spPr>
            <a:xfrm rot="5400000" flipH="1" flipV="1">
              <a:off x="4615463" y="296142"/>
              <a:ext cx="1576730" cy="1969982"/>
            </a:xfrm>
            <a:prstGeom prst="curvedConnector3">
              <a:avLst>
                <a:gd name="adj1" fmla="val 3219"/>
              </a:avLst>
            </a:prstGeom>
            <a:noFill/>
            <a:ln w="19050" cap="flat" cmpd="sng">
              <a:solidFill>
                <a:srgbClr val="00FFFF"/>
              </a:solidFill>
              <a:prstDash val="dash"/>
              <a:round/>
              <a:headEnd type="none" w="med" len="med"/>
              <a:tailEnd type="none" w="med" len="med"/>
            </a:ln>
          </p:spPr>
        </p:cxnSp>
      </p:grpSp>
      <p:grpSp>
        <p:nvGrpSpPr>
          <p:cNvPr id="204" name="Agrupar 203"/>
          <p:cNvGrpSpPr/>
          <p:nvPr/>
        </p:nvGrpSpPr>
        <p:grpSpPr>
          <a:xfrm>
            <a:off x="5183879" y="1025907"/>
            <a:ext cx="1447380" cy="5793252"/>
            <a:chOff x="3887909" y="769430"/>
            <a:chExt cx="1085535" cy="4344939"/>
          </a:xfrm>
        </p:grpSpPr>
        <p:sp>
          <p:nvSpPr>
            <p:cNvPr id="205" name="Google Shape;55;p13"/>
            <p:cNvSpPr/>
            <p:nvPr/>
          </p:nvSpPr>
          <p:spPr>
            <a:xfrm>
              <a:off x="3919016" y="769430"/>
              <a:ext cx="1054428" cy="300723"/>
            </a:xfrm>
            <a:prstGeom prst="roundRect">
              <a:avLst>
                <a:gd name="adj" fmla="val 16667"/>
              </a:avLst>
            </a:prstGeom>
            <a:solidFill>
              <a:srgbClr val="F1C23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600" kern="0" dirty="0">
                  <a:solidFill>
                    <a:srgbClr val="000000"/>
                  </a:solidFill>
                  <a:latin typeface="Arial"/>
                  <a:cs typeface="Arial"/>
                  <a:sym typeface="Arial"/>
                </a:rPr>
                <a:t>Argentina</a:t>
              </a:r>
              <a:endParaRPr sz="1600" kern="0" dirty="0">
                <a:solidFill>
                  <a:srgbClr val="000000"/>
                </a:solidFill>
                <a:latin typeface="Arial"/>
                <a:cs typeface="Arial"/>
                <a:sym typeface="Arial"/>
              </a:endParaRPr>
            </a:p>
          </p:txBody>
        </p:sp>
        <p:sp>
          <p:nvSpPr>
            <p:cNvPr id="206" name="Google Shape;56;p13"/>
            <p:cNvSpPr/>
            <p:nvPr/>
          </p:nvSpPr>
          <p:spPr>
            <a:xfrm>
              <a:off x="3919016" y="1647722"/>
              <a:ext cx="1054428" cy="300723"/>
            </a:xfrm>
            <a:prstGeom prst="roundRect">
              <a:avLst>
                <a:gd name="adj" fmla="val 16667"/>
              </a:avLst>
            </a:prstGeom>
            <a:solidFill>
              <a:srgbClr val="38761D"/>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600" kern="0" dirty="0" err="1">
                  <a:solidFill>
                    <a:srgbClr val="000000"/>
                  </a:solidFill>
                  <a:latin typeface="Arial"/>
                  <a:cs typeface="Arial"/>
                  <a:sym typeface="Arial"/>
                </a:rPr>
                <a:t>Brazil</a:t>
              </a:r>
              <a:endParaRPr sz="1600" kern="0" dirty="0">
                <a:solidFill>
                  <a:srgbClr val="000000"/>
                </a:solidFill>
                <a:latin typeface="Arial"/>
                <a:cs typeface="Arial"/>
                <a:sym typeface="Arial"/>
              </a:endParaRPr>
            </a:p>
          </p:txBody>
        </p:sp>
        <p:sp>
          <p:nvSpPr>
            <p:cNvPr id="207" name="Google Shape;57;p13"/>
            <p:cNvSpPr/>
            <p:nvPr/>
          </p:nvSpPr>
          <p:spPr>
            <a:xfrm>
              <a:off x="3891623" y="2524723"/>
              <a:ext cx="1054428" cy="300723"/>
            </a:xfrm>
            <a:prstGeom prst="roundRect">
              <a:avLst>
                <a:gd name="adj" fmla="val 16667"/>
              </a:avLst>
            </a:prstGeom>
            <a:solidFill>
              <a:srgbClr val="FF0000"/>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600" kern="0" dirty="0" err="1">
                  <a:solidFill>
                    <a:srgbClr val="FFFFFF"/>
                  </a:solidFill>
                  <a:latin typeface="Arial"/>
                  <a:cs typeface="Arial"/>
                  <a:sym typeface="Arial"/>
                </a:rPr>
                <a:t>Colombia</a:t>
              </a:r>
              <a:endParaRPr sz="1600" kern="0" dirty="0">
                <a:solidFill>
                  <a:srgbClr val="FFFFFF"/>
                </a:solidFill>
                <a:latin typeface="Arial"/>
                <a:cs typeface="Arial"/>
                <a:sym typeface="Arial"/>
              </a:endParaRPr>
            </a:p>
          </p:txBody>
        </p:sp>
        <p:sp>
          <p:nvSpPr>
            <p:cNvPr id="208" name="Google Shape;58;p13"/>
            <p:cNvSpPr/>
            <p:nvPr/>
          </p:nvSpPr>
          <p:spPr>
            <a:xfrm>
              <a:off x="3891623" y="2971037"/>
              <a:ext cx="1054428" cy="300723"/>
            </a:xfrm>
            <a:prstGeom prst="roundRect">
              <a:avLst>
                <a:gd name="adj" fmla="val 16667"/>
              </a:avLst>
            </a:prstGeom>
            <a:solidFill>
              <a:srgbClr val="9900F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600" kern="0">
                  <a:solidFill>
                    <a:srgbClr val="FFFFFF"/>
                  </a:solidFill>
                  <a:latin typeface="Arial"/>
                  <a:cs typeface="Arial"/>
                  <a:sym typeface="Arial"/>
                </a:rPr>
                <a:t>Ecuador</a:t>
              </a:r>
              <a:endParaRPr sz="1600" kern="0">
                <a:solidFill>
                  <a:srgbClr val="FFFFFF"/>
                </a:solidFill>
                <a:latin typeface="Arial"/>
                <a:cs typeface="Arial"/>
                <a:sym typeface="Arial"/>
              </a:endParaRPr>
            </a:p>
          </p:txBody>
        </p:sp>
        <p:sp>
          <p:nvSpPr>
            <p:cNvPr id="209" name="Google Shape;59;p13"/>
            <p:cNvSpPr/>
            <p:nvPr/>
          </p:nvSpPr>
          <p:spPr>
            <a:xfrm>
              <a:off x="3891623" y="3465437"/>
              <a:ext cx="1054428" cy="300723"/>
            </a:xfrm>
            <a:prstGeom prst="roundRect">
              <a:avLst>
                <a:gd name="adj" fmla="val 16667"/>
              </a:avLst>
            </a:prstGeom>
            <a:solidFill>
              <a:schemeClr val="accent5"/>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600" kern="0">
                  <a:solidFill>
                    <a:srgbClr val="000000"/>
                  </a:solidFill>
                  <a:latin typeface="Arial"/>
                  <a:cs typeface="Arial"/>
                  <a:sym typeface="Arial"/>
                </a:rPr>
                <a:t>Mexico</a:t>
              </a:r>
              <a:endParaRPr sz="1600" kern="0">
                <a:solidFill>
                  <a:srgbClr val="000000"/>
                </a:solidFill>
                <a:latin typeface="Arial"/>
                <a:cs typeface="Arial"/>
                <a:sym typeface="Arial"/>
              </a:endParaRPr>
            </a:p>
          </p:txBody>
        </p:sp>
        <p:sp>
          <p:nvSpPr>
            <p:cNvPr id="210" name="Google Shape;74;p13"/>
            <p:cNvSpPr/>
            <p:nvPr/>
          </p:nvSpPr>
          <p:spPr>
            <a:xfrm>
              <a:off x="3891623" y="2069498"/>
              <a:ext cx="1054428" cy="300723"/>
            </a:xfrm>
            <a:prstGeom prst="roundRect">
              <a:avLst>
                <a:gd name="adj" fmla="val 16667"/>
              </a:avLst>
            </a:prstGeom>
            <a:solidFill>
              <a:srgbClr val="00FFF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600" kern="0">
                  <a:solidFill>
                    <a:srgbClr val="000000"/>
                  </a:solidFill>
                  <a:latin typeface="Arial"/>
                  <a:cs typeface="Arial"/>
                  <a:sym typeface="Arial"/>
                </a:rPr>
                <a:t>Chile</a:t>
              </a:r>
              <a:endParaRPr sz="1600" kern="0">
                <a:solidFill>
                  <a:srgbClr val="000000"/>
                </a:solidFill>
                <a:latin typeface="Arial"/>
                <a:cs typeface="Arial"/>
                <a:sym typeface="Arial"/>
              </a:endParaRPr>
            </a:p>
          </p:txBody>
        </p:sp>
        <p:sp>
          <p:nvSpPr>
            <p:cNvPr id="211" name="Google Shape;115;p13"/>
            <p:cNvSpPr/>
            <p:nvPr/>
          </p:nvSpPr>
          <p:spPr>
            <a:xfrm>
              <a:off x="3891623" y="3936417"/>
              <a:ext cx="1054428" cy="300723"/>
            </a:xfrm>
            <a:prstGeom prst="roundRect">
              <a:avLst>
                <a:gd name="adj" fmla="val 16667"/>
              </a:avLst>
            </a:prstGeom>
            <a:solidFill>
              <a:srgbClr val="FF00F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600" kern="0" dirty="0" err="1">
                  <a:solidFill>
                    <a:srgbClr val="000000"/>
                  </a:solidFill>
                  <a:latin typeface="Arial"/>
                  <a:cs typeface="Arial"/>
                  <a:sym typeface="Arial"/>
                </a:rPr>
                <a:t>Paraguay</a:t>
              </a:r>
              <a:endParaRPr sz="1600" kern="0" dirty="0">
                <a:solidFill>
                  <a:srgbClr val="000000"/>
                </a:solidFill>
                <a:latin typeface="Arial"/>
                <a:cs typeface="Arial"/>
                <a:sym typeface="Arial"/>
              </a:endParaRPr>
            </a:p>
          </p:txBody>
        </p:sp>
        <p:sp>
          <p:nvSpPr>
            <p:cNvPr id="212" name="Google Shape;55;p13"/>
            <p:cNvSpPr/>
            <p:nvPr/>
          </p:nvSpPr>
          <p:spPr>
            <a:xfrm>
              <a:off x="3915302" y="1200607"/>
              <a:ext cx="1054428" cy="300723"/>
            </a:xfrm>
            <a:prstGeom prst="roundRect">
              <a:avLst>
                <a:gd name="adj" fmla="val 16667"/>
              </a:avLst>
            </a:prstGeom>
            <a:solidFill>
              <a:schemeClr val="accent1">
                <a:lumMod val="75000"/>
              </a:schemeClr>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600" kern="0" dirty="0" err="1">
                  <a:solidFill>
                    <a:srgbClr val="000000"/>
                  </a:solidFill>
                  <a:latin typeface="Arial"/>
                  <a:cs typeface="Arial"/>
                  <a:sym typeface="Arial"/>
                </a:rPr>
                <a:t>Bolivia</a:t>
              </a:r>
              <a:endParaRPr sz="1600" kern="0" dirty="0">
                <a:solidFill>
                  <a:srgbClr val="000000"/>
                </a:solidFill>
                <a:latin typeface="Arial"/>
                <a:cs typeface="Arial"/>
                <a:sym typeface="Arial"/>
              </a:endParaRPr>
            </a:p>
          </p:txBody>
        </p:sp>
        <p:sp>
          <p:nvSpPr>
            <p:cNvPr id="213" name="Google Shape;60;p13"/>
            <p:cNvSpPr/>
            <p:nvPr/>
          </p:nvSpPr>
          <p:spPr>
            <a:xfrm>
              <a:off x="3887909" y="4813646"/>
              <a:ext cx="1054428" cy="300723"/>
            </a:xfrm>
            <a:prstGeom prst="roundRect">
              <a:avLst>
                <a:gd name="adj" fmla="val 16667"/>
              </a:avLst>
            </a:prstGeom>
            <a:solidFill>
              <a:srgbClr val="00B050"/>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600" kern="0" dirty="0">
                  <a:solidFill>
                    <a:srgbClr val="000000"/>
                  </a:solidFill>
                  <a:latin typeface="Arial"/>
                  <a:cs typeface="Arial"/>
                  <a:sym typeface="Arial"/>
                </a:rPr>
                <a:t>Venezuela</a:t>
              </a:r>
              <a:endParaRPr sz="1600" kern="0" dirty="0">
                <a:solidFill>
                  <a:srgbClr val="000000"/>
                </a:solidFill>
                <a:latin typeface="Arial"/>
                <a:cs typeface="Arial"/>
                <a:sym typeface="Arial"/>
              </a:endParaRPr>
            </a:p>
          </p:txBody>
        </p:sp>
        <p:sp>
          <p:nvSpPr>
            <p:cNvPr id="214" name="Google Shape;60;p13"/>
            <p:cNvSpPr/>
            <p:nvPr/>
          </p:nvSpPr>
          <p:spPr>
            <a:xfrm>
              <a:off x="3891623" y="4382465"/>
              <a:ext cx="1054428" cy="300723"/>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600" kern="0" dirty="0">
                  <a:solidFill>
                    <a:srgbClr val="000000"/>
                  </a:solidFill>
                  <a:latin typeface="Arial"/>
                  <a:cs typeface="Arial"/>
                  <a:sym typeface="Arial"/>
                </a:rPr>
                <a:t>Peru</a:t>
              </a:r>
              <a:endParaRPr sz="1600" kern="0" dirty="0">
                <a:solidFill>
                  <a:srgbClr val="000000"/>
                </a:solidFill>
                <a:latin typeface="Arial"/>
                <a:cs typeface="Arial"/>
                <a:sym typeface="Arial"/>
              </a:endParaRPr>
            </a:p>
          </p:txBody>
        </p:sp>
      </p:grpSp>
      <p:grpSp>
        <p:nvGrpSpPr>
          <p:cNvPr id="215" name="Agrupar 214"/>
          <p:cNvGrpSpPr/>
          <p:nvPr/>
        </p:nvGrpSpPr>
        <p:grpSpPr>
          <a:xfrm>
            <a:off x="10460101" y="1533453"/>
            <a:ext cx="1700796" cy="5336304"/>
            <a:chOff x="7845075" y="1150090"/>
            <a:chExt cx="1275597" cy="4002228"/>
          </a:xfrm>
        </p:grpSpPr>
        <p:sp>
          <p:nvSpPr>
            <p:cNvPr id="216" name="Google Shape;89;p13"/>
            <p:cNvSpPr txBox="1"/>
            <p:nvPr/>
          </p:nvSpPr>
          <p:spPr>
            <a:xfrm>
              <a:off x="7938154" y="1150090"/>
              <a:ext cx="1179221" cy="368138"/>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pt-BR" sz="1467" b="1" kern="0" dirty="0">
                  <a:solidFill>
                    <a:srgbClr val="000000"/>
                  </a:solidFill>
                  <a:latin typeface="Arial"/>
                  <a:cs typeface="Arial"/>
                  <a:sym typeface="Arial"/>
                </a:rPr>
                <a:t>Neutrinos/DM</a:t>
              </a:r>
              <a:endParaRPr sz="1867" b="1" kern="0" dirty="0">
                <a:solidFill>
                  <a:srgbClr val="000000"/>
                </a:solidFill>
                <a:latin typeface="Arial"/>
                <a:cs typeface="Arial"/>
                <a:sym typeface="Arial"/>
              </a:endParaRPr>
            </a:p>
          </p:txBody>
        </p:sp>
        <p:sp>
          <p:nvSpPr>
            <p:cNvPr id="217" name="Google Shape;91;p13"/>
            <p:cNvSpPr/>
            <p:nvPr/>
          </p:nvSpPr>
          <p:spPr>
            <a:xfrm>
              <a:off x="7847274" y="2885916"/>
              <a:ext cx="1272300" cy="2760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dirty="0">
                  <a:solidFill>
                    <a:srgbClr val="000000"/>
                  </a:solidFill>
                  <a:latin typeface="Arial"/>
                  <a:cs typeface="Arial"/>
                  <a:sym typeface="Arial"/>
                </a:rPr>
                <a:t>DUNE</a:t>
              </a:r>
              <a:endParaRPr sz="1467" kern="0" dirty="0">
                <a:solidFill>
                  <a:srgbClr val="000000"/>
                </a:solidFill>
                <a:latin typeface="Arial"/>
                <a:cs typeface="Arial"/>
                <a:sym typeface="Arial"/>
              </a:endParaRPr>
            </a:p>
          </p:txBody>
        </p:sp>
        <p:sp>
          <p:nvSpPr>
            <p:cNvPr id="218" name="Google Shape;92;p13"/>
            <p:cNvSpPr/>
            <p:nvPr/>
          </p:nvSpPr>
          <p:spPr>
            <a:xfrm>
              <a:off x="7847274" y="3178982"/>
              <a:ext cx="1272300" cy="2760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dirty="0">
                  <a:solidFill>
                    <a:srgbClr val="000000"/>
                  </a:solidFill>
                  <a:latin typeface="Arial"/>
                  <a:cs typeface="Arial"/>
                  <a:sym typeface="Arial"/>
                </a:rPr>
                <a:t>JUNO</a:t>
              </a:r>
              <a:endParaRPr sz="1467" kern="0" dirty="0">
                <a:solidFill>
                  <a:srgbClr val="000000"/>
                </a:solidFill>
                <a:latin typeface="Arial"/>
                <a:cs typeface="Arial"/>
                <a:sym typeface="Arial"/>
              </a:endParaRPr>
            </a:p>
          </p:txBody>
        </p:sp>
        <p:sp>
          <p:nvSpPr>
            <p:cNvPr id="219" name="Google Shape;93;p13"/>
            <p:cNvSpPr/>
            <p:nvPr/>
          </p:nvSpPr>
          <p:spPr>
            <a:xfrm>
              <a:off x="7847274" y="3460905"/>
              <a:ext cx="1272300" cy="2760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r>
                <a:rPr lang="pt-BR" sz="1867" kern="0" dirty="0">
                  <a:solidFill>
                    <a:srgbClr val="000000"/>
                  </a:solidFill>
                  <a:latin typeface="Arial"/>
                  <a:cs typeface="Arial"/>
                  <a:sym typeface="Arial"/>
                </a:rPr>
                <a:t>      </a:t>
              </a:r>
              <a:r>
                <a:rPr lang="pt-BR" sz="1467" kern="0" dirty="0" err="1">
                  <a:solidFill>
                    <a:srgbClr val="000000"/>
                  </a:solidFill>
                  <a:latin typeface="Arial"/>
                  <a:cs typeface="Arial"/>
                  <a:sym typeface="Arial"/>
                </a:rPr>
                <a:t>Hyper</a:t>
              </a:r>
              <a:r>
                <a:rPr lang="pt-BR" sz="1467" kern="0" dirty="0">
                  <a:solidFill>
                    <a:srgbClr val="000000"/>
                  </a:solidFill>
                  <a:latin typeface="Arial"/>
                  <a:cs typeface="Arial"/>
                  <a:sym typeface="Arial"/>
                </a:rPr>
                <a:t>-K</a:t>
              </a:r>
              <a:endParaRPr sz="1467" kern="0" dirty="0">
                <a:solidFill>
                  <a:srgbClr val="000000"/>
                </a:solidFill>
                <a:latin typeface="Arial"/>
                <a:cs typeface="Arial"/>
                <a:sym typeface="Arial"/>
              </a:endParaRPr>
            </a:p>
          </p:txBody>
        </p:sp>
        <p:sp>
          <p:nvSpPr>
            <p:cNvPr id="220" name="Google Shape;94;p13"/>
            <p:cNvSpPr/>
            <p:nvPr/>
          </p:nvSpPr>
          <p:spPr>
            <a:xfrm>
              <a:off x="7847274" y="4876318"/>
              <a:ext cx="1272300" cy="276000"/>
            </a:xfrm>
            <a:prstGeom prst="rect">
              <a:avLst/>
            </a:prstGeom>
            <a:solidFill>
              <a:srgbClr val="FCE5CD"/>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a:solidFill>
                    <a:srgbClr val="000000"/>
                  </a:solidFill>
                  <a:latin typeface="Arial"/>
                  <a:cs typeface="Arial"/>
                  <a:sym typeface="Arial"/>
                </a:rPr>
                <a:t>ANDES</a:t>
              </a:r>
              <a:endParaRPr sz="1467" kern="0">
                <a:solidFill>
                  <a:srgbClr val="000000"/>
                </a:solidFill>
                <a:latin typeface="Arial"/>
                <a:cs typeface="Arial"/>
                <a:sym typeface="Arial"/>
              </a:endParaRPr>
            </a:p>
          </p:txBody>
        </p:sp>
        <p:sp>
          <p:nvSpPr>
            <p:cNvPr id="221" name="Google Shape;95;p13"/>
            <p:cNvSpPr/>
            <p:nvPr/>
          </p:nvSpPr>
          <p:spPr>
            <a:xfrm>
              <a:off x="7847274" y="2036285"/>
              <a:ext cx="1272300" cy="276000"/>
            </a:xfrm>
            <a:prstGeom prst="rect">
              <a:avLst/>
            </a:prstGeom>
            <a:solidFill>
              <a:srgbClr val="E6B8A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a:solidFill>
                    <a:srgbClr val="000000"/>
                  </a:solidFill>
                  <a:latin typeface="Arial"/>
                  <a:cs typeface="Arial"/>
                  <a:sym typeface="Arial"/>
                </a:rPr>
                <a:t>CONNIE</a:t>
              </a:r>
              <a:endParaRPr sz="1467" kern="0">
                <a:solidFill>
                  <a:srgbClr val="000000"/>
                </a:solidFill>
                <a:latin typeface="Arial"/>
                <a:cs typeface="Arial"/>
                <a:sym typeface="Arial"/>
              </a:endParaRPr>
            </a:p>
          </p:txBody>
        </p:sp>
        <p:sp>
          <p:nvSpPr>
            <p:cNvPr id="222" name="Google Shape;96;p13"/>
            <p:cNvSpPr/>
            <p:nvPr/>
          </p:nvSpPr>
          <p:spPr>
            <a:xfrm>
              <a:off x="7847274" y="3741519"/>
              <a:ext cx="1272300" cy="2760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dirty="0">
                  <a:solidFill>
                    <a:srgbClr val="000000"/>
                  </a:solidFill>
                  <a:latin typeface="Arial"/>
                  <a:cs typeface="Arial"/>
                  <a:sym typeface="Arial"/>
                </a:rPr>
                <a:t>KM3NeT</a:t>
              </a:r>
              <a:endParaRPr sz="1467" kern="0" dirty="0">
                <a:solidFill>
                  <a:srgbClr val="000000"/>
                </a:solidFill>
                <a:latin typeface="Arial"/>
                <a:cs typeface="Arial"/>
                <a:sym typeface="Arial"/>
              </a:endParaRPr>
            </a:p>
          </p:txBody>
        </p:sp>
        <p:sp>
          <p:nvSpPr>
            <p:cNvPr id="223" name="Google Shape;98;p13"/>
            <p:cNvSpPr/>
            <p:nvPr/>
          </p:nvSpPr>
          <p:spPr>
            <a:xfrm>
              <a:off x="7847274" y="4305430"/>
              <a:ext cx="1272300" cy="2760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a:solidFill>
                    <a:srgbClr val="000000"/>
                  </a:solidFill>
                  <a:latin typeface="Arial"/>
                  <a:cs typeface="Arial"/>
                  <a:sym typeface="Arial"/>
                </a:rPr>
                <a:t>GRAND</a:t>
              </a:r>
              <a:endParaRPr sz="1467" kern="0">
                <a:solidFill>
                  <a:srgbClr val="000000"/>
                </a:solidFill>
                <a:latin typeface="Arial"/>
                <a:cs typeface="Arial"/>
                <a:sym typeface="Arial"/>
              </a:endParaRPr>
            </a:p>
          </p:txBody>
        </p:sp>
        <p:sp>
          <p:nvSpPr>
            <p:cNvPr id="224" name="Google Shape;99;p13"/>
            <p:cNvSpPr/>
            <p:nvPr/>
          </p:nvSpPr>
          <p:spPr>
            <a:xfrm>
              <a:off x="7847274" y="4591340"/>
              <a:ext cx="1272300" cy="276000"/>
            </a:xfrm>
            <a:prstGeom prst="rect">
              <a:avLst/>
            </a:prstGeom>
            <a:solidFill>
              <a:srgbClr val="FCE5CD"/>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dirty="0">
                  <a:solidFill>
                    <a:srgbClr val="000000"/>
                  </a:solidFill>
                  <a:latin typeface="Arial"/>
                  <a:cs typeface="Arial"/>
                  <a:sym typeface="Arial"/>
                </a:rPr>
                <a:t>TAMBO</a:t>
              </a:r>
              <a:endParaRPr sz="1467" kern="0" dirty="0">
                <a:solidFill>
                  <a:srgbClr val="000000"/>
                </a:solidFill>
                <a:latin typeface="Arial"/>
                <a:cs typeface="Arial"/>
                <a:sym typeface="Arial"/>
              </a:endParaRPr>
            </a:p>
          </p:txBody>
        </p:sp>
        <p:sp>
          <p:nvSpPr>
            <p:cNvPr id="225" name="Google Shape;100;p13"/>
            <p:cNvSpPr/>
            <p:nvPr/>
          </p:nvSpPr>
          <p:spPr>
            <a:xfrm>
              <a:off x="7847274" y="1752367"/>
              <a:ext cx="1272300" cy="276000"/>
            </a:xfrm>
            <a:prstGeom prst="rect">
              <a:avLst/>
            </a:prstGeom>
            <a:solidFill>
              <a:srgbClr val="E6B8A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dirty="0">
                  <a:solidFill>
                    <a:srgbClr val="000000"/>
                  </a:solidFill>
                  <a:latin typeface="Arial"/>
                  <a:cs typeface="Arial"/>
                  <a:sym typeface="Arial"/>
                </a:rPr>
                <a:t>ANGRA</a:t>
              </a:r>
              <a:endParaRPr sz="1467" kern="0" dirty="0">
                <a:solidFill>
                  <a:srgbClr val="000000"/>
                </a:solidFill>
                <a:latin typeface="Arial"/>
                <a:cs typeface="Arial"/>
                <a:sym typeface="Arial"/>
              </a:endParaRPr>
            </a:p>
          </p:txBody>
        </p:sp>
        <p:sp>
          <p:nvSpPr>
            <p:cNvPr id="226" name="Google Shape;95;p13"/>
            <p:cNvSpPr/>
            <p:nvPr/>
          </p:nvSpPr>
          <p:spPr>
            <a:xfrm>
              <a:off x="7845075" y="2315780"/>
              <a:ext cx="1272300" cy="276000"/>
            </a:xfrm>
            <a:prstGeom prst="rect">
              <a:avLst/>
            </a:prstGeom>
            <a:solidFill>
              <a:srgbClr val="E6B8A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dirty="0" err="1">
                  <a:solidFill>
                    <a:srgbClr val="000000"/>
                  </a:solidFill>
                  <a:latin typeface="Arial"/>
                  <a:cs typeface="Arial"/>
                  <a:sym typeface="Arial"/>
                </a:rPr>
                <a:t>NOvA</a:t>
              </a:r>
              <a:endParaRPr sz="1467" kern="0" dirty="0">
                <a:solidFill>
                  <a:srgbClr val="000000"/>
                </a:solidFill>
                <a:latin typeface="Arial"/>
                <a:cs typeface="Arial"/>
                <a:sym typeface="Arial"/>
              </a:endParaRPr>
            </a:p>
          </p:txBody>
        </p:sp>
        <p:sp>
          <p:nvSpPr>
            <p:cNvPr id="227" name="Google Shape;97;p13"/>
            <p:cNvSpPr/>
            <p:nvPr/>
          </p:nvSpPr>
          <p:spPr>
            <a:xfrm>
              <a:off x="7847784" y="4019064"/>
              <a:ext cx="1272300" cy="276000"/>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dirty="0" err="1">
                  <a:solidFill>
                    <a:srgbClr val="000000"/>
                  </a:solidFill>
                  <a:latin typeface="Arial"/>
                  <a:cs typeface="Arial"/>
                  <a:sym typeface="Arial"/>
                </a:rPr>
                <a:t>vIOLETA</a:t>
              </a:r>
              <a:endParaRPr sz="1467" kern="0" dirty="0">
                <a:solidFill>
                  <a:srgbClr val="000000"/>
                </a:solidFill>
                <a:latin typeface="Arial"/>
                <a:cs typeface="Arial"/>
                <a:sym typeface="Arial"/>
              </a:endParaRPr>
            </a:p>
          </p:txBody>
        </p:sp>
        <p:sp>
          <p:nvSpPr>
            <p:cNvPr id="228" name="Google Shape;95;p13"/>
            <p:cNvSpPr/>
            <p:nvPr/>
          </p:nvSpPr>
          <p:spPr>
            <a:xfrm>
              <a:off x="7847347" y="2597836"/>
              <a:ext cx="1272300" cy="276000"/>
            </a:xfrm>
            <a:prstGeom prst="rect">
              <a:avLst/>
            </a:prstGeom>
            <a:solidFill>
              <a:srgbClr val="E6B8A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dirty="0">
                  <a:solidFill>
                    <a:srgbClr val="000000"/>
                  </a:solidFill>
                  <a:latin typeface="Arial"/>
                  <a:cs typeface="Arial"/>
                  <a:sym typeface="Arial"/>
                </a:rPr>
                <a:t>SENSEI</a:t>
              </a:r>
              <a:endParaRPr sz="1467" kern="0" dirty="0">
                <a:solidFill>
                  <a:srgbClr val="000000"/>
                </a:solidFill>
                <a:latin typeface="Arial"/>
                <a:cs typeface="Arial"/>
                <a:sym typeface="Arial"/>
              </a:endParaRPr>
            </a:p>
          </p:txBody>
        </p:sp>
        <p:sp>
          <p:nvSpPr>
            <p:cNvPr id="229" name="Google Shape;100;p13"/>
            <p:cNvSpPr/>
            <p:nvPr/>
          </p:nvSpPr>
          <p:spPr>
            <a:xfrm>
              <a:off x="7848372" y="1470589"/>
              <a:ext cx="1272300" cy="276000"/>
            </a:xfrm>
            <a:prstGeom prst="rect">
              <a:avLst/>
            </a:prstGeom>
            <a:solidFill>
              <a:srgbClr val="E6B8AF"/>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r>
                <a:rPr lang="pt-BR" sz="1467" kern="0" dirty="0">
                  <a:solidFill>
                    <a:srgbClr val="000000"/>
                  </a:solidFill>
                  <a:latin typeface="Arial"/>
                  <a:cs typeface="Arial"/>
                  <a:sym typeface="Arial"/>
                </a:rPr>
                <a:t>SBND</a:t>
              </a:r>
              <a:endParaRPr sz="1467" kern="0" dirty="0">
                <a:solidFill>
                  <a:srgbClr val="000000"/>
                </a:solidFill>
                <a:latin typeface="Arial"/>
                <a:cs typeface="Arial"/>
                <a:sym typeface="Arial"/>
              </a:endParaRPr>
            </a:p>
          </p:txBody>
        </p:sp>
      </p:grpSp>
      <p:grpSp>
        <p:nvGrpSpPr>
          <p:cNvPr id="230" name="Agrupar 229"/>
          <p:cNvGrpSpPr/>
          <p:nvPr/>
        </p:nvGrpSpPr>
        <p:grpSpPr>
          <a:xfrm>
            <a:off x="6594736" y="1271883"/>
            <a:ext cx="3869761" cy="5413876"/>
            <a:chOff x="4946051" y="919792"/>
            <a:chExt cx="2902321" cy="4060407"/>
          </a:xfrm>
        </p:grpSpPr>
        <p:cxnSp>
          <p:nvCxnSpPr>
            <p:cNvPr id="231" name="Google Shape;128;p13"/>
            <p:cNvCxnSpPr/>
            <p:nvPr/>
          </p:nvCxnSpPr>
          <p:spPr>
            <a:xfrm flipH="1" flipV="1">
              <a:off x="4973444" y="926617"/>
              <a:ext cx="2873903" cy="1809219"/>
            </a:xfrm>
            <a:prstGeom prst="straightConnector1">
              <a:avLst/>
            </a:prstGeom>
            <a:noFill/>
            <a:ln w="19050" cap="flat" cmpd="sng">
              <a:solidFill>
                <a:srgbClr val="F1C232"/>
              </a:solidFill>
              <a:prstDash val="sysDot"/>
              <a:round/>
              <a:headEnd type="none" w="med" len="med"/>
              <a:tailEnd type="none" w="med" len="med"/>
            </a:ln>
          </p:spPr>
        </p:cxnSp>
        <p:cxnSp>
          <p:nvCxnSpPr>
            <p:cNvPr id="232" name="Google Shape;128;p13"/>
            <p:cNvCxnSpPr/>
            <p:nvPr/>
          </p:nvCxnSpPr>
          <p:spPr>
            <a:xfrm flipH="1" flipV="1">
              <a:off x="4973444" y="919792"/>
              <a:ext cx="2873830" cy="4060407"/>
            </a:xfrm>
            <a:prstGeom prst="straightConnector1">
              <a:avLst/>
            </a:prstGeom>
            <a:noFill/>
            <a:ln w="19050" cap="flat" cmpd="sng">
              <a:solidFill>
                <a:srgbClr val="F1C232"/>
              </a:solidFill>
              <a:prstDash val="sysDot"/>
              <a:round/>
              <a:headEnd type="none" w="med" len="med"/>
              <a:tailEnd type="none" w="med" len="med"/>
            </a:ln>
          </p:spPr>
        </p:cxnSp>
        <p:cxnSp>
          <p:nvCxnSpPr>
            <p:cNvPr id="233" name="Google Shape;112;p13"/>
            <p:cNvCxnSpPr/>
            <p:nvPr/>
          </p:nvCxnSpPr>
          <p:spPr>
            <a:xfrm flipH="1" flipV="1">
              <a:off x="4973444" y="1798084"/>
              <a:ext cx="2873830" cy="92283"/>
            </a:xfrm>
            <a:prstGeom prst="straightConnector1">
              <a:avLst/>
            </a:prstGeom>
            <a:noFill/>
            <a:ln w="19050" cap="flat" cmpd="sng">
              <a:solidFill>
                <a:srgbClr val="38761D"/>
              </a:solidFill>
              <a:prstDash val="sysDot"/>
              <a:round/>
              <a:headEnd type="none" w="med" len="med"/>
              <a:tailEnd type="none" w="med" len="med"/>
            </a:ln>
          </p:spPr>
        </p:cxnSp>
        <p:cxnSp>
          <p:nvCxnSpPr>
            <p:cNvPr id="234" name="Google Shape;112;p13"/>
            <p:cNvCxnSpPr/>
            <p:nvPr/>
          </p:nvCxnSpPr>
          <p:spPr>
            <a:xfrm flipH="1" flipV="1">
              <a:off x="4973444" y="1798084"/>
              <a:ext cx="2873830" cy="376201"/>
            </a:xfrm>
            <a:prstGeom prst="straightConnector1">
              <a:avLst/>
            </a:prstGeom>
            <a:noFill/>
            <a:ln w="19050" cap="flat" cmpd="sng">
              <a:solidFill>
                <a:srgbClr val="38761D"/>
              </a:solidFill>
              <a:prstDash val="sysDot"/>
              <a:round/>
              <a:headEnd type="none" w="med" len="med"/>
              <a:tailEnd type="none" w="med" len="med"/>
            </a:ln>
          </p:spPr>
        </p:cxnSp>
        <p:cxnSp>
          <p:nvCxnSpPr>
            <p:cNvPr id="235" name="Google Shape;112;p13"/>
            <p:cNvCxnSpPr/>
            <p:nvPr/>
          </p:nvCxnSpPr>
          <p:spPr>
            <a:xfrm flipH="1" flipV="1">
              <a:off x="4973444" y="1798084"/>
              <a:ext cx="2873830" cy="1191713"/>
            </a:xfrm>
            <a:prstGeom prst="straightConnector1">
              <a:avLst/>
            </a:prstGeom>
            <a:noFill/>
            <a:ln w="19050" cap="flat" cmpd="sng">
              <a:solidFill>
                <a:srgbClr val="38761D"/>
              </a:solidFill>
              <a:prstDash val="sysDot"/>
              <a:round/>
              <a:headEnd type="none" w="med" len="med"/>
              <a:tailEnd type="none" w="med" len="med"/>
            </a:ln>
          </p:spPr>
        </p:cxnSp>
        <p:cxnSp>
          <p:nvCxnSpPr>
            <p:cNvPr id="236" name="Google Shape;112;p13"/>
            <p:cNvCxnSpPr/>
            <p:nvPr/>
          </p:nvCxnSpPr>
          <p:spPr>
            <a:xfrm flipH="1" flipV="1">
              <a:off x="4973444" y="1784437"/>
              <a:ext cx="2873830" cy="1205360"/>
            </a:xfrm>
            <a:prstGeom prst="straightConnector1">
              <a:avLst/>
            </a:prstGeom>
            <a:noFill/>
            <a:ln w="19050" cap="flat" cmpd="sng">
              <a:solidFill>
                <a:srgbClr val="38761D"/>
              </a:solidFill>
              <a:prstDash val="sysDot"/>
              <a:round/>
              <a:headEnd type="none" w="med" len="med"/>
              <a:tailEnd type="none" w="med" len="med"/>
            </a:ln>
          </p:spPr>
        </p:cxnSp>
        <p:cxnSp>
          <p:nvCxnSpPr>
            <p:cNvPr id="237" name="Google Shape;112;p13"/>
            <p:cNvCxnSpPr/>
            <p:nvPr/>
          </p:nvCxnSpPr>
          <p:spPr>
            <a:xfrm flipH="1" flipV="1">
              <a:off x="4973444" y="1798084"/>
              <a:ext cx="2873830" cy="1484779"/>
            </a:xfrm>
            <a:prstGeom prst="straightConnector1">
              <a:avLst/>
            </a:prstGeom>
            <a:noFill/>
            <a:ln w="19050" cap="flat" cmpd="sng">
              <a:solidFill>
                <a:srgbClr val="38761D"/>
              </a:solidFill>
              <a:prstDash val="sysDot"/>
              <a:round/>
              <a:headEnd type="none" w="med" len="med"/>
              <a:tailEnd type="none" w="med" len="med"/>
            </a:ln>
          </p:spPr>
        </p:cxnSp>
        <p:cxnSp>
          <p:nvCxnSpPr>
            <p:cNvPr id="238" name="Google Shape;112;p13"/>
            <p:cNvCxnSpPr/>
            <p:nvPr/>
          </p:nvCxnSpPr>
          <p:spPr>
            <a:xfrm flipH="1" flipV="1">
              <a:off x="4973444" y="1798084"/>
              <a:ext cx="2873830" cy="1800821"/>
            </a:xfrm>
            <a:prstGeom prst="straightConnector1">
              <a:avLst/>
            </a:prstGeom>
            <a:noFill/>
            <a:ln w="19050" cap="flat" cmpd="sng">
              <a:solidFill>
                <a:srgbClr val="38761D"/>
              </a:solidFill>
              <a:prstDash val="sysDot"/>
              <a:round/>
              <a:headEnd type="none" w="med" len="med"/>
              <a:tailEnd type="none" w="med" len="med"/>
            </a:ln>
          </p:spPr>
        </p:cxnSp>
        <p:cxnSp>
          <p:nvCxnSpPr>
            <p:cNvPr id="239" name="Google Shape;112;p13"/>
            <p:cNvCxnSpPr/>
            <p:nvPr/>
          </p:nvCxnSpPr>
          <p:spPr>
            <a:xfrm flipH="1" flipV="1">
              <a:off x="4973444" y="1798084"/>
              <a:ext cx="2873830" cy="3182115"/>
            </a:xfrm>
            <a:prstGeom prst="straightConnector1">
              <a:avLst/>
            </a:prstGeom>
            <a:noFill/>
            <a:ln w="19050" cap="flat" cmpd="sng">
              <a:solidFill>
                <a:srgbClr val="38761D"/>
              </a:solidFill>
              <a:prstDash val="sysDot"/>
              <a:round/>
              <a:headEnd type="none" w="med" len="med"/>
              <a:tailEnd type="none" w="med" len="med"/>
            </a:ln>
          </p:spPr>
        </p:cxnSp>
        <p:cxnSp>
          <p:nvCxnSpPr>
            <p:cNvPr id="240" name="Google Shape;129;p13"/>
            <p:cNvCxnSpPr/>
            <p:nvPr/>
          </p:nvCxnSpPr>
          <p:spPr>
            <a:xfrm flipH="1" flipV="1">
              <a:off x="4946051" y="2219860"/>
              <a:ext cx="2901223" cy="2760339"/>
            </a:xfrm>
            <a:prstGeom prst="straightConnector1">
              <a:avLst/>
            </a:prstGeom>
            <a:noFill/>
            <a:ln w="28575" cap="flat" cmpd="sng">
              <a:solidFill>
                <a:srgbClr val="00FFFF"/>
              </a:solidFill>
              <a:prstDash val="sysDot"/>
              <a:round/>
              <a:headEnd type="none" w="med" len="med"/>
              <a:tailEnd type="none" w="med" len="med"/>
            </a:ln>
          </p:spPr>
        </p:cxnSp>
        <p:cxnSp>
          <p:nvCxnSpPr>
            <p:cNvPr id="241" name="Google Shape;119;p13"/>
            <p:cNvCxnSpPr/>
            <p:nvPr/>
          </p:nvCxnSpPr>
          <p:spPr>
            <a:xfrm flipH="1" flipV="1">
              <a:off x="4946051" y="2675085"/>
              <a:ext cx="2901223" cy="314712"/>
            </a:xfrm>
            <a:prstGeom prst="straightConnector1">
              <a:avLst/>
            </a:prstGeom>
            <a:noFill/>
            <a:ln w="19050" cap="flat" cmpd="sng">
              <a:solidFill>
                <a:srgbClr val="FF0000"/>
              </a:solidFill>
              <a:prstDash val="sysDot"/>
              <a:round/>
              <a:headEnd type="none" w="med" len="med"/>
              <a:tailEnd type="none" w="med" len="med"/>
            </a:ln>
          </p:spPr>
        </p:cxnSp>
        <p:cxnSp>
          <p:nvCxnSpPr>
            <p:cNvPr id="242" name="Google Shape;123;p13"/>
            <p:cNvCxnSpPr/>
            <p:nvPr/>
          </p:nvCxnSpPr>
          <p:spPr>
            <a:xfrm flipH="1" flipV="1">
              <a:off x="4946052" y="3121400"/>
              <a:ext cx="2901222" cy="758119"/>
            </a:xfrm>
            <a:prstGeom prst="straightConnector1">
              <a:avLst/>
            </a:prstGeom>
            <a:noFill/>
            <a:ln w="19050" cap="flat" cmpd="sng">
              <a:solidFill>
                <a:srgbClr val="9900FF"/>
              </a:solidFill>
              <a:prstDash val="sysDot"/>
              <a:round/>
              <a:headEnd type="none" w="med" len="med"/>
              <a:tailEnd type="none" w="med" len="med"/>
            </a:ln>
          </p:spPr>
        </p:cxnSp>
        <p:cxnSp>
          <p:nvCxnSpPr>
            <p:cNvPr id="243" name="Google Shape;151;p13"/>
            <p:cNvCxnSpPr/>
            <p:nvPr/>
          </p:nvCxnSpPr>
          <p:spPr>
            <a:xfrm flipV="1">
              <a:off x="4946051" y="2989797"/>
              <a:ext cx="2901223" cy="626002"/>
            </a:xfrm>
            <a:prstGeom prst="straightConnector1">
              <a:avLst/>
            </a:prstGeom>
            <a:noFill/>
            <a:ln w="19050" cap="flat" cmpd="sng">
              <a:solidFill>
                <a:schemeClr val="accent5"/>
              </a:solidFill>
              <a:prstDash val="sysDot"/>
              <a:round/>
              <a:headEnd type="none" w="med" len="med"/>
              <a:tailEnd type="none" w="med" len="med"/>
            </a:ln>
          </p:spPr>
        </p:cxnSp>
        <p:cxnSp>
          <p:nvCxnSpPr>
            <p:cNvPr id="244" name="Google Shape;151;p13"/>
            <p:cNvCxnSpPr/>
            <p:nvPr/>
          </p:nvCxnSpPr>
          <p:spPr>
            <a:xfrm>
              <a:off x="4946051" y="3615799"/>
              <a:ext cx="2901223" cy="1364400"/>
            </a:xfrm>
            <a:prstGeom prst="straightConnector1">
              <a:avLst/>
            </a:prstGeom>
            <a:noFill/>
            <a:ln w="19050" cap="flat" cmpd="sng">
              <a:solidFill>
                <a:schemeClr val="accent5"/>
              </a:solidFill>
              <a:prstDash val="sysDot"/>
              <a:round/>
              <a:headEnd type="none" w="med" len="med"/>
              <a:tailEnd type="none" w="med" len="med"/>
            </a:ln>
          </p:spPr>
        </p:cxnSp>
        <p:cxnSp>
          <p:nvCxnSpPr>
            <p:cNvPr id="245" name="Google Shape;116;p13"/>
            <p:cNvCxnSpPr/>
            <p:nvPr/>
          </p:nvCxnSpPr>
          <p:spPr>
            <a:xfrm flipH="1">
              <a:off x="4946051" y="2989797"/>
              <a:ext cx="2901223" cy="1096982"/>
            </a:xfrm>
            <a:prstGeom prst="straightConnector1">
              <a:avLst/>
            </a:prstGeom>
            <a:noFill/>
            <a:ln w="19050" cap="flat" cmpd="sng">
              <a:solidFill>
                <a:srgbClr val="FF00FF"/>
              </a:solidFill>
              <a:prstDash val="sysDot"/>
              <a:round/>
              <a:headEnd type="none" w="med" len="med"/>
              <a:tailEnd type="none" w="med" len="med"/>
            </a:ln>
          </p:spPr>
        </p:cxnSp>
        <p:cxnSp>
          <p:nvCxnSpPr>
            <p:cNvPr id="246" name="Google Shape;122;p13"/>
            <p:cNvCxnSpPr/>
            <p:nvPr/>
          </p:nvCxnSpPr>
          <p:spPr>
            <a:xfrm flipH="1">
              <a:off x="4946051" y="2989797"/>
              <a:ext cx="2901223" cy="1543030"/>
            </a:xfrm>
            <a:prstGeom prst="straightConnector1">
              <a:avLst/>
            </a:prstGeom>
            <a:noFill/>
            <a:ln w="28575" cap="flat" cmpd="sng">
              <a:solidFill>
                <a:srgbClr val="9E9E9E"/>
              </a:solidFill>
              <a:prstDash val="sysDot"/>
              <a:round/>
              <a:headEnd type="none" w="med" len="med"/>
              <a:tailEnd type="none" w="med" len="med"/>
            </a:ln>
          </p:spPr>
        </p:cxnSp>
        <p:cxnSp>
          <p:nvCxnSpPr>
            <p:cNvPr id="247" name="Google Shape;122;p13"/>
            <p:cNvCxnSpPr/>
            <p:nvPr/>
          </p:nvCxnSpPr>
          <p:spPr>
            <a:xfrm flipH="1" flipV="1">
              <a:off x="4946052" y="4532829"/>
              <a:ext cx="2901222" cy="196511"/>
            </a:xfrm>
            <a:prstGeom prst="straightConnector1">
              <a:avLst/>
            </a:prstGeom>
            <a:noFill/>
            <a:ln w="28575" cap="flat" cmpd="sng">
              <a:solidFill>
                <a:srgbClr val="9E9E9E"/>
              </a:solidFill>
              <a:prstDash val="sysDot"/>
              <a:round/>
              <a:headEnd type="none" w="med" len="med"/>
              <a:tailEnd type="none" w="med" len="med"/>
            </a:ln>
          </p:spPr>
        </p:cxnSp>
        <p:cxnSp>
          <p:nvCxnSpPr>
            <p:cNvPr id="248" name="Google Shape;119;p13"/>
            <p:cNvCxnSpPr/>
            <p:nvPr/>
          </p:nvCxnSpPr>
          <p:spPr>
            <a:xfrm flipH="1">
              <a:off x="4946051" y="2419661"/>
              <a:ext cx="2899024" cy="255424"/>
            </a:xfrm>
            <a:prstGeom prst="straightConnector1">
              <a:avLst/>
            </a:prstGeom>
            <a:noFill/>
            <a:ln w="19050" cap="flat" cmpd="sng">
              <a:solidFill>
                <a:srgbClr val="FF0000"/>
              </a:solidFill>
              <a:prstDash val="sysDot"/>
              <a:round/>
              <a:headEnd type="none" w="med" len="med"/>
              <a:tailEnd type="none" w="med" len="med"/>
            </a:ln>
          </p:spPr>
        </p:cxnSp>
        <p:cxnSp>
          <p:nvCxnSpPr>
            <p:cNvPr id="249" name="Google Shape;128;p13"/>
            <p:cNvCxnSpPr/>
            <p:nvPr/>
          </p:nvCxnSpPr>
          <p:spPr>
            <a:xfrm flipH="1" flipV="1">
              <a:off x="4973444" y="919792"/>
              <a:ext cx="2874340" cy="3203153"/>
            </a:xfrm>
            <a:prstGeom prst="straightConnector1">
              <a:avLst/>
            </a:prstGeom>
            <a:noFill/>
            <a:ln w="19050" cap="flat" cmpd="sng">
              <a:solidFill>
                <a:srgbClr val="F1C232"/>
              </a:solidFill>
              <a:prstDash val="sysDot"/>
              <a:round/>
              <a:headEnd type="none" w="med" len="med"/>
              <a:tailEnd type="none" w="med" len="med"/>
            </a:ln>
          </p:spPr>
        </p:cxnSp>
        <p:cxnSp>
          <p:nvCxnSpPr>
            <p:cNvPr id="253" name="Google Shape;112;p13"/>
            <p:cNvCxnSpPr/>
            <p:nvPr/>
          </p:nvCxnSpPr>
          <p:spPr>
            <a:xfrm flipH="1" flipV="1">
              <a:off x="4973444" y="1798084"/>
              <a:ext cx="2873830" cy="2611227"/>
            </a:xfrm>
            <a:prstGeom prst="straightConnector1">
              <a:avLst/>
            </a:prstGeom>
            <a:noFill/>
            <a:ln w="19050" cap="flat" cmpd="sng">
              <a:solidFill>
                <a:srgbClr val="38761D"/>
              </a:solidFill>
              <a:prstDash val="sysDot"/>
              <a:round/>
              <a:headEnd type="none" w="med" len="med"/>
              <a:tailEnd type="none" w="med" len="med"/>
            </a:ln>
          </p:spPr>
        </p:cxnSp>
        <p:cxnSp>
          <p:nvCxnSpPr>
            <p:cNvPr id="257" name="Google Shape;129;p13"/>
            <p:cNvCxnSpPr/>
            <p:nvPr/>
          </p:nvCxnSpPr>
          <p:spPr>
            <a:xfrm flipH="1" flipV="1">
              <a:off x="4946051" y="2234148"/>
              <a:ext cx="2901223" cy="742275"/>
            </a:xfrm>
            <a:prstGeom prst="straightConnector1">
              <a:avLst/>
            </a:prstGeom>
            <a:noFill/>
            <a:ln w="28575" cap="flat" cmpd="sng">
              <a:solidFill>
                <a:srgbClr val="00FFFF"/>
              </a:solidFill>
              <a:prstDash val="sysDot"/>
              <a:round/>
              <a:headEnd type="none" w="med" len="med"/>
              <a:tailEnd type="none" w="med" len="med"/>
            </a:ln>
          </p:spPr>
        </p:cxnSp>
        <p:cxnSp>
          <p:nvCxnSpPr>
            <p:cNvPr id="261" name="Google Shape;116;p13"/>
            <p:cNvCxnSpPr/>
            <p:nvPr/>
          </p:nvCxnSpPr>
          <p:spPr>
            <a:xfrm flipH="1">
              <a:off x="4946051" y="2174285"/>
              <a:ext cx="2901223" cy="1912494"/>
            </a:xfrm>
            <a:prstGeom prst="straightConnector1">
              <a:avLst/>
            </a:prstGeom>
            <a:noFill/>
            <a:ln w="19050" cap="flat" cmpd="sng">
              <a:solidFill>
                <a:srgbClr val="FF00FF"/>
              </a:solidFill>
              <a:prstDash val="sysDot"/>
              <a:round/>
              <a:headEnd type="none" w="med" len="med"/>
              <a:tailEnd type="none" w="med" len="med"/>
            </a:ln>
          </p:spPr>
        </p:cxnSp>
        <p:cxnSp>
          <p:nvCxnSpPr>
            <p:cNvPr id="265" name="Google Shape;116;p13"/>
            <p:cNvCxnSpPr/>
            <p:nvPr/>
          </p:nvCxnSpPr>
          <p:spPr>
            <a:xfrm flipH="1">
              <a:off x="4946051" y="2735836"/>
              <a:ext cx="2901296" cy="1350943"/>
            </a:xfrm>
            <a:prstGeom prst="straightConnector1">
              <a:avLst/>
            </a:prstGeom>
            <a:noFill/>
            <a:ln w="19050" cap="flat" cmpd="sng">
              <a:solidFill>
                <a:srgbClr val="FF00FF"/>
              </a:solidFill>
              <a:prstDash val="sysDot"/>
              <a:round/>
              <a:headEnd type="none" w="med" len="med"/>
              <a:tailEnd type="none" w="med" len="med"/>
            </a:ln>
          </p:spPr>
        </p:cxnSp>
        <p:cxnSp>
          <p:nvCxnSpPr>
            <p:cNvPr id="266" name="Google Shape;116;p13"/>
            <p:cNvCxnSpPr/>
            <p:nvPr/>
          </p:nvCxnSpPr>
          <p:spPr>
            <a:xfrm flipH="1" flipV="1">
              <a:off x="4946051" y="4086779"/>
              <a:ext cx="2901733" cy="70285"/>
            </a:xfrm>
            <a:prstGeom prst="straightConnector1">
              <a:avLst/>
            </a:prstGeom>
            <a:noFill/>
            <a:ln w="19050" cap="flat" cmpd="sng">
              <a:solidFill>
                <a:srgbClr val="FF00FF"/>
              </a:solidFill>
              <a:prstDash val="sysDot"/>
              <a:round/>
              <a:headEnd type="none" w="med" len="med"/>
              <a:tailEnd type="none" w="med" len="med"/>
            </a:ln>
          </p:spPr>
        </p:cxnSp>
        <p:cxnSp>
          <p:nvCxnSpPr>
            <p:cNvPr id="267" name="Google Shape;128;p13"/>
            <p:cNvCxnSpPr/>
            <p:nvPr/>
          </p:nvCxnSpPr>
          <p:spPr>
            <a:xfrm flipH="1" flipV="1">
              <a:off x="4973444" y="919792"/>
              <a:ext cx="2873830" cy="1254493"/>
            </a:xfrm>
            <a:prstGeom prst="straightConnector1">
              <a:avLst/>
            </a:prstGeom>
            <a:noFill/>
            <a:ln w="19050" cap="flat" cmpd="sng">
              <a:solidFill>
                <a:srgbClr val="F1C232"/>
              </a:solidFill>
              <a:prstDash val="sysDot"/>
              <a:round/>
              <a:headEnd type="none" w="med" len="med"/>
              <a:tailEnd type="none" w="med" len="med"/>
            </a:ln>
          </p:spPr>
        </p:cxnSp>
        <p:cxnSp>
          <p:nvCxnSpPr>
            <p:cNvPr id="268" name="Google Shape;151;p13"/>
            <p:cNvCxnSpPr/>
            <p:nvPr/>
          </p:nvCxnSpPr>
          <p:spPr>
            <a:xfrm flipV="1">
              <a:off x="4946051" y="2174285"/>
              <a:ext cx="2901223" cy="1441514"/>
            </a:xfrm>
            <a:prstGeom prst="straightConnector1">
              <a:avLst/>
            </a:prstGeom>
            <a:noFill/>
            <a:ln w="19050" cap="flat" cmpd="sng">
              <a:solidFill>
                <a:schemeClr val="accent5"/>
              </a:solidFill>
              <a:prstDash val="sysDot"/>
              <a:round/>
              <a:headEnd type="none" w="med" len="med"/>
              <a:tailEnd type="none" w="med" len="med"/>
            </a:ln>
          </p:spPr>
        </p:cxnSp>
        <p:cxnSp>
          <p:nvCxnSpPr>
            <p:cNvPr id="269" name="Google Shape;129;p13"/>
            <p:cNvCxnSpPr/>
            <p:nvPr/>
          </p:nvCxnSpPr>
          <p:spPr>
            <a:xfrm flipH="1" flipV="1">
              <a:off x="4946051" y="2219860"/>
              <a:ext cx="2901223" cy="1097122"/>
            </a:xfrm>
            <a:prstGeom prst="straightConnector1">
              <a:avLst/>
            </a:prstGeom>
            <a:noFill/>
            <a:ln w="28575" cap="flat" cmpd="sng">
              <a:solidFill>
                <a:srgbClr val="00FFFF"/>
              </a:solidFill>
              <a:prstDash val="sysDot"/>
              <a:round/>
              <a:headEnd type="none" w="med" len="med"/>
              <a:tailEnd type="none" w="med" len="med"/>
            </a:ln>
          </p:spPr>
        </p:cxnSp>
        <p:cxnSp>
          <p:nvCxnSpPr>
            <p:cNvPr id="270" name="Google Shape;112;p13"/>
            <p:cNvCxnSpPr/>
            <p:nvPr/>
          </p:nvCxnSpPr>
          <p:spPr>
            <a:xfrm flipH="1">
              <a:off x="4973444" y="1608589"/>
              <a:ext cx="2874928" cy="189495"/>
            </a:xfrm>
            <a:prstGeom prst="straightConnector1">
              <a:avLst/>
            </a:prstGeom>
            <a:noFill/>
            <a:ln w="19050" cap="flat" cmpd="sng">
              <a:solidFill>
                <a:srgbClr val="38761D"/>
              </a:solidFill>
              <a:prstDash val="sysDot"/>
              <a:round/>
              <a:headEnd type="none" w="med" len="med"/>
              <a:tailEnd type="none" w="med" len="med"/>
            </a:ln>
          </p:spPr>
        </p:cxnSp>
      </p:grpSp>
      <p:sp>
        <p:nvSpPr>
          <p:cNvPr id="2" name="Espaço Reservado para Número de Slide 1">
            <a:extLst>
              <a:ext uri="{FF2B5EF4-FFF2-40B4-BE49-F238E27FC236}">
                <a16:creationId xmlns:a16="http://schemas.microsoft.com/office/drawing/2014/main" id="{471CF9AB-A3F3-439C-AE12-7CCDCA292A9A}"/>
              </a:ext>
            </a:extLst>
          </p:cNvPr>
          <p:cNvSpPr>
            <a:spLocks noGrp="1"/>
          </p:cNvSpPr>
          <p:nvPr>
            <p:ph type="sldNum" idx="12"/>
          </p:nvPr>
        </p:nvSpPr>
        <p:spPr/>
        <p:txBody>
          <a:bodyPr/>
          <a:lstStyle/>
          <a:p>
            <a:fld id="{00000000-1234-1234-1234-123412341234}" type="slidenum">
              <a:rPr lang="pt-BR" smtClean="0"/>
              <a:pPr/>
              <a:t>24</a:t>
            </a:fld>
            <a:endParaRPr lang="pt-BR"/>
          </a:p>
        </p:txBody>
      </p:sp>
    </p:spTree>
    <p:extLst>
      <p:ext uri="{BB962C8B-B14F-4D97-AF65-F5344CB8AC3E}">
        <p14:creationId xmlns:p14="http://schemas.microsoft.com/office/powerpoint/2010/main" val="3724100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Tema do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54280</TotalTime>
  <Words>1121</Words>
  <Application>Microsoft Office PowerPoint</Application>
  <PresentationFormat>Widescreen</PresentationFormat>
  <Paragraphs>194</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Arial Narrow</vt:lpstr>
      <vt:lpstr>Calibri</vt:lpstr>
      <vt:lpstr>Calibri Light</vt:lpstr>
      <vt:lpstr>Helvetica Neue</vt:lpstr>
      <vt:lpstr>Office Theme</vt:lpstr>
      <vt:lpstr>PowerPoint Presentation</vt:lpstr>
      <vt:lpstr>PowerPoint Presentation</vt:lpstr>
      <vt:lpstr>PowerPoint Presentation</vt:lpstr>
      <vt:lpstr>PowerPoint Presentation</vt:lpstr>
      <vt:lpstr>Main Goals of the Process</vt:lpstr>
      <vt:lpstr>PowerPoint Presentation</vt:lpstr>
      <vt:lpstr>Endorsement by the High-Level Strategy Group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Rogerio Rosenfeld</dc:creator>
  <cp:lastModifiedBy>Rogerio Rosenfeld</cp:lastModifiedBy>
  <cp:revision>155</cp:revision>
  <cp:lastPrinted>2023-09-04T10:20:04Z</cp:lastPrinted>
  <dcterms:created xsi:type="dcterms:W3CDTF">2020-09-26T19:45:43Z</dcterms:created>
  <dcterms:modified xsi:type="dcterms:W3CDTF">2026-10-27T12:32:57Z</dcterms:modified>
</cp:coreProperties>
</file>