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81"/>
  </p:normalViewPr>
  <p:slideViewPr>
    <p:cSldViewPr snapToGrid="0" showGuides="1">
      <p:cViewPr varScale="1">
        <p:scale>
          <a:sx n="85" d="100"/>
          <a:sy n="85" d="100"/>
        </p:scale>
        <p:origin x="192" y="7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2C589-C34F-5469-0220-AC8504B53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7C4813-1248-F1AA-F31A-0CB8D6403B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3FDB8-465A-4F5F-C0B7-FC472686C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93F2-AF9D-E546-883E-8EF76F067089}" type="datetimeFigureOut"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0BD6F-F991-5930-96E7-4183A77EA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1EBDD-6DB8-4BA3-632A-CDC808973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8F418-B715-8541-ADD7-73D1ED02D6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2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0612E-0635-625B-F154-BBED472E9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94675-16D6-0C22-FD2E-93486838A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CCCB-81BB-1D1D-807E-10A06DBC0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93F2-AF9D-E546-883E-8EF76F067089}" type="datetimeFigureOut"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D7E2F-0202-3D1D-71BE-830987889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43952-B6FE-6C35-965B-0EF3EC01C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8F418-B715-8541-ADD7-73D1ED02D6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01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4539B-FF0E-BEDA-840D-B22B19BAE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46574E-4954-24B4-F7B1-799B9B765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6F595-1EE7-9376-5114-43F7E41CF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93F2-AF9D-E546-883E-8EF76F067089}" type="datetimeFigureOut"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62B5A-7128-918A-4071-385145D65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8E394-D524-A83B-324E-51A3199CB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8F418-B715-8541-ADD7-73D1ED02D6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9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F09C9-819D-84E2-D51C-5BA810B33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4D150-4BC1-1F1D-B632-EF469D55E7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62D01E-7B8D-DCC2-6DDC-961EBBCB2A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AB1066-3931-A2DB-C95E-49FC8A8F6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93F2-AF9D-E546-883E-8EF76F067089}" type="datetimeFigureOut">
              <a:t>10/29/26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1AF4BA-AAA8-E7D8-40AC-672E7A495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31C43-5B03-44FC-4775-4D0025D3A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8F418-B715-8541-ADD7-73D1ED02D6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735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A0B6-B423-3685-D60A-0FDCD448D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951453-33DB-384B-657D-3CBD69E44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AEDBA-F6CE-DEC8-A206-18768D6F6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E24617-92CA-DC15-9565-0417FFFD6F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14F5F3-A885-F86F-EFFA-EF2408D446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17265-F6FE-4762-7629-2CB0341A7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93F2-AF9D-E546-883E-8EF76F067089}" type="datetimeFigureOut">
              <a:t>10/29/26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0FDC78-C090-DB28-F3AA-AC84D98C5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C3F2C2-1A42-80E2-F6DA-31B705653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8F418-B715-8541-ADD7-73D1ED02D6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03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6F550-255D-5531-8204-AA4255DC7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EF79E5-9C9C-1DB1-C27E-227756BB0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93F2-AF9D-E546-883E-8EF76F067089}" type="datetimeFigureOut">
              <a:t>10/29/26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A38570-854E-155A-13EB-8E711AAC6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70B3EC-45E8-DA5D-A7C0-DD43BD425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8F418-B715-8541-ADD7-73D1ED02D6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0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D57D66-65ED-FE4F-18F9-5EA2A45F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93F2-AF9D-E546-883E-8EF76F067089}" type="datetimeFigureOut">
              <a:t>10/29/26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013A48-DFBC-264B-06DF-B42357EBD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0C317-73DB-67CE-3713-F7D836541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8F418-B715-8541-ADD7-73D1ED02D6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86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38A2F-2EAC-0662-4FBB-3357398F4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68E6A-9600-44B9-FAA2-7B46583A2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3BF8A-DE68-323C-9491-08ED02B728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9AFC60-4F17-B4F7-4100-1A4A8BE9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93F2-AF9D-E546-883E-8EF76F067089}" type="datetimeFigureOut">
              <a:t>10/29/26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BC89B-3A16-2650-41B3-CA8E63936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0C26D-5EE0-4605-4F1C-6368E09D6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8F418-B715-8541-ADD7-73D1ED02D6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4C21D-4718-733F-4D3A-559F21D78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103094-1A2F-671B-9795-0DE94656D99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655F3-6C18-0BC8-3B09-8372745E1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684F47-E090-E78E-812D-89A4C927B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93F2-AF9D-E546-883E-8EF76F067089}" type="datetimeFigureOut">
              <a:t>10/29/26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160E92-2CA4-FD46-A0B3-DBABB6B6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896B5-C75C-CF99-2F86-5F10BFFBF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8F418-B715-8541-ADD7-73D1ED02D6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4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126F4-FE61-0EBA-2327-677172251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A7464E-846C-B403-4E0F-A86F57887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20A1F-2247-DE58-F694-BBE85591B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93F2-AF9D-E546-883E-8EF76F067089}" type="datetimeFigureOut"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FDACC-B8F7-3806-23FC-2AF629227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F9384-171E-1FB6-D29C-D4E28474A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8F418-B715-8541-ADD7-73D1ED02D6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442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A0A98-7DC2-2D98-D2B4-B3CDAFBA11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ECC01E-9995-8CA6-0655-5551D1F03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49F41-04D1-2128-2566-F2942BCDD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293F2-AF9D-E546-883E-8EF76F067089}" type="datetimeFigureOut"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B3240-83A7-E0D4-001F-601157242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8079E-8017-33D8-A8A7-66F9BC53A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8F418-B715-8541-ADD7-73D1ED02D6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77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C21D04-8702-EE4C-43F2-12D767657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A822C2-63F7-24E0-4AC0-BF2556648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98F13-3F98-46C5-5EDE-5F19FF334D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8293F2-AF9D-E546-883E-8EF76F067089}" type="datetimeFigureOut">
              <a:t>10/29/26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CD921-C01E-9B58-45A4-17F28BD2EF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FD96F-907C-7DEA-51F2-EF10721224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E8F418-B715-8541-ADD7-73D1ED02D68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59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1">
            <a:extLst>
              <a:ext uri="{FF2B5EF4-FFF2-40B4-BE49-F238E27FC236}">
                <a16:creationId xmlns:a16="http://schemas.microsoft.com/office/drawing/2014/main" id="{B047D78C-888E-ACB8-EFBD-8707BFE09F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8" r="15967" b="2"/>
          <a:stretch>
            <a:fillRect/>
          </a:stretch>
        </p:blipFill>
        <p:spPr bwMode="auto">
          <a:xfrm>
            <a:off x="6525453" y="1"/>
            <a:ext cx="5666547" cy="3398024"/>
          </a:xfrm>
          <a:prstGeom prst="rect">
            <a:avLst/>
          </a:prstGeom>
          <a:noFill/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240C79-242E-4918-9F28-B101847D1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2277" y="3386960"/>
            <a:ext cx="566972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7047EA2-7C28-29CA-5181-D461AFE142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18417"/>
          <a:stretch>
            <a:fillRect/>
          </a:stretch>
        </p:blipFill>
        <p:spPr>
          <a:xfrm>
            <a:off x="6522277" y="3398024"/>
            <a:ext cx="5669723" cy="34690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DAC0F06-256C-6B20-6C03-2DFB90519311}"/>
              </a:ext>
            </a:extLst>
          </p:cNvPr>
          <p:cNvSpPr/>
          <p:nvPr/>
        </p:nvSpPr>
        <p:spPr>
          <a:xfrm>
            <a:off x="393539" y="5625296"/>
            <a:ext cx="5289631" cy="208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1706A1-AF71-2BD2-5E85-AFDBBC135531}"/>
              </a:ext>
            </a:extLst>
          </p:cNvPr>
          <p:cNvSpPr txBox="1"/>
          <p:nvPr/>
        </p:nvSpPr>
        <p:spPr>
          <a:xfrm>
            <a:off x="758701" y="430067"/>
            <a:ext cx="4924469" cy="62271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>
                <a:solidFill>
                  <a:schemeClr val="bg1"/>
                </a:solidFill>
              </a:rPr>
              <a:t>International Year of Quantum Science and Technology 2025 – Closing Ceremony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>
                <a:solidFill>
                  <a:schemeClr val="bg1"/>
                </a:solidFill>
              </a:rPr>
              <a:t>Accra, Ghana (10–11 February 2026)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chemeClr val="bg1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Africa’s central role: Ghana spearheaded the UN resolution, co-sponsored by 71 countries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Equitable access and capacity building: Strong focus on education, training, entrepreneurship, and creating opportunities for Africa’s young population, highlighted by Peter Haynes (Imperial College London).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Keynotes by Michele Dougherty (University of Cambridge, UK Astronomer Royal) and Heike Riel (IBM Research, President-elect of the German Physical Society), + panels on innovation, international cooperation, and education.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IUPAP–IYQ 2025 photo competition, winning entries were exhibited in Accra.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Looking beyond 2025: Launch of the UNESCO-led Global Quantum Initiative</a:t>
            </a:r>
          </a:p>
        </p:txBody>
      </p:sp>
    </p:spTree>
    <p:extLst>
      <p:ext uri="{BB962C8B-B14F-4D97-AF65-F5344CB8AC3E}">
        <p14:creationId xmlns:p14="http://schemas.microsoft.com/office/powerpoint/2010/main" val="2460776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e024d6-51f2-471b-ac2c-b1117d65062e}" enabled="1" method="Standard" siteId="{1d4fae52-39b3-4bfa-b0b3-022956b1119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128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Scandolo, Sandro</dc:creator>
  <cp:lastModifiedBy>Scandolo, Sandro</cp:lastModifiedBy>
  <cp:revision>2</cp:revision>
  <dcterms:created xsi:type="dcterms:W3CDTF">2026-10-29T12:06:45Z</dcterms:created>
  <dcterms:modified xsi:type="dcterms:W3CDTF">2026-10-29T12:42:06Z</dcterms:modified>
</cp:coreProperties>
</file>