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7"/>
  </p:notesMasterIdLst>
  <p:sldIdLst>
    <p:sldId id="256" r:id="rId2"/>
    <p:sldId id="257" r:id="rId3"/>
    <p:sldId id="258" r:id="rId4"/>
    <p:sldId id="259" r:id="rId5"/>
    <p:sldId id="260" r:id="rId6"/>
  </p:sldIdLst>
  <p:sldSz cx="12192000" cy="6858000"/>
  <p:notesSz cx="6858000" cy="914400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0" d="100"/>
          <a:sy n="60" d="100"/>
        </p:scale>
        <p:origin x="848"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p:cNvSpPr>
            <a:spLocks noGrp="1"/>
          </p:cNvSpPr>
          <p:nvPr>
            <p:ph type="hdr" sz="quarter"/>
          </p:nvPr>
        </p:nvSpPr>
        <p:spPr>
          <a:prstGeom prst="rect">
            <a:avLst/>
          </a:prstGeom>
        </p:spPr>
        <p:txBody>
          <a:bodyPr/>
          <a:lstStyle/>
          <a:p>
            <a:endParaRPr/>
          </a:p>
        </p:txBody>
      </p:sp>
      <p:sp>
        <p:nvSpPr>
          <p:cNvPr id="3" name="Date Placeholder"/>
          <p:cNvSpPr>
            <a:spLocks noGrp="1"/>
          </p:cNvSpPr>
          <p:nvPr>
            <p:ph type="dt" sz="quarter" idx="1"/>
          </p:nvPr>
        </p:nvSpPr>
        <p:spPr>
          <a:prstGeom prst="rect">
            <a:avLst/>
          </a:prstGeom>
        </p:spPr>
        <p:txBody>
          <a:bodyPr/>
          <a:lstStyle/>
          <a:p>
            <a:endParaRPr/>
          </a:p>
        </p:txBody>
      </p:sp>
      <p:sp>
        <p:nvSpPr>
          <p:cNvPr id="4" name="Slide Image Placeholder"/>
          <p:cNvSpPr>
            <a:spLocks noGrp="1" noRot="1" noChangeAspect="1"/>
          </p:cNvSpPr>
          <p:nvPr>
            <p:ph type="sldImg" idx="2"/>
          </p:nvPr>
        </p:nvSpPr>
        <p:spPr>
          <a:prstGeom prst="rect">
            <a:avLst/>
          </a:prstGeom>
        </p:spPr>
        <p:txBody>
          <a:bodyPr/>
          <a:lstStyle/>
          <a:p>
            <a:endParaRPr/>
          </a:p>
        </p:txBody>
      </p:sp>
      <p:sp>
        <p:nvSpPr>
          <p:cNvPr id="5" name="Notes Placeholder"/>
          <p:cNvSpPr>
            <a:spLocks noGrp="1"/>
          </p:cNvSpPr>
          <p:nvPr>
            <p:ph type="body" sz="quarter" idx="3"/>
          </p:nvPr>
        </p:nvSpPr>
        <p:spPr>
          <a:prstGeom prst="rect">
            <a:avLst/>
          </a:prstGeom>
        </p:spPr>
        <p:txBody>
          <a:bodyPr/>
          <a:lstStyle/>
          <a:p>
            <a:endParaRPr/>
          </a:p>
        </p:txBody>
      </p:sp>
      <p:sp>
        <p:nvSpPr>
          <p:cNvPr id="6" name="Footer Placeholder"/>
          <p:cNvSpPr>
            <a:spLocks noGrp="1"/>
          </p:cNvSpPr>
          <p:nvPr>
            <p:ph type="ftr" sz="quarter" idx="4"/>
          </p:nvPr>
        </p:nvSpPr>
        <p:spPr>
          <a:prstGeom prst="rect">
            <a:avLst/>
          </a:prstGeom>
        </p:spPr>
        <p:txBody>
          <a:bodyPr/>
          <a:lstStyle/>
          <a:p>
            <a:endParaRPr/>
          </a:p>
        </p:txBody>
      </p:sp>
      <p:sp>
        <p:nvSpPr>
          <p:cNvPr id="7" name="Slide Number Placeholder"/>
          <p:cNvSpPr>
            <a:spLocks noGrp="1"/>
          </p:cNvSpPr>
          <p:nvPr>
            <p:ph type="sldNum" sz="quarter" idx="5"/>
          </p:nvPr>
        </p:nvSpPr>
        <p:spPr>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lvl1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GQI stands for Global Quantum Initiative for Sustainable Development. UNESCO launched it during the IYQ closing ceremony in Accra, Ghana, on 10–11 February 2026. The initiative brings together governments, researchers, educators, industry and civil society. Its initial programme covers 2026–2028. IUPAP is one of its founding partners. Photo courtesy of Sandro Scandolo, published by IUPAP.</a:t>
            </a:r>
          </a:p>
          <a:p>
            <a:r>
              <a:t>Sources: https://www.unesco.org/en/global-quantum-initiative</a:t>
            </a:r>
          </a:p>
          <a:p>
            <a:r>
              <a:t>https://iupap.org/strategic-plan/outreach/iyqst25/</a:t>
            </a:r>
          </a:p>
          <a:p>
            <a:r>
              <a:t>Image: https://iupap.org/wp-content/uploads/2026/05/Immagine1.jpg</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These statistics describe respondents to UNESCO’s survey, not all researchers or all institutions worldwide. The survey received institutional responses across 72 countries. The quantum divide concerns skills, facilities and the ability to participate in decisions. GQI links these capacity needs with sustainable development.</a:t>
            </a:r>
          </a:p>
          <a:p>
            <a:r>
              <a:t>Source: https://www.unesco.org/en/articles/quantum-moment-global-report</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The five objectives connect education, infrastructure, society, diplomacy and governance. The July 2026 thematic session outlined corresponding working-group plans. Shared infrastructure includes access and training, not only construction of new facilities. Responsible innovation concerns how benefits and risks are considered as technologies develop.</a:t>
            </a:r>
          </a:p>
          <a:p>
            <a:r>
              <a:t>Sources: https://www.unesco.org/sites/default/files/medias/fichiers/2026/02/GQI%20brochure_web_0.pdf</a:t>
            </a:r>
          </a:p>
          <a:p>
            <a:r>
              <a:t>https://iupap.org/2026/10/02/iupap-advances-inclusive-quantum-cooperation-as-a-founding-partner-of-the-global-quantum-initiative/</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UNESCO provides the Secretariat and standing Co-Chair. The partner Co-Chair rotates every four months. The master tracker identifies GESDA/OQI for September–December 2026, following the September Steering Committee decision naming Mira Wolf-Bauwens. The Steering Committee agreed a 5+1 WG structure in March. The tracker identifies WG1–WG6, with participation by expression-of-interest respondents in WG1–WG5. The five strategic objectives on slide 3 remain the programme framework. The WG2 work-plan milestone is marked completed, its kick-off and KPIs in progress. The 21 October update describes direct outreach and a general kick-off planned for November. The tracker targets 17 November for these milestones. These are plans, not completed access services. The governance summary of the 3 March meeting explicitly describes a three-year initiative with no predetermined Global Quantum Agenda, superseding the stronger outlook in the January proposal.</a:t>
            </a:r>
          </a:p>
          <a:p>
            <a:r>
              <a:t>Source: GQI_Master_WG_Tracker.xlsx, Governance and WG Milestone Update sheets, governance as-of date 28 October 2026. Shared source folder: https://drive.google.com/drive/folders/1At45-fgKUjuz49VFj0_zq0e3NqVpVAYU</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IUPAP is a founding partner. IUPAP’s 2 October article identifies Silvina Ponce Dawson and Gloria Platero Coello (C8) as Steering Committee members. WG2’s engagement strategy explicitly names UNESCO’s Dr Amal Kasry and IUPAP’s Prof Jaewook Ahn as co-leads. Its heading is Quantum Infrastructure and Resource Sharing, corresponding to the sustainable-infrastructure objective. UNESRALE means UNESCO Remote Access to Laboratory Equipment. Track 1 proposes a GQI Quantum Access Programme through UNESRALE, led by UNESCO. Track 2 proposes a quantum infrastructure registry and map, led by UNESCO and IUPAP with WG4. It may develop toward a Global Quantum Observatory over time. Track 3 proposes an IUPAP-led report on barriers to equitable quantum infrastructure, drawing on the registry and collaborating with WG4 and WG5. These are proposed activities. Providers, access terms, deadlines and outputs remain subject to confirmation and relevant approvals. The master tracker marks the work plan completed while the launch and targets remain in progress.</a:t>
            </a:r>
          </a:p>
          <a:p>
            <a:r>
              <a:t>Sources: CN_WG2-Engagement Strategy_v2_PR_AK.docx, prepared by Prajit Rawte, UNESCO: https://docs.google.com/document/d/1zPWxokL5bRrdARwGdKTtXpRqmUaDt2zF/edit</a:t>
            </a:r>
          </a:p>
          <a:p>
            <a:r>
              <a:t>GQI_Master_WG_Tracker.xlsx, 28 October 2026: https://drive.google.com/drive/folders/1At45-fgKUjuz49VFj0_zq0e3NqVpVAYU</a:t>
            </a:r>
          </a:p>
          <a:p>
            <a:r>
              <a:t>https://iupap.org/2026/10/02/iupap-advances-inclusive-quantum-cooperation-as-a-founding-partner-of-the-global-quantum-initiative/</a:t>
            </a:r>
          </a:p>
          <a:p>
            <a:r>
              <a:t>https://www.unesco.org/en/global-quantum-initiative</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83059B12-7A29-45EA-B3CC-42BFEE661AC1}"/>
              </a:ext>
            </a:extLst>
          </p:cNvPr>
          <p:cNvSpPr>
            <a:spLocks noGrp="1"/>
          </p:cNvSpPr>
          <p:nvPr>
            <p:ph type="title"/>
          </p:nvPr>
        </p:nvSpPr>
        <p:spPr>
          <a:xfrm>
            <a:off x="1219200" y="2590800"/>
            <a:ext cx="9753600" cy="990600"/>
          </a:xfrm>
          <a:prstGeom prst="rect">
            <a:avLst/>
          </a:prstGeom>
          <a:noFill/>
          <a:ln>
            <a:noFill/>
            <a:prstDash val="solid"/>
          </a:ln>
        </p:spPr>
        <p:txBody>
          <a:bodyPr wrap="square" lIns="0" tIns="0" rIns="0" bIns="0" anchor="ctr">
            <a:normAutofit/>
          </a:bodyPr>
          <a:lstStyle>
            <a:defPPr algn="ctr">
              <a:defRPr sz="4800" b="1">
                <a:solidFill>
                  <a:schemeClr val="tx1"/>
                </a:solidFill>
                <a:latin typeface="+mj-lt"/>
                <a:ea typeface="+mj-lt"/>
                <a:cs typeface="+mj-lt"/>
              </a:defRPr>
            </a:defPPr>
            <a:lvl1pPr marL="0" indent="0" algn="ctr">
              <a:lnSpc>
                <a:spcPct val="110000"/>
              </a:lnSpc>
              <a:spcBef>
                <a:spcPts val="0"/>
              </a:spcBef>
              <a:spcAft>
                <a:spcPts val="0"/>
              </a:spcAft>
              <a:buNone/>
              <a:defRPr sz="4800" b="1">
                <a:solidFill>
                  <a:schemeClr val="tx1"/>
                </a:solidFill>
                <a:latin typeface="+mj-lt"/>
                <a:ea typeface="+mj-lt"/>
                <a:cs typeface="+mj-lt"/>
              </a:defRPr>
            </a:lvl1pPr>
            <a:lvl2pPr marL="0" indent="0" algn="ctr">
              <a:lnSpc>
                <a:spcPct val="110000"/>
              </a:lnSpc>
              <a:spcBef>
                <a:spcPts val="0"/>
              </a:spcBef>
              <a:spcAft>
                <a:spcPts val="0"/>
              </a:spcAft>
              <a:buNone/>
              <a:defRPr sz="4800" b="1">
                <a:solidFill>
                  <a:schemeClr val="tx1"/>
                </a:solidFill>
                <a:latin typeface="+mj-lt"/>
                <a:ea typeface="+mj-lt"/>
                <a:cs typeface="+mj-lt"/>
              </a:defRPr>
            </a:lvl2pPr>
            <a:lvl3pPr marL="0" indent="0" algn="ctr">
              <a:lnSpc>
                <a:spcPct val="110000"/>
              </a:lnSpc>
              <a:spcBef>
                <a:spcPts val="0"/>
              </a:spcBef>
              <a:spcAft>
                <a:spcPts val="0"/>
              </a:spcAft>
              <a:buNone/>
              <a:defRPr sz="4800" b="1">
                <a:solidFill>
                  <a:schemeClr val="tx1"/>
                </a:solidFill>
                <a:latin typeface="+mj-lt"/>
                <a:ea typeface="+mj-lt"/>
                <a:cs typeface="+mj-lt"/>
              </a:defRPr>
            </a:lvl3pPr>
            <a:lvl4pPr marL="0" indent="0" algn="ctr">
              <a:lnSpc>
                <a:spcPct val="110000"/>
              </a:lnSpc>
              <a:spcBef>
                <a:spcPts val="0"/>
              </a:spcBef>
              <a:spcAft>
                <a:spcPts val="0"/>
              </a:spcAft>
              <a:buNone/>
              <a:defRPr sz="4800" b="1">
                <a:solidFill>
                  <a:schemeClr val="tx1"/>
                </a:solidFill>
                <a:latin typeface="+mj-lt"/>
                <a:ea typeface="+mj-lt"/>
                <a:cs typeface="+mj-lt"/>
              </a:defRPr>
            </a:lvl4pPr>
            <a:lvl5pPr marL="0" indent="0" algn="ctr">
              <a:lnSpc>
                <a:spcPct val="110000"/>
              </a:lnSpc>
              <a:spcBef>
                <a:spcPts val="0"/>
              </a:spcBef>
              <a:spcAft>
                <a:spcPts val="0"/>
              </a:spcAft>
              <a:buNone/>
              <a:defRPr sz="4800" b="1">
                <a:solidFill>
                  <a:schemeClr val="tx1"/>
                </a:solidFill>
                <a:latin typeface="+mj-lt"/>
                <a:ea typeface="+mj-lt"/>
                <a:cs typeface="+mj-lt"/>
              </a:defRPr>
            </a:lvl5pPr>
            <a:lvl6pPr marL="0" indent="0" algn="ctr">
              <a:lnSpc>
                <a:spcPct val="110000"/>
              </a:lnSpc>
              <a:spcBef>
                <a:spcPts val="0"/>
              </a:spcBef>
              <a:spcAft>
                <a:spcPts val="0"/>
              </a:spcAft>
              <a:buNone/>
              <a:defRPr sz="4800" b="1">
                <a:solidFill>
                  <a:schemeClr val="tx1"/>
                </a:solidFill>
                <a:latin typeface="+mj-lt"/>
                <a:ea typeface="+mj-lt"/>
                <a:cs typeface="+mj-lt"/>
              </a:defRPr>
            </a:lvl6pPr>
            <a:lvl7pPr marL="0" indent="0" algn="ctr">
              <a:lnSpc>
                <a:spcPct val="110000"/>
              </a:lnSpc>
              <a:spcBef>
                <a:spcPts val="0"/>
              </a:spcBef>
              <a:spcAft>
                <a:spcPts val="0"/>
              </a:spcAft>
              <a:buNone/>
              <a:defRPr sz="4800" b="1">
                <a:solidFill>
                  <a:schemeClr val="tx1"/>
                </a:solidFill>
                <a:latin typeface="+mj-lt"/>
                <a:ea typeface="+mj-lt"/>
                <a:cs typeface="+mj-lt"/>
              </a:defRPr>
            </a:lvl7pPr>
            <a:lvl8pPr marL="0" indent="0" algn="ctr">
              <a:lnSpc>
                <a:spcPct val="110000"/>
              </a:lnSpc>
              <a:spcBef>
                <a:spcPts val="0"/>
              </a:spcBef>
              <a:spcAft>
                <a:spcPts val="0"/>
              </a:spcAft>
              <a:buNone/>
              <a:defRPr sz="4800" b="1">
                <a:solidFill>
                  <a:schemeClr val="tx1"/>
                </a:solidFill>
                <a:latin typeface="+mj-lt"/>
                <a:ea typeface="+mj-lt"/>
                <a:cs typeface="+mj-lt"/>
              </a:defRPr>
            </a:lvl8pPr>
            <a:lvl9pPr marL="0" indent="0" algn="ctr">
              <a:lnSpc>
                <a:spcPct val="110000"/>
              </a:lnSpc>
              <a:spcBef>
                <a:spcPts val="0"/>
              </a:spcBef>
              <a:spcAft>
                <a:spcPts val="0"/>
              </a:spcAft>
              <a:buNone/>
              <a:defRPr sz="4800" b="1">
                <a:solidFill>
                  <a:schemeClr val="tx1"/>
                </a:solidFill>
                <a:latin typeface="+mj-lt"/>
                <a:ea typeface="+mj-lt"/>
                <a:cs typeface="+mj-lt"/>
              </a:defRPr>
            </a:lvl9pPr>
          </a:lstStyle>
          <a:p>
            <a:endParaRPr/>
          </a:p>
        </p:txBody>
      </p:sp>
      <p:sp>
        <p:nvSpPr>
          <p:cNvPr id="2" name="Subtitle">
            <a:extLst>
              <a:ext uri="{FF2B5EF4-FFF2-40B4-BE49-F238E27FC236}">
                <a16:creationId xmlns:a16="http://schemas.microsoft.com/office/drawing/2014/main" id="{123BDC3D-9D36-4CD7-97E1-7C8FF1935242}"/>
              </a:ext>
            </a:extLst>
          </p:cNvPr>
          <p:cNvSpPr>
            <a:spLocks noGrp="1"/>
          </p:cNvSpPr>
          <p:nvPr>
            <p:ph type="subTitle" idx="1"/>
          </p:nvPr>
        </p:nvSpPr>
        <p:spPr>
          <a:xfrm>
            <a:off x="1828800" y="3771900"/>
            <a:ext cx="8534400" cy="762000"/>
          </a:xfrm>
          <a:prstGeom prst="rect">
            <a:avLst/>
          </a:prstGeom>
          <a:noFill/>
          <a:ln>
            <a:noFill/>
            <a:prstDash val="solid"/>
          </a:ln>
        </p:spPr>
        <p:txBody>
          <a:bodyPr wrap="square" lIns="0" tIns="0" rIns="0" bIns="0" anchor="ctr">
            <a:normAutofit/>
          </a:bodyPr>
          <a:lstStyle>
            <a:defPPr algn="ctr">
              <a:defRPr sz="2100" b="0">
                <a:solidFill>
                  <a:schemeClr val="tx1"/>
                </a:solidFill>
                <a:latin typeface="+mn-lt"/>
                <a:ea typeface="+mn-lt"/>
                <a:cs typeface="+mn-lt"/>
              </a:defRPr>
            </a:defPPr>
            <a:lvl1pPr marL="0" indent="0" algn="ctr">
              <a:lnSpc>
                <a:spcPct val="110000"/>
              </a:lnSpc>
              <a:spcBef>
                <a:spcPts val="0"/>
              </a:spcBef>
              <a:spcAft>
                <a:spcPts val="0"/>
              </a:spcAft>
              <a:buNone/>
              <a:defRPr sz="2100" b="0">
                <a:solidFill>
                  <a:schemeClr val="tx1"/>
                </a:solidFill>
                <a:latin typeface="+mn-lt"/>
                <a:ea typeface="+mn-lt"/>
                <a:cs typeface="+mn-lt"/>
              </a:defRPr>
            </a:lvl1pPr>
            <a:lvl2pPr marL="0" indent="0" algn="ctr">
              <a:lnSpc>
                <a:spcPct val="110000"/>
              </a:lnSpc>
              <a:spcBef>
                <a:spcPts val="0"/>
              </a:spcBef>
              <a:spcAft>
                <a:spcPts val="0"/>
              </a:spcAft>
              <a:buNone/>
              <a:defRPr sz="2100" b="0">
                <a:solidFill>
                  <a:schemeClr val="tx1"/>
                </a:solidFill>
                <a:latin typeface="+mn-lt"/>
                <a:ea typeface="+mn-lt"/>
                <a:cs typeface="+mn-lt"/>
              </a:defRPr>
            </a:lvl2pPr>
            <a:lvl3pPr marL="0" indent="0" algn="ctr">
              <a:lnSpc>
                <a:spcPct val="110000"/>
              </a:lnSpc>
              <a:spcBef>
                <a:spcPts val="0"/>
              </a:spcBef>
              <a:spcAft>
                <a:spcPts val="0"/>
              </a:spcAft>
              <a:buNone/>
              <a:defRPr sz="2100" b="0">
                <a:solidFill>
                  <a:schemeClr val="tx1"/>
                </a:solidFill>
                <a:latin typeface="+mn-lt"/>
                <a:ea typeface="+mn-lt"/>
                <a:cs typeface="+mn-lt"/>
              </a:defRPr>
            </a:lvl3pPr>
            <a:lvl4pPr marL="0" indent="0" algn="ctr">
              <a:lnSpc>
                <a:spcPct val="110000"/>
              </a:lnSpc>
              <a:spcBef>
                <a:spcPts val="0"/>
              </a:spcBef>
              <a:spcAft>
                <a:spcPts val="0"/>
              </a:spcAft>
              <a:buNone/>
              <a:defRPr sz="2100" b="0">
                <a:solidFill>
                  <a:schemeClr val="tx1"/>
                </a:solidFill>
                <a:latin typeface="+mn-lt"/>
                <a:ea typeface="+mn-lt"/>
                <a:cs typeface="+mn-lt"/>
              </a:defRPr>
            </a:lvl4pPr>
            <a:lvl5pPr marL="0" indent="0" algn="ctr">
              <a:lnSpc>
                <a:spcPct val="110000"/>
              </a:lnSpc>
              <a:spcBef>
                <a:spcPts val="0"/>
              </a:spcBef>
              <a:spcAft>
                <a:spcPts val="0"/>
              </a:spcAft>
              <a:buNone/>
              <a:defRPr sz="2100" b="0">
                <a:solidFill>
                  <a:schemeClr val="tx1"/>
                </a:solidFill>
                <a:latin typeface="+mn-lt"/>
                <a:ea typeface="+mn-lt"/>
                <a:cs typeface="+mn-lt"/>
              </a:defRPr>
            </a:lvl5pPr>
            <a:lvl6pPr marL="0" indent="0" algn="ctr">
              <a:lnSpc>
                <a:spcPct val="110000"/>
              </a:lnSpc>
              <a:spcBef>
                <a:spcPts val="0"/>
              </a:spcBef>
              <a:spcAft>
                <a:spcPts val="0"/>
              </a:spcAft>
              <a:buNone/>
              <a:defRPr sz="2100" b="0">
                <a:solidFill>
                  <a:schemeClr val="tx1"/>
                </a:solidFill>
                <a:latin typeface="+mn-lt"/>
                <a:ea typeface="+mn-lt"/>
                <a:cs typeface="+mn-lt"/>
              </a:defRPr>
            </a:lvl6pPr>
            <a:lvl7pPr marL="0" indent="0" algn="ctr">
              <a:lnSpc>
                <a:spcPct val="110000"/>
              </a:lnSpc>
              <a:spcBef>
                <a:spcPts val="0"/>
              </a:spcBef>
              <a:spcAft>
                <a:spcPts val="0"/>
              </a:spcAft>
              <a:buNone/>
              <a:defRPr sz="2100" b="0">
                <a:solidFill>
                  <a:schemeClr val="tx1"/>
                </a:solidFill>
                <a:latin typeface="+mn-lt"/>
                <a:ea typeface="+mn-lt"/>
                <a:cs typeface="+mn-lt"/>
              </a:defRPr>
            </a:lvl7pPr>
            <a:lvl8pPr marL="0" indent="0" algn="ctr">
              <a:lnSpc>
                <a:spcPct val="110000"/>
              </a:lnSpc>
              <a:spcBef>
                <a:spcPts val="0"/>
              </a:spcBef>
              <a:spcAft>
                <a:spcPts val="0"/>
              </a:spcAft>
              <a:buNone/>
              <a:defRPr sz="2100" b="0">
                <a:solidFill>
                  <a:schemeClr val="tx1"/>
                </a:solidFill>
                <a:latin typeface="+mn-lt"/>
                <a:ea typeface="+mn-lt"/>
                <a:cs typeface="+mn-lt"/>
              </a:defRPr>
            </a:lvl8pPr>
            <a:lvl9pPr marL="0" indent="0" algn="ctr">
              <a:lnSpc>
                <a:spcPct val="110000"/>
              </a:lnSpc>
              <a:spcBef>
                <a:spcPts val="0"/>
              </a:spcBef>
              <a:spcAft>
                <a:spcPts val="0"/>
              </a:spcAft>
              <a:buNone/>
              <a:defRPr sz="2100" b="0">
                <a:solidFill>
                  <a:schemeClr val="tx1"/>
                </a:solidFill>
                <a:latin typeface="+mn-lt"/>
                <a:ea typeface="+mn-lt"/>
                <a:cs typeface="+mn-lt"/>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cSld name="Section Header">
    <p:spTree>
      <p:nvGrpSpPr>
        <p:cNvPr id="1" name=""/>
        <p:cNvGrpSpPr/>
        <p:nvPr/>
      </p:nvGrpSpPr>
      <p:grpSpPr>
        <a:xfrm>
          <a:off x="0" y="0"/>
          <a:ext cx="0" cy="0"/>
          <a:chOff x="0" y="0"/>
          <a:chExt cx="0" cy="0"/>
        </a:xfrm>
      </p:grpSpPr>
      <p:sp>
        <p:nvSpPr>
          <p:cNvPr id="2" name="Section title">
            <a:extLst>
              <a:ext uri="{FF2B5EF4-FFF2-40B4-BE49-F238E27FC236}">
                <a16:creationId xmlns:a16="http://schemas.microsoft.com/office/drawing/2014/main" id="{DEF3F6ED-1CF8-447B-915C-0D7176684A00}"/>
              </a:ext>
            </a:extLst>
          </p:cNvPr>
          <p:cNvSpPr>
            <a:spLocks noGrp="1"/>
          </p:cNvSpPr>
          <p:nvPr>
            <p:ph type="title"/>
          </p:nvPr>
        </p:nvSpPr>
        <p:spPr>
          <a:xfrm>
            <a:off x="1219200" y="2857500"/>
            <a:ext cx="9753600" cy="1143000"/>
          </a:xfrm>
          <a:prstGeom prst="rect">
            <a:avLst/>
          </a:prstGeom>
          <a:noFill/>
          <a:ln>
            <a:noFill/>
            <a:prstDash val="solid"/>
          </a:ln>
        </p:spPr>
        <p:txBody>
          <a:bodyPr wrap="square" lIns="0" tIns="0" rIns="0" bIns="0" anchor="ctr">
            <a:normAutofit/>
          </a:bodyPr>
          <a:lstStyle>
            <a:defPPr algn="ctr">
              <a:defRPr sz="4200" b="1">
                <a:solidFill>
                  <a:schemeClr val="tx1"/>
                </a:solidFill>
                <a:latin typeface="+mj-lt"/>
                <a:ea typeface="+mj-lt"/>
                <a:cs typeface="+mj-lt"/>
              </a:defRPr>
            </a:defPPr>
            <a:lvl1pPr marL="0" indent="0" algn="ctr">
              <a:lnSpc>
                <a:spcPct val="110000"/>
              </a:lnSpc>
              <a:spcBef>
                <a:spcPts val="0"/>
              </a:spcBef>
              <a:spcAft>
                <a:spcPts val="0"/>
              </a:spcAft>
              <a:buNone/>
              <a:defRPr sz="4200" b="1">
                <a:solidFill>
                  <a:schemeClr val="tx1"/>
                </a:solidFill>
                <a:latin typeface="+mj-lt"/>
                <a:ea typeface="+mj-lt"/>
                <a:cs typeface="+mj-lt"/>
              </a:defRPr>
            </a:lvl1pPr>
            <a:lvl2pPr marL="0" indent="0" algn="ctr">
              <a:lnSpc>
                <a:spcPct val="110000"/>
              </a:lnSpc>
              <a:spcBef>
                <a:spcPts val="0"/>
              </a:spcBef>
              <a:spcAft>
                <a:spcPts val="0"/>
              </a:spcAft>
              <a:buNone/>
              <a:defRPr sz="4200" b="1">
                <a:solidFill>
                  <a:schemeClr val="tx1"/>
                </a:solidFill>
                <a:latin typeface="+mj-lt"/>
                <a:ea typeface="+mj-lt"/>
                <a:cs typeface="+mj-lt"/>
              </a:defRPr>
            </a:lvl2pPr>
            <a:lvl3pPr marL="0" indent="0" algn="ctr">
              <a:lnSpc>
                <a:spcPct val="110000"/>
              </a:lnSpc>
              <a:spcBef>
                <a:spcPts val="0"/>
              </a:spcBef>
              <a:spcAft>
                <a:spcPts val="0"/>
              </a:spcAft>
              <a:buNone/>
              <a:defRPr sz="4200" b="1">
                <a:solidFill>
                  <a:schemeClr val="tx1"/>
                </a:solidFill>
                <a:latin typeface="+mj-lt"/>
                <a:ea typeface="+mj-lt"/>
                <a:cs typeface="+mj-lt"/>
              </a:defRPr>
            </a:lvl3pPr>
            <a:lvl4pPr marL="0" indent="0" algn="ctr">
              <a:lnSpc>
                <a:spcPct val="110000"/>
              </a:lnSpc>
              <a:spcBef>
                <a:spcPts val="0"/>
              </a:spcBef>
              <a:spcAft>
                <a:spcPts val="0"/>
              </a:spcAft>
              <a:buNone/>
              <a:defRPr sz="4200" b="1">
                <a:solidFill>
                  <a:schemeClr val="tx1"/>
                </a:solidFill>
                <a:latin typeface="+mj-lt"/>
                <a:ea typeface="+mj-lt"/>
                <a:cs typeface="+mj-lt"/>
              </a:defRPr>
            </a:lvl4pPr>
            <a:lvl5pPr marL="0" indent="0" algn="ctr">
              <a:lnSpc>
                <a:spcPct val="110000"/>
              </a:lnSpc>
              <a:spcBef>
                <a:spcPts val="0"/>
              </a:spcBef>
              <a:spcAft>
                <a:spcPts val="0"/>
              </a:spcAft>
              <a:buNone/>
              <a:defRPr sz="4200" b="1">
                <a:solidFill>
                  <a:schemeClr val="tx1"/>
                </a:solidFill>
                <a:latin typeface="+mj-lt"/>
                <a:ea typeface="+mj-lt"/>
                <a:cs typeface="+mj-lt"/>
              </a:defRPr>
            </a:lvl5pPr>
            <a:lvl6pPr marL="0" indent="0" algn="ctr">
              <a:lnSpc>
                <a:spcPct val="110000"/>
              </a:lnSpc>
              <a:spcBef>
                <a:spcPts val="0"/>
              </a:spcBef>
              <a:spcAft>
                <a:spcPts val="0"/>
              </a:spcAft>
              <a:buNone/>
              <a:defRPr sz="4200" b="1">
                <a:solidFill>
                  <a:schemeClr val="tx1"/>
                </a:solidFill>
                <a:latin typeface="+mj-lt"/>
                <a:ea typeface="+mj-lt"/>
                <a:cs typeface="+mj-lt"/>
              </a:defRPr>
            </a:lvl6pPr>
            <a:lvl7pPr marL="0" indent="0" algn="ctr">
              <a:lnSpc>
                <a:spcPct val="110000"/>
              </a:lnSpc>
              <a:spcBef>
                <a:spcPts val="0"/>
              </a:spcBef>
              <a:spcAft>
                <a:spcPts val="0"/>
              </a:spcAft>
              <a:buNone/>
              <a:defRPr sz="4200" b="1">
                <a:solidFill>
                  <a:schemeClr val="tx1"/>
                </a:solidFill>
                <a:latin typeface="+mj-lt"/>
                <a:ea typeface="+mj-lt"/>
                <a:cs typeface="+mj-lt"/>
              </a:defRPr>
            </a:lvl7pPr>
            <a:lvl8pPr marL="0" indent="0" algn="ctr">
              <a:lnSpc>
                <a:spcPct val="110000"/>
              </a:lnSpc>
              <a:spcBef>
                <a:spcPts val="0"/>
              </a:spcBef>
              <a:spcAft>
                <a:spcPts val="0"/>
              </a:spcAft>
              <a:buNone/>
              <a:defRPr sz="4200" b="1">
                <a:solidFill>
                  <a:schemeClr val="tx1"/>
                </a:solidFill>
                <a:latin typeface="+mj-lt"/>
                <a:ea typeface="+mj-lt"/>
                <a:cs typeface="+mj-lt"/>
              </a:defRPr>
            </a:lvl8pPr>
            <a:lvl9pPr marL="0" indent="0" algn="ctr">
              <a:lnSpc>
                <a:spcPct val="110000"/>
              </a:lnSpc>
              <a:spcBef>
                <a:spcPts val="0"/>
              </a:spcBef>
              <a:spcAft>
                <a:spcPts val="0"/>
              </a:spcAft>
              <a:buNone/>
              <a:defRPr sz="4200" b="1">
                <a:solidFill>
                  <a:schemeClr val="tx1"/>
                </a:solidFill>
                <a:latin typeface="+mj-lt"/>
                <a:ea typeface="+mj-lt"/>
                <a:cs typeface="+mj-lt"/>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cSld name="Title and Body">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EFDDBB79-9845-40C0-9E0C-B9A94D94F539}"/>
              </a:ext>
            </a:extLst>
          </p:cNvPr>
          <p:cNvSpPr>
            <a:spLocks noGrp="1"/>
          </p:cNvSpPr>
          <p:nvPr>
            <p:ph type="title"/>
          </p:nvPr>
        </p:nvSpPr>
        <p:spPr>
          <a:xfrm>
            <a:off x="685800" y="533400"/>
            <a:ext cx="10820400" cy="838200"/>
          </a:xfrm>
          <a:prstGeom prst="rect">
            <a:avLst/>
          </a:prstGeom>
          <a:noFill/>
          <a:ln>
            <a:noFill/>
            <a:prstDash val="solid"/>
          </a:ln>
        </p:spPr>
        <p:txBody>
          <a:bodyPr wrap="square" lIns="0" tIns="0" rIns="0" bIns="0" anchor="t">
            <a:normAutofit/>
          </a:bodyPr>
          <a:lstStyle>
            <a:defPPr algn="l">
              <a:defRPr sz="3300" b="1">
                <a:solidFill>
                  <a:schemeClr val="tx1"/>
                </a:solidFill>
                <a:latin typeface="+mj-lt"/>
                <a:ea typeface="+mj-lt"/>
                <a:cs typeface="+mj-lt"/>
              </a:defRPr>
            </a:defPPr>
            <a:lvl1pPr marL="0" indent="0" algn="l">
              <a:lnSpc>
                <a:spcPct val="110000"/>
              </a:lnSpc>
              <a:spcBef>
                <a:spcPts val="0"/>
              </a:spcBef>
              <a:spcAft>
                <a:spcPts val="0"/>
              </a:spcAft>
              <a:buNone/>
              <a:defRPr sz="3300" b="1">
                <a:solidFill>
                  <a:schemeClr val="tx1"/>
                </a:solidFill>
                <a:latin typeface="+mj-lt"/>
                <a:ea typeface="+mj-lt"/>
                <a:cs typeface="+mj-lt"/>
              </a:defRPr>
            </a:lvl1pPr>
            <a:lvl2pPr marL="0" indent="0" algn="l">
              <a:lnSpc>
                <a:spcPct val="110000"/>
              </a:lnSpc>
              <a:spcBef>
                <a:spcPts val="0"/>
              </a:spcBef>
              <a:spcAft>
                <a:spcPts val="0"/>
              </a:spcAft>
              <a:buNone/>
              <a:defRPr sz="3300" b="1">
                <a:solidFill>
                  <a:schemeClr val="tx1"/>
                </a:solidFill>
                <a:latin typeface="+mj-lt"/>
                <a:ea typeface="+mj-lt"/>
                <a:cs typeface="+mj-lt"/>
              </a:defRPr>
            </a:lvl2pPr>
            <a:lvl3pPr marL="0" indent="0" algn="l">
              <a:lnSpc>
                <a:spcPct val="110000"/>
              </a:lnSpc>
              <a:spcBef>
                <a:spcPts val="0"/>
              </a:spcBef>
              <a:spcAft>
                <a:spcPts val="0"/>
              </a:spcAft>
              <a:buNone/>
              <a:defRPr sz="3300" b="1">
                <a:solidFill>
                  <a:schemeClr val="tx1"/>
                </a:solidFill>
                <a:latin typeface="+mj-lt"/>
                <a:ea typeface="+mj-lt"/>
                <a:cs typeface="+mj-lt"/>
              </a:defRPr>
            </a:lvl3pPr>
            <a:lvl4pPr marL="0" indent="0" algn="l">
              <a:lnSpc>
                <a:spcPct val="110000"/>
              </a:lnSpc>
              <a:spcBef>
                <a:spcPts val="0"/>
              </a:spcBef>
              <a:spcAft>
                <a:spcPts val="0"/>
              </a:spcAft>
              <a:buNone/>
              <a:defRPr sz="3300" b="1">
                <a:solidFill>
                  <a:schemeClr val="tx1"/>
                </a:solidFill>
                <a:latin typeface="+mj-lt"/>
                <a:ea typeface="+mj-lt"/>
                <a:cs typeface="+mj-lt"/>
              </a:defRPr>
            </a:lvl4pPr>
            <a:lvl5pPr marL="0" indent="0" algn="l">
              <a:lnSpc>
                <a:spcPct val="110000"/>
              </a:lnSpc>
              <a:spcBef>
                <a:spcPts val="0"/>
              </a:spcBef>
              <a:spcAft>
                <a:spcPts val="0"/>
              </a:spcAft>
              <a:buNone/>
              <a:defRPr sz="3300" b="1">
                <a:solidFill>
                  <a:schemeClr val="tx1"/>
                </a:solidFill>
                <a:latin typeface="+mj-lt"/>
                <a:ea typeface="+mj-lt"/>
                <a:cs typeface="+mj-lt"/>
              </a:defRPr>
            </a:lvl5pPr>
            <a:lvl6pPr marL="0" indent="0" algn="l">
              <a:lnSpc>
                <a:spcPct val="110000"/>
              </a:lnSpc>
              <a:spcBef>
                <a:spcPts val="0"/>
              </a:spcBef>
              <a:spcAft>
                <a:spcPts val="0"/>
              </a:spcAft>
              <a:buNone/>
              <a:defRPr sz="3300" b="1">
                <a:solidFill>
                  <a:schemeClr val="tx1"/>
                </a:solidFill>
                <a:latin typeface="+mj-lt"/>
                <a:ea typeface="+mj-lt"/>
                <a:cs typeface="+mj-lt"/>
              </a:defRPr>
            </a:lvl6pPr>
            <a:lvl7pPr marL="0" indent="0" algn="l">
              <a:lnSpc>
                <a:spcPct val="110000"/>
              </a:lnSpc>
              <a:spcBef>
                <a:spcPts val="0"/>
              </a:spcBef>
              <a:spcAft>
                <a:spcPts val="0"/>
              </a:spcAft>
              <a:buNone/>
              <a:defRPr sz="3300" b="1">
                <a:solidFill>
                  <a:schemeClr val="tx1"/>
                </a:solidFill>
                <a:latin typeface="+mj-lt"/>
                <a:ea typeface="+mj-lt"/>
                <a:cs typeface="+mj-lt"/>
              </a:defRPr>
            </a:lvl7pPr>
            <a:lvl8pPr marL="0" indent="0" algn="l">
              <a:lnSpc>
                <a:spcPct val="110000"/>
              </a:lnSpc>
              <a:spcBef>
                <a:spcPts val="0"/>
              </a:spcBef>
              <a:spcAft>
                <a:spcPts val="0"/>
              </a:spcAft>
              <a:buNone/>
              <a:defRPr sz="3300" b="1">
                <a:solidFill>
                  <a:schemeClr val="tx1"/>
                </a:solidFill>
                <a:latin typeface="+mj-lt"/>
                <a:ea typeface="+mj-lt"/>
                <a:cs typeface="+mj-lt"/>
              </a:defRPr>
            </a:lvl8pPr>
            <a:lvl9pPr marL="0" indent="0" algn="l">
              <a:lnSpc>
                <a:spcPct val="110000"/>
              </a:lnSpc>
              <a:spcBef>
                <a:spcPts val="0"/>
              </a:spcBef>
              <a:spcAft>
                <a:spcPts val="0"/>
              </a:spcAft>
              <a:buNone/>
              <a:defRPr sz="3300" b="1">
                <a:solidFill>
                  <a:schemeClr val="tx1"/>
                </a:solidFill>
                <a:latin typeface="+mj-lt"/>
                <a:ea typeface="+mj-lt"/>
                <a:cs typeface="+mj-lt"/>
              </a:defRPr>
            </a:lvl9pPr>
          </a:lstStyle>
          <a:p>
            <a:endParaRPr/>
          </a:p>
        </p:txBody>
      </p:sp>
      <p:sp>
        <p:nvSpPr>
          <p:cNvPr id="2" name="Body">
            <a:extLst>
              <a:ext uri="{FF2B5EF4-FFF2-40B4-BE49-F238E27FC236}">
                <a16:creationId xmlns:a16="http://schemas.microsoft.com/office/drawing/2014/main" id="{F144C61F-4A8F-4E51-84AE-3943C147143F}"/>
              </a:ext>
            </a:extLst>
          </p:cNvPr>
          <p:cNvSpPr>
            <a:spLocks noGrp="1"/>
          </p:cNvSpPr>
          <p:nvPr>
            <p:ph type="body" idx="1"/>
          </p:nvPr>
        </p:nvSpPr>
        <p:spPr>
          <a:xfrm>
            <a:off x="685800" y="1905000"/>
            <a:ext cx="10820400" cy="4267200"/>
          </a:xfrm>
          <a:prstGeom prst="rect">
            <a:avLst/>
          </a:prstGeom>
          <a:noFill/>
          <a:ln>
            <a:noFill/>
            <a:prstDash val="solid"/>
          </a:ln>
        </p:spPr>
        <p:txBody>
          <a:bodyPr wrap="square" lIns="0" tIns="0" rIns="0" bIns="0" anchor="t">
            <a:normAutofit/>
          </a:bodyPr>
          <a:lstStyle>
            <a:defPPr algn="l">
              <a:defRPr sz="2250" b="0">
                <a:solidFill>
                  <a:schemeClr val="tx1"/>
                </a:solidFill>
                <a:latin typeface="+mn-lt"/>
                <a:ea typeface="+mn-lt"/>
                <a:cs typeface="+mn-lt"/>
              </a:defRPr>
            </a:defPPr>
            <a:lvl1pPr marL="228600" indent="-228600" algn="l">
              <a:lnSpc>
                <a:spcPct val="110000"/>
              </a:lnSpc>
              <a:spcBef>
                <a:spcPts val="0"/>
              </a:spcBef>
              <a:spcAft>
                <a:spcPts val="1200"/>
              </a:spcAft>
              <a:buChar char="•"/>
              <a:defRPr sz="2250" b="0">
                <a:solidFill>
                  <a:schemeClr val="tx1"/>
                </a:solidFill>
                <a:latin typeface="+mn-lt"/>
                <a:ea typeface="+mn-lt"/>
                <a:cs typeface="+mn-lt"/>
              </a:defRPr>
            </a:lvl1pPr>
            <a:lvl2pPr marL="533400" indent="-228600" algn="l">
              <a:lnSpc>
                <a:spcPct val="110000"/>
              </a:lnSpc>
              <a:spcBef>
                <a:spcPts val="0"/>
              </a:spcBef>
              <a:spcAft>
                <a:spcPts val="1200"/>
              </a:spcAft>
              <a:buChar char="•"/>
              <a:defRPr sz="2250" b="0">
                <a:solidFill>
                  <a:schemeClr val="tx1"/>
                </a:solidFill>
                <a:latin typeface="+mn-lt"/>
                <a:ea typeface="+mn-lt"/>
                <a:cs typeface="+mn-lt"/>
              </a:defRPr>
            </a:lvl2pPr>
            <a:lvl3pPr marL="838200" indent="-228600" algn="l">
              <a:lnSpc>
                <a:spcPct val="110000"/>
              </a:lnSpc>
              <a:spcBef>
                <a:spcPts val="0"/>
              </a:spcBef>
              <a:spcAft>
                <a:spcPts val="1200"/>
              </a:spcAft>
              <a:buChar char="•"/>
              <a:defRPr sz="2250" b="0">
                <a:solidFill>
                  <a:schemeClr val="tx1"/>
                </a:solidFill>
                <a:latin typeface="+mn-lt"/>
                <a:ea typeface="+mn-lt"/>
                <a:cs typeface="+mn-lt"/>
              </a:defRPr>
            </a:lvl3pPr>
            <a:lvl4pPr marL="1143000" indent="-228600" algn="l">
              <a:lnSpc>
                <a:spcPct val="110000"/>
              </a:lnSpc>
              <a:spcBef>
                <a:spcPts val="0"/>
              </a:spcBef>
              <a:spcAft>
                <a:spcPts val="1200"/>
              </a:spcAft>
              <a:buChar char="•"/>
              <a:defRPr sz="2250" b="0">
                <a:solidFill>
                  <a:schemeClr val="tx1"/>
                </a:solidFill>
                <a:latin typeface="+mn-lt"/>
                <a:ea typeface="+mn-lt"/>
                <a:cs typeface="+mn-lt"/>
              </a:defRPr>
            </a:lvl4pPr>
            <a:lvl5pPr marL="1447800" indent="-228600" algn="l">
              <a:lnSpc>
                <a:spcPct val="110000"/>
              </a:lnSpc>
              <a:spcBef>
                <a:spcPts val="0"/>
              </a:spcBef>
              <a:spcAft>
                <a:spcPts val="1200"/>
              </a:spcAft>
              <a:buChar char="•"/>
              <a:defRPr sz="2250" b="0">
                <a:solidFill>
                  <a:schemeClr val="tx1"/>
                </a:solidFill>
                <a:latin typeface="+mn-lt"/>
                <a:ea typeface="+mn-lt"/>
                <a:cs typeface="+mn-lt"/>
              </a:defRPr>
            </a:lvl5pPr>
            <a:lvl6pPr marL="1752600" indent="-228600" algn="l">
              <a:lnSpc>
                <a:spcPct val="110000"/>
              </a:lnSpc>
              <a:spcBef>
                <a:spcPts val="0"/>
              </a:spcBef>
              <a:spcAft>
                <a:spcPts val="1200"/>
              </a:spcAft>
              <a:buChar char="•"/>
              <a:defRPr sz="2250" b="0">
                <a:solidFill>
                  <a:schemeClr val="tx1"/>
                </a:solidFill>
                <a:latin typeface="+mn-lt"/>
                <a:ea typeface="+mn-lt"/>
                <a:cs typeface="+mn-lt"/>
              </a:defRPr>
            </a:lvl6pPr>
            <a:lvl7pPr marL="2057400" indent="-228600" algn="l">
              <a:lnSpc>
                <a:spcPct val="110000"/>
              </a:lnSpc>
              <a:spcBef>
                <a:spcPts val="0"/>
              </a:spcBef>
              <a:spcAft>
                <a:spcPts val="1200"/>
              </a:spcAft>
              <a:buChar char="•"/>
              <a:defRPr sz="2250" b="0">
                <a:solidFill>
                  <a:schemeClr val="tx1"/>
                </a:solidFill>
                <a:latin typeface="+mn-lt"/>
                <a:ea typeface="+mn-lt"/>
                <a:cs typeface="+mn-lt"/>
              </a:defRPr>
            </a:lvl7pPr>
            <a:lvl8pPr marL="2362200" indent="-228600" algn="l">
              <a:lnSpc>
                <a:spcPct val="110000"/>
              </a:lnSpc>
              <a:spcBef>
                <a:spcPts val="0"/>
              </a:spcBef>
              <a:spcAft>
                <a:spcPts val="1200"/>
              </a:spcAft>
              <a:buChar char="•"/>
              <a:defRPr sz="2250" b="0">
                <a:solidFill>
                  <a:schemeClr val="tx1"/>
                </a:solidFill>
                <a:latin typeface="+mn-lt"/>
                <a:ea typeface="+mn-lt"/>
                <a:cs typeface="+mn-lt"/>
              </a:defRPr>
            </a:lvl8pPr>
            <a:lvl9pPr marL="2667000" indent="-228600" algn="l">
              <a:lnSpc>
                <a:spcPct val="110000"/>
              </a:lnSpc>
              <a:spcBef>
                <a:spcPts val="0"/>
              </a:spcBef>
              <a:spcAft>
                <a:spcPts val="1200"/>
              </a:spcAft>
              <a:buChar char="•"/>
              <a:defRPr sz="2250" b="0">
                <a:solidFill>
                  <a:schemeClr val="tx1"/>
                </a:solidFill>
                <a:latin typeface="+mn-lt"/>
                <a:ea typeface="+mn-lt"/>
                <a:cs typeface="+mn-lt"/>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cSld name="Title and Two Column">
    <p:spTree>
      <p:nvGrpSpPr>
        <p:cNvPr id="1" name=""/>
        <p:cNvGrpSpPr/>
        <p:nvPr/>
      </p:nvGrpSpPr>
      <p:grpSpPr>
        <a:xfrm>
          <a:off x="0" y="0"/>
          <a:ext cx="0" cy="0"/>
          <a:chOff x="0" y="0"/>
          <a:chExt cx="0" cy="0"/>
        </a:xfrm>
      </p:grpSpPr>
      <p:sp>
        <p:nvSpPr>
          <p:cNvPr id="4" name="Title">
            <a:extLst>
              <a:ext uri="{FF2B5EF4-FFF2-40B4-BE49-F238E27FC236}">
                <a16:creationId xmlns:a16="http://schemas.microsoft.com/office/drawing/2014/main" id="{64EA97D1-EE53-4AD4-A3F3-DF2556C1588B}"/>
              </a:ext>
            </a:extLst>
          </p:cNvPr>
          <p:cNvSpPr>
            <a:spLocks noGrp="1"/>
          </p:cNvSpPr>
          <p:nvPr>
            <p:ph type="title"/>
          </p:nvPr>
        </p:nvSpPr>
        <p:spPr>
          <a:xfrm>
            <a:off x="685800" y="533400"/>
            <a:ext cx="10820400" cy="838200"/>
          </a:xfrm>
          <a:prstGeom prst="rect">
            <a:avLst/>
          </a:prstGeom>
          <a:noFill/>
          <a:ln>
            <a:noFill/>
            <a:prstDash val="solid"/>
          </a:ln>
        </p:spPr>
        <p:txBody>
          <a:bodyPr wrap="square" lIns="0" tIns="0" rIns="0" bIns="0" anchor="t">
            <a:normAutofit/>
          </a:bodyPr>
          <a:lstStyle>
            <a:defPPr algn="l">
              <a:defRPr sz="3300" b="1">
                <a:solidFill>
                  <a:schemeClr val="tx1"/>
                </a:solidFill>
                <a:latin typeface="+mj-lt"/>
                <a:ea typeface="+mj-lt"/>
                <a:cs typeface="+mj-lt"/>
              </a:defRPr>
            </a:defPPr>
            <a:lvl1pPr marL="0" indent="0" algn="l">
              <a:lnSpc>
                <a:spcPct val="110000"/>
              </a:lnSpc>
              <a:spcBef>
                <a:spcPts val="0"/>
              </a:spcBef>
              <a:spcAft>
                <a:spcPts val="0"/>
              </a:spcAft>
              <a:buNone/>
              <a:defRPr sz="3300" b="1">
                <a:solidFill>
                  <a:schemeClr val="tx1"/>
                </a:solidFill>
                <a:latin typeface="+mj-lt"/>
                <a:ea typeface="+mj-lt"/>
                <a:cs typeface="+mj-lt"/>
              </a:defRPr>
            </a:lvl1pPr>
            <a:lvl2pPr marL="0" indent="0" algn="l">
              <a:lnSpc>
                <a:spcPct val="110000"/>
              </a:lnSpc>
              <a:spcBef>
                <a:spcPts val="0"/>
              </a:spcBef>
              <a:spcAft>
                <a:spcPts val="0"/>
              </a:spcAft>
              <a:buNone/>
              <a:defRPr sz="3300" b="1">
                <a:solidFill>
                  <a:schemeClr val="tx1"/>
                </a:solidFill>
                <a:latin typeface="+mj-lt"/>
                <a:ea typeface="+mj-lt"/>
                <a:cs typeface="+mj-lt"/>
              </a:defRPr>
            </a:lvl2pPr>
            <a:lvl3pPr marL="0" indent="0" algn="l">
              <a:lnSpc>
                <a:spcPct val="110000"/>
              </a:lnSpc>
              <a:spcBef>
                <a:spcPts val="0"/>
              </a:spcBef>
              <a:spcAft>
                <a:spcPts val="0"/>
              </a:spcAft>
              <a:buNone/>
              <a:defRPr sz="3300" b="1">
                <a:solidFill>
                  <a:schemeClr val="tx1"/>
                </a:solidFill>
                <a:latin typeface="+mj-lt"/>
                <a:ea typeface="+mj-lt"/>
                <a:cs typeface="+mj-lt"/>
              </a:defRPr>
            </a:lvl3pPr>
            <a:lvl4pPr marL="0" indent="0" algn="l">
              <a:lnSpc>
                <a:spcPct val="110000"/>
              </a:lnSpc>
              <a:spcBef>
                <a:spcPts val="0"/>
              </a:spcBef>
              <a:spcAft>
                <a:spcPts val="0"/>
              </a:spcAft>
              <a:buNone/>
              <a:defRPr sz="3300" b="1">
                <a:solidFill>
                  <a:schemeClr val="tx1"/>
                </a:solidFill>
                <a:latin typeface="+mj-lt"/>
                <a:ea typeface="+mj-lt"/>
                <a:cs typeface="+mj-lt"/>
              </a:defRPr>
            </a:lvl4pPr>
            <a:lvl5pPr marL="0" indent="0" algn="l">
              <a:lnSpc>
                <a:spcPct val="110000"/>
              </a:lnSpc>
              <a:spcBef>
                <a:spcPts val="0"/>
              </a:spcBef>
              <a:spcAft>
                <a:spcPts val="0"/>
              </a:spcAft>
              <a:buNone/>
              <a:defRPr sz="3300" b="1">
                <a:solidFill>
                  <a:schemeClr val="tx1"/>
                </a:solidFill>
                <a:latin typeface="+mj-lt"/>
                <a:ea typeface="+mj-lt"/>
                <a:cs typeface="+mj-lt"/>
              </a:defRPr>
            </a:lvl5pPr>
            <a:lvl6pPr marL="0" indent="0" algn="l">
              <a:lnSpc>
                <a:spcPct val="110000"/>
              </a:lnSpc>
              <a:spcBef>
                <a:spcPts val="0"/>
              </a:spcBef>
              <a:spcAft>
                <a:spcPts val="0"/>
              </a:spcAft>
              <a:buNone/>
              <a:defRPr sz="3300" b="1">
                <a:solidFill>
                  <a:schemeClr val="tx1"/>
                </a:solidFill>
                <a:latin typeface="+mj-lt"/>
                <a:ea typeface="+mj-lt"/>
                <a:cs typeface="+mj-lt"/>
              </a:defRPr>
            </a:lvl6pPr>
            <a:lvl7pPr marL="0" indent="0" algn="l">
              <a:lnSpc>
                <a:spcPct val="110000"/>
              </a:lnSpc>
              <a:spcBef>
                <a:spcPts val="0"/>
              </a:spcBef>
              <a:spcAft>
                <a:spcPts val="0"/>
              </a:spcAft>
              <a:buNone/>
              <a:defRPr sz="3300" b="1">
                <a:solidFill>
                  <a:schemeClr val="tx1"/>
                </a:solidFill>
                <a:latin typeface="+mj-lt"/>
                <a:ea typeface="+mj-lt"/>
                <a:cs typeface="+mj-lt"/>
              </a:defRPr>
            </a:lvl7pPr>
            <a:lvl8pPr marL="0" indent="0" algn="l">
              <a:lnSpc>
                <a:spcPct val="110000"/>
              </a:lnSpc>
              <a:spcBef>
                <a:spcPts val="0"/>
              </a:spcBef>
              <a:spcAft>
                <a:spcPts val="0"/>
              </a:spcAft>
              <a:buNone/>
              <a:defRPr sz="3300" b="1">
                <a:solidFill>
                  <a:schemeClr val="tx1"/>
                </a:solidFill>
                <a:latin typeface="+mj-lt"/>
                <a:ea typeface="+mj-lt"/>
                <a:cs typeface="+mj-lt"/>
              </a:defRPr>
            </a:lvl8pPr>
            <a:lvl9pPr marL="0" indent="0" algn="l">
              <a:lnSpc>
                <a:spcPct val="110000"/>
              </a:lnSpc>
              <a:spcBef>
                <a:spcPts val="0"/>
              </a:spcBef>
              <a:spcAft>
                <a:spcPts val="0"/>
              </a:spcAft>
              <a:buNone/>
              <a:defRPr sz="3300" b="1">
                <a:solidFill>
                  <a:schemeClr val="tx1"/>
                </a:solidFill>
                <a:latin typeface="+mj-lt"/>
                <a:ea typeface="+mj-lt"/>
                <a:cs typeface="+mj-lt"/>
              </a:defRPr>
            </a:lvl9pPr>
          </a:lstStyle>
          <a:p>
            <a:endParaRPr/>
          </a:p>
        </p:txBody>
      </p:sp>
      <p:sp>
        <p:nvSpPr>
          <p:cNvPr id="2" name="Left column">
            <a:extLst>
              <a:ext uri="{FF2B5EF4-FFF2-40B4-BE49-F238E27FC236}">
                <a16:creationId xmlns:a16="http://schemas.microsoft.com/office/drawing/2014/main" id="{1FC4BCF7-AB80-4465-9A30-BD662D77546B}"/>
              </a:ext>
            </a:extLst>
          </p:cNvPr>
          <p:cNvSpPr>
            <a:spLocks noGrp="1"/>
          </p:cNvSpPr>
          <p:nvPr>
            <p:ph type="body" idx="1"/>
          </p:nvPr>
        </p:nvSpPr>
        <p:spPr>
          <a:xfrm>
            <a:off x="685800" y="1905000"/>
            <a:ext cx="5029200" cy="4267200"/>
          </a:xfrm>
          <a:prstGeom prst="rect">
            <a:avLst/>
          </a:prstGeom>
          <a:noFill/>
          <a:ln>
            <a:noFill/>
            <a:prstDash val="solid"/>
          </a:ln>
        </p:spPr>
        <p:txBody>
          <a:bodyPr wrap="square" lIns="0" tIns="0" rIns="0" bIns="0" anchor="t">
            <a:normAutofit/>
          </a:bodyPr>
          <a:lstStyle>
            <a:defPPr algn="l">
              <a:defRPr sz="2100" b="0">
                <a:solidFill>
                  <a:schemeClr val="tx1"/>
                </a:solidFill>
                <a:latin typeface="+mn-lt"/>
                <a:ea typeface="+mn-lt"/>
                <a:cs typeface="+mn-lt"/>
              </a:defRPr>
            </a:defPPr>
            <a:lvl1pPr marL="228600" indent="-228600" algn="l">
              <a:lnSpc>
                <a:spcPct val="110000"/>
              </a:lnSpc>
              <a:spcBef>
                <a:spcPts val="0"/>
              </a:spcBef>
              <a:spcAft>
                <a:spcPts val="1200"/>
              </a:spcAft>
              <a:buChar char="•"/>
              <a:defRPr sz="2100" b="0">
                <a:solidFill>
                  <a:schemeClr val="tx1"/>
                </a:solidFill>
                <a:latin typeface="+mn-lt"/>
                <a:ea typeface="+mn-lt"/>
                <a:cs typeface="+mn-lt"/>
              </a:defRPr>
            </a:lvl1pPr>
            <a:lvl2pPr marL="533400" indent="-228600" algn="l">
              <a:lnSpc>
                <a:spcPct val="110000"/>
              </a:lnSpc>
              <a:spcBef>
                <a:spcPts val="0"/>
              </a:spcBef>
              <a:spcAft>
                <a:spcPts val="1200"/>
              </a:spcAft>
              <a:buChar char="•"/>
              <a:defRPr sz="2100" b="0">
                <a:solidFill>
                  <a:schemeClr val="tx1"/>
                </a:solidFill>
                <a:latin typeface="+mn-lt"/>
                <a:ea typeface="+mn-lt"/>
                <a:cs typeface="+mn-lt"/>
              </a:defRPr>
            </a:lvl2pPr>
            <a:lvl3pPr marL="838200" indent="-228600" algn="l">
              <a:lnSpc>
                <a:spcPct val="110000"/>
              </a:lnSpc>
              <a:spcBef>
                <a:spcPts val="0"/>
              </a:spcBef>
              <a:spcAft>
                <a:spcPts val="1200"/>
              </a:spcAft>
              <a:buChar char="•"/>
              <a:defRPr sz="2100" b="0">
                <a:solidFill>
                  <a:schemeClr val="tx1"/>
                </a:solidFill>
                <a:latin typeface="+mn-lt"/>
                <a:ea typeface="+mn-lt"/>
                <a:cs typeface="+mn-lt"/>
              </a:defRPr>
            </a:lvl3pPr>
            <a:lvl4pPr marL="1143000" indent="-228600" algn="l">
              <a:lnSpc>
                <a:spcPct val="110000"/>
              </a:lnSpc>
              <a:spcBef>
                <a:spcPts val="0"/>
              </a:spcBef>
              <a:spcAft>
                <a:spcPts val="1200"/>
              </a:spcAft>
              <a:buChar char="•"/>
              <a:defRPr sz="2100" b="0">
                <a:solidFill>
                  <a:schemeClr val="tx1"/>
                </a:solidFill>
                <a:latin typeface="+mn-lt"/>
                <a:ea typeface="+mn-lt"/>
                <a:cs typeface="+mn-lt"/>
              </a:defRPr>
            </a:lvl4pPr>
            <a:lvl5pPr marL="1447800" indent="-228600" algn="l">
              <a:lnSpc>
                <a:spcPct val="110000"/>
              </a:lnSpc>
              <a:spcBef>
                <a:spcPts val="0"/>
              </a:spcBef>
              <a:spcAft>
                <a:spcPts val="1200"/>
              </a:spcAft>
              <a:buChar char="•"/>
              <a:defRPr sz="2100" b="0">
                <a:solidFill>
                  <a:schemeClr val="tx1"/>
                </a:solidFill>
                <a:latin typeface="+mn-lt"/>
                <a:ea typeface="+mn-lt"/>
                <a:cs typeface="+mn-lt"/>
              </a:defRPr>
            </a:lvl5pPr>
            <a:lvl6pPr marL="1752600" indent="-228600" algn="l">
              <a:lnSpc>
                <a:spcPct val="110000"/>
              </a:lnSpc>
              <a:spcBef>
                <a:spcPts val="0"/>
              </a:spcBef>
              <a:spcAft>
                <a:spcPts val="1200"/>
              </a:spcAft>
              <a:buChar char="•"/>
              <a:defRPr sz="2100" b="0">
                <a:solidFill>
                  <a:schemeClr val="tx1"/>
                </a:solidFill>
                <a:latin typeface="+mn-lt"/>
                <a:ea typeface="+mn-lt"/>
                <a:cs typeface="+mn-lt"/>
              </a:defRPr>
            </a:lvl6pPr>
            <a:lvl7pPr marL="2057400" indent="-228600" algn="l">
              <a:lnSpc>
                <a:spcPct val="110000"/>
              </a:lnSpc>
              <a:spcBef>
                <a:spcPts val="0"/>
              </a:spcBef>
              <a:spcAft>
                <a:spcPts val="1200"/>
              </a:spcAft>
              <a:buChar char="•"/>
              <a:defRPr sz="2100" b="0">
                <a:solidFill>
                  <a:schemeClr val="tx1"/>
                </a:solidFill>
                <a:latin typeface="+mn-lt"/>
                <a:ea typeface="+mn-lt"/>
                <a:cs typeface="+mn-lt"/>
              </a:defRPr>
            </a:lvl7pPr>
            <a:lvl8pPr marL="2362200" indent="-228600" algn="l">
              <a:lnSpc>
                <a:spcPct val="110000"/>
              </a:lnSpc>
              <a:spcBef>
                <a:spcPts val="0"/>
              </a:spcBef>
              <a:spcAft>
                <a:spcPts val="1200"/>
              </a:spcAft>
              <a:buChar char="•"/>
              <a:defRPr sz="2100" b="0">
                <a:solidFill>
                  <a:schemeClr val="tx1"/>
                </a:solidFill>
                <a:latin typeface="+mn-lt"/>
                <a:ea typeface="+mn-lt"/>
                <a:cs typeface="+mn-lt"/>
              </a:defRPr>
            </a:lvl8pPr>
            <a:lvl9pPr marL="2667000" indent="-228600" algn="l">
              <a:lnSpc>
                <a:spcPct val="110000"/>
              </a:lnSpc>
              <a:spcBef>
                <a:spcPts val="0"/>
              </a:spcBef>
              <a:spcAft>
                <a:spcPts val="1200"/>
              </a:spcAft>
              <a:buChar char="•"/>
              <a:defRPr sz="2100" b="0">
                <a:solidFill>
                  <a:schemeClr val="tx1"/>
                </a:solidFill>
                <a:latin typeface="+mn-lt"/>
                <a:ea typeface="+mn-lt"/>
                <a:cs typeface="+mn-lt"/>
              </a:defRPr>
            </a:lvl9pPr>
          </a:lstStyle>
          <a:p>
            <a:endParaRPr/>
          </a:p>
        </p:txBody>
      </p:sp>
      <p:sp>
        <p:nvSpPr>
          <p:cNvPr id="3" name="Right column">
            <a:extLst>
              <a:ext uri="{FF2B5EF4-FFF2-40B4-BE49-F238E27FC236}">
                <a16:creationId xmlns:a16="http://schemas.microsoft.com/office/drawing/2014/main" id="{1A6A2308-FC1A-4AD2-BFFC-EC26FCC1AD6F}"/>
              </a:ext>
            </a:extLst>
          </p:cNvPr>
          <p:cNvSpPr>
            <a:spLocks noGrp="1"/>
          </p:cNvSpPr>
          <p:nvPr>
            <p:ph type="body" idx="2"/>
          </p:nvPr>
        </p:nvSpPr>
        <p:spPr>
          <a:xfrm>
            <a:off x="6477000" y="1905000"/>
            <a:ext cx="5029200" cy="4267200"/>
          </a:xfrm>
          <a:prstGeom prst="rect">
            <a:avLst/>
          </a:prstGeom>
          <a:noFill/>
          <a:ln>
            <a:noFill/>
            <a:prstDash val="solid"/>
          </a:ln>
        </p:spPr>
        <p:txBody>
          <a:bodyPr wrap="square" lIns="0" tIns="0" rIns="0" bIns="0" anchor="t">
            <a:normAutofit/>
          </a:bodyPr>
          <a:lstStyle>
            <a:defPPr algn="l">
              <a:defRPr sz="2100" b="0">
                <a:solidFill>
                  <a:schemeClr val="tx1"/>
                </a:solidFill>
                <a:latin typeface="+mn-lt"/>
                <a:ea typeface="+mn-lt"/>
                <a:cs typeface="+mn-lt"/>
              </a:defRPr>
            </a:defPPr>
            <a:lvl1pPr marL="228600" indent="-228600" algn="l">
              <a:lnSpc>
                <a:spcPct val="110000"/>
              </a:lnSpc>
              <a:spcBef>
                <a:spcPts val="0"/>
              </a:spcBef>
              <a:spcAft>
                <a:spcPts val="1200"/>
              </a:spcAft>
              <a:buChar char="•"/>
              <a:defRPr sz="2100" b="0">
                <a:solidFill>
                  <a:schemeClr val="tx1"/>
                </a:solidFill>
                <a:latin typeface="+mn-lt"/>
                <a:ea typeface="+mn-lt"/>
                <a:cs typeface="+mn-lt"/>
              </a:defRPr>
            </a:lvl1pPr>
            <a:lvl2pPr marL="533400" indent="-228600" algn="l">
              <a:lnSpc>
                <a:spcPct val="110000"/>
              </a:lnSpc>
              <a:spcBef>
                <a:spcPts val="0"/>
              </a:spcBef>
              <a:spcAft>
                <a:spcPts val="1200"/>
              </a:spcAft>
              <a:buChar char="•"/>
              <a:defRPr sz="2100" b="0">
                <a:solidFill>
                  <a:schemeClr val="tx1"/>
                </a:solidFill>
                <a:latin typeface="+mn-lt"/>
                <a:ea typeface="+mn-lt"/>
                <a:cs typeface="+mn-lt"/>
              </a:defRPr>
            </a:lvl2pPr>
            <a:lvl3pPr marL="838200" indent="-228600" algn="l">
              <a:lnSpc>
                <a:spcPct val="110000"/>
              </a:lnSpc>
              <a:spcBef>
                <a:spcPts val="0"/>
              </a:spcBef>
              <a:spcAft>
                <a:spcPts val="1200"/>
              </a:spcAft>
              <a:buChar char="•"/>
              <a:defRPr sz="2100" b="0">
                <a:solidFill>
                  <a:schemeClr val="tx1"/>
                </a:solidFill>
                <a:latin typeface="+mn-lt"/>
                <a:ea typeface="+mn-lt"/>
                <a:cs typeface="+mn-lt"/>
              </a:defRPr>
            </a:lvl3pPr>
            <a:lvl4pPr marL="1143000" indent="-228600" algn="l">
              <a:lnSpc>
                <a:spcPct val="110000"/>
              </a:lnSpc>
              <a:spcBef>
                <a:spcPts val="0"/>
              </a:spcBef>
              <a:spcAft>
                <a:spcPts val="1200"/>
              </a:spcAft>
              <a:buChar char="•"/>
              <a:defRPr sz="2100" b="0">
                <a:solidFill>
                  <a:schemeClr val="tx1"/>
                </a:solidFill>
                <a:latin typeface="+mn-lt"/>
                <a:ea typeface="+mn-lt"/>
                <a:cs typeface="+mn-lt"/>
              </a:defRPr>
            </a:lvl4pPr>
            <a:lvl5pPr marL="1447800" indent="-228600" algn="l">
              <a:lnSpc>
                <a:spcPct val="110000"/>
              </a:lnSpc>
              <a:spcBef>
                <a:spcPts val="0"/>
              </a:spcBef>
              <a:spcAft>
                <a:spcPts val="1200"/>
              </a:spcAft>
              <a:buChar char="•"/>
              <a:defRPr sz="2100" b="0">
                <a:solidFill>
                  <a:schemeClr val="tx1"/>
                </a:solidFill>
                <a:latin typeface="+mn-lt"/>
                <a:ea typeface="+mn-lt"/>
                <a:cs typeface="+mn-lt"/>
              </a:defRPr>
            </a:lvl5pPr>
            <a:lvl6pPr marL="1752600" indent="-228600" algn="l">
              <a:lnSpc>
                <a:spcPct val="110000"/>
              </a:lnSpc>
              <a:spcBef>
                <a:spcPts val="0"/>
              </a:spcBef>
              <a:spcAft>
                <a:spcPts val="1200"/>
              </a:spcAft>
              <a:buChar char="•"/>
              <a:defRPr sz="2100" b="0">
                <a:solidFill>
                  <a:schemeClr val="tx1"/>
                </a:solidFill>
                <a:latin typeface="+mn-lt"/>
                <a:ea typeface="+mn-lt"/>
                <a:cs typeface="+mn-lt"/>
              </a:defRPr>
            </a:lvl6pPr>
            <a:lvl7pPr marL="2057400" indent="-228600" algn="l">
              <a:lnSpc>
                <a:spcPct val="110000"/>
              </a:lnSpc>
              <a:spcBef>
                <a:spcPts val="0"/>
              </a:spcBef>
              <a:spcAft>
                <a:spcPts val="1200"/>
              </a:spcAft>
              <a:buChar char="•"/>
              <a:defRPr sz="2100" b="0">
                <a:solidFill>
                  <a:schemeClr val="tx1"/>
                </a:solidFill>
                <a:latin typeface="+mn-lt"/>
                <a:ea typeface="+mn-lt"/>
                <a:cs typeface="+mn-lt"/>
              </a:defRPr>
            </a:lvl7pPr>
            <a:lvl8pPr marL="2362200" indent="-228600" algn="l">
              <a:lnSpc>
                <a:spcPct val="110000"/>
              </a:lnSpc>
              <a:spcBef>
                <a:spcPts val="0"/>
              </a:spcBef>
              <a:spcAft>
                <a:spcPts val="1200"/>
              </a:spcAft>
              <a:buChar char="•"/>
              <a:defRPr sz="2100" b="0">
                <a:solidFill>
                  <a:schemeClr val="tx1"/>
                </a:solidFill>
                <a:latin typeface="+mn-lt"/>
                <a:ea typeface="+mn-lt"/>
                <a:cs typeface="+mn-lt"/>
              </a:defRPr>
            </a:lvl8pPr>
            <a:lvl9pPr marL="2667000" indent="-228600" algn="l">
              <a:lnSpc>
                <a:spcPct val="110000"/>
              </a:lnSpc>
              <a:spcBef>
                <a:spcPts val="0"/>
              </a:spcBef>
              <a:spcAft>
                <a:spcPts val="1200"/>
              </a:spcAft>
              <a:buChar char="•"/>
              <a:defRPr sz="2100" b="0">
                <a:solidFill>
                  <a:schemeClr val="tx1"/>
                </a:solidFill>
                <a:latin typeface="+mn-lt"/>
                <a:ea typeface="+mn-lt"/>
                <a:cs typeface="+mn-lt"/>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cSld name="Title and One Column">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581DEC79-F5DC-40FB-8D79-7022EEAC3A0A}"/>
              </a:ext>
            </a:extLst>
          </p:cNvPr>
          <p:cNvSpPr>
            <a:spLocks noGrp="1"/>
          </p:cNvSpPr>
          <p:nvPr>
            <p:ph type="title"/>
          </p:nvPr>
        </p:nvSpPr>
        <p:spPr>
          <a:xfrm>
            <a:off x="685800" y="533400"/>
            <a:ext cx="10820400" cy="838200"/>
          </a:xfrm>
          <a:prstGeom prst="rect">
            <a:avLst/>
          </a:prstGeom>
          <a:noFill/>
          <a:ln>
            <a:noFill/>
            <a:prstDash val="solid"/>
          </a:ln>
        </p:spPr>
        <p:txBody>
          <a:bodyPr wrap="square" lIns="0" tIns="0" rIns="0" bIns="0" anchor="t">
            <a:normAutofit/>
          </a:bodyPr>
          <a:lstStyle>
            <a:defPPr algn="l">
              <a:defRPr sz="3300" b="1">
                <a:solidFill>
                  <a:schemeClr val="tx1"/>
                </a:solidFill>
                <a:latin typeface="+mj-lt"/>
                <a:ea typeface="+mj-lt"/>
                <a:cs typeface="+mj-lt"/>
              </a:defRPr>
            </a:defPPr>
            <a:lvl1pPr marL="0" indent="0" algn="l">
              <a:lnSpc>
                <a:spcPct val="110000"/>
              </a:lnSpc>
              <a:spcBef>
                <a:spcPts val="0"/>
              </a:spcBef>
              <a:spcAft>
                <a:spcPts val="0"/>
              </a:spcAft>
              <a:buNone/>
              <a:defRPr sz="3300" b="1">
                <a:solidFill>
                  <a:schemeClr val="tx1"/>
                </a:solidFill>
                <a:latin typeface="+mj-lt"/>
                <a:ea typeface="+mj-lt"/>
                <a:cs typeface="+mj-lt"/>
              </a:defRPr>
            </a:lvl1pPr>
            <a:lvl2pPr marL="0" indent="0" algn="l">
              <a:lnSpc>
                <a:spcPct val="110000"/>
              </a:lnSpc>
              <a:spcBef>
                <a:spcPts val="0"/>
              </a:spcBef>
              <a:spcAft>
                <a:spcPts val="0"/>
              </a:spcAft>
              <a:buNone/>
              <a:defRPr sz="3300" b="1">
                <a:solidFill>
                  <a:schemeClr val="tx1"/>
                </a:solidFill>
                <a:latin typeface="+mj-lt"/>
                <a:ea typeface="+mj-lt"/>
                <a:cs typeface="+mj-lt"/>
              </a:defRPr>
            </a:lvl2pPr>
            <a:lvl3pPr marL="0" indent="0" algn="l">
              <a:lnSpc>
                <a:spcPct val="110000"/>
              </a:lnSpc>
              <a:spcBef>
                <a:spcPts val="0"/>
              </a:spcBef>
              <a:spcAft>
                <a:spcPts val="0"/>
              </a:spcAft>
              <a:buNone/>
              <a:defRPr sz="3300" b="1">
                <a:solidFill>
                  <a:schemeClr val="tx1"/>
                </a:solidFill>
                <a:latin typeface="+mj-lt"/>
                <a:ea typeface="+mj-lt"/>
                <a:cs typeface="+mj-lt"/>
              </a:defRPr>
            </a:lvl3pPr>
            <a:lvl4pPr marL="0" indent="0" algn="l">
              <a:lnSpc>
                <a:spcPct val="110000"/>
              </a:lnSpc>
              <a:spcBef>
                <a:spcPts val="0"/>
              </a:spcBef>
              <a:spcAft>
                <a:spcPts val="0"/>
              </a:spcAft>
              <a:buNone/>
              <a:defRPr sz="3300" b="1">
                <a:solidFill>
                  <a:schemeClr val="tx1"/>
                </a:solidFill>
                <a:latin typeface="+mj-lt"/>
                <a:ea typeface="+mj-lt"/>
                <a:cs typeface="+mj-lt"/>
              </a:defRPr>
            </a:lvl4pPr>
            <a:lvl5pPr marL="0" indent="0" algn="l">
              <a:lnSpc>
                <a:spcPct val="110000"/>
              </a:lnSpc>
              <a:spcBef>
                <a:spcPts val="0"/>
              </a:spcBef>
              <a:spcAft>
                <a:spcPts val="0"/>
              </a:spcAft>
              <a:buNone/>
              <a:defRPr sz="3300" b="1">
                <a:solidFill>
                  <a:schemeClr val="tx1"/>
                </a:solidFill>
                <a:latin typeface="+mj-lt"/>
                <a:ea typeface="+mj-lt"/>
                <a:cs typeface="+mj-lt"/>
              </a:defRPr>
            </a:lvl5pPr>
            <a:lvl6pPr marL="0" indent="0" algn="l">
              <a:lnSpc>
                <a:spcPct val="110000"/>
              </a:lnSpc>
              <a:spcBef>
                <a:spcPts val="0"/>
              </a:spcBef>
              <a:spcAft>
                <a:spcPts val="0"/>
              </a:spcAft>
              <a:buNone/>
              <a:defRPr sz="3300" b="1">
                <a:solidFill>
                  <a:schemeClr val="tx1"/>
                </a:solidFill>
                <a:latin typeface="+mj-lt"/>
                <a:ea typeface="+mj-lt"/>
                <a:cs typeface="+mj-lt"/>
              </a:defRPr>
            </a:lvl6pPr>
            <a:lvl7pPr marL="0" indent="0" algn="l">
              <a:lnSpc>
                <a:spcPct val="110000"/>
              </a:lnSpc>
              <a:spcBef>
                <a:spcPts val="0"/>
              </a:spcBef>
              <a:spcAft>
                <a:spcPts val="0"/>
              </a:spcAft>
              <a:buNone/>
              <a:defRPr sz="3300" b="1">
                <a:solidFill>
                  <a:schemeClr val="tx1"/>
                </a:solidFill>
                <a:latin typeface="+mj-lt"/>
                <a:ea typeface="+mj-lt"/>
                <a:cs typeface="+mj-lt"/>
              </a:defRPr>
            </a:lvl7pPr>
            <a:lvl8pPr marL="0" indent="0" algn="l">
              <a:lnSpc>
                <a:spcPct val="110000"/>
              </a:lnSpc>
              <a:spcBef>
                <a:spcPts val="0"/>
              </a:spcBef>
              <a:spcAft>
                <a:spcPts val="0"/>
              </a:spcAft>
              <a:buNone/>
              <a:defRPr sz="3300" b="1">
                <a:solidFill>
                  <a:schemeClr val="tx1"/>
                </a:solidFill>
                <a:latin typeface="+mj-lt"/>
                <a:ea typeface="+mj-lt"/>
                <a:cs typeface="+mj-lt"/>
              </a:defRPr>
            </a:lvl8pPr>
            <a:lvl9pPr marL="0" indent="0" algn="l">
              <a:lnSpc>
                <a:spcPct val="110000"/>
              </a:lnSpc>
              <a:spcBef>
                <a:spcPts val="0"/>
              </a:spcBef>
              <a:spcAft>
                <a:spcPts val="0"/>
              </a:spcAft>
              <a:buNone/>
              <a:defRPr sz="3300" b="1">
                <a:solidFill>
                  <a:schemeClr val="tx1"/>
                </a:solidFill>
                <a:latin typeface="+mj-lt"/>
                <a:ea typeface="+mj-lt"/>
                <a:cs typeface="+mj-lt"/>
              </a:defRPr>
            </a:lvl9pPr>
          </a:lstStyle>
          <a:p>
            <a:endParaRPr/>
          </a:p>
        </p:txBody>
      </p:sp>
      <p:sp>
        <p:nvSpPr>
          <p:cNvPr id="2" name="Left column">
            <a:extLst>
              <a:ext uri="{FF2B5EF4-FFF2-40B4-BE49-F238E27FC236}">
                <a16:creationId xmlns:a16="http://schemas.microsoft.com/office/drawing/2014/main" id="{C15A0BF5-EBC7-4ADD-B284-B8418440B3C2}"/>
              </a:ext>
            </a:extLst>
          </p:cNvPr>
          <p:cNvSpPr>
            <a:spLocks noGrp="1"/>
          </p:cNvSpPr>
          <p:nvPr>
            <p:ph type="body" idx="1"/>
          </p:nvPr>
        </p:nvSpPr>
        <p:spPr>
          <a:xfrm>
            <a:off x="685800" y="1905000"/>
            <a:ext cx="5029200" cy="4267200"/>
          </a:xfrm>
          <a:prstGeom prst="rect">
            <a:avLst/>
          </a:prstGeom>
          <a:noFill/>
          <a:ln>
            <a:noFill/>
            <a:prstDash val="solid"/>
          </a:ln>
        </p:spPr>
        <p:txBody>
          <a:bodyPr wrap="square" lIns="0" tIns="0" rIns="0" bIns="0" anchor="t">
            <a:normAutofit/>
          </a:bodyPr>
          <a:lstStyle>
            <a:defPPr algn="l">
              <a:defRPr sz="2250" b="0">
                <a:solidFill>
                  <a:schemeClr val="tx1"/>
                </a:solidFill>
                <a:latin typeface="+mn-lt"/>
                <a:ea typeface="+mn-lt"/>
                <a:cs typeface="+mn-lt"/>
              </a:defRPr>
            </a:defPPr>
            <a:lvl1pPr marL="228600" indent="-228600" algn="l">
              <a:lnSpc>
                <a:spcPct val="110000"/>
              </a:lnSpc>
              <a:spcBef>
                <a:spcPts val="0"/>
              </a:spcBef>
              <a:spcAft>
                <a:spcPts val="1200"/>
              </a:spcAft>
              <a:buChar char="•"/>
              <a:defRPr sz="2250" b="0">
                <a:solidFill>
                  <a:schemeClr val="tx1"/>
                </a:solidFill>
                <a:latin typeface="+mn-lt"/>
                <a:ea typeface="+mn-lt"/>
                <a:cs typeface="+mn-lt"/>
              </a:defRPr>
            </a:lvl1pPr>
            <a:lvl2pPr marL="533400" indent="-228600" algn="l">
              <a:lnSpc>
                <a:spcPct val="110000"/>
              </a:lnSpc>
              <a:spcBef>
                <a:spcPts val="0"/>
              </a:spcBef>
              <a:spcAft>
                <a:spcPts val="1200"/>
              </a:spcAft>
              <a:buChar char="•"/>
              <a:defRPr sz="2250" b="0">
                <a:solidFill>
                  <a:schemeClr val="tx1"/>
                </a:solidFill>
                <a:latin typeface="+mn-lt"/>
                <a:ea typeface="+mn-lt"/>
                <a:cs typeface="+mn-lt"/>
              </a:defRPr>
            </a:lvl2pPr>
            <a:lvl3pPr marL="838200" indent="-228600" algn="l">
              <a:lnSpc>
                <a:spcPct val="110000"/>
              </a:lnSpc>
              <a:spcBef>
                <a:spcPts val="0"/>
              </a:spcBef>
              <a:spcAft>
                <a:spcPts val="1200"/>
              </a:spcAft>
              <a:buChar char="•"/>
              <a:defRPr sz="2250" b="0">
                <a:solidFill>
                  <a:schemeClr val="tx1"/>
                </a:solidFill>
                <a:latin typeface="+mn-lt"/>
                <a:ea typeface="+mn-lt"/>
                <a:cs typeface="+mn-lt"/>
              </a:defRPr>
            </a:lvl3pPr>
            <a:lvl4pPr marL="1143000" indent="-228600" algn="l">
              <a:lnSpc>
                <a:spcPct val="110000"/>
              </a:lnSpc>
              <a:spcBef>
                <a:spcPts val="0"/>
              </a:spcBef>
              <a:spcAft>
                <a:spcPts val="1200"/>
              </a:spcAft>
              <a:buChar char="•"/>
              <a:defRPr sz="2250" b="0">
                <a:solidFill>
                  <a:schemeClr val="tx1"/>
                </a:solidFill>
                <a:latin typeface="+mn-lt"/>
                <a:ea typeface="+mn-lt"/>
                <a:cs typeface="+mn-lt"/>
              </a:defRPr>
            </a:lvl4pPr>
            <a:lvl5pPr marL="1447800" indent="-228600" algn="l">
              <a:lnSpc>
                <a:spcPct val="110000"/>
              </a:lnSpc>
              <a:spcBef>
                <a:spcPts val="0"/>
              </a:spcBef>
              <a:spcAft>
                <a:spcPts val="1200"/>
              </a:spcAft>
              <a:buChar char="•"/>
              <a:defRPr sz="2250" b="0">
                <a:solidFill>
                  <a:schemeClr val="tx1"/>
                </a:solidFill>
                <a:latin typeface="+mn-lt"/>
                <a:ea typeface="+mn-lt"/>
                <a:cs typeface="+mn-lt"/>
              </a:defRPr>
            </a:lvl5pPr>
            <a:lvl6pPr marL="1752600" indent="-228600" algn="l">
              <a:lnSpc>
                <a:spcPct val="110000"/>
              </a:lnSpc>
              <a:spcBef>
                <a:spcPts val="0"/>
              </a:spcBef>
              <a:spcAft>
                <a:spcPts val="1200"/>
              </a:spcAft>
              <a:buChar char="•"/>
              <a:defRPr sz="2250" b="0">
                <a:solidFill>
                  <a:schemeClr val="tx1"/>
                </a:solidFill>
                <a:latin typeface="+mn-lt"/>
                <a:ea typeface="+mn-lt"/>
                <a:cs typeface="+mn-lt"/>
              </a:defRPr>
            </a:lvl6pPr>
            <a:lvl7pPr marL="2057400" indent="-228600" algn="l">
              <a:lnSpc>
                <a:spcPct val="110000"/>
              </a:lnSpc>
              <a:spcBef>
                <a:spcPts val="0"/>
              </a:spcBef>
              <a:spcAft>
                <a:spcPts val="1200"/>
              </a:spcAft>
              <a:buChar char="•"/>
              <a:defRPr sz="2250" b="0">
                <a:solidFill>
                  <a:schemeClr val="tx1"/>
                </a:solidFill>
                <a:latin typeface="+mn-lt"/>
                <a:ea typeface="+mn-lt"/>
                <a:cs typeface="+mn-lt"/>
              </a:defRPr>
            </a:lvl7pPr>
            <a:lvl8pPr marL="2362200" indent="-228600" algn="l">
              <a:lnSpc>
                <a:spcPct val="110000"/>
              </a:lnSpc>
              <a:spcBef>
                <a:spcPts val="0"/>
              </a:spcBef>
              <a:spcAft>
                <a:spcPts val="1200"/>
              </a:spcAft>
              <a:buChar char="•"/>
              <a:defRPr sz="2250" b="0">
                <a:solidFill>
                  <a:schemeClr val="tx1"/>
                </a:solidFill>
                <a:latin typeface="+mn-lt"/>
                <a:ea typeface="+mn-lt"/>
                <a:cs typeface="+mn-lt"/>
              </a:defRPr>
            </a:lvl8pPr>
            <a:lvl9pPr marL="2667000" indent="-228600" algn="l">
              <a:lnSpc>
                <a:spcPct val="110000"/>
              </a:lnSpc>
              <a:spcBef>
                <a:spcPts val="0"/>
              </a:spcBef>
              <a:spcAft>
                <a:spcPts val="1200"/>
              </a:spcAft>
              <a:buChar char="•"/>
              <a:defRPr sz="2250" b="0">
                <a:solidFill>
                  <a:schemeClr val="tx1"/>
                </a:solidFill>
                <a:latin typeface="+mn-lt"/>
                <a:ea typeface="+mn-lt"/>
                <a:cs typeface="+mn-lt"/>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Master">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txStyles>
    <p:titleStyle>
      <a:lvl1pPr algn="l">
        <a:lnSpc>
          <a:spcPct val="90000"/>
        </a:lnSpc>
        <a:spcBef>
          <a:spcPts val="0"/>
        </a:spcBef>
        <a:buNone/>
        <a:defRPr sz="4400">
          <a:solidFill>
            <a:schemeClr val="tx1"/>
          </a:solidFill>
          <a:latin typeface="+mj-lt"/>
          <a:ea typeface="+mj-lt"/>
          <a:cs typeface="+mj-lt"/>
        </a:defRPr>
      </a:lvl1pPr>
    </p:titleStyle>
    <p:bodyStyle>
      <a:lvl1pPr marL="228600" indent="-228600" algn="l">
        <a:lnSpc>
          <a:spcPct val="90000"/>
        </a:lnSpc>
        <a:spcBef>
          <a:spcPts val="1000"/>
        </a:spcBef>
        <a:buChar char="•"/>
        <a:defRPr sz="2800">
          <a:solidFill>
            <a:schemeClr val="tx1"/>
          </a:solidFill>
          <a:latin typeface="+mn-lt"/>
          <a:ea typeface="+mn-lt"/>
          <a:cs typeface="+mn-lt"/>
        </a:defRPr>
      </a:lvl1pPr>
      <a:lvl2pPr marL="685800" indent="-228600" algn="l">
        <a:lnSpc>
          <a:spcPct val="90000"/>
        </a:lnSpc>
        <a:spcBef>
          <a:spcPts val="500"/>
        </a:spcBef>
        <a:buChar char="•"/>
        <a:defRPr sz="2400">
          <a:solidFill>
            <a:schemeClr val="tx1"/>
          </a:solidFill>
          <a:latin typeface="+mn-lt"/>
          <a:ea typeface="+mn-lt"/>
          <a:cs typeface="+mn-lt"/>
        </a:defRPr>
      </a:lvl2pPr>
      <a:lvl3pPr marL="1143000" indent="-228600" algn="l">
        <a:lnSpc>
          <a:spcPct val="90000"/>
        </a:lnSpc>
        <a:spcBef>
          <a:spcPts val="500"/>
        </a:spcBef>
        <a:buChar char="•"/>
        <a:defRPr sz="2000">
          <a:solidFill>
            <a:schemeClr val="tx1"/>
          </a:solidFill>
          <a:latin typeface="+mn-lt"/>
          <a:ea typeface="+mn-lt"/>
          <a:cs typeface="+mn-lt"/>
        </a:defRPr>
      </a:lvl3pPr>
      <a:lvl4pPr marL="1600200" indent="-228600" algn="l">
        <a:lnSpc>
          <a:spcPct val="90000"/>
        </a:lnSpc>
        <a:spcBef>
          <a:spcPts val="500"/>
        </a:spcBef>
        <a:buChar char="•"/>
        <a:defRPr sz="1800">
          <a:solidFill>
            <a:schemeClr val="tx1"/>
          </a:solidFill>
          <a:latin typeface="+mn-lt"/>
          <a:ea typeface="+mn-lt"/>
          <a:cs typeface="+mn-lt"/>
        </a:defRPr>
      </a:lvl4pPr>
      <a:lvl5pPr marL="2057400" indent="-228600" algn="l">
        <a:lnSpc>
          <a:spcPct val="90000"/>
        </a:lnSpc>
        <a:spcBef>
          <a:spcPts val="500"/>
        </a:spcBef>
        <a:buChar char="•"/>
        <a:defRPr sz="1800">
          <a:solidFill>
            <a:schemeClr val="tx1"/>
          </a:solidFill>
          <a:latin typeface="+mn-lt"/>
          <a:ea typeface="+mn-lt"/>
          <a:cs typeface="+mn-lt"/>
        </a:defRPr>
      </a:lvl5pPr>
      <a:lvl6pPr marL="2514600" indent="-228600" algn="l">
        <a:lnSpc>
          <a:spcPct val="90000"/>
        </a:lnSpc>
        <a:spcBef>
          <a:spcPts val="500"/>
        </a:spcBef>
        <a:buChar char="•"/>
        <a:defRPr sz="1800">
          <a:solidFill>
            <a:schemeClr val="tx1"/>
          </a:solidFill>
          <a:latin typeface="+mn-lt"/>
          <a:ea typeface="+mn-lt"/>
          <a:cs typeface="+mn-lt"/>
        </a:defRPr>
      </a:lvl6pPr>
      <a:lvl7pPr marL="2971800" indent="-228600" algn="l">
        <a:lnSpc>
          <a:spcPct val="90000"/>
        </a:lnSpc>
        <a:spcBef>
          <a:spcPts val="500"/>
        </a:spcBef>
        <a:buChar char="•"/>
        <a:defRPr sz="1800">
          <a:solidFill>
            <a:schemeClr val="tx1"/>
          </a:solidFill>
          <a:latin typeface="+mn-lt"/>
          <a:ea typeface="+mn-lt"/>
          <a:cs typeface="+mn-lt"/>
        </a:defRPr>
      </a:lvl7pPr>
      <a:lvl8pPr marL="3429000" indent="-228600" algn="l">
        <a:lnSpc>
          <a:spcPct val="90000"/>
        </a:lnSpc>
        <a:spcBef>
          <a:spcPts val="500"/>
        </a:spcBef>
        <a:buChar char="•"/>
        <a:defRPr sz="1800">
          <a:solidFill>
            <a:schemeClr val="tx1"/>
          </a:solidFill>
          <a:latin typeface="+mn-lt"/>
          <a:ea typeface="+mn-lt"/>
          <a:cs typeface="+mn-lt"/>
        </a:defRPr>
      </a:lvl8pPr>
      <a:lvl9pPr marL="3886200" indent="-228600" algn="l">
        <a:lnSpc>
          <a:spcPct val="90000"/>
        </a:lnSpc>
        <a:spcBef>
          <a:spcPts val="500"/>
        </a:spcBef>
        <a:buChar char="•"/>
        <a:defRPr sz="1800">
          <a:solidFill>
            <a:schemeClr val="tx1"/>
          </a:solidFill>
          <a:latin typeface="+mn-lt"/>
          <a:ea typeface="+mn-lt"/>
          <a:cs typeface="+mn-lt"/>
        </a:defRPr>
      </a:lvl9pPr>
    </p:bodyStyle>
    <p:otherStyle>
      <a:lvl1pPr marL="0" algn="l">
        <a:buNone/>
        <a:defRPr sz="1800">
          <a:solidFill>
            <a:schemeClr val="tx1"/>
          </a:solidFill>
          <a:latin typeface="+mn-lt"/>
          <a:ea typeface="+mn-lt"/>
          <a:cs typeface="+mn-lt"/>
        </a:defRPr>
      </a:lvl1pPr>
      <a:lvl2pPr marL="457200" algn="l">
        <a:buNone/>
        <a:defRPr sz="1800">
          <a:solidFill>
            <a:schemeClr val="tx1"/>
          </a:solidFill>
          <a:latin typeface="+mn-lt"/>
          <a:ea typeface="+mn-lt"/>
          <a:cs typeface="+mn-lt"/>
        </a:defRPr>
      </a:lvl2pPr>
      <a:lvl3pPr marL="914400" algn="l">
        <a:buNone/>
        <a:defRPr sz="1800">
          <a:solidFill>
            <a:schemeClr val="tx1"/>
          </a:solidFill>
          <a:latin typeface="+mn-lt"/>
          <a:ea typeface="+mn-lt"/>
          <a:cs typeface="+mn-lt"/>
        </a:defRPr>
      </a:lvl3pPr>
      <a:lvl4pPr marL="1371600" algn="l">
        <a:buNone/>
        <a:defRPr sz="1800">
          <a:solidFill>
            <a:schemeClr val="tx1"/>
          </a:solidFill>
          <a:latin typeface="+mn-lt"/>
          <a:ea typeface="+mn-lt"/>
          <a:cs typeface="+mn-lt"/>
        </a:defRPr>
      </a:lvl4pPr>
      <a:lvl5pPr marL="1828800" algn="l">
        <a:buNone/>
        <a:defRPr sz="1800">
          <a:solidFill>
            <a:schemeClr val="tx1"/>
          </a:solidFill>
          <a:latin typeface="+mn-lt"/>
          <a:ea typeface="+mn-lt"/>
          <a:cs typeface="+mn-lt"/>
        </a:defRPr>
      </a:lvl5pPr>
      <a:lvl6pPr marL="2286000" algn="l">
        <a:buNone/>
        <a:defRPr sz="1800">
          <a:solidFill>
            <a:schemeClr val="tx1"/>
          </a:solidFill>
          <a:latin typeface="+mn-lt"/>
          <a:ea typeface="+mn-lt"/>
          <a:cs typeface="+mn-lt"/>
        </a:defRPr>
      </a:lvl6pPr>
      <a:lvl7pPr marL="2743200" algn="l">
        <a:buNone/>
        <a:defRPr sz="1800">
          <a:solidFill>
            <a:schemeClr val="tx1"/>
          </a:solidFill>
          <a:latin typeface="+mn-lt"/>
          <a:ea typeface="+mn-lt"/>
          <a:cs typeface="+mn-lt"/>
        </a:defRPr>
      </a:lvl7pPr>
      <a:lvl8pPr marL="3200400" algn="l">
        <a:buNone/>
        <a:defRPr sz="1800">
          <a:solidFill>
            <a:schemeClr val="tx1"/>
          </a:solidFill>
          <a:latin typeface="+mn-lt"/>
          <a:ea typeface="+mn-lt"/>
          <a:cs typeface="+mn-lt"/>
        </a:defRPr>
      </a:lvl8pPr>
      <a:lvl9pPr marL="3657600" algn="l">
        <a:buNone/>
        <a:defRPr sz="1800">
          <a:solidFill>
            <a:schemeClr val="tx1"/>
          </a:solidFill>
          <a:latin typeface="+mn-lt"/>
          <a:ea typeface="+mn-lt"/>
          <a:cs typeface="+mn-lt"/>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A9EEFF"/>
            </a:gs>
            <a:gs pos="46000">
              <a:srgbClr val="E5F9FF"/>
            </a:gs>
            <a:gs pos="100000">
              <a:srgbClr val="D3C4FF"/>
            </a:gs>
          </a:gsLst>
          <a:lin ang="8100000"/>
        </a:gradFill>
        <a:effectLst/>
      </p:bgPr>
    </p:bg>
    <p:spTree>
      <p:nvGrpSpPr>
        <p:cNvPr id="1" name=""/>
        <p:cNvGrpSpPr/>
        <p:nvPr/>
      </p:nvGrpSpPr>
      <p:grpSpPr>
        <a:xfrm>
          <a:off x="0" y="0"/>
          <a:ext cx="0" cy="0"/>
          <a:chOff x="0" y="0"/>
          <a:chExt cx="0" cy="0"/>
        </a:xfrm>
      </p:grpSpPr>
      <p:sp>
        <p:nvSpPr>
          <p:cNvPr id="9" name="직사각형 8">
            <a:extLst>
              <a:ext uri="{FF2B5EF4-FFF2-40B4-BE49-F238E27FC236}">
                <a16:creationId xmlns:a16="http://schemas.microsoft.com/office/drawing/2014/main" id="{F6FCAAE6-441E-4D73-A46D-00875B8E24F6}"/>
              </a:ext>
            </a:extLst>
          </p:cNvPr>
          <p:cNvSpPr>
            <a:spLocks noGrp="1"/>
          </p:cNvSpPr>
          <p:nvPr/>
        </p:nvSpPr>
        <p:spPr>
          <a:xfrm>
            <a:off x="666750" y="762000"/>
            <a:ext cx="10668000" cy="857250"/>
          </a:xfrm>
          <a:prstGeom prst="rect">
            <a:avLst/>
          </a:prstGeom>
          <a:noFill/>
          <a:ln w="0">
            <a:noFill/>
          </a:ln>
        </p:spPr>
        <p:txBody>
          <a:bodyPr/>
          <a:lstStyle>
            <a:defPPr>
              <a:defRPr sz="4350" b="1">
                <a:solidFill>
                  <a:srgbClr val="172657"/>
                </a:solidFill>
              </a:defRPr>
            </a:defPPr>
            <a:lvl1pPr>
              <a:defRPr sz="4350" b="1">
                <a:solidFill>
                  <a:srgbClr val="172657"/>
                </a:solidFill>
              </a:defRPr>
            </a:lvl1pPr>
            <a:lvl2pPr>
              <a:defRPr sz="4350" b="1">
                <a:solidFill>
                  <a:srgbClr val="172657"/>
                </a:solidFill>
              </a:defRPr>
            </a:lvl2pPr>
            <a:lvl3pPr>
              <a:defRPr sz="4350" b="1">
                <a:solidFill>
                  <a:srgbClr val="172657"/>
                </a:solidFill>
              </a:defRPr>
            </a:lvl3pPr>
            <a:lvl4pPr>
              <a:defRPr sz="4350" b="1">
                <a:solidFill>
                  <a:srgbClr val="172657"/>
                </a:solidFill>
              </a:defRPr>
            </a:lvl4pPr>
            <a:lvl5pPr>
              <a:defRPr sz="4350" b="1">
                <a:solidFill>
                  <a:srgbClr val="172657"/>
                </a:solidFill>
              </a:defRPr>
            </a:lvl5pPr>
            <a:lvl6pPr>
              <a:defRPr sz="4350" b="1">
                <a:solidFill>
                  <a:srgbClr val="172657"/>
                </a:solidFill>
              </a:defRPr>
            </a:lvl6pPr>
            <a:lvl7pPr>
              <a:defRPr sz="4350" b="1">
                <a:solidFill>
                  <a:srgbClr val="172657"/>
                </a:solidFill>
              </a:defRPr>
            </a:lvl7pPr>
            <a:lvl8pPr>
              <a:defRPr sz="4350" b="1">
                <a:solidFill>
                  <a:srgbClr val="172657"/>
                </a:solidFill>
              </a:defRPr>
            </a:lvl8pPr>
            <a:lvl9pPr>
              <a:defRPr sz="4350" b="1">
                <a:solidFill>
                  <a:srgbClr val="172657"/>
                </a:solidFill>
              </a:defRPr>
            </a:lvl9pPr>
          </a:lstStyle>
          <a:p>
            <a:pPr>
              <a:defRPr sz="4350" b="1">
                <a:solidFill>
                  <a:srgbClr val="172657"/>
                </a:solidFill>
              </a:defRPr>
            </a:pPr>
            <a:r>
              <a:rPr sz="4350" b="1">
                <a:solidFill>
                  <a:srgbClr val="172657"/>
                </a:solidFill>
              </a:rPr>
              <a:t>The Global Quantum Initiative</a:t>
            </a:r>
          </a:p>
        </p:txBody>
      </p:sp>
      <p:sp>
        <p:nvSpPr>
          <p:cNvPr id="2" name="직사각형 1">
            <a:extLst>
              <a:ext uri="{FF2B5EF4-FFF2-40B4-BE49-F238E27FC236}">
                <a16:creationId xmlns:a16="http://schemas.microsoft.com/office/drawing/2014/main" id="{FA0E4C97-DD1B-4D1F-AED5-3795FD1C1135}"/>
              </a:ext>
            </a:extLst>
          </p:cNvPr>
          <p:cNvSpPr>
            <a:spLocks noGrp="1"/>
          </p:cNvSpPr>
          <p:nvPr/>
        </p:nvSpPr>
        <p:spPr>
          <a:xfrm>
            <a:off x="704850" y="1781175"/>
            <a:ext cx="10477500" cy="571500"/>
          </a:xfrm>
          <a:prstGeom prst="rect">
            <a:avLst/>
          </a:prstGeom>
          <a:noFill/>
          <a:ln w="0">
            <a:noFill/>
          </a:ln>
        </p:spPr>
        <p:txBody>
          <a:bodyPr/>
          <a:lstStyle>
            <a:defPPr>
              <a:defRPr sz="2400" b="0">
                <a:solidFill>
                  <a:srgbClr val="465779"/>
                </a:solidFill>
              </a:defRPr>
            </a:defPPr>
            <a:lvl1pPr>
              <a:defRPr sz="2400" b="0">
                <a:solidFill>
                  <a:srgbClr val="465779"/>
                </a:solidFill>
              </a:defRPr>
            </a:lvl1pPr>
            <a:lvl2pPr>
              <a:defRPr sz="2400" b="0">
                <a:solidFill>
                  <a:srgbClr val="465779"/>
                </a:solidFill>
              </a:defRPr>
            </a:lvl2pPr>
            <a:lvl3pPr>
              <a:defRPr sz="2400" b="0">
                <a:solidFill>
                  <a:srgbClr val="465779"/>
                </a:solidFill>
              </a:defRPr>
            </a:lvl3pPr>
            <a:lvl4pPr>
              <a:defRPr sz="2400" b="0">
                <a:solidFill>
                  <a:srgbClr val="465779"/>
                </a:solidFill>
              </a:defRPr>
            </a:lvl4pPr>
            <a:lvl5pPr>
              <a:defRPr sz="2400" b="0">
                <a:solidFill>
                  <a:srgbClr val="465779"/>
                </a:solidFill>
              </a:defRPr>
            </a:lvl5pPr>
            <a:lvl6pPr>
              <a:defRPr sz="2400" b="0">
                <a:solidFill>
                  <a:srgbClr val="465779"/>
                </a:solidFill>
              </a:defRPr>
            </a:lvl6pPr>
            <a:lvl7pPr>
              <a:defRPr sz="2400" b="0">
                <a:solidFill>
                  <a:srgbClr val="465779"/>
                </a:solidFill>
              </a:defRPr>
            </a:lvl7pPr>
            <a:lvl8pPr>
              <a:defRPr sz="2400" b="0">
                <a:solidFill>
                  <a:srgbClr val="465779"/>
                </a:solidFill>
              </a:defRPr>
            </a:lvl8pPr>
            <a:lvl9pPr>
              <a:defRPr sz="2400" b="0">
                <a:solidFill>
                  <a:srgbClr val="465779"/>
                </a:solidFill>
              </a:defRPr>
            </a:lvl9pPr>
          </a:lstStyle>
          <a:p>
            <a:pPr>
              <a:defRPr sz="2400" b="0">
                <a:solidFill>
                  <a:srgbClr val="465779"/>
                </a:solidFill>
              </a:defRPr>
            </a:pPr>
            <a:r>
              <a:rPr sz="2400" b="0">
                <a:solidFill>
                  <a:srgbClr val="465779"/>
                </a:solidFill>
              </a:rPr>
              <a:t>An introduction for the IUPAP community</a:t>
            </a:r>
          </a:p>
        </p:txBody>
      </p:sp>
      <p:sp>
        <p:nvSpPr>
          <p:cNvPr id="3" name="직사각형 2">
            <a:extLst>
              <a:ext uri="{FF2B5EF4-FFF2-40B4-BE49-F238E27FC236}">
                <a16:creationId xmlns:a16="http://schemas.microsoft.com/office/drawing/2014/main" id="{B952C138-6DDE-435F-ADAC-BF12D9C5AC8D}"/>
              </a:ext>
            </a:extLst>
          </p:cNvPr>
          <p:cNvSpPr>
            <a:spLocks noGrp="1"/>
          </p:cNvSpPr>
          <p:nvPr/>
        </p:nvSpPr>
        <p:spPr>
          <a:xfrm>
            <a:off x="704850" y="2686050"/>
            <a:ext cx="6096000" cy="952500"/>
          </a:xfrm>
          <a:prstGeom prst="rect">
            <a:avLst/>
          </a:prstGeom>
          <a:noFill/>
          <a:ln w="0">
            <a:noFill/>
          </a:ln>
        </p:spPr>
        <p:txBody>
          <a:bodyPr/>
          <a:lstStyle>
            <a:defPPr>
              <a:defRPr sz="2475" b="1">
                <a:solidFill>
                  <a:srgbClr val="172657"/>
                </a:solidFill>
              </a:defRPr>
            </a:defPPr>
            <a:lvl1pPr>
              <a:defRPr sz="2475" b="1">
                <a:solidFill>
                  <a:srgbClr val="172657"/>
                </a:solidFill>
              </a:defRPr>
            </a:lvl1pPr>
            <a:lvl2pPr>
              <a:defRPr sz="2475" b="1">
                <a:solidFill>
                  <a:srgbClr val="172657"/>
                </a:solidFill>
              </a:defRPr>
            </a:lvl2pPr>
            <a:lvl3pPr>
              <a:defRPr sz="2475" b="1">
                <a:solidFill>
                  <a:srgbClr val="172657"/>
                </a:solidFill>
              </a:defRPr>
            </a:lvl3pPr>
            <a:lvl4pPr>
              <a:defRPr sz="2475" b="1">
                <a:solidFill>
                  <a:srgbClr val="172657"/>
                </a:solidFill>
              </a:defRPr>
            </a:lvl4pPr>
            <a:lvl5pPr>
              <a:defRPr sz="2475" b="1">
                <a:solidFill>
                  <a:srgbClr val="172657"/>
                </a:solidFill>
              </a:defRPr>
            </a:lvl5pPr>
            <a:lvl6pPr>
              <a:defRPr sz="2475" b="1">
                <a:solidFill>
                  <a:srgbClr val="172657"/>
                </a:solidFill>
              </a:defRPr>
            </a:lvl6pPr>
            <a:lvl7pPr>
              <a:defRPr sz="2475" b="1">
                <a:solidFill>
                  <a:srgbClr val="172657"/>
                </a:solidFill>
              </a:defRPr>
            </a:lvl7pPr>
            <a:lvl8pPr>
              <a:defRPr sz="2475" b="1">
                <a:solidFill>
                  <a:srgbClr val="172657"/>
                </a:solidFill>
              </a:defRPr>
            </a:lvl8pPr>
            <a:lvl9pPr>
              <a:defRPr sz="2475" b="1">
                <a:solidFill>
                  <a:srgbClr val="172657"/>
                </a:solidFill>
              </a:defRPr>
            </a:lvl9pPr>
          </a:lstStyle>
          <a:p>
            <a:pPr>
              <a:defRPr sz="2475" b="1">
                <a:solidFill>
                  <a:srgbClr val="172657"/>
                </a:solidFill>
              </a:defRPr>
            </a:pPr>
            <a:r>
              <a:rPr sz="2475" b="1">
                <a:solidFill>
                  <a:srgbClr val="172657"/>
                </a:solidFill>
              </a:rPr>
              <a:t>Global Quantum Initiative for</a:t>
            </a:r>
          </a:p>
          <a:p>
            <a:pPr>
              <a:defRPr sz="2475" b="1">
                <a:solidFill>
                  <a:srgbClr val="172657"/>
                </a:solidFill>
              </a:defRPr>
            </a:pPr>
            <a:r>
              <a:rPr sz="2475" b="1">
                <a:solidFill>
                  <a:srgbClr val="172657"/>
                </a:solidFill>
              </a:rPr>
              <a:t>Sustainable Development (GQI)</a:t>
            </a:r>
          </a:p>
        </p:txBody>
      </p:sp>
      <p:sp>
        <p:nvSpPr>
          <p:cNvPr id="4" name="직사각형 3">
            <a:extLst>
              <a:ext uri="{FF2B5EF4-FFF2-40B4-BE49-F238E27FC236}">
                <a16:creationId xmlns:a16="http://schemas.microsoft.com/office/drawing/2014/main" id="{E9F29713-B372-4967-8477-A7F7A42A3D77}"/>
              </a:ext>
            </a:extLst>
          </p:cNvPr>
          <p:cNvSpPr>
            <a:spLocks noGrp="1"/>
          </p:cNvSpPr>
          <p:nvPr/>
        </p:nvSpPr>
        <p:spPr>
          <a:xfrm>
            <a:off x="704850" y="3714750"/>
            <a:ext cx="6191250" cy="1190625"/>
          </a:xfrm>
          <a:prstGeom prst="rect">
            <a:avLst/>
          </a:prstGeom>
          <a:noFill/>
          <a:ln w="0">
            <a:noFill/>
          </a:ln>
        </p:spPr>
        <p:txBody>
          <a:bodyPr/>
          <a:lstStyle>
            <a:defPPr>
              <a:defRPr sz="1875" b="0">
                <a:solidFill>
                  <a:srgbClr val="465779"/>
                </a:solidFill>
              </a:defRPr>
            </a:defPPr>
            <a:lvl1pPr>
              <a:defRPr sz="1875" b="0">
                <a:solidFill>
                  <a:srgbClr val="465779"/>
                </a:solidFill>
              </a:defRPr>
            </a:lvl1pPr>
            <a:lvl2pPr>
              <a:defRPr sz="1875" b="0">
                <a:solidFill>
                  <a:srgbClr val="465779"/>
                </a:solidFill>
              </a:defRPr>
            </a:lvl2pPr>
            <a:lvl3pPr>
              <a:defRPr sz="1875" b="0">
                <a:solidFill>
                  <a:srgbClr val="465779"/>
                </a:solidFill>
              </a:defRPr>
            </a:lvl3pPr>
            <a:lvl4pPr>
              <a:defRPr sz="1875" b="0">
                <a:solidFill>
                  <a:srgbClr val="465779"/>
                </a:solidFill>
              </a:defRPr>
            </a:lvl4pPr>
            <a:lvl5pPr>
              <a:defRPr sz="1875" b="0">
                <a:solidFill>
                  <a:srgbClr val="465779"/>
                </a:solidFill>
              </a:defRPr>
            </a:lvl5pPr>
            <a:lvl6pPr>
              <a:defRPr sz="1875" b="0">
                <a:solidFill>
                  <a:srgbClr val="465779"/>
                </a:solidFill>
              </a:defRPr>
            </a:lvl6pPr>
            <a:lvl7pPr>
              <a:defRPr sz="1875" b="0">
                <a:solidFill>
                  <a:srgbClr val="465779"/>
                </a:solidFill>
              </a:defRPr>
            </a:lvl7pPr>
            <a:lvl8pPr>
              <a:defRPr sz="1875" b="0">
                <a:solidFill>
                  <a:srgbClr val="465779"/>
                </a:solidFill>
              </a:defRPr>
            </a:lvl8pPr>
            <a:lvl9pPr>
              <a:defRPr sz="1875" b="0">
                <a:solidFill>
                  <a:srgbClr val="465779"/>
                </a:solidFill>
              </a:defRPr>
            </a:lvl9pPr>
          </a:lstStyle>
          <a:p>
            <a:pPr>
              <a:defRPr sz="1875" b="0">
                <a:solidFill>
                  <a:srgbClr val="465779"/>
                </a:solidFill>
              </a:defRPr>
            </a:pPr>
            <a:r>
              <a:rPr sz="1875" b="0" dirty="0">
                <a:solidFill>
                  <a:srgbClr val="465779"/>
                </a:solidFill>
              </a:rPr>
              <a:t>A UNESCO-led partnership connecting governments,</a:t>
            </a:r>
          </a:p>
          <a:p>
            <a:pPr>
              <a:defRPr sz="1875" b="0">
                <a:solidFill>
                  <a:srgbClr val="465779"/>
                </a:solidFill>
              </a:defRPr>
            </a:pPr>
            <a:r>
              <a:rPr sz="1875" b="0">
                <a:solidFill>
                  <a:srgbClr val="465779"/>
                </a:solidFill>
              </a:rPr>
              <a:t>research institutions, educators, industry and civil society</a:t>
            </a:r>
          </a:p>
          <a:p>
            <a:pPr>
              <a:defRPr sz="1875" b="0">
                <a:solidFill>
                  <a:srgbClr val="465779"/>
                </a:solidFill>
              </a:defRPr>
            </a:pPr>
            <a:r>
              <a:rPr sz="1875" b="0" dirty="0">
                <a:solidFill>
                  <a:srgbClr val="465779"/>
                </a:solidFill>
              </a:rPr>
              <a:t>to widen access to quantum knowledge and resources.</a:t>
            </a:r>
          </a:p>
        </p:txBody>
      </p:sp>
      <p:sp>
        <p:nvSpPr>
          <p:cNvPr id="5" name="직사각형 4">
            <a:extLst>
              <a:ext uri="{FF2B5EF4-FFF2-40B4-BE49-F238E27FC236}">
                <a16:creationId xmlns:a16="http://schemas.microsoft.com/office/drawing/2014/main" id="{034E6DE0-9E66-4310-B64A-CEAC8EDB8C1F}"/>
              </a:ext>
            </a:extLst>
          </p:cNvPr>
          <p:cNvSpPr>
            <a:spLocks noGrp="1"/>
          </p:cNvSpPr>
          <p:nvPr/>
        </p:nvSpPr>
        <p:spPr>
          <a:xfrm>
            <a:off x="704850" y="5019675"/>
            <a:ext cx="6191250" cy="904875"/>
          </a:xfrm>
          <a:prstGeom prst="rect">
            <a:avLst/>
          </a:prstGeom>
          <a:noFill/>
          <a:ln w="0">
            <a:noFill/>
          </a:ln>
        </p:spPr>
        <p:txBody>
          <a:bodyPr/>
          <a:lstStyle>
            <a:defPPr>
              <a:defRPr sz="1725" b="0">
                <a:solidFill>
                  <a:srgbClr val="465779"/>
                </a:solidFill>
              </a:defRPr>
            </a:defPPr>
            <a:lvl1pPr>
              <a:defRPr sz="1725" b="0">
                <a:solidFill>
                  <a:srgbClr val="465779"/>
                </a:solidFill>
              </a:defRPr>
            </a:lvl1pPr>
            <a:lvl2pPr>
              <a:defRPr sz="1725" b="0">
                <a:solidFill>
                  <a:srgbClr val="465779"/>
                </a:solidFill>
              </a:defRPr>
            </a:lvl2pPr>
            <a:lvl3pPr>
              <a:defRPr sz="1725" b="0">
                <a:solidFill>
                  <a:srgbClr val="465779"/>
                </a:solidFill>
              </a:defRPr>
            </a:lvl3pPr>
            <a:lvl4pPr>
              <a:defRPr sz="1725" b="0">
                <a:solidFill>
                  <a:srgbClr val="465779"/>
                </a:solidFill>
              </a:defRPr>
            </a:lvl4pPr>
            <a:lvl5pPr>
              <a:defRPr sz="1725" b="0">
                <a:solidFill>
                  <a:srgbClr val="465779"/>
                </a:solidFill>
              </a:defRPr>
            </a:lvl5pPr>
            <a:lvl6pPr>
              <a:defRPr sz="1725" b="0">
                <a:solidFill>
                  <a:srgbClr val="465779"/>
                </a:solidFill>
              </a:defRPr>
            </a:lvl6pPr>
            <a:lvl7pPr>
              <a:defRPr sz="1725" b="0">
                <a:solidFill>
                  <a:srgbClr val="465779"/>
                </a:solidFill>
              </a:defRPr>
            </a:lvl7pPr>
            <a:lvl8pPr>
              <a:defRPr sz="1725" b="0">
                <a:solidFill>
                  <a:srgbClr val="465779"/>
                </a:solidFill>
              </a:defRPr>
            </a:lvl8pPr>
            <a:lvl9pPr>
              <a:defRPr sz="1725" b="0">
                <a:solidFill>
                  <a:srgbClr val="465779"/>
                </a:solidFill>
              </a:defRPr>
            </a:lvl9pPr>
          </a:lstStyle>
          <a:p>
            <a:pPr>
              <a:defRPr sz="1725" b="0">
                <a:solidFill>
                  <a:srgbClr val="465779"/>
                </a:solidFill>
              </a:defRPr>
            </a:pPr>
            <a:r>
              <a:rPr sz="1725" b="0">
                <a:solidFill>
                  <a:srgbClr val="465779"/>
                </a:solidFill>
              </a:rPr>
              <a:t>Launched in Accra, Ghana, in February 2026, following</a:t>
            </a:r>
          </a:p>
          <a:p>
            <a:pPr>
              <a:defRPr sz="1725" b="0">
                <a:solidFill>
                  <a:srgbClr val="465779"/>
                </a:solidFill>
              </a:defRPr>
            </a:pPr>
            <a:r>
              <a:rPr sz="1725" b="0">
                <a:solidFill>
                  <a:srgbClr val="465779"/>
                </a:solidFill>
              </a:rPr>
              <a:t>the International Year of Quantum Science and Technology</a:t>
            </a:r>
          </a:p>
          <a:p>
            <a:pPr>
              <a:defRPr sz="1725" b="0">
                <a:solidFill>
                  <a:srgbClr val="465779"/>
                </a:solidFill>
              </a:defRPr>
            </a:pPr>
            <a:r>
              <a:rPr sz="1725" b="0">
                <a:solidFill>
                  <a:srgbClr val="465779"/>
                </a:solidFill>
              </a:rPr>
              <a:t>2025 (IYQ 2025). Initial programme: 2026–2028.</a:t>
            </a:r>
          </a:p>
        </p:txBody>
      </p:sp>
      <p:pic>
        <p:nvPicPr>
          <p:cNvPr id="6" name="그림 5">
            <a:extLst>
              <a:ext uri="{FF2B5EF4-FFF2-40B4-BE49-F238E27FC236}">
                <a16:creationId xmlns:a16="http://schemas.microsoft.com/office/drawing/2014/main" id="{FF74E01E-EB58-4C9D-AA2E-4D12870B5368}"/>
              </a:ext>
            </a:extLst>
          </p:cNvPr>
          <p:cNvPicPr>
            <a:picLocks noChangeAspect="1"/>
          </p:cNvPicPr>
          <p:nvPr/>
        </p:nvPicPr>
        <p:blipFill>
          <a:blip r:embed="rId3"/>
          <a:stretch/>
        </p:blipFill>
        <p:spPr>
          <a:xfrm>
            <a:off x="7096125" y="2857500"/>
            <a:ext cx="4381500" cy="3286125"/>
          </a:xfrm>
          <a:prstGeom prst="rect">
            <a:avLst/>
          </a:prstGeom>
        </p:spPr>
      </p:pic>
      <p:sp>
        <p:nvSpPr>
          <p:cNvPr id="7" name="직사각형 6">
            <a:extLst>
              <a:ext uri="{FF2B5EF4-FFF2-40B4-BE49-F238E27FC236}">
                <a16:creationId xmlns:a16="http://schemas.microsoft.com/office/drawing/2014/main" id="{ED78DDE4-8F47-4E87-B74A-1DD8F50D1F47}"/>
              </a:ext>
            </a:extLst>
          </p:cNvPr>
          <p:cNvSpPr>
            <a:spLocks noGrp="1"/>
          </p:cNvSpPr>
          <p:nvPr/>
        </p:nvSpPr>
        <p:spPr>
          <a:xfrm>
            <a:off x="704850" y="6096000"/>
            <a:ext cx="6191250" cy="381000"/>
          </a:xfrm>
          <a:prstGeom prst="rect">
            <a:avLst/>
          </a:prstGeom>
          <a:noFill/>
          <a:ln w="0">
            <a:noFill/>
          </a:ln>
        </p:spPr>
        <p:txBody>
          <a:bodyPr/>
          <a:lstStyle>
            <a:defPPr>
              <a:defRPr sz="1725" b="0">
                <a:solidFill>
                  <a:srgbClr val="172657"/>
                </a:solidFill>
              </a:defRPr>
            </a:defPPr>
            <a:lvl1pPr>
              <a:defRPr sz="1725" b="0">
                <a:solidFill>
                  <a:srgbClr val="172657"/>
                </a:solidFill>
              </a:defRPr>
            </a:lvl1pPr>
            <a:lvl2pPr>
              <a:defRPr sz="1725" b="0">
                <a:solidFill>
                  <a:srgbClr val="172657"/>
                </a:solidFill>
              </a:defRPr>
            </a:lvl2pPr>
            <a:lvl3pPr>
              <a:defRPr sz="1725" b="0">
                <a:solidFill>
                  <a:srgbClr val="172657"/>
                </a:solidFill>
              </a:defRPr>
            </a:lvl3pPr>
            <a:lvl4pPr>
              <a:defRPr sz="1725" b="0">
                <a:solidFill>
                  <a:srgbClr val="172657"/>
                </a:solidFill>
              </a:defRPr>
            </a:lvl4pPr>
            <a:lvl5pPr>
              <a:defRPr sz="1725" b="0">
                <a:solidFill>
                  <a:srgbClr val="172657"/>
                </a:solidFill>
              </a:defRPr>
            </a:lvl5pPr>
            <a:lvl6pPr>
              <a:defRPr sz="1725" b="0">
                <a:solidFill>
                  <a:srgbClr val="172657"/>
                </a:solidFill>
              </a:defRPr>
            </a:lvl6pPr>
            <a:lvl7pPr>
              <a:defRPr sz="1725" b="0">
                <a:solidFill>
                  <a:srgbClr val="172657"/>
                </a:solidFill>
              </a:defRPr>
            </a:lvl7pPr>
            <a:lvl8pPr>
              <a:defRPr sz="1725" b="0">
                <a:solidFill>
                  <a:srgbClr val="172657"/>
                </a:solidFill>
              </a:defRPr>
            </a:lvl8pPr>
            <a:lvl9pPr>
              <a:defRPr sz="1725" b="0">
                <a:solidFill>
                  <a:srgbClr val="172657"/>
                </a:solidFill>
              </a:defRPr>
            </a:lvl9pPr>
          </a:lstStyle>
          <a:p>
            <a:pPr>
              <a:defRPr sz="1725" b="0">
                <a:solidFill>
                  <a:srgbClr val="172657"/>
                </a:solidFill>
              </a:defRPr>
            </a:pPr>
            <a:r>
              <a:rPr sz="1725" b="0">
                <a:solidFill>
                  <a:srgbClr val="172657"/>
                </a:solidFill>
              </a:rPr>
              <a:t>Presenter: Jaewook Ahn, Chair of IUPAP C15</a:t>
            </a:r>
          </a:p>
        </p:txBody>
      </p:sp>
      <p:sp>
        <p:nvSpPr>
          <p:cNvPr id="8" name="직사각형 7">
            <a:extLst>
              <a:ext uri="{FF2B5EF4-FFF2-40B4-BE49-F238E27FC236}">
                <a16:creationId xmlns:a16="http://schemas.microsoft.com/office/drawing/2014/main" id="{D00CB252-09E4-457B-B004-33FFCD253C41}"/>
              </a:ext>
            </a:extLst>
          </p:cNvPr>
          <p:cNvSpPr>
            <a:spLocks noGrp="1"/>
          </p:cNvSpPr>
          <p:nvPr/>
        </p:nvSpPr>
        <p:spPr>
          <a:xfrm>
            <a:off x="628650" y="6543675"/>
            <a:ext cx="10858500" cy="238125"/>
          </a:xfrm>
          <a:prstGeom prst="rect">
            <a:avLst/>
          </a:prstGeom>
          <a:noFill/>
          <a:ln w="0">
            <a:noFill/>
          </a:ln>
        </p:spPr>
        <p:txBody>
          <a:bodyPr/>
          <a:lstStyle>
            <a:defPPr>
              <a:defRPr sz="1050" b="0">
                <a:solidFill>
                  <a:srgbClr val="465779"/>
                </a:solidFill>
              </a:defRPr>
            </a:defPPr>
            <a:lvl1pPr>
              <a:defRPr sz="1050" b="0">
                <a:solidFill>
                  <a:srgbClr val="465779"/>
                </a:solidFill>
              </a:defRPr>
            </a:lvl1pPr>
            <a:lvl2pPr>
              <a:defRPr sz="1050" b="0">
                <a:solidFill>
                  <a:srgbClr val="465779"/>
                </a:solidFill>
              </a:defRPr>
            </a:lvl2pPr>
            <a:lvl3pPr>
              <a:defRPr sz="1050" b="0">
                <a:solidFill>
                  <a:srgbClr val="465779"/>
                </a:solidFill>
              </a:defRPr>
            </a:lvl3pPr>
            <a:lvl4pPr>
              <a:defRPr sz="1050" b="0">
                <a:solidFill>
                  <a:srgbClr val="465779"/>
                </a:solidFill>
              </a:defRPr>
            </a:lvl4pPr>
            <a:lvl5pPr>
              <a:defRPr sz="1050" b="0">
                <a:solidFill>
                  <a:srgbClr val="465779"/>
                </a:solidFill>
              </a:defRPr>
            </a:lvl5pPr>
            <a:lvl6pPr>
              <a:defRPr sz="1050" b="0">
                <a:solidFill>
                  <a:srgbClr val="465779"/>
                </a:solidFill>
              </a:defRPr>
            </a:lvl6pPr>
            <a:lvl7pPr>
              <a:defRPr sz="1050" b="0">
                <a:solidFill>
                  <a:srgbClr val="465779"/>
                </a:solidFill>
              </a:defRPr>
            </a:lvl7pPr>
            <a:lvl8pPr>
              <a:defRPr sz="1050" b="0">
                <a:solidFill>
                  <a:srgbClr val="465779"/>
                </a:solidFill>
              </a:defRPr>
            </a:lvl8pPr>
            <a:lvl9pPr>
              <a:defRPr sz="1050" b="0">
                <a:solidFill>
                  <a:srgbClr val="465779"/>
                </a:solidFill>
              </a:defRPr>
            </a:lvl9pPr>
          </a:lstStyle>
          <a:p>
            <a:pPr>
              <a:defRPr sz="1050" b="0">
                <a:solidFill>
                  <a:srgbClr val="465779"/>
                </a:solidFill>
              </a:defRPr>
            </a:pPr>
            <a:r>
              <a:rPr sz="1050" b="0">
                <a:solidFill>
                  <a:srgbClr val="465779"/>
                </a:solidFill>
              </a:rPr>
              <a:t>Sources: UNESCO GQI; IUPAP IYQ2025 overview. Photo: Sandro Scandolo / IUPAP.</a:t>
            </a:r>
          </a:p>
        </p:txBody>
      </p:sp>
    </p:spTree>
    <p:extLst>
      <p:ext uri="{BB962C8B-B14F-4D97-AF65-F5344CB8AC3E}">
        <p14:creationId xmlns:p14="http://schemas.microsoft.com/office/powerpoint/2010/main" val="12848385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D2F8FF"/>
            </a:gs>
            <a:gs pos="48000">
              <a:srgbClr val="F5FCFF"/>
            </a:gs>
            <a:gs pos="100000">
              <a:srgbClr val="E5DCFF"/>
            </a:gs>
          </a:gsLst>
          <a:lin ang="8100000"/>
        </a:gradFill>
        <a:effectLst/>
      </p:bgPr>
    </p:bg>
    <p:spTree>
      <p:nvGrpSpPr>
        <p:cNvPr id="1" name=""/>
        <p:cNvGrpSpPr/>
        <p:nvPr/>
      </p:nvGrpSpPr>
      <p:grpSpPr>
        <a:xfrm>
          <a:off x="0" y="0"/>
          <a:ext cx="0" cy="0"/>
          <a:chOff x="0" y="0"/>
          <a:chExt cx="0" cy="0"/>
        </a:xfrm>
      </p:grpSpPr>
      <p:sp>
        <p:nvSpPr>
          <p:cNvPr id="11" name="직사각형 10">
            <a:extLst>
              <a:ext uri="{FF2B5EF4-FFF2-40B4-BE49-F238E27FC236}">
                <a16:creationId xmlns:a16="http://schemas.microsoft.com/office/drawing/2014/main" id="{B07E9551-B026-4164-8C72-D95AF35EAD47}"/>
              </a:ext>
            </a:extLst>
          </p:cNvPr>
          <p:cNvSpPr>
            <a:spLocks noGrp="1"/>
          </p:cNvSpPr>
          <p:nvPr/>
        </p:nvSpPr>
        <p:spPr>
          <a:xfrm>
            <a:off x="609600" y="457200"/>
            <a:ext cx="10953750" cy="952500"/>
          </a:xfrm>
          <a:prstGeom prst="rect">
            <a:avLst/>
          </a:prstGeom>
          <a:noFill/>
          <a:ln w="0">
            <a:noFill/>
          </a:ln>
        </p:spPr>
        <p:txBody>
          <a:bodyPr/>
          <a:lstStyle>
            <a:defPPr>
              <a:defRPr sz="3300" b="1">
                <a:solidFill>
                  <a:srgbClr val="172657"/>
                </a:solidFill>
              </a:defRPr>
            </a:defPPr>
            <a:lvl1pPr>
              <a:defRPr sz="3300" b="1">
                <a:solidFill>
                  <a:srgbClr val="172657"/>
                </a:solidFill>
              </a:defRPr>
            </a:lvl1pPr>
            <a:lvl2pPr>
              <a:defRPr sz="3300" b="1">
                <a:solidFill>
                  <a:srgbClr val="172657"/>
                </a:solidFill>
              </a:defRPr>
            </a:lvl2pPr>
            <a:lvl3pPr>
              <a:defRPr sz="3300" b="1">
                <a:solidFill>
                  <a:srgbClr val="172657"/>
                </a:solidFill>
              </a:defRPr>
            </a:lvl3pPr>
            <a:lvl4pPr>
              <a:defRPr sz="3300" b="1">
                <a:solidFill>
                  <a:srgbClr val="172657"/>
                </a:solidFill>
              </a:defRPr>
            </a:lvl4pPr>
            <a:lvl5pPr>
              <a:defRPr sz="3300" b="1">
                <a:solidFill>
                  <a:srgbClr val="172657"/>
                </a:solidFill>
              </a:defRPr>
            </a:lvl5pPr>
            <a:lvl6pPr>
              <a:defRPr sz="3300" b="1">
                <a:solidFill>
                  <a:srgbClr val="172657"/>
                </a:solidFill>
              </a:defRPr>
            </a:lvl6pPr>
            <a:lvl7pPr>
              <a:defRPr sz="3300" b="1">
                <a:solidFill>
                  <a:srgbClr val="172657"/>
                </a:solidFill>
              </a:defRPr>
            </a:lvl7pPr>
            <a:lvl8pPr>
              <a:defRPr sz="3300" b="1">
                <a:solidFill>
                  <a:srgbClr val="172657"/>
                </a:solidFill>
              </a:defRPr>
            </a:lvl8pPr>
            <a:lvl9pPr>
              <a:defRPr sz="3300" b="1">
                <a:solidFill>
                  <a:srgbClr val="172657"/>
                </a:solidFill>
              </a:defRPr>
            </a:lvl9pPr>
          </a:lstStyle>
          <a:p>
            <a:pPr>
              <a:defRPr sz="3300" b="1">
                <a:solidFill>
                  <a:srgbClr val="172657"/>
                </a:solidFill>
              </a:defRPr>
            </a:pPr>
            <a:r>
              <a:rPr sz="3300" b="1">
                <a:solidFill>
                  <a:srgbClr val="172657"/>
                </a:solidFill>
              </a:rPr>
              <a:t>Why GQI: closing the quantum divide</a:t>
            </a:r>
          </a:p>
        </p:txBody>
      </p:sp>
      <p:sp>
        <p:nvSpPr>
          <p:cNvPr id="2" name="직사각형 1">
            <a:extLst>
              <a:ext uri="{FF2B5EF4-FFF2-40B4-BE49-F238E27FC236}">
                <a16:creationId xmlns:a16="http://schemas.microsoft.com/office/drawing/2014/main" id="{B2C0E064-8A8E-43B8-8CE8-47BF936D481E}"/>
              </a:ext>
            </a:extLst>
          </p:cNvPr>
          <p:cNvSpPr>
            <a:spLocks noGrp="1"/>
          </p:cNvSpPr>
          <p:nvPr/>
        </p:nvSpPr>
        <p:spPr>
          <a:xfrm>
            <a:off x="10953750" y="6305550"/>
            <a:ext cx="619125" cy="285750"/>
          </a:xfrm>
          <a:prstGeom prst="rect">
            <a:avLst/>
          </a:prstGeom>
          <a:noFill/>
          <a:ln w="0">
            <a:noFill/>
          </a:ln>
        </p:spPr>
        <p:txBody>
          <a:bodyPr/>
          <a:lstStyle>
            <a:defPPr>
              <a:defRPr sz="1275" b="0">
                <a:solidFill>
                  <a:srgbClr val="465779"/>
                </a:solidFill>
              </a:defRPr>
            </a:defPPr>
            <a:lvl1pPr>
              <a:defRPr sz="1275" b="0">
                <a:solidFill>
                  <a:srgbClr val="465779"/>
                </a:solidFill>
              </a:defRPr>
            </a:lvl1pPr>
            <a:lvl2pPr>
              <a:defRPr sz="1275" b="0">
                <a:solidFill>
                  <a:srgbClr val="465779"/>
                </a:solidFill>
              </a:defRPr>
            </a:lvl2pPr>
            <a:lvl3pPr>
              <a:defRPr sz="1275" b="0">
                <a:solidFill>
                  <a:srgbClr val="465779"/>
                </a:solidFill>
              </a:defRPr>
            </a:lvl3pPr>
            <a:lvl4pPr>
              <a:defRPr sz="1275" b="0">
                <a:solidFill>
                  <a:srgbClr val="465779"/>
                </a:solidFill>
              </a:defRPr>
            </a:lvl4pPr>
            <a:lvl5pPr>
              <a:defRPr sz="1275" b="0">
                <a:solidFill>
                  <a:srgbClr val="465779"/>
                </a:solidFill>
              </a:defRPr>
            </a:lvl5pPr>
            <a:lvl6pPr>
              <a:defRPr sz="1275" b="0">
                <a:solidFill>
                  <a:srgbClr val="465779"/>
                </a:solidFill>
              </a:defRPr>
            </a:lvl6pPr>
            <a:lvl7pPr>
              <a:defRPr sz="1275" b="0">
                <a:solidFill>
                  <a:srgbClr val="465779"/>
                </a:solidFill>
              </a:defRPr>
            </a:lvl7pPr>
            <a:lvl8pPr>
              <a:defRPr sz="1275" b="0">
                <a:solidFill>
                  <a:srgbClr val="465779"/>
                </a:solidFill>
              </a:defRPr>
            </a:lvl8pPr>
            <a:lvl9pPr>
              <a:defRPr sz="1275" b="0">
                <a:solidFill>
                  <a:srgbClr val="465779"/>
                </a:solidFill>
              </a:defRPr>
            </a:lvl9pPr>
          </a:lstStyle>
          <a:p>
            <a:pPr>
              <a:defRPr sz="1275" b="0">
                <a:solidFill>
                  <a:srgbClr val="465779"/>
                </a:solidFill>
              </a:defRPr>
            </a:pPr>
            <a:r>
              <a:rPr sz="1275" b="0">
                <a:solidFill>
                  <a:srgbClr val="465779"/>
                </a:solidFill>
              </a:rPr>
              <a:t>02</a:t>
            </a:r>
          </a:p>
        </p:txBody>
      </p:sp>
      <p:sp>
        <p:nvSpPr>
          <p:cNvPr id="3" name="직사각형 2">
            <a:extLst>
              <a:ext uri="{FF2B5EF4-FFF2-40B4-BE49-F238E27FC236}">
                <a16:creationId xmlns:a16="http://schemas.microsoft.com/office/drawing/2014/main" id="{B0EE90F6-1ABA-496D-BE7E-AB0477048DC6}"/>
              </a:ext>
            </a:extLst>
          </p:cNvPr>
          <p:cNvSpPr>
            <a:spLocks noGrp="1"/>
          </p:cNvSpPr>
          <p:nvPr/>
        </p:nvSpPr>
        <p:spPr>
          <a:xfrm>
            <a:off x="628650" y="1619250"/>
            <a:ext cx="4000500" cy="952500"/>
          </a:xfrm>
          <a:prstGeom prst="rect">
            <a:avLst/>
          </a:prstGeom>
          <a:noFill/>
          <a:ln w="0">
            <a:noFill/>
          </a:ln>
        </p:spPr>
        <p:txBody>
          <a:bodyPr/>
          <a:lstStyle>
            <a:defPPr>
              <a:defRPr sz="5700" b="1">
                <a:solidFill>
                  <a:srgbClr val="3154CB"/>
                </a:solidFill>
              </a:defRPr>
            </a:defPPr>
            <a:lvl1pPr>
              <a:defRPr sz="5700" b="1">
                <a:solidFill>
                  <a:srgbClr val="3154CB"/>
                </a:solidFill>
              </a:defRPr>
            </a:lvl1pPr>
            <a:lvl2pPr>
              <a:defRPr sz="5700" b="1">
                <a:solidFill>
                  <a:srgbClr val="3154CB"/>
                </a:solidFill>
              </a:defRPr>
            </a:lvl2pPr>
            <a:lvl3pPr>
              <a:defRPr sz="5700" b="1">
                <a:solidFill>
                  <a:srgbClr val="3154CB"/>
                </a:solidFill>
              </a:defRPr>
            </a:lvl3pPr>
            <a:lvl4pPr>
              <a:defRPr sz="5700" b="1">
                <a:solidFill>
                  <a:srgbClr val="3154CB"/>
                </a:solidFill>
              </a:defRPr>
            </a:lvl4pPr>
            <a:lvl5pPr>
              <a:defRPr sz="5700" b="1">
                <a:solidFill>
                  <a:srgbClr val="3154CB"/>
                </a:solidFill>
              </a:defRPr>
            </a:lvl5pPr>
            <a:lvl6pPr>
              <a:defRPr sz="5700" b="1">
                <a:solidFill>
                  <a:srgbClr val="3154CB"/>
                </a:solidFill>
              </a:defRPr>
            </a:lvl6pPr>
            <a:lvl7pPr>
              <a:defRPr sz="5700" b="1">
                <a:solidFill>
                  <a:srgbClr val="3154CB"/>
                </a:solidFill>
              </a:defRPr>
            </a:lvl7pPr>
            <a:lvl8pPr>
              <a:defRPr sz="5700" b="1">
                <a:solidFill>
                  <a:srgbClr val="3154CB"/>
                </a:solidFill>
              </a:defRPr>
            </a:lvl8pPr>
            <a:lvl9pPr>
              <a:defRPr sz="5700" b="1">
                <a:solidFill>
                  <a:srgbClr val="3154CB"/>
                </a:solidFill>
              </a:defRPr>
            </a:lvl9pPr>
          </a:lstStyle>
          <a:p>
            <a:pPr>
              <a:defRPr sz="5700" b="1">
                <a:solidFill>
                  <a:srgbClr val="3154CB"/>
                </a:solidFill>
              </a:defRPr>
            </a:pPr>
            <a:r>
              <a:rPr sz="5700" b="1">
                <a:solidFill>
                  <a:srgbClr val="3154CB"/>
                </a:solidFill>
              </a:rPr>
              <a:t>43%</a:t>
            </a:r>
          </a:p>
        </p:txBody>
      </p:sp>
      <p:sp>
        <p:nvSpPr>
          <p:cNvPr id="4" name="직사각형 3">
            <a:extLst>
              <a:ext uri="{FF2B5EF4-FFF2-40B4-BE49-F238E27FC236}">
                <a16:creationId xmlns:a16="http://schemas.microsoft.com/office/drawing/2014/main" id="{613FBE84-9DF8-4A53-8BCC-07EB782925E7}"/>
              </a:ext>
            </a:extLst>
          </p:cNvPr>
          <p:cNvSpPr>
            <a:spLocks noGrp="1"/>
          </p:cNvSpPr>
          <p:nvPr/>
        </p:nvSpPr>
        <p:spPr>
          <a:xfrm>
            <a:off x="628650" y="2714625"/>
            <a:ext cx="5048250" cy="952500"/>
          </a:xfrm>
          <a:prstGeom prst="rect">
            <a:avLst/>
          </a:prstGeom>
          <a:noFill/>
          <a:ln w="0">
            <a:noFill/>
          </a:ln>
        </p:spPr>
        <p:txBody>
          <a:bodyPr/>
          <a:lstStyle>
            <a:defPPr>
              <a:defRPr sz="2025" b="0">
                <a:solidFill>
                  <a:srgbClr val="20345A"/>
                </a:solidFill>
              </a:defRPr>
            </a:defPPr>
            <a:lvl1pPr>
              <a:defRPr sz="2025" b="0">
                <a:solidFill>
                  <a:srgbClr val="20345A"/>
                </a:solidFill>
              </a:defRPr>
            </a:lvl1pPr>
            <a:lvl2pPr>
              <a:defRPr sz="2025" b="0">
                <a:solidFill>
                  <a:srgbClr val="20345A"/>
                </a:solidFill>
              </a:defRPr>
            </a:lvl2pPr>
            <a:lvl3pPr>
              <a:defRPr sz="2025" b="0">
                <a:solidFill>
                  <a:srgbClr val="20345A"/>
                </a:solidFill>
              </a:defRPr>
            </a:lvl3pPr>
            <a:lvl4pPr>
              <a:defRPr sz="2025" b="0">
                <a:solidFill>
                  <a:srgbClr val="20345A"/>
                </a:solidFill>
              </a:defRPr>
            </a:lvl4pPr>
            <a:lvl5pPr>
              <a:defRPr sz="2025" b="0">
                <a:solidFill>
                  <a:srgbClr val="20345A"/>
                </a:solidFill>
              </a:defRPr>
            </a:lvl5pPr>
            <a:lvl6pPr>
              <a:defRPr sz="2025" b="0">
                <a:solidFill>
                  <a:srgbClr val="20345A"/>
                </a:solidFill>
              </a:defRPr>
            </a:lvl6pPr>
            <a:lvl7pPr>
              <a:defRPr sz="2025" b="0">
                <a:solidFill>
                  <a:srgbClr val="20345A"/>
                </a:solidFill>
              </a:defRPr>
            </a:lvl7pPr>
            <a:lvl8pPr>
              <a:defRPr sz="2025" b="0">
                <a:solidFill>
                  <a:srgbClr val="20345A"/>
                </a:solidFill>
              </a:defRPr>
            </a:lvl8pPr>
            <a:lvl9pPr>
              <a:defRPr sz="2025" b="0">
                <a:solidFill>
                  <a:srgbClr val="20345A"/>
                </a:solidFill>
              </a:defRPr>
            </a:lvl9pPr>
          </a:lstStyle>
          <a:p>
            <a:pPr>
              <a:defRPr sz="2025" b="0">
                <a:solidFill>
                  <a:srgbClr val="20345A"/>
                </a:solidFill>
              </a:defRPr>
            </a:pPr>
            <a:r>
              <a:rPr sz="2025" b="0">
                <a:solidFill>
                  <a:srgbClr val="20345A"/>
                </a:solidFill>
              </a:rPr>
              <a:t>of survey respondents identified a shortage</a:t>
            </a:r>
          </a:p>
          <a:p>
            <a:pPr>
              <a:defRPr sz="2025" b="0">
                <a:solidFill>
                  <a:srgbClr val="20345A"/>
                </a:solidFill>
              </a:defRPr>
            </a:pPr>
            <a:r>
              <a:rPr sz="2025" b="0">
                <a:solidFill>
                  <a:srgbClr val="20345A"/>
                </a:solidFill>
              </a:rPr>
              <a:t>of skilled researchers as the main barrier.</a:t>
            </a:r>
          </a:p>
        </p:txBody>
      </p:sp>
      <p:sp>
        <p:nvSpPr>
          <p:cNvPr id="5" name="직사각형 4">
            <a:extLst>
              <a:ext uri="{FF2B5EF4-FFF2-40B4-BE49-F238E27FC236}">
                <a16:creationId xmlns:a16="http://schemas.microsoft.com/office/drawing/2014/main" id="{5672A52D-D40F-4CDA-8E75-8202D70E01A2}"/>
              </a:ext>
            </a:extLst>
          </p:cNvPr>
          <p:cNvSpPr>
            <a:spLocks noGrp="1"/>
          </p:cNvSpPr>
          <p:nvPr/>
        </p:nvSpPr>
        <p:spPr>
          <a:xfrm>
            <a:off x="6429375" y="1619250"/>
            <a:ext cx="5048250" cy="952500"/>
          </a:xfrm>
          <a:prstGeom prst="rect">
            <a:avLst/>
          </a:prstGeom>
          <a:noFill/>
          <a:ln w="0">
            <a:noFill/>
          </a:ln>
        </p:spPr>
        <p:txBody>
          <a:bodyPr/>
          <a:lstStyle>
            <a:defPPr>
              <a:defRPr sz="4800" b="1">
                <a:solidFill>
                  <a:srgbClr val="3154CB"/>
                </a:solidFill>
              </a:defRPr>
            </a:defPPr>
            <a:lvl1pPr>
              <a:defRPr sz="4800" b="1">
                <a:solidFill>
                  <a:srgbClr val="3154CB"/>
                </a:solidFill>
              </a:defRPr>
            </a:lvl1pPr>
            <a:lvl2pPr>
              <a:defRPr sz="4800" b="1">
                <a:solidFill>
                  <a:srgbClr val="3154CB"/>
                </a:solidFill>
              </a:defRPr>
            </a:lvl2pPr>
            <a:lvl3pPr>
              <a:defRPr sz="4800" b="1">
                <a:solidFill>
                  <a:srgbClr val="3154CB"/>
                </a:solidFill>
              </a:defRPr>
            </a:lvl3pPr>
            <a:lvl4pPr>
              <a:defRPr sz="4800" b="1">
                <a:solidFill>
                  <a:srgbClr val="3154CB"/>
                </a:solidFill>
              </a:defRPr>
            </a:lvl4pPr>
            <a:lvl5pPr>
              <a:defRPr sz="4800" b="1">
                <a:solidFill>
                  <a:srgbClr val="3154CB"/>
                </a:solidFill>
              </a:defRPr>
            </a:lvl5pPr>
            <a:lvl6pPr>
              <a:defRPr sz="4800" b="1">
                <a:solidFill>
                  <a:srgbClr val="3154CB"/>
                </a:solidFill>
              </a:defRPr>
            </a:lvl6pPr>
            <a:lvl7pPr>
              <a:defRPr sz="4800" b="1">
                <a:solidFill>
                  <a:srgbClr val="3154CB"/>
                </a:solidFill>
              </a:defRPr>
            </a:lvl7pPr>
            <a:lvl8pPr>
              <a:defRPr sz="4800" b="1">
                <a:solidFill>
                  <a:srgbClr val="3154CB"/>
                </a:solidFill>
              </a:defRPr>
            </a:lvl8pPr>
            <a:lvl9pPr>
              <a:defRPr sz="4800" b="1">
                <a:solidFill>
                  <a:srgbClr val="3154CB"/>
                </a:solidFill>
              </a:defRPr>
            </a:lvl9pPr>
          </a:lstStyle>
          <a:p>
            <a:pPr>
              <a:defRPr sz="4800" b="1">
                <a:solidFill>
                  <a:srgbClr val="3154CB"/>
                </a:solidFill>
              </a:defRPr>
            </a:pPr>
            <a:r>
              <a:rPr sz="4800" b="1">
                <a:solidFill>
                  <a:srgbClr val="3154CB"/>
                </a:solidFill>
              </a:rPr>
              <a:t>Nearly 1 in 3</a:t>
            </a:r>
          </a:p>
        </p:txBody>
      </p:sp>
      <p:sp>
        <p:nvSpPr>
          <p:cNvPr id="6" name="직사각형 5">
            <a:extLst>
              <a:ext uri="{FF2B5EF4-FFF2-40B4-BE49-F238E27FC236}">
                <a16:creationId xmlns:a16="http://schemas.microsoft.com/office/drawing/2014/main" id="{4B0A0034-B170-4203-9DAE-8F9B6A90A5A1}"/>
              </a:ext>
            </a:extLst>
          </p:cNvPr>
          <p:cNvSpPr>
            <a:spLocks noGrp="1"/>
          </p:cNvSpPr>
          <p:nvPr/>
        </p:nvSpPr>
        <p:spPr>
          <a:xfrm>
            <a:off x="6429375" y="2714625"/>
            <a:ext cx="5048250" cy="952500"/>
          </a:xfrm>
          <a:prstGeom prst="rect">
            <a:avLst/>
          </a:prstGeom>
          <a:noFill/>
          <a:ln w="0">
            <a:noFill/>
          </a:ln>
        </p:spPr>
        <p:txBody>
          <a:bodyPr/>
          <a:lstStyle>
            <a:defPPr>
              <a:defRPr sz="2025" b="0">
                <a:solidFill>
                  <a:srgbClr val="20345A"/>
                </a:solidFill>
              </a:defRPr>
            </a:defPPr>
            <a:lvl1pPr>
              <a:defRPr sz="2025" b="0">
                <a:solidFill>
                  <a:srgbClr val="20345A"/>
                </a:solidFill>
              </a:defRPr>
            </a:lvl1pPr>
            <a:lvl2pPr>
              <a:defRPr sz="2025" b="0">
                <a:solidFill>
                  <a:srgbClr val="20345A"/>
                </a:solidFill>
              </a:defRPr>
            </a:lvl2pPr>
            <a:lvl3pPr>
              <a:defRPr sz="2025" b="0">
                <a:solidFill>
                  <a:srgbClr val="20345A"/>
                </a:solidFill>
              </a:defRPr>
            </a:lvl3pPr>
            <a:lvl4pPr>
              <a:defRPr sz="2025" b="0">
                <a:solidFill>
                  <a:srgbClr val="20345A"/>
                </a:solidFill>
              </a:defRPr>
            </a:lvl4pPr>
            <a:lvl5pPr>
              <a:defRPr sz="2025" b="0">
                <a:solidFill>
                  <a:srgbClr val="20345A"/>
                </a:solidFill>
              </a:defRPr>
            </a:lvl5pPr>
            <a:lvl6pPr>
              <a:defRPr sz="2025" b="0">
                <a:solidFill>
                  <a:srgbClr val="20345A"/>
                </a:solidFill>
              </a:defRPr>
            </a:lvl6pPr>
            <a:lvl7pPr>
              <a:defRPr sz="2025" b="0">
                <a:solidFill>
                  <a:srgbClr val="20345A"/>
                </a:solidFill>
              </a:defRPr>
            </a:lvl7pPr>
            <a:lvl8pPr>
              <a:defRPr sz="2025" b="0">
                <a:solidFill>
                  <a:srgbClr val="20345A"/>
                </a:solidFill>
              </a:defRPr>
            </a:lvl8pPr>
            <a:lvl9pPr>
              <a:defRPr sz="2025" b="0">
                <a:solidFill>
                  <a:srgbClr val="20345A"/>
                </a:solidFill>
              </a:defRPr>
            </a:lvl9pPr>
          </a:lstStyle>
          <a:p>
            <a:pPr>
              <a:defRPr sz="2025" b="0">
                <a:solidFill>
                  <a:srgbClr val="20345A"/>
                </a:solidFill>
              </a:defRPr>
            </a:pPr>
            <a:r>
              <a:rPr sz="2025" b="0">
                <a:solidFill>
                  <a:srgbClr val="20345A"/>
                </a:solidFill>
              </a:rPr>
              <a:t>surveyed institutions reported no access</a:t>
            </a:r>
          </a:p>
          <a:p>
            <a:pPr>
              <a:defRPr sz="2025" b="0">
                <a:solidFill>
                  <a:srgbClr val="20345A"/>
                </a:solidFill>
              </a:defRPr>
            </a:pPr>
            <a:r>
              <a:rPr sz="2025" b="0">
                <a:solidFill>
                  <a:srgbClr val="20345A"/>
                </a:solidFill>
              </a:rPr>
              <a:t>to quantum research facilities.</a:t>
            </a:r>
          </a:p>
        </p:txBody>
      </p:sp>
      <p:sp>
        <p:nvSpPr>
          <p:cNvPr id="7" name="직사각형 6">
            <a:extLst>
              <a:ext uri="{FF2B5EF4-FFF2-40B4-BE49-F238E27FC236}">
                <a16:creationId xmlns:a16="http://schemas.microsoft.com/office/drawing/2014/main" id="{B6D111B9-FA4B-47A2-822E-C0F613674BB0}"/>
              </a:ext>
            </a:extLst>
          </p:cNvPr>
          <p:cNvSpPr>
            <a:spLocks noGrp="1"/>
          </p:cNvSpPr>
          <p:nvPr/>
        </p:nvSpPr>
        <p:spPr>
          <a:xfrm>
            <a:off x="628650" y="4000500"/>
            <a:ext cx="10477500" cy="428625"/>
          </a:xfrm>
          <a:prstGeom prst="rect">
            <a:avLst/>
          </a:prstGeom>
          <a:noFill/>
          <a:ln w="0">
            <a:noFill/>
          </a:ln>
        </p:spPr>
        <p:txBody>
          <a:bodyPr/>
          <a:lstStyle>
            <a:defPPr>
              <a:defRPr sz="2250" b="1">
                <a:solidFill>
                  <a:srgbClr val="3154CB"/>
                </a:solidFill>
              </a:defRPr>
            </a:defPPr>
            <a:lvl1pPr>
              <a:defRPr sz="2250" b="1">
                <a:solidFill>
                  <a:srgbClr val="3154CB"/>
                </a:solidFill>
              </a:defRPr>
            </a:lvl1pPr>
            <a:lvl2pPr>
              <a:defRPr sz="2250" b="1">
                <a:solidFill>
                  <a:srgbClr val="3154CB"/>
                </a:solidFill>
              </a:defRPr>
            </a:lvl2pPr>
            <a:lvl3pPr>
              <a:defRPr sz="2250" b="1">
                <a:solidFill>
                  <a:srgbClr val="3154CB"/>
                </a:solidFill>
              </a:defRPr>
            </a:lvl3pPr>
            <a:lvl4pPr>
              <a:defRPr sz="2250" b="1">
                <a:solidFill>
                  <a:srgbClr val="3154CB"/>
                </a:solidFill>
              </a:defRPr>
            </a:lvl4pPr>
            <a:lvl5pPr>
              <a:defRPr sz="2250" b="1">
                <a:solidFill>
                  <a:srgbClr val="3154CB"/>
                </a:solidFill>
              </a:defRPr>
            </a:lvl5pPr>
            <a:lvl6pPr>
              <a:defRPr sz="2250" b="1">
                <a:solidFill>
                  <a:srgbClr val="3154CB"/>
                </a:solidFill>
              </a:defRPr>
            </a:lvl6pPr>
            <a:lvl7pPr>
              <a:defRPr sz="2250" b="1">
                <a:solidFill>
                  <a:srgbClr val="3154CB"/>
                </a:solidFill>
              </a:defRPr>
            </a:lvl7pPr>
            <a:lvl8pPr>
              <a:defRPr sz="2250" b="1">
                <a:solidFill>
                  <a:srgbClr val="3154CB"/>
                </a:solidFill>
              </a:defRPr>
            </a:lvl8pPr>
            <a:lvl9pPr>
              <a:defRPr sz="2250" b="1">
                <a:solidFill>
                  <a:srgbClr val="3154CB"/>
                </a:solidFill>
              </a:defRPr>
            </a:lvl9pPr>
          </a:lstStyle>
          <a:p>
            <a:pPr>
              <a:defRPr sz="2250" b="1">
                <a:solidFill>
                  <a:srgbClr val="3154CB"/>
                </a:solidFill>
              </a:defRPr>
            </a:pPr>
            <a:r>
              <a:rPr sz="2250" b="1">
                <a:solidFill>
                  <a:srgbClr val="3154CB"/>
                </a:solidFill>
              </a:rPr>
              <a:t>What the quantum divide means</a:t>
            </a:r>
          </a:p>
        </p:txBody>
      </p:sp>
      <p:sp>
        <p:nvSpPr>
          <p:cNvPr id="8" name="직사각형 7">
            <a:extLst>
              <a:ext uri="{FF2B5EF4-FFF2-40B4-BE49-F238E27FC236}">
                <a16:creationId xmlns:a16="http://schemas.microsoft.com/office/drawing/2014/main" id="{A0C4EC9F-E9B6-48D7-8081-46FCEDC9750C}"/>
              </a:ext>
            </a:extLst>
          </p:cNvPr>
          <p:cNvSpPr>
            <a:spLocks noGrp="1"/>
          </p:cNvSpPr>
          <p:nvPr/>
        </p:nvSpPr>
        <p:spPr>
          <a:xfrm>
            <a:off x="628650" y="4552950"/>
            <a:ext cx="10668000" cy="1143000"/>
          </a:xfrm>
          <a:prstGeom prst="rect">
            <a:avLst/>
          </a:prstGeom>
          <a:noFill/>
          <a:ln w="0">
            <a:noFill/>
          </a:ln>
        </p:spPr>
        <p:txBody>
          <a:bodyPr/>
          <a:lstStyle>
            <a:defPPr>
              <a:defRPr sz="2025" b="0">
                <a:solidFill>
                  <a:srgbClr val="20345A"/>
                </a:solidFill>
              </a:defRPr>
            </a:defPPr>
            <a:lvl1pPr>
              <a:defRPr sz="2025" b="0">
                <a:solidFill>
                  <a:srgbClr val="20345A"/>
                </a:solidFill>
              </a:defRPr>
            </a:lvl1pPr>
            <a:lvl2pPr>
              <a:defRPr sz="2025" b="0">
                <a:solidFill>
                  <a:srgbClr val="20345A"/>
                </a:solidFill>
              </a:defRPr>
            </a:lvl2pPr>
            <a:lvl3pPr>
              <a:defRPr sz="2025" b="0">
                <a:solidFill>
                  <a:srgbClr val="20345A"/>
                </a:solidFill>
              </a:defRPr>
            </a:lvl3pPr>
            <a:lvl4pPr>
              <a:defRPr sz="2025" b="0">
                <a:solidFill>
                  <a:srgbClr val="20345A"/>
                </a:solidFill>
              </a:defRPr>
            </a:lvl4pPr>
            <a:lvl5pPr>
              <a:defRPr sz="2025" b="0">
                <a:solidFill>
                  <a:srgbClr val="20345A"/>
                </a:solidFill>
              </a:defRPr>
            </a:lvl5pPr>
            <a:lvl6pPr>
              <a:defRPr sz="2025" b="0">
                <a:solidFill>
                  <a:srgbClr val="20345A"/>
                </a:solidFill>
              </a:defRPr>
            </a:lvl6pPr>
            <a:lvl7pPr>
              <a:defRPr sz="2025" b="0">
                <a:solidFill>
                  <a:srgbClr val="20345A"/>
                </a:solidFill>
              </a:defRPr>
            </a:lvl7pPr>
            <a:lvl8pPr>
              <a:defRPr sz="2025" b="0">
                <a:solidFill>
                  <a:srgbClr val="20345A"/>
                </a:solidFill>
              </a:defRPr>
            </a:lvl8pPr>
            <a:lvl9pPr>
              <a:defRPr sz="2025" b="0">
                <a:solidFill>
                  <a:srgbClr val="20345A"/>
                </a:solidFill>
              </a:defRPr>
            </a:lvl9pPr>
          </a:lstStyle>
          <a:p>
            <a:pPr>
              <a:defRPr sz="2025" b="0">
                <a:solidFill>
                  <a:srgbClr val="20345A"/>
                </a:solidFill>
              </a:defRPr>
            </a:pPr>
            <a:r>
              <a:rPr sz="2025" b="0">
                <a:solidFill>
                  <a:srgbClr val="20345A"/>
                </a:solidFill>
              </a:rPr>
              <a:t>Unequal access to skills and facilities limits who can conduct research,</a:t>
            </a:r>
          </a:p>
          <a:p>
            <a:pPr>
              <a:defRPr sz="2025" b="0">
                <a:solidFill>
                  <a:srgbClr val="20345A"/>
                </a:solidFill>
              </a:defRPr>
            </a:pPr>
            <a:r>
              <a:rPr sz="2025" b="0">
                <a:solidFill>
                  <a:srgbClr val="20345A"/>
                </a:solidFill>
              </a:rPr>
              <a:t>develop applications and help shape quantum policy. GQI seeks to address</a:t>
            </a:r>
          </a:p>
          <a:p>
            <a:pPr>
              <a:defRPr sz="2025" b="0">
                <a:solidFill>
                  <a:srgbClr val="20345A"/>
                </a:solidFill>
              </a:defRPr>
            </a:pPr>
            <a:r>
              <a:rPr sz="2025" b="0">
                <a:solidFill>
                  <a:srgbClr val="20345A"/>
                </a:solidFill>
              </a:rPr>
              <a:t>these barriers through education, resource sharing and international cooperation.</a:t>
            </a:r>
          </a:p>
        </p:txBody>
      </p:sp>
      <p:sp>
        <p:nvSpPr>
          <p:cNvPr id="9" name="직사각형 8">
            <a:extLst>
              <a:ext uri="{FF2B5EF4-FFF2-40B4-BE49-F238E27FC236}">
                <a16:creationId xmlns:a16="http://schemas.microsoft.com/office/drawing/2014/main" id="{DCDAAFD1-E7DA-4586-A51B-F207F2EB24CD}"/>
              </a:ext>
            </a:extLst>
          </p:cNvPr>
          <p:cNvSpPr>
            <a:spLocks noGrp="1"/>
          </p:cNvSpPr>
          <p:nvPr/>
        </p:nvSpPr>
        <p:spPr>
          <a:xfrm>
            <a:off x="628650" y="5829300"/>
            <a:ext cx="10668000" cy="381000"/>
          </a:xfrm>
          <a:prstGeom prst="rect">
            <a:avLst/>
          </a:prstGeom>
          <a:noFill/>
          <a:ln w="0">
            <a:noFill/>
          </a:ln>
        </p:spPr>
        <p:txBody>
          <a:bodyPr/>
          <a:lstStyle>
            <a:defPPr>
              <a:defRPr sz="1500" b="0">
                <a:solidFill>
                  <a:srgbClr val="465779"/>
                </a:solidFill>
              </a:defRPr>
            </a:defPPr>
            <a:lvl1pPr>
              <a:defRPr sz="1500" b="0">
                <a:solidFill>
                  <a:srgbClr val="465779"/>
                </a:solidFill>
              </a:defRPr>
            </a:lvl1pPr>
            <a:lvl2pPr>
              <a:defRPr sz="1500" b="0">
                <a:solidFill>
                  <a:srgbClr val="465779"/>
                </a:solidFill>
              </a:defRPr>
            </a:lvl2pPr>
            <a:lvl3pPr>
              <a:defRPr sz="1500" b="0">
                <a:solidFill>
                  <a:srgbClr val="465779"/>
                </a:solidFill>
              </a:defRPr>
            </a:lvl3pPr>
            <a:lvl4pPr>
              <a:defRPr sz="1500" b="0">
                <a:solidFill>
                  <a:srgbClr val="465779"/>
                </a:solidFill>
              </a:defRPr>
            </a:lvl4pPr>
            <a:lvl5pPr>
              <a:defRPr sz="1500" b="0">
                <a:solidFill>
                  <a:srgbClr val="465779"/>
                </a:solidFill>
              </a:defRPr>
            </a:lvl5pPr>
            <a:lvl6pPr>
              <a:defRPr sz="1500" b="0">
                <a:solidFill>
                  <a:srgbClr val="465779"/>
                </a:solidFill>
              </a:defRPr>
            </a:lvl6pPr>
            <a:lvl7pPr>
              <a:defRPr sz="1500" b="0">
                <a:solidFill>
                  <a:srgbClr val="465779"/>
                </a:solidFill>
              </a:defRPr>
            </a:lvl7pPr>
            <a:lvl8pPr>
              <a:defRPr sz="1500" b="0">
                <a:solidFill>
                  <a:srgbClr val="465779"/>
                </a:solidFill>
              </a:defRPr>
            </a:lvl8pPr>
            <a:lvl9pPr>
              <a:defRPr sz="1500" b="0">
                <a:solidFill>
                  <a:srgbClr val="465779"/>
                </a:solidFill>
              </a:defRPr>
            </a:lvl9pPr>
          </a:lstStyle>
          <a:p>
            <a:pPr>
              <a:defRPr sz="1500" b="0">
                <a:solidFill>
                  <a:srgbClr val="465779"/>
                </a:solidFill>
              </a:defRPr>
            </a:pPr>
            <a:r>
              <a:rPr sz="1500" b="0">
                <a:solidFill>
                  <a:srgbClr val="465779"/>
                </a:solidFill>
              </a:rPr>
              <a:t>Survey scope: institutional responses across 72 countries; these are respondent statistics.</a:t>
            </a:r>
          </a:p>
        </p:txBody>
      </p:sp>
      <p:sp>
        <p:nvSpPr>
          <p:cNvPr id="10" name="직사각형 9">
            <a:extLst>
              <a:ext uri="{FF2B5EF4-FFF2-40B4-BE49-F238E27FC236}">
                <a16:creationId xmlns:a16="http://schemas.microsoft.com/office/drawing/2014/main" id="{D80613F5-883C-4263-9371-D44309659114}"/>
              </a:ext>
            </a:extLst>
          </p:cNvPr>
          <p:cNvSpPr>
            <a:spLocks noGrp="1"/>
          </p:cNvSpPr>
          <p:nvPr/>
        </p:nvSpPr>
        <p:spPr>
          <a:xfrm>
            <a:off x="628650" y="6210300"/>
            <a:ext cx="10001250" cy="304800"/>
          </a:xfrm>
          <a:prstGeom prst="rect">
            <a:avLst/>
          </a:prstGeom>
          <a:noFill/>
          <a:ln w="0">
            <a:noFill/>
          </a:ln>
        </p:spPr>
        <p:txBody>
          <a:bodyPr/>
          <a:lstStyle>
            <a:defPPr>
              <a:defRPr sz="1275" b="0">
                <a:solidFill>
                  <a:srgbClr val="465779"/>
                </a:solidFill>
              </a:defRPr>
            </a:defPPr>
            <a:lvl1pPr>
              <a:defRPr sz="1275" b="0">
                <a:solidFill>
                  <a:srgbClr val="465779"/>
                </a:solidFill>
              </a:defRPr>
            </a:lvl1pPr>
            <a:lvl2pPr>
              <a:defRPr sz="1275" b="0">
                <a:solidFill>
                  <a:srgbClr val="465779"/>
                </a:solidFill>
              </a:defRPr>
            </a:lvl2pPr>
            <a:lvl3pPr>
              <a:defRPr sz="1275" b="0">
                <a:solidFill>
                  <a:srgbClr val="465779"/>
                </a:solidFill>
              </a:defRPr>
            </a:lvl3pPr>
            <a:lvl4pPr>
              <a:defRPr sz="1275" b="0">
                <a:solidFill>
                  <a:srgbClr val="465779"/>
                </a:solidFill>
              </a:defRPr>
            </a:lvl4pPr>
            <a:lvl5pPr>
              <a:defRPr sz="1275" b="0">
                <a:solidFill>
                  <a:srgbClr val="465779"/>
                </a:solidFill>
              </a:defRPr>
            </a:lvl5pPr>
            <a:lvl6pPr>
              <a:defRPr sz="1275" b="0">
                <a:solidFill>
                  <a:srgbClr val="465779"/>
                </a:solidFill>
              </a:defRPr>
            </a:lvl6pPr>
            <a:lvl7pPr>
              <a:defRPr sz="1275" b="0">
                <a:solidFill>
                  <a:srgbClr val="465779"/>
                </a:solidFill>
              </a:defRPr>
            </a:lvl7pPr>
            <a:lvl8pPr>
              <a:defRPr sz="1275" b="0">
                <a:solidFill>
                  <a:srgbClr val="465779"/>
                </a:solidFill>
              </a:defRPr>
            </a:lvl8pPr>
            <a:lvl9pPr>
              <a:defRPr sz="1275" b="0">
                <a:solidFill>
                  <a:srgbClr val="465779"/>
                </a:solidFill>
              </a:defRPr>
            </a:lvl9pPr>
          </a:lstStyle>
          <a:p>
            <a:pPr>
              <a:defRPr sz="1275" b="0">
                <a:solidFill>
                  <a:srgbClr val="465779"/>
                </a:solidFill>
              </a:defRPr>
            </a:pPr>
            <a:r>
              <a:rPr sz="1275" b="0">
                <a:solidFill>
                  <a:srgbClr val="465779"/>
                </a:solidFill>
              </a:rPr>
              <a:t>UNESCO Global Survey on Quantum Research and Infrastructure, 2026 report</a:t>
            </a:r>
          </a:p>
        </p:txBody>
      </p:sp>
    </p:spTree>
    <p:extLst>
      <p:ext uri="{BB962C8B-B14F-4D97-AF65-F5344CB8AC3E}">
        <p14:creationId xmlns:p14="http://schemas.microsoft.com/office/powerpoint/2010/main" val="569257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D2F8FF"/>
            </a:gs>
            <a:gs pos="48000">
              <a:srgbClr val="F5FCFF"/>
            </a:gs>
            <a:gs pos="100000">
              <a:srgbClr val="E5DCFF"/>
            </a:gs>
          </a:gsLst>
          <a:lin ang="8100000"/>
        </a:gradFill>
        <a:effectLst/>
      </p:bgPr>
    </p:bg>
    <p:spTree>
      <p:nvGrpSpPr>
        <p:cNvPr id="1" name=""/>
        <p:cNvGrpSpPr/>
        <p:nvPr/>
      </p:nvGrpSpPr>
      <p:grpSpPr>
        <a:xfrm>
          <a:off x="0" y="0"/>
          <a:ext cx="0" cy="0"/>
          <a:chOff x="0" y="0"/>
          <a:chExt cx="0" cy="0"/>
        </a:xfrm>
      </p:grpSpPr>
      <p:sp>
        <p:nvSpPr>
          <p:cNvPr id="19" name="직사각형 18">
            <a:extLst>
              <a:ext uri="{FF2B5EF4-FFF2-40B4-BE49-F238E27FC236}">
                <a16:creationId xmlns:a16="http://schemas.microsoft.com/office/drawing/2014/main" id="{86A37740-B118-41C6-97DC-AD9751200C56}"/>
              </a:ext>
            </a:extLst>
          </p:cNvPr>
          <p:cNvSpPr>
            <a:spLocks noGrp="1"/>
          </p:cNvSpPr>
          <p:nvPr/>
        </p:nvSpPr>
        <p:spPr>
          <a:xfrm>
            <a:off x="609600" y="457200"/>
            <a:ext cx="10953750" cy="952500"/>
          </a:xfrm>
          <a:prstGeom prst="rect">
            <a:avLst/>
          </a:prstGeom>
          <a:noFill/>
          <a:ln w="0">
            <a:noFill/>
          </a:ln>
        </p:spPr>
        <p:txBody>
          <a:bodyPr/>
          <a:lstStyle>
            <a:defPPr>
              <a:defRPr sz="3300" b="1">
                <a:solidFill>
                  <a:srgbClr val="172657"/>
                </a:solidFill>
              </a:defRPr>
            </a:defPPr>
            <a:lvl1pPr>
              <a:defRPr sz="3300" b="1">
                <a:solidFill>
                  <a:srgbClr val="172657"/>
                </a:solidFill>
              </a:defRPr>
            </a:lvl1pPr>
            <a:lvl2pPr>
              <a:defRPr sz="3300" b="1">
                <a:solidFill>
                  <a:srgbClr val="172657"/>
                </a:solidFill>
              </a:defRPr>
            </a:lvl2pPr>
            <a:lvl3pPr>
              <a:defRPr sz="3300" b="1">
                <a:solidFill>
                  <a:srgbClr val="172657"/>
                </a:solidFill>
              </a:defRPr>
            </a:lvl3pPr>
            <a:lvl4pPr>
              <a:defRPr sz="3300" b="1">
                <a:solidFill>
                  <a:srgbClr val="172657"/>
                </a:solidFill>
              </a:defRPr>
            </a:lvl4pPr>
            <a:lvl5pPr>
              <a:defRPr sz="3300" b="1">
                <a:solidFill>
                  <a:srgbClr val="172657"/>
                </a:solidFill>
              </a:defRPr>
            </a:lvl5pPr>
            <a:lvl6pPr>
              <a:defRPr sz="3300" b="1">
                <a:solidFill>
                  <a:srgbClr val="172657"/>
                </a:solidFill>
              </a:defRPr>
            </a:lvl6pPr>
            <a:lvl7pPr>
              <a:defRPr sz="3300" b="1">
                <a:solidFill>
                  <a:srgbClr val="172657"/>
                </a:solidFill>
              </a:defRPr>
            </a:lvl7pPr>
            <a:lvl8pPr>
              <a:defRPr sz="3300" b="1">
                <a:solidFill>
                  <a:srgbClr val="172657"/>
                </a:solidFill>
              </a:defRPr>
            </a:lvl8pPr>
            <a:lvl9pPr>
              <a:defRPr sz="3300" b="1">
                <a:solidFill>
                  <a:srgbClr val="172657"/>
                </a:solidFill>
              </a:defRPr>
            </a:lvl9pPr>
          </a:lstStyle>
          <a:p>
            <a:pPr>
              <a:defRPr sz="3300" b="1">
                <a:solidFill>
                  <a:srgbClr val="172657"/>
                </a:solidFill>
              </a:defRPr>
            </a:pPr>
            <a:r>
              <a:rPr sz="3300" b="1">
                <a:solidFill>
                  <a:srgbClr val="172657"/>
                </a:solidFill>
              </a:rPr>
              <a:t>GQI’s five strategic objectives</a:t>
            </a:r>
          </a:p>
        </p:txBody>
      </p:sp>
      <p:sp>
        <p:nvSpPr>
          <p:cNvPr id="2" name="직사각형 1">
            <a:extLst>
              <a:ext uri="{FF2B5EF4-FFF2-40B4-BE49-F238E27FC236}">
                <a16:creationId xmlns:a16="http://schemas.microsoft.com/office/drawing/2014/main" id="{A02CC3F7-DA92-434F-98DD-1935CF4239B9}"/>
              </a:ext>
            </a:extLst>
          </p:cNvPr>
          <p:cNvSpPr>
            <a:spLocks noGrp="1"/>
          </p:cNvSpPr>
          <p:nvPr/>
        </p:nvSpPr>
        <p:spPr>
          <a:xfrm>
            <a:off x="10953750" y="6305550"/>
            <a:ext cx="619125" cy="285750"/>
          </a:xfrm>
          <a:prstGeom prst="rect">
            <a:avLst/>
          </a:prstGeom>
          <a:noFill/>
          <a:ln w="0">
            <a:noFill/>
          </a:ln>
        </p:spPr>
        <p:txBody>
          <a:bodyPr/>
          <a:lstStyle>
            <a:defPPr>
              <a:defRPr sz="1275" b="0">
                <a:solidFill>
                  <a:srgbClr val="465779"/>
                </a:solidFill>
              </a:defRPr>
            </a:defPPr>
            <a:lvl1pPr>
              <a:defRPr sz="1275" b="0">
                <a:solidFill>
                  <a:srgbClr val="465779"/>
                </a:solidFill>
              </a:defRPr>
            </a:lvl1pPr>
            <a:lvl2pPr>
              <a:defRPr sz="1275" b="0">
                <a:solidFill>
                  <a:srgbClr val="465779"/>
                </a:solidFill>
              </a:defRPr>
            </a:lvl2pPr>
            <a:lvl3pPr>
              <a:defRPr sz="1275" b="0">
                <a:solidFill>
                  <a:srgbClr val="465779"/>
                </a:solidFill>
              </a:defRPr>
            </a:lvl3pPr>
            <a:lvl4pPr>
              <a:defRPr sz="1275" b="0">
                <a:solidFill>
                  <a:srgbClr val="465779"/>
                </a:solidFill>
              </a:defRPr>
            </a:lvl4pPr>
            <a:lvl5pPr>
              <a:defRPr sz="1275" b="0">
                <a:solidFill>
                  <a:srgbClr val="465779"/>
                </a:solidFill>
              </a:defRPr>
            </a:lvl5pPr>
            <a:lvl6pPr>
              <a:defRPr sz="1275" b="0">
                <a:solidFill>
                  <a:srgbClr val="465779"/>
                </a:solidFill>
              </a:defRPr>
            </a:lvl6pPr>
            <a:lvl7pPr>
              <a:defRPr sz="1275" b="0">
                <a:solidFill>
                  <a:srgbClr val="465779"/>
                </a:solidFill>
              </a:defRPr>
            </a:lvl7pPr>
            <a:lvl8pPr>
              <a:defRPr sz="1275" b="0">
                <a:solidFill>
                  <a:srgbClr val="465779"/>
                </a:solidFill>
              </a:defRPr>
            </a:lvl8pPr>
            <a:lvl9pPr>
              <a:defRPr sz="1275" b="0">
                <a:solidFill>
                  <a:srgbClr val="465779"/>
                </a:solidFill>
              </a:defRPr>
            </a:lvl9pPr>
          </a:lstStyle>
          <a:p>
            <a:pPr>
              <a:defRPr sz="1275" b="0">
                <a:solidFill>
                  <a:srgbClr val="465779"/>
                </a:solidFill>
              </a:defRPr>
            </a:pPr>
            <a:r>
              <a:rPr sz="1275" b="0">
                <a:solidFill>
                  <a:srgbClr val="465779"/>
                </a:solidFill>
              </a:rPr>
              <a:t>03</a:t>
            </a:r>
          </a:p>
        </p:txBody>
      </p:sp>
      <p:sp>
        <p:nvSpPr>
          <p:cNvPr id="3" name="직사각형 2">
            <a:extLst>
              <a:ext uri="{FF2B5EF4-FFF2-40B4-BE49-F238E27FC236}">
                <a16:creationId xmlns:a16="http://schemas.microsoft.com/office/drawing/2014/main" id="{0F0A7417-5D29-49F4-ADD8-A47A90E8032A}"/>
              </a:ext>
            </a:extLst>
          </p:cNvPr>
          <p:cNvSpPr>
            <a:spLocks noGrp="1"/>
          </p:cNvSpPr>
          <p:nvPr/>
        </p:nvSpPr>
        <p:spPr>
          <a:xfrm>
            <a:off x="628650" y="1476375"/>
            <a:ext cx="762000" cy="476250"/>
          </a:xfrm>
          <a:prstGeom prst="rect">
            <a:avLst/>
          </a:prstGeom>
          <a:noFill/>
          <a:ln w="0">
            <a:noFill/>
          </a:ln>
        </p:spPr>
        <p:txBody>
          <a:bodyPr/>
          <a:lstStyle>
            <a:defPPr>
              <a:defRPr sz="2325" b="1">
                <a:solidFill>
                  <a:srgbClr val="3154CB"/>
                </a:solidFill>
              </a:defRPr>
            </a:defPPr>
            <a:lvl1pPr>
              <a:defRPr sz="2325" b="1">
                <a:solidFill>
                  <a:srgbClr val="3154CB"/>
                </a:solidFill>
              </a:defRPr>
            </a:lvl1pPr>
            <a:lvl2pPr>
              <a:defRPr sz="2325" b="1">
                <a:solidFill>
                  <a:srgbClr val="3154CB"/>
                </a:solidFill>
              </a:defRPr>
            </a:lvl2pPr>
            <a:lvl3pPr>
              <a:defRPr sz="2325" b="1">
                <a:solidFill>
                  <a:srgbClr val="3154CB"/>
                </a:solidFill>
              </a:defRPr>
            </a:lvl3pPr>
            <a:lvl4pPr>
              <a:defRPr sz="2325" b="1">
                <a:solidFill>
                  <a:srgbClr val="3154CB"/>
                </a:solidFill>
              </a:defRPr>
            </a:lvl4pPr>
            <a:lvl5pPr>
              <a:defRPr sz="2325" b="1">
                <a:solidFill>
                  <a:srgbClr val="3154CB"/>
                </a:solidFill>
              </a:defRPr>
            </a:lvl5pPr>
            <a:lvl6pPr>
              <a:defRPr sz="2325" b="1">
                <a:solidFill>
                  <a:srgbClr val="3154CB"/>
                </a:solidFill>
              </a:defRPr>
            </a:lvl6pPr>
            <a:lvl7pPr>
              <a:defRPr sz="2325" b="1">
                <a:solidFill>
                  <a:srgbClr val="3154CB"/>
                </a:solidFill>
              </a:defRPr>
            </a:lvl7pPr>
            <a:lvl8pPr>
              <a:defRPr sz="2325" b="1">
                <a:solidFill>
                  <a:srgbClr val="3154CB"/>
                </a:solidFill>
              </a:defRPr>
            </a:lvl8pPr>
            <a:lvl9pPr>
              <a:defRPr sz="2325" b="1">
                <a:solidFill>
                  <a:srgbClr val="3154CB"/>
                </a:solidFill>
              </a:defRPr>
            </a:lvl9pPr>
          </a:lstStyle>
          <a:p>
            <a:pPr>
              <a:defRPr sz="2325" b="1">
                <a:solidFill>
                  <a:srgbClr val="3154CB"/>
                </a:solidFill>
              </a:defRPr>
            </a:pPr>
            <a:r>
              <a:rPr sz="2325" b="1">
                <a:solidFill>
                  <a:srgbClr val="3154CB"/>
                </a:solidFill>
              </a:rPr>
              <a:t>01</a:t>
            </a:r>
          </a:p>
        </p:txBody>
      </p:sp>
      <p:sp>
        <p:nvSpPr>
          <p:cNvPr id="4" name="직사각형 3">
            <a:extLst>
              <a:ext uri="{FF2B5EF4-FFF2-40B4-BE49-F238E27FC236}">
                <a16:creationId xmlns:a16="http://schemas.microsoft.com/office/drawing/2014/main" id="{614F6E81-D1DE-473A-AB2D-B6F77AD5D2EC}"/>
              </a:ext>
            </a:extLst>
          </p:cNvPr>
          <p:cNvSpPr>
            <a:spLocks noGrp="1"/>
          </p:cNvSpPr>
          <p:nvPr/>
        </p:nvSpPr>
        <p:spPr>
          <a:xfrm>
            <a:off x="1619250" y="1476375"/>
            <a:ext cx="9810750" cy="400050"/>
          </a:xfrm>
          <a:prstGeom prst="rect">
            <a:avLst/>
          </a:prstGeom>
          <a:noFill/>
          <a:ln w="0">
            <a:noFill/>
          </a:ln>
        </p:spPr>
        <p:txBody>
          <a:bodyPr/>
          <a:lstStyle>
            <a:defPPr>
              <a:defRPr sz="2175" b="1">
                <a:solidFill>
                  <a:srgbClr val="20345A"/>
                </a:solidFill>
              </a:defRPr>
            </a:defPPr>
            <a:lvl1pPr>
              <a:defRPr sz="2175" b="1">
                <a:solidFill>
                  <a:srgbClr val="20345A"/>
                </a:solidFill>
              </a:defRPr>
            </a:lvl1pPr>
            <a:lvl2pPr>
              <a:defRPr sz="2175" b="1">
                <a:solidFill>
                  <a:srgbClr val="20345A"/>
                </a:solidFill>
              </a:defRPr>
            </a:lvl2pPr>
            <a:lvl3pPr>
              <a:defRPr sz="2175" b="1">
                <a:solidFill>
                  <a:srgbClr val="20345A"/>
                </a:solidFill>
              </a:defRPr>
            </a:lvl3pPr>
            <a:lvl4pPr>
              <a:defRPr sz="2175" b="1">
                <a:solidFill>
                  <a:srgbClr val="20345A"/>
                </a:solidFill>
              </a:defRPr>
            </a:lvl4pPr>
            <a:lvl5pPr>
              <a:defRPr sz="2175" b="1">
                <a:solidFill>
                  <a:srgbClr val="20345A"/>
                </a:solidFill>
              </a:defRPr>
            </a:lvl5pPr>
            <a:lvl6pPr>
              <a:defRPr sz="2175" b="1">
                <a:solidFill>
                  <a:srgbClr val="20345A"/>
                </a:solidFill>
              </a:defRPr>
            </a:lvl6pPr>
            <a:lvl7pPr>
              <a:defRPr sz="2175" b="1">
                <a:solidFill>
                  <a:srgbClr val="20345A"/>
                </a:solidFill>
              </a:defRPr>
            </a:lvl7pPr>
            <a:lvl8pPr>
              <a:defRPr sz="2175" b="1">
                <a:solidFill>
                  <a:srgbClr val="20345A"/>
                </a:solidFill>
              </a:defRPr>
            </a:lvl8pPr>
            <a:lvl9pPr>
              <a:defRPr sz="2175" b="1">
                <a:solidFill>
                  <a:srgbClr val="20345A"/>
                </a:solidFill>
              </a:defRPr>
            </a:lvl9pPr>
          </a:lstStyle>
          <a:p>
            <a:pPr>
              <a:defRPr sz="2175" b="1">
                <a:solidFill>
                  <a:srgbClr val="20345A"/>
                </a:solidFill>
              </a:defRPr>
            </a:pPr>
            <a:r>
              <a:rPr sz="2175" b="1">
                <a:solidFill>
                  <a:srgbClr val="20345A"/>
                </a:solidFill>
              </a:rPr>
              <a:t>Education and capacity</a:t>
            </a:r>
          </a:p>
        </p:txBody>
      </p:sp>
      <p:sp>
        <p:nvSpPr>
          <p:cNvPr id="5" name="직사각형 4">
            <a:extLst>
              <a:ext uri="{FF2B5EF4-FFF2-40B4-BE49-F238E27FC236}">
                <a16:creationId xmlns:a16="http://schemas.microsoft.com/office/drawing/2014/main" id="{92391FC8-3FF2-4C4F-8451-468F34E6DD3C}"/>
              </a:ext>
            </a:extLst>
          </p:cNvPr>
          <p:cNvSpPr>
            <a:spLocks noGrp="1"/>
          </p:cNvSpPr>
          <p:nvPr/>
        </p:nvSpPr>
        <p:spPr>
          <a:xfrm>
            <a:off x="1619250" y="1866900"/>
            <a:ext cx="9810750" cy="476250"/>
          </a:xfrm>
          <a:prstGeom prst="rect">
            <a:avLst/>
          </a:prstGeom>
          <a:noFill/>
          <a:ln w="0">
            <a:noFill/>
          </a:ln>
        </p:spPr>
        <p:txBody>
          <a:bodyPr/>
          <a:lstStyle>
            <a:defPPr>
              <a:defRPr sz="1725" b="0">
                <a:solidFill>
                  <a:srgbClr val="465779"/>
                </a:solidFill>
              </a:defRPr>
            </a:defPPr>
            <a:lvl1pPr>
              <a:defRPr sz="1725" b="0">
                <a:solidFill>
                  <a:srgbClr val="465779"/>
                </a:solidFill>
              </a:defRPr>
            </a:lvl1pPr>
            <a:lvl2pPr>
              <a:defRPr sz="1725" b="0">
                <a:solidFill>
                  <a:srgbClr val="465779"/>
                </a:solidFill>
              </a:defRPr>
            </a:lvl2pPr>
            <a:lvl3pPr>
              <a:defRPr sz="1725" b="0">
                <a:solidFill>
                  <a:srgbClr val="465779"/>
                </a:solidFill>
              </a:defRPr>
            </a:lvl3pPr>
            <a:lvl4pPr>
              <a:defRPr sz="1725" b="0">
                <a:solidFill>
                  <a:srgbClr val="465779"/>
                </a:solidFill>
              </a:defRPr>
            </a:lvl4pPr>
            <a:lvl5pPr>
              <a:defRPr sz="1725" b="0">
                <a:solidFill>
                  <a:srgbClr val="465779"/>
                </a:solidFill>
              </a:defRPr>
            </a:lvl5pPr>
            <a:lvl6pPr>
              <a:defRPr sz="1725" b="0">
                <a:solidFill>
                  <a:srgbClr val="465779"/>
                </a:solidFill>
              </a:defRPr>
            </a:lvl6pPr>
            <a:lvl7pPr>
              <a:defRPr sz="1725" b="0">
                <a:solidFill>
                  <a:srgbClr val="465779"/>
                </a:solidFill>
              </a:defRPr>
            </a:lvl7pPr>
            <a:lvl8pPr>
              <a:defRPr sz="1725" b="0">
                <a:solidFill>
                  <a:srgbClr val="465779"/>
                </a:solidFill>
              </a:defRPr>
            </a:lvl8pPr>
            <a:lvl9pPr>
              <a:defRPr sz="1725" b="0">
                <a:solidFill>
                  <a:srgbClr val="465779"/>
                </a:solidFill>
              </a:defRPr>
            </a:lvl9pPr>
          </a:lstStyle>
          <a:p>
            <a:pPr>
              <a:defRPr sz="1725" b="0">
                <a:solidFill>
                  <a:srgbClr val="465779"/>
                </a:solidFill>
              </a:defRPr>
            </a:pPr>
            <a:r>
              <a:rPr sz="1725" b="0">
                <a:solidFill>
                  <a:srgbClr val="465779"/>
                </a:solidFill>
              </a:rPr>
              <a:t>Develop curricula and training so researchers, educators and institutions can participate.</a:t>
            </a:r>
          </a:p>
        </p:txBody>
      </p:sp>
      <p:sp>
        <p:nvSpPr>
          <p:cNvPr id="6" name="직사각형 5">
            <a:extLst>
              <a:ext uri="{FF2B5EF4-FFF2-40B4-BE49-F238E27FC236}">
                <a16:creationId xmlns:a16="http://schemas.microsoft.com/office/drawing/2014/main" id="{2CAFD416-AAA5-469F-A436-5F003CBF68E6}"/>
              </a:ext>
            </a:extLst>
          </p:cNvPr>
          <p:cNvSpPr>
            <a:spLocks noGrp="1"/>
          </p:cNvSpPr>
          <p:nvPr/>
        </p:nvSpPr>
        <p:spPr>
          <a:xfrm>
            <a:off x="628650" y="2381250"/>
            <a:ext cx="762000" cy="476250"/>
          </a:xfrm>
          <a:prstGeom prst="rect">
            <a:avLst/>
          </a:prstGeom>
          <a:noFill/>
          <a:ln w="0">
            <a:noFill/>
          </a:ln>
        </p:spPr>
        <p:txBody>
          <a:bodyPr/>
          <a:lstStyle>
            <a:defPPr>
              <a:defRPr sz="2325" b="1">
                <a:solidFill>
                  <a:srgbClr val="3154CB"/>
                </a:solidFill>
              </a:defRPr>
            </a:defPPr>
            <a:lvl1pPr>
              <a:defRPr sz="2325" b="1">
                <a:solidFill>
                  <a:srgbClr val="3154CB"/>
                </a:solidFill>
              </a:defRPr>
            </a:lvl1pPr>
            <a:lvl2pPr>
              <a:defRPr sz="2325" b="1">
                <a:solidFill>
                  <a:srgbClr val="3154CB"/>
                </a:solidFill>
              </a:defRPr>
            </a:lvl2pPr>
            <a:lvl3pPr>
              <a:defRPr sz="2325" b="1">
                <a:solidFill>
                  <a:srgbClr val="3154CB"/>
                </a:solidFill>
              </a:defRPr>
            </a:lvl3pPr>
            <a:lvl4pPr>
              <a:defRPr sz="2325" b="1">
                <a:solidFill>
                  <a:srgbClr val="3154CB"/>
                </a:solidFill>
              </a:defRPr>
            </a:lvl4pPr>
            <a:lvl5pPr>
              <a:defRPr sz="2325" b="1">
                <a:solidFill>
                  <a:srgbClr val="3154CB"/>
                </a:solidFill>
              </a:defRPr>
            </a:lvl5pPr>
            <a:lvl6pPr>
              <a:defRPr sz="2325" b="1">
                <a:solidFill>
                  <a:srgbClr val="3154CB"/>
                </a:solidFill>
              </a:defRPr>
            </a:lvl6pPr>
            <a:lvl7pPr>
              <a:defRPr sz="2325" b="1">
                <a:solidFill>
                  <a:srgbClr val="3154CB"/>
                </a:solidFill>
              </a:defRPr>
            </a:lvl7pPr>
            <a:lvl8pPr>
              <a:defRPr sz="2325" b="1">
                <a:solidFill>
                  <a:srgbClr val="3154CB"/>
                </a:solidFill>
              </a:defRPr>
            </a:lvl8pPr>
            <a:lvl9pPr>
              <a:defRPr sz="2325" b="1">
                <a:solidFill>
                  <a:srgbClr val="3154CB"/>
                </a:solidFill>
              </a:defRPr>
            </a:lvl9pPr>
          </a:lstStyle>
          <a:p>
            <a:pPr>
              <a:defRPr sz="2325" b="1">
                <a:solidFill>
                  <a:srgbClr val="3154CB"/>
                </a:solidFill>
              </a:defRPr>
            </a:pPr>
            <a:r>
              <a:rPr sz="2325" b="1">
                <a:solidFill>
                  <a:srgbClr val="3154CB"/>
                </a:solidFill>
              </a:rPr>
              <a:t>02</a:t>
            </a:r>
          </a:p>
        </p:txBody>
      </p:sp>
      <p:sp>
        <p:nvSpPr>
          <p:cNvPr id="7" name="직사각형 6">
            <a:extLst>
              <a:ext uri="{FF2B5EF4-FFF2-40B4-BE49-F238E27FC236}">
                <a16:creationId xmlns:a16="http://schemas.microsoft.com/office/drawing/2014/main" id="{359E9C42-9E88-4920-A215-FB76AFF99786}"/>
              </a:ext>
            </a:extLst>
          </p:cNvPr>
          <p:cNvSpPr>
            <a:spLocks noGrp="1"/>
          </p:cNvSpPr>
          <p:nvPr/>
        </p:nvSpPr>
        <p:spPr>
          <a:xfrm>
            <a:off x="1619250" y="2381250"/>
            <a:ext cx="9810750" cy="400050"/>
          </a:xfrm>
          <a:prstGeom prst="rect">
            <a:avLst/>
          </a:prstGeom>
          <a:noFill/>
          <a:ln w="0">
            <a:noFill/>
          </a:ln>
        </p:spPr>
        <p:txBody>
          <a:bodyPr/>
          <a:lstStyle>
            <a:defPPr>
              <a:defRPr sz="2175" b="1">
                <a:solidFill>
                  <a:srgbClr val="20345A"/>
                </a:solidFill>
              </a:defRPr>
            </a:defPPr>
            <a:lvl1pPr>
              <a:defRPr sz="2175" b="1">
                <a:solidFill>
                  <a:srgbClr val="20345A"/>
                </a:solidFill>
              </a:defRPr>
            </a:lvl1pPr>
            <a:lvl2pPr>
              <a:defRPr sz="2175" b="1">
                <a:solidFill>
                  <a:srgbClr val="20345A"/>
                </a:solidFill>
              </a:defRPr>
            </a:lvl2pPr>
            <a:lvl3pPr>
              <a:defRPr sz="2175" b="1">
                <a:solidFill>
                  <a:srgbClr val="20345A"/>
                </a:solidFill>
              </a:defRPr>
            </a:lvl3pPr>
            <a:lvl4pPr>
              <a:defRPr sz="2175" b="1">
                <a:solidFill>
                  <a:srgbClr val="20345A"/>
                </a:solidFill>
              </a:defRPr>
            </a:lvl4pPr>
            <a:lvl5pPr>
              <a:defRPr sz="2175" b="1">
                <a:solidFill>
                  <a:srgbClr val="20345A"/>
                </a:solidFill>
              </a:defRPr>
            </a:lvl5pPr>
            <a:lvl6pPr>
              <a:defRPr sz="2175" b="1">
                <a:solidFill>
                  <a:srgbClr val="20345A"/>
                </a:solidFill>
              </a:defRPr>
            </a:lvl6pPr>
            <a:lvl7pPr>
              <a:defRPr sz="2175" b="1">
                <a:solidFill>
                  <a:srgbClr val="20345A"/>
                </a:solidFill>
              </a:defRPr>
            </a:lvl7pPr>
            <a:lvl8pPr>
              <a:defRPr sz="2175" b="1">
                <a:solidFill>
                  <a:srgbClr val="20345A"/>
                </a:solidFill>
              </a:defRPr>
            </a:lvl8pPr>
            <a:lvl9pPr>
              <a:defRPr sz="2175" b="1">
                <a:solidFill>
                  <a:srgbClr val="20345A"/>
                </a:solidFill>
              </a:defRPr>
            </a:lvl9pPr>
          </a:lstStyle>
          <a:p>
            <a:pPr>
              <a:defRPr sz="2175" b="1">
                <a:solidFill>
                  <a:srgbClr val="20345A"/>
                </a:solidFill>
              </a:defRPr>
            </a:pPr>
            <a:r>
              <a:rPr sz="2175" b="1">
                <a:solidFill>
                  <a:srgbClr val="20345A"/>
                </a:solidFill>
              </a:rPr>
              <a:t>Sustainable infrastructure</a:t>
            </a:r>
          </a:p>
        </p:txBody>
      </p:sp>
      <p:sp>
        <p:nvSpPr>
          <p:cNvPr id="8" name="직사각형 7">
            <a:extLst>
              <a:ext uri="{FF2B5EF4-FFF2-40B4-BE49-F238E27FC236}">
                <a16:creationId xmlns:a16="http://schemas.microsoft.com/office/drawing/2014/main" id="{DC618AE0-151F-44C5-84EF-007A07F87170}"/>
              </a:ext>
            </a:extLst>
          </p:cNvPr>
          <p:cNvSpPr>
            <a:spLocks noGrp="1"/>
          </p:cNvSpPr>
          <p:nvPr/>
        </p:nvSpPr>
        <p:spPr>
          <a:xfrm>
            <a:off x="1619250" y="2771775"/>
            <a:ext cx="9810750" cy="476250"/>
          </a:xfrm>
          <a:prstGeom prst="rect">
            <a:avLst/>
          </a:prstGeom>
          <a:noFill/>
          <a:ln w="0">
            <a:noFill/>
          </a:ln>
        </p:spPr>
        <p:txBody>
          <a:bodyPr/>
          <a:lstStyle>
            <a:defPPr>
              <a:defRPr sz="1725" b="0">
                <a:solidFill>
                  <a:srgbClr val="465779"/>
                </a:solidFill>
              </a:defRPr>
            </a:defPPr>
            <a:lvl1pPr>
              <a:defRPr sz="1725" b="0">
                <a:solidFill>
                  <a:srgbClr val="465779"/>
                </a:solidFill>
              </a:defRPr>
            </a:lvl1pPr>
            <a:lvl2pPr>
              <a:defRPr sz="1725" b="0">
                <a:solidFill>
                  <a:srgbClr val="465779"/>
                </a:solidFill>
              </a:defRPr>
            </a:lvl2pPr>
            <a:lvl3pPr>
              <a:defRPr sz="1725" b="0">
                <a:solidFill>
                  <a:srgbClr val="465779"/>
                </a:solidFill>
              </a:defRPr>
            </a:lvl3pPr>
            <a:lvl4pPr>
              <a:defRPr sz="1725" b="0">
                <a:solidFill>
                  <a:srgbClr val="465779"/>
                </a:solidFill>
              </a:defRPr>
            </a:lvl4pPr>
            <a:lvl5pPr>
              <a:defRPr sz="1725" b="0">
                <a:solidFill>
                  <a:srgbClr val="465779"/>
                </a:solidFill>
              </a:defRPr>
            </a:lvl5pPr>
            <a:lvl6pPr>
              <a:defRPr sz="1725" b="0">
                <a:solidFill>
                  <a:srgbClr val="465779"/>
                </a:solidFill>
              </a:defRPr>
            </a:lvl6pPr>
            <a:lvl7pPr>
              <a:defRPr sz="1725" b="0">
                <a:solidFill>
                  <a:srgbClr val="465779"/>
                </a:solidFill>
              </a:defRPr>
            </a:lvl7pPr>
            <a:lvl8pPr>
              <a:defRPr sz="1725" b="0">
                <a:solidFill>
                  <a:srgbClr val="465779"/>
                </a:solidFill>
              </a:defRPr>
            </a:lvl8pPr>
            <a:lvl9pPr>
              <a:defRPr sz="1725" b="0">
                <a:solidFill>
                  <a:srgbClr val="465779"/>
                </a:solidFill>
              </a:defRPr>
            </a:lvl9pPr>
          </a:lstStyle>
          <a:p>
            <a:pPr>
              <a:defRPr sz="1725" b="0">
                <a:solidFill>
                  <a:srgbClr val="465779"/>
                </a:solidFill>
              </a:defRPr>
            </a:pPr>
            <a:r>
              <a:rPr sz="1725" b="0">
                <a:solidFill>
                  <a:srgbClr val="465779"/>
                </a:solidFill>
              </a:rPr>
              <a:t>Expand access to facilities, software and computing through resource-sharing partnerships.</a:t>
            </a:r>
          </a:p>
        </p:txBody>
      </p:sp>
      <p:sp>
        <p:nvSpPr>
          <p:cNvPr id="9" name="직사각형 8">
            <a:extLst>
              <a:ext uri="{FF2B5EF4-FFF2-40B4-BE49-F238E27FC236}">
                <a16:creationId xmlns:a16="http://schemas.microsoft.com/office/drawing/2014/main" id="{CB4426DF-5DAB-48AB-B124-14F1E028BD22}"/>
              </a:ext>
            </a:extLst>
          </p:cNvPr>
          <p:cNvSpPr>
            <a:spLocks noGrp="1"/>
          </p:cNvSpPr>
          <p:nvPr/>
        </p:nvSpPr>
        <p:spPr>
          <a:xfrm>
            <a:off x="628650" y="3286125"/>
            <a:ext cx="762000" cy="476250"/>
          </a:xfrm>
          <a:prstGeom prst="rect">
            <a:avLst/>
          </a:prstGeom>
          <a:noFill/>
          <a:ln w="0">
            <a:noFill/>
          </a:ln>
        </p:spPr>
        <p:txBody>
          <a:bodyPr/>
          <a:lstStyle>
            <a:defPPr>
              <a:defRPr sz="2325" b="1">
                <a:solidFill>
                  <a:srgbClr val="3154CB"/>
                </a:solidFill>
              </a:defRPr>
            </a:defPPr>
            <a:lvl1pPr>
              <a:defRPr sz="2325" b="1">
                <a:solidFill>
                  <a:srgbClr val="3154CB"/>
                </a:solidFill>
              </a:defRPr>
            </a:lvl1pPr>
            <a:lvl2pPr>
              <a:defRPr sz="2325" b="1">
                <a:solidFill>
                  <a:srgbClr val="3154CB"/>
                </a:solidFill>
              </a:defRPr>
            </a:lvl2pPr>
            <a:lvl3pPr>
              <a:defRPr sz="2325" b="1">
                <a:solidFill>
                  <a:srgbClr val="3154CB"/>
                </a:solidFill>
              </a:defRPr>
            </a:lvl3pPr>
            <a:lvl4pPr>
              <a:defRPr sz="2325" b="1">
                <a:solidFill>
                  <a:srgbClr val="3154CB"/>
                </a:solidFill>
              </a:defRPr>
            </a:lvl4pPr>
            <a:lvl5pPr>
              <a:defRPr sz="2325" b="1">
                <a:solidFill>
                  <a:srgbClr val="3154CB"/>
                </a:solidFill>
              </a:defRPr>
            </a:lvl5pPr>
            <a:lvl6pPr>
              <a:defRPr sz="2325" b="1">
                <a:solidFill>
                  <a:srgbClr val="3154CB"/>
                </a:solidFill>
              </a:defRPr>
            </a:lvl6pPr>
            <a:lvl7pPr>
              <a:defRPr sz="2325" b="1">
                <a:solidFill>
                  <a:srgbClr val="3154CB"/>
                </a:solidFill>
              </a:defRPr>
            </a:lvl7pPr>
            <a:lvl8pPr>
              <a:defRPr sz="2325" b="1">
                <a:solidFill>
                  <a:srgbClr val="3154CB"/>
                </a:solidFill>
              </a:defRPr>
            </a:lvl8pPr>
            <a:lvl9pPr>
              <a:defRPr sz="2325" b="1">
                <a:solidFill>
                  <a:srgbClr val="3154CB"/>
                </a:solidFill>
              </a:defRPr>
            </a:lvl9pPr>
          </a:lstStyle>
          <a:p>
            <a:pPr>
              <a:defRPr sz="2325" b="1">
                <a:solidFill>
                  <a:srgbClr val="3154CB"/>
                </a:solidFill>
              </a:defRPr>
            </a:pPr>
            <a:r>
              <a:rPr sz="2325" b="1">
                <a:solidFill>
                  <a:srgbClr val="3154CB"/>
                </a:solidFill>
              </a:rPr>
              <a:t>03</a:t>
            </a:r>
          </a:p>
        </p:txBody>
      </p:sp>
      <p:sp>
        <p:nvSpPr>
          <p:cNvPr id="10" name="직사각형 9">
            <a:extLst>
              <a:ext uri="{FF2B5EF4-FFF2-40B4-BE49-F238E27FC236}">
                <a16:creationId xmlns:a16="http://schemas.microsoft.com/office/drawing/2014/main" id="{22B66A97-2124-4855-B102-5CE36C7CC729}"/>
              </a:ext>
            </a:extLst>
          </p:cNvPr>
          <p:cNvSpPr>
            <a:spLocks noGrp="1"/>
          </p:cNvSpPr>
          <p:nvPr/>
        </p:nvSpPr>
        <p:spPr>
          <a:xfrm>
            <a:off x="1619250" y="3286125"/>
            <a:ext cx="9810750" cy="400050"/>
          </a:xfrm>
          <a:prstGeom prst="rect">
            <a:avLst/>
          </a:prstGeom>
          <a:noFill/>
          <a:ln w="0">
            <a:noFill/>
          </a:ln>
        </p:spPr>
        <p:txBody>
          <a:bodyPr/>
          <a:lstStyle>
            <a:defPPr>
              <a:defRPr sz="2175" b="1">
                <a:solidFill>
                  <a:srgbClr val="20345A"/>
                </a:solidFill>
              </a:defRPr>
            </a:defPPr>
            <a:lvl1pPr>
              <a:defRPr sz="2175" b="1">
                <a:solidFill>
                  <a:srgbClr val="20345A"/>
                </a:solidFill>
              </a:defRPr>
            </a:lvl1pPr>
            <a:lvl2pPr>
              <a:defRPr sz="2175" b="1">
                <a:solidFill>
                  <a:srgbClr val="20345A"/>
                </a:solidFill>
              </a:defRPr>
            </a:lvl2pPr>
            <a:lvl3pPr>
              <a:defRPr sz="2175" b="1">
                <a:solidFill>
                  <a:srgbClr val="20345A"/>
                </a:solidFill>
              </a:defRPr>
            </a:lvl3pPr>
            <a:lvl4pPr>
              <a:defRPr sz="2175" b="1">
                <a:solidFill>
                  <a:srgbClr val="20345A"/>
                </a:solidFill>
              </a:defRPr>
            </a:lvl4pPr>
            <a:lvl5pPr>
              <a:defRPr sz="2175" b="1">
                <a:solidFill>
                  <a:srgbClr val="20345A"/>
                </a:solidFill>
              </a:defRPr>
            </a:lvl5pPr>
            <a:lvl6pPr>
              <a:defRPr sz="2175" b="1">
                <a:solidFill>
                  <a:srgbClr val="20345A"/>
                </a:solidFill>
              </a:defRPr>
            </a:lvl6pPr>
            <a:lvl7pPr>
              <a:defRPr sz="2175" b="1">
                <a:solidFill>
                  <a:srgbClr val="20345A"/>
                </a:solidFill>
              </a:defRPr>
            </a:lvl7pPr>
            <a:lvl8pPr>
              <a:defRPr sz="2175" b="1">
                <a:solidFill>
                  <a:srgbClr val="20345A"/>
                </a:solidFill>
              </a:defRPr>
            </a:lvl8pPr>
            <a:lvl9pPr>
              <a:defRPr sz="2175" b="1">
                <a:solidFill>
                  <a:srgbClr val="20345A"/>
                </a:solidFill>
              </a:defRPr>
            </a:lvl9pPr>
          </a:lstStyle>
          <a:p>
            <a:pPr>
              <a:defRPr sz="2175" b="1">
                <a:solidFill>
                  <a:srgbClr val="20345A"/>
                </a:solidFill>
              </a:defRPr>
            </a:pPr>
            <a:r>
              <a:rPr sz="2175" b="1">
                <a:solidFill>
                  <a:srgbClr val="20345A"/>
                </a:solidFill>
              </a:rPr>
              <a:t>Public awareness and engagement</a:t>
            </a:r>
          </a:p>
        </p:txBody>
      </p:sp>
      <p:sp>
        <p:nvSpPr>
          <p:cNvPr id="11" name="직사각형 10">
            <a:extLst>
              <a:ext uri="{FF2B5EF4-FFF2-40B4-BE49-F238E27FC236}">
                <a16:creationId xmlns:a16="http://schemas.microsoft.com/office/drawing/2014/main" id="{87E88EDB-48A7-4329-8FBF-0291E290D3A1}"/>
              </a:ext>
            </a:extLst>
          </p:cNvPr>
          <p:cNvSpPr>
            <a:spLocks noGrp="1"/>
          </p:cNvSpPr>
          <p:nvPr/>
        </p:nvSpPr>
        <p:spPr>
          <a:xfrm>
            <a:off x="1619250" y="3676650"/>
            <a:ext cx="9810750" cy="476250"/>
          </a:xfrm>
          <a:prstGeom prst="rect">
            <a:avLst/>
          </a:prstGeom>
          <a:noFill/>
          <a:ln w="0">
            <a:noFill/>
          </a:ln>
        </p:spPr>
        <p:txBody>
          <a:bodyPr/>
          <a:lstStyle>
            <a:defPPr>
              <a:defRPr sz="1725" b="0">
                <a:solidFill>
                  <a:srgbClr val="465779"/>
                </a:solidFill>
              </a:defRPr>
            </a:defPPr>
            <a:lvl1pPr>
              <a:defRPr sz="1725" b="0">
                <a:solidFill>
                  <a:srgbClr val="465779"/>
                </a:solidFill>
              </a:defRPr>
            </a:lvl1pPr>
            <a:lvl2pPr>
              <a:defRPr sz="1725" b="0">
                <a:solidFill>
                  <a:srgbClr val="465779"/>
                </a:solidFill>
              </a:defRPr>
            </a:lvl2pPr>
            <a:lvl3pPr>
              <a:defRPr sz="1725" b="0">
                <a:solidFill>
                  <a:srgbClr val="465779"/>
                </a:solidFill>
              </a:defRPr>
            </a:lvl3pPr>
            <a:lvl4pPr>
              <a:defRPr sz="1725" b="0">
                <a:solidFill>
                  <a:srgbClr val="465779"/>
                </a:solidFill>
              </a:defRPr>
            </a:lvl4pPr>
            <a:lvl5pPr>
              <a:defRPr sz="1725" b="0">
                <a:solidFill>
                  <a:srgbClr val="465779"/>
                </a:solidFill>
              </a:defRPr>
            </a:lvl5pPr>
            <a:lvl6pPr>
              <a:defRPr sz="1725" b="0">
                <a:solidFill>
                  <a:srgbClr val="465779"/>
                </a:solidFill>
              </a:defRPr>
            </a:lvl6pPr>
            <a:lvl7pPr>
              <a:defRPr sz="1725" b="0">
                <a:solidFill>
                  <a:srgbClr val="465779"/>
                </a:solidFill>
              </a:defRPr>
            </a:lvl7pPr>
            <a:lvl8pPr>
              <a:defRPr sz="1725" b="0">
                <a:solidFill>
                  <a:srgbClr val="465779"/>
                </a:solidFill>
              </a:defRPr>
            </a:lvl8pPr>
            <a:lvl9pPr>
              <a:defRPr sz="1725" b="0">
                <a:solidFill>
                  <a:srgbClr val="465779"/>
                </a:solidFill>
              </a:defRPr>
            </a:lvl9pPr>
          </a:lstStyle>
          <a:p>
            <a:pPr>
              <a:defRPr sz="1725" b="0">
                <a:solidFill>
                  <a:srgbClr val="465779"/>
                </a:solidFill>
              </a:defRPr>
            </a:pPr>
            <a:r>
              <a:rPr sz="1725" b="0">
                <a:solidFill>
                  <a:srgbClr val="465779"/>
                </a:solidFill>
              </a:rPr>
              <a:t>Help students and the public understand quantum science and its implications for society.</a:t>
            </a:r>
          </a:p>
        </p:txBody>
      </p:sp>
      <p:sp>
        <p:nvSpPr>
          <p:cNvPr id="12" name="직사각형 11">
            <a:extLst>
              <a:ext uri="{FF2B5EF4-FFF2-40B4-BE49-F238E27FC236}">
                <a16:creationId xmlns:a16="http://schemas.microsoft.com/office/drawing/2014/main" id="{4A719271-0C82-4E09-9067-6E59F607E1FF}"/>
              </a:ext>
            </a:extLst>
          </p:cNvPr>
          <p:cNvSpPr>
            <a:spLocks noGrp="1"/>
          </p:cNvSpPr>
          <p:nvPr/>
        </p:nvSpPr>
        <p:spPr>
          <a:xfrm>
            <a:off x="628650" y="4191000"/>
            <a:ext cx="762000" cy="476250"/>
          </a:xfrm>
          <a:prstGeom prst="rect">
            <a:avLst/>
          </a:prstGeom>
          <a:noFill/>
          <a:ln w="0">
            <a:noFill/>
          </a:ln>
        </p:spPr>
        <p:txBody>
          <a:bodyPr/>
          <a:lstStyle>
            <a:defPPr>
              <a:defRPr sz="2325" b="1">
                <a:solidFill>
                  <a:srgbClr val="3154CB"/>
                </a:solidFill>
              </a:defRPr>
            </a:defPPr>
            <a:lvl1pPr>
              <a:defRPr sz="2325" b="1">
                <a:solidFill>
                  <a:srgbClr val="3154CB"/>
                </a:solidFill>
              </a:defRPr>
            </a:lvl1pPr>
            <a:lvl2pPr>
              <a:defRPr sz="2325" b="1">
                <a:solidFill>
                  <a:srgbClr val="3154CB"/>
                </a:solidFill>
              </a:defRPr>
            </a:lvl2pPr>
            <a:lvl3pPr>
              <a:defRPr sz="2325" b="1">
                <a:solidFill>
                  <a:srgbClr val="3154CB"/>
                </a:solidFill>
              </a:defRPr>
            </a:lvl3pPr>
            <a:lvl4pPr>
              <a:defRPr sz="2325" b="1">
                <a:solidFill>
                  <a:srgbClr val="3154CB"/>
                </a:solidFill>
              </a:defRPr>
            </a:lvl4pPr>
            <a:lvl5pPr>
              <a:defRPr sz="2325" b="1">
                <a:solidFill>
                  <a:srgbClr val="3154CB"/>
                </a:solidFill>
              </a:defRPr>
            </a:lvl5pPr>
            <a:lvl6pPr>
              <a:defRPr sz="2325" b="1">
                <a:solidFill>
                  <a:srgbClr val="3154CB"/>
                </a:solidFill>
              </a:defRPr>
            </a:lvl6pPr>
            <a:lvl7pPr>
              <a:defRPr sz="2325" b="1">
                <a:solidFill>
                  <a:srgbClr val="3154CB"/>
                </a:solidFill>
              </a:defRPr>
            </a:lvl7pPr>
            <a:lvl8pPr>
              <a:defRPr sz="2325" b="1">
                <a:solidFill>
                  <a:srgbClr val="3154CB"/>
                </a:solidFill>
              </a:defRPr>
            </a:lvl8pPr>
            <a:lvl9pPr>
              <a:defRPr sz="2325" b="1">
                <a:solidFill>
                  <a:srgbClr val="3154CB"/>
                </a:solidFill>
              </a:defRPr>
            </a:lvl9pPr>
          </a:lstStyle>
          <a:p>
            <a:pPr>
              <a:defRPr sz="2325" b="1">
                <a:solidFill>
                  <a:srgbClr val="3154CB"/>
                </a:solidFill>
              </a:defRPr>
            </a:pPr>
            <a:r>
              <a:rPr sz="2325" b="1">
                <a:solidFill>
                  <a:srgbClr val="3154CB"/>
                </a:solidFill>
              </a:rPr>
              <a:t>04</a:t>
            </a:r>
          </a:p>
        </p:txBody>
      </p:sp>
      <p:sp>
        <p:nvSpPr>
          <p:cNvPr id="13" name="직사각형 12">
            <a:extLst>
              <a:ext uri="{FF2B5EF4-FFF2-40B4-BE49-F238E27FC236}">
                <a16:creationId xmlns:a16="http://schemas.microsoft.com/office/drawing/2014/main" id="{45EE61E4-7DC5-4EB1-A04C-72BF19A71036}"/>
              </a:ext>
            </a:extLst>
          </p:cNvPr>
          <p:cNvSpPr>
            <a:spLocks noGrp="1"/>
          </p:cNvSpPr>
          <p:nvPr/>
        </p:nvSpPr>
        <p:spPr>
          <a:xfrm>
            <a:off x="1619250" y="4191000"/>
            <a:ext cx="9810750" cy="400050"/>
          </a:xfrm>
          <a:prstGeom prst="rect">
            <a:avLst/>
          </a:prstGeom>
          <a:noFill/>
          <a:ln w="0">
            <a:noFill/>
          </a:ln>
        </p:spPr>
        <p:txBody>
          <a:bodyPr/>
          <a:lstStyle>
            <a:defPPr>
              <a:defRPr sz="2175" b="1">
                <a:solidFill>
                  <a:srgbClr val="20345A"/>
                </a:solidFill>
              </a:defRPr>
            </a:defPPr>
            <a:lvl1pPr>
              <a:defRPr sz="2175" b="1">
                <a:solidFill>
                  <a:srgbClr val="20345A"/>
                </a:solidFill>
              </a:defRPr>
            </a:lvl1pPr>
            <a:lvl2pPr>
              <a:defRPr sz="2175" b="1">
                <a:solidFill>
                  <a:srgbClr val="20345A"/>
                </a:solidFill>
              </a:defRPr>
            </a:lvl2pPr>
            <a:lvl3pPr>
              <a:defRPr sz="2175" b="1">
                <a:solidFill>
                  <a:srgbClr val="20345A"/>
                </a:solidFill>
              </a:defRPr>
            </a:lvl3pPr>
            <a:lvl4pPr>
              <a:defRPr sz="2175" b="1">
                <a:solidFill>
                  <a:srgbClr val="20345A"/>
                </a:solidFill>
              </a:defRPr>
            </a:lvl4pPr>
            <a:lvl5pPr>
              <a:defRPr sz="2175" b="1">
                <a:solidFill>
                  <a:srgbClr val="20345A"/>
                </a:solidFill>
              </a:defRPr>
            </a:lvl5pPr>
            <a:lvl6pPr>
              <a:defRPr sz="2175" b="1">
                <a:solidFill>
                  <a:srgbClr val="20345A"/>
                </a:solidFill>
              </a:defRPr>
            </a:lvl6pPr>
            <a:lvl7pPr>
              <a:defRPr sz="2175" b="1">
                <a:solidFill>
                  <a:srgbClr val="20345A"/>
                </a:solidFill>
              </a:defRPr>
            </a:lvl7pPr>
            <a:lvl8pPr>
              <a:defRPr sz="2175" b="1">
                <a:solidFill>
                  <a:srgbClr val="20345A"/>
                </a:solidFill>
              </a:defRPr>
            </a:lvl8pPr>
            <a:lvl9pPr>
              <a:defRPr sz="2175" b="1">
                <a:solidFill>
                  <a:srgbClr val="20345A"/>
                </a:solidFill>
              </a:defRPr>
            </a:lvl9pPr>
          </a:lstStyle>
          <a:p>
            <a:pPr>
              <a:defRPr sz="2175" b="1">
                <a:solidFill>
                  <a:srgbClr val="20345A"/>
                </a:solidFill>
              </a:defRPr>
            </a:pPr>
            <a:r>
              <a:rPr sz="2175" b="1">
                <a:solidFill>
                  <a:srgbClr val="20345A"/>
                </a:solidFill>
              </a:rPr>
              <a:t>Science diplomacy and cooperation</a:t>
            </a:r>
          </a:p>
        </p:txBody>
      </p:sp>
      <p:sp>
        <p:nvSpPr>
          <p:cNvPr id="14" name="직사각형 13">
            <a:extLst>
              <a:ext uri="{FF2B5EF4-FFF2-40B4-BE49-F238E27FC236}">
                <a16:creationId xmlns:a16="http://schemas.microsoft.com/office/drawing/2014/main" id="{F9BAD916-20DB-4971-9A2B-6915BE43E74F}"/>
              </a:ext>
            </a:extLst>
          </p:cNvPr>
          <p:cNvSpPr>
            <a:spLocks noGrp="1"/>
          </p:cNvSpPr>
          <p:nvPr/>
        </p:nvSpPr>
        <p:spPr>
          <a:xfrm>
            <a:off x="1619250" y="4581525"/>
            <a:ext cx="9810750" cy="476250"/>
          </a:xfrm>
          <a:prstGeom prst="rect">
            <a:avLst/>
          </a:prstGeom>
          <a:noFill/>
          <a:ln w="0">
            <a:noFill/>
          </a:ln>
        </p:spPr>
        <p:txBody>
          <a:bodyPr/>
          <a:lstStyle>
            <a:defPPr>
              <a:defRPr sz="1725" b="0">
                <a:solidFill>
                  <a:srgbClr val="465779"/>
                </a:solidFill>
              </a:defRPr>
            </a:defPPr>
            <a:lvl1pPr>
              <a:defRPr sz="1725" b="0">
                <a:solidFill>
                  <a:srgbClr val="465779"/>
                </a:solidFill>
              </a:defRPr>
            </a:lvl1pPr>
            <a:lvl2pPr>
              <a:defRPr sz="1725" b="0">
                <a:solidFill>
                  <a:srgbClr val="465779"/>
                </a:solidFill>
              </a:defRPr>
            </a:lvl2pPr>
            <a:lvl3pPr>
              <a:defRPr sz="1725" b="0">
                <a:solidFill>
                  <a:srgbClr val="465779"/>
                </a:solidFill>
              </a:defRPr>
            </a:lvl3pPr>
            <a:lvl4pPr>
              <a:defRPr sz="1725" b="0">
                <a:solidFill>
                  <a:srgbClr val="465779"/>
                </a:solidFill>
              </a:defRPr>
            </a:lvl4pPr>
            <a:lvl5pPr>
              <a:defRPr sz="1725" b="0">
                <a:solidFill>
                  <a:srgbClr val="465779"/>
                </a:solidFill>
              </a:defRPr>
            </a:lvl5pPr>
            <a:lvl6pPr>
              <a:defRPr sz="1725" b="0">
                <a:solidFill>
                  <a:srgbClr val="465779"/>
                </a:solidFill>
              </a:defRPr>
            </a:lvl6pPr>
            <a:lvl7pPr>
              <a:defRPr sz="1725" b="0">
                <a:solidFill>
                  <a:srgbClr val="465779"/>
                </a:solidFill>
              </a:defRPr>
            </a:lvl7pPr>
            <a:lvl8pPr>
              <a:defRPr sz="1725" b="0">
                <a:solidFill>
                  <a:srgbClr val="465779"/>
                </a:solidFill>
              </a:defRPr>
            </a:lvl8pPr>
            <a:lvl9pPr>
              <a:defRPr sz="1725" b="0">
                <a:solidFill>
                  <a:srgbClr val="465779"/>
                </a:solidFill>
              </a:defRPr>
            </a:lvl9pPr>
          </a:lstStyle>
          <a:p>
            <a:pPr>
              <a:defRPr sz="1725" b="0">
                <a:solidFill>
                  <a:srgbClr val="465779"/>
                </a:solidFill>
              </a:defRPr>
            </a:pPr>
            <a:r>
              <a:rPr sz="1725" b="0">
                <a:solidFill>
                  <a:srgbClr val="465779"/>
                </a:solidFill>
              </a:rPr>
              <a:t>Connect countries and institutions, with particular attention to participation from the Global South.</a:t>
            </a:r>
          </a:p>
        </p:txBody>
      </p:sp>
      <p:sp>
        <p:nvSpPr>
          <p:cNvPr id="15" name="직사각형 14">
            <a:extLst>
              <a:ext uri="{FF2B5EF4-FFF2-40B4-BE49-F238E27FC236}">
                <a16:creationId xmlns:a16="http://schemas.microsoft.com/office/drawing/2014/main" id="{C1FC2CFD-0150-4DFE-8BB9-6C7BFEAAC7DC}"/>
              </a:ext>
            </a:extLst>
          </p:cNvPr>
          <p:cNvSpPr>
            <a:spLocks noGrp="1"/>
          </p:cNvSpPr>
          <p:nvPr/>
        </p:nvSpPr>
        <p:spPr>
          <a:xfrm>
            <a:off x="628650" y="5095875"/>
            <a:ext cx="762000" cy="476250"/>
          </a:xfrm>
          <a:prstGeom prst="rect">
            <a:avLst/>
          </a:prstGeom>
          <a:noFill/>
          <a:ln w="0">
            <a:noFill/>
          </a:ln>
        </p:spPr>
        <p:txBody>
          <a:bodyPr/>
          <a:lstStyle>
            <a:defPPr>
              <a:defRPr sz="2325" b="1">
                <a:solidFill>
                  <a:srgbClr val="3154CB"/>
                </a:solidFill>
              </a:defRPr>
            </a:defPPr>
            <a:lvl1pPr>
              <a:defRPr sz="2325" b="1">
                <a:solidFill>
                  <a:srgbClr val="3154CB"/>
                </a:solidFill>
              </a:defRPr>
            </a:lvl1pPr>
            <a:lvl2pPr>
              <a:defRPr sz="2325" b="1">
                <a:solidFill>
                  <a:srgbClr val="3154CB"/>
                </a:solidFill>
              </a:defRPr>
            </a:lvl2pPr>
            <a:lvl3pPr>
              <a:defRPr sz="2325" b="1">
                <a:solidFill>
                  <a:srgbClr val="3154CB"/>
                </a:solidFill>
              </a:defRPr>
            </a:lvl3pPr>
            <a:lvl4pPr>
              <a:defRPr sz="2325" b="1">
                <a:solidFill>
                  <a:srgbClr val="3154CB"/>
                </a:solidFill>
              </a:defRPr>
            </a:lvl4pPr>
            <a:lvl5pPr>
              <a:defRPr sz="2325" b="1">
                <a:solidFill>
                  <a:srgbClr val="3154CB"/>
                </a:solidFill>
              </a:defRPr>
            </a:lvl5pPr>
            <a:lvl6pPr>
              <a:defRPr sz="2325" b="1">
                <a:solidFill>
                  <a:srgbClr val="3154CB"/>
                </a:solidFill>
              </a:defRPr>
            </a:lvl6pPr>
            <a:lvl7pPr>
              <a:defRPr sz="2325" b="1">
                <a:solidFill>
                  <a:srgbClr val="3154CB"/>
                </a:solidFill>
              </a:defRPr>
            </a:lvl7pPr>
            <a:lvl8pPr>
              <a:defRPr sz="2325" b="1">
                <a:solidFill>
                  <a:srgbClr val="3154CB"/>
                </a:solidFill>
              </a:defRPr>
            </a:lvl8pPr>
            <a:lvl9pPr>
              <a:defRPr sz="2325" b="1">
                <a:solidFill>
                  <a:srgbClr val="3154CB"/>
                </a:solidFill>
              </a:defRPr>
            </a:lvl9pPr>
          </a:lstStyle>
          <a:p>
            <a:pPr>
              <a:defRPr sz="2325" b="1">
                <a:solidFill>
                  <a:srgbClr val="3154CB"/>
                </a:solidFill>
              </a:defRPr>
            </a:pPr>
            <a:r>
              <a:rPr sz="2325" b="1">
                <a:solidFill>
                  <a:srgbClr val="3154CB"/>
                </a:solidFill>
              </a:rPr>
              <a:t>05</a:t>
            </a:r>
          </a:p>
        </p:txBody>
      </p:sp>
      <p:sp>
        <p:nvSpPr>
          <p:cNvPr id="16" name="직사각형 15">
            <a:extLst>
              <a:ext uri="{FF2B5EF4-FFF2-40B4-BE49-F238E27FC236}">
                <a16:creationId xmlns:a16="http://schemas.microsoft.com/office/drawing/2014/main" id="{EC3BECBD-2045-4750-A35B-5EDB662905E9}"/>
              </a:ext>
            </a:extLst>
          </p:cNvPr>
          <p:cNvSpPr>
            <a:spLocks noGrp="1"/>
          </p:cNvSpPr>
          <p:nvPr/>
        </p:nvSpPr>
        <p:spPr>
          <a:xfrm>
            <a:off x="1619250" y="5095875"/>
            <a:ext cx="9810750" cy="400050"/>
          </a:xfrm>
          <a:prstGeom prst="rect">
            <a:avLst/>
          </a:prstGeom>
          <a:noFill/>
          <a:ln w="0">
            <a:noFill/>
          </a:ln>
        </p:spPr>
        <p:txBody>
          <a:bodyPr/>
          <a:lstStyle>
            <a:defPPr>
              <a:defRPr sz="2175" b="1">
                <a:solidFill>
                  <a:srgbClr val="20345A"/>
                </a:solidFill>
              </a:defRPr>
            </a:defPPr>
            <a:lvl1pPr>
              <a:defRPr sz="2175" b="1">
                <a:solidFill>
                  <a:srgbClr val="20345A"/>
                </a:solidFill>
              </a:defRPr>
            </a:lvl1pPr>
            <a:lvl2pPr>
              <a:defRPr sz="2175" b="1">
                <a:solidFill>
                  <a:srgbClr val="20345A"/>
                </a:solidFill>
              </a:defRPr>
            </a:lvl2pPr>
            <a:lvl3pPr>
              <a:defRPr sz="2175" b="1">
                <a:solidFill>
                  <a:srgbClr val="20345A"/>
                </a:solidFill>
              </a:defRPr>
            </a:lvl3pPr>
            <a:lvl4pPr>
              <a:defRPr sz="2175" b="1">
                <a:solidFill>
                  <a:srgbClr val="20345A"/>
                </a:solidFill>
              </a:defRPr>
            </a:lvl4pPr>
            <a:lvl5pPr>
              <a:defRPr sz="2175" b="1">
                <a:solidFill>
                  <a:srgbClr val="20345A"/>
                </a:solidFill>
              </a:defRPr>
            </a:lvl5pPr>
            <a:lvl6pPr>
              <a:defRPr sz="2175" b="1">
                <a:solidFill>
                  <a:srgbClr val="20345A"/>
                </a:solidFill>
              </a:defRPr>
            </a:lvl6pPr>
            <a:lvl7pPr>
              <a:defRPr sz="2175" b="1">
                <a:solidFill>
                  <a:srgbClr val="20345A"/>
                </a:solidFill>
              </a:defRPr>
            </a:lvl7pPr>
            <a:lvl8pPr>
              <a:defRPr sz="2175" b="1">
                <a:solidFill>
                  <a:srgbClr val="20345A"/>
                </a:solidFill>
              </a:defRPr>
            </a:lvl8pPr>
            <a:lvl9pPr>
              <a:defRPr sz="2175" b="1">
                <a:solidFill>
                  <a:srgbClr val="20345A"/>
                </a:solidFill>
              </a:defRPr>
            </a:lvl9pPr>
          </a:lstStyle>
          <a:p>
            <a:pPr>
              <a:defRPr sz="2175" b="1">
                <a:solidFill>
                  <a:srgbClr val="20345A"/>
                </a:solidFill>
              </a:defRPr>
            </a:pPr>
            <a:r>
              <a:rPr sz="2175" b="1">
                <a:solidFill>
                  <a:srgbClr val="20345A"/>
                </a:solidFill>
              </a:rPr>
              <a:t>Responsible innovation</a:t>
            </a:r>
          </a:p>
        </p:txBody>
      </p:sp>
      <p:sp>
        <p:nvSpPr>
          <p:cNvPr id="17" name="직사각형 16">
            <a:extLst>
              <a:ext uri="{FF2B5EF4-FFF2-40B4-BE49-F238E27FC236}">
                <a16:creationId xmlns:a16="http://schemas.microsoft.com/office/drawing/2014/main" id="{05FC47D2-905D-4827-AC90-7CD8FADDF214}"/>
              </a:ext>
            </a:extLst>
          </p:cNvPr>
          <p:cNvSpPr>
            <a:spLocks noGrp="1"/>
          </p:cNvSpPr>
          <p:nvPr/>
        </p:nvSpPr>
        <p:spPr>
          <a:xfrm>
            <a:off x="1619250" y="5486400"/>
            <a:ext cx="9810750" cy="476250"/>
          </a:xfrm>
          <a:prstGeom prst="rect">
            <a:avLst/>
          </a:prstGeom>
          <a:noFill/>
          <a:ln w="0">
            <a:noFill/>
          </a:ln>
        </p:spPr>
        <p:txBody>
          <a:bodyPr/>
          <a:lstStyle>
            <a:defPPr>
              <a:defRPr sz="1725" b="0">
                <a:solidFill>
                  <a:srgbClr val="465779"/>
                </a:solidFill>
              </a:defRPr>
            </a:defPPr>
            <a:lvl1pPr>
              <a:defRPr sz="1725" b="0">
                <a:solidFill>
                  <a:srgbClr val="465779"/>
                </a:solidFill>
              </a:defRPr>
            </a:lvl1pPr>
            <a:lvl2pPr>
              <a:defRPr sz="1725" b="0">
                <a:solidFill>
                  <a:srgbClr val="465779"/>
                </a:solidFill>
              </a:defRPr>
            </a:lvl2pPr>
            <a:lvl3pPr>
              <a:defRPr sz="1725" b="0">
                <a:solidFill>
                  <a:srgbClr val="465779"/>
                </a:solidFill>
              </a:defRPr>
            </a:lvl3pPr>
            <a:lvl4pPr>
              <a:defRPr sz="1725" b="0">
                <a:solidFill>
                  <a:srgbClr val="465779"/>
                </a:solidFill>
              </a:defRPr>
            </a:lvl4pPr>
            <a:lvl5pPr>
              <a:defRPr sz="1725" b="0">
                <a:solidFill>
                  <a:srgbClr val="465779"/>
                </a:solidFill>
              </a:defRPr>
            </a:lvl5pPr>
            <a:lvl6pPr>
              <a:defRPr sz="1725" b="0">
                <a:solidFill>
                  <a:srgbClr val="465779"/>
                </a:solidFill>
              </a:defRPr>
            </a:lvl6pPr>
            <a:lvl7pPr>
              <a:defRPr sz="1725" b="0">
                <a:solidFill>
                  <a:srgbClr val="465779"/>
                </a:solidFill>
              </a:defRPr>
            </a:lvl7pPr>
            <a:lvl8pPr>
              <a:defRPr sz="1725" b="0">
                <a:solidFill>
                  <a:srgbClr val="465779"/>
                </a:solidFill>
              </a:defRPr>
            </a:lvl8pPr>
            <a:lvl9pPr>
              <a:defRPr sz="1725" b="0">
                <a:solidFill>
                  <a:srgbClr val="465779"/>
                </a:solidFill>
              </a:defRPr>
            </a:lvl9pPr>
          </a:lstStyle>
          <a:p>
            <a:pPr>
              <a:defRPr sz="1725" b="0">
                <a:solidFill>
                  <a:srgbClr val="465779"/>
                </a:solidFill>
              </a:defRPr>
            </a:pPr>
            <a:r>
              <a:rPr sz="1725" b="0">
                <a:solidFill>
                  <a:srgbClr val="465779"/>
                </a:solidFill>
              </a:rPr>
              <a:t>Consider benefits, risks and ethical questions early, while technologies and policies are developing.</a:t>
            </a:r>
          </a:p>
        </p:txBody>
      </p:sp>
      <p:sp>
        <p:nvSpPr>
          <p:cNvPr id="18" name="직사각형 17">
            <a:extLst>
              <a:ext uri="{FF2B5EF4-FFF2-40B4-BE49-F238E27FC236}">
                <a16:creationId xmlns:a16="http://schemas.microsoft.com/office/drawing/2014/main" id="{BD0F9BE1-D0C6-4958-8F67-963C22DB14C5}"/>
              </a:ext>
            </a:extLst>
          </p:cNvPr>
          <p:cNvSpPr>
            <a:spLocks noGrp="1"/>
          </p:cNvSpPr>
          <p:nvPr/>
        </p:nvSpPr>
        <p:spPr>
          <a:xfrm>
            <a:off x="628650" y="6543675"/>
            <a:ext cx="10858500" cy="238125"/>
          </a:xfrm>
          <a:prstGeom prst="rect">
            <a:avLst/>
          </a:prstGeom>
          <a:noFill/>
          <a:ln w="0">
            <a:noFill/>
          </a:ln>
        </p:spPr>
        <p:txBody>
          <a:bodyPr/>
          <a:lstStyle>
            <a:defPPr>
              <a:defRPr sz="1050" b="0">
                <a:solidFill>
                  <a:srgbClr val="465779"/>
                </a:solidFill>
              </a:defRPr>
            </a:defPPr>
            <a:lvl1pPr>
              <a:defRPr sz="1050" b="0">
                <a:solidFill>
                  <a:srgbClr val="465779"/>
                </a:solidFill>
              </a:defRPr>
            </a:lvl1pPr>
            <a:lvl2pPr>
              <a:defRPr sz="1050" b="0">
                <a:solidFill>
                  <a:srgbClr val="465779"/>
                </a:solidFill>
              </a:defRPr>
            </a:lvl2pPr>
            <a:lvl3pPr>
              <a:defRPr sz="1050" b="0">
                <a:solidFill>
                  <a:srgbClr val="465779"/>
                </a:solidFill>
              </a:defRPr>
            </a:lvl3pPr>
            <a:lvl4pPr>
              <a:defRPr sz="1050" b="0">
                <a:solidFill>
                  <a:srgbClr val="465779"/>
                </a:solidFill>
              </a:defRPr>
            </a:lvl4pPr>
            <a:lvl5pPr>
              <a:defRPr sz="1050" b="0">
                <a:solidFill>
                  <a:srgbClr val="465779"/>
                </a:solidFill>
              </a:defRPr>
            </a:lvl5pPr>
            <a:lvl6pPr>
              <a:defRPr sz="1050" b="0">
                <a:solidFill>
                  <a:srgbClr val="465779"/>
                </a:solidFill>
              </a:defRPr>
            </a:lvl6pPr>
            <a:lvl7pPr>
              <a:defRPr sz="1050" b="0">
                <a:solidFill>
                  <a:srgbClr val="465779"/>
                </a:solidFill>
              </a:defRPr>
            </a:lvl7pPr>
            <a:lvl8pPr>
              <a:defRPr sz="1050" b="0">
                <a:solidFill>
                  <a:srgbClr val="465779"/>
                </a:solidFill>
              </a:defRPr>
            </a:lvl8pPr>
            <a:lvl9pPr>
              <a:defRPr sz="1050" b="0">
                <a:solidFill>
                  <a:srgbClr val="465779"/>
                </a:solidFill>
              </a:defRPr>
            </a:lvl9pPr>
          </a:lstStyle>
          <a:p>
            <a:pPr>
              <a:defRPr sz="1050" b="0">
                <a:solidFill>
                  <a:srgbClr val="465779"/>
                </a:solidFill>
              </a:defRPr>
            </a:pPr>
            <a:r>
              <a:rPr sz="1050" b="0">
                <a:solidFill>
                  <a:srgbClr val="465779"/>
                </a:solidFill>
              </a:rPr>
              <a:t>Sources: UNESCO GQI objectives; IUPAP GQI update, 2 October 2026.</a:t>
            </a:r>
          </a:p>
        </p:txBody>
      </p:sp>
    </p:spTree>
    <p:extLst>
      <p:ext uri="{BB962C8B-B14F-4D97-AF65-F5344CB8AC3E}">
        <p14:creationId xmlns:p14="http://schemas.microsoft.com/office/powerpoint/2010/main" val="7164069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D2F8FF"/>
            </a:gs>
            <a:gs pos="48000">
              <a:srgbClr val="F5FCFF"/>
            </a:gs>
            <a:gs pos="100000">
              <a:srgbClr val="E5DCFF"/>
            </a:gs>
          </a:gsLst>
          <a:lin ang="8100000"/>
        </a:gradFill>
        <a:effectLst/>
      </p:bgPr>
    </p:bg>
    <p:spTree>
      <p:nvGrpSpPr>
        <p:cNvPr id="1" name=""/>
        <p:cNvGrpSpPr/>
        <p:nvPr/>
      </p:nvGrpSpPr>
      <p:grpSpPr>
        <a:xfrm>
          <a:off x="0" y="0"/>
          <a:ext cx="0" cy="0"/>
          <a:chOff x="0" y="0"/>
          <a:chExt cx="0" cy="0"/>
        </a:xfrm>
      </p:grpSpPr>
      <p:sp>
        <p:nvSpPr>
          <p:cNvPr id="10" name="직사각형 9">
            <a:extLst>
              <a:ext uri="{FF2B5EF4-FFF2-40B4-BE49-F238E27FC236}">
                <a16:creationId xmlns:a16="http://schemas.microsoft.com/office/drawing/2014/main" id="{8A3C5DD7-659F-439B-9369-32A8A720B7A0}"/>
              </a:ext>
            </a:extLst>
          </p:cNvPr>
          <p:cNvSpPr>
            <a:spLocks noGrp="1"/>
          </p:cNvSpPr>
          <p:nvPr/>
        </p:nvSpPr>
        <p:spPr>
          <a:xfrm>
            <a:off x="609600" y="457200"/>
            <a:ext cx="10953750" cy="952500"/>
          </a:xfrm>
          <a:prstGeom prst="rect">
            <a:avLst/>
          </a:prstGeom>
          <a:noFill/>
          <a:ln w="0">
            <a:noFill/>
          </a:ln>
        </p:spPr>
        <p:txBody>
          <a:bodyPr/>
          <a:lstStyle>
            <a:defPPr>
              <a:defRPr sz="3300" b="1">
                <a:solidFill>
                  <a:srgbClr val="172657"/>
                </a:solidFill>
              </a:defRPr>
            </a:defPPr>
            <a:lvl1pPr>
              <a:defRPr sz="3300" b="1">
                <a:solidFill>
                  <a:srgbClr val="172657"/>
                </a:solidFill>
              </a:defRPr>
            </a:lvl1pPr>
            <a:lvl2pPr>
              <a:defRPr sz="3300" b="1">
                <a:solidFill>
                  <a:srgbClr val="172657"/>
                </a:solidFill>
              </a:defRPr>
            </a:lvl2pPr>
            <a:lvl3pPr>
              <a:defRPr sz="3300" b="1">
                <a:solidFill>
                  <a:srgbClr val="172657"/>
                </a:solidFill>
              </a:defRPr>
            </a:lvl3pPr>
            <a:lvl4pPr>
              <a:defRPr sz="3300" b="1">
                <a:solidFill>
                  <a:srgbClr val="172657"/>
                </a:solidFill>
              </a:defRPr>
            </a:lvl4pPr>
            <a:lvl5pPr>
              <a:defRPr sz="3300" b="1">
                <a:solidFill>
                  <a:srgbClr val="172657"/>
                </a:solidFill>
              </a:defRPr>
            </a:lvl5pPr>
            <a:lvl6pPr>
              <a:defRPr sz="3300" b="1">
                <a:solidFill>
                  <a:srgbClr val="172657"/>
                </a:solidFill>
              </a:defRPr>
            </a:lvl6pPr>
            <a:lvl7pPr>
              <a:defRPr sz="3300" b="1">
                <a:solidFill>
                  <a:srgbClr val="172657"/>
                </a:solidFill>
              </a:defRPr>
            </a:lvl7pPr>
            <a:lvl8pPr>
              <a:defRPr sz="3300" b="1">
                <a:solidFill>
                  <a:srgbClr val="172657"/>
                </a:solidFill>
              </a:defRPr>
            </a:lvl8pPr>
            <a:lvl9pPr>
              <a:defRPr sz="3300" b="1">
                <a:solidFill>
                  <a:srgbClr val="172657"/>
                </a:solidFill>
              </a:defRPr>
            </a:lvl9pPr>
          </a:lstStyle>
          <a:p>
            <a:pPr>
              <a:defRPr sz="3300" b="1">
                <a:solidFill>
                  <a:srgbClr val="172657"/>
                </a:solidFill>
              </a:defRPr>
            </a:pPr>
            <a:r>
              <a:rPr sz="3300" b="1">
                <a:solidFill>
                  <a:srgbClr val="172657"/>
                </a:solidFill>
              </a:rPr>
              <a:t>GQI governance and current programme</a:t>
            </a:r>
          </a:p>
        </p:txBody>
      </p:sp>
      <p:sp>
        <p:nvSpPr>
          <p:cNvPr id="2" name="직사각형 1">
            <a:extLst>
              <a:ext uri="{FF2B5EF4-FFF2-40B4-BE49-F238E27FC236}">
                <a16:creationId xmlns:a16="http://schemas.microsoft.com/office/drawing/2014/main" id="{3AD66E2E-F452-424E-9084-3AE2F6316A05}"/>
              </a:ext>
            </a:extLst>
          </p:cNvPr>
          <p:cNvSpPr>
            <a:spLocks noGrp="1"/>
          </p:cNvSpPr>
          <p:nvPr/>
        </p:nvSpPr>
        <p:spPr>
          <a:xfrm>
            <a:off x="10953750" y="6305550"/>
            <a:ext cx="619125" cy="285750"/>
          </a:xfrm>
          <a:prstGeom prst="rect">
            <a:avLst/>
          </a:prstGeom>
          <a:noFill/>
          <a:ln w="0">
            <a:noFill/>
          </a:ln>
        </p:spPr>
        <p:txBody>
          <a:bodyPr/>
          <a:lstStyle>
            <a:defPPr>
              <a:defRPr sz="1275" b="0">
                <a:solidFill>
                  <a:srgbClr val="465779"/>
                </a:solidFill>
              </a:defRPr>
            </a:defPPr>
            <a:lvl1pPr>
              <a:defRPr sz="1275" b="0">
                <a:solidFill>
                  <a:srgbClr val="465779"/>
                </a:solidFill>
              </a:defRPr>
            </a:lvl1pPr>
            <a:lvl2pPr>
              <a:defRPr sz="1275" b="0">
                <a:solidFill>
                  <a:srgbClr val="465779"/>
                </a:solidFill>
              </a:defRPr>
            </a:lvl2pPr>
            <a:lvl3pPr>
              <a:defRPr sz="1275" b="0">
                <a:solidFill>
                  <a:srgbClr val="465779"/>
                </a:solidFill>
              </a:defRPr>
            </a:lvl3pPr>
            <a:lvl4pPr>
              <a:defRPr sz="1275" b="0">
                <a:solidFill>
                  <a:srgbClr val="465779"/>
                </a:solidFill>
              </a:defRPr>
            </a:lvl4pPr>
            <a:lvl5pPr>
              <a:defRPr sz="1275" b="0">
                <a:solidFill>
                  <a:srgbClr val="465779"/>
                </a:solidFill>
              </a:defRPr>
            </a:lvl5pPr>
            <a:lvl6pPr>
              <a:defRPr sz="1275" b="0">
                <a:solidFill>
                  <a:srgbClr val="465779"/>
                </a:solidFill>
              </a:defRPr>
            </a:lvl6pPr>
            <a:lvl7pPr>
              <a:defRPr sz="1275" b="0">
                <a:solidFill>
                  <a:srgbClr val="465779"/>
                </a:solidFill>
              </a:defRPr>
            </a:lvl7pPr>
            <a:lvl8pPr>
              <a:defRPr sz="1275" b="0">
                <a:solidFill>
                  <a:srgbClr val="465779"/>
                </a:solidFill>
              </a:defRPr>
            </a:lvl8pPr>
            <a:lvl9pPr>
              <a:defRPr sz="1275" b="0">
                <a:solidFill>
                  <a:srgbClr val="465779"/>
                </a:solidFill>
              </a:defRPr>
            </a:lvl9pPr>
          </a:lstStyle>
          <a:p>
            <a:pPr>
              <a:defRPr sz="1275" b="0">
                <a:solidFill>
                  <a:srgbClr val="465779"/>
                </a:solidFill>
              </a:defRPr>
            </a:pPr>
            <a:r>
              <a:rPr sz="1275" b="0">
                <a:solidFill>
                  <a:srgbClr val="465779"/>
                </a:solidFill>
              </a:rPr>
              <a:t>04</a:t>
            </a:r>
          </a:p>
        </p:txBody>
      </p:sp>
      <p:sp>
        <p:nvSpPr>
          <p:cNvPr id="3" name="직사각형 2">
            <a:extLst>
              <a:ext uri="{FF2B5EF4-FFF2-40B4-BE49-F238E27FC236}">
                <a16:creationId xmlns:a16="http://schemas.microsoft.com/office/drawing/2014/main" id="{EAFC7EDB-786D-40EB-8538-CA3A6899B2B4}"/>
              </a:ext>
            </a:extLst>
          </p:cNvPr>
          <p:cNvSpPr>
            <a:spLocks noGrp="1"/>
          </p:cNvSpPr>
          <p:nvPr/>
        </p:nvSpPr>
        <p:spPr>
          <a:xfrm>
            <a:off x="628650" y="1476375"/>
            <a:ext cx="10668000" cy="428625"/>
          </a:xfrm>
          <a:prstGeom prst="rect">
            <a:avLst/>
          </a:prstGeom>
          <a:noFill/>
          <a:ln w="0">
            <a:noFill/>
          </a:ln>
        </p:spPr>
        <p:txBody>
          <a:bodyPr/>
          <a:lstStyle>
            <a:defPPr>
              <a:defRPr sz="2325" b="1">
                <a:solidFill>
                  <a:srgbClr val="3154CB"/>
                </a:solidFill>
              </a:defRPr>
            </a:defPPr>
            <a:lvl1pPr>
              <a:defRPr sz="2325" b="1">
                <a:solidFill>
                  <a:srgbClr val="3154CB"/>
                </a:solidFill>
              </a:defRPr>
            </a:lvl1pPr>
            <a:lvl2pPr>
              <a:defRPr sz="2325" b="1">
                <a:solidFill>
                  <a:srgbClr val="3154CB"/>
                </a:solidFill>
              </a:defRPr>
            </a:lvl2pPr>
            <a:lvl3pPr>
              <a:defRPr sz="2325" b="1">
                <a:solidFill>
                  <a:srgbClr val="3154CB"/>
                </a:solidFill>
              </a:defRPr>
            </a:lvl3pPr>
            <a:lvl4pPr>
              <a:defRPr sz="2325" b="1">
                <a:solidFill>
                  <a:srgbClr val="3154CB"/>
                </a:solidFill>
              </a:defRPr>
            </a:lvl4pPr>
            <a:lvl5pPr>
              <a:defRPr sz="2325" b="1">
                <a:solidFill>
                  <a:srgbClr val="3154CB"/>
                </a:solidFill>
              </a:defRPr>
            </a:lvl5pPr>
            <a:lvl6pPr>
              <a:defRPr sz="2325" b="1">
                <a:solidFill>
                  <a:srgbClr val="3154CB"/>
                </a:solidFill>
              </a:defRPr>
            </a:lvl6pPr>
            <a:lvl7pPr>
              <a:defRPr sz="2325" b="1">
                <a:solidFill>
                  <a:srgbClr val="3154CB"/>
                </a:solidFill>
              </a:defRPr>
            </a:lvl7pPr>
            <a:lvl8pPr>
              <a:defRPr sz="2325" b="1">
                <a:solidFill>
                  <a:srgbClr val="3154CB"/>
                </a:solidFill>
              </a:defRPr>
            </a:lvl8pPr>
            <a:lvl9pPr>
              <a:defRPr sz="2325" b="1">
                <a:solidFill>
                  <a:srgbClr val="3154CB"/>
                </a:solidFill>
              </a:defRPr>
            </a:lvl9pPr>
          </a:lstStyle>
          <a:p>
            <a:pPr>
              <a:defRPr sz="2325" b="1">
                <a:solidFill>
                  <a:srgbClr val="3154CB"/>
                </a:solidFill>
              </a:defRPr>
            </a:pPr>
            <a:r>
              <a:rPr sz="2325" b="1">
                <a:solidFill>
                  <a:srgbClr val="3154CB"/>
                </a:solidFill>
              </a:rPr>
              <a:t>UNESCO coordination and shared governance</a:t>
            </a:r>
          </a:p>
        </p:txBody>
      </p:sp>
      <p:sp>
        <p:nvSpPr>
          <p:cNvPr id="4" name="직사각형 3">
            <a:extLst>
              <a:ext uri="{FF2B5EF4-FFF2-40B4-BE49-F238E27FC236}">
                <a16:creationId xmlns:a16="http://schemas.microsoft.com/office/drawing/2014/main" id="{D9EDFFC0-8E04-4DA3-89B5-39D2C0BA39C5}"/>
              </a:ext>
            </a:extLst>
          </p:cNvPr>
          <p:cNvSpPr>
            <a:spLocks noGrp="1"/>
          </p:cNvSpPr>
          <p:nvPr/>
        </p:nvSpPr>
        <p:spPr>
          <a:xfrm>
            <a:off x="628650" y="2000250"/>
            <a:ext cx="10763250" cy="1095375"/>
          </a:xfrm>
          <a:prstGeom prst="rect">
            <a:avLst/>
          </a:prstGeom>
          <a:noFill/>
          <a:ln w="0">
            <a:noFill/>
          </a:ln>
        </p:spPr>
        <p:txBody>
          <a:bodyPr/>
          <a:lstStyle>
            <a:defPPr>
              <a:defRPr sz="1875" b="0">
                <a:solidFill>
                  <a:srgbClr val="20345A"/>
                </a:solidFill>
              </a:defRPr>
            </a:defPPr>
            <a:lvl1pPr>
              <a:defRPr sz="1875" b="0">
                <a:solidFill>
                  <a:srgbClr val="20345A"/>
                </a:solidFill>
              </a:defRPr>
            </a:lvl1pPr>
            <a:lvl2pPr>
              <a:defRPr sz="1875" b="0">
                <a:solidFill>
                  <a:srgbClr val="20345A"/>
                </a:solidFill>
              </a:defRPr>
            </a:lvl2pPr>
            <a:lvl3pPr>
              <a:defRPr sz="1875" b="0">
                <a:solidFill>
                  <a:srgbClr val="20345A"/>
                </a:solidFill>
              </a:defRPr>
            </a:lvl3pPr>
            <a:lvl4pPr>
              <a:defRPr sz="1875" b="0">
                <a:solidFill>
                  <a:srgbClr val="20345A"/>
                </a:solidFill>
              </a:defRPr>
            </a:lvl4pPr>
            <a:lvl5pPr>
              <a:defRPr sz="1875" b="0">
                <a:solidFill>
                  <a:srgbClr val="20345A"/>
                </a:solidFill>
              </a:defRPr>
            </a:lvl5pPr>
            <a:lvl6pPr>
              <a:defRPr sz="1875" b="0">
                <a:solidFill>
                  <a:srgbClr val="20345A"/>
                </a:solidFill>
              </a:defRPr>
            </a:lvl6pPr>
            <a:lvl7pPr>
              <a:defRPr sz="1875" b="0">
                <a:solidFill>
                  <a:srgbClr val="20345A"/>
                </a:solidFill>
              </a:defRPr>
            </a:lvl7pPr>
            <a:lvl8pPr>
              <a:defRPr sz="1875" b="0">
                <a:solidFill>
                  <a:srgbClr val="20345A"/>
                </a:solidFill>
              </a:defRPr>
            </a:lvl8pPr>
            <a:lvl9pPr>
              <a:defRPr sz="1875" b="0">
                <a:solidFill>
                  <a:srgbClr val="20345A"/>
                </a:solidFill>
              </a:defRPr>
            </a:lvl9pPr>
          </a:lstStyle>
          <a:p>
            <a:pPr>
              <a:defRPr sz="1875" b="0">
                <a:solidFill>
                  <a:srgbClr val="20345A"/>
                </a:solidFill>
              </a:defRPr>
            </a:pPr>
            <a:r>
              <a:rPr sz="1875" b="0">
                <a:solidFill>
                  <a:srgbClr val="20345A"/>
                </a:solidFill>
              </a:rPr>
              <a:t>UNESCO hosts the Secretariat and serves as standing Co-Chair. The Steering</a:t>
            </a:r>
          </a:p>
          <a:p>
            <a:pPr>
              <a:defRPr sz="1875" b="0">
                <a:solidFill>
                  <a:srgbClr val="20345A"/>
                </a:solidFill>
              </a:defRPr>
            </a:pPr>
            <a:r>
              <a:rPr sz="1875" b="0">
                <a:solidFill>
                  <a:srgbClr val="20345A"/>
                </a:solidFill>
              </a:rPr>
              <a:t>Committee sets strategy and oversees the work plan through consensus.</a:t>
            </a:r>
          </a:p>
          <a:p>
            <a:pPr>
              <a:defRPr sz="1875" b="0">
                <a:solidFill>
                  <a:srgbClr val="20345A"/>
                </a:solidFill>
              </a:defRPr>
            </a:pPr>
            <a:r>
              <a:rPr sz="1875" b="0">
                <a:solidFill>
                  <a:srgbClr val="20345A"/>
                </a:solidFill>
              </a:rPr>
              <a:t>A partner Co-Chair rotates every four months. GESDA/OQI serves Sep–Dec 2026.</a:t>
            </a:r>
          </a:p>
        </p:txBody>
      </p:sp>
      <p:sp>
        <p:nvSpPr>
          <p:cNvPr id="5" name="직사각형 4">
            <a:extLst>
              <a:ext uri="{FF2B5EF4-FFF2-40B4-BE49-F238E27FC236}">
                <a16:creationId xmlns:a16="http://schemas.microsoft.com/office/drawing/2014/main" id="{FC985FA2-4BAB-43C0-82FC-AA0FEFB34770}"/>
              </a:ext>
            </a:extLst>
          </p:cNvPr>
          <p:cNvSpPr>
            <a:spLocks noGrp="1"/>
          </p:cNvSpPr>
          <p:nvPr/>
        </p:nvSpPr>
        <p:spPr>
          <a:xfrm>
            <a:off x="628650" y="3286125"/>
            <a:ext cx="10668000" cy="428625"/>
          </a:xfrm>
          <a:prstGeom prst="rect">
            <a:avLst/>
          </a:prstGeom>
          <a:noFill/>
          <a:ln w="0">
            <a:noFill/>
          </a:ln>
        </p:spPr>
        <p:txBody>
          <a:bodyPr/>
          <a:lstStyle>
            <a:defPPr>
              <a:defRPr sz="2325" b="1">
                <a:solidFill>
                  <a:srgbClr val="3154CB"/>
                </a:solidFill>
              </a:defRPr>
            </a:defPPr>
            <a:lvl1pPr>
              <a:defRPr sz="2325" b="1">
                <a:solidFill>
                  <a:srgbClr val="3154CB"/>
                </a:solidFill>
              </a:defRPr>
            </a:lvl1pPr>
            <a:lvl2pPr>
              <a:defRPr sz="2325" b="1">
                <a:solidFill>
                  <a:srgbClr val="3154CB"/>
                </a:solidFill>
              </a:defRPr>
            </a:lvl2pPr>
            <a:lvl3pPr>
              <a:defRPr sz="2325" b="1">
                <a:solidFill>
                  <a:srgbClr val="3154CB"/>
                </a:solidFill>
              </a:defRPr>
            </a:lvl3pPr>
            <a:lvl4pPr>
              <a:defRPr sz="2325" b="1">
                <a:solidFill>
                  <a:srgbClr val="3154CB"/>
                </a:solidFill>
              </a:defRPr>
            </a:lvl4pPr>
            <a:lvl5pPr>
              <a:defRPr sz="2325" b="1">
                <a:solidFill>
                  <a:srgbClr val="3154CB"/>
                </a:solidFill>
              </a:defRPr>
            </a:lvl5pPr>
            <a:lvl6pPr>
              <a:defRPr sz="2325" b="1">
                <a:solidFill>
                  <a:srgbClr val="3154CB"/>
                </a:solidFill>
              </a:defRPr>
            </a:lvl6pPr>
            <a:lvl7pPr>
              <a:defRPr sz="2325" b="1">
                <a:solidFill>
                  <a:srgbClr val="3154CB"/>
                </a:solidFill>
              </a:defRPr>
            </a:lvl7pPr>
            <a:lvl8pPr>
              <a:defRPr sz="2325" b="1">
                <a:solidFill>
                  <a:srgbClr val="3154CB"/>
                </a:solidFill>
              </a:defRPr>
            </a:lvl8pPr>
            <a:lvl9pPr>
              <a:defRPr sz="2325" b="1">
                <a:solidFill>
                  <a:srgbClr val="3154CB"/>
                </a:solidFill>
              </a:defRPr>
            </a:lvl9pPr>
          </a:lstStyle>
          <a:p>
            <a:pPr>
              <a:defRPr sz="2325" b="1">
                <a:solidFill>
                  <a:srgbClr val="3154CB"/>
                </a:solidFill>
              </a:defRPr>
            </a:pPr>
            <a:r>
              <a:rPr sz="2325" b="1">
                <a:solidFill>
                  <a:srgbClr val="3154CB"/>
                </a:solidFill>
              </a:rPr>
              <a:t>Working groups turn objectives into activities</a:t>
            </a:r>
          </a:p>
        </p:txBody>
      </p:sp>
      <p:sp>
        <p:nvSpPr>
          <p:cNvPr id="6" name="직사각형 5">
            <a:extLst>
              <a:ext uri="{FF2B5EF4-FFF2-40B4-BE49-F238E27FC236}">
                <a16:creationId xmlns:a16="http://schemas.microsoft.com/office/drawing/2014/main" id="{D6FFFAF6-4845-4E22-B05C-DBC1E72FCB1F}"/>
              </a:ext>
            </a:extLst>
          </p:cNvPr>
          <p:cNvSpPr>
            <a:spLocks noGrp="1"/>
          </p:cNvSpPr>
          <p:nvPr/>
        </p:nvSpPr>
        <p:spPr>
          <a:xfrm>
            <a:off x="628650" y="3810000"/>
            <a:ext cx="10763250" cy="1095375"/>
          </a:xfrm>
          <a:prstGeom prst="rect">
            <a:avLst/>
          </a:prstGeom>
          <a:noFill/>
          <a:ln w="0">
            <a:noFill/>
          </a:ln>
        </p:spPr>
        <p:txBody>
          <a:bodyPr/>
          <a:lstStyle>
            <a:defPPr>
              <a:defRPr sz="1875" b="0">
                <a:solidFill>
                  <a:srgbClr val="20345A"/>
                </a:solidFill>
              </a:defRPr>
            </a:defPPr>
            <a:lvl1pPr>
              <a:defRPr sz="1875" b="0">
                <a:solidFill>
                  <a:srgbClr val="20345A"/>
                </a:solidFill>
              </a:defRPr>
            </a:lvl1pPr>
            <a:lvl2pPr>
              <a:defRPr sz="1875" b="0">
                <a:solidFill>
                  <a:srgbClr val="20345A"/>
                </a:solidFill>
              </a:defRPr>
            </a:lvl2pPr>
            <a:lvl3pPr>
              <a:defRPr sz="1875" b="0">
                <a:solidFill>
                  <a:srgbClr val="20345A"/>
                </a:solidFill>
              </a:defRPr>
            </a:lvl3pPr>
            <a:lvl4pPr>
              <a:defRPr sz="1875" b="0">
                <a:solidFill>
                  <a:srgbClr val="20345A"/>
                </a:solidFill>
              </a:defRPr>
            </a:lvl4pPr>
            <a:lvl5pPr>
              <a:defRPr sz="1875" b="0">
                <a:solidFill>
                  <a:srgbClr val="20345A"/>
                </a:solidFill>
              </a:defRPr>
            </a:lvl5pPr>
            <a:lvl6pPr>
              <a:defRPr sz="1875" b="0">
                <a:solidFill>
                  <a:srgbClr val="20345A"/>
                </a:solidFill>
              </a:defRPr>
            </a:lvl6pPr>
            <a:lvl7pPr>
              <a:defRPr sz="1875" b="0">
                <a:solidFill>
                  <a:srgbClr val="20345A"/>
                </a:solidFill>
              </a:defRPr>
            </a:lvl7pPr>
            <a:lvl8pPr>
              <a:defRPr sz="1875" b="0">
                <a:solidFill>
                  <a:srgbClr val="20345A"/>
                </a:solidFill>
              </a:defRPr>
            </a:lvl8pPr>
            <a:lvl9pPr>
              <a:defRPr sz="1875" b="0">
                <a:solidFill>
                  <a:srgbClr val="20345A"/>
                </a:solidFill>
              </a:defRPr>
            </a:lvl9pPr>
          </a:lstStyle>
          <a:p>
            <a:pPr>
              <a:defRPr sz="1875" b="0">
                <a:solidFill>
                  <a:srgbClr val="20345A"/>
                </a:solidFill>
              </a:defRPr>
            </a:pPr>
            <a:r>
              <a:rPr sz="1875" b="0">
                <a:solidFill>
                  <a:srgbClr val="20345A"/>
                </a:solidFill>
              </a:rPr>
              <a:t>The Steering Committee agreed a “5+1” working-group structure. Groups</a:t>
            </a:r>
          </a:p>
          <a:p>
            <a:pPr>
              <a:defRPr sz="1875" b="0">
                <a:solidFill>
                  <a:srgbClr val="20345A"/>
                </a:solidFill>
              </a:defRPr>
            </a:pPr>
            <a:r>
              <a:rPr sz="1875" b="0">
                <a:solidFill>
                  <a:srgbClr val="20345A"/>
                </a:solidFill>
              </a:rPr>
              <a:t>develop work plans and measurable targets for 2027–2028, then report progress</a:t>
            </a:r>
          </a:p>
          <a:p>
            <a:pPr>
              <a:defRPr sz="1875" b="0">
                <a:solidFill>
                  <a:srgbClr val="20345A"/>
                </a:solidFill>
              </a:defRPr>
            </a:pPr>
            <a:r>
              <a:rPr sz="1875" b="0">
                <a:solidFill>
                  <a:srgbClr val="20345A"/>
                </a:solidFill>
              </a:rPr>
              <a:t>to the Steering Committee through the Secretariat.</a:t>
            </a:r>
          </a:p>
        </p:txBody>
      </p:sp>
      <p:sp>
        <p:nvSpPr>
          <p:cNvPr id="7" name="직사각형 6">
            <a:extLst>
              <a:ext uri="{FF2B5EF4-FFF2-40B4-BE49-F238E27FC236}">
                <a16:creationId xmlns:a16="http://schemas.microsoft.com/office/drawing/2014/main" id="{FD396A7D-FE13-44C7-B240-D8443264DDA5}"/>
              </a:ext>
            </a:extLst>
          </p:cNvPr>
          <p:cNvSpPr>
            <a:spLocks noGrp="1"/>
          </p:cNvSpPr>
          <p:nvPr/>
        </p:nvSpPr>
        <p:spPr>
          <a:xfrm>
            <a:off x="628650" y="5048250"/>
            <a:ext cx="10668000" cy="428625"/>
          </a:xfrm>
          <a:prstGeom prst="rect">
            <a:avLst/>
          </a:prstGeom>
          <a:noFill/>
          <a:ln w="0">
            <a:noFill/>
          </a:ln>
        </p:spPr>
        <p:txBody>
          <a:bodyPr/>
          <a:lstStyle>
            <a:defPPr>
              <a:defRPr sz="2325" b="1">
                <a:solidFill>
                  <a:srgbClr val="3154CB"/>
                </a:solidFill>
              </a:defRPr>
            </a:defPPr>
            <a:lvl1pPr>
              <a:defRPr sz="2325" b="1">
                <a:solidFill>
                  <a:srgbClr val="3154CB"/>
                </a:solidFill>
              </a:defRPr>
            </a:lvl1pPr>
            <a:lvl2pPr>
              <a:defRPr sz="2325" b="1">
                <a:solidFill>
                  <a:srgbClr val="3154CB"/>
                </a:solidFill>
              </a:defRPr>
            </a:lvl2pPr>
            <a:lvl3pPr>
              <a:defRPr sz="2325" b="1">
                <a:solidFill>
                  <a:srgbClr val="3154CB"/>
                </a:solidFill>
              </a:defRPr>
            </a:lvl3pPr>
            <a:lvl4pPr>
              <a:defRPr sz="2325" b="1">
                <a:solidFill>
                  <a:srgbClr val="3154CB"/>
                </a:solidFill>
              </a:defRPr>
            </a:lvl4pPr>
            <a:lvl5pPr>
              <a:defRPr sz="2325" b="1">
                <a:solidFill>
                  <a:srgbClr val="3154CB"/>
                </a:solidFill>
              </a:defRPr>
            </a:lvl5pPr>
            <a:lvl6pPr>
              <a:defRPr sz="2325" b="1">
                <a:solidFill>
                  <a:srgbClr val="3154CB"/>
                </a:solidFill>
              </a:defRPr>
            </a:lvl6pPr>
            <a:lvl7pPr>
              <a:defRPr sz="2325" b="1">
                <a:solidFill>
                  <a:srgbClr val="3154CB"/>
                </a:solidFill>
              </a:defRPr>
            </a:lvl7pPr>
            <a:lvl8pPr>
              <a:defRPr sz="2325" b="1">
                <a:solidFill>
                  <a:srgbClr val="3154CB"/>
                </a:solidFill>
              </a:defRPr>
            </a:lvl8pPr>
            <a:lvl9pPr>
              <a:defRPr sz="2325" b="1">
                <a:solidFill>
                  <a:srgbClr val="3154CB"/>
                </a:solidFill>
              </a:defRPr>
            </a:lvl9pPr>
          </a:lstStyle>
          <a:p>
            <a:pPr>
              <a:defRPr sz="2325" b="1">
                <a:solidFill>
                  <a:srgbClr val="3154CB"/>
                </a:solidFill>
              </a:defRPr>
            </a:pPr>
            <a:r>
              <a:rPr sz="2325" b="1">
                <a:solidFill>
                  <a:srgbClr val="3154CB"/>
                </a:solidFill>
              </a:rPr>
              <a:t>Implementation status as of October 2026</a:t>
            </a:r>
          </a:p>
        </p:txBody>
      </p:sp>
      <p:sp>
        <p:nvSpPr>
          <p:cNvPr id="8" name="직사각형 7">
            <a:extLst>
              <a:ext uri="{FF2B5EF4-FFF2-40B4-BE49-F238E27FC236}">
                <a16:creationId xmlns:a16="http://schemas.microsoft.com/office/drawing/2014/main" id="{9580F28E-BE00-4AD5-A6EA-FC2D16CAE24B}"/>
              </a:ext>
            </a:extLst>
          </p:cNvPr>
          <p:cNvSpPr>
            <a:spLocks noGrp="1"/>
          </p:cNvSpPr>
          <p:nvPr/>
        </p:nvSpPr>
        <p:spPr>
          <a:xfrm>
            <a:off x="628650" y="5534025"/>
            <a:ext cx="10763250" cy="857250"/>
          </a:xfrm>
          <a:prstGeom prst="rect">
            <a:avLst/>
          </a:prstGeom>
          <a:noFill/>
          <a:ln w="0">
            <a:noFill/>
          </a:ln>
        </p:spPr>
        <p:txBody>
          <a:bodyPr/>
          <a:lstStyle>
            <a:defPPr>
              <a:defRPr sz="1725" b="0">
                <a:solidFill>
                  <a:srgbClr val="20345A"/>
                </a:solidFill>
              </a:defRPr>
            </a:defPPr>
            <a:lvl1pPr>
              <a:defRPr sz="1725" b="0">
                <a:solidFill>
                  <a:srgbClr val="20345A"/>
                </a:solidFill>
              </a:defRPr>
            </a:lvl1pPr>
            <a:lvl2pPr>
              <a:defRPr sz="1725" b="0">
                <a:solidFill>
                  <a:srgbClr val="20345A"/>
                </a:solidFill>
              </a:defRPr>
            </a:lvl2pPr>
            <a:lvl3pPr>
              <a:defRPr sz="1725" b="0">
                <a:solidFill>
                  <a:srgbClr val="20345A"/>
                </a:solidFill>
              </a:defRPr>
            </a:lvl3pPr>
            <a:lvl4pPr>
              <a:defRPr sz="1725" b="0">
                <a:solidFill>
                  <a:srgbClr val="20345A"/>
                </a:solidFill>
              </a:defRPr>
            </a:lvl4pPr>
            <a:lvl5pPr>
              <a:defRPr sz="1725" b="0">
                <a:solidFill>
                  <a:srgbClr val="20345A"/>
                </a:solidFill>
              </a:defRPr>
            </a:lvl5pPr>
            <a:lvl6pPr>
              <a:defRPr sz="1725" b="0">
                <a:solidFill>
                  <a:srgbClr val="20345A"/>
                </a:solidFill>
              </a:defRPr>
            </a:lvl6pPr>
            <a:lvl7pPr>
              <a:defRPr sz="1725" b="0">
                <a:solidFill>
                  <a:srgbClr val="20345A"/>
                </a:solidFill>
              </a:defRPr>
            </a:lvl7pPr>
            <a:lvl8pPr>
              <a:defRPr sz="1725" b="0">
                <a:solidFill>
                  <a:srgbClr val="20345A"/>
                </a:solidFill>
              </a:defRPr>
            </a:lvl8pPr>
            <a:lvl9pPr>
              <a:defRPr sz="1725" b="0">
                <a:solidFill>
                  <a:srgbClr val="20345A"/>
                </a:solidFill>
              </a:defRPr>
            </a:lvl9pPr>
          </a:lstStyle>
          <a:p>
            <a:pPr>
              <a:defRPr sz="1725" b="0">
                <a:solidFill>
                  <a:srgbClr val="20345A"/>
                </a:solidFill>
              </a:defRPr>
            </a:pPr>
            <a:r>
              <a:rPr sz="1725" b="0">
                <a:solidFill>
                  <a:srgbClr val="20345A"/>
                </a:solidFill>
              </a:rPr>
              <a:t>WG2 has prepared its work plan and is contacting potential contributors.</a:t>
            </a:r>
          </a:p>
          <a:p>
            <a:pPr>
              <a:defRPr sz="1725" b="0">
                <a:solidFill>
                  <a:srgbClr val="20345A"/>
                </a:solidFill>
              </a:defRPr>
            </a:pPr>
            <a:r>
              <a:rPr sz="1725" b="0">
                <a:solidFill>
                  <a:srgbClr val="20345A"/>
                </a:solidFill>
              </a:rPr>
              <a:t>Its general kick-off is planned for November, with targets still in preparation.</a:t>
            </a:r>
          </a:p>
          <a:p>
            <a:pPr>
              <a:defRPr sz="1725" b="0">
                <a:solidFill>
                  <a:srgbClr val="20345A"/>
                </a:solidFill>
              </a:defRPr>
            </a:pPr>
            <a:r>
              <a:rPr sz="1725" b="0">
                <a:solidFill>
                  <a:srgbClr val="20345A"/>
                </a:solidFill>
              </a:rPr>
              <a:t>GQI runs through 2028. Any future Global Quantum Agenda remains open.</a:t>
            </a:r>
          </a:p>
        </p:txBody>
      </p:sp>
      <p:sp>
        <p:nvSpPr>
          <p:cNvPr id="9" name="직사각형 8">
            <a:extLst>
              <a:ext uri="{FF2B5EF4-FFF2-40B4-BE49-F238E27FC236}">
                <a16:creationId xmlns:a16="http://schemas.microsoft.com/office/drawing/2014/main" id="{9EF90382-9238-4857-8437-51486DFD34A4}"/>
              </a:ext>
            </a:extLst>
          </p:cNvPr>
          <p:cNvSpPr>
            <a:spLocks noGrp="1"/>
          </p:cNvSpPr>
          <p:nvPr/>
        </p:nvSpPr>
        <p:spPr>
          <a:xfrm>
            <a:off x="628650" y="6543675"/>
            <a:ext cx="10858500" cy="238125"/>
          </a:xfrm>
          <a:prstGeom prst="rect">
            <a:avLst/>
          </a:prstGeom>
          <a:noFill/>
          <a:ln w="0">
            <a:noFill/>
          </a:ln>
        </p:spPr>
        <p:txBody>
          <a:bodyPr/>
          <a:lstStyle>
            <a:defPPr>
              <a:defRPr sz="1050" b="0">
                <a:solidFill>
                  <a:srgbClr val="465779"/>
                </a:solidFill>
              </a:defRPr>
            </a:defPPr>
            <a:lvl1pPr>
              <a:defRPr sz="1050" b="0">
                <a:solidFill>
                  <a:srgbClr val="465779"/>
                </a:solidFill>
              </a:defRPr>
            </a:lvl1pPr>
            <a:lvl2pPr>
              <a:defRPr sz="1050" b="0">
                <a:solidFill>
                  <a:srgbClr val="465779"/>
                </a:solidFill>
              </a:defRPr>
            </a:lvl2pPr>
            <a:lvl3pPr>
              <a:defRPr sz="1050" b="0">
                <a:solidFill>
                  <a:srgbClr val="465779"/>
                </a:solidFill>
              </a:defRPr>
            </a:lvl3pPr>
            <a:lvl4pPr>
              <a:defRPr sz="1050" b="0">
                <a:solidFill>
                  <a:srgbClr val="465779"/>
                </a:solidFill>
              </a:defRPr>
            </a:lvl4pPr>
            <a:lvl5pPr>
              <a:defRPr sz="1050" b="0">
                <a:solidFill>
                  <a:srgbClr val="465779"/>
                </a:solidFill>
              </a:defRPr>
            </a:lvl5pPr>
            <a:lvl6pPr>
              <a:defRPr sz="1050" b="0">
                <a:solidFill>
                  <a:srgbClr val="465779"/>
                </a:solidFill>
              </a:defRPr>
            </a:lvl6pPr>
            <a:lvl7pPr>
              <a:defRPr sz="1050" b="0">
                <a:solidFill>
                  <a:srgbClr val="465779"/>
                </a:solidFill>
              </a:defRPr>
            </a:lvl7pPr>
            <a:lvl8pPr>
              <a:defRPr sz="1050" b="0">
                <a:solidFill>
                  <a:srgbClr val="465779"/>
                </a:solidFill>
              </a:defRPr>
            </a:lvl8pPr>
            <a:lvl9pPr>
              <a:defRPr sz="1050" b="0">
                <a:solidFill>
                  <a:srgbClr val="465779"/>
                </a:solidFill>
              </a:defRPr>
            </a:lvl9pPr>
          </a:lstStyle>
          <a:p>
            <a:pPr>
              <a:defRPr sz="1050" b="0">
                <a:solidFill>
                  <a:srgbClr val="465779"/>
                </a:solidFill>
              </a:defRPr>
            </a:pPr>
            <a:r>
              <a:rPr sz="1050" b="0">
                <a:solidFill>
                  <a:srgbClr val="465779"/>
                </a:solidFill>
              </a:rPr>
              <a:t>Source: GQI Master WG Tracker, 28 October 2026. Programme status as of October 2026.</a:t>
            </a:r>
          </a:p>
        </p:txBody>
      </p:sp>
    </p:spTree>
    <p:extLst>
      <p:ext uri="{BB962C8B-B14F-4D97-AF65-F5344CB8AC3E}">
        <p14:creationId xmlns:p14="http://schemas.microsoft.com/office/powerpoint/2010/main" val="18641685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D2F8FF"/>
            </a:gs>
            <a:gs pos="48000">
              <a:srgbClr val="F5FCFF"/>
            </a:gs>
            <a:gs pos="100000">
              <a:srgbClr val="E5DCFF"/>
            </a:gs>
          </a:gsLst>
          <a:lin ang="8100000"/>
        </a:gradFill>
        <a:effectLst/>
      </p:bgPr>
    </p:bg>
    <p:spTree>
      <p:nvGrpSpPr>
        <p:cNvPr id="1" name=""/>
        <p:cNvGrpSpPr/>
        <p:nvPr/>
      </p:nvGrpSpPr>
      <p:grpSpPr>
        <a:xfrm>
          <a:off x="0" y="0"/>
          <a:ext cx="0" cy="0"/>
          <a:chOff x="0" y="0"/>
          <a:chExt cx="0" cy="0"/>
        </a:xfrm>
      </p:grpSpPr>
      <p:sp>
        <p:nvSpPr>
          <p:cNvPr id="11" name="직사각형 10">
            <a:extLst>
              <a:ext uri="{FF2B5EF4-FFF2-40B4-BE49-F238E27FC236}">
                <a16:creationId xmlns:a16="http://schemas.microsoft.com/office/drawing/2014/main" id="{F9568B4B-D10B-4FE5-AA5C-D7BDE479873C}"/>
              </a:ext>
            </a:extLst>
          </p:cNvPr>
          <p:cNvSpPr>
            <a:spLocks noGrp="1"/>
          </p:cNvSpPr>
          <p:nvPr/>
        </p:nvSpPr>
        <p:spPr>
          <a:xfrm>
            <a:off x="609600" y="457200"/>
            <a:ext cx="10953750" cy="952500"/>
          </a:xfrm>
          <a:prstGeom prst="rect">
            <a:avLst/>
          </a:prstGeom>
          <a:noFill/>
          <a:ln w="0">
            <a:noFill/>
          </a:ln>
        </p:spPr>
        <p:txBody>
          <a:bodyPr/>
          <a:lstStyle>
            <a:defPPr>
              <a:defRPr sz="3300" b="1">
                <a:solidFill>
                  <a:srgbClr val="172657"/>
                </a:solidFill>
              </a:defRPr>
            </a:defPPr>
            <a:lvl1pPr>
              <a:defRPr sz="3300" b="1">
                <a:solidFill>
                  <a:srgbClr val="172657"/>
                </a:solidFill>
              </a:defRPr>
            </a:lvl1pPr>
            <a:lvl2pPr>
              <a:defRPr sz="3300" b="1">
                <a:solidFill>
                  <a:srgbClr val="172657"/>
                </a:solidFill>
              </a:defRPr>
            </a:lvl2pPr>
            <a:lvl3pPr>
              <a:defRPr sz="3300" b="1">
                <a:solidFill>
                  <a:srgbClr val="172657"/>
                </a:solidFill>
              </a:defRPr>
            </a:lvl3pPr>
            <a:lvl4pPr>
              <a:defRPr sz="3300" b="1">
                <a:solidFill>
                  <a:srgbClr val="172657"/>
                </a:solidFill>
              </a:defRPr>
            </a:lvl4pPr>
            <a:lvl5pPr>
              <a:defRPr sz="3300" b="1">
                <a:solidFill>
                  <a:srgbClr val="172657"/>
                </a:solidFill>
              </a:defRPr>
            </a:lvl5pPr>
            <a:lvl6pPr>
              <a:defRPr sz="3300" b="1">
                <a:solidFill>
                  <a:srgbClr val="172657"/>
                </a:solidFill>
              </a:defRPr>
            </a:lvl6pPr>
            <a:lvl7pPr>
              <a:defRPr sz="3300" b="1">
                <a:solidFill>
                  <a:srgbClr val="172657"/>
                </a:solidFill>
              </a:defRPr>
            </a:lvl7pPr>
            <a:lvl8pPr>
              <a:defRPr sz="3300" b="1">
                <a:solidFill>
                  <a:srgbClr val="172657"/>
                </a:solidFill>
              </a:defRPr>
            </a:lvl8pPr>
            <a:lvl9pPr>
              <a:defRPr sz="3300" b="1">
                <a:solidFill>
                  <a:srgbClr val="172657"/>
                </a:solidFill>
              </a:defRPr>
            </a:lvl9pPr>
          </a:lstStyle>
          <a:p>
            <a:pPr>
              <a:defRPr sz="3300" b="1">
                <a:solidFill>
                  <a:srgbClr val="172657"/>
                </a:solidFill>
              </a:defRPr>
            </a:pPr>
            <a:r>
              <a:rPr sz="3300" b="1">
                <a:solidFill>
                  <a:srgbClr val="172657"/>
                </a:solidFill>
              </a:rPr>
              <a:t>IUPAP’s participation and contribution</a:t>
            </a:r>
          </a:p>
        </p:txBody>
      </p:sp>
      <p:sp>
        <p:nvSpPr>
          <p:cNvPr id="2" name="직사각형 1">
            <a:extLst>
              <a:ext uri="{FF2B5EF4-FFF2-40B4-BE49-F238E27FC236}">
                <a16:creationId xmlns:a16="http://schemas.microsoft.com/office/drawing/2014/main" id="{3554A366-637A-4469-9383-EE02800FBAE0}"/>
              </a:ext>
            </a:extLst>
          </p:cNvPr>
          <p:cNvSpPr>
            <a:spLocks noGrp="1"/>
          </p:cNvSpPr>
          <p:nvPr/>
        </p:nvSpPr>
        <p:spPr>
          <a:xfrm>
            <a:off x="10953750" y="6305550"/>
            <a:ext cx="619125" cy="285750"/>
          </a:xfrm>
          <a:prstGeom prst="rect">
            <a:avLst/>
          </a:prstGeom>
          <a:noFill/>
          <a:ln w="0">
            <a:noFill/>
          </a:ln>
        </p:spPr>
        <p:txBody>
          <a:bodyPr/>
          <a:lstStyle>
            <a:defPPr>
              <a:defRPr sz="1275" b="0">
                <a:solidFill>
                  <a:srgbClr val="465779"/>
                </a:solidFill>
              </a:defRPr>
            </a:defPPr>
            <a:lvl1pPr>
              <a:defRPr sz="1275" b="0">
                <a:solidFill>
                  <a:srgbClr val="465779"/>
                </a:solidFill>
              </a:defRPr>
            </a:lvl1pPr>
            <a:lvl2pPr>
              <a:defRPr sz="1275" b="0">
                <a:solidFill>
                  <a:srgbClr val="465779"/>
                </a:solidFill>
              </a:defRPr>
            </a:lvl2pPr>
            <a:lvl3pPr>
              <a:defRPr sz="1275" b="0">
                <a:solidFill>
                  <a:srgbClr val="465779"/>
                </a:solidFill>
              </a:defRPr>
            </a:lvl3pPr>
            <a:lvl4pPr>
              <a:defRPr sz="1275" b="0">
                <a:solidFill>
                  <a:srgbClr val="465779"/>
                </a:solidFill>
              </a:defRPr>
            </a:lvl4pPr>
            <a:lvl5pPr>
              <a:defRPr sz="1275" b="0">
                <a:solidFill>
                  <a:srgbClr val="465779"/>
                </a:solidFill>
              </a:defRPr>
            </a:lvl5pPr>
            <a:lvl6pPr>
              <a:defRPr sz="1275" b="0">
                <a:solidFill>
                  <a:srgbClr val="465779"/>
                </a:solidFill>
              </a:defRPr>
            </a:lvl6pPr>
            <a:lvl7pPr>
              <a:defRPr sz="1275" b="0">
                <a:solidFill>
                  <a:srgbClr val="465779"/>
                </a:solidFill>
              </a:defRPr>
            </a:lvl7pPr>
            <a:lvl8pPr>
              <a:defRPr sz="1275" b="0">
                <a:solidFill>
                  <a:srgbClr val="465779"/>
                </a:solidFill>
              </a:defRPr>
            </a:lvl8pPr>
            <a:lvl9pPr>
              <a:defRPr sz="1275" b="0">
                <a:solidFill>
                  <a:srgbClr val="465779"/>
                </a:solidFill>
              </a:defRPr>
            </a:lvl9pPr>
          </a:lstStyle>
          <a:p>
            <a:pPr>
              <a:defRPr sz="1275" b="0">
                <a:solidFill>
                  <a:srgbClr val="465779"/>
                </a:solidFill>
              </a:defRPr>
            </a:pPr>
            <a:r>
              <a:rPr sz="1275" b="0">
                <a:solidFill>
                  <a:srgbClr val="465779"/>
                </a:solidFill>
              </a:rPr>
              <a:t>05</a:t>
            </a:r>
          </a:p>
        </p:txBody>
      </p:sp>
      <p:sp>
        <p:nvSpPr>
          <p:cNvPr id="3" name="직사각형 2">
            <a:extLst>
              <a:ext uri="{FF2B5EF4-FFF2-40B4-BE49-F238E27FC236}">
                <a16:creationId xmlns:a16="http://schemas.microsoft.com/office/drawing/2014/main" id="{F0909408-C24E-4E94-93B9-9C56417E9F9A}"/>
              </a:ext>
            </a:extLst>
          </p:cNvPr>
          <p:cNvSpPr>
            <a:spLocks noGrp="1"/>
          </p:cNvSpPr>
          <p:nvPr/>
        </p:nvSpPr>
        <p:spPr>
          <a:xfrm>
            <a:off x="628650" y="1428750"/>
            <a:ext cx="10763250" cy="428625"/>
          </a:xfrm>
          <a:prstGeom prst="rect">
            <a:avLst/>
          </a:prstGeom>
          <a:noFill/>
          <a:ln w="0">
            <a:noFill/>
          </a:ln>
        </p:spPr>
        <p:txBody>
          <a:bodyPr/>
          <a:lstStyle>
            <a:defPPr>
              <a:defRPr sz="2175" b="1">
                <a:solidFill>
                  <a:srgbClr val="3154CB"/>
                </a:solidFill>
              </a:defRPr>
            </a:defPPr>
            <a:lvl1pPr>
              <a:defRPr sz="2175" b="1">
                <a:solidFill>
                  <a:srgbClr val="3154CB"/>
                </a:solidFill>
              </a:defRPr>
            </a:lvl1pPr>
            <a:lvl2pPr>
              <a:defRPr sz="2175" b="1">
                <a:solidFill>
                  <a:srgbClr val="3154CB"/>
                </a:solidFill>
              </a:defRPr>
            </a:lvl2pPr>
            <a:lvl3pPr>
              <a:defRPr sz="2175" b="1">
                <a:solidFill>
                  <a:srgbClr val="3154CB"/>
                </a:solidFill>
              </a:defRPr>
            </a:lvl3pPr>
            <a:lvl4pPr>
              <a:defRPr sz="2175" b="1">
                <a:solidFill>
                  <a:srgbClr val="3154CB"/>
                </a:solidFill>
              </a:defRPr>
            </a:lvl4pPr>
            <a:lvl5pPr>
              <a:defRPr sz="2175" b="1">
                <a:solidFill>
                  <a:srgbClr val="3154CB"/>
                </a:solidFill>
              </a:defRPr>
            </a:lvl5pPr>
            <a:lvl6pPr>
              <a:defRPr sz="2175" b="1">
                <a:solidFill>
                  <a:srgbClr val="3154CB"/>
                </a:solidFill>
              </a:defRPr>
            </a:lvl6pPr>
            <a:lvl7pPr>
              <a:defRPr sz="2175" b="1">
                <a:solidFill>
                  <a:srgbClr val="3154CB"/>
                </a:solidFill>
              </a:defRPr>
            </a:lvl7pPr>
            <a:lvl8pPr>
              <a:defRPr sz="2175" b="1">
                <a:solidFill>
                  <a:srgbClr val="3154CB"/>
                </a:solidFill>
              </a:defRPr>
            </a:lvl8pPr>
            <a:lvl9pPr>
              <a:defRPr sz="2175" b="1">
                <a:solidFill>
                  <a:srgbClr val="3154CB"/>
                </a:solidFill>
              </a:defRPr>
            </a:lvl9pPr>
          </a:lstStyle>
          <a:p>
            <a:pPr>
              <a:defRPr sz="2175" b="1">
                <a:solidFill>
                  <a:srgbClr val="3154CB"/>
                </a:solidFill>
              </a:defRPr>
            </a:pPr>
            <a:r>
              <a:rPr sz="2175" b="1">
                <a:solidFill>
                  <a:srgbClr val="3154CB"/>
                </a:solidFill>
              </a:rPr>
              <a:t>Founding partner and Steering Committee representation</a:t>
            </a:r>
          </a:p>
        </p:txBody>
      </p:sp>
      <p:sp>
        <p:nvSpPr>
          <p:cNvPr id="4" name="직사각형 3">
            <a:extLst>
              <a:ext uri="{FF2B5EF4-FFF2-40B4-BE49-F238E27FC236}">
                <a16:creationId xmlns:a16="http://schemas.microsoft.com/office/drawing/2014/main" id="{0D8C7F47-139B-462B-8E59-A1A7D318DF5C}"/>
              </a:ext>
            </a:extLst>
          </p:cNvPr>
          <p:cNvSpPr>
            <a:spLocks noGrp="1"/>
          </p:cNvSpPr>
          <p:nvPr/>
        </p:nvSpPr>
        <p:spPr>
          <a:xfrm>
            <a:off x="628650" y="1924050"/>
            <a:ext cx="10763250" cy="809625"/>
          </a:xfrm>
          <a:prstGeom prst="rect">
            <a:avLst/>
          </a:prstGeom>
          <a:noFill/>
          <a:ln w="0">
            <a:noFill/>
          </a:ln>
        </p:spPr>
        <p:txBody>
          <a:bodyPr/>
          <a:lstStyle>
            <a:defPPr>
              <a:defRPr sz="2100" b="0">
                <a:solidFill>
                  <a:srgbClr val="20345A"/>
                </a:solidFill>
              </a:defRPr>
            </a:defPPr>
            <a:lvl1pPr>
              <a:defRPr sz="2100" b="0">
                <a:solidFill>
                  <a:srgbClr val="20345A"/>
                </a:solidFill>
              </a:defRPr>
            </a:lvl1pPr>
            <a:lvl2pPr>
              <a:defRPr sz="2100" b="0">
                <a:solidFill>
                  <a:srgbClr val="20345A"/>
                </a:solidFill>
              </a:defRPr>
            </a:lvl2pPr>
            <a:lvl3pPr>
              <a:defRPr sz="2100" b="0">
                <a:solidFill>
                  <a:srgbClr val="20345A"/>
                </a:solidFill>
              </a:defRPr>
            </a:lvl3pPr>
            <a:lvl4pPr>
              <a:defRPr sz="2100" b="0">
                <a:solidFill>
                  <a:srgbClr val="20345A"/>
                </a:solidFill>
              </a:defRPr>
            </a:lvl4pPr>
            <a:lvl5pPr>
              <a:defRPr sz="2100" b="0">
                <a:solidFill>
                  <a:srgbClr val="20345A"/>
                </a:solidFill>
              </a:defRPr>
            </a:lvl5pPr>
            <a:lvl6pPr>
              <a:defRPr sz="2100" b="0">
                <a:solidFill>
                  <a:srgbClr val="20345A"/>
                </a:solidFill>
              </a:defRPr>
            </a:lvl6pPr>
            <a:lvl7pPr>
              <a:defRPr sz="2100" b="0">
                <a:solidFill>
                  <a:srgbClr val="20345A"/>
                </a:solidFill>
              </a:defRPr>
            </a:lvl7pPr>
            <a:lvl8pPr>
              <a:defRPr sz="2100" b="0">
                <a:solidFill>
                  <a:srgbClr val="20345A"/>
                </a:solidFill>
              </a:defRPr>
            </a:lvl8pPr>
            <a:lvl9pPr>
              <a:defRPr sz="2100" b="0">
                <a:solidFill>
                  <a:srgbClr val="20345A"/>
                </a:solidFill>
              </a:defRPr>
            </a:lvl9pPr>
          </a:lstStyle>
          <a:p>
            <a:pPr>
              <a:defRPr sz="2100" b="0">
                <a:solidFill>
                  <a:srgbClr val="20345A"/>
                </a:solidFill>
              </a:defRPr>
            </a:pPr>
            <a:r>
              <a:rPr sz="2100" b="0">
                <a:solidFill>
                  <a:srgbClr val="20345A"/>
                </a:solidFill>
              </a:rPr>
              <a:t>Silvina Ponce Dawson, IUPAP President</a:t>
            </a:r>
          </a:p>
          <a:p>
            <a:pPr>
              <a:defRPr sz="2100" b="0">
                <a:solidFill>
                  <a:srgbClr val="20345A"/>
                </a:solidFill>
              </a:defRPr>
            </a:pPr>
            <a:r>
              <a:rPr sz="2100" b="0">
                <a:solidFill>
                  <a:srgbClr val="20345A"/>
                </a:solidFill>
              </a:rPr>
              <a:t>Gloria Platero Coello, Chair of C8 (Semiconductors)</a:t>
            </a:r>
          </a:p>
        </p:txBody>
      </p:sp>
      <p:sp>
        <p:nvSpPr>
          <p:cNvPr id="5" name="직사각형 4">
            <a:extLst>
              <a:ext uri="{FF2B5EF4-FFF2-40B4-BE49-F238E27FC236}">
                <a16:creationId xmlns:a16="http://schemas.microsoft.com/office/drawing/2014/main" id="{33BBEC30-97D2-4106-B7DC-C34C3BF9FA87}"/>
              </a:ext>
            </a:extLst>
          </p:cNvPr>
          <p:cNvSpPr>
            <a:spLocks noGrp="1"/>
          </p:cNvSpPr>
          <p:nvPr/>
        </p:nvSpPr>
        <p:spPr>
          <a:xfrm>
            <a:off x="628650" y="2924175"/>
            <a:ext cx="10763250" cy="428625"/>
          </a:xfrm>
          <a:prstGeom prst="rect">
            <a:avLst/>
          </a:prstGeom>
          <a:noFill/>
          <a:ln w="0">
            <a:noFill/>
          </a:ln>
        </p:spPr>
        <p:txBody>
          <a:bodyPr/>
          <a:lstStyle>
            <a:defPPr>
              <a:defRPr sz="2175" b="1">
                <a:solidFill>
                  <a:srgbClr val="3154CB"/>
                </a:solidFill>
              </a:defRPr>
            </a:defPPr>
            <a:lvl1pPr>
              <a:defRPr sz="2175" b="1">
                <a:solidFill>
                  <a:srgbClr val="3154CB"/>
                </a:solidFill>
              </a:defRPr>
            </a:lvl1pPr>
            <a:lvl2pPr>
              <a:defRPr sz="2175" b="1">
                <a:solidFill>
                  <a:srgbClr val="3154CB"/>
                </a:solidFill>
              </a:defRPr>
            </a:lvl2pPr>
            <a:lvl3pPr>
              <a:defRPr sz="2175" b="1">
                <a:solidFill>
                  <a:srgbClr val="3154CB"/>
                </a:solidFill>
              </a:defRPr>
            </a:lvl3pPr>
            <a:lvl4pPr>
              <a:defRPr sz="2175" b="1">
                <a:solidFill>
                  <a:srgbClr val="3154CB"/>
                </a:solidFill>
              </a:defRPr>
            </a:lvl4pPr>
            <a:lvl5pPr>
              <a:defRPr sz="2175" b="1">
                <a:solidFill>
                  <a:srgbClr val="3154CB"/>
                </a:solidFill>
              </a:defRPr>
            </a:lvl5pPr>
            <a:lvl6pPr>
              <a:defRPr sz="2175" b="1">
                <a:solidFill>
                  <a:srgbClr val="3154CB"/>
                </a:solidFill>
              </a:defRPr>
            </a:lvl6pPr>
            <a:lvl7pPr>
              <a:defRPr sz="2175" b="1">
                <a:solidFill>
                  <a:srgbClr val="3154CB"/>
                </a:solidFill>
              </a:defRPr>
            </a:lvl7pPr>
            <a:lvl8pPr>
              <a:defRPr sz="2175" b="1">
                <a:solidFill>
                  <a:srgbClr val="3154CB"/>
                </a:solidFill>
              </a:defRPr>
            </a:lvl8pPr>
            <a:lvl9pPr>
              <a:defRPr sz="2175" b="1">
                <a:solidFill>
                  <a:srgbClr val="3154CB"/>
                </a:solidFill>
              </a:defRPr>
            </a:lvl9pPr>
          </a:lstStyle>
          <a:p>
            <a:pPr>
              <a:defRPr sz="2175" b="1">
                <a:solidFill>
                  <a:srgbClr val="3154CB"/>
                </a:solidFill>
              </a:defRPr>
            </a:pPr>
            <a:r>
              <a:rPr sz="2175" b="1">
                <a:solidFill>
                  <a:srgbClr val="3154CB"/>
                </a:solidFill>
              </a:rPr>
              <a:t>WG2: Quantum Infrastructure and Resource Sharing</a:t>
            </a:r>
          </a:p>
        </p:txBody>
      </p:sp>
      <p:sp>
        <p:nvSpPr>
          <p:cNvPr id="6" name="직사각형 5">
            <a:extLst>
              <a:ext uri="{FF2B5EF4-FFF2-40B4-BE49-F238E27FC236}">
                <a16:creationId xmlns:a16="http://schemas.microsoft.com/office/drawing/2014/main" id="{9502129B-312D-4DBB-BF16-C0A3756CADB3}"/>
              </a:ext>
            </a:extLst>
          </p:cNvPr>
          <p:cNvSpPr>
            <a:spLocks noGrp="1"/>
          </p:cNvSpPr>
          <p:nvPr/>
        </p:nvSpPr>
        <p:spPr>
          <a:xfrm>
            <a:off x="628650" y="3419475"/>
            <a:ext cx="10763250" cy="742950"/>
          </a:xfrm>
          <a:prstGeom prst="rect">
            <a:avLst/>
          </a:prstGeom>
          <a:noFill/>
          <a:ln w="0">
            <a:noFill/>
          </a:ln>
        </p:spPr>
        <p:txBody>
          <a:bodyPr/>
          <a:lstStyle>
            <a:defPPr>
              <a:defRPr sz="1875" b="0">
                <a:solidFill>
                  <a:srgbClr val="20345A"/>
                </a:solidFill>
              </a:defRPr>
            </a:defPPr>
            <a:lvl1pPr>
              <a:defRPr sz="1875" b="0">
                <a:solidFill>
                  <a:srgbClr val="20345A"/>
                </a:solidFill>
              </a:defRPr>
            </a:lvl1pPr>
            <a:lvl2pPr>
              <a:defRPr sz="1875" b="0">
                <a:solidFill>
                  <a:srgbClr val="20345A"/>
                </a:solidFill>
              </a:defRPr>
            </a:lvl2pPr>
            <a:lvl3pPr>
              <a:defRPr sz="1875" b="0">
                <a:solidFill>
                  <a:srgbClr val="20345A"/>
                </a:solidFill>
              </a:defRPr>
            </a:lvl3pPr>
            <a:lvl4pPr>
              <a:defRPr sz="1875" b="0">
                <a:solidFill>
                  <a:srgbClr val="20345A"/>
                </a:solidFill>
              </a:defRPr>
            </a:lvl4pPr>
            <a:lvl5pPr>
              <a:defRPr sz="1875" b="0">
                <a:solidFill>
                  <a:srgbClr val="20345A"/>
                </a:solidFill>
              </a:defRPr>
            </a:lvl5pPr>
            <a:lvl6pPr>
              <a:defRPr sz="1875" b="0">
                <a:solidFill>
                  <a:srgbClr val="20345A"/>
                </a:solidFill>
              </a:defRPr>
            </a:lvl6pPr>
            <a:lvl7pPr>
              <a:defRPr sz="1875" b="0">
                <a:solidFill>
                  <a:srgbClr val="20345A"/>
                </a:solidFill>
              </a:defRPr>
            </a:lvl7pPr>
            <a:lvl8pPr>
              <a:defRPr sz="1875" b="0">
                <a:solidFill>
                  <a:srgbClr val="20345A"/>
                </a:solidFill>
              </a:defRPr>
            </a:lvl8pPr>
            <a:lvl9pPr>
              <a:defRPr sz="1875" b="0">
                <a:solidFill>
                  <a:srgbClr val="20345A"/>
                </a:solidFill>
              </a:defRPr>
            </a:lvl9pPr>
          </a:lstStyle>
          <a:p>
            <a:pPr>
              <a:defRPr sz="1875" b="0">
                <a:solidFill>
                  <a:srgbClr val="20345A"/>
                </a:solidFill>
              </a:defRPr>
            </a:pPr>
            <a:r>
              <a:rPr sz="1875" b="0">
                <a:solidFill>
                  <a:srgbClr val="20345A"/>
                </a:solidFill>
              </a:rPr>
              <a:t>Co-leads: Amal Kasry (UNESCO) and Jaewook Ahn (IUPAP C15 Chair).</a:t>
            </a:r>
          </a:p>
          <a:p>
            <a:pPr>
              <a:defRPr sz="1875" b="0">
                <a:solidFill>
                  <a:srgbClr val="20345A"/>
                </a:solidFill>
              </a:defRPr>
            </a:pPr>
            <a:r>
              <a:rPr sz="1875" b="0">
                <a:solidFill>
                  <a:srgbClr val="20345A"/>
                </a:solidFill>
              </a:rPr>
              <a:t>C15 represents atomic, molecular and optical physics.</a:t>
            </a:r>
          </a:p>
        </p:txBody>
      </p:sp>
      <p:sp>
        <p:nvSpPr>
          <p:cNvPr id="7" name="직사각형 6">
            <a:extLst>
              <a:ext uri="{FF2B5EF4-FFF2-40B4-BE49-F238E27FC236}">
                <a16:creationId xmlns:a16="http://schemas.microsoft.com/office/drawing/2014/main" id="{9207547E-ABE1-47F1-B817-3D49617CD96D}"/>
              </a:ext>
            </a:extLst>
          </p:cNvPr>
          <p:cNvSpPr>
            <a:spLocks noGrp="1"/>
          </p:cNvSpPr>
          <p:nvPr/>
        </p:nvSpPr>
        <p:spPr>
          <a:xfrm>
            <a:off x="628650" y="4305300"/>
            <a:ext cx="10763250" cy="381000"/>
          </a:xfrm>
          <a:prstGeom prst="rect">
            <a:avLst/>
          </a:prstGeom>
          <a:noFill/>
          <a:ln w="0">
            <a:noFill/>
          </a:ln>
        </p:spPr>
        <p:txBody>
          <a:bodyPr/>
          <a:lstStyle>
            <a:defPPr>
              <a:defRPr sz="2025" b="1">
                <a:solidFill>
                  <a:srgbClr val="3154CB"/>
                </a:solidFill>
              </a:defRPr>
            </a:defPPr>
            <a:lvl1pPr>
              <a:defRPr sz="2025" b="1">
                <a:solidFill>
                  <a:srgbClr val="3154CB"/>
                </a:solidFill>
              </a:defRPr>
            </a:lvl1pPr>
            <a:lvl2pPr>
              <a:defRPr sz="2025" b="1">
                <a:solidFill>
                  <a:srgbClr val="3154CB"/>
                </a:solidFill>
              </a:defRPr>
            </a:lvl2pPr>
            <a:lvl3pPr>
              <a:defRPr sz="2025" b="1">
                <a:solidFill>
                  <a:srgbClr val="3154CB"/>
                </a:solidFill>
              </a:defRPr>
            </a:lvl3pPr>
            <a:lvl4pPr>
              <a:defRPr sz="2025" b="1">
                <a:solidFill>
                  <a:srgbClr val="3154CB"/>
                </a:solidFill>
              </a:defRPr>
            </a:lvl4pPr>
            <a:lvl5pPr>
              <a:defRPr sz="2025" b="1">
                <a:solidFill>
                  <a:srgbClr val="3154CB"/>
                </a:solidFill>
              </a:defRPr>
            </a:lvl5pPr>
            <a:lvl6pPr>
              <a:defRPr sz="2025" b="1">
                <a:solidFill>
                  <a:srgbClr val="3154CB"/>
                </a:solidFill>
              </a:defRPr>
            </a:lvl6pPr>
            <a:lvl7pPr>
              <a:defRPr sz="2025" b="1">
                <a:solidFill>
                  <a:srgbClr val="3154CB"/>
                </a:solidFill>
              </a:defRPr>
            </a:lvl7pPr>
            <a:lvl8pPr>
              <a:defRPr sz="2025" b="1">
                <a:solidFill>
                  <a:srgbClr val="3154CB"/>
                </a:solidFill>
              </a:defRPr>
            </a:lvl8pPr>
            <a:lvl9pPr>
              <a:defRPr sz="2025" b="1">
                <a:solidFill>
                  <a:srgbClr val="3154CB"/>
                </a:solidFill>
              </a:defRPr>
            </a:lvl9pPr>
          </a:lstStyle>
          <a:p>
            <a:pPr>
              <a:defRPr sz="2025" b="1">
                <a:solidFill>
                  <a:srgbClr val="3154CB"/>
                </a:solidFill>
              </a:defRPr>
            </a:pPr>
            <a:r>
              <a:rPr sz="2025" b="1">
                <a:solidFill>
                  <a:srgbClr val="3154CB"/>
                </a:solidFill>
              </a:rPr>
              <a:t>The WG2 strategy proposes three linked activities</a:t>
            </a:r>
          </a:p>
        </p:txBody>
      </p:sp>
      <p:sp>
        <p:nvSpPr>
          <p:cNvPr id="8" name="직사각형 7">
            <a:extLst>
              <a:ext uri="{FF2B5EF4-FFF2-40B4-BE49-F238E27FC236}">
                <a16:creationId xmlns:a16="http://schemas.microsoft.com/office/drawing/2014/main" id="{F53E7E19-47F3-464B-890E-1079C1E3F82A}"/>
              </a:ext>
            </a:extLst>
          </p:cNvPr>
          <p:cNvSpPr>
            <a:spLocks noGrp="1"/>
          </p:cNvSpPr>
          <p:nvPr/>
        </p:nvSpPr>
        <p:spPr>
          <a:xfrm>
            <a:off x="628650" y="4772025"/>
            <a:ext cx="10858500" cy="1028700"/>
          </a:xfrm>
          <a:prstGeom prst="rect">
            <a:avLst/>
          </a:prstGeom>
          <a:noFill/>
          <a:ln w="0">
            <a:noFill/>
          </a:ln>
        </p:spPr>
        <p:txBody>
          <a:bodyPr/>
          <a:lstStyle>
            <a:defPPr>
              <a:defRPr sz="1800" b="0">
                <a:solidFill>
                  <a:srgbClr val="20345A"/>
                </a:solidFill>
              </a:defRPr>
            </a:defPPr>
            <a:lvl1pPr>
              <a:defRPr sz="1800" b="0">
                <a:solidFill>
                  <a:srgbClr val="20345A"/>
                </a:solidFill>
              </a:defRPr>
            </a:lvl1pPr>
            <a:lvl2pPr>
              <a:defRPr sz="1800" b="0">
                <a:solidFill>
                  <a:srgbClr val="20345A"/>
                </a:solidFill>
              </a:defRPr>
            </a:lvl2pPr>
            <a:lvl3pPr>
              <a:defRPr sz="1800" b="0">
                <a:solidFill>
                  <a:srgbClr val="20345A"/>
                </a:solidFill>
              </a:defRPr>
            </a:lvl3pPr>
            <a:lvl4pPr>
              <a:defRPr sz="1800" b="0">
                <a:solidFill>
                  <a:srgbClr val="20345A"/>
                </a:solidFill>
              </a:defRPr>
            </a:lvl4pPr>
            <a:lvl5pPr>
              <a:defRPr sz="1800" b="0">
                <a:solidFill>
                  <a:srgbClr val="20345A"/>
                </a:solidFill>
              </a:defRPr>
            </a:lvl5pPr>
            <a:lvl6pPr>
              <a:defRPr sz="1800" b="0">
                <a:solidFill>
                  <a:srgbClr val="20345A"/>
                </a:solidFill>
              </a:defRPr>
            </a:lvl6pPr>
            <a:lvl7pPr>
              <a:defRPr sz="1800" b="0">
                <a:solidFill>
                  <a:srgbClr val="20345A"/>
                </a:solidFill>
              </a:defRPr>
            </a:lvl7pPr>
            <a:lvl8pPr>
              <a:defRPr sz="1800" b="0">
                <a:solidFill>
                  <a:srgbClr val="20345A"/>
                </a:solidFill>
              </a:defRPr>
            </a:lvl8pPr>
            <a:lvl9pPr>
              <a:defRPr sz="1800" b="0">
                <a:solidFill>
                  <a:srgbClr val="20345A"/>
                </a:solidFill>
              </a:defRPr>
            </a:lvl9pPr>
          </a:lstStyle>
          <a:p>
            <a:pPr>
              <a:defRPr sz="1800" b="0">
                <a:solidFill>
                  <a:srgbClr val="20345A"/>
                </a:solidFill>
              </a:defRPr>
            </a:pPr>
            <a:r>
              <a:rPr sz="1800" b="0">
                <a:solidFill>
                  <a:srgbClr val="20345A"/>
                </a:solidFill>
              </a:rPr>
              <a:t>1. Remote quantum access through UNESCO’s laboratory-access initiative, UNESRALE.</a:t>
            </a:r>
          </a:p>
          <a:p>
            <a:pPr>
              <a:defRPr sz="1800" b="0">
                <a:solidFill>
                  <a:srgbClr val="20345A"/>
                </a:solidFill>
              </a:defRPr>
            </a:pPr>
            <a:r>
              <a:rPr sz="1800" b="0">
                <a:solidFill>
                  <a:srgbClr val="20345A"/>
                </a:solidFill>
              </a:rPr>
              <a:t>2. An infrastructure registry and map, developed jointly by UNESCO and IUPAP.</a:t>
            </a:r>
          </a:p>
          <a:p>
            <a:pPr>
              <a:defRPr sz="1800" b="0">
                <a:solidFill>
                  <a:srgbClr val="20345A"/>
                </a:solidFill>
              </a:defRPr>
            </a:pPr>
            <a:r>
              <a:rPr sz="1800" b="0">
                <a:solidFill>
                  <a:srgbClr val="20345A"/>
                </a:solidFill>
              </a:rPr>
              <a:t>3. An IUPAP-led evidence report on barriers to equitable infrastructure access.</a:t>
            </a:r>
          </a:p>
        </p:txBody>
      </p:sp>
      <p:sp>
        <p:nvSpPr>
          <p:cNvPr id="9" name="직사각형 8">
            <a:extLst>
              <a:ext uri="{FF2B5EF4-FFF2-40B4-BE49-F238E27FC236}">
                <a16:creationId xmlns:a16="http://schemas.microsoft.com/office/drawing/2014/main" id="{63A5A264-CFA2-4D97-B56B-4EBBC440FAF5}"/>
              </a:ext>
            </a:extLst>
          </p:cNvPr>
          <p:cNvSpPr>
            <a:spLocks noGrp="1"/>
          </p:cNvSpPr>
          <p:nvPr/>
        </p:nvSpPr>
        <p:spPr>
          <a:xfrm>
            <a:off x="628650" y="5915025"/>
            <a:ext cx="10572750" cy="571500"/>
          </a:xfrm>
          <a:prstGeom prst="rect">
            <a:avLst/>
          </a:prstGeom>
          <a:noFill/>
          <a:ln w="0">
            <a:noFill/>
          </a:ln>
        </p:spPr>
        <p:txBody>
          <a:bodyPr/>
          <a:lstStyle>
            <a:defPPr>
              <a:defRPr sz="1650" b="0">
                <a:solidFill>
                  <a:srgbClr val="465779"/>
                </a:solidFill>
              </a:defRPr>
            </a:defPPr>
            <a:lvl1pPr>
              <a:defRPr sz="1650" b="0">
                <a:solidFill>
                  <a:srgbClr val="465779"/>
                </a:solidFill>
              </a:defRPr>
            </a:lvl1pPr>
            <a:lvl2pPr>
              <a:defRPr sz="1650" b="0">
                <a:solidFill>
                  <a:srgbClr val="465779"/>
                </a:solidFill>
              </a:defRPr>
            </a:lvl2pPr>
            <a:lvl3pPr>
              <a:defRPr sz="1650" b="0">
                <a:solidFill>
                  <a:srgbClr val="465779"/>
                </a:solidFill>
              </a:defRPr>
            </a:lvl3pPr>
            <a:lvl4pPr>
              <a:defRPr sz="1650" b="0">
                <a:solidFill>
                  <a:srgbClr val="465779"/>
                </a:solidFill>
              </a:defRPr>
            </a:lvl4pPr>
            <a:lvl5pPr>
              <a:defRPr sz="1650" b="0">
                <a:solidFill>
                  <a:srgbClr val="465779"/>
                </a:solidFill>
              </a:defRPr>
            </a:lvl5pPr>
            <a:lvl6pPr>
              <a:defRPr sz="1650" b="0">
                <a:solidFill>
                  <a:srgbClr val="465779"/>
                </a:solidFill>
              </a:defRPr>
            </a:lvl6pPr>
            <a:lvl7pPr>
              <a:defRPr sz="1650" b="0">
                <a:solidFill>
                  <a:srgbClr val="465779"/>
                </a:solidFill>
              </a:defRPr>
            </a:lvl7pPr>
            <a:lvl8pPr>
              <a:defRPr sz="1650" b="0">
                <a:solidFill>
                  <a:srgbClr val="465779"/>
                </a:solidFill>
              </a:defRPr>
            </a:lvl8pPr>
            <a:lvl9pPr>
              <a:defRPr sz="1650" b="0">
                <a:solidFill>
                  <a:srgbClr val="465779"/>
                </a:solidFill>
              </a:defRPr>
            </a:lvl9pPr>
          </a:lstStyle>
          <a:p>
            <a:pPr>
              <a:defRPr sz="1650" b="0">
                <a:solidFill>
                  <a:srgbClr val="465779"/>
                </a:solidFill>
              </a:defRPr>
            </a:pPr>
            <a:r>
              <a:rPr sz="1650" b="0">
                <a:solidFill>
                  <a:srgbClr val="465779"/>
                </a:solidFill>
              </a:rPr>
              <a:t>IUPAP members can help identify shareable facilities and contribute expertise</a:t>
            </a:r>
          </a:p>
          <a:p>
            <a:pPr>
              <a:defRPr sz="1650" b="0">
                <a:solidFill>
                  <a:srgbClr val="465779"/>
                </a:solidFill>
              </a:defRPr>
            </a:pPr>
            <a:r>
              <a:rPr sz="1650" b="0">
                <a:solidFill>
                  <a:srgbClr val="465779"/>
                </a:solidFill>
              </a:rPr>
              <a:t>to the registry and evidence report. Contact: iyq2025@unesco.org</a:t>
            </a:r>
          </a:p>
        </p:txBody>
      </p:sp>
      <p:sp>
        <p:nvSpPr>
          <p:cNvPr id="10" name="직사각형 9">
            <a:extLst>
              <a:ext uri="{FF2B5EF4-FFF2-40B4-BE49-F238E27FC236}">
                <a16:creationId xmlns:a16="http://schemas.microsoft.com/office/drawing/2014/main" id="{6AD8284A-9B30-4901-AD51-CF5B600718EC}"/>
              </a:ext>
            </a:extLst>
          </p:cNvPr>
          <p:cNvSpPr>
            <a:spLocks noGrp="1"/>
          </p:cNvSpPr>
          <p:nvPr/>
        </p:nvSpPr>
        <p:spPr>
          <a:xfrm>
            <a:off x="628650" y="6543675"/>
            <a:ext cx="10858500" cy="238125"/>
          </a:xfrm>
          <a:prstGeom prst="rect">
            <a:avLst/>
          </a:prstGeom>
          <a:noFill/>
          <a:ln w="0">
            <a:noFill/>
          </a:ln>
        </p:spPr>
        <p:txBody>
          <a:bodyPr/>
          <a:lstStyle>
            <a:defPPr>
              <a:defRPr sz="1050" b="0">
                <a:solidFill>
                  <a:srgbClr val="465779"/>
                </a:solidFill>
              </a:defRPr>
            </a:defPPr>
            <a:lvl1pPr>
              <a:defRPr sz="1050" b="0">
                <a:solidFill>
                  <a:srgbClr val="465779"/>
                </a:solidFill>
              </a:defRPr>
            </a:lvl1pPr>
            <a:lvl2pPr>
              <a:defRPr sz="1050" b="0">
                <a:solidFill>
                  <a:srgbClr val="465779"/>
                </a:solidFill>
              </a:defRPr>
            </a:lvl2pPr>
            <a:lvl3pPr>
              <a:defRPr sz="1050" b="0">
                <a:solidFill>
                  <a:srgbClr val="465779"/>
                </a:solidFill>
              </a:defRPr>
            </a:lvl3pPr>
            <a:lvl4pPr>
              <a:defRPr sz="1050" b="0">
                <a:solidFill>
                  <a:srgbClr val="465779"/>
                </a:solidFill>
              </a:defRPr>
            </a:lvl4pPr>
            <a:lvl5pPr>
              <a:defRPr sz="1050" b="0">
                <a:solidFill>
                  <a:srgbClr val="465779"/>
                </a:solidFill>
              </a:defRPr>
            </a:lvl5pPr>
            <a:lvl6pPr>
              <a:defRPr sz="1050" b="0">
                <a:solidFill>
                  <a:srgbClr val="465779"/>
                </a:solidFill>
              </a:defRPr>
            </a:lvl6pPr>
            <a:lvl7pPr>
              <a:defRPr sz="1050" b="0">
                <a:solidFill>
                  <a:srgbClr val="465779"/>
                </a:solidFill>
              </a:defRPr>
            </a:lvl7pPr>
            <a:lvl8pPr>
              <a:defRPr sz="1050" b="0">
                <a:solidFill>
                  <a:srgbClr val="465779"/>
                </a:solidFill>
              </a:defRPr>
            </a:lvl8pPr>
            <a:lvl9pPr>
              <a:defRPr sz="1050" b="0">
                <a:solidFill>
                  <a:srgbClr val="465779"/>
                </a:solidFill>
              </a:defRPr>
            </a:lvl9pPr>
          </a:lstStyle>
          <a:p>
            <a:pPr>
              <a:defRPr sz="1050" b="0">
                <a:solidFill>
                  <a:srgbClr val="465779"/>
                </a:solidFill>
              </a:defRPr>
            </a:pPr>
            <a:r>
              <a:rPr sz="1050" b="0">
                <a:solidFill>
                  <a:srgbClr val="465779"/>
                </a:solidFill>
              </a:rPr>
              <a:t>Sources: IUPAP, 2 October 2026. UNESCO WG2 Engagement Strategy and Master WG Tracker.</a:t>
            </a:r>
          </a:p>
        </p:txBody>
      </p:sp>
    </p:spTree>
    <p:extLst>
      <p:ext uri="{BB962C8B-B14F-4D97-AF65-F5344CB8AC3E}">
        <p14:creationId xmlns:p14="http://schemas.microsoft.com/office/powerpoint/2010/main" val="573176270"/>
      </p:ext>
    </p:extLst>
  </p:cSld>
  <p:clrMapOvr>
    <a:masterClrMapping/>
  </p:clrMapOvr>
</p:sld>
</file>

<file path=ppt/theme/theme1.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
      <a:majorFont>
        <a:latin typeface="Aptos"/>
        <a:ea typeface=""/>
        <a:cs typeface=""/>
      </a:majorFont>
      <a:minorFont>
        <a:latin typeface="Aptos"/>
        <a:ea typeface=""/>
        <a:cs typeface=""/>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
      <a:majorFont>
        <a:latin typeface="Aptos"/>
        <a:ea typeface=""/>
        <a:cs typeface=""/>
      </a:majorFont>
      <a:minorFont>
        <a:latin typeface="Aptos"/>
        <a:ea typeface=""/>
        <a:cs typeface=""/>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1333</Words>
  <Application>Microsoft Office PowerPoint</Application>
  <DocSecurity>0</DocSecurity>
  <PresentationFormat>와이드스크린</PresentationFormat>
  <Paragraphs>90</Paragraphs>
  <Slides>5</Slides>
  <Notes>5</Notes>
  <HiddenSlides>0</HiddenSlides>
  <MMClips>0</MMClips>
  <ScaleCrop>false</ScaleCrop>
  <HeadingPairs>
    <vt:vector size="6" baseType="variant">
      <vt:variant>
        <vt:lpstr>사용한 글꼴</vt:lpstr>
      </vt:variant>
      <vt:variant>
        <vt:i4>1</vt:i4>
      </vt:variant>
      <vt:variant>
        <vt:lpstr>테마</vt:lpstr>
      </vt:variant>
      <vt:variant>
        <vt:i4>1</vt:i4>
      </vt:variant>
      <vt:variant>
        <vt:lpstr>슬라이드 제목</vt:lpstr>
      </vt:variant>
      <vt:variant>
        <vt:i4>5</vt:i4>
      </vt:variant>
    </vt:vector>
  </HeadingPairs>
  <TitlesOfParts>
    <vt:vector size="7" baseType="lpstr">
      <vt:lpstr>Aptos</vt:lpstr>
      <vt:lpstr>ChatGPT</vt:lpstr>
      <vt:lpstr>PowerPoint 프레젠테이션</vt:lpstr>
      <vt:lpstr>PowerPoint 프레젠테이션</vt:lpstr>
      <vt:lpstr>PowerPoint 프레젠테이션</vt:lpstr>
      <vt:lpstr>PowerPoint 프레젠테이션</vt:lpstr>
      <vt:lpstr>PowerPoint 프레젠테이션</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dc:title>
  <dc:creator>Walnut Exporter</dc:creator>
  <cp:lastModifiedBy>재욱 안</cp:lastModifiedBy>
  <cp:revision>1</cp:revision>
  <cp:lastPrinted>2026-10-28T19:04:26Z</cp:lastPrinted>
  <dcterms:created xsi:type="dcterms:W3CDTF">2026-10-28T18:42:02Z</dcterms:created>
  <dcterms:modified xsi:type="dcterms:W3CDTF">2026-10-28T19:04:58Z</dcterms:modified>
</cp:coreProperties>
</file>