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59"/>
  </p:normalViewPr>
  <p:slideViewPr>
    <p:cSldViewPr snapToGrid="0" showGuides="1">
      <p:cViewPr varScale="1">
        <p:scale>
          <a:sx n="106" d="100"/>
          <a:sy n="106" d="100"/>
        </p:scale>
        <p:origin x="60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5112-AEDF-0131-0A69-CBDA85C6F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BC467B-9074-9D2C-51E5-2C05F7DD2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F49E2-E9A0-B9A7-A236-CAD477D00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E026A-67A2-CA26-6A8F-E29C35FBD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49087-2850-DF52-75EE-E0F8B0F7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0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4D0CB-DDCB-C93A-3763-7F31BA6D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FECCD-55B7-E71B-0C78-A65E08A5F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463B5-A257-70DB-53DB-3D466159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94855-63EE-6DCF-9EA0-A00344198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C13A3-EBE0-6758-33E5-22852D26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0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2B42D-A3D6-42CB-0931-937B6CE2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2581D-67FE-F837-D8BD-CDB3EA586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518E9-D82B-FE72-CD6C-53A18AA94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D01F5-049F-A37D-FCC6-FF6779B6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F82DD-41BA-DB8C-447C-FD24DB5D0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9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146B1-5F0F-96C6-C07F-B5CDE73F6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B5088-EC54-A1D7-E089-C7CFD2BE5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4B77F-C1C6-5B9A-8855-A06CA47ED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4FEEA-AFE2-5660-C848-5577EE887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54501-2538-69C1-AC51-9313121C2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09675-B0FB-8676-ECA1-B2DE45B7E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2FED-D0EB-F0E0-D050-CC2396C8E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0F0BE-11DF-DD9A-C388-05AA1A02A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5FC9F-EE6A-3F0D-1D39-E28EDC153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B6408-CD79-A512-3DDD-EE3AC7CFF5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BE7019-917A-B244-F19E-5F7D0BFD1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9B23F8-A8C5-59E8-91E7-96300900A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5C95D-6052-94BB-E939-AD7DB8B6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C0DAF-DB9D-C8A7-09E2-AC8DC885E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0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A4D0-B15E-037F-6DD6-D35497FFB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5E8A59-F91F-6D12-9235-7482B8C5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A182B-D9B5-AB16-5A3C-123D32285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37F23-75C0-FED6-9074-4B0F53BF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2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F5A43D-67C8-A114-B7D4-543816D33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3F233-7B11-05A5-9468-C1442D869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8D285-8C71-3DB2-4824-FD730C521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FF5FF-7C0C-9744-5E4D-26D0BE595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4287F-B7E0-FA4B-2C6E-0B6A9F4D4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489E7-6DC1-5326-22AE-D7492A799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60FC5-69B9-8190-3B0F-D6935A8A9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41026-E7DF-ECAA-8CB2-49764F1ED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9EBAE-3DA4-9748-F436-8E69C3022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94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9B56-6CF6-A2DF-AE52-F3B591F6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9A3AD-DF00-E0D3-75ED-43BD0CF7F17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E059A-21BC-BC24-C20F-480202A1B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41061-40A4-67AF-B302-833B2048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A3A460-B215-907A-A777-087B23519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0D0AE-48C1-58D5-2116-98F1EB4E7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62C85-0850-FA38-8927-AE367F032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13913-6162-D5F4-BB3A-4EBF695D0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4F701-B516-EEC1-A61D-A713441CD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D311E-3D4C-CC0B-6770-9ECED810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DDDA9-DE06-8467-2DF9-B1FBB1EF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4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07587A-9757-666B-2EFE-2126630FA7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26A6B-3D38-068A-9B23-2B98607F1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3D194-4575-E0EC-CB39-2265A3059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D583E-0324-CB6E-9F7F-D65A4FAD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ED6EB-E49D-50DF-0AD9-B48C2FA3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0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F81E5-7FBA-9655-5650-12C8C9F0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7ECA0-423D-4439-179D-B40004E7B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7273A-E8AA-FDC6-DFE2-1D74FF426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A52909-1B00-8A44-9BE7-0DCE931C0BC9}" type="datetimeFigureOut"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297B2-BD6D-46DE-57C8-03E68A587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37DA9-C3C7-38C0-908F-B17377508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91343E-E616-B94B-8FE6-E027BAACB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7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org&amp;utm_campaign=index&amp;utm_content=origi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552325-4CAC-3BE4-12BB-2B5236746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97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1ABC95-DA7A-AAD7-534D-11FC877DD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472" y="-33728"/>
            <a:ext cx="7373527" cy="50067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EAEEA0-55C0-D2CA-7A6C-3B56CC2F17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5524"/>
          <a:stretch>
            <a:fillRect/>
          </a:stretch>
        </p:blipFill>
        <p:spPr>
          <a:xfrm>
            <a:off x="3852472" y="4972987"/>
            <a:ext cx="7373527" cy="18512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3A11E8-4410-D5F5-0C80-2B5DCD63B617}"/>
              </a:ext>
            </a:extLst>
          </p:cNvPr>
          <p:cNvSpPr txBox="1"/>
          <p:nvPr/>
        </p:nvSpPr>
        <p:spPr>
          <a:xfrm>
            <a:off x="231482" y="179882"/>
            <a:ext cx="3261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36 PWF activities </a:t>
            </a:r>
          </a:p>
          <a:p>
            <a:r>
              <a:rPr lang="en-US" sz="3200"/>
              <a:t>in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7E6578-B3D3-9D0F-3E66-738D69A1498C}"/>
              </a:ext>
            </a:extLst>
          </p:cNvPr>
          <p:cNvSpPr/>
          <p:nvPr/>
        </p:nvSpPr>
        <p:spPr>
          <a:xfrm>
            <a:off x="333727" y="1397242"/>
            <a:ext cx="3518745" cy="486657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539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en-US" sz="2000" b="1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US" sz="2000" b="1">
                <a:solidFill>
                  <a:schemeClr val="tx2">
                    <a:lumMod val="90000"/>
                    <a:lumOff val="10000"/>
                  </a:schemeClr>
                </a:solidFill>
              </a:rPr>
              <a:t>IUPAP collaboration with PWF</a:t>
            </a:r>
          </a:p>
          <a:p>
            <a:endParaRPr lang="en-US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</a:rPr>
              <a:t>IUPAP participates in the selection of 2027 PWF activities (Joe Niemela will represent IUPAP in the selection panel).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</a:rPr>
              <a:t>IUPAP contributes to 2-3 PWF activities in 2027, for a total of 2580 CHF</a:t>
            </a:r>
          </a:p>
        </p:txBody>
      </p:sp>
      <p:pic>
        <p:nvPicPr>
          <p:cNvPr id="8" name="Picture 7" descr="International Union of Pure and Applied Physics - Wikipedia">
            <a:extLst>
              <a:ext uri="{FF2B5EF4-FFF2-40B4-BE49-F238E27FC236}">
                <a16:creationId xmlns:a16="http://schemas.microsoft.com/office/drawing/2014/main" id="{FE1556A8-FF6A-C7BC-A8B1-9E729C987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069" y="1614137"/>
            <a:ext cx="1160474" cy="75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9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e024d6-51f2-471b-ac2c-b1117d65062e}" enabled="1" method="Standard" siteId="{1d4fae52-39b3-4bfa-b0b3-022956b1119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44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Scandolo, Sandro</dc:creator>
  <cp:lastModifiedBy>Scandolo, Sandro</cp:lastModifiedBy>
  <cp:revision>1</cp:revision>
  <dcterms:created xsi:type="dcterms:W3CDTF">2026-10-26T17:38:02Z</dcterms:created>
  <dcterms:modified xsi:type="dcterms:W3CDTF">2026-10-26T18:00:00Z</dcterms:modified>
</cp:coreProperties>
</file>