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54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E955C-98BA-6BC8-BEF8-6E76F9410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C18953-C510-D708-2380-26CFBF80C6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B5D5B-7F71-45F2-5CF4-B599579D8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FB0FF-FC73-9D17-FFB9-A397FD8DD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DD000-6921-067A-D13F-591F83770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150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EFD4-933F-BA57-5B2C-7414E43E8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BFDE2-A227-3334-E8B4-624B37938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33E1B-C76C-AAB5-F2E7-F547A8FD2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8B35D-C0FE-2F8E-D119-200CC51B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7128E-22BA-BC63-31A8-17A42583E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3904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AFA1-BA88-6802-8E6B-2E869354F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7FDD6-1498-C84D-9F2B-D4E3D2DD0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87C11-BFEE-AB04-F759-15D608EF0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3B48F-3FD0-E286-6E6D-A43ABB864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A71C4-C210-648A-5494-4B73D817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84836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2E9B5-106E-EF12-F47E-7BA50BA1A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1ACA1-A596-CBDC-D1D8-6628D3CA73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E1DEDE-B851-70C1-EC3B-4A29E67DA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B8F9F-058F-C179-AABD-4FA52230E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4D5A3-A491-5008-54B6-1C2F7430A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6C944-CEA7-61A2-127C-3719EBA46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342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5E529-9AAB-ABF9-99EB-7C06CFCC8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6E302-3749-E0B4-D51B-B685C7C15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E0089-BE43-6F06-C2C5-2000561B7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B4EE4-208D-0D8A-ECEB-136EDE420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6CB387-BF5C-88ED-94CE-38ABFD04E0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C6F1E7-89D1-1AA0-49DC-6DEF3D431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CE9511-39E2-52EA-CE4B-97F942427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AD19E-438C-73FF-52EA-3DD79B73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20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2186D-E098-41CB-8297-42CEDC7C0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CECF4-408A-CF57-A951-5F7BEFF8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9E3E8B-9651-4B48-5A5D-639400127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70531-45E5-40AF-8E2E-7FAC8CDD4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9940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4F3461-4FD8-37C5-C245-FB0C9E611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FE7F6A-F23D-1C8F-D295-414472387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B2388-F38A-832A-08C5-B5117289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9509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EDE8-EBE5-2EB5-BC3D-9021FA489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CAC71-4456-3678-DA4E-ACB33316E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7ED17-2074-73E3-6E94-08ED22D9B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A2C60-9CBF-445F-13E9-3E1F34CB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2BCBC-BAC3-5ACE-8135-DD14375F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EA9BEB-6295-388F-9E57-DAE6ED133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50794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8CB5A-B5BC-F9C7-5675-D5D7591FF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3327C5-88E7-6B95-BD60-07DDABC702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ABB50-0766-956A-2285-A137E15F7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E3F41-B9F2-DE02-013C-323AD26A7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A6909C-AE1C-E278-2064-AF4945704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E7D9B-FD7F-9221-75D4-AA2B6B94A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7882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F668C-AF49-FBFF-1B0F-D329DB89A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26AD3-4ABA-434D-E4BF-DAA8B5B63E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26BC4-3838-67AE-8459-1FBC4ABDF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7BF98-5DE4-B1E5-A8E0-EF9F84496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541D0-4EBD-29EA-A4E8-5A560DB68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209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81562C-C63B-4EDB-D50D-A62CDF3E7D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E4CE15-AD85-0F56-758E-282688F49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B068A-BD4C-8E07-C86C-C07C647B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6DA85-EBED-0E9D-040D-B7564FCE9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76958-06B9-7AC8-98A0-D172C129F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395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B451F-B723-C060-A5D3-F19E7BDC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30374-7FBE-3406-D39F-B18350F20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EAF33-7B69-2718-C71C-F5B8A0EE6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AFDB5F-61B2-4A18-A49E-D4473CEAC25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2803D-E369-2CD0-1937-1CC7F89FD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A2B5F-D340-0FA6-549F-3F80B959A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818417-0C8A-4208-849D-5C1D4B23BB2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912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096F7B-1555-B61A-7F57-04F90E17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7" y="3485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ZA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UNESCO-IUPAP </a:t>
            </a:r>
            <a:br>
              <a:rPr lang="en-ZA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ZA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joint Pacific Island Nations Physics Week </a:t>
            </a:r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648B54C-E9E3-8714-242D-925D98858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74079"/>
            <a:ext cx="5157787" cy="415498"/>
          </a:xfrm>
        </p:spPr>
        <p:txBody>
          <a:bodyPr>
            <a:normAutofit lnSpcReduction="10000"/>
          </a:bodyPr>
          <a:lstStyle/>
          <a:p>
            <a:r>
              <a:rPr lang="en-ZA" dirty="0"/>
              <a:t>Pasifika Physics Summit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5191C1-368A-A780-4C5D-613113639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738" y="2505075"/>
            <a:ext cx="3920115" cy="3684588"/>
          </a:xfrm>
        </p:spPr>
        <p:txBody>
          <a:bodyPr>
            <a:normAutofit/>
          </a:bodyPr>
          <a:lstStyle/>
          <a:p>
            <a:r>
              <a:rPr lang="en-ZA" sz="2400" dirty="0"/>
              <a:t>Seeking a regional physical society and IUPAP membership</a:t>
            </a:r>
          </a:p>
          <a:p>
            <a:r>
              <a:rPr lang="en-ZA" sz="2400" dirty="0"/>
              <a:t>Sustainability theme</a:t>
            </a:r>
          </a:p>
          <a:p>
            <a:r>
              <a:rPr lang="en-ZA" sz="2400" dirty="0"/>
              <a:t>Strategic approach</a:t>
            </a:r>
          </a:p>
          <a:p>
            <a:r>
              <a:rPr lang="en-ZA" sz="2400" dirty="0"/>
              <a:t>Task Teams formed</a:t>
            </a:r>
          </a:p>
          <a:p>
            <a:pPr marL="0" indent="0">
              <a:buNone/>
            </a:pPr>
            <a:endParaRPr lang="en-ZA" sz="24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0B31085-9B00-DF9F-8013-C989CF3E63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05807"/>
            <a:ext cx="5183188" cy="483770"/>
          </a:xfrm>
        </p:spPr>
        <p:txBody>
          <a:bodyPr>
            <a:normAutofit lnSpcReduction="10000"/>
          </a:bodyPr>
          <a:lstStyle/>
          <a:p>
            <a:r>
              <a:rPr lang="en-ZA" dirty="0"/>
              <a:t>Entrepreneurship bootcamp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ECC8844-19CB-1A46-AF37-803EF794F4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18363" y="2505075"/>
            <a:ext cx="3584615" cy="3684588"/>
          </a:xfrm>
        </p:spPr>
        <p:txBody>
          <a:bodyPr>
            <a:normAutofit/>
          </a:bodyPr>
          <a:lstStyle/>
          <a:p>
            <a:r>
              <a:rPr lang="en-ZA" sz="2400" dirty="0"/>
              <a:t>5 intense days with Surya Raghu and venture capitalists on innovation, local law, intellectual property…</a:t>
            </a:r>
          </a:p>
          <a:p>
            <a:r>
              <a:rPr lang="en-ZA" sz="2400" dirty="0"/>
              <a:t>Best pitch won a prize, IAPS contributed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BF8E592-7FC6-C729-2A38-F7E731882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087" y="2174970"/>
            <a:ext cx="2089276" cy="4673600"/>
          </a:xfrm>
          <a:prstGeom prst="rect">
            <a:avLst/>
          </a:prstGeom>
        </p:spPr>
      </p:pic>
      <p:pic>
        <p:nvPicPr>
          <p:cNvPr id="23" name="Content Placeholder 4" descr="A cover of a conference&#10;&#10;AI-generated content may be incorrect.">
            <a:extLst>
              <a:ext uri="{FF2B5EF4-FFF2-40B4-BE49-F238E27FC236}">
                <a16:creationId xmlns:a16="http://schemas.microsoft.com/office/drawing/2014/main" id="{7BBEDADA-B730-655B-2EEC-93494842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85" y="2174970"/>
            <a:ext cx="1977779" cy="4653426"/>
          </a:xfrm>
          <a:prstGeom prst="rect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9A3F42C-F58B-4863-5C3E-63EC6E05D559}"/>
              </a:ext>
            </a:extLst>
          </p:cNvPr>
          <p:cNvSpPr txBox="1"/>
          <p:nvPr/>
        </p:nvSpPr>
        <p:spPr>
          <a:xfrm>
            <a:off x="216025" y="5473104"/>
            <a:ext cx="11759950" cy="1200329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ZA" sz="2400" dirty="0"/>
              <a:t>Samoa, Tonga, New Caledonia, Solomon Islands, Papua-New Guinea, Vanuatu, Kiribati </a:t>
            </a:r>
          </a:p>
          <a:p>
            <a:pPr algn="ctr"/>
            <a:r>
              <a:rPr lang="en-ZA" sz="2400" dirty="0"/>
              <a:t>Fiji as hosts</a:t>
            </a:r>
          </a:p>
          <a:p>
            <a:pPr algn="ctr"/>
            <a:r>
              <a:rPr lang="en-ZA" sz="2400" dirty="0"/>
              <a:t>With the help of ICTP and sponsors brought together over 40 young and senior scientists</a:t>
            </a:r>
          </a:p>
        </p:txBody>
      </p:sp>
    </p:spTree>
    <p:extLst>
      <p:ext uri="{BB962C8B-B14F-4D97-AF65-F5344CB8AC3E}">
        <p14:creationId xmlns:p14="http://schemas.microsoft.com/office/powerpoint/2010/main" val="270122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31FE1-1964-E2AC-5047-71FDF72ED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B74A9-818E-FC87-38DB-1375A687C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3B6E44-4265-CFAA-68DC-2C96920FFB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32F656-B504-66F0-462F-D7CCE4230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6A11E4-0CFC-1194-F1BC-7E7EB4E7C58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21" name="Picture 20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71F7860E-60A9-0A9D-1B9B-E3E7D82D2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3" y="0"/>
            <a:ext cx="12096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87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89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The UNESCO-IUPAP  joint Pacific Island Nations Physics Week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reviewer</dc:creator>
  <cp:lastModifiedBy>reviewer</cp:lastModifiedBy>
  <cp:revision>4</cp:revision>
  <dcterms:created xsi:type="dcterms:W3CDTF">2026-10-20T17:27:55Z</dcterms:created>
  <dcterms:modified xsi:type="dcterms:W3CDTF">2026-10-20T19:29:49Z</dcterms:modified>
</cp:coreProperties>
</file>