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C35EB-E51F-CDCA-FE90-8F95AD06F8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B4194A-0355-EB2D-E150-9E1A570993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03DCE1-CA06-920A-D614-74833666C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65159-E3BB-45FB-8953-8946A5274CDE}" type="datetimeFigureOut">
              <a:rPr lang="en-ZA" smtClean="0"/>
              <a:t>2026/07/27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0C1B95-1E30-57AA-44BC-052C13A9A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8973FF-7F08-3CE7-966F-9AE0D788E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C8B96-E0DF-465A-AE55-B60FC353501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90710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A527E-B84D-D766-7CBD-D48DFC21D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16DAE-D7DE-A198-5DB5-FE0BDA4B64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E9E23-A429-1DF7-A941-F8C28FDA2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65159-E3BB-45FB-8953-8946A5274CDE}" type="datetimeFigureOut">
              <a:rPr lang="en-ZA" smtClean="0"/>
              <a:t>2026/07/27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624C08-4E89-CE82-29FC-1A3B5E38D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C4EAF-D4BB-8133-C880-9AE17BF1D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C8B96-E0DF-465A-AE55-B60FC353501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55347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308C1-ECDA-1CFF-E618-34EBBB3C2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8CED9F-101D-EA37-B4E6-53081BBB31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CB5DFC-44A1-1766-E061-5AD040E78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65159-E3BB-45FB-8953-8946A5274CDE}" type="datetimeFigureOut">
              <a:rPr lang="en-ZA" smtClean="0"/>
              <a:t>2026/07/27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591D8-85CA-9B20-3446-646A06325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8B3AFE-34D8-BBAF-E8D7-410344B5B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C8B96-E0DF-465A-AE55-B60FC353501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00118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A935A-D5ED-F31B-9FD5-C590374FF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02F628-8B4D-C4B5-29B3-874F9FB637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96392A-D7CD-36F5-4E14-B490B2EEF5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CF547E-7369-C049-3843-8D70F7154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65159-E3BB-45FB-8953-8946A5274CDE}" type="datetimeFigureOut">
              <a:rPr lang="en-ZA" smtClean="0"/>
              <a:t>2026/07/27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096A10-A724-330F-81AD-12B1DAA43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28EF4B-CAC2-2247-F74A-FF61EC01C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C8B96-E0DF-465A-AE55-B60FC353501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93520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1DF4B-7BC9-0101-0692-4F734769E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D4C92A-8C8D-8B9C-A407-FE641367B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C01D74-26F7-274D-1B4E-432A4F86E1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C9143C-5321-B3A7-7817-24ED56148B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76777A-93E5-6727-0D5E-4070C1C753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00F63A-44C3-F29C-29C6-0858C0FB3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65159-E3BB-45FB-8953-8946A5274CDE}" type="datetimeFigureOut">
              <a:rPr lang="en-ZA" smtClean="0"/>
              <a:t>2026/07/27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00F46A-756D-0ACE-3932-9EF226E08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317D390-2A49-11E7-BC20-28710D0D5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C8B96-E0DF-465A-AE55-B60FC353501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52014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6A935-9F82-E212-8CCF-1D21F17DF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7D8572-E639-157C-8511-8BDF1FF01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65159-E3BB-45FB-8953-8946A5274CDE}" type="datetimeFigureOut">
              <a:rPr lang="en-ZA" smtClean="0"/>
              <a:t>2026/07/27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63FA64-9AC2-DB35-8BBC-810702250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0D3861-026E-1464-EFFE-C450966D1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C8B96-E0DF-465A-AE55-B60FC353501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51926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D5DEA0-7FF5-B78D-1673-113F6CDD3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65159-E3BB-45FB-8953-8946A5274CDE}" type="datetimeFigureOut">
              <a:rPr lang="en-ZA" smtClean="0"/>
              <a:t>2026/07/27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587040-5DA5-BAD2-423F-9976486A2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D01E06-27F0-B00A-227D-495B5B18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C8B96-E0DF-465A-AE55-B60FC353501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72876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F4A14-57E6-9BF4-81DE-0D1882E64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B5CF86-8A85-6FA9-503F-14145A53C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279FA8-FBD7-D225-4D0E-6AC34F2CCF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48A372-CAA0-4FB2-BA1E-6098F95AC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65159-E3BB-45FB-8953-8946A5274CDE}" type="datetimeFigureOut">
              <a:rPr lang="en-ZA" smtClean="0"/>
              <a:t>2026/07/27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A03E5B-3E0A-17D1-D7AB-B3A02130A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29F86C-B96C-6CA5-C589-F4ED3D8FF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C8B96-E0DF-465A-AE55-B60FC353501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79328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FD5F5-B633-8DFA-362A-A107A6A0F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602CAE-FF53-63F6-FB80-D500A22DDA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BC772D-265D-11EC-7E28-63D3715D64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EF5350-EBE5-CC7C-002A-4943E0E99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65159-E3BB-45FB-8953-8946A5274CDE}" type="datetimeFigureOut">
              <a:rPr lang="en-ZA" smtClean="0"/>
              <a:t>2026/07/27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44D727-6DE5-F781-7729-7E7F1CDF4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ABB53B-6E26-C649-2F8B-155FB9094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C8B96-E0DF-465A-AE55-B60FC353501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07314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BCA18-6799-0340-FC27-31E497F0B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AFFA1E-030F-5125-EF5B-3A474B21A8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460D07-D0D0-2BFF-898F-FFF64EDD5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65159-E3BB-45FB-8953-8946A5274CDE}" type="datetimeFigureOut">
              <a:rPr lang="en-ZA" smtClean="0"/>
              <a:t>2026/07/27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6CBCC-C9CE-42C2-24C5-4AE51EEF7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BA68C2-035F-F2F4-1064-63493D2CD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C8B96-E0DF-465A-AE55-B60FC353501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53845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7B3BC9-1DE8-4A44-5DD4-92F369A88B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58396B-CE7D-151B-9E67-B5E9FB624C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B325DA-1586-199D-EEC3-5C402CEF1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65159-E3BB-45FB-8953-8946A5274CDE}" type="datetimeFigureOut">
              <a:rPr lang="en-ZA" smtClean="0"/>
              <a:t>2026/07/27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7DCA01-716E-FF18-8B93-601853613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AEE5A2-2301-6061-E6C9-3DC8A20EF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C8B96-E0DF-465A-AE55-B60FC353501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60168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E9B04E-7131-0C09-A57B-AFF3E7E64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EBA47B-BFEE-355C-CEB0-769AD192CD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27DCA2-A693-CD35-2EAD-6905986D14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A65159-E3BB-45FB-8953-8946A5274CDE}" type="datetimeFigureOut">
              <a:rPr lang="en-ZA" smtClean="0"/>
              <a:t>2026/07/27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A3370A-FABC-3751-1C14-AA675A6786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7A4210-42D8-C5BB-BB2E-3C2ED3E6A2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7C8B96-E0DF-465A-AE55-B60FC353501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48553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E9C7FD-08B6-B62B-3A07-9999B3BD09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7427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Clayton Majona</dc:creator>
  <cp:lastModifiedBy>Clayton Majona</cp:lastModifiedBy>
  <cp:revision>4</cp:revision>
  <dcterms:created xsi:type="dcterms:W3CDTF">2026-07-09T23:21:19Z</dcterms:created>
  <dcterms:modified xsi:type="dcterms:W3CDTF">2026-07-27T12:47:18Z</dcterms:modified>
</cp:coreProperties>
</file>