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0A5A"/>
    <a:srgbClr val="4B00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3"/>
    <p:restoredTop sz="94649"/>
  </p:normalViewPr>
  <p:slideViewPr>
    <p:cSldViewPr snapToGrid="0">
      <p:cViewPr>
        <p:scale>
          <a:sx n="89" d="100"/>
          <a:sy n="89" d="100"/>
        </p:scale>
        <p:origin x="984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6E66BB-21B0-B591-EE98-1101925282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431728F9-9F26-9B1E-BCFF-4433591E57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DA9A3BC-9E48-88B3-99E3-530360061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675F28B-7F99-234F-74A7-3D27D4455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DC496A4C-8677-502A-E629-E72F552FF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40096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FA999A-11CF-058E-5602-9214FFE6B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08932B5E-B36D-29E1-ABA3-D9DD92C30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39B17E3-8CDC-1BAE-34C6-E2F76B816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84D7E95-6C16-0C1F-C1BA-5D54E532F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35AE083-29E4-A532-1EE6-9634A80F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596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8EB1308F-29FC-AB87-4DC1-CDD726131F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3FBEA75-679C-96A2-324B-04B14F4416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3E107AF-AF0B-6F0E-9035-B6F4E4B5B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293A2F0-118A-538F-8E00-FCBE0196E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46296AF-9A20-89B2-2BC4-227F8A688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4261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C8F0D-AE75-9DEB-574E-435989CAD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AEAC052-7921-9704-05B4-18FD91D0E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BB705A9-8A4B-21E0-9437-C314D7D96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233553C-AAB9-8FEF-95BD-CC449DA3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C01D4AD-7EA9-C53B-6FE0-B43DDCF03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6357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6CD784-0380-89BB-0C17-2A8F9839B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A8CEE8E-629C-3143-13CD-DBA1EB494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1E4B603-B904-73F5-5A1C-1FA6E882E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6C12A1E-BB01-EA13-20D9-783C83529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D92F1ADA-1039-F010-67E2-FFBFAFEF0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67509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38CC4-D6A3-1D04-4B0D-4043B70BC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BF1E8DD6-3063-530D-6DF5-F3EF55FAB2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04FB8CF-A614-B318-4A80-09918F1138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DB35975B-56FD-6230-B3BA-EC3E24E04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050B413-1DFD-84B4-3790-C98D17034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73960F5-7965-53A5-7994-EC5CC030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23298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D1D543-1546-168F-07A8-16B73AE96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573F12E-D4A6-A50A-C0E8-002011AE1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112D5F1-7217-5616-1B5E-B0FA144A3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D865D2F1-BC46-8E6F-C499-575233640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7CB6E0D5-DBD1-AF53-2390-0D4E19895D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753B01EB-AA1E-335A-AF36-83FDEBCF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0DDE2822-2EC1-97EE-B59E-E91129BB1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E704983B-41D4-5762-13FF-3DDA9280D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4730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9ABBF1-FF99-4319-7864-0DD6B195A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36465B92-6BE1-14C7-62A6-E9B5F1C3D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AAE3E50F-80FC-C4B8-C3DB-DF9443B2E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9CBD8CDF-1A85-80DA-72B0-261F95B53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733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43225D0B-9805-4CF4-8B50-6D55ECE69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270B19CE-469B-FF66-70A0-7CC5DF91C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3450D929-7D4A-B980-27B4-1FF22358A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10843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9A490-7146-C773-E3C0-3BD332EDF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F6F22FC-B006-A1BA-2060-2A4778889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272FAC2E-445F-6666-CACD-3F55B039C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A40B936D-6DB9-C114-40C4-3CA2AEC19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CB39D925-109E-3EF3-A4C3-2463AEDB1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6E39AF86-C2FA-01A9-4020-D17CD5B4A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5116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E9017F-0220-362E-40CA-9ECF05E5E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F110E3EF-BD39-FB3E-85FC-AC80720851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37E792D-CC2B-3CD4-CFB7-061417378F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465C158-9B8E-6541-6A62-F740DBA4D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358B4B2-D47E-0504-DA0F-FEB1C7B25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29A7F455-9359-BC44-D26E-E374F9FC2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353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17DD8F31-942C-A138-BE07-ADEF24FB1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09ACDAAC-6BE6-588A-DDBF-68A2B637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FD1A4CD-D924-6068-76B7-4A72249F11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A8AC3D-B195-B240-B154-9E34F3F7876A}" type="datetimeFigureOut">
              <a:rPr lang="da-DK" smtClean="0"/>
              <a:t>07.05.2026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D4CA2C4-94F0-BF0D-6EB2-47E67FCE74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3751187-8714-F537-878A-14D4D0E66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84D201-332D-F64F-8570-339CB4FD52E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0978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0A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ktangel 13">
            <a:extLst>
              <a:ext uri="{FF2B5EF4-FFF2-40B4-BE49-F238E27FC236}">
                <a16:creationId xmlns:a16="http://schemas.microsoft.com/office/drawing/2014/main" id="{C2AADECF-A3BA-5152-99E2-ED37AC274E17}"/>
              </a:ext>
            </a:extLst>
          </p:cNvPr>
          <p:cNvSpPr/>
          <p:nvPr/>
        </p:nvSpPr>
        <p:spPr>
          <a:xfrm>
            <a:off x="6097893" y="1350066"/>
            <a:ext cx="5580760" cy="2888380"/>
          </a:xfrm>
          <a:prstGeom prst="rect">
            <a:avLst/>
          </a:prstGeom>
          <a:solidFill>
            <a:schemeClr val="bg1">
              <a:alpha val="9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8359C63-77B2-8009-C3CA-32723CC3C4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452187"/>
          </a:xfrm>
        </p:spPr>
        <p:txBody>
          <a:bodyPr>
            <a:normAutofit/>
          </a:bodyPr>
          <a:lstStyle/>
          <a:p>
            <a:r>
              <a:rPr lang="en-GB" sz="3600" b="1" noProof="1">
                <a:solidFill>
                  <a:schemeClr val="bg1"/>
                </a:solidFill>
                <a:latin typeface="Helvetica" pitchFamily="2" charset="0"/>
              </a:rPr>
              <a:t>Investigating Dark Matter through Cosmological Simulations and Comparisons with Observations</a:t>
            </a:r>
            <a:br>
              <a:rPr lang="en-GB" sz="2000" b="1" noProof="1">
                <a:solidFill>
                  <a:schemeClr val="bg1"/>
                </a:solidFill>
                <a:latin typeface="Helvetica" pitchFamily="2" charset="0"/>
              </a:rPr>
            </a:br>
            <a:endParaRPr lang="da-DK" sz="2000" dirty="0">
              <a:solidFill>
                <a:schemeClr val="bg1"/>
              </a:solidFill>
            </a:endParaRP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BBD01CAF-1FBE-FD00-7609-FB5FDC4F9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1" y="1349528"/>
            <a:ext cx="5462965" cy="5419261"/>
          </a:xfrm>
          <a:prstGeom prst="rect">
            <a:avLst/>
          </a:prstGeom>
        </p:spPr>
      </p:pic>
      <p:pic>
        <p:nvPicPr>
          <p:cNvPr id="7" name="Billede 6">
            <a:extLst>
              <a:ext uri="{FF2B5EF4-FFF2-40B4-BE49-F238E27FC236}">
                <a16:creationId xmlns:a16="http://schemas.microsoft.com/office/drawing/2014/main" id="{65227191-974F-9C86-3B4E-73B6A1FE5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3462" y="6373906"/>
            <a:ext cx="918537" cy="484094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8BE27C52-3737-7AF1-F7CD-2F08EF6661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1249" y="6373906"/>
            <a:ext cx="486038" cy="484094"/>
          </a:xfrm>
          <a:prstGeom prst="rect">
            <a:avLst/>
          </a:prstGeom>
        </p:spPr>
      </p:pic>
      <p:pic>
        <p:nvPicPr>
          <p:cNvPr id="11" name="Billede 10">
            <a:extLst>
              <a:ext uri="{FF2B5EF4-FFF2-40B4-BE49-F238E27FC236}">
                <a16:creationId xmlns:a16="http://schemas.microsoft.com/office/drawing/2014/main" id="{E8DF3256-D76B-28E3-B674-3EE81E3EB2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7287" y="6373906"/>
            <a:ext cx="796175" cy="484094"/>
          </a:xfrm>
          <a:prstGeom prst="rect">
            <a:avLst/>
          </a:prstGeom>
        </p:spPr>
      </p:pic>
      <p:pic>
        <p:nvPicPr>
          <p:cNvPr id="13" name="Billede 12">
            <a:extLst>
              <a:ext uri="{FF2B5EF4-FFF2-40B4-BE49-F238E27FC236}">
                <a16:creationId xmlns:a16="http://schemas.microsoft.com/office/drawing/2014/main" id="{07D121E3-09A6-6BBC-E065-D98D03CB2A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1685" y="1349528"/>
            <a:ext cx="5340123" cy="2888918"/>
          </a:xfrm>
          <a:prstGeom prst="rect">
            <a:avLst/>
          </a:prstGeom>
        </p:spPr>
      </p:pic>
      <p:pic>
        <p:nvPicPr>
          <p:cNvPr id="16" name="Billede 15">
            <a:extLst>
              <a:ext uri="{FF2B5EF4-FFF2-40B4-BE49-F238E27FC236}">
                <a16:creationId xmlns:a16="http://schemas.microsoft.com/office/drawing/2014/main" id="{76FF18D1-4945-F9AB-E88F-BA71968AB0E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0813" b="4221"/>
          <a:stretch>
            <a:fillRect/>
          </a:stretch>
        </p:blipFill>
        <p:spPr>
          <a:xfrm>
            <a:off x="6096000" y="4416946"/>
            <a:ext cx="3727795" cy="218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631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1224</TotalTime>
  <Words>11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Helvetica</vt:lpstr>
      <vt:lpstr>Office-tema</vt:lpstr>
      <vt:lpstr>Investigating Dark Matter through Cosmological Simulations and Comparisons with Observations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Julie Magaard Knudsen</dc:creator>
  <cp:lastModifiedBy>Julie Magaard Knudsen</cp:lastModifiedBy>
  <cp:revision>1</cp:revision>
  <dcterms:created xsi:type="dcterms:W3CDTF">2026-05-07T20:54:28Z</dcterms:created>
  <dcterms:modified xsi:type="dcterms:W3CDTF">2026-05-08T17:19:23Z</dcterms:modified>
</cp:coreProperties>
</file>