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9D60FB-42E9-C017-6C7B-0BA4EFC06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42E49F3-866A-8442-6017-0F4AE99C7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4B0F-6BE7-4A9C-B8A5-4AE2B899424C}" type="datetimeFigureOut">
              <a:rPr lang="da-DK" smtClean="0"/>
              <a:t>11-05-2026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DC378160-AB6A-0110-43ED-0E7DCCB0F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3C0B8D36-C231-1B47-563F-C76BBD2BA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BBF3-47FD-4E30-AA71-6748184F0AC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3925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6491D3A6-89DA-3289-B866-D306613AD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4514A93-2022-FFAF-92BC-FF805B773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3DF1351-E8F9-2409-AB2D-51E3E9EF5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F24B0F-6BE7-4A9C-B8A5-4AE2B899424C}" type="datetimeFigureOut">
              <a:rPr lang="da-DK" smtClean="0"/>
              <a:t>11-05-2026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9034690-82BB-D236-4C53-B07594F9B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C15441E-6128-B272-C553-873BBA8BC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47BBF3-47FD-4E30-AA71-6748184F0AC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1108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A748029-F028-8E3E-2DEE-CA04F0487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bg1"/>
                </a:solidFill>
                <a:latin typeface="Verdana Pro" panose="020B0604030504040204" pitchFamily="34" charset="0"/>
              </a:rPr>
              <a:t>Exploring the Nature of Dark Matter with Cosmological Simulations </a:t>
            </a:r>
            <a:r>
              <a:rPr lang="da-DK" sz="4000">
                <a:solidFill>
                  <a:schemeClr val="bg1"/>
                </a:solidFill>
                <a:latin typeface="Verdana Pro" panose="020B0604030504040204" pitchFamily="34" charset="0"/>
              </a:rPr>
              <a:t>and Machine Learning</a:t>
            </a:r>
            <a:br>
              <a:rPr lang="da-DK">
                <a:latin typeface="Verdana Pro" panose="020B0604030504040204" pitchFamily="34" charset="0"/>
              </a:rPr>
            </a:br>
            <a:endParaRPr lang="da-DK" dirty="0"/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21C1C06E-4558-17C8-043E-1AF30CACCB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572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 Pro</vt:lpstr>
      <vt:lpstr>Office-tema</vt:lpstr>
      <vt:lpstr>Exploring the Nature of Dark Matter with Cosmological Simulations and Machine Learning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Pernille Truong</dc:creator>
  <cp:lastModifiedBy>Pernille Truong</cp:lastModifiedBy>
  <cp:revision>1</cp:revision>
  <dcterms:created xsi:type="dcterms:W3CDTF">2026-05-11T05:36:59Z</dcterms:created>
  <dcterms:modified xsi:type="dcterms:W3CDTF">2026-05-11T05:36:59Z</dcterms:modified>
</cp:coreProperties>
</file>