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22"/>
  </p:notesMasterIdLst>
  <p:sldIdLst>
    <p:sldId id="503" r:id="rId2"/>
    <p:sldId id="259" r:id="rId3"/>
    <p:sldId id="1505" r:id="rId4"/>
    <p:sldId id="1506" r:id="rId5"/>
    <p:sldId id="515" r:id="rId6"/>
    <p:sldId id="516" r:id="rId7"/>
    <p:sldId id="491" r:id="rId8"/>
    <p:sldId id="517" r:id="rId9"/>
    <p:sldId id="1508" r:id="rId10"/>
    <p:sldId id="520" r:id="rId11"/>
    <p:sldId id="521" r:id="rId12"/>
    <p:sldId id="518" r:id="rId13"/>
    <p:sldId id="522" r:id="rId14"/>
    <p:sldId id="523" r:id="rId15"/>
    <p:sldId id="525" r:id="rId16"/>
    <p:sldId id="524" r:id="rId17"/>
    <p:sldId id="526" r:id="rId18"/>
    <p:sldId id="1507" r:id="rId19"/>
    <p:sldId id="514" r:id="rId20"/>
    <p:sldId id="28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C61"/>
    <a:srgbClr val="1C5DF8"/>
    <a:srgbClr val="0023FF"/>
    <a:srgbClr val="FF9F00"/>
    <a:srgbClr val="00D031"/>
    <a:srgbClr val="202A30"/>
    <a:srgbClr val="92D050"/>
    <a:srgbClr val="535151"/>
    <a:srgbClr val="4A4747"/>
    <a:srgbClr val="242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E4E698-417D-8E46-9FC3-F73EEFEC7CE1}" v="354" dt="2026-04-14T19:41:58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86"/>
    <p:restoredTop sz="84000"/>
  </p:normalViewPr>
  <p:slideViewPr>
    <p:cSldViewPr snapToGrid="0">
      <p:cViewPr>
        <p:scale>
          <a:sx n="154" d="100"/>
          <a:sy n="154" d="100"/>
        </p:scale>
        <p:origin x="164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ields, William" userId="S::william.shields@rhul.ac.uk::e6b28fbd-3844-42d8-b4df-3dcd7df7a3bf" providerId="AD" clId="Web-{C13186A7-0EE5-E102-FF3C-2EC970196DB1}"/>
    <pc:docChg chg="modSld sldOrd">
      <pc:chgData name="Shields, William" userId="S::william.shields@rhul.ac.uk::e6b28fbd-3844-42d8-b4df-3dcd7df7a3bf" providerId="AD" clId="Web-{C13186A7-0EE5-E102-FF3C-2EC970196DB1}" dt="2026-04-14T10:54:28.032" v="25" actId="14100"/>
      <pc:docMkLst>
        <pc:docMk/>
      </pc:docMkLst>
      <pc:sldChg chg="ord">
        <pc:chgData name="Shields, William" userId="S::william.shields@rhul.ac.uk::e6b28fbd-3844-42d8-b4df-3dcd7df7a3bf" providerId="AD" clId="Web-{C13186A7-0EE5-E102-FF3C-2EC970196DB1}" dt="2026-04-14T10:52:38.255" v="1"/>
        <pc:sldMkLst>
          <pc:docMk/>
          <pc:sldMk cId="1019722593" sldId="1506"/>
        </pc:sldMkLst>
      </pc:sldChg>
      <pc:sldChg chg="delSp modSp">
        <pc:chgData name="Shields, William" userId="S::william.shields@rhul.ac.uk::e6b28fbd-3844-42d8-b4df-3dcd7df7a3bf" providerId="AD" clId="Web-{C13186A7-0EE5-E102-FF3C-2EC970196DB1}" dt="2026-04-14T10:54:28.032" v="25" actId="14100"/>
        <pc:sldMkLst>
          <pc:docMk/>
          <pc:sldMk cId="2827836178" sldId="1508"/>
        </pc:sldMkLst>
        <pc:spChg chg="del mod">
          <ac:chgData name="Shields, William" userId="S::william.shields@rhul.ac.uk::e6b28fbd-3844-42d8-b4df-3dcd7df7a3bf" providerId="AD" clId="Web-{C13186A7-0EE5-E102-FF3C-2EC970196DB1}" dt="2026-04-14T10:53:20.541" v="4"/>
          <ac:spMkLst>
            <pc:docMk/>
            <pc:sldMk cId="2827836178" sldId="1508"/>
            <ac:spMk id="5" creationId="{F381D47E-8C49-14E4-6A31-FD89CBE1E567}"/>
          </ac:spMkLst>
        </pc:spChg>
        <pc:spChg chg="mod">
          <ac:chgData name="Shields, William" userId="S::william.shields@rhul.ac.uk::e6b28fbd-3844-42d8-b4df-3dcd7df7a3bf" providerId="AD" clId="Web-{C13186A7-0EE5-E102-FF3C-2EC970196DB1}" dt="2026-04-14T10:54:28.032" v="25" actId="14100"/>
          <ac:spMkLst>
            <pc:docMk/>
            <pc:sldMk cId="2827836178" sldId="1508"/>
            <ac:spMk id="8" creationId="{1E7FA93A-873A-DA35-2C65-11E77B0F5F8F}"/>
          </ac:spMkLst>
        </pc:spChg>
        <pc:spChg chg="mod">
          <ac:chgData name="Shields, William" userId="S::william.shields@rhul.ac.uk::e6b28fbd-3844-42d8-b4df-3dcd7df7a3bf" providerId="AD" clId="Web-{C13186A7-0EE5-E102-FF3C-2EC970196DB1}" dt="2026-04-14T10:54:17.766" v="23" actId="20577"/>
          <ac:spMkLst>
            <pc:docMk/>
            <pc:sldMk cId="2827836178" sldId="1508"/>
            <ac:spMk id="21" creationId="{C13003AE-341E-146D-43B7-BE229D8D0368}"/>
          </ac:spMkLst>
        </pc:spChg>
      </pc:sldChg>
    </pc:docChg>
  </pc:docChgLst>
  <pc:docChgLst>
    <pc:chgData name="Shields, William" userId="S::william.shields@rhul.ac.uk::e6b28fbd-3844-42d8-b4df-3dcd7df7a3bf" providerId="AD" clId="Web-{519C2DE2-9086-731A-75D1-84F24320C76F}"/>
    <pc:docChg chg="modSld">
      <pc:chgData name="Shields, William" userId="S::william.shields@rhul.ac.uk::e6b28fbd-3844-42d8-b4df-3dcd7df7a3bf" providerId="AD" clId="Web-{519C2DE2-9086-731A-75D1-84F24320C76F}" dt="2026-04-14T12:02:42.119" v="155"/>
      <pc:docMkLst>
        <pc:docMk/>
      </pc:docMkLst>
      <pc:sldChg chg="modSp">
        <pc:chgData name="Shields, William" userId="S::william.shields@rhul.ac.uk::e6b28fbd-3844-42d8-b4df-3dcd7df7a3bf" providerId="AD" clId="Web-{519C2DE2-9086-731A-75D1-84F24320C76F}" dt="2026-04-14T11:50:12.157" v="152" actId="14100"/>
        <pc:sldMkLst>
          <pc:docMk/>
          <pc:sldMk cId="4229193787" sldId="518"/>
        </pc:sldMkLst>
        <pc:spChg chg="mod">
          <ac:chgData name="Shields, William" userId="S::william.shields@rhul.ac.uk::e6b28fbd-3844-42d8-b4df-3dcd7df7a3bf" providerId="AD" clId="Web-{519C2DE2-9086-731A-75D1-84F24320C76F}" dt="2026-04-14T11:50:07.203" v="151" actId="1076"/>
          <ac:spMkLst>
            <pc:docMk/>
            <pc:sldMk cId="4229193787" sldId="518"/>
            <ac:spMk id="11" creationId="{023B2AA2-8257-3591-8DFE-C65598AE1E85}"/>
          </ac:spMkLst>
        </pc:spChg>
        <pc:spChg chg="mod">
          <ac:chgData name="Shields, William" userId="S::william.shields@rhul.ac.uk::e6b28fbd-3844-42d8-b4df-3dcd7df7a3bf" providerId="AD" clId="Web-{519C2DE2-9086-731A-75D1-84F24320C76F}" dt="2026-04-14T11:50:12.157" v="152" actId="14100"/>
          <ac:spMkLst>
            <pc:docMk/>
            <pc:sldMk cId="4229193787" sldId="518"/>
            <ac:spMk id="23" creationId="{6A559D2E-AFAD-4EE4-6CEC-56F48DD1367A}"/>
          </ac:spMkLst>
        </pc:spChg>
      </pc:sldChg>
      <pc:sldChg chg="addSp modSp">
        <pc:chgData name="Shields, William" userId="S::william.shields@rhul.ac.uk::e6b28fbd-3844-42d8-b4df-3dcd7df7a3bf" providerId="AD" clId="Web-{519C2DE2-9086-731A-75D1-84F24320C76F}" dt="2026-04-14T12:02:42.119" v="155"/>
        <pc:sldMkLst>
          <pc:docMk/>
          <pc:sldMk cId="3869948367" sldId="520"/>
        </pc:sldMkLst>
        <pc:spChg chg="mod">
          <ac:chgData name="Shields, William" userId="S::william.shields@rhul.ac.uk::e6b28fbd-3844-42d8-b4df-3dcd7df7a3bf" providerId="AD" clId="Web-{519C2DE2-9086-731A-75D1-84F24320C76F}" dt="2026-04-14T11:46:27.641" v="130" actId="20577"/>
          <ac:spMkLst>
            <pc:docMk/>
            <pc:sldMk cId="3869948367" sldId="520"/>
            <ac:spMk id="8" creationId="{CF3EDA91-C734-1683-ADC5-5B9676D66FE6}"/>
          </ac:spMkLst>
        </pc:spChg>
        <pc:picChg chg="add mod modCrop">
          <ac:chgData name="Shields, William" userId="S::william.shields@rhul.ac.uk::e6b28fbd-3844-42d8-b4df-3dcd7df7a3bf" providerId="AD" clId="Web-{519C2DE2-9086-731A-75D1-84F24320C76F}" dt="2026-04-14T12:02:42.119" v="155"/>
          <ac:picMkLst>
            <pc:docMk/>
            <pc:sldMk cId="3869948367" sldId="520"/>
            <ac:picMk id="5" creationId="{5FDA78B0-F50D-52E2-9EDB-C0009470E797}"/>
          </ac:picMkLst>
        </pc:picChg>
      </pc:sldChg>
      <pc:sldChg chg="modSp">
        <pc:chgData name="Shields, William" userId="S::william.shields@rhul.ac.uk::e6b28fbd-3844-42d8-b4df-3dcd7df7a3bf" providerId="AD" clId="Web-{519C2DE2-9086-731A-75D1-84F24320C76F}" dt="2026-04-14T11:49:55.280" v="150" actId="14100"/>
        <pc:sldMkLst>
          <pc:docMk/>
          <pc:sldMk cId="3797348143" sldId="522"/>
        </pc:sldMkLst>
        <pc:spChg chg="mod">
          <ac:chgData name="Shields, William" userId="S::william.shields@rhul.ac.uk::e6b28fbd-3844-42d8-b4df-3dcd7df7a3bf" providerId="AD" clId="Web-{519C2DE2-9086-731A-75D1-84F24320C76F}" dt="2026-04-14T11:49:55.280" v="150" actId="14100"/>
          <ac:spMkLst>
            <pc:docMk/>
            <pc:sldMk cId="3797348143" sldId="522"/>
            <ac:spMk id="13" creationId="{1E1043FE-7624-F74A-25E5-DECD68C97C70}"/>
          </ac:spMkLst>
        </pc:spChg>
      </pc:sldChg>
      <pc:sldChg chg="modSp">
        <pc:chgData name="Shields, William" userId="S::william.shields@rhul.ac.uk::e6b28fbd-3844-42d8-b4df-3dcd7df7a3bf" providerId="AD" clId="Web-{519C2DE2-9086-731A-75D1-84F24320C76F}" dt="2026-04-14T11:49:22.668" v="139" actId="1076"/>
        <pc:sldMkLst>
          <pc:docMk/>
          <pc:sldMk cId="3572259620" sldId="525"/>
        </pc:sldMkLst>
        <pc:spChg chg="mod">
          <ac:chgData name="Shields, William" userId="S::william.shields@rhul.ac.uk::e6b28fbd-3844-42d8-b4df-3dcd7df7a3bf" providerId="AD" clId="Web-{519C2DE2-9086-731A-75D1-84F24320C76F}" dt="2026-04-14T11:49:22.668" v="139" actId="1076"/>
          <ac:spMkLst>
            <pc:docMk/>
            <pc:sldMk cId="3572259620" sldId="525"/>
            <ac:spMk id="9" creationId="{C2AD05A0-140B-6E65-149E-6BA55A52FBDF}"/>
          </ac:spMkLst>
        </pc:spChg>
      </pc:sldChg>
      <pc:sldChg chg="modSp">
        <pc:chgData name="Shields, William" userId="S::william.shields@rhul.ac.uk::e6b28fbd-3844-42d8-b4df-3dcd7df7a3bf" providerId="AD" clId="Web-{519C2DE2-9086-731A-75D1-84F24320C76F}" dt="2026-04-14T11:43:53.420" v="122" actId="20577"/>
        <pc:sldMkLst>
          <pc:docMk/>
          <pc:sldMk cId="4118386644" sldId="1507"/>
        </pc:sldMkLst>
        <pc:spChg chg="mod">
          <ac:chgData name="Shields, William" userId="S::william.shields@rhul.ac.uk::e6b28fbd-3844-42d8-b4df-3dcd7df7a3bf" providerId="AD" clId="Web-{519C2DE2-9086-731A-75D1-84F24320C76F}" dt="2026-04-14T11:43:53.420" v="122" actId="20577"/>
          <ac:spMkLst>
            <pc:docMk/>
            <pc:sldMk cId="4118386644" sldId="1507"/>
            <ac:spMk id="2" creationId="{3F567799-74AE-8C80-79D4-316A7AF7D57E}"/>
          </ac:spMkLst>
        </pc:spChg>
        <pc:spChg chg="mod">
          <ac:chgData name="Shields, William" userId="S::william.shields@rhul.ac.uk::e6b28fbd-3844-42d8-b4df-3dcd7df7a3bf" providerId="AD" clId="Web-{519C2DE2-9086-731A-75D1-84F24320C76F}" dt="2026-04-14T11:43:49.592" v="120" actId="20577"/>
          <ac:spMkLst>
            <pc:docMk/>
            <pc:sldMk cId="4118386644" sldId="1507"/>
            <ac:spMk id="3" creationId="{C6CE1AEC-2D73-4D50-8A47-2758C7E2337D}"/>
          </ac:spMkLst>
        </pc:spChg>
        <pc:spChg chg="mod">
          <ac:chgData name="Shields, William" userId="S::william.shields@rhul.ac.uk::e6b28fbd-3844-42d8-b4df-3dcd7df7a3bf" providerId="AD" clId="Web-{519C2DE2-9086-731A-75D1-84F24320C76F}" dt="2026-04-14T11:30:15.413" v="67" actId="20577"/>
          <ac:spMkLst>
            <pc:docMk/>
            <pc:sldMk cId="4118386644" sldId="1507"/>
            <ac:spMk id="4" creationId="{474DF72A-F9E9-44B0-6145-25AE0506CC64}"/>
          </ac:spMkLst>
        </pc:spChg>
        <pc:spChg chg="mod">
          <ac:chgData name="Shields, William" userId="S::william.shields@rhul.ac.uk::e6b28fbd-3844-42d8-b4df-3dcd7df7a3bf" providerId="AD" clId="Web-{519C2DE2-9086-731A-75D1-84F24320C76F}" dt="2026-04-14T11:29:58.991" v="58" actId="20577"/>
          <ac:spMkLst>
            <pc:docMk/>
            <pc:sldMk cId="4118386644" sldId="1507"/>
            <ac:spMk id="15" creationId="{45E502D3-057E-10C5-A9A1-F56B92FB0E79}"/>
          </ac:spMkLst>
        </pc:spChg>
      </pc:sldChg>
      <pc:sldChg chg="modSp">
        <pc:chgData name="Shields, William" userId="S::william.shields@rhul.ac.uk::e6b28fbd-3844-42d8-b4df-3dcd7df7a3bf" providerId="AD" clId="Web-{519C2DE2-9086-731A-75D1-84F24320C76F}" dt="2026-04-14T11:48:43.914" v="132" actId="14100"/>
        <pc:sldMkLst>
          <pc:docMk/>
          <pc:sldMk cId="2827836178" sldId="1508"/>
        </pc:sldMkLst>
        <pc:spChg chg="mod">
          <ac:chgData name="Shields, William" userId="S::william.shields@rhul.ac.uk::e6b28fbd-3844-42d8-b4df-3dcd7df7a3bf" providerId="AD" clId="Web-{519C2DE2-9086-731A-75D1-84F24320C76F}" dt="2026-04-14T11:48:43.914" v="132" actId="14100"/>
          <ac:spMkLst>
            <pc:docMk/>
            <pc:sldMk cId="2827836178" sldId="1508"/>
            <ac:spMk id="8" creationId="{1E7FA93A-873A-DA35-2C65-11E77B0F5F8F}"/>
          </ac:spMkLst>
        </pc:spChg>
      </pc:sldChg>
    </pc:docChg>
  </pc:docChgLst>
  <pc:docChgLst>
    <pc:chgData name="Shields, William" userId="e6b28fbd-3844-42d8-b4df-3dcd7df7a3bf" providerId="ADAL" clId="{A6E4E698-417D-8E46-9FC3-F73EEFEC7CE1}"/>
    <pc:docChg chg="undo custSel modSld modMainMaster">
      <pc:chgData name="Shields, William" userId="e6b28fbd-3844-42d8-b4df-3dcd7df7a3bf" providerId="ADAL" clId="{A6E4E698-417D-8E46-9FC3-F73EEFEC7CE1}" dt="2026-04-15T20:11:43.981" v="655" actId="20577"/>
      <pc:docMkLst>
        <pc:docMk/>
      </pc:docMkLst>
      <pc:sldChg chg="addSp delSp modSp mod">
        <pc:chgData name="Shields, William" userId="e6b28fbd-3844-42d8-b4df-3dcd7df7a3bf" providerId="ADAL" clId="{A6E4E698-417D-8E46-9FC3-F73EEFEC7CE1}" dt="2026-04-14T19:41:47.486" v="478" actId="478"/>
        <pc:sldMkLst>
          <pc:docMk/>
          <pc:sldMk cId="3387840527" sldId="259"/>
        </pc:sldMkLst>
        <pc:picChg chg="add del mod">
          <ac:chgData name="Shields, William" userId="e6b28fbd-3844-42d8-b4df-3dcd7df7a3bf" providerId="ADAL" clId="{A6E4E698-417D-8E46-9FC3-F73EEFEC7CE1}" dt="2026-04-14T19:41:47.486" v="478" actId="478"/>
          <ac:picMkLst>
            <pc:docMk/>
            <pc:sldMk cId="3387840527" sldId="259"/>
            <ac:picMk id="3" creationId="{745E4E43-E839-BE49-F918-287C8444978E}"/>
          </ac:picMkLst>
        </pc:picChg>
      </pc:sldChg>
      <pc:sldChg chg="modSp mod">
        <pc:chgData name="Shields, William" userId="e6b28fbd-3844-42d8-b4df-3dcd7df7a3bf" providerId="ADAL" clId="{A6E4E698-417D-8E46-9FC3-F73EEFEC7CE1}" dt="2026-04-14T19:41:14.067" v="475" actId="207"/>
        <pc:sldMkLst>
          <pc:docMk/>
          <pc:sldMk cId="1553307844" sldId="285"/>
        </pc:sldMkLst>
        <pc:spChg chg="mod">
          <ac:chgData name="Shields, William" userId="e6b28fbd-3844-42d8-b4df-3dcd7df7a3bf" providerId="ADAL" clId="{A6E4E698-417D-8E46-9FC3-F73EEFEC7CE1}" dt="2026-04-14T19:41:14.067" v="475" actId="207"/>
          <ac:spMkLst>
            <pc:docMk/>
            <pc:sldMk cId="1553307844" sldId="285"/>
            <ac:spMk id="7" creationId="{1DE080B9-C610-ED4F-A321-18B932CD4208}"/>
          </ac:spMkLst>
        </pc:spChg>
        <pc:spChg chg="mod">
          <ac:chgData name="Shields, William" userId="e6b28fbd-3844-42d8-b4df-3dcd7df7a3bf" providerId="ADAL" clId="{A6E4E698-417D-8E46-9FC3-F73EEFEC7CE1}" dt="2026-04-14T19:41:09.510" v="474" actId="207"/>
          <ac:spMkLst>
            <pc:docMk/>
            <pc:sldMk cId="1553307844" sldId="285"/>
            <ac:spMk id="9" creationId="{DC39E22A-227C-444C-8068-A02AB65DFAC9}"/>
          </ac:spMkLst>
        </pc:spChg>
      </pc:sldChg>
      <pc:sldChg chg="modSp mod">
        <pc:chgData name="Shields, William" userId="e6b28fbd-3844-42d8-b4df-3dcd7df7a3bf" providerId="ADAL" clId="{A6E4E698-417D-8E46-9FC3-F73EEFEC7CE1}" dt="2026-04-14T12:52:19.055" v="435" actId="5793"/>
        <pc:sldMkLst>
          <pc:docMk/>
          <pc:sldMk cId="1517116339" sldId="514"/>
        </pc:sldMkLst>
        <pc:spChg chg="mod">
          <ac:chgData name="Shields, William" userId="e6b28fbd-3844-42d8-b4df-3dcd7df7a3bf" providerId="ADAL" clId="{A6E4E698-417D-8E46-9FC3-F73EEFEC7CE1}" dt="2026-04-14T12:52:19.055" v="435" actId="5793"/>
          <ac:spMkLst>
            <pc:docMk/>
            <pc:sldMk cId="1517116339" sldId="514"/>
            <ac:spMk id="11" creationId="{23CCB312-E334-A6FC-8377-B514E687E18B}"/>
          </ac:spMkLst>
        </pc:spChg>
      </pc:sldChg>
      <pc:sldChg chg="modSp mod">
        <pc:chgData name="Shields, William" userId="e6b28fbd-3844-42d8-b4df-3dcd7df7a3bf" providerId="ADAL" clId="{A6E4E698-417D-8E46-9FC3-F73EEFEC7CE1}" dt="2026-04-15T16:12:02.273" v="545" actId="20577"/>
        <pc:sldMkLst>
          <pc:docMk/>
          <pc:sldMk cId="3635668082" sldId="516"/>
        </pc:sldMkLst>
        <pc:spChg chg="mod">
          <ac:chgData name="Shields, William" userId="e6b28fbd-3844-42d8-b4df-3dcd7df7a3bf" providerId="ADAL" clId="{A6E4E698-417D-8E46-9FC3-F73EEFEC7CE1}" dt="2026-04-15T16:12:02.273" v="545" actId="20577"/>
          <ac:spMkLst>
            <pc:docMk/>
            <pc:sldMk cId="3635668082" sldId="516"/>
            <ac:spMk id="12" creationId="{CC0C6777-4E3F-5FAB-1857-A8912CA9F6BD}"/>
          </ac:spMkLst>
        </pc:spChg>
      </pc:sldChg>
      <pc:sldChg chg="delSp modSp mod modNotesTx">
        <pc:chgData name="Shields, William" userId="e6b28fbd-3844-42d8-b4df-3dcd7df7a3bf" providerId="ADAL" clId="{A6E4E698-417D-8E46-9FC3-F73EEFEC7CE1}" dt="2026-04-14T19:37:31.255" v="438"/>
        <pc:sldMkLst>
          <pc:docMk/>
          <pc:sldMk cId="2217993205" sldId="517"/>
        </pc:sldMkLst>
        <pc:spChg chg="del mod">
          <ac:chgData name="Shields, William" userId="e6b28fbd-3844-42d8-b4df-3dcd7df7a3bf" providerId="ADAL" clId="{A6E4E698-417D-8E46-9FC3-F73EEFEC7CE1}" dt="2026-04-14T19:37:31.255" v="438"/>
          <ac:spMkLst>
            <pc:docMk/>
            <pc:sldMk cId="2217993205" sldId="517"/>
            <ac:spMk id="21" creationId="{C9D6B10D-E881-7468-38BB-EF36859A374C}"/>
          </ac:spMkLst>
        </pc:spChg>
      </pc:sldChg>
      <pc:sldChg chg="addSp delSp modSp mod">
        <pc:chgData name="Shields, William" userId="e6b28fbd-3844-42d8-b4df-3dcd7df7a3bf" providerId="ADAL" clId="{A6E4E698-417D-8E46-9FC3-F73EEFEC7CE1}" dt="2026-04-14T12:32:20.169" v="370" actId="1035"/>
        <pc:sldMkLst>
          <pc:docMk/>
          <pc:sldMk cId="3869948367" sldId="520"/>
        </pc:sldMkLst>
        <pc:spChg chg="mod">
          <ac:chgData name="Shields, William" userId="e6b28fbd-3844-42d8-b4df-3dcd7df7a3bf" providerId="ADAL" clId="{A6E4E698-417D-8E46-9FC3-F73EEFEC7CE1}" dt="2026-04-14T12:07:48.988" v="93" actId="1076"/>
          <ac:spMkLst>
            <pc:docMk/>
            <pc:sldMk cId="3869948367" sldId="520"/>
            <ac:spMk id="8" creationId="{CF3EDA91-C734-1683-ADC5-5B9676D66FE6}"/>
          </ac:spMkLst>
        </pc:spChg>
        <pc:spChg chg="del mod topLvl">
          <ac:chgData name="Shields, William" userId="e6b28fbd-3844-42d8-b4df-3dcd7df7a3bf" providerId="ADAL" clId="{A6E4E698-417D-8E46-9FC3-F73EEFEC7CE1}" dt="2026-04-14T12:30:03.372" v="358" actId="478"/>
          <ac:spMkLst>
            <pc:docMk/>
            <pc:sldMk cId="3869948367" sldId="520"/>
            <ac:spMk id="15" creationId="{2F5C8383-7238-AF58-028E-89E860C5713C}"/>
          </ac:spMkLst>
        </pc:spChg>
        <pc:spChg chg="add del mod topLvl">
          <ac:chgData name="Shields, William" userId="e6b28fbd-3844-42d8-b4df-3dcd7df7a3bf" providerId="ADAL" clId="{A6E4E698-417D-8E46-9FC3-F73EEFEC7CE1}" dt="2026-04-14T12:30:27.764" v="365" actId="478"/>
          <ac:spMkLst>
            <pc:docMk/>
            <pc:sldMk cId="3869948367" sldId="520"/>
            <ac:spMk id="17" creationId="{E8B46775-92EF-9A0C-57C5-8CF132E0A2D1}"/>
          </ac:spMkLst>
        </pc:spChg>
        <pc:spChg chg="mod">
          <ac:chgData name="Shields, William" userId="e6b28fbd-3844-42d8-b4df-3dcd7df7a3bf" providerId="ADAL" clId="{A6E4E698-417D-8E46-9FC3-F73EEFEC7CE1}" dt="2026-04-14T12:29:39.956" v="352" actId="165"/>
          <ac:spMkLst>
            <pc:docMk/>
            <pc:sldMk cId="3869948367" sldId="520"/>
            <ac:spMk id="18" creationId="{57042B03-3C81-48B7-42F6-9B22FACC8965}"/>
          </ac:spMkLst>
        </pc:spChg>
        <pc:spChg chg="mod">
          <ac:chgData name="Shields, William" userId="e6b28fbd-3844-42d8-b4df-3dcd7df7a3bf" providerId="ADAL" clId="{A6E4E698-417D-8E46-9FC3-F73EEFEC7CE1}" dt="2026-04-14T12:29:39.956" v="352" actId="165"/>
          <ac:spMkLst>
            <pc:docMk/>
            <pc:sldMk cId="3869948367" sldId="520"/>
            <ac:spMk id="19" creationId="{5237BAA8-D697-70AC-7AAD-6C61A1875538}"/>
          </ac:spMkLst>
        </pc:spChg>
        <pc:spChg chg="mod topLvl">
          <ac:chgData name="Shields, William" userId="e6b28fbd-3844-42d8-b4df-3dcd7df7a3bf" providerId="ADAL" clId="{A6E4E698-417D-8E46-9FC3-F73EEFEC7CE1}" dt="2026-04-14T12:06:22.872" v="44" actId="164"/>
          <ac:spMkLst>
            <pc:docMk/>
            <pc:sldMk cId="3869948367" sldId="520"/>
            <ac:spMk id="28" creationId="{738DAD9F-1CA2-5B9F-BF91-E9129CF1BCC2}"/>
          </ac:spMkLst>
        </pc:spChg>
        <pc:spChg chg="mod">
          <ac:chgData name="Shields, William" userId="e6b28fbd-3844-42d8-b4df-3dcd7df7a3bf" providerId="ADAL" clId="{A6E4E698-417D-8E46-9FC3-F73EEFEC7CE1}" dt="2026-04-14T12:32:20.169" v="370" actId="1035"/>
          <ac:spMkLst>
            <pc:docMk/>
            <pc:sldMk cId="3869948367" sldId="520"/>
            <ac:spMk id="29" creationId="{28C216D7-7BCC-9E0D-D3C7-585F95B1BF4F}"/>
          </ac:spMkLst>
        </pc:spChg>
        <pc:spChg chg="del mod topLvl">
          <ac:chgData name="Shields, William" userId="e6b28fbd-3844-42d8-b4df-3dcd7df7a3bf" providerId="ADAL" clId="{A6E4E698-417D-8E46-9FC3-F73EEFEC7CE1}" dt="2026-04-14T12:04:29.755" v="18" actId="478"/>
          <ac:spMkLst>
            <pc:docMk/>
            <pc:sldMk cId="3869948367" sldId="520"/>
            <ac:spMk id="34" creationId="{4ED47F93-8BF0-EED9-95E0-1D381B8197AA}"/>
          </ac:spMkLst>
        </pc:spChg>
        <pc:spChg chg="add del mod">
          <ac:chgData name="Shields, William" userId="e6b28fbd-3844-42d8-b4df-3dcd7df7a3bf" providerId="ADAL" clId="{A6E4E698-417D-8E46-9FC3-F73EEFEC7CE1}" dt="2026-04-14T12:05:09.632" v="28"/>
          <ac:spMkLst>
            <pc:docMk/>
            <pc:sldMk cId="3869948367" sldId="520"/>
            <ac:spMk id="35" creationId="{2D492487-2CB7-FAC2-FA6A-142948952841}"/>
          </ac:spMkLst>
        </pc:spChg>
        <pc:spChg chg="add mod">
          <ac:chgData name="Shields, William" userId="e6b28fbd-3844-42d8-b4df-3dcd7df7a3bf" providerId="ADAL" clId="{A6E4E698-417D-8E46-9FC3-F73EEFEC7CE1}" dt="2026-04-14T12:06:22.872" v="44" actId="164"/>
          <ac:spMkLst>
            <pc:docMk/>
            <pc:sldMk cId="3869948367" sldId="520"/>
            <ac:spMk id="36" creationId="{588953FE-DDF9-4B8C-3EEE-AD6A4DAA7940}"/>
          </ac:spMkLst>
        </pc:spChg>
        <pc:grpChg chg="add del mod">
          <ac:chgData name="Shields, William" userId="e6b28fbd-3844-42d8-b4df-3dcd7df7a3bf" providerId="ADAL" clId="{A6E4E698-417D-8E46-9FC3-F73EEFEC7CE1}" dt="2026-04-14T12:03:34.167" v="4" actId="165"/>
          <ac:grpSpMkLst>
            <pc:docMk/>
            <pc:sldMk cId="3869948367" sldId="520"/>
            <ac:grpSpMk id="6" creationId="{E22D75D4-06F3-4FDC-10CF-E4D0C0DD85E1}"/>
          </ac:grpSpMkLst>
        </pc:grpChg>
        <pc:grpChg chg="del">
          <ac:chgData name="Shields, William" userId="e6b28fbd-3844-42d8-b4df-3dcd7df7a3bf" providerId="ADAL" clId="{A6E4E698-417D-8E46-9FC3-F73EEFEC7CE1}" dt="2026-04-14T12:29:39.956" v="352" actId="165"/>
          <ac:grpSpMkLst>
            <pc:docMk/>
            <pc:sldMk cId="3869948367" sldId="520"/>
            <ac:grpSpMk id="13" creationId="{9FE64CDF-4415-7073-B367-4252C846648A}"/>
          </ac:grpSpMkLst>
        </pc:grpChg>
        <pc:grpChg chg="del mod topLvl">
          <ac:chgData name="Shields, William" userId="e6b28fbd-3844-42d8-b4df-3dcd7df7a3bf" providerId="ADAL" clId="{A6E4E698-417D-8E46-9FC3-F73EEFEC7CE1}" dt="2026-04-14T12:30:08.994" v="360" actId="478"/>
          <ac:grpSpMkLst>
            <pc:docMk/>
            <pc:sldMk cId="3869948367" sldId="520"/>
            <ac:grpSpMk id="16" creationId="{3931159F-E9B2-EBA2-7270-D7CD31521E04}"/>
          </ac:grpSpMkLst>
        </pc:grpChg>
        <pc:grpChg chg="add del mod">
          <ac:chgData name="Shields, William" userId="e6b28fbd-3844-42d8-b4df-3dcd7df7a3bf" providerId="ADAL" clId="{A6E4E698-417D-8E46-9FC3-F73EEFEC7CE1}" dt="2026-04-14T12:03:37.287" v="5" actId="165"/>
          <ac:grpSpMkLst>
            <pc:docMk/>
            <pc:sldMk cId="3869948367" sldId="520"/>
            <ac:grpSpMk id="26" creationId="{B82280B9-D7D5-20C4-B1BB-63240D9B3D7D}"/>
          </ac:grpSpMkLst>
        </pc:grpChg>
        <pc:grpChg chg="del mod topLvl">
          <ac:chgData name="Shields, William" userId="e6b28fbd-3844-42d8-b4df-3dcd7df7a3bf" providerId="ADAL" clId="{A6E4E698-417D-8E46-9FC3-F73EEFEC7CE1}" dt="2026-04-14T12:03:49.587" v="9" actId="165"/>
          <ac:grpSpMkLst>
            <pc:docMk/>
            <pc:sldMk cId="3869948367" sldId="520"/>
            <ac:grpSpMk id="27" creationId="{1D86D289-6977-F163-AAF7-7A0CEF343EC8}"/>
          </ac:grpSpMkLst>
        </pc:grpChg>
        <pc:grpChg chg="add mod">
          <ac:chgData name="Shields, William" userId="e6b28fbd-3844-42d8-b4df-3dcd7df7a3bf" providerId="ADAL" clId="{A6E4E698-417D-8E46-9FC3-F73EEFEC7CE1}" dt="2026-04-14T12:08:35.977" v="99" actId="1076"/>
          <ac:grpSpMkLst>
            <pc:docMk/>
            <pc:sldMk cId="3869948367" sldId="520"/>
            <ac:grpSpMk id="37" creationId="{03C4F6A9-479F-6BBF-7E0F-D6BF3FB6D67E}"/>
          </ac:grpSpMkLst>
        </pc:grpChg>
        <pc:picChg chg="del mod">
          <ac:chgData name="Shields, William" userId="e6b28fbd-3844-42d8-b4df-3dcd7df7a3bf" providerId="ADAL" clId="{A6E4E698-417D-8E46-9FC3-F73EEFEC7CE1}" dt="2026-04-14T12:30:41.292" v="367" actId="478"/>
          <ac:picMkLst>
            <pc:docMk/>
            <pc:sldMk cId="3869948367" sldId="520"/>
            <ac:picMk id="5" creationId="{5FDA78B0-F50D-52E2-9EDB-C0009470E797}"/>
          </ac:picMkLst>
        </pc:picChg>
        <pc:picChg chg="del mod topLvl">
          <ac:chgData name="Shields, William" userId="e6b28fbd-3844-42d8-b4df-3dcd7df7a3bf" providerId="ADAL" clId="{A6E4E698-417D-8E46-9FC3-F73EEFEC7CE1}" dt="2026-04-14T12:05:18.714" v="29" actId="478"/>
          <ac:picMkLst>
            <pc:docMk/>
            <pc:sldMk cId="3869948367" sldId="520"/>
            <ac:picMk id="9" creationId="{BFE05C68-7A97-2874-620B-55D902825B4D}"/>
          </ac:picMkLst>
        </pc:picChg>
        <pc:picChg chg="mod modCrop">
          <ac:chgData name="Shields, William" userId="e6b28fbd-3844-42d8-b4df-3dcd7df7a3bf" providerId="ADAL" clId="{A6E4E698-417D-8E46-9FC3-F73EEFEC7CE1}" dt="2026-04-14T12:08:30.294" v="98" actId="1035"/>
          <ac:picMkLst>
            <pc:docMk/>
            <pc:sldMk cId="3869948367" sldId="520"/>
            <ac:picMk id="10" creationId="{7C5120B7-7E99-4EA5-8446-0E226833D4D6}"/>
          </ac:picMkLst>
        </pc:picChg>
        <pc:picChg chg="mod">
          <ac:chgData name="Shields, William" userId="e6b28fbd-3844-42d8-b4df-3dcd7df7a3bf" providerId="ADAL" clId="{A6E4E698-417D-8E46-9FC3-F73EEFEC7CE1}" dt="2026-04-14T12:07:04.406" v="55" actId="2085"/>
          <ac:picMkLst>
            <pc:docMk/>
            <pc:sldMk cId="3869948367" sldId="520"/>
            <ac:picMk id="12" creationId="{32D3C379-DE78-3312-D74A-3F9EB79A265E}"/>
          </ac:picMkLst>
        </pc:picChg>
        <pc:picChg chg="add del mod topLvl">
          <ac:chgData name="Shields, William" userId="e6b28fbd-3844-42d8-b4df-3dcd7df7a3bf" providerId="ADAL" clId="{A6E4E698-417D-8E46-9FC3-F73EEFEC7CE1}" dt="2026-04-14T12:30:32.979" v="366" actId="1076"/>
          <ac:picMkLst>
            <pc:docMk/>
            <pc:sldMk cId="3869948367" sldId="520"/>
            <ac:picMk id="14" creationId="{11CC7E44-CFDC-0CE3-7E0A-932293F284F2}"/>
          </ac:picMkLst>
        </pc:picChg>
        <pc:picChg chg="del mod topLvl">
          <ac:chgData name="Shields, William" userId="e6b28fbd-3844-42d8-b4df-3dcd7df7a3bf" providerId="ADAL" clId="{A6E4E698-417D-8E46-9FC3-F73EEFEC7CE1}" dt="2026-04-14T12:05:20.964" v="30" actId="478"/>
          <ac:picMkLst>
            <pc:docMk/>
            <pc:sldMk cId="3869948367" sldId="520"/>
            <ac:picMk id="20" creationId="{93F16A8C-5392-BC4F-6D04-8F92ABBE6B74}"/>
          </ac:picMkLst>
        </pc:picChg>
        <pc:picChg chg="del mod topLvl">
          <ac:chgData name="Shields, William" userId="e6b28fbd-3844-42d8-b4df-3dcd7df7a3bf" providerId="ADAL" clId="{A6E4E698-417D-8E46-9FC3-F73EEFEC7CE1}" dt="2026-04-14T12:05:20.964" v="30" actId="478"/>
          <ac:picMkLst>
            <pc:docMk/>
            <pc:sldMk cId="3869948367" sldId="520"/>
            <ac:picMk id="21" creationId="{652A8857-1F99-181B-3F8A-0A8DE5D27496}"/>
          </ac:picMkLst>
        </pc:picChg>
        <pc:picChg chg="del mod topLvl">
          <ac:chgData name="Shields, William" userId="e6b28fbd-3844-42d8-b4df-3dcd7df7a3bf" providerId="ADAL" clId="{A6E4E698-417D-8E46-9FC3-F73EEFEC7CE1}" dt="2026-04-14T12:05:20.964" v="30" actId="478"/>
          <ac:picMkLst>
            <pc:docMk/>
            <pc:sldMk cId="3869948367" sldId="520"/>
            <ac:picMk id="22" creationId="{26272989-6ED4-0BE0-0D10-BB9CFD07436C}"/>
          </ac:picMkLst>
        </pc:picChg>
        <pc:picChg chg="del mod topLvl">
          <ac:chgData name="Shields, William" userId="e6b28fbd-3844-42d8-b4df-3dcd7df7a3bf" providerId="ADAL" clId="{A6E4E698-417D-8E46-9FC3-F73EEFEC7CE1}" dt="2026-04-14T12:05:22.414" v="31" actId="478"/>
          <ac:picMkLst>
            <pc:docMk/>
            <pc:sldMk cId="3869948367" sldId="520"/>
            <ac:picMk id="23" creationId="{FEFD3C9D-46D7-94E4-83D2-D28EAE8A5177}"/>
          </ac:picMkLst>
        </pc:picChg>
        <pc:picChg chg="del mod topLvl">
          <ac:chgData name="Shields, William" userId="e6b28fbd-3844-42d8-b4df-3dcd7df7a3bf" providerId="ADAL" clId="{A6E4E698-417D-8E46-9FC3-F73EEFEC7CE1}" dt="2026-04-14T12:05:18.714" v="29" actId="478"/>
          <ac:picMkLst>
            <pc:docMk/>
            <pc:sldMk cId="3869948367" sldId="520"/>
            <ac:picMk id="24" creationId="{3D941065-4856-8F72-6EA7-2ECBEB6CE5B5}"/>
          </ac:picMkLst>
        </pc:picChg>
        <pc:picChg chg="mod topLvl">
          <ac:chgData name="Shields, William" userId="e6b28fbd-3844-42d8-b4df-3dcd7df7a3bf" providerId="ADAL" clId="{A6E4E698-417D-8E46-9FC3-F73EEFEC7CE1}" dt="2026-04-14T12:07:14.763" v="90" actId="1038"/>
          <ac:picMkLst>
            <pc:docMk/>
            <pc:sldMk cId="3869948367" sldId="520"/>
            <ac:picMk id="25" creationId="{34B21F28-AE8D-B0F4-80D3-4A87D89087DF}"/>
          </ac:picMkLst>
        </pc:picChg>
        <pc:picChg chg="mod topLvl modCrop">
          <ac:chgData name="Shields, William" userId="e6b28fbd-3844-42d8-b4df-3dcd7df7a3bf" providerId="ADAL" clId="{A6E4E698-417D-8E46-9FC3-F73EEFEC7CE1}" dt="2026-04-14T12:06:22.872" v="44" actId="164"/>
          <ac:picMkLst>
            <pc:docMk/>
            <pc:sldMk cId="3869948367" sldId="520"/>
            <ac:picMk id="33" creationId="{DFB63662-8622-0436-3385-B5F2D0B41830}"/>
          </ac:picMkLst>
        </pc:picChg>
      </pc:sldChg>
      <pc:sldChg chg="modSp mod">
        <pc:chgData name="Shields, William" userId="e6b28fbd-3844-42d8-b4df-3dcd7df7a3bf" providerId="ADAL" clId="{A6E4E698-417D-8E46-9FC3-F73EEFEC7CE1}" dt="2026-04-14T12:39:37.981" v="422" actId="1038"/>
        <pc:sldMkLst>
          <pc:docMk/>
          <pc:sldMk cId="3797348143" sldId="522"/>
        </pc:sldMkLst>
        <pc:spChg chg="mod">
          <ac:chgData name="Shields, William" userId="e6b28fbd-3844-42d8-b4df-3dcd7df7a3bf" providerId="ADAL" clId="{A6E4E698-417D-8E46-9FC3-F73EEFEC7CE1}" dt="2026-04-14T12:38:51.923" v="383" actId="14100"/>
          <ac:spMkLst>
            <pc:docMk/>
            <pc:sldMk cId="3797348143" sldId="522"/>
            <ac:spMk id="11" creationId="{A7665053-AFE8-4CED-48AE-E61247C22010}"/>
          </ac:spMkLst>
        </pc:spChg>
        <pc:spChg chg="mod">
          <ac:chgData name="Shields, William" userId="e6b28fbd-3844-42d8-b4df-3dcd7df7a3bf" providerId="ADAL" clId="{A6E4E698-417D-8E46-9FC3-F73EEFEC7CE1}" dt="2026-04-14T12:34:59.389" v="371" actId="14100"/>
          <ac:spMkLst>
            <pc:docMk/>
            <pc:sldMk cId="3797348143" sldId="522"/>
            <ac:spMk id="13" creationId="{1E1043FE-7624-F74A-25E5-DECD68C97C70}"/>
          </ac:spMkLst>
        </pc:spChg>
        <pc:picChg chg="mod">
          <ac:chgData name="Shields, William" userId="e6b28fbd-3844-42d8-b4df-3dcd7df7a3bf" providerId="ADAL" clId="{A6E4E698-417D-8E46-9FC3-F73EEFEC7CE1}" dt="2026-04-14T12:39:37.981" v="422" actId="1038"/>
          <ac:picMkLst>
            <pc:docMk/>
            <pc:sldMk cId="3797348143" sldId="522"/>
            <ac:picMk id="10" creationId="{4C6251FF-B5B0-384C-FD2D-BD3A5291D271}"/>
          </ac:picMkLst>
        </pc:picChg>
      </pc:sldChg>
      <pc:sldChg chg="modSp mod">
        <pc:chgData name="Shields, William" userId="e6b28fbd-3844-42d8-b4df-3dcd7df7a3bf" providerId="ADAL" clId="{A6E4E698-417D-8E46-9FC3-F73EEFEC7CE1}" dt="2026-04-14T19:43:08.432" v="492" actId="1036"/>
        <pc:sldMkLst>
          <pc:docMk/>
          <pc:sldMk cId="407257570" sldId="523"/>
        </pc:sldMkLst>
        <pc:picChg chg="mod">
          <ac:chgData name="Shields, William" userId="e6b28fbd-3844-42d8-b4df-3dcd7df7a3bf" providerId="ADAL" clId="{A6E4E698-417D-8E46-9FC3-F73EEFEC7CE1}" dt="2026-04-14T19:43:08.432" v="492" actId="1036"/>
          <ac:picMkLst>
            <pc:docMk/>
            <pc:sldMk cId="407257570" sldId="523"/>
            <ac:picMk id="5" creationId="{013C5D10-AFED-598A-ED73-B5B0BF54F37F}"/>
          </ac:picMkLst>
        </pc:picChg>
      </pc:sldChg>
      <pc:sldChg chg="modSp mod">
        <pc:chgData name="Shields, William" userId="e6b28fbd-3844-42d8-b4df-3dcd7df7a3bf" providerId="ADAL" clId="{A6E4E698-417D-8E46-9FC3-F73EEFEC7CE1}" dt="2026-04-15T15:56:35.318" v="544" actId="20577"/>
        <pc:sldMkLst>
          <pc:docMk/>
          <pc:sldMk cId="78948628" sldId="524"/>
        </pc:sldMkLst>
        <pc:spChg chg="mod">
          <ac:chgData name="Shields, William" userId="e6b28fbd-3844-42d8-b4df-3dcd7df7a3bf" providerId="ADAL" clId="{A6E4E698-417D-8E46-9FC3-F73EEFEC7CE1}" dt="2026-04-15T15:56:35.318" v="544" actId="20577"/>
          <ac:spMkLst>
            <pc:docMk/>
            <pc:sldMk cId="78948628" sldId="524"/>
            <ac:spMk id="9" creationId="{7969357F-F0A4-215F-3551-442C9F9D4E09}"/>
          </ac:spMkLst>
        </pc:spChg>
      </pc:sldChg>
      <pc:sldChg chg="modSp mod">
        <pc:chgData name="Shields, William" userId="e6b28fbd-3844-42d8-b4df-3dcd7df7a3bf" providerId="ADAL" clId="{A6E4E698-417D-8E46-9FC3-F73EEFEC7CE1}" dt="2026-04-14T19:40:27.249" v="473" actId="1076"/>
        <pc:sldMkLst>
          <pc:docMk/>
          <pc:sldMk cId="3852424228" sldId="526"/>
        </pc:sldMkLst>
        <pc:spChg chg="mod">
          <ac:chgData name="Shields, William" userId="e6b28fbd-3844-42d8-b4df-3dcd7df7a3bf" providerId="ADAL" clId="{A6E4E698-417D-8E46-9FC3-F73EEFEC7CE1}" dt="2026-04-14T19:40:27.249" v="473" actId="1076"/>
          <ac:spMkLst>
            <pc:docMk/>
            <pc:sldMk cId="3852424228" sldId="526"/>
            <ac:spMk id="9" creationId="{60CD92F4-983D-B0FC-4AD8-AAC52AAAD9A5}"/>
          </ac:spMkLst>
        </pc:spChg>
        <pc:spChg chg="mod">
          <ac:chgData name="Shields, William" userId="e6b28fbd-3844-42d8-b4df-3dcd7df7a3bf" providerId="ADAL" clId="{A6E4E698-417D-8E46-9FC3-F73EEFEC7CE1}" dt="2026-04-14T19:40:20.211" v="471" actId="20577"/>
          <ac:spMkLst>
            <pc:docMk/>
            <pc:sldMk cId="3852424228" sldId="526"/>
            <ac:spMk id="10" creationId="{FB8ED066-0FA5-D465-F19D-DFDA2200DDA9}"/>
          </ac:spMkLst>
        </pc:spChg>
        <pc:spChg chg="mod">
          <ac:chgData name="Shields, William" userId="e6b28fbd-3844-42d8-b4df-3dcd7df7a3bf" providerId="ADAL" clId="{A6E4E698-417D-8E46-9FC3-F73EEFEC7CE1}" dt="2026-04-14T19:40:00.074" v="465" actId="1076"/>
          <ac:spMkLst>
            <pc:docMk/>
            <pc:sldMk cId="3852424228" sldId="526"/>
            <ac:spMk id="12" creationId="{62EE4C72-AB79-1C7F-72C3-ADF494A06CBB}"/>
          </ac:spMkLst>
        </pc:spChg>
        <pc:spChg chg="mod">
          <ac:chgData name="Shields, William" userId="e6b28fbd-3844-42d8-b4df-3dcd7df7a3bf" providerId="ADAL" clId="{A6E4E698-417D-8E46-9FC3-F73EEFEC7CE1}" dt="2026-04-14T19:39:14.627" v="464" actId="115"/>
          <ac:spMkLst>
            <pc:docMk/>
            <pc:sldMk cId="3852424228" sldId="526"/>
            <ac:spMk id="19" creationId="{8A055351-D295-D852-52BF-BC606BA9F45F}"/>
          </ac:spMkLst>
        </pc:spChg>
        <pc:spChg chg="mod">
          <ac:chgData name="Shields, William" userId="e6b28fbd-3844-42d8-b4df-3dcd7df7a3bf" providerId="ADAL" clId="{A6E4E698-417D-8E46-9FC3-F73EEFEC7CE1}" dt="2026-04-14T19:40:24.008" v="472" actId="14100"/>
          <ac:spMkLst>
            <pc:docMk/>
            <pc:sldMk cId="3852424228" sldId="526"/>
            <ac:spMk id="20" creationId="{D0D315AC-D964-3E64-C918-ED9C23FFF2AC}"/>
          </ac:spMkLst>
        </pc:spChg>
      </pc:sldChg>
      <pc:sldChg chg="modSp mod modNotesTx">
        <pc:chgData name="Shields, William" userId="e6b28fbd-3844-42d8-b4df-3dcd7df7a3bf" providerId="ADAL" clId="{A6E4E698-417D-8E46-9FC3-F73EEFEC7CE1}" dt="2026-04-15T20:11:43.981" v="655" actId="20577"/>
        <pc:sldMkLst>
          <pc:docMk/>
          <pc:sldMk cId="4118386644" sldId="1507"/>
        </pc:sldMkLst>
        <pc:spChg chg="mod">
          <ac:chgData name="Shields, William" userId="e6b28fbd-3844-42d8-b4df-3dcd7df7a3bf" providerId="ADAL" clId="{A6E4E698-417D-8E46-9FC3-F73EEFEC7CE1}" dt="2026-04-14T12:50:03.297" v="426" actId="1076"/>
          <ac:spMkLst>
            <pc:docMk/>
            <pc:sldMk cId="4118386644" sldId="1507"/>
            <ac:spMk id="2" creationId="{3F567799-74AE-8C80-79D4-316A7AF7D57E}"/>
          </ac:spMkLst>
        </pc:spChg>
        <pc:spChg chg="mod">
          <ac:chgData name="Shields, William" userId="e6b28fbd-3844-42d8-b4df-3dcd7df7a3bf" providerId="ADAL" clId="{A6E4E698-417D-8E46-9FC3-F73EEFEC7CE1}" dt="2026-04-14T12:50:06.770" v="427" actId="1076"/>
          <ac:spMkLst>
            <pc:docMk/>
            <pc:sldMk cId="4118386644" sldId="1507"/>
            <ac:spMk id="3" creationId="{C6CE1AEC-2D73-4D50-8A47-2758C7E2337D}"/>
          </ac:spMkLst>
        </pc:spChg>
        <pc:spChg chg="mod">
          <ac:chgData name="Shields, William" userId="e6b28fbd-3844-42d8-b4df-3dcd7df7a3bf" providerId="ADAL" clId="{A6E4E698-417D-8E46-9FC3-F73EEFEC7CE1}" dt="2026-04-15T18:04:53.833" v="591" actId="20577"/>
          <ac:spMkLst>
            <pc:docMk/>
            <pc:sldMk cId="4118386644" sldId="1507"/>
            <ac:spMk id="4" creationId="{474DF72A-F9E9-44B0-6145-25AE0506CC64}"/>
          </ac:spMkLst>
        </pc:spChg>
        <pc:spChg chg="mod">
          <ac:chgData name="Shields, William" userId="e6b28fbd-3844-42d8-b4df-3dcd7df7a3bf" providerId="ADAL" clId="{A6E4E698-417D-8E46-9FC3-F73EEFEC7CE1}" dt="2026-04-15T18:04:30.444" v="561" actId="20577"/>
          <ac:spMkLst>
            <pc:docMk/>
            <pc:sldMk cId="4118386644" sldId="1507"/>
            <ac:spMk id="15" creationId="{45E502D3-057E-10C5-A9A1-F56B92FB0E79}"/>
          </ac:spMkLst>
        </pc:spChg>
        <pc:cxnChg chg="mod">
          <ac:chgData name="Shields, William" userId="e6b28fbd-3844-42d8-b4df-3dcd7df7a3bf" providerId="ADAL" clId="{A6E4E698-417D-8E46-9FC3-F73EEFEC7CE1}" dt="2026-04-14T12:50:00.153" v="425" actId="14100"/>
          <ac:cxnSpMkLst>
            <pc:docMk/>
            <pc:sldMk cId="4118386644" sldId="1507"/>
            <ac:cxnSpMk id="7" creationId="{47F60C2B-80E8-722F-FF1C-3C016F03B8EA}"/>
          </ac:cxnSpMkLst>
        </pc:cxnChg>
        <pc:cxnChg chg="mod">
          <ac:chgData name="Shields, William" userId="e6b28fbd-3844-42d8-b4df-3dcd7df7a3bf" providerId="ADAL" clId="{A6E4E698-417D-8E46-9FC3-F73EEFEC7CE1}" dt="2026-04-14T12:50:00.153" v="425" actId="14100"/>
          <ac:cxnSpMkLst>
            <pc:docMk/>
            <pc:sldMk cId="4118386644" sldId="1507"/>
            <ac:cxnSpMk id="8" creationId="{C8B86FFF-285E-34AB-19C3-99587B827749}"/>
          </ac:cxnSpMkLst>
        </pc:cxnChg>
        <pc:cxnChg chg="mod">
          <ac:chgData name="Shields, William" userId="e6b28fbd-3844-42d8-b4df-3dcd7df7a3bf" providerId="ADAL" clId="{A6E4E698-417D-8E46-9FC3-F73EEFEC7CE1}" dt="2026-04-14T12:50:00.153" v="425" actId="14100"/>
          <ac:cxnSpMkLst>
            <pc:docMk/>
            <pc:sldMk cId="4118386644" sldId="1507"/>
            <ac:cxnSpMk id="10" creationId="{C3C0781D-5EA4-4B3A-41B9-0268D499E027}"/>
          </ac:cxnSpMkLst>
        </pc:cxnChg>
      </pc:sldChg>
      <pc:sldChg chg="addSp delSp modSp mod modNotesTx">
        <pc:chgData name="Shields, William" userId="e6b28fbd-3844-42d8-b4df-3dcd7df7a3bf" providerId="ADAL" clId="{A6E4E698-417D-8E46-9FC3-F73EEFEC7CE1}" dt="2026-04-15T18:49:39.460" v="654" actId="20577"/>
        <pc:sldMkLst>
          <pc:docMk/>
          <pc:sldMk cId="2827836178" sldId="1508"/>
        </pc:sldMkLst>
        <pc:spChg chg="mod topLvl">
          <ac:chgData name="Shields, William" userId="e6b28fbd-3844-42d8-b4df-3dcd7df7a3bf" providerId="ADAL" clId="{A6E4E698-417D-8E46-9FC3-F73EEFEC7CE1}" dt="2026-04-14T12:18:58.626" v="187" actId="164"/>
          <ac:spMkLst>
            <pc:docMk/>
            <pc:sldMk cId="2827836178" sldId="1508"/>
            <ac:spMk id="10" creationId="{522FBCB8-AF57-A721-FE76-19BC41ECFCBC}"/>
          </ac:spMkLst>
        </pc:spChg>
        <pc:spChg chg="mod topLvl">
          <ac:chgData name="Shields, William" userId="e6b28fbd-3844-42d8-b4df-3dcd7df7a3bf" providerId="ADAL" clId="{A6E4E698-417D-8E46-9FC3-F73EEFEC7CE1}" dt="2026-04-14T12:18:47.509" v="185" actId="164"/>
          <ac:spMkLst>
            <pc:docMk/>
            <pc:sldMk cId="2827836178" sldId="1508"/>
            <ac:spMk id="13" creationId="{4C311AC3-9204-5D3D-C6B2-49B2010F706E}"/>
          </ac:spMkLst>
        </pc:spChg>
        <pc:spChg chg="mod">
          <ac:chgData name="Shields, William" userId="e6b28fbd-3844-42d8-b4df-3dcd7df7a3bf" providerId="ADAL" clId="{A6E4E698-417D-8E46-9FC3-F73EEFEC7CE1}" dt="2026-04-14T12:18:18.983" v="175"/>
          <ac:spMkLst>
            <pc:docMk/>
            <pc:sldMk cId="2827836178" sldId="1508"/>
            <ac:spMk id="17" creationId="{57876436-D267-AB4C-3CD7-2D9CFB75E1A8}"/>
          </ac:spMkLst>
        </pc:spChg>
        <pc:spChg chg="mod">
          <ac:chgData name="Shields, William" userId="e6b28fbd-3844-42d8-b4df-3dcd7df7a3bf" providerId="ADAL" clId="{A6E4E698-417D-8E46-9FC3-F73EEFEC7CE1}" dt="2026-04-14T12:20:08.879" v="206" actId="20577"/>
          <ac:spMkLst>
            <pc:docMk/>
            <pc:sldMk cId="2827836178" sldId="1508"/>
            <ac:spMk id="20" creationId="{6E61D607-7421-D8EB-1650-97289E725565}"/>
          </ac:spMkLst>
        </pc:spChg>
        <pc:spChg chg="mod">
          <ac:chgData name="Shields, William" userId="e6b28fbd-3844-42d8-b4df-3dcd7df7a3bf" providerId="ADAL" clId="{A6E4E698-417D-8E46-9FC3-F73EEFEC7CE1}" dt="2026-04-14T12:20:53.132" v="222" actId="14100"/>
          <ac:spMkLst>
            <pc:docMk/>
            <pc:sldMk cId="2827836178" sldId="1508"/>
            <ac:spMk id="21" creationId="{C13003AE-341E-146D-43B7-BE229D8D0368}"/>
          </ac:spMkLst>
        </pc:spChg>
        <pc:spChg chg="mod">
          <ac:chgData name="Shields, William" userId="e6b28fbd-3844-42d8-b4df-3dcd7df7a3bf" providerId="ADAL" clId="{A6E4E698-417D-8E46-9FC3-F73EEFEC7CE1}" dt="2026-04-14T12:20:35.381" v="218" actId="27636"/>
          <ac:spMkLst>
            <pc:docMk/>
            <pc:sldMk cId="2827836178" sldId="1508"/>
            <ac:spMk id="27" creationId="{5962C730-65A9-7809-6FCD-1AEC4A4E6B23}"/>
          </ac:spMkLst>
        </pc:spChg>
        <pc:spChg chg="mod">
          <ac:chgData name="Shields, William" userId="e6b28fbd-3844-42d8-b4df-3dcd7df7a3bf" providerId="ADAL" clId="{A6E4E698-417D-8E46-9FC3-F73EEFEC7CE1}" dt="2026-04-14T12:18:18.983" v="175"/>
          <ac:spMkLst>
            <pc:docMk/>
            <pc:sldMk cId="2827836178" sldId="1508"/>
            <ac:spMk id="28" creationId="{85B985CD-6B00-80ED-E73D-B50E911FBD00}"/>
          </ac:spMkLst>
        </pc:spChg>
        <pc:grpChg chg="add del mod">
          <ac:chgData name="Shields, William" userId="e6b28fbd-3844-42d8-b4df-3dcd7df7a3bf" providerId="ADAL" clId="{A6E4E698-417D-8E46-9FC3-F73EEFEC7CE1}" dt="2026-04-14T12:18:36.457" v="183" actId="165"/>
          <ac:grpSpMkLst>
            <pc:docMk/>
            <pc:sldMk cId="2827836178" sldId="1508"/>
            <ac:grpSpMk id="5" creationId="{8CB94FEC-C74E-378F-3FA7-1F2BBC28D345}"/>
          </ac:grpSpMkLst>
        </pc:grpChg>
        <pc:grpChg chg="del mod topLvl">
          <ac:chgData name="Shields, William" userId="e6b28fbd-3844-42d8-b4df-3dcd7df7a3bf" providerId="ADAL" clId="{A6E4E698-417D-8E46-9FC3-F73EEFEC7CE1}" dt="2026-04-14T12:18:41.312" v="184" actId="165"/>
          <ac:grpSpMkLst>
            <pc:docMk/>
            <pc:sldMk cId="2827836178" sldId="1508"/>
            <ac:grpSpMk id="6" creationId="{6FE254BD-2190-20D1-0330-E9EAF2904BF9}"/>
          </ac:grpSpMkLst>
        </pc:grpChg>
        <pc:grpChg chg="add del mod">
          <ac:chgData name="Shields, William" userId="e6b28fbd-3844-42d8-b4df-3dcd7df7a3bf" providerId="ADAL" clId="{A6E4E698-417D-8E46-9FC3-F73EEFEC7CE1}" dt="2026-04-14T12:18:20.748" v="177" actId="478"/>
          <ac:grpSpMkLst>
            <pc:docMk/>
            <pc:sldMk cId="2827836178" sldId="1508"/>
            <ac:grpSpMk id="15" creationId="{32BF1CF5-B5D3-FF42-F0D4-D17AC2E6410D}"/>
          </ac:grpSpMkLst>
        </pc:grpChg>
        <pc:grpChg chg="mod">
          <ac:chgData name="Shields, William" userId="e6b28fbd-3844-42d8-b4df-3dcd7df7a3bf" providerId="ADAL" clId="{A6E4E698-417D-8E46-9FC3-F73EEFEC7CE1}" dt="2026-04-14T12:18:18.983" v="175"/>
          <ac:grpSpMkLst>
            <pc:docMk/>
            <pc:sldMk cId="2827836178" sldId="1508"/>
            <ac:grpSpMk id="16" creationId="{C6DA3FEB-006A-79AC-7657-A24094799BEA}"/>
          </ac:grpSpMkLst>
        </pc:grpChg>
        <pc:grpChg chg="mod">
          <ac:chgData name="Shields, William" userId="e6b28fbd-3844-42d8-b4df-3dcd7df7a3bf" providerId="ADAL" clId="{A6E4E698-417D-8E46-9FC3-F73EEFEC7CE1}" dt="2026-04-14T12:19:25.681" v="193" actId="14100"/>
          <ac:grpSpMkLst>
            <pc:docMk/>
            <pc:sldMk cId="2827836178" sldId="1508"/>
            <ac:grpSpMk id="22" creationId="{93A08EB9-25EC-F9F2-6160-60FF04C43D0D}"/>
          </ac:grpSpMkLst>
        </pc:grpChg>
        <pc:grpChg chg="add mod">
          <ac:chgData name="Shields, William" userId="e6b28fbd-3844-42d8-b4df-3dcd7df7a3bf" providerId="ADAL" clId="{A6E4E698-417D-8E46-9FC3-F73EEFEC7CE1}" dt="2026-04-14T12:19:03.275" v="189" actId="1076"/>
          <ac:grpSpMkLst>
            <pc:docMk/>
            <pc:sldMk cId="2827836178" sldId="1508"/>
            <ac:grpSpMk id="29" creationId="{2301E5F7-2634-D0F3-6703-6335639DAB30}"/>
          </ac:grpSpMkLst>
        </pc:grpChg>
        <pc:grpChg chg="add mod">
          <ac:chgData name="Shields, William" userId="e6b28fbd-3844-42d8-b4df-3dcd7df7a3bf" providerId="ADAL" clId="{A6E4E698-417D-8E46-9FC3-F73EEFEC7CE1}" dt="2026-04-14T12:19:01.448" v="188" actId="1076"/>
          <ac:grpSpMkLst>
            <pc:docMk/>
            <pc:sldMk cId="2827836178" sldId="1508"/>
            <ac:grpSpMk id="31" creationId="{E5074523-A5F2-7E76-CD7D-475AADE6460F}"/>
          </ac:grpSpMkLst>
        </pc:grpChg>
        <pc:picChg chg="mod">
          <ac:chgData name="Shields, William" userId="e6b28fbd-3844-42d8-b4df-3dcd7df7a3bf" providerId="ADAL" clId="{A6E4E698-417D-8E46-9FC3-F73EEFEC7CE1}" dt="2026-04-14T12:19:46.530" v="199" actId="1038"/>
          <ac:picMkLst>
            <pc:docMk/>
            <pc:sldMk cId="2827836178" sldId="1508"/>
            <ac:picMk id="9" creationId="{E98990BD-4964-1513-2E17-9EB73B2DF9B8}"/>
          </ac:picMkLst>
        </pc:picChg>
        <pc:picChg chg="mod topLvl">
          <ac:chgData name="Shields, William" userId="e6b28fbd-3844-42d8-b4df-3dcd7df7a3bf" providerId="ADAL" clId="{A6E4E698-417D-8E46-9FC3-F73EEFEC7CE1}" dt="2026-04-14T12:18:58.626" v="187" actId="164"/>
          <ac:picMkLst>
            <pc:docMk/>
            <pc:sldMk cId="2827836178" sldId="1508"/>
            <ac:picMk id="11" creationId="{A7572EEF-601A-2F10-B7E4-DD689C397077}"/>
          </ac:picMkLst>
        </pc:picChg>
        <pc:picChg chg="mod topLvl">
          <ac:chgData name="Shields, William" userId="e6b28fbd-3844-42d8-b4df-3dcd7df7a3bf" providerId="ADAL" clId="{A6E4E698-417D-8E46-9FC3-F73EEFEC7CE1}" dt="2026-04-14T12:18:47.509" v="185" actId="164"/>
          <ac:picMkLst>
            <pc:docMk/>
            <pc:sldMk cId="2827836178" sldId="1508"/>
            <ac:picMk id="12" creationId="{47BF7528-5788-97DC-530C-305C5339645B}"/>
          </ac:picMkLst>
        </pc:picChg>
        <pc:picChg chg="add mod">
          <ac:chgData name="Shields, William" userId="e6b28fbd-3844-42d8-b4df-3dcd7df7a3bf" providerId="ADAL" clId="{A6E4E698-417D-8E46-9FC3-F73EEFEC7CE1}" dt="2026-04-14T12:19:08.280" v="191" actId="14100"/>
          <ac:picMkLst>
            <pc:docMk/>
            <pc:sldMk cId="2827836178" sldId="1508"/>
            <ac:picMk id="14" creationId="{C01A2C12-A954-46A2-0834-D9A03EFF7E1E}"/>
          </ac:picMkLst>
        </pc:picChg>
        <pc:picChg chg="mod">
          <ac:chgData name="Shields, William" userId="e6b28fbd-3844-42d8-b4df-3dcd7df7a3bf" providerId="ADAL" clId="{A6E4E698-417D-8E46-9FC3-F73EEFEC7CE1}" dt="2026-04-14T12:18:18.983" v="175"/>
          <ac:picMkLst>
            <pc:docMk/>
            <pc:sldMk cId="2827836178" sldId="1508"/>
            <ac:picMk id="18" creationId="{806F0A89-F3B6-D453-F301-D2AF85040D90}"/>
          </ac:picMkLst>
        </pc:picChg>
        <pc:picChg chg="mod">
          <ac:chgData name="Shields, William" userId="e6b28fbd-3844-42d8-b4df-3dcd7df7a3bf" providerId="ADAL" clId="{A6E4E698-417D-8E46-9FC3-F73EEFEC7CE1}" dt="2026-04-14T12:18:18.983" v="175"/>
          <ac:picMkLst>
            <pc:docMk/>
            <pc:sldMk cId="2827836178" sldId="1508"/>
            <ac:picMk id="19" creationId="{BAED51F5-8A35-6075-8751-08AABECDB0ED}"/>
          </ac:picMkLst>
        </pc:picChg>
        <pc:picChg chg="mod">
          <ac:chgData name="Shields, William" userId="e6b28fbd-3844-42d8-b4df-3dcd7df7a3bf" providerId="ADAL" clId="{A6E4E698-417D-8E46-9FC3-F73EEFEC7CE1}" dt="2026-04-14T12:12:30.235" v="126" actId="1036"/>
          <ac:picMkLst>
            <pc:docMk/>
            <pc:sldMk cId="2827836178" sldId="1508"/>
            <ac:picMk id="25" creationId="{D18AFFD2-B269-8740-B37A-DD93062BF2F9}"/>
          </ac:picMkLst>
        </pc:picChg>
        <pc:picChg chg="add del mod">
          <ac:chgData name="Shields, William" userId="e6b28fbd-3844-42d8-b4df-3dcd7df7a3bf" providerId="ADAL" clId="{A6E4E698-417D-8E46-9FC3-F73EEFEC7CE1}" dt="2026-04-14T12:20:12.232" v="207" actId="1076"/>
          <ac:picMkLst>
            <pc:docMk/>
            <pc:sldMk cId="2827836178" sldId="1508"/>
            <ac:picMk id="26" creationId="{7E04CBC1-7FAC-C52D-1704-49BB0E6229F3}"/>
          </ac:picMkLst>
        </pc:picChg>
      </pc:sldChg>
      <pc:sldMasterChg chg="addSp modSp mod">
        <pc:chgData name="Shields, William" userId="e6b28fbd-3844-42d8-b4df-3dcd7df7a3bf" providerId="ADAL" clId="{A6E4E698-417D-8E46-9FC3-F73EEFEC7CE1}" dt="2026-04-14T19:42:11.047" v="483" actId="14100"/>
        <pc:sldMasterMkLst>
          <pc:docMk/>
          <pc:sldMasterMk cId="3288794387" sldId="2147483675"/>
        </pc:sldMasterMkLst>
        <pc:picChg chg="add mod">
          <ac:chgData name="Shields, William" userId="e6b28fbd-3844-42d8-b4df-3dcd7df7a3bf" providerId="ADAL" clId="{A6E4E698-417D-8E46-9FC3-F73EEFEC7CE1}" dt="2026-04-14T19:42:11.047" v="483" actId="14100"/>
          <ac:picMkLst>
            <pc:docMk/>
            <pc:sldMasterMk cId="3288794387" sldId="2147483675"/>
            <ac:picMk id="9" creationId="{0FF77CAC-EA3E-B06D-DDD1-909A731D6741}"/>
          </ac:picMkLst>
        </pc:pic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E4F873-FBE1-3745-A96D-CEEC7A4C0352}" type="doc">
      <dgm:prSet loTypeId="urn:microsoft.com/office/officeart/2005/8/layout/radial1" loCatId="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0BC0C92E-976F-E147-82A9-178ABB170D96}">
      <dgm:prSet phldrT="[Text]"/>
      <dgm:spPr>
        <a:solidFill>
          <a:srgbClr val="FFC000"/>
        </a:solidFill>
      </dgm:spPr>
      <dgm:t>
        <a:bodyPr/>
        <a:lstStyle/>
        <a:p>
          <a:r>
            <a:rPr lang="en-GB" b="1">
              <a:solidFill>
                <a:srgbClr val="002060"/>
              </a:solidFill>
            </a:rPr>
            <a:t>LhARA</a:t>
          </a:r>
          <a:br>
            <a:rPr lang="en-GB" b="1">
              <a:solidFill>
                <a:srgbClr val="002060"/>
              </a:solidFill>
            </a:rPr>
          </a:br>
          <a:r>
            <a:rPr lang="en-GB" b="1">
              <a:solidFill>
                <a:srgbClr val="002060"/>
              </a:solidFill>
            </a:rPr>
            <a:t>collaboration</a:t>
          </a:r>
        </a:p>
      </dgm:t>
    </dgm:pt>
    <dgm:pt modelId="{1B43D32B-211D-D543-B987-7F5B6066BE0C}" type="parTrans" cxnId="{16EB670B-E98F-5648-977F-B4338E06598F}">
      <dgm:prSet/>
      <dgm:spPr/>
      <dgm:t>
        <a:bodyPr/>
        <a:lstStyle/>
        <a:p>
          <a:endParaRPr lang="en-GB"/>
        </a:p>
      </dgm:t>
    </dgm:pt>
    <dgm:pt modelId="{00D72E4C-4D43-5A48-8F9A-809D9A17D5EA}" type="sibTrans" cxnId="{16EB670B-E98F-5648-977F-B4338E06598F}">
      <dgm:prSet/>
      <dgm:spPr/>
      <dgm:t>
        <a:bodyPr/>
        <a:lstStyle/>
        <a:p>
          <a:endParaRPr lang="en-GB"/>
        </a:p>
      </dgm:t>
    </dgm:pt>
    <dgm:pt modelId="{06EFF423-77C5-8944-9B8C-95750C8BF455}">
      <dgm:prSet phldrT="[Text]"/>
      <dgm:spPr>
        <a:solidFill>
          <a:srgbClr val="92D050"/>
        </a:solidFill>
      </dgm:spPr>
      <dgm:t>
        <a:bodyPr/>
        <a:lstStyle/>
        <a:p>
          <a:r>
            <a:rPr lang="en-GB" b="1">
              <a:solidFill>
                <a:srgbClr val="002060"/>
              </a:solidFill>
            </a:rPr>
            <a:t>Institutes</a:t>
          </a:r>
        </a:p>
      </dgm:t>
    </dgm:pt>
    <dgm:pt modelId="{F50FC664-1D09-FA40-862D-7A4CFD0ACCFE}" type="parTrans" cxnId="{A1B35A4C-31B5-6F4A-BC16-246DB50B158E}">
      <dgm:prSet/>
      <dgm:spPr/>
      <dgm:t>
        <a:bodyPr/>
        <a:lstStyle/>
        <a:p>
          <a:endParaRPr lang="en-GB"/>
        </a:p>
      </dgm:t>
    </dgm:pt>
    <dgm:pt modelId="{7EE0A13B-8FD6-3441-8E5D-79716D07F34E}" type="sibTrans" cxnId="{A1B35A4C-31B5-6F4A-BC16-246DB50B158E}">
      <dgm:prSet/>
      <dgm:spPr/>
      <dgm:t>
        <a:bodyPr/>
        <a:lstStyle/>
        <a:p>
          <a:endParaRPr lang="en-GB"/>
        </a:p>
      </dgm:t>
    </dgm:pt>
    <dgm:pt modelId="{AA869162-83CC-4545-8E28-6216B9F0D083}">
      <dgm:prSet phldrT="[Text]"/>
      <dgm:spPr>
        <a:solidFill>
          <a:srgbClr val="92D050"/>
        </a:solidFill>
      </dgm:spPr>
      <dgm:t>
        <a:bodyPr/>
        <a:lstStyle/>
        <a:p>
          <a:r>
            <a:rPr lang="en-GB" b="1">
              <a:solidFill>
                <a:srgbClr val="002060"/>
              </a:solidFill>
            </a:rPr>
            <a:t>UKRI</a:t>
          </a:r>
        </a:p>
      </dgm:t>
    </dgm:pt>
    <dgm:pt modelId="{BAA80C09-404D-C141-A072-8A480ABEF41C}" type="parTrans" cxnId="{0EE28113-E1C0-2148-BDB8-A08D04E89365}">
      <dgm:prSet/>
      <dgm:spPr/>
      <dgm:t>
        <a:bodyPr/>
        <a:lstStyle/>
        <a:p>
          <a:endParaRPr lang="en-GB"/>
        </a:p>
      </dgm:t>
    </dgm:pt>
    <dgm:pt modelId="{FA42AA5C-8D64-7849-8A3E-B4216B922132}" type="sibTrans" cxnId="{0EE28113-E1C0-2148-BDB8-A08D04E89365}">
      <dgm:prSet/>
      <dgm:spPr/>
      <dgm:t>
        <a:bodyPr/>
        <a:lstStyle/>
        <a:p>
          <a:endParaRPr lang="en-GB"/>
        </a:p>
      </dgm:t>
    </dgm:pt>
    <dgm:pt modelId="{CC4BA61B-3098-2D45-8708-42E665108996}">
      <dgm:prSet phldrT="[Text]"/>
      <dgm:spPr>
        <a:solidFill>
          <a:srgbClr val="92D050"/>
        </a:solidFill>
      </dgm:spPr>
      <dgm:t>
        <a:bodyPr/>
        <a:lstStyle/>
        <a:p>
          <a:r>
            <a:rPr lang="en-GB" b="1">
              <a:solidFill>
                <a:srgbClr val="002060"/>
              </a:solidFill>
            </a:rPr>
            <a:t>EU/ERC</a:t>
          </a:r>
        </a:p>
      </dgm:t>
    </dgm:pt>
    <dgm:pt modelId="{5F03F405-4519-9F47-B99B-6D842CBCA74A}" type="parTrans" cxnId="{B251E933-286D-8A44-BDA9-10BCA385B6B7}">
      <dgm:prSet/>
      <dgm:spPr/>
      <dgm:t>
        <a:bodyPr/>
        <a:lstStyle/>
        <a:p>
          <a:endParaRPr lang="en-GB"/>
        </a:p>
      </dgm:t>
    </dgm:pt>
    <dgm:pt modelId="{522C70F3-085A-2F49-975E-8F922531CDB7}" type="sibTrans" cxnId="{B251E933-286D-8A44-BDA9-10BCA385B6B7}">
      <dgm:prSet/>
      <dgm:spPr/>
      <dgm:t>
        <a:bodyPr/>
        <a:lstStyle/>
        <a:p>
          <a:endParaRPr lang="en-GB"/>
        </a:p>
      </dgm:t>
    </dgm:pt>
    <dgm:pt modelId="{06DC68A7-BEBB-724B-BDDC-2BDC8A3802B4}">
      <dgm:prSet phldrT="[Text]"/>
      <dgm:spPr>
        <a:solidFill>
          <a:srgbClr val="92D050"/>
        </a:solidFill>
      </dgm:spPr>
      <dgm:t>
        <a:bodyPr/>
        <a:lstStyle/>
        <a:p>
          <a:r>
            <a:rPr lang="en-GB" b="1">
              <a:solidFill>
                <a:srgbClr val="002060"/>
              </a:solidFill>
            </a:rPr>
            <a:t>Industry</a:t>
          </a:r>
          <a:br>
            <a:rPr lang="en-GB" b="1">
              <a:solidFill>
                <a:srgbClr val="002060"/>
              </a:solidFill>
            </a:rPr>
          </a:br>
          <a:r>
            <a:rPr lang="en-GB" b="1">
              <a:solidFill>
                <a:srgbClr val="002060"/>
              </a:solidFill>
            </a:rPr>
            <a:t>partners</a:t>
          </a:r>
        </a:p>
      </dgm:t>
    </dgm:pt>
    <dgm:pt modelId="{8992A611-76C2-5F4A-8573-87B392404C77}" type="parTrans" cxnId="{57E40AFF-22FF-7F4B-A7F7-A682EA709DBA}">
      <dgm:prSet/>
      <dgm:spPr/>
      <dgm:t>
        <a:bodyPr/>
        <a:lstStyle/>
        <a:p>
          <a:endParaRPr lang="en-GB"/>
        </a:p>
      </dgm:t>
    </dgm:pt>
    <dgm:pt modelId="{504CDBF7-E07F-B64D-AE16-1E05650B2E84}" type="sibTrans" cxnId="{57E40AFF-22FF-7F4B-A7F7-A682EA709DBA}">
      <dgm:prSet/>
      <dgm:spPr/>
      <dgm:t>
        <a:bodyPr/>
        <a:lstStyle/>
        <a:p>
          <a:endParaRPr lang="en-GB"/>
        </a:p>
      </dgm:t>
    </dgm:pt>
    <dgm:pt modelId="{A4F0AF3F-4E8C-1948-9F23-B9168A8A2D0F}">
      <dgm:prSet phldrT="[Text]"/>
      <dgm:spPr>
        <a:solidFill>
          <a:srgbClr val="92D050"/>
        </a:solidFill>
      </dgm:spPr>
      <dgm:t>
        <a:bodyPr/>
        <a:lstStyle/>
        <a:p>
          <a:r>
            <a:rPr lang="en-GB" b="1">
              <a:solidFill>
                <a:srgbClr val="002060"/>
              </a:solidFill>
            </a:rPr>
            <a:t>Philanthropists</a:t>
          </a:r>
        </a:p>
      </dgm:t>
    </dgm:pt>
    <dgm:pt modelId="{6C67EA53-8028-0048-BE7B-9E47472F3D3C}" type="parTrans" cxnId="{D1E9532A-1478-3442-8676-EE7ED518EDAF}">
      <dgm:prSet/>
      <dgm:spPr/>
      <dgm:t>
        <a:bodyPr/>
        <a:lstStyle/>
        <a:p>
          <a:endParaRPr lang="en-GB"/>
        </a:p>
      </dgm:t>
    </dgm:pt>
    <dgm:pt modelId="{452AB049-CD61-E948-860B-5FD962B11B59}" type="sibTrans" cxnId="{D1E9532A-1478-3442-8676-EE7ED518EDAF}">
      <dgm:prSet/>
      <dgm:spPr/>
      <dgm:t>
        <a:bodyPr/>
        <a:lstStyle/>
        <a:p>
          <a:endParaRPr lang="en-GB"/>
        </a:p>
      </dgm:t>
    </dgm:pt>
    <dgm:pt modelId="{35CDED89-9D28-B941-BBD9-4C1D345A1C70}">
      <dgm:prSet phldrT="[Text]"/>
      <dgm:spPr>
        <a:solidFill>
          <a:srgbClr val="92D050"/>
        </a:solidFill>
      </dgm:spPr>
      <dgm:t>
        <a:bodyPr/>
        <a:lstStyle/>
        <a:p>
          <a:r>
            <a:rPr lang="en-GB" b="1">
              <a:solidFill>
                <a:srgbClr val="002060"/>
              </a:solidFill>
            </a:rPr>
            <a:t>Foundations</a:t>
          </a:r>
        </a:p>
      </dgm:t>
    </dgm:pt>
    <dgm:pt modelId="{E7B39D92-BDE5-7047-B612-66CBAD697FDF}" type="parTrans" cxnId="{E1B1DB83-C3CC-0749-8C5B-70E5F78399EE}">
      <dgm:prSet/>
      <dgm:spPr/>
      <dgm:t>
        <a:bodyPr/>
        <a:lstStyle/>
        <a:p>
          <a:endParaRPr lang="en-GB"/>
        </a:p>
      </dgm:t>
    </dgm:pt>
    <dgm:pt modelId="{6A195BDA-8098-544C-9F28-3A162844DFBD}" type="sibTrans" cxnId="{E1B1DB83-C3CC-0749-8C5B-70E5F78399EE}">
      <dgm:prSet/>
      <dgm:spPr/>
      <dgm:t>
        <a:bodyPr/>
        <a:lstStyle/>
        <a:p>
          <a:endParaRPr lang="en-GB"/>
        </a:p>
      </dgm:t>
    </dgm:pt>
    <dgm:pt modelId="{051A57FF-B04B-014F-ABF4-3371AD14E59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800">
              <a:solidFill>
                <a:srgbClr val="002060"/>
              </a:solidFill>
            </a:rPr>
            <a:t>…</a:t>
          </a:r>
        </a:p>
      </dgm:t>
    </dgm:pt>
    <dgm:pt modelId="{2254C1CA-BC80-C248-922A-0F7D44899B69}" type="parTrans" cxnId="{86672580-5D53-2F47-A44C-49908E43CD37}">
      <dgm:prSet/>
      <dgm:spPr/>
      <dgm:t>
        <a:bodyPr/>
        <a:lstStyle/>
        <a:p>
          <a:endParaRPr lang="en-GB"/>
        </a:p>
      </dgm:t>
    </dgm:pt>
    <dgm:pt modelId="{B18BD51F-F054-E642-BDD2-B291F94155F0}" type="sibTrans" cxnId="{86672580-5D53-2F47-A44C-49908E43CD37}">
      <dgm:prSet/>
      <dgm:spPr/>
      <dgm:t>
        <a:bodyPr/>
        <a:lstStyle/>
        <a:p>
          <a:endParaRPr lang="en-GB"/>
        </a:p>
      </dgm:t>
    </dgm:pt>
    <dgm:pt modelId="{CAEF928C-E096-D543-B1CD-F07CBE4EDB76}" type="pres">
      <dgm:prSet presAssocID="{39E4F873-FBE1-3745-A96D-CEEC7A4C035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DDFDF38-09E2-A44D-856B-F3915D430A0A}" type="pres">
      <dgm:prSet presAssocID="{0BC0C92E-976F-E147-82A9-178ABB170D96}" presName="centerShape" presStyleLbl="node0" presStyleIdx="0" presStyleCnt="1"/>
      <dgm:spPr/>
    </dgm:pt>
    <dgm:pt modelId="{57132CB8-EA4F-5941-9B74-3E0E2C45FBD2}" type="pres">
      <dgm:prSet presAssocID="{F50FC664-1D09-FA40-862D-7A4CFD0ACCFE}" presName="Name9" presStyleLbl="parChTrans1D2" presStyleIdx="0" presStyleCnt="7"/>
      <dgm:spPr/>
    </dgm:pt>
    <dgm:pt modelId="{9AD1FAC5-9C38-D74E-9DAC-91A5A22E6EB7}" type="pres">
      <dgm:prSet presAssocID="{F50FC664-1D09-FA40-862D-7A4CFD0ACCFE}" presName="connTx" presStyleLbl="parChTrans1D2" presStyleIdx="0" presStyleCnt="7"/>
      <dgm:spPr/>
    </dgm:pt>
    <dgm:pt modelId="{C4870CB2-FF23-BD4E-80C5-744255DE250F}" type="pres">
      <dgm:prSet presAssocID="{06EFF423-77C5-8944-9B8C-95750C8BF455}" presName="node" presStyleLbl="node1" presStyleIdx="0" presStyleCnt="7">
        <dgm:presLayoutVars>
          <dgm:bulletEnabled val="1"/>
        </dgm:presLayoutVars>
      </dgm:prSet>
      <dgm:spPr/>
    </dgm:pt>
    <dgm:pt modelId="{8BE7FAC7-E8D6-6C44-BB0B-320B7D3836BD}" type="pres">
      <dgm:prSet presAssocID="{BAA80C09-404D-C141-A072-8A480ABEF41C}" presName="Name9" presStyleLbl="parChTrans1D2" presStyleIdx="1" presStyleCnt="7"/>
      <dgm:spPr/>
    </dgm:pt>
    <dgm:pt modelId="{37FB1569-ADB2-714C-8142-A2058AEBC54F}" type="pres">
      <dgm:prSet presAssocID="{BAA80C09-404D-C141-A072-8A480ABEF41C}" presName="connTx" presStyleLbl="parChTrans1D2" presStyleIdx="1" presStyleCnt="7"/>
      <dgm:spPr/>
    </dgm:pt>
    <dgm:pt modelId="{5721EFE5-6DAE-D043-8598-CA973D3F0DC0}" type="pres">
      <dgm:prSet presAssocID="{AA869162-83CC-4545-8E28-6216B9F0D083}" presName="node" presStyleLbl="node1" presStyleIdx="1" presStyleCnt="7">
        <dgm:presLayoutVars>
          <dgm:bulletEnabled val="1"/>
        </dgm:presLayoutVars>
      </dgm:prSet>
      <dgm:spPr/>
    </dgm:pt>
    <dgm:pt modelId="{562BCC84-1BAF-3149-A3ED-6776E9E2035C}" type="pres">
      <dgm:prSet presAssocID="{5F03F405-4519-9F47-B99B-6D842CBCA74A}" presName="Name9" presStyleLbl="parChTrans1D2" presStyleIdx="2" presStyleCnt="7"/>
      <dgm:spPr/>
    </dgm:pt>
    <dgm:pt modelId="{82EDBF8D-600D-EB45-9CFA-3BA7F37C2EF6}" type="pres">
      <dgm:prSet presAssocID="{5F03F405-4519-9F47-B99B-6D842CBCA74A}" presName="connTx" presStyleLbl="parChTrans1D2" presStyleIdx="2" presStyleCnt="7"/>
      <dgm:spPr/>
    </dgm:pt>
    <dgm:pt modelId="{82E36EE6-869E-774F-B4EF-70EC5EDB3B48}" type="pres">
      <dgm:prSet presAssocID="{CC4BA61B-3098-2D45-8708-42E665108996}" presName="node" presStyleLbl="node1" presStyleIdx="2" presStyleCnt="7">
        <dgm:presLayoutVars>
          <dgm:bulletEnabled val="1"/>
        </dgm:presLayoutVars>
      </dgm:prSet>
      <dgm:spPr/>
    </dgm:pt>
    <dgm:pt modelId="{17D28BD8-53A1-FA4D-971F-72315440AA8C}" type="pres">
      <dgm:prSet presAssocID="{8992A611-76C2-5F4A-8573-87B392404C77}" presName="Name9" presStyleLbl="parChTrans1D2" presStyleIdx="3" presStyleCnt="7"/>
      <dgm:spPr/>
    </dgm:pt>
    <dgm:pt modelId="{86FF4D0C-3EFA-1F46-B0A0-C793AA33DA91}" type="pres">
      <dgm:prSet presAssocID="{8992A611-76C2-5F4A-8573-87B392404C77}" presName="connTx" presStyleLbl="parChTrans1D2" presStyleIdx="3" presStyleCnt="7"/>
      <dgm:spPr/>
    </dgm:pt>
    <dgm:pt modelId="{0CD09509-23F8-CA46-A8C8-139466DF3859}" type="pres">
      <dgm:prSet presAssocID="{06DC68A7-BEBB-724B-BDDC-2BDC8A3802B4}" presName="node" presStyleLbl="node1" presStyleIdx="3" presStyleCnt="7">
        <dgm:presLayoutVars>
          <dgm:bulletEnabled val="1"/>
        </dgm:presLayoutVars>
      </dgm:prSet>
      <dgm:spPr/>
    </dgm:pt>
    <dgm:pt modelId="{BB8A1144-3A24-9F40-AD31-AA649CACA499}" type="pres">
      <dgm:prSet presAssocID="{E7B39D92-BDE5-7047-B612-66CBAD697FDF}" presName="Name9" presStyleLbl="parChTrans1D2" presStyleIdx="4" presStyleCnt="7"/>
      <dgm:spPr/>
    </dgm:pt>
    <dgm:pt modelId="{CF821EDC-6BB1-F44E-8FEE-50CD8667B48C}" type="pres">
      <dgm:prSet presAssocID="{E7B39D92-BDE5-7047-B612-66CBAD697FDF}" presName="connTx" presStyleLbl="parChTrans1D2" presStyleIdx="4" presStyleCnt="7"/>
      <dgm:spPr/>
    </dgm:pt>
    <dgm:pt modelId="{6BC15CBC-09C7-BE4C-B53D-3D8341402DEE}" type="pres">
      <dgm:prSet presAssocID="{35CDED89-9D28-B941-BBD9-4C1D345A1C70}" presName="node" presStyleLbl="node1" presStyleIdx="4" presStyleCnt="7">
        <dgm:presLayoutVars>
          <dgm:bulletEnabled val="1"/>
        </dgm:presLayoutVars>
      </dgm:prSet>
      <dgm:spPr/>
    </dgm:pt>
    <dgm:pt modelId="{9FED28B2-047B-4845-9F98-344B9C4E10A1}" type="pres">
      <dgm:prSet presAssocID="{6C67EA53-8028-0048-BE7B-9E47472F3D3C}" presName="Name9" presStyleLbl="parChTrans1D2" presStyleIdx="5" presStyleCnt="7"/>
      <dgm:spPr/>
    </dgm:pt>
    <dgm:pt modelId="{1A754905-85B6-684F-9EF9-4E377FB0084B}" type="pres">
      <dgm:prSet presAssocID="{6C67EA53-8028-0048-BE7B-9E47472F3D3C}" presName="connTx" presStyleLbl="parChTrans1D2" presStyleIdx="5" presStyleCnt="7"/>
      <dgm:spPr/>
    </dgm:pt>
    <dgm:pt modelId="{BA8AC895-93DE-D34B-9C26-90A0E112E45C}" type="pres">
      <dgm:prSet presAssocID="{A4F0AF3F-4E8C-1948-9F23-B9168A8A2D0F}" presName="node" presStyleLbl="node1" presStyleIdx="5" presStyleCnt="7">
        <dgm:presLayoutVars>
          <dgm:bulletEnabled val="1"/>
        </dgm:presLayoutVars>
      </dgm:prSet>
      <dgm:spPr/>
    </dgm:pt>
    <dgm:pt modelId="{2E82433D-3646-E841-83C1-7A65F286F98D}" type="pres">
      <dgm:prSet presAssocID="{2254C1CA-BC80-C248-922A-0F7D44899B69}" presName="Name9" presStyleLbl="parChTrans1D2" presStyleIdx="6" presStyleCnt="7"/>
      <dgm:spPr/>
    </dgm:pt>
    <dgm:pt modelId="{F3379C46-01A3-C345-A2CD-2FFF2E566D51}" type="pres">
      <dgm:prSet presAssocID="{2254C1CA-BC80-C248-922A-0F7D44899B69}" presName="connTx" presStyleLbl="parChTrans1D2" presStyleIdx="6" presStyleCnt="7"/>
      <dgm:spPr/>
    </dgm:pt>
    <dgm:pt modelId="{09838A71-CB18-3347-A5C9-1E240D0D4522}" type="pres">
      <dgm:prSet presAssocID="{051A57FF-B04B-014F-ABF4-3371AD14E591}" presName="node" presStyleLbl="node1" presStyleIdx="6" presStyleCnt="7">
        <dgm:presLayoutVars>
          <dgm:bulletEnabled val="1"/>
        </dgm:presLayoutVars>
      </dgm:prSet>
      <dgm:spPr/>
    </dgm:pt>
  </dgm:ptLst>
  <dgm:cxnLst>
    <dgm:cxn modelId="{B327B401-2A52-9A4F-95E3-913123704B3A}" type="presOf" srcId="{051A57FF-B04B-014F-ABF4-3371AD14E591}" destId="{09838A71-CB18-3347-A5C9-1E240D0D4522}" srcOrd="0" destOrd="0" presId="urn:microsoft.com/office/officeart/2005/8/layout/radial1"/>
    <dgm:cxn modelId="{C6E3C709-E334-9B41-BA8D-CC7032FB65EC}" type="presOf" srcId="{BAA80C09-404D-C141-A072-8A480ABEF41C}" destId="{8BE7FAC7-E8D6-6C44-BB0B-320B7D3836BD}" srcOrd="0" destOrd="0" presId="urn:microsoft.com/office/officeart/2005/8/layout/radial1"/>
    <dgm:cxn modelId="{FFB1590A-1149-1840-B2AB-BC35345C983F}" type="presOf" srcId="{35CDED89-9D28-B941-BBD9-4C1D345A1C70}" destId="{6BC15CBC-09C7-BE4C-B53D-3D8341402DEE}" srcOrd="0" destOrd="0" presId="urn:microsoft.com/office/officeart/2005/8/layout/radial1"/>
    <dgm:cxn modelId="{16EB670B-E98F-5648-977F-B4338E06598F}" srcId="{39E4F873-FBE1-3745-A96D-CEEC7A4C0352}" destId="{0BC0C92E-976F-E147-82A9-178ABB170D96}" srcOrd="0" destOrd="0" parTransId="{1B43D32B-211D-D543-B987-7F5B6066BE0C}" sibTransId="{00D72E4C-4D43-5A48-8F9A-809D9A17D5EA}"/>
    <dgm:cxn modelId="{26B7A311-80AA-CA48-BDB7-AD5E4EA4D467}" type="presOf" srcId="{BAA80C09-404D-C141-A072-8A480ABEF41C}" destId="{37FB1569-ADB2-714C-8142-A2058AEBC54F}" srcOrd="1" destOrd="0" presId="urn:microsoft.com/office/officeart/2005/8/layout/radial1"/>
    <dgm:cxn modelId="{0EE28113-E1C0-2148-BDB8-A08D04E89365}" srcId="{0BC0C92E-976F-E147-82A9-178ABB170D96}" destId="{AA869162-83CC-4545-8E28-6216B9F0D083}" srcOrd="1" destOrd="0" parTransId="{BAA80C09-404D-C141-A072-8A480ABEF41C}" sibTransId="{FA42AA5C-8D64-7849-8A3E-B4216B922132}"/>
    <dgm:cxn modelId="{CD158413-8E2D-2141-90CC-15F78793274A}" type="presOf" srcId="{0BC0C92E-976F-E147-82A9-178ABB170D96}" destId="{9DDFDF38-09E2-A44D-856B-F3915D430A0A}" srcOrd="0" destOrd="0" presId="urn:microsoft.com/office/officeart/2005/8/layout/radial1"/>
    <dgm:cxn modelId="{753B551D-359A-854B-922E-8DDD34D7602C}" type="presOf" srcId="{39E4F873-FBE1-3745-A96D-CEEC7A4C0352}" destId="{CAEF928C-E096-D543-B1CD-F07CBE4EDB76}" srcOrd="0" destOrd="0" presId="urn:microsoft.com/office/officeart/2005/8/layout/radial1"/>
    <dgm:cxn modelId="{59890A26-1D0B-074A-8DB0-B6A76239F2A7}" type="presOf" srcId="{6C67EA53-8028-0048-BE7B-9E47472F3D3C}" destId="{1A754905-85B6-684F-9EF9-4E377FB0084B}" srcOrd="1" destOrd="0" presId="urn:microsoft.com/office/officeart/2005/8/layout/radial1"/>
    <dgm:cxn modelId="{D1E9532A-1478-3442-8676-EE7ED518EDAF}" srcId="{0BC0C92E-976F-E147-82A9-178ABB170D96}" destId="{A4F0AF3F-4E8C-1948-9F23-B9168A8A2D0F}" srcOrd="5" destOrd="0" parTransId="{6C67EA53-8028-0048-BE7B-9E47472F3D3C}" sibTransId="{452AB049-CD61-E948-860B-5FD962B11B59}"/>
    <dgm:cxn modelId="{8B72452C-E7F1-9F4B-8AB4-C3E77455A5BC}" type="presOf" srcId="{06DC68A7-BEBB-724B-BDDC-2BDC8A3802B4}" destId="{0CD09509-23F8-CA46-A8C8-139466DF3859}" srcOrd="0" destOrd="0" presId="urn:microsoft.com/office/officeart/2005/8/layout/radial1"/>
    <dgm:cxn modelId="{B251E933-286D-8A44-BDA9-10BCA385B6B7}" srcId="{0BC0C92E-976F-E147-82A9-178ABB170D96}" destId="{CC4BA61B-3098-2D45-8708-42E665108996}" srcOrd="2" destOrd="0" parTransId="{5F03F405-4519-9F47-B99B-6D842CBCA74A}" sibTransId="{522C70F3-085A-2F49-975E-8F922531CDB7}"/>
    <dgm:cxn modelId="{C2A2D235-488B-2442-A707-72B16A72DC0F}" type="presOf" srcId="{6C67EA53-8028-0048-BE7B-9E47472F3D3C}" destId="{9FED28B2-047B-4845-9F98-344B9C4E10A1}" srcOrd="0" destOrd="0" presId="urn:microsoft.com/office/officeart/2005/8/layout/radial1"/>
    <dgm:cxn modelId="{A1B35A4C-31B5-6F4A-BC16-246DB50B158E}" srcId="{0BC0C92E-976F-E147-82A9-178ABB170D96}" destId="{06EFF423-77C5-8944-9B8C-95750C8BF455}" srcOrd="0" destOrd="0" parTransId="{F50FC664-1D09-FA40-862D-7A4CFD0ACCFE}" sibTransId="{7EE0A13B-8FD6-3441-8E5D-79716D07F34E}"/>
    <dgm:cxn modelId="{1CB1BA5F-D318-0340-B70F-96F07DCF091E}" type="presOf" srcId="{8992A611-76C2-5F4A-8573-87B392404C77}" destId="{17D28BD8-53A1-FA4D-971F-72315440AA8C}" srcOrd="0" destOrd="0" presId="urn:microsoft.com/office/officeart/2005/8/layout/radial1"/>
    <dgm:cxn modelId="{2EB11A6D-5F5A-524D-A642-A862D4DAC704}" type="presOf" srcId="{A4F0AF3F-4E8C-1948-9F23-B9168A8A2D0F}" destId="{BA8AC895-93DE-D34B-9C26-90A0E112E45C}" srcOrd="0" destOrd="0" presId="urn:microsoft.com/office/officeart/2005/8/layout/radial1"/>
    <dgm:cxn modelId="{F1E3A573-7461-EC4B-85F5-4B4E373D5237}" type="presOf" srcId="{E7B39D92-BDE5-7047-B612-66CBAD697FDF}" destId="{BB8A1144-3A24-9F40-AD31-AA649CACA499}" srcOrd="0" destOrd="0" presId="urn:microsoft.com/office/officeart/2005/8/layout/radial1"/>
    <dgm:cxn modelId="{A3671E7A-B565-5E40-92B9-C5BAE14ADDB1}" type="presOf" srcId="{F50FC664-1D09-FA40-862D-7A4CFD0ACCFE}" destId="{9AD1FAC5-9C38-D74E-9DAC-91A5A22E6EB7}" srcOrd="1" destOrd="0" presId="urn:microsoft.com/office/officeart/2005/8/layout/radial1"/>
    <dgm:cxn modelId="{AD90DD7B-DDB0-7A46-8F0E-5921C964986F}" type="presOf" srcId="{CC4BA61B-3098-2D45-8708-42E665108996}" destId="{82E36EE6-869E-774F-B4EF-70EC5EDB3B48}" srcOrd="0" destOrd="0" presId="urn:microsoft.com/office/officeart/2005/8/layout/radial1"/>
    <dgm:cxn modelId="{86672580-5D53-2F47-A44C-49908E43CD37}" srcId="{0BC0C92E-976F-E147-82A9-178ABB170D96}" destId="{051A57FF-B04B-014F-ABF4-3371AD14E591}" srcOrd="6" destOrd="0" parTransId="{2254C1CA-BC80-C248-922A-0F7D44899B69}" sibTransId="{B18BD51F-F054-E642-BDD2-B291F94155F0}"/>
    <dgm:cxn modelId="{E1B1DB83-C3CC-0749-8C5B-70E5F78399EE}" srcId="{0BC0C92E-976F-E147-82A9-178ABB170D96}" destId="{35CDED89-9D28-B941-BBD9-4C1D345A1C70}" srcOrd="4" destOrd="0" parTransId="{E7B39D92-BDE5-7047-B612-66CBAD697FDF}" sibTransId="{6A195BDA-8098-544C-9F28-3A162844DFBD}"/>
    <dgm:cxn modelId="{C4846186-1530-D446-B961-68EEF3F041D0}" type="presOf" srcId="{8992A611-76C2-5F4A-8573-87B392404C77}" destId="{86FF4D0C-3EFA-1F46-B0A0-C793AA33DA91}" srcOrd="1" destOrd="0" presId="urn:microsoft.com/office/officeart/2005/8/layout/radial1"/>
    <dgm:cxn modelId="{F9C7DD8D-E2F0-BB4A-9CF5-5C8FD931D035}" type="presOf" srcId="{F50FC664-1D09-FA40-862D-7A4CFD0ACCFE}" destId="{57132CB8-EA4F-5941-9B74-3E0E2C45FBD2}" srcOrd="0" destOrd="0" presId="urn:microsoft.com/office/officeart/2005/8/layout/radial1"/>
    <dgm:cxn modelId="{FB553AAA-652E-A345-8F9A-A5D93C930D81}" type="presOf" srcId="{AA869162-83CC-4545-8E28-6216B9F0D083}" destId="{5721EFE5-6DAE-D043-8598-CA973D3F0DC0}" srcOrd="0" destOrd="0" presId="urn:microsoft.com/office/officeart/2005/8/layout/radial1"/>
    <dgm:cxn modelId="{5EE15FB5-00EC-C644-9476-B90589EB5261}" type="presOf" srcId="{2254C1CA-BC80-C248-922A-0F7D44899B69}" destId="{F3379C46-01A3-C345-A2CD-2FFF2E566D51}" srcOrd="1" destOrd="0" presId="urn:microsoft.com/office/officeart/2005/8/layout/radial1"/>
    <dgm:cxn modelId="{6FB2ABC6-4635-2947-AEAE-285AFDA448AD}" type="presOf" srcId="{E7B39D92-BDE5-7047-B612-66CBAD697FDF}" destId="{CF821EDC-6BB1-F44E-8FEE-50CD8667B48C}" srcOrd="1" destOrd="0" presId="urn:microsoft.com/office/officeart/2005/8/layout/radial1"/>
    <dgm:cxn modelId="{51BBCECA-D79F-A94B-974B-FCFABF43A718}" type="presOf" srcId="{5F03F405-4519-9F47-B99B-6D842CBCA74A}" destId="{82EDBF8D-600D-EB45-9CFA-3BA7F37C2EF6}" srcOrd="1" destOrd="0" presId="urn:microsoft.com/office/officeart/2005/8/layout/radial1"/>
    <dgm:cxn modelId="{7B1321D0-EC42-0A4D-9A45-20372EF1DEA2}" type="presOf" srcId="{06EFF423-77C5-8944-9B8C-95750C8BF455}" destId="{C4870CB2-FF23-BD4E-80C5-744255DE250F}" srcOrd="0" destOrd="0" presId="urn:microsoft.com/office/officeart/2005/8/layout/radial1"/>
    <dgm:cxn modelId="{028127D3-7247-8C44-8012-06E41D676D79}" type="presOf" srcId="{5F03F405-4519-9F47-B99B-6D842CBCA74A}" destId="{562BCC84-1BAF-3149-A3ED-6776E9E2035C}" srcOrd="0" destOrd="0" presId="urn:microsoft.com/office/officeart/2005/8/layout/radial1"/>
    <dgm:cxn modelId="{8512CAD7-9B20-1F41-B871-F6DEF192A649}" type="presOf" srcId="{2254C1CA-BC80-C248-922A-0F7D44899B69}" destId="{2E82433D-3646-E841-83C1-7A65F286F98D}" srcOrd="0" destOrd="0" presId="urn:microsoft.com/office/officeart/2005/8/layout/radial1"/>
    <dgm:cxn modelId="{57E40AFF-22FF-7F4B-A7F7-A682EA709DBA}" srcId="{0BC0C92E-976F-E147-82A9-178ABB170D96}" destId="{06DC68A7-BEBB-724B-BDDC-2BDC8A3802B4}" srcOrd="3" destOrd="0" parTransId="{8992A611-76C2-5F4A-8573-87B392404C77}" sibTransId="{504CDBF7-E07F-B64D-AE16-1E05650B2E84}"/>
    <dgm:cxn modelId="{9CE21D0F-3E9D-FC4A-B65C-8FC7A980F64D}" type="presParOf" srcId="{CAEF928C-E096-D543-B1CD-F07CBE4EDB76}" destId="{9DDFDF38-09E2-A44D-856B-F3915D430A0A}" srcOrd="0" destOrd="0" presId="urn:microsoft.com/office/officeart/2005/8/layout/radial1"/>
    <dgm:cxn modelId="{3952DA48-A638-E04B-AE53-442B1233B00B}" type="presParOf" srcId="{CAEF928C-E096-D543-B1CD-F07CBE4EDB76}" destId="{57132CB8-EA4F-5941-9B74-3E0E2C45FBD2}" srcOrd="1" destOrd="0" presId="urn:microsoft.com/office/officeart/2005/8/layout/radial1"/>
    <dgm:cxn modelId="{C49E698B-ACFE-F94E-B2DD-5508B67FE3B9}" type="presParOf" srcId="{57132CB8-EA4F-5941-9B74-3E0E2C45FBD2}" destId="{9AD1FAC5-9C38-D74E-9DAC-91A5A22E6EB7}" srcOrd="0" destOrd="0" presId="urn:microsoft.com/office/officeart/2005/8/layout/radial1"/>
    <dgm:cxn modelId="{88481C1E-4070-4148-BBEB-814A998406E6}" type="presParOf" srcId="{CAEF928C-E096-D543-B1CD-F07CBE4EDB76}" destId="{C4870CB2-FF23-BD4E-80C5-744255DE250F}" srcOrd="2" destOrd="0" presId="urn:microsoft.com/office/officeart/2005/8/layout/radial1"/>
    <dgm:cxn modelId="{41313558-4B39-7744-B116-3963977A7681}" type="presParOf" srcId="{CAEF928C-E096-D543-B1CD-F07CBE4EDB76}" destId="{8BE7FAC7-E8D6-6C44-BB0B-320B7D3836BD}" srcOrd="3" destOrd="0" presId="urn:microsoft.com/office/officeart/2005/8/layout/radial1"/>
    <dgm:cxn modelId="{EAE50AA4-D847-2C40-84D8-E6FAA31BD022}" type="presParOf" srcId="{8BE7FAC7-E8D6-6C44-BB0B-320B7D3836BD}" destId="{37FB1569-ADB2-714C-8142-A2058AEBC54F}" srcOrd="0" destOrd="0" presId="urn:microsoft.com/office/officeart/2005/8/layout/radial1"/>
    <dgm:cxn modelId="{E733D057-B5BE-7749-AD9A-6AC9CD2FD2FC}" type="presParOf" srcId="{CAEF928C-E096-D543-B1CD-F07CBE4EDB76}" destId="{5721EFE5-6DAE-D043-8598-CA973D3F0DC0}" srcOrd="4" destOrd="0" presId="urn:microsoft.com/office/officeart/2005/8/layout/radial1"/>
    <dgm:cxn modelId="{53790610-502C-634A-A19E-A09A78635595}" type="presParOf" srcId="{CAEF928C-E096-D543-B1CD-F07CBE4EDB76}" destId="{562BCC84-1BAF-3149-A3ED-6776E9E2035C}" srcOrd="5" destOrd="0" presId="urn:microsoft.com/office/officeart/2005/8/layout/radial1"/>
    <dgm:cxn modelId="{3BEE015B-D6D5-F24C-B260-CFDB36A134FF}" type="presParOf" srcId="{562BCC84-1BAF-3149-A3ED-6776E9E2035C}" destId="{82EDBF8D-600D-EB45-9CFA-3BA7F37C2EF6}" srcOrd="0" destOrd="0" presId="urn:microsoft.com/office/officeart/2005/8/layout/radial1"/>
    <dgm:cxn modelId="{C4ABEBF9-5877-654B-BDDE-BFB80A55A663}" type="presParOf" srcId="{CAEF928C-E096-D543-B1CD-F07CBE4EDB76}" destId="{82E36EE6-869E-774F-B4EF-70EC5EDB3B48}" srcOrd="6" destOrd="0" presId="urn:microsoft.com/office/officeart/2005/8/layout/radial1"/>
    <dgm:cxn modelId="{AA45EDDD-C2C1-074C-AB4A-AB7A9599C224}" type="presParOf" srcId="{CAEF928C-E096-D543-B1CD-F07CBE4EDB76}" destId="{17D28BD8-53A1-FA4D-971F-72315440AA8C}" srcOrd="7" destOrd="0" presId="urn:microsoft.com/office/officeart/2005/8/layout/radial1"/>
    <dgm:cxn modelId="{FF0E63F2-039A-A247-BB13-B7EF53229145}" type="presParOf" srcId="{17D28BD8-53A1-FA4D-971F-72315440AA8C}" destId="{86FF4D0C-3EFA-1F46-B0A0-C793AA33DA91}" srcOrd="0" destOrd="0" presId="urn:microsoft.com/office/officeart/2005/8/layout/radial1"/>
    <dgm:cxn modelId="{BA937734-A1A7-C64B-B13B-DDEFF1FE1CA2}" type="presParOf" srcId="{CAEF928C-E096-D543-B1CD-F07CBE4EDB76}" destId="{0CD09509-23F8-CA46-A8C8-139466DF3859}" srcOrd="8" destOrd="0" presId="urn:microsoft.com/office/officeart/2005/8/layout/radial1"/>
    <dgm:cxn modelId="{362D2EDB-6B29-124E-8279-EFFCEC429392}" type="presParOf" srcId="{CAEF928C-E096-D543-B1CD-F07CBE4EDB76}" destId="{BB8A1144-3A24-9F40-AD31-AA649CACA499}" srcOrd="9" destOrd="0" presId="urn:microsoft.com/office/officeart/2005/8/layout/radial1"/>
    <dgm:cxn modelId="{76791E45-B03B-FF4E-B0C0-C693C80CDB30}" type="presParOf" srcId="{BB8A1144-3A24-9F40-AD31-AA649CACA499}" destId="{CF821EDC-6BB1-F44E-8FEE-50CD8667B48C}" srcOrd="0" destOrd="0" presId="urn:microsoft.com/office/officeart/2005/8/layout/radial1"/>
    <dgm:cxn modelId="{533B19A8-F6E9-2D42-B161-84C9C0D54F9C}" type="presParOf" srcId="{CAEF928C-E096-D543-B1CD-F07CBE4EDB76}" destId="{6BC15CBC-09C7-BE4C-B53D-3D8341402DEE}" srcOrd="10" destOrd="0" presId="urn:microsoft.com/office/officeart/2005/8/layout/radial1"/>
    <dgm:cxn modelId="{4D98F922-2774-144F-9601-3AB3FB65D546}" type="presParOf" srcId="{CAEF928C-E096-D543-B1CD-F07CBE4EDB76}" destId="{9FED28B2-047B-4845-9F98-344B9C4E10A1}" srcOrd="11" destOrd="0" presId="urn:microsoft.com/office/officeart/2005/8/layout/radial1"/>
    <dgm:cxn modelId="{3410EB69-5BF1-B346-9FCE-66FD7DEC0730}" type="presParOf" srcId="{9FED28B2-047B-4845-9F98-344B9C4E10A1}" destId="{1A754905-85B6-684F-9EF9-4E377FB0084B}" srcOrd="0" destOrd="0" presId="urn:microsoft.com/office/officeart/2005/8/layout/radial1"/>
    <dgm:cxn modelId="{F56B4191-20E6-A64A-86C3-A4A360E5604C}" type="presParOf" srcId="{CAEF928C-E096-D543-B1CD-F07CBE4EDB76}" destId="{BA8AC895-93DE-D34B-9C26-90A0E112E45C}" srcOrd="12" destOrd="0" presId="urn:microsoft.com/office/officeart/2005/8/layout/radial1"/>
    <dgm:cxn modelId="{BE407A69-0F51-8B45-8990-267C84EDCBBA}" type="presParOf" srcId="{CAEF928C-E096-D543-B1CD-F07CBE4EDB76}" destId="{2E82433D-3646-E841-83C1-7A65F286F98D}" srcOrd="13" destOrd="0" presId="urn:microsoft.com/office/officeart/2005/8/layout/radial1"/>
    <dgm:cxn modelId="{20170DF0-7BAD-3D4C-BB9A-23983D6BC8E4}" type="presParOf" srcId="{2E82433D-3646-E841-83C1-7A65F286F98D}" destId="{F3379C46-01A3-C345-A2CD-2FFF2E566D51}" srcOrd="0" destOrd="0" presId="urn:microsoft.com/office/officeart/2005/8/layout/radial1"/>
    <dgm:cxn modelId="{E03D4AD1-AD6F-EF44-A032-B07FBEB0090E}" type="presParOf" srcId="{CAEF928C-E096-D543-B1CD-F07CBE4EDB76}" destId="{09838A71-CB18-3347-A5C9-1E240D0D452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DFDF38-09E2-A44D-856B-F3915D430A0A}">
      <dsp:nvSpPr>
        <dsp:cNvPr id="0" name=""/>
        <dsp:cNvSpPr/>
      </dsp:nvSpPr>
      <dsp:spPr>
        <a:xfrm>
          <a:off x="2521148" y="1583408"/>
          <a:ext cx="1053703" cy="1053703"/>
        </a:xfrm>
        <a:prstGeom prst="ellipse">
          <a:avLst/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>
              <a:solidFill>
                <a:srgbClr val="002060"/>
              </a:solidFill>
            </a:rPr>
            <a:t>LhARA</a:t>
          </a:r>
          <a:br>
            <a:rPr lang="en-GB" sz="1000" b="1" kern="1200">
              <a:solidFill>
                <a:srgbClr val="002060"/>
              </a:solidFill>
            </a:rPr>
          </a:br>
          <a:r>
            <a:rPr lang="en-GB" sz="1000" b="1" kern="1200">
              <a:solidFill>
                <a:srgbClr val="002060"/>
              </a:solidFill>
            </a:rPr>
            <a:t>collaboration</a:t>
          </a:r>
        </a:p>
      </dsp:txBody>
      <dsp:txXfrm>
        <a:off x="2675459" y="1737719"/>
        <a:ext cx="745081" cy="745081"/>
      </dsp:txXfrm>
    </dsp:sp>
    <dsp:sp modelId="{57132CB8-EA4F-5941-9B74-3E0E2C45FBD2}">
      <dsp:nvSpPr>
        <dsp:cNvPr id="0" name=""/>
        <dsp:cNvSpPr/>
      </dsp:nvSpPr>
      <dsp:spPr>
        <a:xfrm rot="16200000">
          <a:off x="2784596" y="1304447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034829" y="1306834"/>
        <a:ext cx="26340" cy="26340"/>
      </dsp:txXfrm>
    </dsp:sp>
    <dsp:sp modelId="{C4870CB2-FF23-BD4E-80C5-744255DE250F}">
      <dsp:nvSpPr>
        <dsp:cNvPr id="0" name=""/>
        <dsp:cNvSpPr/>
      </dsp:nvSpPr>
      <dsp:spPr>
        <a:xfrm>
          <a:off x="2521148" y="2897"/>
          <a:ext cx="1053703" cy="1053703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>
              <a:solidFill>
                <a:srgbClr val="002060"/>
              </a:solidFill>
            </a:rPr>
            <a:t>Institutes</a:t>
          </a:r>
        </a:p>
      </dsp:txBody>
      <dsp:txXfrm>
        <a:off x="2675459" y="157208"/>
        <a:ext cx="745081" cy="745081"/>
      </dsp:txXfrm>
    </dsp:sp>
    <dsp:sp modelId="{8BE7FAC7-E8D6-6C44-BB0B-320B7D3836BD}">
      <dsp:nvSpPr>
        <dsp:cNvPr id="0" name=""/>
        <dsp:cNvSpPr/>
      </dsp:nvSpPr>
      <dsp:spPr>
        <a:xfrm rot="19285714">
          <a:off x="3402442" y="1601987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652676" y="1604373"/>
        <a:ext cx="26340" cy="26340"/>
      </dsp:txXfrm>
    </dsp:sp>
    <dsp:sp modelId="{5721EFE5-6DAE-D043-8598-CA973D3F0DC0}">
      <dsp:nvSpPr>
        <dsp:cNvPr id="0" name=""/>
        <dsp:cNvSpPr/>
      </dsp:nvSpPr>
      <dsp:spPr>
        <a:xfrm>
          <a:off x="3756841" y="597975"/>
          <a:ext cx="1053703" cy="1053703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>
              <a:solidFill>
                <a:srgbClr val="002060"/>
              </a:solidFill>
            </a:rPr>
            <a:t>UKRI</a:t>
          </a:r>
        </a:p>
      </dsp:txBody>
      <dsp:txXfrm>
        <a:off x="3911152" y="752286"/>
        <a:ext cx="745081" cy="745081"/>
      </dsp:txXfrm>
    </dsp:sp>
    <dsp:sp modelId="{562BCC84-1BAF-3149-A3ED-6776E9E2035C}">
      <dsp:nvSpPr>
        <dsp:cNvPr id="0" name=""/>
        <dsp:cNvSpPr/>
      </dsp:nvSpPr>
      <dsp:spPr>
        <a:xfrm rot="771429">
          <a:off x="3555038" y="2270551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805271" y="2272938"/>
        <a:ext cx="26340" cy="26340"/>
      </dsp:txXfrm>
    </dsp:sp>
    <dsp:sp modelId="{82E36EE6-869E-774F-B4EF-70EC5EDB3B48}">
      <dsp:nvSpPr>
        <dsp:cNvPr id="0" name=""/>
        <dsp:cNvSpPr/>
      </dsp:nvSpPr>
      <dsp:spPr>
        <a:xfrm>
          <a:off x="4062032" y="1935105"/>
          <a:ext cx="1053703" cy="1053703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>
              <a:solidFill>
                <a:srgbClr val="002060"/>
              </a:solidFill>
            </a:rPr>
            <a:t>EU/ERC</a:t>
          </a:r>
        </a:p>
      </dsp:txBody>
      <dsp:txXfrm>
        <a:off x="4216343" y="2089416"/>
        <a:ext cx="745081" cy="745081"/>
      </dsp:txXfrm>
    </dsp:sp>
    <dsp:sp modelId="{17D28BD8-53A1-FA4D-971F-72315440AA8C}">
      <dsp:nvSpPr>
        <dsp:cNvPr id="0" name=""/>
        <dsp:cNvSpPr/>
      </dsp:nvSpPr>
      <dsp:spPr>
        <a:xfrm rot="3857143">
          <a:off x="3127475" y="2806698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377708" y="2809085"/>
        <a:ext cx="26340" cy="26340"/>
      </dsp:txXfrm>
    </dsp:sp>
    <dsp:sp modelId="{0CD09509-23F8-CA46-A8C8-139466DF3859}">
      <dsp:nvSpPr>
        <dsp:cNvPr id="0" name=""/>
        <dsp:cNvSpPr/>
      </dsp:nvSpPr>
      <dsp:spPr>
        <a:xfrm>
          <a:off x="3206906" y="3007399"/>
          <a:ext cx="1053703" cy="1053703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>
              <a:solidFill>
                <a:srgbClr val="002060"/>
              </a:solidFill>
            </a:rPr>
            <a:t>Industry</a:t>
          </a:r>
          <a:br>
            <a:rPr lang="en-GB" sz="900" b="1" kern="1200">
              <a:solidFill>
                <a:srgbClr val="002060"/>
              </a:solidFill>
            </a:rPr>
          </a:br>
          <a:r>
            <a:rPr lang="en-GB" sz="900" b="1" kern="1200">
              <a:solidFill>
                <a:srgbClr val="002060"/>
              </a:solidFill>
            </a:rPr>
            <a:t>partners</a:t>
          </a:r>
        </a:p>
      </dsp:txBody>
      <dsp:txXfrm>
        <a:off x="3361217" y="3161710"/>
        <a:ext cx="745081" cy="745081"/>
      </dsp:txXfrm>
    </dsp:sp>
    <dsp:sp modelId="{BB8A1144-3A24-9F40-AD31-AA649CACA499}">
      <dsp:nvSpPr>
        <dsp:cNvPr id="0" name=""/>
        <dsp:cNvSpPr/>
      </dsp:nvSpPr>
      <dsp:spPr>
        <a:xfrm rot="6942857">
          <a:off x="2441717" y="2806698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691950" y="2809085"/>
        <a:ext cx="26340" cy="26340"/>
      </dsp:txXfrm>
    </dsp:sp>
    <dsp:sp modelId="{6BC15CBC-09C7-BE4C-B53D-3D8341402DEE}">
      <dsp:nvSpPr>
        <dsp:cNvPr id="0" name=""/>
        <dsp:cNvSpPr/>
      </dsp:nvSpPr>
      <dsp:spPr>
        <a:xfrm>
          <a:off x="1835390" y="3007399"/>
          <a:ext cx="1053703" cy="1053703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>
              <a:solidFill>
                <a:srgbClr val="002060"/>
              </a:solidFill>
            </a:rPr>
            <a:t>Foundations</a:t>
          </a:r>
        </a:p>
      </dsp:txBody>
      <dsp:txXfrm>
        <a:off x="1989701" y="3161710"/>
        <a:ext cx="745081" cy="745081"/>
      </dsp:txXfrm>
    </dsp:sp>
    <dsp:sp modelId="{9FED28B2-047B-4845-9F98-344B9C4E10A1}">
      <dsp:nvSpPr>
        <dsp:cNvPr id="0" name=""/>
        <dsp:cNvSpPr/>
      </dsp:nvSpPr>
      <dsp:spPr>
        <a:xfrm rot="10028571">
          <a:off x="2014154" y="2270551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264387" y="2272938"/>
        <a:ext cx="26340" cy="26340"/>
      </dsp:txXfrm>
    </dsp:sp>
    <dsp:sp modelId="{BA8AC895-93DE-D34B-9C26-90A0E112E45C}">
      <dsp:nvSpPr>
        <dsp:cNvPr id="0" name=""/>
        <dsp:cNvSpPr/>
      </dsp:nvSpPr>
      <dsp:spPr>
        <a:xfrm>
          <a:off x="980264" y="1935105"/>
          <a:ext cx="1053703" cy="1053703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>
              <a:solidFill>
                <a:srgbClr val="002060"/>
              </a:solidFill>
            </a:rPr>
            <a:t>Philanthropists</a:t>
          </a:r>
        </a:p>
      </dsp:txBody>
      <dsp:txXfrm>
        <a:off x="1134575" y="2089416"/>
        <a:ext cx="745081" cy="745081"/>
      </dsp:txXfrm>
    </dsp:sp>
    <dsp:sp modelId="{2E82433D-3646-E841-83C1-7A65F286F98D}">
      <dsp:nvSpPr>
        <dsp:cNvPr id="0" name=""/>
        <dsp:cNvSpPr/>
      </dsp:nvSpPr>
      <dsp:spPr>
        <a:xfrm rot="13114286">
          <a:off x="2166749" y="1601987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416983" y="1604373"/>
        <a:ext cx="26340" cy="26340"/>
      </dsp:txXfrm>
    </dsp:sp>
    <dsp:sp modelId="{09838A71-CB18-3347-A5C9-1E240D0D4522}">
      <dsp:nvSpPr>
        <dsp:cNvPr id="0" name=""/>
        <dsp:cNvSpPr/>
      </dsp:nvSpPr>
      <dsp:spPr>
        <a:xfrm>
          <a:off x="1285455" y="597975"/>
          <a:ext cx="1053703" cy="1053703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solidFill>
                <a:srgbClr val="002060"/>
              </a:solidFill>
            </a:rPr>
            <a:t>…</a:t>
          </a:r>
        </a:p>
      </dsp:txBody>
      <dsp:txXfrm>
        <a:off x="1439766" y="752286"/>
        <a:ext cx="745081" cy="745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A75A8-F30E-3240-99B3-15EA2716BB09}" type="datetimeFigureOut">
              <a:rPr lang="en-US" smtClean="0"/>
              <a:t>4/15/26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5E4C8-46C6-7D43-AA48-4527EFA79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2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k.linkedin.com/in/cm-townsley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977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225"/>
              </a:spcBef>
            </a:pPr>
            <a:r>
              <a:rPr lang="en-US" b="0" i="0" u="none">
                <a:solidFill>
                  <a:schemeClr val="tx1"/>
                </a:solidFill>
                <a:latin typeface="Lato Light" panose="020F0302020204030203" pitchFamily="34" charset="77"/>
              </a:rPr>
              <a:t>Consultant: Christopher Townsley </a:t>
            </a:r>
            <a:r>
              <a:rPr lang="en-US" b="0" i="0" u="none">
                <a:solidFill>
                  <a:schemeClr val="tx1"/>
                </a:solidFill>
                <a:latin typeface="Lato Light" panose="020F0302020204030203" pitchFamily="34" charset="7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</a:t>
            </a:r>
            <a:r>
              <a:rPr lang="en-US" b="0" i="0" u="none">
                <a:solidFill>
                  <a:schemeClr val="tx1"/>
                </a:solidFill>
                <a:latin typeface="Lato Light" panose="020F0302020204030203" pitchFamily="34" charset="77"/>
              </a:rPr>
              <a:t> STFC </a:t>
            </a:r>
          </a:p>
          <a:p>
            <a:pPr algn="l">
              <a:spcBef>
                <a:spcPts val="225"/>
              </a:spcBef>
            </a:pPr>
            <a:endParaRPr lang="en-US" b="0" i="0" u="none" strike="noStrike" dirty="0">
              <a:solidFill>
                <a:schemeClr val="tx1"/>
              </a:solidFill>
              <a:effectLst/>
              <a:latin typeface="Lato Light" panose="020F0302020204030203" pitchFamily="34" charset="77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>
              <a:spcBef>
                <a:spcPts val="225"/>
              </a:spcBef>
            </a:pPr>
            <a:endParaRPr lang="en-GB" b="0" i="0" u="none" strike="noStrike" dirty="0">
              <a:solidFill>
                <a:schemeClr val="tx1"/>
              </a:solidFill>
              <a:effectLst/>
              <a:latin typeface="Lato Light" panose="020F0302020204030203" pitchFamily="34" charset="77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endParaRPr lang="en-GB" b="0" i="0" u="none" strike="noStrike" dirty="0">
              <a:solidFill>
                <a:srgbClr val="0563C1"/>
              </a:solidFill>
              <a:effectLst/>
              <a:latin typeface="Helvetica Neue" panose="02000503000000020004" pitchFamily="2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br>
              <a:rPr lang="en-GB" b="0" i="0" u="none" strike="noStrike" dirty="0">
                <a:solidFill>
                  <a:srgbClr val="0563C1"/>
                </a:solidFill>
                <a:effectLst/>
                <a:latin typeface="Helvetica Neue" panose="02000503000000020004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endParaRPr lang="en-GB" b="0" i="0" u="none" strike="noStrike" dirty="0">
              <a:solidFill>
                <a:srgbClr val="0563C1"/>
              </a:solidFill>
              <a:effectLst/>
              <a:latin typeface="Helvetica Neue" panose="02000503000000020004" pitchFamily="2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br>
              <a:rPr lang="en-GB" b="0" i="0" u="none" strike="noStrike" dirty="0">
                <a:solidFill>
                  <a:srgbClr val="0563C1"/>
                </a:solidFill>
                <a:effectLst/>
                <a:latin typeface="Helvetica Neue" panose="02000503000000020004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endParaRPr lang="en-GB" b="0" i="0" u="none" strike="noStrike" dirty="0">
              <a:solidFill>
                <a:srgbClr val="0563C1"/>
              </a:solidFill>
              <a:effectLst/>
              <a:latin typeface="Helvetica Neue" panose="02000503000000020004" pitchFamily="2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32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Proposed Radiobiology research facility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25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UKRI funding period ended May 2025</a:t>
            </a:r>
          </a:p>
          <a:p>
            <a:r>
              <a:rPr lang="en-US"/>
              <a:t>Co with stakeholders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09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Arizona State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000000"/>
                </a:solidFill>
                <a:effectLst/>
                <a:latin typeface="Helvetica" pitchFamily="2" charset="0"/>
              </a:rPr>
              <a:t>Ludwig-</a:t>
            </a:r>
            <a:r>
              <a:rPr lang="en-GB" err="1">
                <a:solidFill>
                  <a:srgbClr val="000000"/>
                </a:solidFill>
                <a:effectLst/>
                <a:latin typeface="Helvetica" pitchFamily="2" charset="0"/>
              </a:rPr>
              <a:t>Maximilians</a:t>
            </a:r>
            <a:r>
              <a:rPr lang="en-GB">
                <a:solidFill>
                  <a:srgbClr val="000000"/>
                </a:solidFill>
                <a:effectLst/>
                <a:latin typeface="Helvetica" pitchFamily="2" charset="0"/>
              </a:rPr>
              <a:t>-</a:t>
            </a:r>
            <a:r>
              <a:rPr lang="en-GB" err="1">
                <a:solidFill>
                  <a:srgbClr val="000000"/>
                </a:solidFill>
                <a:effectLst/>
                <a:latin typeface="Helvetica" pitchFamily="2" charset="0"/>
              </a:rPr>
              <a:t>Universitat</a:t>
            </a:r>
            <a:r>
              <a:rPr lang="en-GB">
                <a:solidFill>
                  <a:srgbClr val="000000"/>
                </a:solidFill>
                <a:effectLst/>
                <a:latin typeface="Helvetica" pitchFamily="2" charset="0"/>
              </a:rPr>
              <a:t> at Munich</a:t>
            </a:r>
          </a:p>
          <a:p>
            <a:endParaRPr lang="en-US"/>
          </a:p>
          <a:p>
            <a:r>
              <a:rPr lang="en-US"/>
              <a:t>Amato : Radiation Oncologist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30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Scottish Centre for the Application of Plasma-based Accelerators </a:t>
            </a:r>
          </a:p>
          <a:p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Higher energy stability more problematic – debris damaging focusing optics</a:t>
            </a:r>
          </a:p>
          <a:p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Seen in poplar</a:t>
            </a:r>
          </a:p>
          <a:p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07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Proof of Principle LhARA Radiobiology,</a:t>
            </a:r>
          </a:p>
          <a:p>
            <a:endParaRPr lang="en-GB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MRC bid unsuccessful, noted lack of biological data</a:t>
            </a:r>
          </a:p>
          <a:p>
            <a:endParaRPr lang="en-US" dirty="0"/>
          </a:p>
          <a:p>
            <a:r>
              <a:rPr lang="en-US" dirty="0"/>
              <a:t>Thomson parabola spectrometer</a:t>
            </a:r>
          </a:p>
          <a:p>
            <a:endParaRPr lang="en-US" dirty="0"/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HeLa (</a:t>
            </a:r>
            <a:r>
              <a:rPr lang="en-GB" b="0" i="0" u="none" strike="noStrike" dirty="0">
                <a:solidFill>
                  <a:srgbClr val="333D42"/>
                </a:solidFill>
                <a:effectLst/>
                <a:latin typeface="-apple-system"/>
              </a:rPr>
              <a:t>cervical cancer) </a:t>
            </a:r>
            <a:r>
              <a:rPr lang="en-GB" b="1" dirty="0"/>
              <a:t>&amp; </a:t>
            </a:r>
            <a:r>
              <a:rPr lang="en-GB" b="1" dirty="0" err="1"/>
              <a:t>FaDu</a:t>
            </a:r>
            <a:r>
              <a:rPr lang="en-GB" b="1" dirty="0"/>
              <a:t> </a:t>
            </a:r>
            <a:r>
              <a:rPr lang="en-GB" b="1" i="0" dirty="0">
                <a:solidFill>
                  <a:srgbClr val="767676"/>
                </a:solidFill>
                <a:effectLst/>
                <a:latin typeface="Helvetica Neue" panose="02000503000000020004" pitchFamily="2" charset="0"/>
              </a:rPr>
              <a:t>(</a:t>
            </a:r>
            <a:r>
              <a:rPr lang="en-GB" b="0" i="0" dirty="0">
                <a:solidFill>
                  <a:srgbClr val="767676"/>
                </a:solidFill>
                <a:effectLst/>
                <a:latin typeface="Helvetica Neue" panose="02000503000000020004" pitchFamily="2" charset="0"/>
              </a:rPr>
              <a:t>carcinoma</a:t>
            </a:r>
            <a:r>
              <a:rPr lang="en-GB" b="1" i="0" dirty="0">
                <a:solidFill>
                  <a:srgbClr val="767676"/>
                </a:solidFill>
                <a:effectLst/>
                <a:latin typeface="Helvetica Neue" panose="02000503000000020004" pitchFamily="2" charset="0"/>
              </a:rPr>
              <a:t>)</a:t>
            </a:r>
            <a:endParaRPr lang="en-GB" b="1" dirty="0"/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Max energy ~ 10 MeV – grow cells on 2.5 µM Mylar in glass rings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85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79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27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49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29/04/2021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4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C7CF-6D22-BE4F-B8FE-45F0847132E3}" type="datetime1">
              <a:rPr lang="en-GB" smtClean="0"/>
              <a:t>15/04/2026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6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44BC-EB17-B54B-B2A7-B5BF989FAC0A}" type="datetime1">
              <a:rPr lang="en-GB" smtClean="0"/>
              <a:t>15/04/2026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09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D8955EF-8016-384F-8E9D-F88CC5BAC75E}"/>
              </a:ext>
            </a:extLst>
          </p:cNvPr>
          <p:cNvSpPr txBox="1">
            <a:spLocks/>
          </p:cNvSpPr>
          <p:nvPr userDrawn="1"/>
        </p:nvSpPr>
        <p:spPr>
          <a:xfrm>
            <a:off x="10124661" y="6492878"/>
            <a:ext cx="2067339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15</a:t>
            </a:r>
            <a:r>
              <a:rPr lang="en-US" sz="1200" baseline="30000"/>
              <a:t>th </a:t>
            </a:r>
            <a:r>
              <a:rPr lang="en-US" sz="1200"/>
              <a:t>December 2021</a:t>
            </a:r>
          </a:p>
        </p:txBody>
      </p:sp>
      <p:sp>
        <p:nvSpPr>
          <p:cNvPr id="7" name="Slide Number Placeholder 14">
            <a:extLst>
              <a:ext uri="{FF2B5EF4-FFF2-40B4-BE49-F238E27FC236}">
                <a16:creationId xmlns:a16="http://schemas.microsoft.com/office/drawing/2014/main" id="{DA06683E-3FA7-B744-81AF-0DC0FD65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492877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latin typeface="Lato Light" panose="020F0302020204030203" pitchFamily="34" charset="77"/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4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+mj-lt"/>
              </a:rPr>
              <a:t>29/04/2021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89C96-D6E7-4841-92BA-479C082C2C91}" type="datetime1">
              <a:rPr lang="en-GB" smtClean="0"/>
              <a:t>15/04/2026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3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0494-81EB-D140-BE77-DF0B8BB35A7A}" type="datetime1">
              <a:rPr lang="en-GB" smtClean="0"/>
              <a:t>15/04/2026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107F-04AB-9B47-8FDF-8CC494688296}" type="datetime1">
              <a:rPr lang="en-GB" smtClean="0"/>
              <a:t>15/04/2026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5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638A-B36D-BB4D-A0C2-3F08B6E1800D}" type="datetime1">
              <a:rPr lang="en-GB" smtClean="0"/>
              <a:t>15/04/2026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0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BE6A7-763D-6347-997D-65591905A8BE}" type="datetime1">
              <a:rPr lang="en-GB" smtClean="0"/>
              <a:t>15/04/2026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62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A24C-021B-1046-9C10-5203577098CD}" type="datetime1">
              <a:rPr lang="en-GB" smtClean="0"/>
              <a:t>15/04/2026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7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933FD-50F1-5B48-93F7-96BBE32E8DDA}" type="datetime1">
              <a:rPr lang="en-GB" smtClean="0"/>
              <a:t>15/04/2026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532B6-50FA-DD4C-95C7-9A2F573D9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9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latin typeface="+mj-lt"/>
              </a:rPr>
              <a:t>30/09/2024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997F0C-F2AD-9128-AF50-765E2454D65D}"/>
              </a:ext>
            </a:extLst>
          </p:cNvPr>
          <p:cNvSpPr/>
          <p:nvPr userDrawn="1"/>
        </p:nvSpPr>
        <p:spPr>
          <a:xfrm>
            <a:off x="0" y="-360"/>
            <a:ext cx="12192000" cy="685023"/>
          </a:xfrm>
          <a:prstGeom prst="rect">
            <a:avLst/>
          </a:prstGeom>
          <a:solidFill>
            <a:srgbClr val="242F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rgbClr val="7E99A9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BCFF89-0BF2-EC97-66C5-5ABFD40D403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597" y="-1"/>
            <a:ext cx="1452403" cy="6810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F77CAC-EA3E-B06D-DDD1-909A731D674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266" y="-2441"/>
            <a:ext cx="2662796" cy="69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79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emf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pubs.stfc.ac.uk/work/64272701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stfc.ac.uk/event/1703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6.emf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1534272" y="-26222"/>
            <a:ext cx="10657728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306705" y="-1678327"/>
            <a:ext cx="5248040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638244" y="-1532017"/>
            <a:ext cx="5026993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308017" y="-1532017"/>
            <a:ext cx="5026993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1129775" y="-1580778"/>
            <a:ext cx="2354610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2230089" y="3558314"/>
            <a:ext cx="1601606" cy="3921478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6284297" y="4430471"/>
            <a:ext cx="3643394" cy="495729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en-US" sz="1600">
              <a:solidFill>
                <a:schemeClr val="accent1">
                  <a:lumMod val="75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285" y="6252699"/>
            <a:ext cx="2290715" cy="59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72" y="6024930"/>
            <a:ext cx="1538976" cy="7437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3820272" y="1079093"/>
            <a:ext cx="4572001" cy="1107996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US" sz="66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  <a:ea typeface="Apple Symbols" panose="02000000000000000000" pitchFamily="2" charset="-79"/>
                <a:cs typeface="Arial" panose="020B0604020202020204" pitchFamily="34" charset="0"/>
              </a:rPr>
              <a:t>LhARA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7961985" y="2802716"/>
            <a:ext cx="3432762" cy="1495077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4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William Shields</a:t>
            </a:r>
          </a:p>
          <a:p>
            <a:pPr marL="0" indent="0" algn="r">
              <a:buNone/>
            </a:pP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 (</a:t>
            </a:r>
            <a:r>
              <a:rPr lang="en-US" sz="180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william.shields@rhul.ac.uk</a:t>
            </a: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)</a:t>
            </a: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9126758" y="4881474"/>
            <a:ext cx="2267989" cy="423112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16</a:t>
            </a:r>
            <a:r>
              <a:rPr lang="en-US" sz="1800" baseline="300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th</a:t>
            </a: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April 2026</a:t>
            </a:r>
          </a:p>
        </p:txBody>
      </p:sp>
      <p:sp>
        <p:nvSpPr>
          <p:cNvPr id="2" name="Subtitle 4">
            <a:extLst>
              <a:ext uri="{FF2B5EF4-FFF2-40B4-BE49-F238E27FC236}">
                <a16:creationId xmlns:a16="http://schemas.microsoft.com/office/drawing/2014/main" id="{F583480F-2DE0-DB4A-57F1-4A93AB5B8673}"/>
              </a:ext>
            </a:extLst>
          </p:cNvPr>
          <p:cNvSpPr txBox="1">
            <a:spLocks/>
          </p:cNvSpPr>
          <p:nvPr/>
        </p:nvSpPr>
        <p:spPr>
          <a:xfrm>
            <a:off x="6550993" y="4042815"/>
            <a:ext cx="4848870" cy="811837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80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JAI Advisory Board Meeting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697362-29A8-2EBF-B17F-2D6F830A59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8977" y="5752443"/>
            <a:ext cx="2291137" cy="128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40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49167-0B15-FE88-AAB3-8C80B82D5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diagram of a machine&#10;&#10;AI-generated content may be incorrect.">
            <a:extLst>
              <a:ext uri="{FF2B5EF4-FFF2-40B4-BE49-F238E27FC236}">
                <a16:creationId xmlns:a16="http://schemas.microsoft.com/office/drawing/2014/main" id="{32D3C379-DE78-3312-D74A-3F9EB79A2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082" y="4749227"/>
            <a:ext cx="3986985" cy="21087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7D9D72-001F-5BBE-A346-902D42E39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50" y="2495"/>
            <a:ext cx="9310650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Ion Acoustic Dose Profiling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EAA32-9B15-0F74-1755-E93694BF20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C62A1AB4-CF1C-0116-EAC1-760917772A69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10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5CEFA57-8D18-8537-2668-E1A3A2A2A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10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3EDA91-C734-1683-ADC5-5B9676D66FE6}"/>
              </a:ext>
            </a:extLst>
          </p:cNvPr>
          <p:cNvSpPr txBox="1"/>
          <p:nvPr/>
        </p:nvSpPr>
        <p:spPr>
          <a:xfrm>
            <a:off x="3434045" y="6500619"/>
            <a:ext cx="4911359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609585">
              <a:defRPr/>
            </a:pPr>
            <a:r>
              <a:rPr lang="en-US" sz="1600" b="1" err="1">
                <a:latin typeface="Arial"/>
              </a:rPr>
              <a:t>M.Maxouti</a:t>
            </a:r>
            <a:r>
              <a:rPr lang="en-US" sz="1600" b="1">
                <a:latin typeface="Arial"/>
              </a:rPr>
              <a:t> (IC), J. McGarrigle (IC), C. Dyson (IC)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8C216D7-7BCC-9E0D-D3C7-585F95B1BF4F}"/>
              </a:ext>
            </a:extLst>
          </p:cNvPr>
          <p:cNvSpPr txBox="1"/>
          <p:nvPr/>
        </p:nvSpPr>
        <p:spPr>
          <a:xfrm>
            <a:off x="108694" y="5038822"/>
            <a:ext cx="7583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Test exposure on LION at LMU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Correlation: liquid scintillator and acoustic signal (transducer)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Match experimental data to simulation (k-Wave &amp; Geant4)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Beamline modelling quad shifts &amp; tilts, optics modelling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Closer working with </a:t>
            </a:r>
            <a:r>
              <a:rPr lang="en-US" dirty="0" err="1">
                <a:latin typeface="Lato Light" panose="020F0302020204030203" pitchFamily="34" charset="77"/>
              </a:rPr>
              <a:t>PoPLaR</a:t>
            </a:r>
            <a:r>
              <a:rPr lang="en-US" dirty="0">
                <a:latin typeface="Lato Light" panose="020F0302020204030203" pitchFamily="34" charset="77"/>
              </a:rPr>
              <a:t> experiments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22C2B14-4AAF-64D9-5E04-68006C904EBA}"/>
              </a:ext>
            </a:extLst>
          </p:cNvPr>
          <p:cNvSpPr/>
          <p:nvPr/>
        </p:nvSpPr>
        <p:spPr>
          <a:xfrm>
            <a:off x="5210505" y="705933"/>
            <a:ext cx="1770990" cy="90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084E92-4F60-2056-AA7F-B16DFB316D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666" t="31492" r="11714" b="17714"/>
          <a:stretch/>
        </p:blipFill>
        <p:spPr>
          <a:xfrm>
            <a:off x="100050" y="804689"/>
            <a:ext cx="5364482" cy="19250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49E192B-164F-4A81-2590-85D63B06B0B1}"/>
              </a:ext>
            </a:extLst>
          </p:cNvPr>
          <p:cNvSpPr/>
          <p:nvPr/>
        </p:nvSpPr>
        <p:spPr>
          <a:xfrm>
            <a:off x="5794349" y="3953511"/>
            <a:ext cx="1770990" cy="90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081156-F63A-3B0C-FA72-BB47D6156D1C}"/>
              </a:ext>
            </a:extLst>
          </p:cNvPr>
          <p:cNvSpPr/>
          <p:nvPr/>
        </p:nvSpPr>
        <p:spPr>
          <a:xfrm>
            <a:off x="6946" y="3956182"/>
            <a:ext cx="1498002" cy="90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diagram of a vacuum&#10;&#10;AI-generated content may be incorrect.">
            <a:extLst>
              <a:ext uri="{FF2B5EF4-FFF2-40B4-BE49-F238E27FC236}">
                <a16:creationId xmlns:a16="http://schemas.microsoft.com/office/drawing/2014/main" id="{11CC7E44-CFDC-0CE3-7E0A-932293F284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" t="1797"/>
          <a:stretch/>
        </p:blipFill>
        <p:spPr>
          <a:xfrm>
            <a:off x="108694" y="2866185"/>
            <a:ext cx="5361804" cy="20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7C5120B7-7E99-4EA5-8446-0E226833D4D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9053"/>
          <a:stretch/>
        </p:blipFill>
        <p:spPr>
          <a:xfrm>
            <a:off x="5794349" y="747589"/>
            <a:ext cx="6286049" cy="2315752"/>
          </a:xfrm>
          <a:prstGeom prst="rect">
            <a:avLst/>
          </a:prstGeom>
        </p:spPr>
      </p:pic>
      <p:pic>
        <p:nvPicPr>
          <p:cNvPr id="25" name="Picture 24" descr="A graph with a square shape&#10;&#10;AI-generated content may be incorrect.">
            <a:extLst>
              <a:ext uri="{FF2B5EF4-FFF2-40B4-BE49-F238E27FC236}">
                <a16:creationId xmlns:a16="http://schemas.microsoft.com/office/drawing/2014/main" id="{34B21F28-AE8D-B0F4-80D3-4A87D89087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28475" y="3130299"/>
            <a:ext cx="2074840" cy="1645096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03C4F6A9-479F-6BBF-7E0F-D6BF3FB6D67E}"/>
              </a:ext>
            </a:extLst>
          </p:cNvPr>
          <p:cNvGrpSpPr/>
          <p:nvPr/>
        </p:nvGrpSpPr>
        <p:grpSpPr>
          <a:xfrm>
            <a:off x="6481042" y="3148237"/>
            <a:ext cx="2359833" cy="1831815"/>
            <a:chOff x="6292219" y="7836463"/>
            <a:chExt cx="2359833" cy="1831815"/>
          </a:xfrm>
        </p:grpSpPr>
        <p:pic>
          <p:nvPicPr>
            <p:cNvPr id="33" name="Picture 32" descr="A graph of a red and yellow color&#10;&#10;AI-generated content may be incorrect.">
              <a:extLst>
                <a:ext uri="{FF2B5EF4-FFF2-40B4-BE49-F238E27FC236}">
                  <a16:creationId xmlns:a16="http://schemas.microsoft.com/office/drawing/2014/main" id="{DFB63662-8622-0436-3385-B5F2D0B41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1"/>
            <a:stretch/>
          </p:blipFill>
          <p:spPr>
            <a:xfrm>
              <a:off x="6292219" y="7842397"/>
              <a:ext cx="1994531" cy="1825881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88953FE-DDF9-4B8C-3EEE-AD6A4DAA7940}"/>
                </a:ext>
              </a:extLst>
            </p:cNvPr>
            <p:cNvSpPr/>
            <p:nvPr/>
          </p:nvSpPr>
          <p:spPr>
            <a:xfrm>
              <a:off x="8286750" y="7836463"/>
              <a:ext cx="365302" cy="1825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38DAD9F-1CA2-5B9F-BF91-E9129CF1BCC2}"/>
                </a:ext>
              </a:extLst>
            </p:cNvPr>
            <p:cNvSpPr txBox="1"/>
            <p:nvPr/>
          </p:nvSpPr>
          <p:spPr>
            <a:xfrm rot="5400000">
              <a:off x="7813080" y="8622432"/>
              <a:ext cx="1503514" cy="1744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sz="1200"/>
                <a:t>Energy deposited        (MeV)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9948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0B1A8-FB8C-D8F8-430F-E0E94CF6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FF6A5-210D-C4E3-6DB3-E3F1AA318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495"/>
            <a:ext cx="9258300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LhARA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C861A-3D9D-DDF4-E501-DC3BF516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0AC1105-5E2E-FBCA-32E5-CF5478600C3D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43EC20A9-1136-77DB-1491-4F0B9C01F29E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11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8CE80F6-17DB-0CF4-A916-84D0B0F4E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11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B3DFF2-C57E-E274-8FD1-A4A5CFD2B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9" y="744884"/>
            <a:ext cx="12139157" cy="5092273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A3D423-EC10-3DAE-217D-50D62CA42DE5}"/>
              </a:ext>
            </a:extLst>
          </p:cNvPr>
          <p:cNvSpPr txBox="1"/>
          <p:nvPr/>
        </p:nvSpPr>
        <p:spPr>
          <a:xfrm>
            <a:off x="3803815" y="6450922"/>
            <a:ext cx="8141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600" b="1">
                <a:latin typeface="Arial"/>
              </a:rPr>
              <a:t>W. Shields (RHUL), M. Pereira (RHUL), J. Pasternak (IC), T-J Kuo (IC), R. Razak (IC)</a:t>
            </a:r>
          </a:p>
        </p:txBody>
      </p:sp>
    </p:spTree>
    <p:extLst>
      <p:ext uri="{BB962C8B-B14F-4D97-AF65-F5344CB8AC3E}">
        <p14:creationId xmlns:p14="http://schemas.microsoft.com/office/powerpoint/2010/main" val="3199159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C9C16-A758-C1DF-1588-A9F113716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19A0-D6DB-5207-9D2D-465E23793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6" y="2495"/>
            <a:ext cx="9403754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Gabor Plasma Lenses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FE60A-F0BD-2119-B9C5-BD5DB437DD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6943D99-4001-2D28-8B4C-7D1948BDCC83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4764AE49-ECD2-606B-8D26-99845C257099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12</a:t>
            </a:fld>
            <a:endParaRPr lang="en-US" sz="120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633E4E-96F2-ADB5-7AF5-ADC503A80B96}"/>
              </a:ext>
            </a:extLst>
          </p:cNvPr>
          <p:cNvSpPr txBox="1"/>
          <p:nvPr/>
        </p:nvSpPr>
        <p:spPr>
          <a:xfrm>
            <a:off x="3653246" y="3202968"/>
            <a:ext cx="4693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CBF0163-E331-0391-6049-DE1E62285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12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D23A37-A224-7B58-C8D8-C3D70F0BE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2" y="771170"/>
            <a:ext cx="9500463" cy="534401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5723DED-8854-ECEF-E52B-E2E9FB18611F}"/>
              </a:ext>
            </a:extLst>
          </p:cNvPr>
          <p:cNvSpPr/>
          <p:nvPr/>
        </p:nvSpPr>
        <p:spPr>
          <a:xfrm>
            <a:off x="-23956" y="5728720"/>
            <a:ext cx="12261928" cy="566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FBDEF8-DAE5-0B86-E704-33DBCB44F559}"/>
              </a:ext>
            </a:extLst>
          </p:cNvPr>
          <p:cNvSpPr/>
          <p:nvPr/>
        </p:nvSpPr>
        <p:spPr>
          <a:xfrm>
            <a:off x="5006260" y="769044"/>
            <a:ext cx="7138046" cy="7956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3B2AA2-8257-3591-8DFE-C65598AE1E85}"/>
              </a:ext>
            </a:extLst>
          </p:cNvPr>
          <p:cNvSpPr txBox="1"/>
          <p:nvPr/>
        </p:nvSpPr>
        <p:spPr>
          <a:xfrm flipH="1">
            <a:off x="10035477" y="6520401"/>
            <a:ext cx="2595660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>
                <a:latin typeface="Lato"/>
                <a:ea typeface="Lato"/>
                <a:cs typeface="Lato"/>
              </a:rPr>
              <a:t> Calvin Dyson (IC)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67DAA1-56C4-7A6C-969C-F8F0606AF450}"/>
              </a:ext>
            </a:extLst>
          </p:cNvPr>
          <p:cNvSpPr txBox="1"/>
          <p:nvPr/>
        </p:nvSpPr>
        <p:spPr>
          <a:xfrm>
            <a:off x="106663" y="5831004"/>
            <a:ext cx="12085337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err="1">
                <a:latin typeface="Lato Light" panose="020F0302020204030203" pitchFamily="34" charset="77"/>
              </a:rPr>
              <a:t>Optimise</a:t>
            </a:r>
            <a:r>
              <a:rPr lang="en-US" sz="2000">
                <a:latin typeface="Lato Light" panose="020F0302020204030203" pitchFamily="34" charset="77"/>
              </a:rPr>
              <a:t>: e-gun bias, magnetic field, trap potential, RF amplitude, dimple depth …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559D2E-AFAD-4EE4-6CEC-56F48DD1367A}"/>
              </a:ext>
            </a:extLst>
          </p:cNvPr>
          <p:cNvSpPr txBox="1"/>
          <p:nvPr/>
        </p:nvSpPr>
        <p:spPr>
          <a:xfrm>
            <a:off x="9099749" y="1622164"/>
            <a:ext cx="29424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latin typeface="Lato" panose="020F0502020204030203" pitchFamily="34" charset="77"/>
              </a:rPr>
              <a:t>Peak densities:</a:t>
            </a:r>
          </a:p>
          <a:p>
            <a:r>
              <a:rPr lang="en-US" sz="2000" b="1">
                <a:latin typeface="Lato" panose="020F0502020204030203" pitchFamily="34" charset="77"/>
              </a:rPr>
              <a:t>140V trap ≈ 8x10</a:t>
            </a:r>
            <a:r>
              <a:rPr lang="en-US" sz="2000" b="1" baseline="30000">
                <a:latin typeface="Lato" panose="020F0502020204030203" pitchFamily="34" charset="77"/>
              </a:rPr>
              <a:t>13</a:t>
            </a:r>
            <a:r>
              <a:rPr lang="en-US" sz="2000" b="1">
                <a:latin typeface="Lato" panose="020F0502020204030203" pitchFamily="34" charset="77"/>
              </a:rPr>
              <a:t> m</a:t>
            </a:r>
            <a:r>
              <a:rPr lang="en-US" sz="2000" b="1" baseline="30000">
                <a:latin typeface="Lato" panose="020F0502020204030203" pitchFamily="34" charset="77"/>
              </a:rPr>
              <a:t>-3</a:t>
            </a:r>
          </a:p>
          <a:p>
            <a:r>
              <a:rPr lang="en-US" sz="2000" b="1">
                <a:latin typeface="Lato" panose="020F0502020204030203" pitchFamily="34" charset="77"/>
              </a:rPr>
              <a:t>400V trap ≈ 1x10</a:t>
            </a:r>
            <a:r>
              <a:rPr lang="en-US" sz="2000" b="1" baseline="30000">
                <a:latin typeface="Lato" panose="020F0502020204030203" pitchFamily="34" charset="77"/>
              </a:rPr>
              <a:t>15</a:t>
            </a:r>
            <a:r>
              <a:rPr lang="en-US" sz="2000" b="1">
                <a:latin typeface="Lato" panose="020F0502020204030203" pitchFamily="34" charset="77"/>
              </a:rPr>
              <a:t> m</a:t>
            </a:r>
            <a:r>
              <a:rPr lang="en-US" sz="2000" b="1" baseline="30000">
                <a:latin typeface="Lato" panose="020F0502020204030203" pitchFamily="34" charset="77"/>
              </a:rPr>
              <a:t>-3</a:t>
            </a:r>
          </a:p>
          <a:p>
            <a:endParaRPr lang="en-US" sz="2000">
              <a:latin typeface="Lato Light" panose="020F0302020204030203" pitchFamily="34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308383-E8A0-3E6E-37A8-AC49FE354342}"/>
              </a:ext>
            </a:extLst>
          </p:cNvPr>
          <p:cNvSpPr txBox="1"/>
          <p:nvPr/>
        </p:nvSpPr>
        <p:spPr>
          <a:xfrm>
            <a:off x="9213247" y="3033688"/>
            <a:ext cx="29310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Lato Light" panose="020F0302020204030203" pitchFamily="34" charset="77"/>
              </a:rPr>
              <a:t>Demonstrate plasma size and stability for LhARA Gabor Lens</a:t>
            </a:r>
          </a:p>
          <a:p>
            <a:endParaRPr lang="en-US" sz="2000">
              <a:latin typeface="Lato Light" panose="020F0302020204030203" pitchFamily="34" charset="77"/>
            </a:endParaRPr>
          </a:p>
          <a:p>
            <a:r>
              <a:rPr lang="en-US" sz="2000">
                <a:latin typeface="Lato Light" panose="020F0302020204030203" pitchFamily="34" charset="77"/>
              </a:rPr>
              <a:t>Match to simulations</a:t>
            </a:r>
          </a:p>
          <a:p>
            <a:endParaRPr lang="en-US" sz="2000">
              <a:latin typeface="Lato Light" panose="020F0302020204030203" pitchFamily="34" charset="77"/>
            </a:endParaRPr>
          </a:p>
          <a:p>
            <a:r>
              <a:rPr lang="en-US" sz="2000">
                <a:latin typeface="Lato Light" panose="020F0302020204030203" pitchFamily="34" charset="77"/>
              </a:rPr>
              <a:t>Integration into LhARA beamline modelling</a:t>
            </a:r>
          </a:p>
        </p:txBody>
      </p:sp>
    </p:spTree>
    <p:extLst>
      <p:ext uri="{BB962C8B-B14F-4D97-AF65-F5344CB8AC3E}">
        <p14:creationId xmlns:p14="http://schemas.microsoft.com/office/powerpoint/2010/main" val="4229193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A7FBF-59D6-DEB9-54C6-77676042F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9A7D-1985-F6CD-97A8-8C9CBCD05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6" y="2495"/>
            <a:ext cx="9403754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FFA Injection Line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1BC45-81F8-7F1D-D28B-0E8F526AF0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B6BCE77-0960-BD4E-619C-AE5ED8C235AC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9BED8F2-7523-C38B-BA20-949608F57512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13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0B9F27A-A384-AD3D-B45F-CA5FA02C1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13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853ECF-179B-16A4-40F2-1EB31AF39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954" y="696687"/>
            <a:ext cx="8269794" cy="5010328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E0F02F-E957-29ED-4146-A85FE424B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2" y="696687"/>
            <a:ext cx="3429197" cy="4736289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6251FF-B5B0-384C-FD2D-BD3A5291D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9498" y="776074"/>
            <a:ext cx="6137416" cy="409161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0CF67C-031D-FFA3-CD5C-FC1136721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402" y="5029243"/>
            <a:ext cx="2359288" cy="1531468"/>
          </a:xfrm>
          <a:prstGeom prst="rect">
            <a:avLst/>
          </a:prstGeom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665053-AFE8-4CED-48AE-E61247C22010}"/>
              </a:ext>
            </a:extLst>
          </p:cNvPr>
          <p:cNvSpPr txBox="1"/>
          <p:nvPr/>
        </p:nvSpPr>
        <p:spPr>
          <a:xfrm>
            <a:off x="2812869" y="5741087"/>
            <a:ext cx="8898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New simulation strategy: BDSIM– RF-Track coupling - in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Losses (BDSIM) with space-charge tracking (RF-Track)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 Light" panose="020F0302020204030203" pitchFamily="34" charset="77"/>
              </a:rPr>
              <a:t>Injection line optimization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Lato Light" panose="020F03020202040302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1043FE-7624-F74A-25E5-DECD68C97C70}"/>
              </a:ext>
            </a:extLst>
          </p:cNvPr>
          <p:cNvSpPr txBox="1"/>
          <p:nvPr/>
        </p:nvSpPr>
        <p:spPr>
          <a:xfrm>
            <a:off x="8560526" y="6500740"/>
            <a:ext cx="3274778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 b="1" dirty="0">
                <a:latin typeface="Lato"/>
                <a:ea typeface="Lato"/>
                <a:cs typeface="Lato"/>
              </a:rPr>
              <a:t>M. Pereira (RHUL), W. Shields (RHUL)</a:t>
            </a:r>
          </a:p>
        </p:txBody>
      </p:sp>
    </p:spTree>
    <p:extLst>
      <p:ext uri="{BB962C8B-B14F-4D97-AF65-F5344CB8AC3E}">
        <p14:creationId xmlns:p14="http://schemas.microsoft.com/office/powerpoint/2010/main" val="3797348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B9036-4662-5C83-8F2F-D154F38F5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24ADD-72B5-926B-98D9-4A4D57872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71" y="2495"/>
            <a:ext cx="9243829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FFA Design and Tracking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471ED-DD8F-04CB-A39B-E788C690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58DA905-ED58-7777-240D-2A321BD17158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9D82EAD-197B-65CC-9479-EBFBCAF40E2A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14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16D7FC6-F6F9-BD4A-04AB-9208A2CA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14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296794-783B-A777-36B7-15BF9C2244E7}"/>
              </a:ext>
            </a:extLst>
          </p:cNvPr>
          <p:cNvSpPr txBox="1"/>
          <p:nvPr/>
        </p:nvSpPr>
        <p:spPr>
          <a:xfrm>
            <a:off x="7468106" y="757510"/>
            <a:ext cx="4393506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>
                <a:latin typeface="Lato Light" panose="020F0302020204030203" pitchFamily="34" charset="77"/>
              </a:rPr>
              <a:t>Variable-energy FFA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10 cell, single spiral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Multi-ion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Single spiral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Max field ~1.4 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Tunable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2 MA/ferrite loaded RF cavities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6839A6-3035-6877-B964-B320B8E56D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89" t="34327" r="7079" b="34183"/>
          <a:stretch/>
        </p:blipFill>
        <p:spPr>
          <a:xfrm>
            <a:off x="140344" y="867340"/>
            <a:ext cx="7254646" cy="286325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B2A901-0841-EAFD-13D2-6709388AB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31" y="3956746"/>
            <a:ext cx="3899081" cy="2570098"/>
          </a:xfrm>
          <a:prstGeom prst="rect">
            <a:avLst/>
          </a:prstGeom>
          <a:ln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E4C8C0B-9771-F4D1-CFBB-4E3A9D0D2E90}"/>
              </a:ext>
            </a:extLst>
          </p:cNvPr>
          <p:cNvSpPr/>
          <p:nvPr/>
        </p:nvSpPr>
        <p:spPr>
          <a:xfrm>
            <a:off x="5559044" y="811340"/>
            <a:ext cx="1498002" cy="694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9CD270-6C71-5996-FDF2-C6154D742BF5}"/>
              </a:ext>
            </a:extLst>
          </p:cNvPr>
          <p:cNvSpPr txBox="1"/>
          <p:nvPr/>
        </p:nvSpPr>
        <p:spPr>
          <a:xfrm>
            <a:off x="6645987" y="-1512074"/>
            <a:ext cx="223360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>
                <a:solidFill>
                  <a:schemeClr val="tx2">
                    <a:lumMod val="75000"/>
                  </a:schemeClr>
                </a:solidFill>
              </a:rPr>
              <a:t>LhARA FFA</a:t>
            </a:r>
          </a:p>
          <a:p>
            <a:pPr algn="ctr"/>
            <a:r>
              <a:rPr lang="en-US" sz="1600" b="1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sz="1600" b="1">
                <a:solidFill>
                  <a:srgbClr val="C00000"/>
                </a:solidFill>
              </a:rPr>
              <a:t>2 MA loaded RF cavities</a:t>
            </a:r>
          </a:p>
        </p:txBody>
      </p:sp>
      <p:pic>
        <p:nvPicPr>
          <p:cNvPr id="5" name="Picture 4" descr="A diagram of a beam&#10;&#10;Description automatically generated">
            <a:extLst>
              <a:ext uri="{FF2B5EF4-FFF2-40B4-BE49-F238E27FC236}">
                <a16:creationId xmlns:a16="http://schemas.microsoft.com/office/drawing/2014/main" id="{013C5D10-AFED-598A-ED73-B5B0BF54F3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8105" y="2957645"/>
            <a:ext cx="4027121" cy="3399843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DF2A2C-17E7-69FF-C1F7-A0BBFB2B6008}"/>
              </a:ext>
            </a:extLst>
          </p:cNvPr>
          <p:cNvSpPr txBox="1"/>
          <p:nvPr/>
        </p:nvSpPr>
        <p:spPr>
          <a:xfrm>
            <a:off x="4377726" y="4052159"/>
            <a:ext cx="284988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Lato Light" panose="020F0302020204030203" pitchFamily="34" charset="77"/>
              </a:rPr>
              <a:t>Tracking: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No tune crossing up to fourth order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Transverse dynamics (4D) are well modelled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US">
                <a:latin typeface="Lato Light" panose="020F0302020204030203" pitchFamily="34" charset="77"/>
              </a:rPr>
              <a:t>Space-charge &amp; longitudinal dynamics requires further effort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endParaRPr lang="en-US" sz="2000">
              <a:latin typeface="Lato Light" panose="020F0302020204030203" pitchFamily="34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E48CA2-4600-1152-FF0C-287DD2F8C417}"/>
              </a:ext>
            </a:extLst>
          </p:cNvPr>
          <p:cNvSpPr/>
          <p:nvPr/>
        </p:nvSpPr>
        <p:spPr>
          <a:xfrm>
            <a:off x="6645987" y="2948310"/>
            <a:ext cx="822118" cy="1144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8DE7E9-EB76-AF02-75B0-F77DDF0B35A7}"/>
              </a:ext>
            </a:extLst>
          </p:cNvPr>
          <p:cNvSpPr txBox="1"/>
          <p:nvPr/>
        </p:nvSpPr>
        <p:spPr>
          <a:xfrm>
            <a:off x="8693926" y="6431144"/>
            <a:ext cx="3161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Lato" panose="020F0502020204030203" pitchFamily="34" charset="77"/>
              </a:rPr>
              <a:t>T.J. Kuo (IC), J. Pasternak (IC)</a:t>
            </a:r>
          </a:p>
        </p:txBody>
      </p:sp>
    </p:spTree>
    <p:extLst>
      <p:ext uri="{BB962C8B-B14F-4D97-AF65-F5344CB8AC3E}">
        <p14:creationId xmlns:p14="http://schemas.microsoft.com/office/powerpoint/2010/main" val="407257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03999-AC90-7FF9-B52C-2AC043DA4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4B11E-7B4E-5F39-A8FE-129DEA9F6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71" y="2495"/>
            <a:ext cx="9312729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FFA Magnet Design and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8EFEE-A234-37A4-E259-54720DF6F7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28E6FD-0DA3-343F-1FEB-15DB5E612BFE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C70D7CBF-9280-5678-DE77-2239D7285E5F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15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3F803AF-BD65-F2B0-4A7A-CC70B3F72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15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A05FC8-2668-43C1-2AAB-F8AB31658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71" y="808128"/>
            <a:ext cx="8392886" cy="47209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AD05A0-140B-6E65-149E-6BA55A52FBDF}"/>
              </a:ext>
            </a:extLst>
          </p:cNvPr>
          <p:cNvSpPr txBox="1"/>
          <p:nvPr/>
        </p:nvSpPr>
        <p:spPr>
          <a:xfrm>
            <a:off x="10416068" y="6399371"/>
            <a:ext cx="1414170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T.J. Kuo (IC)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BBDA52-5844-66E0-0B3C-F0DF37C4E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1371" y="1394454"/>
            <a:ext cx="3172514" cy="456842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F68013F-BC46-5861-8EE9-03D7535D21AC}"/>
              </a:ext>
            </a:extLst>
          </p:cNvPr>
          <p:cNvSpPr txBox="1"/>
          <p:nvPr/>
        </p:nvSpPr>
        <p:spPr>
          <a:xfrm>
            <a:off x="341464" y="5643860"/>
            <a:ext cx="7886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panose="020F0302020204030203" pitchFamily="34" charset="77"/>
              </a:rPr>
              <a:t>OPERA 3D magnet model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Lato Light" panose="020F0302020204030203" pitchFamily="34" charset="77"/>
              </a:rPr>
              <a:t>Optimised</a:t>
            </a:r>
            <a:r>
              <a:rPr lang="en-US" sz="2000" dirty="0">
                <a:latin typeface="Lato Light" panose="020F0302020204030203" pitchFamily="34" charset="77"/>
              </a:rPr>
              <a:t> configuration of field clamps and trim-coils</a:t>
            </a:r>
          </a:p>
        </p:txBody>
      </p:sp>
    </p:spTree>
    <p:extLst>
      <p:ext uri="{BB962C8B-B14F-4D97-AF65-F5344CB8AC3E}">
        <p14:creationId xmlns:p14="http://schemas.microsoft.com/office/powerpoint/2010/main" val="3572259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7CFDF-CF06-D8AF-44BC-B74E107B3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84A36-F402-5915-F26F-C05D7EBA3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02" y="2495"/>
            <a:ext cx="9278498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Publications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147D1-30DE-6010-D199-EEB933639D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45CA47-96F1-A18C-48C6-E813D513C66E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503EDC11-9969-258D-6D98-D4DDB8DFA98F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16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20287DE-4B3E-C879-778C-CAF574CA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16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A cover of a report&#10;&#10;Description automatically generated">
            <a:extLst>
              <a:ext uri="{FF2B5EF4-FFF2-40B4-BE49-F238E27FC236}">
                <a16:creationId xmlns:a16="http://schemas.microsoft.com/office/drawing/2014/main" id="{C8E0D857-3E2E-719F-AF88-343DE4700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83" y="834115"/>
            <a:ext cx="3967969" cy="56161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69357F-F0A4-215F-3551-442C9F9D4E09}"/>
              </a:ext>
            </a:extLst>
          </p:cNvPr>
          <p:cNvSpPr txBox="1"/>
          <p:nvPr/>
        </p:nvSpPr>
        <p:spPr>
          <a:xfrm>
            <a:off x="4963885" y="1761536"/>
            <a:ext cx="6886831" cy="37240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302020204030203" pitchFamily="34" charset="77"/>
              </a:rPr>
              <a:t>The LhARA Conceptual Design Report has been published!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  <a:hlinkClick r:id="rId3"/>
              </a:rPr>
              <a:t>https://epubs.stfc.ac.uk/work/64272701</a:t>
            </a:r>
            <a:endParaRPr lang="en-US" sz="2000" dirty="0">
              <a:latin typeface="Lato Light" panose="020F0302020204030203" pitchFamily="34" charset="77"/>
            </a:endParaRPr>
          </a:p>
          <a:p>
            <a:endParaRPr lang="en-US" sz="2400" dirty="0">
              <a:latin typeface="Lato Light" panose="020F0302020204030203" pitchFamily="34" charset="77"/>
            </a:endParaRPr>
          </a:p>
          <a:p>
            <a:r>
              <a:rPr lang="en-US" sz="2400" dirty="0">
                <a:latin typeface="Lato Light" panose="020F0302020204030203" pitchFamily="34" charset="77"/>
              </a:rPr>
              <a:t>Publication drive: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LhARA – Frontiers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Plasma Physics and Controlled Fusion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Ion-acoustic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Accelerator papers</a:t>
            </a:r>
          </a:p>
          <a:p>
            <a:endParaRPr lang="en-US" sz="2400" dirty="0"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8948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1180D-2A85-14EC-48A8-E07C65941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C69F4-DF46-09D9-ED4C-06146FEB4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99" y="2495"/>
            <a:ext cx="9243401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Peer-Group Meetings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043AD-C231-252C-90CB-C664916A87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77C2A8D-B7D6-423D-989F-3A09D95F2D85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17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4BD5B7A-A2A6-0DAC-43E1-899A8748E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17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64226F9-F4E7-B1E7-D014-488C18A28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23" y="815523"/>
            <a:ext cx="5421508" cy="361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D92F4-983D-B0FC-4AD8-AAC52AAAD9A5}"/>
              </a:ext>
            </a:extLst>
          </p:cNvPr>
          <p:cNvSpPr txBox="1"/>
          <p:nvPr/>
        </p:nvSpPr>
        <p:spPr>
          <a:xfrm>
            <a:off x="6463431" y="5786361"/>
            <a:ext cx="389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https://indico.stfc.ac.uk/event/1703/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8ED066-0FA5-D465-F19D-DFDA2200DDA9}"/>
              </a:ext>
            </a:extLst>
          </p:cNvPr>
          <p:cNvSpPr txBox="1"/>
          <p:nvPr/>
        </p:nvSpPr>
        <p:spPr>
          <a:xfrm>
            <a:off x="167299" y="4645164"/>
            <a:ext cx="6135779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indent="-114300"/>
            <a:r>
              <a:rPr lang="en-US" sz="2000" dirty="0">
                <a:latin typeface="Lato Light" panose="020F0302020204030203" pitchFamily="34" charset="77"/>
              </a:rPr>
              <a:t>LhARA Particle Therapy Workshop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Review state of the art in particle beam therapy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Discuss benefits of laser-driven beams and its potential to </a:t>
            </a:r>
            <a:r>
              <a:rPr lang="en-US" sz="2000" dirty="0" err="1">
                <a:latin typeface="Lato Light" panose="020F0302020204030203" pitchFamily="34" charset="77"/>
              </a:rPr>
              <a:t>revolutionise</a:t>
            </a:r>
            <a:r>
              <a:rPr lang="en-US" sz="2000" dirty="0">
                <a:latin typeface="Lato Light" panose="020F0302020204030203" pitchFamily="34" charset="77"/>
              </a:rPr>
              <a:t> particle therapy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Identify key biological &amp; clinical science to be addressed for personalized laser-driven ion therapy.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E4C72-AB79-1C7F-72C3-ADF494A06CBB}"/>
              </a:ext>
            </a:extLst>
          </p:cNvPr>
          <p:cNvSpPr txBox="1"/>
          <p:nvPr/>
        </p:nvSpPr>
        <p:spPr>
          <a:xfrm>
            <a:off x="5780499" y="2568616"/>
            <a:ext cx="640455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Lato Light" panose="020F0302020204030203" pitchFamily="34" charset="77"/>
              </a:rPr>
              <a:t>W</a:t>
            </a:r>
            <a:r>
              <a:rPr lang="en-GB" sz="2000" u="none" strike="noStrike" dirty="0">
                <a:effectLst/>
                <a:latin typeface="Lato Light" panose="020F0302020204030203" pitchFamily="34" charset="77"/>
              </a:rPr>
              <a:t>orkshop series: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Lato" panose="020F0502020204030203" pitchFamily="34" charset="77"/>
              </a:rPr>
              <a:t>LhARA Particle Therapy Workshop - 27/02/26</a:t>
            </a:r>
            <a:endParaRPr lang="en-GB" sz="2000" u="none" strike="noStrike" dirty="0">
              <a:effectLst/>
              <a:latin typeface="Lato Light" panose="020F030202020403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u="none" strike="noStrike" dirty="0">
                <a:effectLst/>
                <a:latin typeface="Lato Light" panose="020F0302020204030203" pitchFamily="34" charset="77"/>
              </a:rPr>
              <a:t>Cylindrically-symmetric strong focusing of ion beams;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u="none" strike="noStrike" dirty="0">
                <a:effectLst/>
                <a:latin typeface="Lato Light" panose="020F0302020204030203" pitchFamily="34" charset="77"/>
              </a:rPr>
              <a:t>Novel time-resolved and high-resolution imaging;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u="none" strike="noStrike" dirty="0">
                <a:effectLst/>
                <a:latin typeface="Lato Light" panose="020F0302020204030203" pitchFamily="34" charset="77"/>
              </a:rPr>
              <a:t>Biology, measurement, simulation and interpretation of ion beams.</a:t>
            </a:r>
            <a:endParaRPr lang="en-US" sz="2000" dirty="0">
              <a:latin typeface="Lato Light" panose="020F0302020204030203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055351-D295-D852-52BF-BC606BA9F45F}"/>
              </a:ext>
            </a:extLst>
          </p:cNvPr>
          <p:cNvSpPr txBox="1"/>
          <p:nvPr/>
        </p:nvSpPr>
        <p:spPr>
          <a:xfrm>
            <a:off x="5780501" y="815523"/>
            <a:ext cx="6280776" cy="20005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effectLst/>
                <a:latin typeface="Lato" panose="020F0502020204030203" pitchFamily="34" charset="77"/>
                <a:ea typeface="Aptos" panose="020B0004020202020204" pitchFamily="34" charset="0"/>
                <a:cs typeface="Aptos" panose="020B0004020202020204" pitchFamily="34" charset="0"/>
              </a:rPr>
              <a:t>Engagement: </a:t>
            </a:r>
            <a:r>
              <a:rPr lang="en-US" sz="2000" dirty="0">
                <a:effectLst/>
                <a:latin typeface="Lato Light" panose="020F0302020204030203" pitchFamily="34" charset="77"/>
                <a:ea typeface="Aptos" panose="020B0004020202020204" pitchFamily="34" charset="0"/>
                <a:cs typeface="Aptos" panose="020B0004020202020204" pitchFamily="34" charset="0"/>
              </a:rPr>
              <a:t>International stakeholders: clinical, biological science, industry, policymakers </a:t>
            </a:r>
          </a:p>
          <a:p>
            <a:r>
              <a:rPr lang="en-US" sz="2000" kern="100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Aim: </a:t>
            </a:r>
            <a:r>
              <a:rPr lang="en-GB" sz="2000" kern="100" dirty="0">
                <a:effectLst/>
                <a:latin typeface="Lato Light" panose="020F03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Establish </a:t>
            </a:r>
            <a:r>
              <a:rPr lang="en-GB" sz="2000" dirty="0">
                <a:effectLst/>
                <a:latin typeface="Lato Light" panose="020F0302020204030203" pitchFamily="34" charset="77"/>
              </a:rPr>
              <a:t>strategy for the development of laser-driven charged particle beams for cancer therapy.</a:t>
            </a:r>
            <a:endParaRPr lang="en-GB" sz="2000" kern="100" dirty="0">
              <a:effectLst/>
              <a:latin typeface="Lato Light" panose="020F03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kern="100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Outcome</a:t>
            </a:r>
            <a:r>
              <a:rPr lang="en-GB" sz="2000" kern="100" dirty="0">
                <a:latin typeface="Lato Light" panose="020F03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: “white paper” publication and road map.</a:t>
            </a:r>
          </a:p>
          <a:p>
            <a:endParaRPr lang="en-US" sz="2400" dirty="0">
              <a:latin typeface="Lato Light" panose="020F0302020204030203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D315AC-D964-3E64-C918-ED9C23FFF2AC}"/>
              </a:ext>
            </a:extLst>
          </p:cNvPr>
          <p:cNvSpPr txBox="1"/>
          <p:nvPr/>
        </p:nvSpPr>
        <p:spPr>
          <a:xfrm>
            <a:off x="6463431" y="4694951"/>
            <a:ext cx="57216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effectLst/>
                <a:latin typeface="Lato" panose="020F0502020204030203" pitchFamily="34" charset="77"/>
              </a:rPr>
              <a:t>Invited talks: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 Alejandro Mazal, </a:t>
            </a:r>
            <a:r>
              <a:rPr lang="en-GB" sz="1600" u="none" strike="noStrike" dirty="0">
                <a:effectLst/>
                <a:latin typeface="Lato Light" panose="020F0302020204030203" pitchFamily="34" charset="77"/>
              </a:rPr>
              <a:t>Sandro Rossi, Yolanda </a:t>
            </a:r>
            <a:r>
              <a:rPr lang="en-GB" sz="1600" u="none" strike="noStrike" dirty="0" err="1">
                <a:effectLst/>
                <a:latin typeface="Lato Light" panose="020F0302020204030203" pitchFamily="34" charset="77"/>
              </a:rPr>
              <a:t>Prezado</a:t>
            </a:r>
            <a:r>
              <a:rPr lang="en-GB" sz="1600" u="none" strike="noStrike" dirty="0">
                <a:effectLst/>
                <a:latin typeface="Lato Light" panose="020F0302020204030203" pitchFamily="34" charset="77"/>
              </a:rPr>
              <a:t>, Joao Seco, Marco Durante, </a:t>
            </a:r>
            <a:r>
              <a:rPr lang="en-GB" sz="1600" b="1" u="none" strike="noStrike" dirty="0">
                <a:effectLst/>
                <a:latin typeface="Lato" panose="020F0502020204030203" pitchFamily="34" charset="77"/>
              </a:rPr>
              <a:t>Manjit Dosanjh</a:t>
            </a:r>
            <a:r>
              <a:rPr lang="en-GB" sz="1600" u="none" strike="noStrike" dirty="0">
                <a:effectLst/>
                <a:latin typeface="Lato Light" panose="020F0302020204030203" pitchFamily="34" charset="77"/>
              </a:rPr>
              <a:t>, Konrad </a:t>
            </a:r>
            <a:r>
              <a:rPr lang="en-GB" sz="1600" u="none" strike="noStrike" dirty="0" err="1">
                <a:effectLst/>
                <a:latin typeface="Lato Light" panose="020F0302020204030203" pitchFamily="34" charset="77"/>
              </a:rPr>
              <a:t>Nesteruk</a:t>
            </a:r>
            <a:r>
              <a:rPr lang="en-GB" sz="1600" u="none" strike="noStrike" dirty="0">
                <a:effectLst/>
                <a:latin typeface="Lato Light" panose="020F0302020204030203" pitchFamily="34" charset="77"/>
              </a:rPr>
              <a:t>, Thomas (Rock) Mackie, </a:t>
            </a:r>
            <a:r>
              <a:rPr lang="en-GB" sz="1600" b="1" dirty="0">
                <a:effectLst/>
                <a:latin typeface="Lato" panose="020F0502020204030203" pitchFamily="34" charset="77"/>
              </a:rPr>
              <a:t>Alexander </a:t>
            </a:r>
            <a:r>
              <a:rPr lang="en-GB" sz="1600" b="1" dirty="0" err="1">
                <a:effectLst/>
                <a:latin typeface="Lato" panose="020F0502020204030203" pitchFamily="34" charset="77"/>
              </a:rPr>
              <a:t>Gerbershagen</a:t>
            </a:r>
            <a:r>
              <a:rPr lang="en-GB" sz="1600" b="1" dirty="0">
                <a:effectLst/>
                <a:latin typeface="Lato" panose="020F0502020204030203" pitchFamily="34" charset="77"/>
              </a:rPr>
              <a:t>.</a:t>
            </a:r>
            <a:r>
              <a:rPr lang="en-GB" sz="1600" u="none" strike="noStrike" dirty="0">
                <a:effectLst/>
                <a:latin typeface="Lato Light" panose="020F0302020204030203" pitchFamily="34" charset="77"/>
              </a:rPr>
              <a:t>  </a:t>
            </a:r>
            <a:endParaRPr lang="en-US" sz="1600" dirty="0"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52424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83991-090A-7E52-D351-6F1C6EFDC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7B79D95-ED5A-0160-BAA6-43E753584535}"/>
              </a:ext>
            </a:extLst>
          </p:cNvPr>
          <p:cNvSpPr txBox="1">
            <a:spLocks/>
          </p:cNvSpPr>
          <p:nvPr/>
        </p:nvSpPr>
        <p:spPr>
          <a:xfrm>
            <a:off x="103909" y="2495"/>
            <a:ext cx="9306791" cy="694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LhARA Future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DF1A131-9D70-F2B7-BB47-76F0BDDB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854E8B8C-A620-31B4-02E4-F55F5D920FEA}"/>
              </a:ext>
            </a:extLst>
          </p:cNvPr>
          <p:cNvSpPr txBox="1">
            <a:spLocks/>
          </p:cNvSpPr>
          <p:nvPr/>
        </p:nvSpPr>
        <p:spPr>
          <a:xfrm>
            <a:off x="10134600" y="6538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>
                <a:solidFill>
                  <a:schemeClr val="tx1"/>
                </a:solidFill>
              </a:rPr>
              <a:pPr/>
              <a:t>18</a:t>
            </a:fld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F9DD938-012E-34B5-157B-5FF2F5055E0D}"/>
              </a:ext>
            </a:extLst>
          </p:cNvPr>
          <p:cNvGrpSpPr/>
          <p:nvPr/>
        </p:nvGrpSpPr>
        <p:grpSpPr>
          <a:xfrm>
            <a:off x="1302338" y="1046134"/>
            <a:ext cx="7894203" cy="5188574"/>
            <a:chOff x="1920718" y="902208"/>
            <a:chExt cx="7894203" cy="51885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6666A61-13A0-7816-0BE1-CD6090B84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10137"/>
            <a:stretch/>
          </p:blipFill>
          <p:spPr>
            <a:xfrm>
              <a:off x="1920718" y="902208"/>
              <a:ext cx="7173093" cy="5188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157B253-F0C3-C278-E402-67DD1B77399F}"/>
                </a:ext>
              </a:extLst>
            </p:cNvPr>
            <p:cNvSpPr/>
            <p:nvPr/>
          </p:nvSpPr>
          <p:spPr>
            <a:xfrm>
              <a:off x="3360659" y="1439233"/>
              <a:ext cx="5733152" cy="1000971"/>
            </a:xfrm>
            <a:prstGeom prst="rect">
              <a:avLst/>
            </a:prstGeom>
            <a:solidFill>
              <a:srgbClr val="1C5DF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>
                  <a:solidFill>
                    <a:schemeClr val="bg1"/>
                  </a:solidFill>
                </a:rPr>
                <a:t>Radiobiological Science and Technology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77F419-FDC4-78EC-2B2E-3EBF2B0401C7}"/>
                </a:ext>
              </a:extLst>
            </p:cNvPr>
            <p:cNvSpPr/>
            <p:nvPr/>
          </p:nvSpPr>
          <p:spPr>
            <a:xfrm>
              <a:off x="3817020" y="2996009"/>
              <a:ext cx="5276791" cy="1000971"/>
            </a:xfrm>
            <a:prstGeom prst="rect">
              <a:avLst/>
            </a:prstGeom>
            <a:solidFill>
              <a:srgbClr val="1C5DF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>
                  <a:solidFill>
                    <a:schemeClr val="bg1"/>
                  </a:solidFill>
                </a:rPr>
                <a:t>LhARA Project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5E502D3-057E-10C5-A9A1-F56B92FB0E79}"/>
                </a:ext>
              </a:extLst>
            </p:cNvPr>
            <p:cNvSpPr/>
            <p:nvPr/>
          </p:nvSpPr>
          <p:spPr>
            <a:xfrm>
              <a:off x="3412799" y="4552785"/>
              <a:ext cx="5681012" cy="1000971"/>
            </a:xfrm>
            <a:prstGeom prst="rect">
              <a:avLst/>
            </a:prstGeom>
            <a:solidFill>
              <a:srgbClr val="1C5DF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Co-creation: engagement, impact, 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&amp; business planning</a:t>
              </a:r>
              <a:endParaRPr lang="en-US" dirty="0">
                <a:solidFill>
                  <a:schemeClr val="bg1"/>
                </a:solidFill>
                <a:ea typeface="Calibri"/>
                <a:cs typeface="Calibri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4E7C088-2614-845F-93B8-338D61BB434C}"/>
                </a:ext>
              </a:extLst>
            </p:cNvPr>
            <p:cNvSpPr/>
            <p:nvPr/>
          </p:nvSpPr>
          <p:spPr>
            <a:xfrm>
              <a:off x="3106659" y="2458983"/>
              <a:ext cx="6708262" cy="350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A8E0CC-CCB7-3C79-3F1E-7B2B0093D493}"/>
                </a:ext>
              </a:extLst>
            </p:cNvPr>
            <p:cNvSpPr/>
            <p:nvPr/>
          </p:nvSpPr>
          <p:spPr>
            <a:xfrm>
              <a:off x="3563020" y="4068524"/>
              <a:ext cx="6098870" cy="350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A0E9180-7D23-CB2E-F5E0-5B4ED8BA755F}"/>
                </a:ext>
              </a:extLst>
            </p:cNvPr>
            <p:cNvSpPr/>
            <p:nvPr/>
          </p:nvSpPr>
          <p:spPr>
            <a:xfrm>
              <a:off x="3033667" y="5639022"/>
              <a:ext cx="6708262" cy="350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pic>
          <p:nvPicPr>
            <p:cNvPr id="24" name="Picture 23" descr="A white light coming out of a tunnel&#10;&#10;Description automatically generated">
              <a:extLst>
                <a:ext uri="{FF2B5EF4-FFF2-40B4-BE49-F238E27FC236}">
                  <a16:creationId xmlns:a16="http://schemas.microsoft.com/office/drawing/2014/main" id="{350105FB-2143-B623-68EA-314313BA1A3A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84423" y="2845965"/>
              <a:ext cx="1332000" cy="1296000"/>
            </a:xfrm>
            <a:prstGeom prst="ellipse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B7CE9DB-39B6-0E4F-5C76-91B5C7147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062" y="3199632"/>
            <a:ext cx="1642820" cy="9240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567799-74AE-8C80-79D4-316A7AF7D57E}"/>
              </a:ext>
            </a:extLst>
          </p:cNvPr>
          <p:cNvSpPr txBox="1"/>
          <p:nvPr/>
        </p:nvSpPr>
        <p:spPr>
          <a:xfrm>
            <a:off x="9232553" y="1421924"/>
            <a:ext cx="2912820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>
                <a:latin typeface="Lato Light"/>
                <a:ea typeface="Lato Light"/>
                <a:cs typeface="Lato Light"/>
              </a:rPr>
              <a:t>Systematic </a:t>
            </a:r>
            <a:r>
              <a:rPr lang="en-US" sz="2000" dirty="0" err="1">
                <a:latin typeface="Lato Light"/>
                <a:ea typeface="Lato Light"/>
                <a:cs typeface="Lato Light"/>
              </a:rPr>
              <a:t>programme</a:t>
            </a:r>
            <a:r>
              <a:rPr lang="en-US" sz="2000" dirty="0">
                <a:latin typeface="Lato Light"/>
                <a:ea typeface="Lato Light"/>
                <a:cs typeface="Lato Light"/>
              </a:rPr>
              <a:t> including </a:t>
            </a:r>
            <a:r>
              <a:rPr lang="en-US" sz="2000" dirty="0" err="1">
                <a:latin typeface="Lato Light"/>
                <a:ea typeface="Lato Light"/>
                <a:cs typeface="Lato Light"/>
              </a:rPr>
              <a:t>PoPLaR</a:t>
            </a:r>
            <a:r>
              <a:rPr lang="en-US" sz="2000" dirty="0">
                <a:latin typeface="Lato Light"/>
                <a:ea typeface="Lato Light"/>
                <a:cs typeface="Lato Light"/>
              </a:rPr>
              <a:t>, ion-acoustic dosimetry, automation, ...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CE1AEC-2D73-4D50-8A47-2758C7E2337D}"/>
              </a:ext>
            </a:extLst>
          </p:cNvPr>
          <p:cNvSpPr txBox="1"/>
          <p:nvPr/>
        </p:nvSpPr>
        <p:spPr>
          <a:xfrm>
            <a:off x="9232553" y="3059854"/>
            <a:ext cx="2758260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>
                <a:latin typeface="Lato Light"/>
                <a:ea typeface="Lato Light"/>
                <a:cs typeface="Lato Light"/>
              </a:rPr>
              <a:t>Laser-driven source, Gabor Lens, FFA, LhARA design and integration, ...</a:t>
            </a:r>
            <a:endParaRPr lang="en-US" sz="2000" b="1" dirty="0">
              <a:latin typeface="Lato"/>
              <a:ea typeface="Lato"/>
              <a:cs typeface="Lat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4DF72A-F9E9-44B0-6145-25AE0506CC64}"/>
              </a:ext>
            </a:extLst>
          </p:cNvPr>
          <p:cNvSpPr txBox="1"/>
          <p:nvPr/>
        </p:nvSpPr>
        <p:spPr>
          <a:xfrm>
            <a:off x="9232552" y="4676101"/>
            <a:ext cx="2758261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>
                <a:latin typeface="Lato Light"/>
                <a:ea typeface="Lato Light"/>
                <a:cs typeface="Lato Light"/>
              </a:rPr>
              <a:t>Peer-group meetings, business plans, </a:t>
            </a:r>
            <a:endParaRPr lang="en-US" dirty="0"/>
          </a:p>
          <a:p>
            <a:r>
              <a:rPr lang="en-US" sz="2000" dirty="0">
                <a:latin typeface="Lato Light"/>
                <a:ea typeface="Lato Light"/>
                <a:cs typeface="Lato Light"/>
              </a:rPr>
              <a:t>resource portfolio</a:t>
            </a:r>
            <a:endParaRPr lang="en-US" sz="2000" b="1" dirty="0">
              <a:latin typeface="Lato Light"/>
              <a:ea typeface="Lato Light"/>
              <a:cs typeface="Lato Light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7F60C2B-80E8-722F-FF1C-3C016F03B8EA}"/>
              </a:ext>
            </a:extLst>
          </p:cNvPr>
          <p:cNvCxnSpPr>
            <a:cxnSpLocks/>
          </p:cNvCxnSpPr>
          <p:nvPr/>
        </p:nvCxnSpPr>
        <p:spPr>
          <a:xfrm>
            <a:off x="8591535" y="2083644"/>
            <a:ext cx="60500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8B86FFF-285E-34AB-19C3-99587B827749}"/>
              </a:ext>
            </a:extLst>
          </p:cNvPr>
          <p:cNvCxnSpPr>
            <a:cxnSpLocks/>
          </p:cNvCxnSpPr>
          <p:nvPr/>
        </p:nvCxnSpPr>
        <p:spPr>
          <a:xfrm>
            <a:off x="8591535" y="3675903"/>
            <a:ext cx="60500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C0781D-5EA4-4B3A-41B9-0268D499E027}"/>
              </a:ext>
            </a:extLst>
          </p:cNvPr>
          <p:cNvCxnSpPr>
            <a:cxnSpLocks/>
          </p:cNvCxnSpPr>
          <p:nvPr/>
        </p:nvCxnSpPr>
        <p:spPr>
          <a:xfrm>
            <a:off x="8591535" y="5197196"/>
            <a:ext cx="60500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386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16065-5C80-ED91-A7CE-72F059662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8E3D7-2CCD-EC90-FEDC-7E580B1D6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495"/>
            <a:ext cx="9334500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80A5E-9413-C2F4-AF3C-A585F008C2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46521D2-5A64-5083-498E-596862CA0B85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19</a:t>
            </a:fld>
            <a:endParaRPr lang="en-US" sz="1200">
              <a:latin typeface="+mn-lt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3CCB312-E334-A6FC-8377-B514E687E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19056"/>
            <a:ext cx="11125200" cy="5425287"/>
          </a:xfrm>
        </p:spPr>
        <p:txBody>
          <a:bodyPr>
            <a:normAutofit/>
          </a:bodyPr>
          <a:lstStyle/>
          <a:p>
            <a:r>
              <a:rPr lang="en-US" dirty="0">
                <a:latin typeface="Lato Light" panose="020F0302020204030203" pitchFamily="34" charset="77"/>
              </a:rPr>
              <a:t>Committed and growing collaboration despite funding uncertainty</a:t>
            </a:r>
          </a:p>
          <a:p>
            <a:pPr marL="457200" lvl="1" indent="0">
              <a:buNone/>
            </a:pPr>
            <a:endParaRPr lang="en-US" dirty="0">
              <a:latin typeface="Lato Light" panose="020F0302020204030203" pitchFamily="34" charset="77"/>
            </a:endParaRPr>
          </a:p>
          <a:p>
            <a:r>
              <a:rPr lang="en-US" dirty="0">
                <a:latin typeface="Lato Light" panose="020F0302020204030203" pitchFamily="34" charset="77"/>
              </a:rPr>
              <a:t>Excellent progress on</a:t>
            </a:r>
          </a:p>
          <a:p>
            <a:pPr lvl="1"/>
            <a:r>
              <a:rPr lang="en-US" dirty="0">
                <a:latin typeface="Lato Light" panose="020F0302020204030203" pitchFamily="34" charset="77"/>
              </a:rPr>
              <a:t>Radiation biology </a:t>
            </a:r>
            <a:r>
              <a:rPr lang="en-US" dirty="0" err="1">
                <a:latin typeface="Lato Light" panose="020F0302020204030203" pitchFamily="34" charset="77"/>
              </a:rPr>
              <a:t>programme</a:t>
            </a:r>
            <a:r>
              <a:rPr lang="en-US" dirty="0">
                <a:latin typeface="Lato Light" panose="020F0302020204030203" pitchFamily="34" charset="77"/>
              </a:rPr>
              <a:t>:</a:t>
            </a:r>
          </a:p>
          <a:p>
            <a:pPr lvl="2"/>
            <a:r>
              <a:rPr lang="en-US" dirty="0">
                <a:latin typeface="Lato Light" panose="020F0302020204030203" pitchFamily="34" charset="77"/>
              </a:rPr>
              <a:t>Development of </a:t>
            </a:r>
            <a:r>
              <a:rPr lang="en-US" dirty="0" err="1">
                <a:latin typeface="Lato Light" panose="020F0302020204030203" pitchFamily="34" charset="77"/>
              </a:rPr>
              <a:t>PoPLaR</a:t>
            </a:r>
            <a:r>
              <a:rPr lang="en-US" dirty="0">
                <a:latin typeface="Lato Light" panose="020F0302020204030203" pitchFamily="34" charset="77"/>
              </a:rPr>
              <a:t> at SCAPA</a:t>
            </a:r>
          </a:p>
          <a:p>
            <a:pPr lvl="1"/>
            <a:r>
              <a:rPr lang="en-US" dirty="0">
                <a:latin typeface="Lato Light" panose="020F0302020204030203" pitchFamily="34" charset="77"/>
              </a:rPr>
              <a:t>LhARA project:</a:t>
            </a:r>
          </a:p>
          <a:p>
            <a:pPr lvl="2"/>
            <a:r>
              <a:rPr lang="en-US" dirty="0">
                <a:latin typeface="Lato Light" panose="020F0302020204030203" pitchFamily="34" charset="77"/>
              </a:rPr>
              <a:t>Source (rep rate, stability), capture (10</a:t>
            </a:r>
            <a:r>
              <a:rPr lang="en-US" baseline="30000" dirty="0">
                <a:latin typeface="Lato Light" panose="020F0302020204030203" pitchFamily="34" charset="77"/>
              </a:rPr>
              <a:t>15</a:t>
            </a:r>
            <a:r>
              <a:rPr lang="en-US" dirty="0">
                <a:latin typeface="Lato Light" panose="020F0302020204030203" pitchFamily="34" charset="77"/>
              </a:rPr>
              <a:t>/m</a:t>
            </a:r>
            <a:r>
              <a:rPr lang="en-US" baseline="30000" dirty="0">
                <a:latin typeface="Lato Light" panose="020F0302020204030203" pitchFamily="34" charset="77"/>
              </a:rPr>
              <a:t>3</a:t>
            </a:r>
            <a:r>
              <a:rPr lang="en-US" dirty="0">
                <a:latin typeface="Lato Light" panose="020F0302020204030203" pitchFamily="34" charset="77"/>
              </a:rPr>
              <a:t>), ion-acoustic, diagnostics, design and integration</a:t>
            </a:r>
          </a:p>
          <a:p>
            <a:pPr lvl="1"/>
            <a:r>
              <a:rPr lang="en-US" dirty="0">
                <a:latin typeface="Lato Light" panose="020F0302020204030203" pitchFamily="34" charset="77"/>
              </a:rPr>
              <a:t>Engagement:</a:t>
            </a:r>
          </a:p>
          <a:p>
            <a:pPr lvl="2"/>
            <a:r>
              <a:rPr lang="en-US" dirty="0">
                <a:latin typeface="Lato Light" panose="020F0302020204030203" pitchFamily="34" charset="77"/>
              </a:rPr>
              <a:t>Industry, peer-group workshops, public, …</a:t>
            </a:r>
          </a:p>
          <a:p>
            <a:pPr lvl="2"/>
            <a:endParaRPr lang="en-US" dirty="0">
              <a:latin typeface="Lato Light" panose="020F0302020204030203" pitchFamily="34" charset="77"/>
            </a:endParaRPr>
          </a:p>
          <a:p>
            <a:r>
              <a:rPr lang="en-US" dirty="0">
                <a:latin typeface="Lato Light" panose="020F0302020204030203" pitchFamily="34" charset="77"/>
              </a:rPr>
              <a:t>Continue undertaking LhARA initiative, build business plan. </a:t>
            </a:r>
          </a:p>
          <a:p>
            <a:pPr lvl="1"/>
            <a:r>
              <a:rPr lang="en-US">
                <a:latin typeface="Lato Light" panose="020F0302020204030203" pitchFamily="34" charset="77"/>
              </a:rPr>
              <a:t>Multi-funder resourcing portfolio model</a:t>
            </a:r>
          </a:p>
          <a:p>
            <a:pPr marL="457200" lvl="1" indent="0">
              <a:buNone/>
            </a:pPr>
            <a:endParaRPr lang="en-US" dirty="0"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1711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F6D7-3FF5-9F43-A2AB-07ED061E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03" y="-5038"/>
            <a:ext cx="9305597" cy="662989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LhARA Initiative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0083FBC-B894-45C5-04E2-6C51D2036B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69AC7-E859-CF46-8AC6-00B87227D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4600" y="6529661"/>
            <a:ext cx="2057400" cy="365125"/>
          </a:xfrm>
        </p:spPr>
        <p:txBody>
          <a:bodyPr/>
          <a:lstStyle/>
          <a:p>
            <a:fld id="{589532B6-50FA-DD4C-95C7-9A2F573D954C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749FC5-88CA-5D6C-F5C4-B779CEB39C78}"/>
              </a:ext>
            </a:extLst>
          </p:cNvPr>
          <p:cNvSpPr txBox="1">
            <a:spLocks/>
          </p:cNvSpPr>
          <p:nvPr/>
        </p:nvSpPr>
        <p:spPr>
          <a:xfrm>
            <a:off x="1794676" y="5291606"/>
            <a:ext cx="4030530" cy="933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US" sz="1600" u="sng">
              <a:latin typeface="Lato Light" panose="020F0302020204030203" pitchFamily="34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F15568-EF98-99C0-3B58-78ECE084FCBA}"/>
              </a:ext>
            </a:extLst>
          </p:cNvPr>
          <p:cNvSpPr txBox="1"/>
          <p:nvPr/>
        </p:nvSpPr>
        <p:spPr>
          <a:xfrm>
            <a:off x="1028700" y="807824"/>
            <a:ext cx="10820400" cy="22960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938" defTabSz="457189">
              <a:spcBef>
                <a:spcPct val="20000"/>
              </a:spcBef>
              <a:defRPr/>
            </a:pPr>
            <a:r>
              <a:rPr lang="en-US" sz="2800">
                <a:latin typeface="Lato Light" panose="020F0302020204030203" pitchFamily="34" charset="77"/>
              </a:rPr>
              <a:t>Our mission is to: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>
                <a:latin typeface="Lato Light" panose="020F0302020204030203" pitchFamily="34" charset="77"/>
              </a:rPr>
              <a:t>Prove the feasibility of laser-driven hybrid acceleration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>
                <a:latin typeface="Lato Light" panose="020F0302020204030203" pitchFamily="34" charset="77"/>
              </a:rPr>
              <a:t>Deliver a systematic and definitive radiation biology </a:t>
            </a:r>
            <a:r>
              <a:rPr lang="en-US" sz="2400" err="1">
                <a:latin typeface="Lato Light" panose="020F0302020204030203" pitchFamily="34" charset="77"/>
              </a:rPr>
              <a:t>programme</a:t>
            </a:r>
            <a:endParaRPr lang="en-US" sz="2400">
              <a:latin typeface="Lato Light" panose="020F0302020204030203" pitchFamily="34" charset="77"/>
            </a:endParaRP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>
                <a:latin typeface="Lato Light" panose="020F0302020204030203" pitchFamily="34" charset="77"/>
              </a:rPr>
              <a:t>Lay the foundations for the transformation of PBT</a:t>
            </a:r>
          </a:p>
          <a:p>
            <a:pPr marL="582599" lvl="1" indent="-239707" defTabSz="457189">
              <a:spcBef>
                <a:spcPct val="20000"/>
              </a:spcBef>
              <a:buFont typeface="Arial"/>
              <a:buChar char="–"/>
              <a:defRPr/>
            </a:pPr>
            <a:r>
              <a:rPr lang="en-US" sz="2000">
                <a:latin typeface="Lato Light" panose="020F0302020204030203" pitchFamily="34" charset="77"/>
              </a:rPr>
              <a:t>Automated, patient-specific proton and ion beam therapy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5DE689-1846-BE4A-DD7D-6142C969E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24" y="4153471"/>
            <a:ext cx="2920437" cy="2378500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D0B5B2-DB9B-7151-2419-734D177A7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8854" y="4153471"/>
            <a:ext cx="2537804" cy="2391582"/>
          </a:xfrm>
          <a:prstGeom prst="rect">
            <a:avLst/>
          </a:prstGeom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BFD70C5-9B96-4672-763D-131F525800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22" t="6165" r="35212" b="33931"/>
          <a:stretch/>
        </p:blipFill>
        <p:spPr>
          <a:xfrm>
            <a:off x="3809941" y="4172107"/>
            <a:ext cx="4382546" cy="2388957"/>
          </a:xfrm>
          <a:prstGeom prst="rect">
            <a:avLst/>
          </a:prstGeom>
          <a:ln>
            <a:noFill/>
          </a:ln>
        </p:spPr>
      </p:pic>
      <p:sp>
        <p:nvSpPr>
          <p:cNvPr id="22" name="Snip Same-side Corner of Rectangle 21">
            <a:extLst>
              <a:ext uri="{FF2B5EF4-FFF2-40B4-BE49-F238E27FC236}">
                <a16:creationId xmlns:a16="http://schemas.microsoft.com/office/drawing/2014/main" id="{5739C586-BB2C-1847-6086-5972D216C6D5}"/>
              </a:ext>
            </a:extLst>
          </p:cNvPr>
          <p:cNvSpPr/>
          <p:nvPr/>
        </p:nvSpPr>
        <p:spPr>
          <a:xfrm>
            <a:off x="576956" y="3253711"/>
            <a:ext cx="11011125" cy="822520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09570"/>
            <a:r>
              <a:rPr lang="en-US" sz="3733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 </a:t>
            </a:r>
            <a:endParaRPr lang="en-US" sz="3733">
              <a:ln w="0"/>
              <a:solidFill>
                <a:srgbClr val="1F497D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1F41FFE-9BE4-D17C-1047-E5522F27CC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9637" y="3070573"/>
            <a:ext cx="2291137" cy="128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40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F2E05F8-56BC-E545-88AD-35A145BAE5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106" r="20114" b="7704"/>
          <a:stretch/>
        </p:blipFill>
        <p:spPr>
          <a:xfrm>
            <a:off x="0" y="-1"/>
            <a:ext cx="12205840" cy="6858001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1DE080B9-C610-ED4F-A321-18B932CD4208}"/>
              </a:ext>
            </a:extLst>
          </p:cNvPr>
          <p:cNvSpPr txBox="1">
            <a:spLocks/>
          </p:cNvSpPr>
          <p:nvPr/>
        </p:nvSpPr>
        <p:spPr>
          <a:xfrm>
            <a:off x="2982471" y="2100904"/>
            <a:ext cx="6340467" cy="100548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000">
                <a:latin typeface="Lato" panose="020F0502020204030203" pitchFamily="34" charset="77"/>
              </a:rPr>
              <a:t>Thank you for listening!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C39E22A-227C-444C-8068-A02AB65DFAC9}"/>
              </a:ext>
            </a:extLst>
          </p:cNvPr>
          <p:cNvSpPr txBox="1">
            <a:spLocks/>
          </p:cNvSpPr>
          <p:nvPr/>
        </p:nvSpPr>
        <p:spPr>
          <a:xfrm>
            <a:off x="2913732" y="4598716"/>
            <a:ext cx="6340467" cy="1187828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>
                <a:latin typeface="Lato" panose="020F0502020204030203" pitchFamily="34" charset="77"/>
              </a:rPr>
              <a:t>William Shields</a:t>
            </a:r>
          </a:p>
          <a:p>
            <a:pPr marL="0" indent="0" algn="r">
              <a:buNone/>
            </a:pPr>
            <a:r>
              <a:rPr lang="en-US" sz="1050" err="1">
                <a:latin typeface="Lato" panose="020F0502020204030203" pitchFamily="34" charset="77"/>
              </a:rPr>
              <a:t>william.shields@rhul.ac.uk</a:t>
            </a:r>
            <a:endParaRPr lang="en-GB" sz="1200">
              <a:latin typeface="Lato" panose="020F0502020204030203" pitchFamily="34" charset="77"/>
            </a:endParaRPr>
          </a:p>
          <a:p>
            <a:pPr marL="0" indent="0" algn="r">
              <a:buNone/>
            </a:pPr>
            <a:r>
              <a:rPr lang="en-GB" sz="1200">
                <a:latin typeface="Lato" panose="020F0502020204030203" pitchFamily="34" charset="77"/>
              </a:rPr>
              <a:t>JAI Advisory Board 2026</a:t>
            </a:r>
          </a:p>
          <a:p>
            <a:pPr marL="0" indent="0" algn="r">
              <a:buNone/>
            </a:pPr>
            <a:r>
              <a:rPr lang="en-GB" sz="1200">
                <a:latin typeface="Lato" panose="020F0502020204030203" pitchFamily="34" charset="77"/>
              </a:rPr>
              <a:t>16</a:t>
            </a:r>
            <a:r>
              <a:rPr lang="en-GB" sz="1200" baseline="30000">
                <a:latin typeface="Lato" panose="020F0502020204030203" pitchFamily="34" charset="77"/>
              </a:rPr>
              <a:t>th</a:t>
            </a:r>
            <a:r>
              <a:rPr lang="en-GB" sz="1200">
                <a:latin typeface="Lato" panose="020F0502020204030203" pitchFamily="34" charset="77"/>
              </a:rPr>
              <a:t> April 2026</a:t>
            </a:r>
          </a:p>
        </p:txBody>
      </p:sp>
      <p:pic>
        <p:nvPicPr>
          <p:cNvPr id="10" name="Picture 9" descr="JPEG_print_logo_large.jpg">
            <a:extLst>
              <a:ext uri="{FF2B5EF4-FFF2-40B4-BE49-F238E27FC236}">
                <a16:creationId xmlns:a16="http://schemas.microsoft.com/office/drawing/2014/main" id="{D7874BBD-4606-C04E-998C-84F1E2915C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426" y="454236"/>
            <a:ext cx="1272451" cy="635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9790A7-869E-4B4C-AF59-9B3179C60D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3790" y="464736"/>
            <a:ext cx="2278295" cy="65480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135402D-DD63-DD76-69A4-39D49690D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765" y="147758"/>
            <a:ext cx="2291137" cy="128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0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98354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Radiobiology in New Regimens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51EB21-F86F-DCE1-3DC9-8C58FE27D6BF}"/>
              </a:ext>
            </a:extLst>
          </p:cNvPr>
          <p:cNvSpPr txBox="1"/>
          <p:nvPr/>
        </p:nvSpPr>
        <p:spPr>
          <a:xfrm>
            <a:off x="3253715" y="6330394"/>
            <a:ext cx="568456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>
                <a:latin typeface="Lato" panose="020F0502020204030203" pitchFamily="34" charset="77"/>
              </a:rPr>
              <a:t>A multidisciplinary approach is essential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4FAA96-6999-FD38-91F7-842185893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10" y="1118866"/>
            <a:ext cx="4074183" cy="5046730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E218DE-C426-399E-BB42-34FBB0825C03}"/>
              </a:ext>
            </a:extLst>
          </p:cNvPr>
          <p:cNvSpPr txBox="1"/>
          <p:nvPr/>
        </p:nvSpPr>
        <p:spPr>
          <a:xfrm>
            <a:off x="431575" y="606363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35EB1B-B1D9-31E1-32FC-8472C6191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4228" y="1275540"/>
            <a:ext cx="6323405" cy="2119697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484CD9A-A69F-EFB4-3F20-AEBE3D50A77A}"/>
              </a:ext>
            </a:extLst>
          </p:cNvPr>
          <p:cNvSpPr txBox="1"/>
          <p:nvPr/>
        </p:nvSpPr>
        <p:spPr>
          <a:xfrm>
            <a:off x="9756094" y="3225337"/>
            <a:ext cx="174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effectLst/>
                <a:latin typeface="Lato Light" panose="020F0302020204030203" pitchFamily="34" charset="77"/>
                <a:cs typeface="Arial" panose="020B0604020202020204" pitchFamily="34" charset="0"/>
              </a:rPr>
              <a:t>T. Schneider, et al.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D38D49-E69E-200A-B65F-29965E371382}"/>
              </a:ext>
            </a:extLst>
          </p:cNvPr>
          <p:cNvSpPr txBox="1"/>
          <p:nvPr/>
        </p:nvSpPr>
        <p:spPr>
          <a:xfrm>
            <a:off x="7996467" y="3742653"/>
            <a:ext cx="4100931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>
                <a:latin typeface="Lato Light" panose="020F0302020204030203" pitchFamily="34" charset="77"/>
              </a:rPr>
              <a:t>Improve understanding of RBE &amp; </a:t>
            </a:r>
            <a:r>
              <a:rPr lang="en-US" sz="2200" err="1">
                <a:latin typeface="Lato Light" panose="020F0302020204030203" pitchFamily="34" charset="77"/>
              </a:rPr>
              <a:t>maximise</a:t>
            </a:r>
            <a:r>
              <a:rPr lang="en-US" sz="2200">
                <a:latin typeface="Lato Light" panose="020F0302020204030203" pitchFamily="34" charset="77"/>
              </a:rPr>
              <a:t> treatment efficacy.</a:t>
            </a:r>
          </a:p>
          <a:p>
            <a:endParaRPr lang="en-US" sz="2200">
              <a:latin typeface="Lato Light" panose="020F0302020204030203" pitchFamily="34" charset="77"/>
            </a:endParaRPr>
          </a:p>
          <a:p>
            <a:r>
              <a:rPr lang="en-US" sz="2200">
                <a:latin typeface="Lato Light" panose="020F0302020204030203" pitchFamily="34" charset="77"/>
              </a:rPr>
              <a:t>Promising novel treatments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>
                <a:latin typeface="Lato Light" panose="020F0302020204030203" pitchFamily="34" charset="77"/>
              </a:rPr>
              <a:t>Mini-beams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>
                <a:latin typeface="Lato Light" panose="020F0302020204030203" pitchFamily="34" charset="77"/>
              </a:rPr>
              <a:t>FLASH RT (&gt;40 Gy/s)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0EB2E-6A48-2156-3761-11F24A34CE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363" y="3560035"/>
            <a:ext cx="3091306" cy="22784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EDC6D55-B391-C854-58BB-2D52D7CA22E2}"/>
              </a:ext>
            </a:extLst>
          </p:cNvPr>
          <p:cNvSpPr/>
          <p:nvPr/>
        </p:nvSpPr>
        <p:spPr>
          <a:xfrm>
            <a:off x="4434793" y="5787539"/>
            <a:ext cx="4100932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67" err="1">
                <a:latin typeface="Lato Light" panose="020F0302020204030203" pitchFamily="34" charset="77"/>
              </a:rPr>
              <a:t>Paganetti</a:t>
            </a:r>
            <a:r>
              <a:rPr lang="en-GB" sz="1467">
                <a:latin typeface="Lato Light" panose="020F0302020204030203" pitchFamily="34" charset="77"/>
              </a:rPr>
              <a:t>, van </a:t>
            </a:r>
            <a:r>
              <a:rPr lang="en-GB" sz="1467" err="1">
                <a:latin typeface="Lato Light" panose="020F0302020204030203" pitchFamily="34" charset="77"/>
              </a:rPr>
              <a:t>Luijk</a:t>
            </a:r>
            <a:r>
              <a:rPr lang="en-GB" sz="1467">
                <a:latin typeface="Lato Light" panose="020F0302020204030203" pitchFamily="34" charset="77"/>
              </a:rPr>
              <a:t> (2013) </a:t>
            </a:r>
            <a:r>
              <a:rPr lang="en-GB" sz="1467" err="1">
                <a:latin typeface="Lato Light" panose="020F0302020204030203" pitchFamily="34" charset="77"/>
              </a:rPr>
              <a:t>SemRadOncol</a:t>
            </a:r>
            <a:endParaRPr lang="en-US" sz="1467">
              <a:latin typeface="Lato Light" panose="020F0302020204030203" pitchFamily="34" charset="77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421D379-E843-6C40-9783-865CB1A36834}"/>
              </a:ext>
            </a:extLst>
          </p:cNvPr>
          <p:cNvGrpSpPr/>
          <p:nvPr/>
        </p:nvGrpSpPr>
        <p:grpSpPr>
          <a:xfrm>
            <a:off x="4593399" y="1118866"/>
            <a:ext cx="7365062" cy="5115772"/>
            <a:chOff x="2568208" y="890649"/>
            <a:chExt cx="6945290" cy="578468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7C7CAC8-630D-D391-E3C3-1367B48818D1}"/>
                </a:ext>
              </a:extLst>
            </p:cNvPr>
            <p:cNvSpPr/>
            <p:nvPr/>
          </p:nvSpPr>
          <p:spPr>
            <a:xfrm>
              <a:off x="2568208" y="890649"/>
              <a:ext cx="6945290" cy="578468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D52EE59-AFA8-5C41-AE3C-48FF683703C2}"/>
                </a:ext>
              </a:extLst>
            </p:cNvPr>
            <p:cNvSpPr/>
            <p:nvPr/>
          </p:nvSpPr>
          <p:spPr>
            <a:xfrm>
              <a:off x="4056497" y="1127651"/>
              <a:ext cx="3875469" cy="4500821"/>
            </a:xfrm>
            <a:prstGeom prst="ellipse">
              <a:avLst/>
            </a:prstGeom>
            <a:gradFill flip="none" rotWithShape="1">
              <a:gsLst>
                <a:gs pos="0">
                  <a:srgbClr val="002060"/>
                </a:gs>
                <a:gs pos="35000">
                  <a:srgbClr val="00206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DDB95CA-7AC6-F346-9335-CE4DF81E22C0}"/>
                </a:ext>
              </a:extLst>
            </p:cNvPr>
            <p:cNvSpPr txBox="1"/>
            <p:nvPr/>
          </p:nvSpPr>
          <p:spPr>
            <a:xfrm>
              <a:off x="4212873" y="1505854"/>
              <a:ext cx="3673179" cy="375861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>
                  <a:solidFill>
                    <a:srgbClr val="FFF50A"/>
                  </a:solidFill>
                  <a:latin typeface="Lato" panose="020F0502020204030203" pitchFamily="34" charset="77"/>
                </a:rPr>
                <a:t>The ideal </a:t>
              </a:r>
              <a:br>
                <a:rPr lang="en-US" sz="2800" b="1">
                  <a:solidFill>
                    <a:srgbClr val="FFF50A"/>
                  </a:solidFill>
                  <a:latin typeface="Lato" panose="020F0502020204030203" pitchFamily="34" charset="77"/>
                </a:rPr>
              </a:br>
              <a:r>
                <a:rPr lang="en-US" sz="2800" b="1">
                  <a:solidFill>
                    <a:srgbClr val="FFF50A"/>
                  </a:solidFill>
                  <a:latin typeface="Lato" panose="020F0502020204030203" pitchFamily="34" charset="77"/>
                </a:rPr>
                <a:t>flexible beam facility</a:t>
              </a:r>
              <a:br>
                <a:rPr lang="en-US" sz="2800" b="1">
                  <a:solidFill>
                    <a:srgbClr val="FFF50A"/>
                  </a:solidFill>
                  <a:latin typeface="Lato" panose="020F0502020204030203" pitchFamily="34" charset="77"/>
                </a:rPr>
              </a:br>
              <a:r>
                <a:rPr lang="en-US" sz="2800" b="1">
                  <a:solidFill>
                    <a:srgbClr val="FFF50A"/>
                  </a:solidFill>
                  <a:latin typeface="Lato" panose="020F0502020204030203" pitchFamily="34" charset="77"/>
                </a:rPr>
                <a:t>can deliver it all!</a:t>
              </a:r>
            </a:p>
            <a:p>
              <a:pPr algn="ctr"/>
              <a:br>
                <a:rPr lang="en-US" sz="1400" b="1">
                  <a:solidFill>
                    <a:srgbClr val="FFF50A"/>
                  </a:solidFill>
                  <a:latin typeface="Lato" panose="020F0502020204030203" pitchFamily="34" charset="77"/>
                </a:rPr>
              </a:br>
              <a: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  <a:sym typeface="Symbol" panose="05050102010706020507" pitchFamily="18" charset="2"/>
                </a:rPr>
                <a:t> </a:t>
              </a:r>
              <a: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</a:rPr>
                <a:t>substantial</a:t>
              </a:r>
              <a:b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</a:rPr>
              </a:br>
              <a: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</a:rPr>
                <a:t>opportunity for a </a:t>
              </a:r>
              <a:b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</a:rPr>
              </a:br>
              <a: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</a:rPr>
                <a:t>step-change in </a:t>
              </a:r>
              <a:b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</a:rPr>
              </a:br>
              <a:r>
                <a:rPr lang="en-US" sz="2800" b="1">
                  <a:solidFill>
                    <a:srgbClr val="00FF00"/>
                  </a:solidFill>
                  <a:latin typeface="Lato" panose="020F0502020204030203" pitchFamily="34" charset="77"/>
                </a:rPr>
                <a:t>understanding!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64D7346-0E7C-5843-80F9-AA8A0A11D741}"/>
                </a:ext>
              </a:extLst>
            </p:cNvPr>
            <p:cNvSpPr txBox="1"/>
            <p:nvPr/>
          </p:nvSpPr>
          <p:spPr>
            <a:xfrm>
              <a:off x="2924343" y="1196207"/>
              <a:ext cx="13917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>
                  <a:latin typeface="Lato" panose="020F0502020204030203" pitchFamily="34" charset="77"/>
                </a:rPr>
                <a:t>Time</a:t>
              </a:r>
            </a:p>
            <a:p>
              <a:pPr algn="r"/>
              <a:r>
                <a:rPr lang="en-US" sz="2400" b="1">
                  <a:latin typeface="Lato" panose="020F0502020204030203" pitchFamily="34" charset="77"/>
                </a:rPr>
                <a:t>domain 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851A9AC-AA27-0E4F-9C40-16C1D0C85DCF}"/>
                </a:ext>
              </a:extLst>
            </p:cNvPr>
            <p:cNvSpPr txBox="1"/>
            <p:nvPr/>
          </p:nvSpPr>
          <p:spPr>
            <a:xfrm>
              <a:off x="7886052" y="1145878"/>
              <a:ext cx="139172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latin typeface="Lato" panose="020F0502020204030203" pitchFamily="34" charset="77"/>
                </a:rPr>
                <a:t>Space</a:t>
              </a:r>
            </a:p>
            <a:p>
              <a:r>
                <a:rPr lang="en-US" sz="2400" b="1">
                  <a:latin typeface="Lato" panose="020F0502020204030203" pitchFamily="34" charset="77"/>
                </a:rPr>
                <a:t>   domain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5F6B55-5088-5348-919E-37C1444621D7}"/>
                </a:ext>
              </a:extLst>
            </p:cNvPr>
            <p:cNvSpPr txBox="1"/>
            <p:nvPr/>
          </p:nvSpPr>
          <p:spPr>
            <a:xfrm>
              <a:off x="2762803" y="4408578"/>
              <a:ext cx="11480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latin typeface="Lato" panose="020F0502020204030203" pitchFamily="34" charset="77"/>
                </a:rPr>
                <a:t>Energy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C1E0E6A-13C3-BE4E-98FB-740FD010EA81}"/>
                </a:ext>
              </a:extLst>
            </p:cNvPr>
            <p:cNvSpPr txBox="1"/>
            <p:nvPr/>
          </p:nvSpPr>
          <p:spPr>
            <a:xfrm>
              <a:off x="8198714" y="4224806"/>
              <a:ext cx="11897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/>
                <a:t>    </a:t>
              </a:r>
              <a:r>
                <a:rPr lang="en-US" sz="2400" b="1">
                  <a:latin typeface="Lato" panose="020F0502020204030203" pitchFamily="34" charset="77"/>
                </a:rPr>
                <a:t>Ion</a:t>
              </a:r>
            </a:p>
            <a:p>
              <a:r>
                <a:rPr lang="en-US" sz="2400" b="1">
                  <a:latin typeface="Lato" panose="020F0502020204030203" pitchFamily="34" charset="77"/>
                </a:rPr>
                <a:t>species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9DF4EF-86FB-604E-A58F-371B17C64760}"/>
                </a:ext>
              </a:extLst>
            </p:cNvPr>
            <p:cNvSpPr txBox="1"/>
            <p:nvPr/>
          </p:nvSpPr>
          <p:spPr>
            <a:xfrm>
              <a:off x="3464640" y="5648134"/>
              <a:ext cx="49648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>
                  <a:latin typeface="Lato" panose="020F0502020204030203" pitchFamily="34" charset="77"/>
                </a:rPr>
                <a:t>In combination</a:t>
              </a:r>
              <a:br>
                <a:rPr lang="en-US" sz="2400" b="1">
                  <a:solidFill>
                    <a:schemeClr val="accent1"/>
                  </a:solidFill>
                  <a:latin typeface="Lato" panose="020F0502020204030203" pitchFamily="34" charset="77"/>
                </a:rPr>
              </a:br>
              <a:r>
                <a:rPr lang="en-US" sz="2400" b="1">
                  <a:solidFill>
                    <a:schemeClr val="accent3"/>
                  </a:solidFill>
                  <a:latin typeface="Lato" panose="020F0502020204030203" pitchFamily="34" charset="77"/>
                </a:rPr>
                <a:t>and with chemo/</a:t>
              </a:r>
              <a:r>
                <a:rPr lang="en-US" sz="2400" b="1" err="1">
                  <a:solidFill>
                    <a:schemeClr val="accent3"/>
                  </a:solidFill>
                  <a:latin typeface="Lato" panose="020F0502020204030203" pitchFamily="34" charset="77"/>
                </a:rPr>
                <a:t>immuno</a:t>
              </a:r>
              <a:r>
                <a:rPr lang="en-US" sz="2400" b="1">
                  <a:solidFill>
                    <a:schemeClr val="accent3"/>
                  </a:solidFill>
                  <a:latin typeface="Lato" panose="020F0502020204030203" pitchFamily="34" charset="77"/>
                </a:rPr>
                <a:t> therapies</a:t>
              </a:r>
            </a:p>
          </p:txBody>
        </p:sp>
      </p:grp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642D0F97-562E-71B1-FCA0-0623E800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781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A7A896C7-7B52-A35F-5B5D-517595FFCDA3}"/>
              </a:ext>
            </a:extLst>
          </p:cNvPr>
          <p:cNvSpPr txBox="1">
            <a:spLocks/>
          </p:cNvSpPr>
          <p:nvPr/>
        </p:nvSpPr>
        <p:spPr>
          <a:xfrm>
            <a:off x="10134600" y="65296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98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diagram of a factory&#10;&#10;Description automatically generated">
            <a:extLst>
              <a:ext uri="{FF2B5EF4-FFF2-40B4-BE49-F238E27FC236}">
                <a16:creationId xmlns:a16="http://schemas.microsoft.com/office/drawing/2014/main" id="{E87FA437-3E7F-193C-2FF3-1C19A2E88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169" y="682075"/>
            <a:ext cx="7326314" cy="44124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A524AD-1B4C-E04F-B6B8-D7F5394D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93" y="20366"/>
            <a:ext cx="9330922" cy="66170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>
                    <a:lumMod val="95000"/>
                  </a:schemeClr>
                </a:solidFill>
                <a:latin typeface="Lato Light" panose="020F0302020204030203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/>
              </a:rPr>
              <a:t>LhARA</a:t>
            </a:r>
            <a:endParaRPr lang="en-US" sz="4000">
              <a:solidFill>
                <a:schemeClr val="bg1">
                  <a:lumMod val="95000"/>
                </a:schemeClr>
              </a:solidFill>
              <a:latin typeface="Lato Light" panose="020F0302020204030203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3F7E529-CCCA-F3DC-A5F1-314C68CEC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184" y="801406"/>
            <a:ext cx="4810152" cy="3169819"/>
          </a:xfrm>
        </p:spPr>
        <p:txBody>
          <a:bodyPr>
            <a:noAutofit/>
          </a:bodyPr>
          <a:lstStyle/>
          <a:p>
            <a:pPr indent="-275160"/>
            <a:r>
              <a:rPr lang="en-US" sz="2000">
                <a:latin typeface="Lato Light" panose="020F0302020204030203" pitchFamily="34" charset="77"/>
              </a:rPr>
              <a:t>Laser-driven, high-flux proton/ion source</a:t>
            </a:r>
          </a:p>
          <a:p>
            <a:pPr lvl="1" indent="-275160"/>
            <a:r>
              <a:rPr lang="en-US" sz="2000">
                <a:latin typeface="Lato Light" panose="020F0302020204030203" pitchFamily="34" charset="77"/>
              </a:rPr>
              <a:t>Overcome instantaneous dose-rate limitation</a:t>
            </a:r>
          </a:p>
          <a:p>
            <a:pPr lvl="2" indent="-275160"/>
            <a:r>
              <a:rPr lang="en-US">
                <a:latin typeface="Lato Light" panose="020F0302020204030203" pitchFamily="34" charset="77"/>
              </a:rPr>
              <a:t>Capture at &gt;10 MeV</a:t>
            </a:r>
          </a:p>
          <a:p>
            <a:pPr lvl="1" indent="-275160"/>
            <a:r>
              <a:rPr lang="en-US" sz="2000">
                <a:latin typeface="Lato Light" panose="020F0302020204030203" pitchFamily="34" charset="77"/>
              </a:rPr>
              <a:t>Delivers protons or ions in very short pulses</a:t>
            </a:r>
          </a:p>
          <a:p>
            <a:pPr lvl="2" indent="-275160"/>
            <a:r>
              <a:rPr lang="en-US">
                <a:latin typeface="Lato Light" panose="020F0302020204030203" pitchFamily="34" charset="77"/>
              </a:rPr>
              <a:t>Bunches as short as 10—40 ns</a:t>
            </a:r>
          </a:p>
          <a:p>
            <a:pPr lvl="1" indent="-275160"/>
            <a:r>
              <a:rPr lang="en-US" sz="2000">
                <a:latin typeface="Lato Light" panose="020F0302020204030203" pitchFamily="34" charset="77"/>
              </a:rPr>
              <a:t>Triggerable; arbitrary pulse structure</a:t>
            </a:r>
          </a:p>
          <a:p>
            <a:pPr indent="-275160"/>
            <a:endParaRPr lang="en-US" sz="2000">
              <a:latin typeface="Lato Light" panose="020F0302020204030203" pitchFamily="34" charset="77"/>
            </a:endParaRPr>
          </a:p>
          <a:p>
            <a:pPr marL="0" indent="0">
              <a:buNone/>
            </a:pPr>
            <a:endParaRPr lang="en-US" sz="2000">
              <a:latin typeface="Lato Light" panose="020F0302020204030203" pitchFamily="34" charset="77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9CAB1E5-C412-EF65-528E-814520D22A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B2F0A736-D5A3-9B2F-208D-3B752EC937A8}"/>
              </a:ext>
            </a:extLst>
          </p:cNvPr>
          <p:cNvSpPr txBox="1">
            <a:spLocks/>
          </p:cNvSpPr>
          <p:nvPr/>
        </p:nvSpPr>
        <p:spPr>
          <a:xfrm>
            <a:off x="10134600" y="6538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0139DB-AAF5-6415-CB5C-75B86FE9BF13}"/>
              </a:ext>
            </a:extLst>
          </p:cNvPr>
          <p:cNvSpPr/>
          <p:nvPr/>
        </p:nvSpPr>
        <p:spPr>
          <a:xfrm>
            <a:off x="5016335" y="4079044"/>
            <a:ext cx="2667000" cy="1015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00E697C-809C-A512-9C6A-E77E293DB0D2}"/>
              </a:ext>
            </a:extLst>
          </p:cNvPr>
          <p:cNvSpPr txBox="1">
            <a:spLocks/>
          </p:cNvSpPr>
          <p:nvPr/>
        </p:nvSpPr>
        <p:spPr>
          <a:xfrm>
            <a:off x="206087" y="3642120"/>
            <a:ext cx="8920534" cy="3078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75160"/>
            <a:endParaRPr lang="en-US" sz="2000">
              <a:latin typeface="Lato Light" panose="020F0302020204030203" pitchFamily="34" charset="77"/>
            </a:endParaRPr>
          </a:p>
          <a:p>
            <a:pPr indent="-275160"/>
            <a:r>
              <a:rPr lang="en-US" sz="2000">
                <a:latin typeface="Lato Light" panose="020F0302020204030203" pitchFamily="34" charset="77"/>
              </a:rPr>
              <a:t>Novel “electron-plasma-lens” capture &amp; focusing</a:t>
            </a:r>
          </a:p>
          <a:p>
            <a:pPr lvl="1" indent="-275160"/>
            <a:r>
              <a:rPr lang="en-US" sz="2000">
                <a:latin typeface="Lato Light" panose="020F0302020204030203" pitchFamily="34" charset="77"/>
              </a:rPr>
              <a:t>Strong focusing (short focal length) without high-field solenoids</a:t>
            </a:r>
          </a:p>
          <a:p>
            <a:pPr indent="-275160"/>
            <a:r>
              <a:rPr lang="en-US" sz="2000">
                <a:latin typeface="Lato Light" panose="020F0302020204030203" pitchFamily="34" charset="77"/>
              </a:rPr>
              <a:t>Fast, flexible, fixed-field post acceleration</a:t>
            </a:r>
          </a:p>
          <a:p>
            <a:pPr lvl="1" indent="-275160"/>
            <a:r>
              <a:rPr lang="en-US" sz="2000">
                <a:latin typeface="Lato Light" panose="020F0302020204030203" pitchFamily="34" charset="77"/>
              </a:rPr>
              <a:t>Variable energy</a:t>
            </a:r>
          </a:p>
          <a:p>
            <a:pPr lvl="2" indent="-275160"/>
            <a:r>
              <a:rPr lang="en-US">
                <a:latin typeface="Lato Light" panose="020F0302020204030203" pitchFamily="34" charset="77"/>
              </a:rPr>
              <a:t>Protons:   15—127 MeV</a:t>
            </a:r>
          </a:p>
          <a:p>
            <a:pPr lvl="2" indent="-275160"/>
            <a:r>
              <a:rPr lang="en-US">
                <a:latin typeface="Lato Light" panose="020F0302020204030203" pitchFamily="34" charset="77"/>
              </a:rPr>
              <a:t>Ions: 	         5—34 MeV/u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106D32-9494-562C-6C4F-53FE817D9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888" y="5602515"/>
            <a:ext cx="7915112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22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139A484-FF47-2172-5FA2-5C7364B21084}"/>
              </a:ext>
            </a:extLst>
          </p:cNvPr>
          <p:cNvSpPr txBox="1">
            <a:spLocks/>
          </p:cNvSpPr>
          <p:nvPr/>
        </p:nvSpPr>
        <p:spPr>
          <a:xfrm>
            <a:off x="1" y="2495"/>
            <a:ext cx="9410700" cy="694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Funding Status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F3F1A97-AF30-242C-B2A2-3263203551FB}"/>
              </a:ext>
            </a:extLst>
          </p:cNvPr>
          <p:cNvSpPr txBox="1">
            <a:spLocks/>
          </p:cNvSpPr>
          <p:nvPr/>
        </p:nvSpPr>
        <p:spPr>
          <a:xfrm>
            <a:off x="259419" y="810311"/>
            <a:ext cx="11673161" cy="3078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75160"/>
            <a:r>
              <a:rPr lang="en-US" sz="2400">
                <a:latin typeface="Lato Light" panose="020F0302020204030203" pitchFamily="34" charset="77"/>
              </a:rPr>
              <a:t>Transition period</a:t>
            </a:r>
          </a:p>
          <a:p>
            <a:pPr lvl="1" indent="-275160"/>
            <a:r>
              <a:rPr lang="en-US">
                <a:latin typeface="Lato Light" panose="020F0302020204030203" pitchFamily="34" charset="77"/>
              </a:rPr>
              <a:t>UKRI  -&gt;  multi-funder portfolio approach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21C6C2B-AA67-E05D-0E31-EAB4D70657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99172156-FCAB-8833-E639-6DC161702691}"/>
              </a:ext>
            </a:extLst>
          </p:cNvPr>
          <p:cNvSpPr txBox="1">
            <a:spLocks/>
          </p:cNvSpPr>
          <p:nvPr/>
        </p:nvSpPr>
        <p:spPr>
          <a:xfrm>
            <a:off x="10134600" y="6538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74E1F5C-7F96-E844-0518-942B786072A8}"/>
              </a:ext>
            </a:extLst>
          </p:cNvPr>
          <p:cNvSpPr txBox="1">
            <a:spLocks/>
          </p:cNvSpPr>
          <p:nvPr/>
        </p:nvSpPr>
        <p:spPr>
          <a:xfrm>
            <a:off x="259419" y="1712691"/>
            <a:ext cx="7328913" cy="48258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latin typeface="Lato Light" panose="020F0302020204030203" pitchFamily="34" charset="77"/>
              </a:rPr>
              <a:t>Resourcing model portfolio of </a:t>
            </a:r>
            <a:r>
              <a:rPr lang="en-GB" sz="240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co-investment and co-creation</a:t>
            </a:r>
            <a:r>
              <a:rPr lang="en-US" sz="2400">
                <a:latin typeface="Lato Light" panose="020F0302020204030203" pitchFamily="34" charset="77"/>
              </a:rPr>
              <a:t>:</a:t>
            </a:r>
          </a:p>
          <a:p>
            <a:pPr lvl="1"/>
            <a:r>
              <a:rPr lang="en-US">
                <a:latin typeface="Lato Light" panose="020F0302020204030203" pitchFamily="34" charset="77"/>
              </a:rPr>
              <a:t>Industrial partnership</a:t>
            </a:r>
          </a:p>
          <a:p>
            <a:pPr lvl="2"/>
            <a:r>
              <a:rPr lang="en-US">
                <a:latin typeface="Lato Light" panose="020F0302020204030203" pitchFamily="34" charset="77"/>
              </a:rPr>
              <a:t> Including entrepreneurial/venture capital</a:t>
            </a:r>
          </a:p>
          <a:p>
            <a:pPr lvl="1"/>
            <a:r>
              <a:rPr lang="en-US">
                <a:latin typeface="Lato Light" panose="020F0302020204030203" pitchFamily="34" charset="77"/>
              </a:rPr>
              <a:t>Research council:</a:t>
            </a:r>
          </a:p>
          <a:p>
            <a:pPr lvl="2"/>
            <a:r>
              <a:rPr lang="en-US">
                <a:latin typeface="Lato Light" panose="020F0302020204030203" pitchFamily="34" charset="77"/>
              </a:rPr>
              <a:t>UKRI, EU, ERC, …</a:t>
            </a:r>
          </a:p>
          <a:p>
            <a:pPr lvl="1"/>
            <a:r>
              <a:rPr lang="en-US">
                <a:latin typeface="Lato Light" panose="020F0302020204030203" pitchFamily="34" charset="77"/>
              </a:rPr>
              <a:t>Philanthropic/Foundation</a:t>
            </a:r>
          </a:p>
          <a:p>
            <a:r>
              <a:rPr lang="en-US" sz="2400">
                <a:latin typeface="Lato Light" panose="020F0302020204030203" pitchFamily="34" charset="77"/>
              </a:rPr>
              <a:t>Business plans:</a:t>
            </a:r>
          </a:p>
          <a:p>
            <a:pPr lvl="1"/>
            <a:r>
              <a:rPr lang="en-US">
                <a:latin typeface="Lato Light" panose="020F0302020204030203" pitchFamily="34" charset="77"/>
              </a:rPr>
              <a:t>LhARA business plan</a:t>
            </a:r>
          </a:p>
          <a:p>
            <a:pPr lvl="2"/>
            <a:r>
              <a:rPr lang="en-US">
                <a:latin typeface="Lato Light" panose="020F0302020204030203" pitchFamily="34" charset="77"/>
              </a:rPr>
              <a:t>Embodies common purpose</a:t>
            </a:r>
          </a:p>
          <a:p>
            <a:pPr lvl="1"/>
            <a:r>
              <a:rPr lang="en-US">
                <a:latin typeface="Lato Light" panose="020F0302020204030203" pitchFamily="34" charset="77"/>
              </a:rPr>
              <a:t>Business plan for each partner or stakeholder</a:t>
            </a:r>
          </a:p>
          <a:p>
            <a:pPr lvl="2"/>
            <a:r>
              <a:rPr lang="en-US">
                <a:latin typeface="Lato Light" panose="020F0302020204030203" pitchFamily="34" charset="77"/>
              </a:rPr>
              <a:t>Meets ambitions and KPIs of each partner</a:t>
            </a:r>
          </a:p>
          <a:p>
            <a:r>
              <a:rPr lang="en-US" sz="2400">
                <a:latin typeface="Lato Light" panose="020F0302020204030203" pitchFamily="34" charset="77"/>
              </a:rPr>
              <a:t>Submittable bid prepared by end of 2026.</a:t>
            </a:r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9DBE00E5-61E3-FAB3-0924-AF04E51A17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1892786"/>
              </p:ext>
            </p:extLst>
          </p:nvPr>
        </p:nvGraphicFramePr>
        <p:xfrm>
          <a:off x="6369981" y="159461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4990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57ED6-2FAD-0B1E-B46A-1FD1856DF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3CC3C4FD-7A6E-579A-59B3-520B70023E40}"/>
              </a:ext>
            </a:extLst>
          </p:cNvPr>
          <p:cNvSpPr txBox="1">
            <a:spLocks/>
          </p:cNvSpPr>
          <p:nvPr/>
        </p:nvSpPr>
        <p:spPr>
          <a:xfrm>
            <a:off x="103909" y="2495"/>
            <a:ext cx="9306791" cy="694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Project Structure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2CE3B0A-4D60-83C2-9ECC-65DD2E08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F4535C85-5A7D-D636-15BF-5FC13B08C94E}"/>
              </a:ext>
            </a:extLst>
          </p:cNvPr>
          <p:cNvSpPr txBox="1">
            <a:spLocks/>
          </p:cNvSpPr>
          <p:nvPr/>
        </p:nvSpPr>
        <p:spPr>
          <a:xfrm>
            <a:off x="10134600" y="6538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>
                <a:solidFill>
                  <a:schemeClr val="tx1"/>
                </a:solidFill>
              </a:rPr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4F4D75-A51C-BFB4-5C4D-91A9740EDD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562" t="22823" r="13012"/>
          <a:stretch/>
        </p:blipFill>
        <p:spPr>
          <a:xfrm>
            <a:off x="92680" y="1790065"/>
            <a:ext cx="5339520" cy="3817275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BAEEFB-72D3-6ADA-FBFA-66F0A91AE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438" y="1884259"/>
            <a:ext cx="6423480" cy="3613208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854E99-DA6A-B204-F9C8-6A0F0F0C4B3A}"/>
              </a:ext>
            </a:extLst>
          </p:cNvPr>
          <p:cNvSpPr txBox="1"/>
          <p:nvPr/>
        </p:nvSpPr>
        <p:spPr>
          <a:xfrm>
            <a:off x="6418906" y="3429000"/>
            <a:ext cx="5160476" cy="95410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>
                <a:latin typeface="Lato" panose="020F0502020204030203" pitchFamily="34" charset="77"/>
              </a:rPr>
              <a:t>Being refreshed!</a:t>
            </a:r>
          </a:p>
          <a:p>
            <a:r>
              <a:rPr lang="en-US" sz="2800" b="1">
                <a:latin typeface="Lato" panose="020F0502020204030203" pitchFamily="34" charset="77"/>
              </a:rPr>
              <a:t>50+ institutes as of April 2026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FDC3C0E-9FE3-0E4B-7B5A-37D71897DE49}"/>
              </a:ext>
            </a:extLst>
          </p:cNvPr>
          <p:cNvGrpSpPr/>
          <p:nvPr/>
        </p:nvGrpSpPr>
        <p:grpSpPr>
          <a:xfrm>
            <a:off x="5490701" y="1722288"/>
            <a:ext cx="6608619" cy="4295703"/>
            <a:chOff x="12417136" y="1492570"/>
            <a:chExt cx="6608619" cy="429570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7BB673-EDA6-F148-B77F-213D80428324}"/>
                </a:ext>
              </a:extLst>
            </p:cNvPr>
            <p:cNvSpPr/>
            <p:nvPr/>
          </p:nvSpPr>
          <p:spPr>
            <a:xfrm>
              <a:off x="12417136" y="1492570"/>
              <a:ext cx="6608619" cy="42957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 descr="A collage of two people&#10;&#10;Description automatically generated">
              <a:extLst>
                <a:ext uri="{FF2B5EF4-FFF2-40B4-BE49-F238E27FC236}">
                  <a16:creationId xmlns:a16="http://schemas.microsoft.com/office/drawing/2014/main" id="{C4CB6D53-2F19-10D3-3CC0-3BDEC1F73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0000" b="28581"/>
            <a:stretch/>
          </p:blipFill>
          <p:spPr>
            <a:xfrm>
              <a:off x="12481347" y="1568163"/>
              <a:ext cx="1183916" cy="1691085"/>
            </a:xfrm>
            <a:prstGeom prst="rect">
              <a:avLst/>
            </a:prstGeom>
          </p:spPr>
        </p:pic>
        <p:pic>
          <p:nvPicPr>
            <p:cNvPr id="1026" name="Picture 2" descr="Prof. Amato J Giaccia | IACR">
              <a:extLst>
                <a:ext uri="{FF2B5EF4-FFF2-40B4-BE49-F238E27FC236}">
                  <a16:creationId xmlns:a16="http://schemas.microsoft.com/office/drawing/2014/main" id="{9D74D243-9F46-20FA-75A3-56619AFC08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08" r="16283"/>
            <a:stretch/>
          </p:blipFill>
          <p:spPr bwMode="auto">
            <a:xfrm>
              <a:off x="17728771" y="1568163"/>
              <a:ext cx="1183917" cy="1691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ACA2E34-94E8-EAA9-D076-B270AF24EBA9}"/>
                </a:ext>
              </a:extLst>
            </p:cNvPr>
            <p:cNvSpPr txBox="1"/>
            <p:nvPr/>
          </p:nvSpPr>
          <p:spPr>
            <a:xfrm>
              <a:off x="13742789" y="1690945"/>
              <a:ext cx="3916317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b="1">
                  <a:solidFill>
                    <a:srgbClr val="000000"/>
                  </a:solidFill>
                  <a:effectLst/>
                  <a:latin typeface="Lato" panose="020F0502020204030203" pitchFamily="34" charset="77"/>
                </a:rPr>
                <a:t>Co-spokes people</a:t>
              </a:r>
              <a:r>
                <a:rPr lang="en-GB" sz="2000" b="1" u="none" strike="noStrike">
                  <a:solidFill>
                    <a:srgbClr val="000000"/>
                  </a:solidFill>
                  <a:effectLst/>
                  <a:latin typeface="Lato" panose="020F0502020204030203" pitchFamily="34" charset="77"/>
                </a:rPr>
                <a:t>:</a:t>
              </a:r>
            </a:p>
            <a:p>
              <a:pPr algn="ctr"/>
              <a:r>
                <a:rPr lang="en-GB" sz="2000" b="1" u="none" strike="noStrike">
                  <a:solidFill>
                    <a:srgbClr val="000000"/>
                  </a:solidFill>
                  <a:effectLst/>
                  <a:latin typeface="Lato" panose="020F0502020204030203" pitchFamily="34" charset="77"/>
                </a:rPr>
                <a:t>Kenneth Long (IC)  &amp; Amato </a:t>
              </a:r>
              <a:r>
                <a:rPr lang="en-GB" sz="2000" b="1" u="none" strike="noStrike" err="1">
                  <a:solidFill>
                    <a:srgbClr val="000000"/>
                  </a:solidFill>
                  <a:effectLst/>
                  <a:latin typeface="Lato" panose="020F0502020204030203" pitchFamily="34" charset="77"/>
                </a:rPr>
                <a:t>Giacca</a:t>
              </a:r>
              <a:r>
                <a:rPr lang="en-GB" sz="2000" b="1" u="none" strike="noStrike">
                  <a:solidFill>
                    <a:srgbClr val="000000"/>
                  </a:solidFill>
                  <a:effectLst/>
                  <a:latin typeface="Lato" panose="020F0502020204030203" pitchFamily="34" charset="77"/>
                </a:rPr>
                <a:t> (Oxford) </a:t>
              </a:r>
              <a:br>
                <a:rPr lang="en-GB" sz="2000" b="1">
                  <a:latin typeface="Lato" panose="020F0502020204030203" pitchFamily="34" charset="77"/>
                </a:rPr>
              </a:br>
              <a:endParaRPr lang="en-US" sz="2000" b="1">
                <a:latin typeface="Lato" panose="020F0502020204030203" pitchFamily="34" charset="77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80F3873-C88C-6012-B201-A2EFCA46D43C}"/>
                </a:ext>
              </a:extLst>
            </p:cNvPr>
            <p:cNvSpPr txBox="1"/>
            <p:nvPr/>
          </p:nvSpPr>
          <p:spPr>
            <a:xfrm>
              <a:off x="12562299" y="2854260"/>
              <a:ext cx="6318291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b="0" i="1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Institute Board Chairs</a:t>
              </a:r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: </a:t>
              </a:r>
            </a:p>
            <a:p>
              <a:pPr algn="ctr"/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Timothy Greenshaw, Yolanda </a:t>
              </a:r>
              <a:r>
                <a:rPr lang="en-GB" b="0" i="0" u="none" strike="noStrike" err="1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Prezado</a:t>
              </a:r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 </a:t>
              </a:r>
              <a:br>
                <a:rPr lang="en-GB"/>
              </a:br>
              <a:endParaRPr lang="en-GB"/>
            </a:p>
            <a:p>
              <a:pPr algn="ctr"/>
              <a:r>
                <a:rPr lang="en-GB" b="0" i="1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Programme managers</a:t>
              </a:r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: </a:t>
              </a:r>
            </a:p>
            <a:p>
              <a:pPr algn="ctr"/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Jason Parsons, Patricia Price, Colin Whyte</a:t>
              </a:r>
            </a:p>
            <a:p>
              <a:pPr algn="ctr"/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 </a:t>
              </a:r>
              <a:br>
                <a:rPr lang="en-GB"/>
              </a:br>
              <a:r>
                <a:rPr lang="en-GB" b="0" i="1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Science Board Chairs</a:t>
              </a:r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: </a:t>
              </a:r>
            </a:p>
            <a:p>
              <a:pPr algn="ctr"/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R. Bingham, K. Prise </a:t>
              </a:r>
            </a:p>
            <a:p>
              <a:pPr algn="ctr"/>
              <a:br>
                <a:rPr lang="en-GB"/>
              </a:br>
              <a:r>
                <a:rPr lang="en-GB" b="0" i="1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Co-opted</a:t>
              </a:r>
              <a:r>
                <a:rPr lang="en-GB" b="0" i="0" u="none" strike="noStrike">
                  <a:solidFill>
                    <a:srgbClr val="000000"/>
                  </a:solidFill>
                  <a:effectLst/>
                  <a:latin typeface="Roboto" panose="02000000000000000000" pitchFamily="2" charset="0"/>
                </a:rPr>
                <a:t>: Charlotte Jamieson</a:t>
              </a:r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099FB6E-6623-3121-EB2B-413285063356}"/>
              </a:ext>
            </a:extLst>
          </p:cNvPr>
          <p:cNvGrpSpPr/>
          <p:nvPr/>
        </p:nvGrpSpPr>
        <p:grpSpPr>
          <a:xfrm>
            <a:off x="5432200" y="1650597"/>
            <a:ext cx="6608618" cy="4295703"/>
            <a:chOff x="12447828" y="1884259"/>
            <a:chExt cx="6608618" cy="42957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EFA830C-7571-3D4F-A34C-1FFA0F3E4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447828" y="1884259"/>
              <a:ext cx="6608618" cy="4295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CF97A1-3FA5-C783-B472-17C6AA319E06}"/>
                </a:ext>
              </a:extLst>
            </p:cNvPr>
            <p:cNvSpPr/>
            <p:nvPr/>
          </p:nvSpPr>
          <p:spPr>
            <a:xfrm>
              <a:off x="13656668" y="2335390"/>
              <a:ext cx="5312528" cy="833564"/>
            </a:xfrm>
            <a:prstGeom prst="rect">
              <a:avLst/>
            </a:prstGeom>
            <a:solidFill>
              <a:srgbClr val="1C5DF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>
                  <a:solidFill>
                    <a:schemeClr val="bg1"/>
                  </a:solidFill>
                </a:rPr>
                <a:t>Radiobiological Science and Technology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41528C8-F223-2F67-6981-4A11D7FA6C5B}"/>
                </a:ext>
              </a:extLst>
            </p:cNvPr>
            <p:cNvSpPr/>
            <p:nvPr/>
          </p:nvSpPr>
          <p:spPr>
            <a:xfrm>
              <a:off x="13955564" y="3620085"/>
              <a:ext cx="5013632" cy="833564"/>
            </a:xfrm>
            <a:prstGeom prst="rect">
              <a:avLst/>
            </a:prstGeom>
            <a:solidFill>
              <a:srgbClr val="1C5DF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>
                  <a:solidFill>
                    <a:schemeClr val="bg1"/>
                  </a:solidFill>
                </a:rPr>
                <a:t>LhARA Project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C0C6777-4E3F-5FAB-1857-A8912CA9F6BD}"/>
                </a:ext>
              </a:extLst>
            </p:cNvPr>
            <p:cNvSpPr/>
            <p:nvPr/>
          </p:nvSpPr>
          <p:spPr>
            <a:xfrm>
              <a:off x="13656668" y="4900023"/>
              <a:ext cx="5312528" cy="833564"/>
            </a:xfrm>
            <a:prstGeom prst="rect">
              <a:avLst/>
            </a:prstGeom>
            <a:solidFill>
              <a:srgbClr val="1C5DF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Project Management, Outreach, &amp; Engagement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9F42DE7-008E-1CA8-527E-AA9D99168A10}"/>
                </a:ext>
              </a:extLst>
            </p:cNvPr>
            <p:cNvSpPr/>
            <p:nvPr/>
          </p:nvSpPr>
          <p:spPr>
            <a:xfrm>
              <a:off x="13422987" y="3222951"/>
              <a:ext cx="344133" cy="232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65D97AD-606C-8D8E-CF4A-15D56CEC0618}"/>
                </a:ext>
              </a:extLst>
            </p:cNvPr>
            <p:cNvSpPr/>
            <p:nvPr/>
          </p:nvSpPr>
          <p:spPr>
            <a:xfrm>
              <a:off x="13774014" y="4523637"/>
              <a:ext cx="344133" cy="232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46C4B74-40DD-13F5-4442-71D582F43DB3}"/>
                </a:ext>
              </a:extLst>
            </p:cNvPr>
            <p:cNvSpPr/>
            <p:nvPr/>
          </p:nvSpPr>
          <p:spPr>
            <a:xfrm>
              <a:off x="13407086" y="5803486"/>
              <a:ext cx="344133" cy="232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21" name="Picture 20" descr="A white light coming out of a tunnel&#10;&#10;Description automatically generated">
              <a:extLst>
                <a:ext uri="{FF2B5EF4-FFF2-40B4-BE49-F238E27FC236}">
                  <a16:creationId xmlns:a16="http://schemas.microsoft.com/office/drawing/2014/main" id="{01A09545-8FD7-6682-617B-67AB6382BE85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822510" y="3488560"/>
              <a:ext cx="1104070" cy="1085329"/>
            </a:xfrm>
            <a:prstGeom prst="ellipse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CCC0071-DD18-0949-266C-37ED8F8089C5}"/>
                </a:ext>
              </a:extLst>
            </p:cNvPr>
            <p:cNvSpPr/>
            <p:nvPr/>
          </p:nvSpPr>
          <p:spPr>
            <a:xfrm>
              <a:off x="13898598" y="4490277"/>
              <a:ext cx="2799134" cy="2628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>
                  <a:solidFill>
                    <a:srgbClr val="2E2C61"/>
                  </a:solidFill>
                </a:rPr>
                <a:t>Leaders: R. Wilson (Strathclyde/CI),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566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F37F8-D419-1144-B043-0830440CA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6" y="2495"/>
            <a:ext cx="9403754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Laser-Driven Protons at SCAPA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6A7E1-2087-EA81-29CD-17AD6DEA68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46CC34C-0716-DE49-94FB-317930F99418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C98CA86-0C0B-BEC6-F18F-FB9528F9A702}"/>
              </a:ext>
            </a:extLst>
          </p:cNvPr>
          <p:cNvSpPr txBox="1">
            <a:spLocks/>
          </p:cNvSpPr>
          <p:nvPr/>
        </p:nvSpPr>
        <p:spPr>
          <a:xfrm>
            <a:off x="10118522" y="660983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7</a:t>
            </a:fld>
            <a:endParaRPr lang="en-US" sz="120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6062C4-E716-1015-B103-B464A61B906F}"/>
              </a:ext>
            </a:extLst>
          </p:cNvPr>
          <p:cNvSpPr txBox="1"/>
          <p:nvPr/>
        </p:nvSpPr>
        <p:spPr>
          <a:xfrm>
            <a:off x="3653246" y="3202968"/>
            <a:ext cx="4693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BAC0C9F4-4145-D443-30A5-702D226BA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803" y="4078240"/>
            <a:ext cx="7749585" cy="2390591"/>
          </a:xfrm>
        </p:spPr>
        <p:txBody>
          <a:bodyPr/>
          <a:lstStyle/>
          <a:p>
            <a:r>
              <a:rPr lang="en-US" sz="2000">
                <a:latin typeface="Lato Light" panose="020F0302020204030203" pitchFamily="34" charset="77"/>
              </a:rPr>
              <a:t>LhARA laser source R&amp;D : </a:t>
            </a:r>
          </a:p>
          <a:p>
            <a:pPr lvl="1"/>
            <a:r>
              <a:rPr lang="en-US" sz="2000">
                <a:latin typeface="Lato Light" panose="020F0302020204030203" pitchFamily="34" charset="77"/>
              </a:rPr>
              <a:t>“Full-scale” tests in conditions approaching LhARA specification</a:t>
            </a:r>
          </a:p>
          <a:p>
            <a:pPr lvl="2"/>
            <a:r>
              <a:rPr lang="en-US">
                <a:latin typeface="Lato Light" panose="020F0302020204030203" pitchFamily="34" charset="77"/>
              </a:rPr>
              <a:t>LhARA-focused diagnostic and target development</a:t>
            </a:r>
          </a:p>
          <a:p>
            <a:pPr lvl="2"/>
            <a:r>
              <a:rPr lang="en-US">
                <a:latin typeface="Lato Light" panose="020F0302020204030203" pitchFamily="34" charset="77"/>
              </a:rPr>
              <a:t>High-repetition rate, automation and longevity studies </a:t>
            </a:r>
          </a:p>
          <a:p>
            <a:pPr lvl="2"/>
            <a:r>
              <a:rPr lang="en-US">
                <a:latin typeface="Lato Light" panose="020F0302020204030203" pitchFamily="34" charset="77"/>
              </a:rPr>
              <a:t>Accurate numerical modelling 3D simulation codes</a:t>
            </a:r>
          </a:p>
          <a:p>
            <a:pPr lvl="1"/>
            <a:r>
              <a:rPr lang="en-US" sz="2000">
                <a:latin typeface="Lato Light" panose="020F0302020204030203" pitchFamily="34" charset="77"/>
              </a:rPr>
              <a:t>Develop understanding and demonstration of ion beam production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7E35F9-880D-8474-A764-99FFE8504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27" y="756105"/>
            <a:ext cx="3870033" cy="3151882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A graph of energy and energy&#10;&#10;Description automatically generated">
            <a:extLst>
              <a:ext uri="{FF2B5EF4-FFF2-40B4-BE49-F238E27FC236}">
                <a16:creationId xmlns:a16="http://schemas.microsoft.com/office/drawing/2014/main" id="{6FE98051-E9D8-B0C2-A191-5397C708D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2344" y="3779507"/>
            <a:ext cx="3740433" cy="268932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2CB3AC3-2333-9E0F-6D9E-F6D91319A108}"/>
              </a:ext>
            </a:extLst>
          </p:cNvPr>
          <p:cNvGrpSpPr/>
          <p:nvPr/>
        </p:nvGrpSpPr>
        <p:grpSpPr>
          <a:xfrm>
            <a:off x="8121171" y="874320"/>
            <a:ext cx="3766960" cy="2689323"/>
            <a:chOff x="78869" y="3703904"/>
            <a:chExt cx="3766960" cy="2689323"/>
          </a:xfrm>
        </p:grpSpPr>
        <p:pic>
          <p:nvPicPr>
            <p:cNvPr id="15" name="Picture 14" descr="A graph of energy&#10;&#10;Description automatically generated">
              <a:extLst>
                <a:ext uri="{FF2B5EF4-FFF2-40B4-BE49-F238E27FC236}">
                  <a16:creationId xmlns:a16="http://schemas.microsoft.com/office/drawing/2014/main" id="{E6B3283F-763C-BA14-D86F-C27F709C5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869" y="3703904"/>
              <a:ext cx="3766960" cy="268932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3B2183D-BDC7-8DFF-8612-2BAD1D8924D6}"/>
                </a:ext>
              </a:extLst>
            </p:cNvPr>
            <p:cNvSpPr/>
            <p:nvPr/>
          </p:nvSpPr>
          <p:spPr>
            <a:xfrm>
              <a:off x="78869" y="5926704"/>
              <a:ext cx="576943" cy="460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E867AD06-6999-63B0-B7D7-6CC75AE987B7}"/>
              </a:ext>
            </a:extLst>
          </p:cNvPr>
          <p:cNvSpPr txBox="1">
            <a:spLocks/>
          </p:cNvSpPr>
          <p:nvPr/>
        </p:nvSpPr>
        <p:spPr>
          <a:xfrm>
            <a:off x="4001432" y="906102"/>
            <a:ext cx="4052023" cy="3151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latin typeface="Lato Light" panose="020F0302020204030203" pitchFamily="34" charset="77"/>
              </a:rPr>
              <a:t>TNSA mechanism</a:t>
            </a:r>
          </a:p>
          <a:p>
            <a:r>
              <a:rPr lang="en-US" sz="2000">
                <a:latin typeface="Lato Light" panose="020F0302020204030203" pitchFamily="34" charset="77"/>
              </a:rPr>
              <a:t>LhARA laser specification:</a:t>
            </a:r>
          </a:p>
          <a:p>
            <a:pPr lvl="1"/>
            <a:r>
              <a:rPr lang="en-US" sz="1800">
                <a:latin typeface="Lato Light" panose="020F0302020204030203" pitchFamily="34" charset="77"/>
              </a:rPr>
              <a:t>800nm laser</a:t>
            </a:r>
          </a:p>
          <a:p>
            <a:pPr lvl="1"/>
            <a:r>
              <a:rPr lang="en-US" sz="1800">
                <a:latin typeface="Lato Light" panose="020F0302020204030203" pitchFamily="34" charset="77"/>
              </a:rPr>
              <a:t>&gt;10 J </a:t>
            </a:r>
          </a:p>
          <a:p>
            <a:pPr lvl="1"/>
            <a:r>
              <a:rPr lang="en-US" sz="1800">
                <a:latin typeface="Lato Light" panose="020F0302020204030203" pitchFamily="34" charset="77"/>
              </a:rPr>
              <a:t>&lt;50 fs </a:t>
            </a:r>
          </a:p>
          <a:p>
            <a:pPr lvl="1"/>
            <a:r>
              <a:rPr lang="en-US" sz="1800">
                <a:latin typeface="Lato Light" panose="020F0302020204030203" pitchFamily="34" charset="77"/>
              </a:rPr>
              <a:t>&lt;3μm (FWHM)</a:t>
            </a:r>
          </a:p>
          <a:p>
            <a:pPr lvl="1"/>
            <a:r>
              <a:rPr lang="en-US" sz="1800">
                <a:latin typeface="Lato Light" panose="020F0302020204030203" pitchFamily="34" charset="77"/>
              </a:rPr>
              <a:t>10 Hz</a:t>
            </a:r>
          </a:p>
          <a:p>
            <a:r>
              <a:rPr lang="en-US" sz="2000">
                <a:latin typeface="Lato Light" panose="020F0302020204030203" pitchFamily="34" charset="77"/>
              </a:rPr>
              <a:t>Aim: 10</a:t>
            </a:r>
            <a:r>
              <a:rPr lang="en-US" sz="2000" baseline="30000">
                <a:latin typeface="Lato Light" panose="020F0302020204030203" pitchFamily="34" charset="77"/>
              </a:rPr>
              <a:t>9</a:t>
            </a:r>
            <a:r>
              <a:rPr lang="en-US" sz="2000">
                <a:latin typeface="Lato Light" panose="020F0302020204030203" pitchFamily="34" charset="77"/>
              </a:rPr>
              <a:t> protons at 15 MeV </a:t>
            </a:r>
          </a:p>
          <a:p>
            <a:pPr lvl="1"/>
            <a:endParaRPr lang="en-US" sz="2400">
              <a:latin typeface="Lato Light" panose="020F0302020204030203" pitchFamily="34" charset="77"/>
            </a:endParaRPr>
          </a:p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9D002C-A645-5B56-8AE8-4452B71573D1}"/>
              </a:ext>
            </a:extLst>
          </p:cNvPr>
          <p:cNvSpPr txBox="1"/>
          <p:nvPr/>
        </p:nvSpPr>
        <p:spPr>
          <a:xfrm>
            <a:off x="6690943" y="6370057"/>
            <a:ext cx="165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600" b="1">
                <a:latin typeface="Arial"/>
              </a:rPr>
              <a:t>Nick Dover (IC)</a:t>
            </a:r>
          </a:p>
        </p:txBody>
      </p:sp>
    </p:spTree>
    <p:extLst>
      <p:ext uri="{BB962C8B-B14F-4D97-AF65-F5344CB8AC3E}">
        <p14:creationId xmlns:p14="http://schemas.microsoft.com/office/powerpoint/2010/main" val="493250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FA947-C270-1CC6-766B-EDFE23CB5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4AAFC-DA7F-B203-0273-EE3097CF1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9" y="2495"/>
            <a:ext cx="9395621" cy="69419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  <a:latin typeface="Lato Light" panose="020F0302020204030203" pitchFamily="34" charset="77"/>
              </a:rPr>
              <a:t>SCAPA Laser 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1B0B4-0A71-1F48-8253-74F7C1148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1661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64F5CF-A33E-1E78-7210-49F64FD26AE0}"/>
              </a:ext>
            </a:extLst>
          </p:cNvPr>
          <p:cNvSpPr txBox="1">
            <a:spLocks/>
          </p:cNvSpPr>
          <p:nvPr/>
        </p:nvSpPr>
        <p:spPr>
          <a:xfrm>
            <a:off x="2152651" y="1241877"/>
            <a:ext cx="7886699" cy="48006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>
              <a:latin typeface="Lato Light" panose="020F0302020204030203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23E73C-1AE9-1B66-AE15-D7D1A579A48A}"/>
              </a:ext>
            </a:extLst>
          </p:cNvPr>
          <p:cNvSpPr txBox="1"/>
          <p:nvPr/>
        </p:nvSpPr>
        <p:spPr>
          <a:xfrm>
            <a:off x="3653246" y="3202968"/>
            <a:ext cx="4693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C3CE24-DC27-8931-43C0-0302257841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277"/>
          <a:stretch/>
        </p:blipFill>
        <p:spPr>
          <a:xfrm>
            <a:off x="3599339" y="877107"/>
            <a:ext cx="4073205" cy="266719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6" name="Picture 1">
            <a:extLst>
              <a:ext uri="{FF2B5EF4-FFF2-40B4-BE49-F238E27FC236}">
                <a16:creationId xmlns:a16="http://schemas.microsoft.com/office/drawing/2014/main" id="{CCE9F20E-5A05-60D0-F94F-0F1C901BD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7" b="10039"/>
          <a:stretch>
            <a:fillRect/>
          </a:stretch>
        </p:blipFill>
        <p:spPr bwMode="auto">
          <a:xfrm>
            <a:off x="15079" y="754700"/>
            <a:ext cx="3584260" cy="288680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D173CF-3288-EEC5-D58B-D7FF2E9738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318" y="3724723"/>
            <a:ext cx="5083442" cy="2859433"/>
          </a:xfrm>
          <a:prstGeom prst="rect">
            <a:avLst/>
          </a:prstGeom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0AEEF-A87A-A438-BD1C-586D3303479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149" t="6896" r="6811" b="8669"/>
          <a:stretch/>
        </p:blipFill>
        <p:spPr>
          <a:xfrm>
            <a:off x="7715096" y="754701"/>
            <a:ext cx="4354097" cy="5812580"/>
          </a:xfrm>
          <a:prstGeom prst="rect">
            <a:avLst/>
          </a:prstGeom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9D039E2-D552-FDFF-4951-82206CE91484}"/>
              </a:ext>
            </a:extLst>
          </p:cNvPr>
          <p:cNvSpPr txBox="1"/>
          <p:nvPr/>
        </p:nvSpPr>
        <p:spPr>
          <a:xfrm rot="16200000">
            <a:off x="6637079" y="1968927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Endpoint energy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60385E-C72D-D7E7-0C6B-9BC65AD22C7E}"/>
              </a:ext>
            </a:extLst>
          </p:cNvPr>
          <p:cNvSpPr txBox="1"/>
          <p:nvPr/>
        </p:nvSpPr>
        <p:spPr>
          <a:xfrm>
            <a:off x="8972501" y="5931214"/>
            <a:ext cx="1359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Shot number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32B4C9B-FE1D-8DE8-96E9-0DB45E8EB2CA}"/>
              </a:ext>
            </a:extLst>
          </p:cNvPr>
          <p:cNvSpPr txBox="1">
            <a:spLocks/>
          </p:cNvSpPr>
          <p:nvPr/>
        </p:nvSpPr>
        <p:spPr>
          <a:xfrm>
            <a:off x="10115405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8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7993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86AAB-065C-17B0-0B0C-CB2DAF148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18AFFD2-B269-8740-B37A-DD93062BF2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9185"/>
          <a:stretch/>
        </p:blipFill>
        <p:spPr>
          <a:xfrm>
            <a:off x="6096000" y="706534"/>
            <a:ext cx="5952953" cy="30865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974666-AEFB-89B0-BDD6-EF6D26BB3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50" y="2495"/>
            <a:ext cx="9310650" cy="694192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  <a:latin typeface="Lato Light" panose="020F0302020204030203" pitchFamily="34" charset="77"/>
              </a:rPr>
              <a:t>PoPLaR</a:t>
            </a:r>
            <a:r>
              <a:rPr lang="en-US" dirty="0">
                <a:solidFill>
                  <a:schemeClr val="bg1"/>
                </a:solidFill>
                <a:latin typeface="Lato Light" panose="020F0302020204030203" pitchFamily="34" charset="77"/>
              </a:rPr>
              <a:t> at SCAPA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06FD5-7535-7B0C-C933-8420C221C9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46" y="6584156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16/04/2026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C4957358-8262-F0FD-1347-7115CD8E21DD}"/>
              </a:ext>
            </a:extLst>
          </p:cNvPr>
          <p:cNvSpPr txBox="1">
            <a:spLocks/>
          </p:cNvSpPr>
          <p:nvPr/>
        </p:nvSpPr>
        <p:spPr>
          <a:xfrm>
            <a:off x="10134600" y="658415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1200">
                <a:latin typeface="+mn-lt"/>
              </a:rPr>
              <a:pPr algn="r"/>
              <a:t>9</a:t>
            </a:fld>
            <a:endParaRPr lang="en-US" sz="1200">
              <a:latin typeface="+mn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19D6876-B65A-3088-BDAA-68C918BBA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22087" y="8897779"/>
            <a:ext cx="824652" cy="246221"/>
          </a:xfrm>
        </p:spPr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 sz="1600" b="0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9</a:t>
            </a:fld>
            <a:endParaRPr lang="en-US" sz="1600" b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7FA93A-873A-DA35-2C65-11E77B0F5F8F}"/>
              </a:ext>
            </a:extLst>
          </p:cNvPr>
          <p:cNvSpPr txBox="1"/>
          <p:nvPr/>
        </p:nvSpPr>
        <p:spPr>
          <a:xfrm>
            <a:off x="8210085" y="6519686"/>
            <a:ext cx="3754023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609585">
              <a:defRPr/>
            </a:pPr>
            <a:r>
              <a:rPr lang="en-US" sz="1600" b="1">
                <a:latin typeface="Arial"/>
              </a:rPr>
              <a:t>J. McGarrigle (IC), Calvin Dyson (IC)</a:t>
            </a:r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DEC3F91-C50E-8B4C-54F9-955F508E6D03}"/>
              </a:ext>
            </a:extLst>
          </p:cNvPr>
          <p:cNvSpPr/>
          <p:nvPr/>
        </p:nvSpPr>
        <p:spPr>
          <a:xfrm>
            <a:off x="6044953" y="723487"/>
            <a:ext cx="1770990" cy="90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7287F92-AB0D-D5E3-2176-11B37DEB05E3}"/>
              </a:ext>
            </a:extLst>
          </p:cNvPr>
          <p:cNvSpPr/>
          <p:nvPr/>
        </p:nvSpPr>
        <p:spPr>
          <a:xfrm>
            <a:off x="25998" y="4529120"/>
            <a:ext cx="1498002" cy="90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he image appears to be a series of microscopic images, likely showing a grid of cells or particles, with measurements in micrometers.&#10;&#10;AI-generated content may be incorrect.">
            <a:extLst>
              <a:ext uri="{FF2B5EF4-FFF2-40B4-BE49-F238E27FC236}">
                <a16:creationId xmlns:a16="http://schemas.microsoft.com/office/drawing/2014/main" id="{E98990BD-4964-1513-2E17-9EB73B2DF9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095" y="3346118"/>
            <a:ext cx="4167478" cy="3086517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E61D607-7421-D8EB-1650-97289E725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895" y="826372"/>
            <a:ext cx="4984936" cy="13155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Capture with 2 PMQs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RCF stack - dose delivery estimation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13003AE-341E-146D-43B7-BE229D8D0368}"/>
              </a:ext>
            </a:extLst>
          </p:cNvPr>
          <p:cNvSpPr txBox="1">
            <a:spLocks/>
          </p:cNvSpPr>
          <p:nvPr/>
        </p:nvSpPr>
        <p:spPr>
          <a:xfrm>
            <a:off x="8054747" y="4090737"/>
            <a:ext cx="4064698" cy="23382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2000" dirty="0">
                <a:latin typeface="Lato Light"/>
                <a:ea typeface="Lato Light"/>
                <a:cs typeface="Lato Light"/>
              </a:rPr>
              <a:t>Irradiation experiments to determine cell survival curves</a:t>
            </a:r>
          </a:p>
          <a:p>
            <a:pPr marL="800100" lvl="1" indent="-342900"/>
            <a:r>
              <a:rPr lang="en-US" sz="1800" dirty="0">
                <a:latin typeface="Lato Light" panose="020F0302020204030203" pitchFamily="34" charset="77"/>
              </a:rPr>
              <a:t>Reproduce results from Birmingham cyclotron</a:t>
            </a:r>
          </a:p>
          <a:p>
            <a:pPr marL="800100" lvl="1" indent="-342900"/>
            <a:r>
              <a:rPr lang="en-US" sz="1800" dirty="0">
                <a:latin typeface="Lato Light" panose="020F0302020204030203" pitchFamily="34" charset="77"/>
              </a:rPr>
              <a:t>0, 1, 2, &amp; 4 Gy</a:t>
            </a:r>
          </a:p>
          <a:p>
            <a:pPr marL="800100" lvl="1" indent="-342900"/>
            <a:r>
              <a:rPr lang="en-US" sz="1800" dirty="0">
                <a:latin typeface="Lato Light"/>
                <a:ea typeface="Lato Light"/>
                <a:cs typeface="Lato Light"/>
              </a:rPr>
              <a:t>Promising results, some uncertainty in delivered dose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3A08EB9-25EC-F9F2-6160-60FF04C43D0D}"/>
              </a:ext>
            </a:extLst>
          </p:cNvPr>
          <p:cNvGrpSpPr/>
          <p:nvPr/>
        </p:nvGrpSpPr>
        <p:grpSpPr>
          <a:xfrm>
            <a:off x="254088" y="837986"/>
            <a:ext cx="5184185" cy="2210013"/>
            <a:chOff x="7074669" y="3888188"/>
            <a:chExt cx="4394369" cy="18367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75E249A-E0CF-7FCD-14DE-A48A5C87F3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2" t="18559" r="1263"/>
            <a:stretch/>
          </p:blipFill>
          <p:spPr>
            <a:xfrm>
              <a:off x="7074669" y="3888188"/>
              <a:ext cx="4394369" cy="18367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8C2C21B-73BA-F2ED-BF66-4BF47A5AA0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27773" y="4333461"/>
              <a:ext cx="4090909" cy="151075"/>
            </a:xfrm>
            <a:prstGeom prst="line">
              <a:avLst/>
            </a:prstGeom>
            <a:ln w="28575">
              <a:solidFill>
                <a:srgbClr val="92D05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1">
            <a:extLst>
              <a:ext uri="{FF2B5EF4-FFF2-40B4-BE49-F238E27FC236}">
                <a16:creationId xmlns:a16="http://schemas.microsoft.com/office/drawing/2014/main" id="{7E04CBC1-7FAC-C52D-1704-49BB0E6229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4" b="8614"/>
          <a:stretch/>
        </p:blipFill>
        <p:spPr bwMode="auto">
          <a:xfrm>
            <a:off x="4840335" y="1628660"/>
            <a:ext cx="1592378" cy="186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5962C730-65A9-7809-6FCD-1AEC4A4E6B23}"/>
              </a:ext>
            </a:extLst>
          </p:cNvPr>
          <p:cNvSpPr txBox="1">
            <a:spLocks/>
          </p:cNvSpPr>
          <p:nvPr/>
        </p:nvSpPr>
        <p:spPr>
          <a:xfrm>
            <a:off x="4916905" y="3047999"/>
            <a:ext cx="1477433" cy="44998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Lato Light" panose="020F0302020204030203" pitchFamily="34" charset="77"/>
              </a:rPr>
              <a:t>Carousel sample holder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301E5F7-2634-D0F3-6703-6335639DAB30}"/>
              </a:ext>
            </a:extLst>
          </p:cNvPr>
          <p:cNvGrpSpPr/>
          <p:nvPr/>
        </p:nvGrpSpPr>
        <p:grpSpPr>
          <a:xfrm>
            <a:off x="1915491" y="3298379"/>
            <a:ext cx="1595027" cy="1420865"/>
            <a:chOff x="-1433886" y="4840441"/>
            <a:chExt cx="1595027" cy="1420865"/>
          </a:xfrm>
        </p:grpSpPr>
        <p:pic>
          <p:nvPicPr>
            <p:cNvPr id="12" name="Picture 11" descr="A bright orange circle with a purple background&#10;&#10;AI-generated content may be incorrect.">
              <a:extLst>
                <a:ext uri="{FF2B5EF4-FFF2-40B4-BE49-F238E27FC236}">
                  <a16:creationId xmlns:a16="http://schemas.microsoft.com/office/drawing/2014/main" id="{47BF7528-5788-97DC-530C-305C53396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1421936" y="4864117"/>
              <a:ext cx="1546488" cy="139718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311AC3-9204-5D3D-C6B2-49B2010F706E}"/>
                </a:ext>
              </a:extLst>
            </p:cNvPr>
            <p:cNvSpPr txBox="1"/>
            <p:nvPr/>
          </p:nvSpPr>
          <p:spPr>
            <a:xfrm>
              <a:off x="-1433886" y="4840441"/>
              <a:ext cx="1595027" cy="430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bg1"/>
                  </a:solidFill>
                </a:rPr>
                <a:t>Proton focus – With Scattering foil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5074523-A5F2-7E76-CD7D-475AADE6460F}"/>
              </a:ext>
            </a:extLst>
          </p:cNvPr>
          <p:cNvGrpSpPr/>
          <p:nvPr/>
        </p:nvGrpSpPr>
        <p:grpSpPr>
          <a:xfrm>
            <a:off x="227519" y="3309340"/>
            <a:ext cx="1595027" cy="1412679"/>
            <a:chOff x="-1462282" y="3428983"/>
            <a:chExt cx="1595027" cy="1412679"/>
          </a:xfrm>
        </p:grpSpPr>
        <p:pic>
          <p:nvPicPr>
            <p:cNvPr id="11" name="Picture 10" descr="A bright light in the dark&#10;&#10;AI-generated content may be incorrect.">
              <a:extLst>
                <a:ext uri="{FF2B5EF4-FFF2-40B4-BE49-F238E27FC236}">
                  <a16:creationId xmlns:a16="http://schemas.microsoft.com/office/drawing/2014/main" id="{A7572EEF-601A-2F10-B7E4-DD689C397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1426628" y="3444474"/>
              <a:ext cx="1544918" cy="139718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22FBCB8-AF57-A721-FE76-19BC41ECFCBC}"/>
                </a:ext>
              </a:extLst>
            </p:cNvPr>
            <p:cNvSpPr txBox="1"/>
            <p:nvPr/>
          </p:nvSpPr>
          <p:spPr>
            <a:xfrm>
              <a:off x="-1462282" y="3428983"/>
              <a:ext cx="1595027" cy="430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bg1"/>
                  </a:solidFill>
                </a:rPr>
                <a:t>Proton focus – Without Scattering foil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01A2C12-A954-46A2-0834-D9A03EFF7E1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1" t="30692" r="21173" b="5623"/>
          <a:stretch/>
        </p:blipFill>
        <p:spPr>
          <a:xfrm rot="10800000">
            <a:off x="254089" y="4857170"/>
            <a:ext cx="3219840" cy="160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3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535</TotalTime>
  <Words>1336</Words>
  <Application>Microsoft Macintosh PowerPoint</Application>
  <PresentationFormat>Widescreen</PresentationFormat>
  <Paragraphs>294</Paragraphs>
  <Slides>20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-apple-system</vt:lpstr>
      <vt:lpstr>Arial</vt:lpstr>
      <vt:lpstr>Calibri</vt:lpstr>
      <vt:lpstr>Calibri Light</vt:lpstr>
      <vt:lpstr>Helvetica</vt:lpstr>
      <vt:lpstr>Helvetica Neue</vt:lpstr>
      <vt:lpstr>Lato</vt:lpstr>
      <vt:lpstr>Lato Light</vt:lpstr>
      <vt:lpstr>Roboto</vt:lpstr>
      <vt:lpstr>Office 2013 - 2022 Theme</vt:lpstr>
      <vt:lpstr>PowerPoint Presentation</vt:lpstr>
      <vt:lpstr>LhARA Initiative</vt:lpstr>
      <vt:lpstr>Radiobiology in New Regimens</vt:lpstr>
      <vt:lpstr>LhARA</vt:lpstr>
      <vt:lpstr>PowerPoint Presentation</vt:lpstr>
      <vt:lpstr>PowerPoint Presentation</vt:lpstr>
      <vt:lpstr>Laser-Driven Protons at SCAPA</vt:lpstr>
      <vt:lpstr>SCAPA Laser Stability</vt:lpstr>
      <vt:lpstr>PoPLaR at SCAPA </vt:lpstr>
      <vt:lpstr>Ion Acoustic Dose Profiling</vt:lpstr>
      <vt:lpstr>LhARA Accelerator</vt:lpstr>
      <vt:lpstr>Gabor Plasma Lenses</vt:lpstr>
      <vt:lpstr>FFA Injection Line Design</vt:lpstr>
      <vt:lpstr>FFA Design and Tracking</vt:lpstr>
      <vt:lpstr>FFA Magnet Design and Simulation</vt:lpstr>
      <vt:lpstr>Publications</vt:lpstr>
      <vt:lpstr>Peer-Group Meetings</vt:lpstr>
      <vt:lpstr>PowerPoint Presentation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Shields, William</dc:creator>
  <cp:lastModifiedBy>Shields, William</cp:lastModifiedBy>
  <cp:revision>1</cp:revision>
  <dcterms:created xsi:type="dcterms:W3CDTF">2021-03-26T15:11:45Z</dcterms:created>
  <dcterms:modified xsi:type="dcterms:W3CDTF">2026-04-15T20:11:54Z</dcterms:modified>
</cp:coreProperties>
</file>