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308" r:id="rId7"/>
    <p:sldId id="305" r:id="rId8"/>
    <p:sldId id="307" r:id="rId9"/>
    <p:sldId id="306" r:id="rId10"/>
    <p:sldId id="263" r:id="rId11"/>
    <p:sldId id="291" r:id="rId12"/>
    <p:sldId id="292" r:id="rId13"/>
    <p:sldId id="302" r:id="rId14"/>
    <p:sldId id="303" r:id="rId15"/>
    <p:sldId id="300" r:id="rId16"/>
    <p:sldId id="309" r:id="rId17"/>
    <p:sldId id="282" r:id="rId18"/>
    <p:sldId id="294" r:id="rId19"/>
    <p:sldId id="295" r:id="rId20"/>
    <p:sldId id="296" r:id="rId21"/>
    <p:sldId id="298" r:id="rId2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5D2925-0D20-97CA-6143-5B0080ED6B80}" name="Hirschfeld, Marin (DLSLtd,RAL,CEO)" initials="MH" userId="S::Marin.Hirschfeld@diamond.ac.uk::fdc9620b-bc95-45d2-9ed4-ccca89dc995b" providerId="AD"/>
  <p188:author id="{C60C8377-C9DB-9567-ECFF-22E8203B800E}" name="Cesmat, Francois (Prium,RAL,CEO)" initials="CF" userId="S::francois.cesmat@diamond.ac.uk::55396621-e195-4c3d-a90a-64591b9f3cba" providerId="AD"/>
  <p188:author id="{9333BE90-A0AE-03FA-28FE-A3F9EFED9A6D}" name="Pallister, Katy (DLSLtd,RAL,CEO)" initials="KP" userId="S::katy.pallister@diamond.ac.uk::f090fab5-fc42-4de6-acd0-9971947153f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5B72"/>
    <a:srgbClr val="7BB2DF"/>
    <a:srgbClr val="AE7EA7"/>
    <a:srgbClr val="3A5DAB"/>
    <a:srgbClr val="D4D4D2"/>
    <a:srgbClr val="96A4A1"/>
    <a:srgbClr val="90C73E"/>
    <a:srgbClr val="B0008E"/>
    <a:srgbClr val="318CDD"/>
    <a:srgbClr val="C05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E325F7-6849-4F26-BDD9-F9D841AB0847}" v="3" dt="2026-04-13T10:12:10.7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D914A4B7-320B-4AE2-8E5E-8F7E879A3E9D}"/>
    <pc:docChg chg="undo custSel addSld delSld modSld sldOrd">
      <pc:chgData name="Martin, Ian (DLSLtd,RAL,TEC)" userId="115fc887-d2f4-40cb-b8cf-b841e9c05e83" providerId="ADAL" clId="{D914A4B7-320B-4AE2-8E5E-8F7E879A3E9D}" dt="2026-04-13T14:55:14.432" v="10698" actId="20577"/>
      <pc:docMkLst>
        <pc:docMk/>
      </pc:docMkLst>
      <pc:sldChg chg="addSp delSp modSp add del mod">
        <pc:chgData name="Martin, Ian (DLSLtd,RAL,TEC)" userId="115fc887-d2f4-40cb-b8cf-b841e9c05e83" providerId="ADAL" clId="{D914A4B7-320B-4AE2-8E5E-8F7E879A3E9D}" dt="2026-04-13T10:06:38.712" v="10655" actId="1035"/>
        <pc:sldMkLst>
          <pc:docMk/>
          <pc:sldMk cId="466603854" sldId="257"/>
        </pc:sldMkLst>
        <pc:spChg chg="add mod">
          <ac:chgData name="Martin, Ian (DLSLtd,RAL,TEC)" userId="115fc887-d2f4-40cb-b8cf-b841e9c05e83" providerId="ADAL" clId="{D914A4B7-320B-4AE2-8E5E-8F7E879A3E9D}" dt="2026-04-13T10:06:38.712" v="10655" actId="1035"/>
          <ac:spMkLst>
            <pc:docMk/>
            <pc:sldMk cId="466603854" sldId="257"/>
            <ac:spMk id="11" creationId="{4FE6437E-A7D0-A27B-21D0-2A9B301DC14A}"/>
          </ac:spMkLst>
        </pc:spChg>
      </pc:sldChg>
      <pc:sldChg chg="addSp modSp add del mod">
        <pc:chgData name="Martin, Ian (DLSLtd,RAL,TEC)" userId="115fc887-d2f4-40cb-b8cf-b841e9c05e83" providerId="ADAL" clId="{D914A4B7-320B-4AE2-8E5E-8F7E879A3E9D}" dt="2026-04-10T08:37:33.583" v="10266" actId="20577"/>
        <pc:sldMkLst>
          <pc:docMk/>
          <pc:sldMk cId="2405346714" sldId="263"/>
        </pc:sldMkLst>
        <pc:spChg chg="mod">
          <ac:chgData name="Martin, Ian (DLSLtd,RAL,TEC)" userId="115fc887-d2f4-40cb-b8cf-b841e9c05e83" providerId="ADAL" clId="{D914A4B7-320B-4AE2-8E5E-8F7E879A3E9D}" dt="2026-04-10T08:37:33.583" v="10266" actId="20577"/>
          <ac:spMkLst>
            <pc:docMk/>
            <pc:sldMk cId="2405346714" sldId="263"/>
            <ac:spMk id="2" creationId="{1A577BD1-DBCB-AFCB-386F-4C754814E92B}"/>
          </ac:spMkLst>
        </pc:spChg>
        <pc:spChg chg="mod">
          <ac:chgData name="Martin, Ian (DLSLtd,RAL,TEC)" userId="115fc887-d2f4-40cb-b8cf-b841e9c05e83" providerId="ADAL" clId="{D914A4B7-320B-4AE2-8E5E-8F7E879A3E9D}" dt="2026-03-17T16:45:18.149" v="8913" actId="20577"/>
          <ac:spMkLst>
            <pc:docMk/>
            <pc:sldMk cId="2405346714" sldId="263"/>
            <ac:spMk id="3" creationId="{907107D5-04B4-CC1C-5EAC-833B9A0AFDF0}"/>
          </ac:spMkLst>
        </pc:spChg>
        <pc:spChg chg="mod">
          <ac:chgData name="Martin, Ian (DLSLtd,RAL,TEC)" userId="115fc887-d2f4-40cb-b8cf-b841e9c05e83" providerId="ADAL" clId="{D914A4B7-320B-4AE2-8E5E-8F7E879A3E9D}" dt="2026-03-17T13:47:05.176" v="6048"/>
          <ac:spMkLst>
            <pc:docMk/>
            <pc:sldMk cId="2405346714" sldId="263"/>
            <ac:spMk id="10" creationId="{BA67E1ED-6E94-2DD3-0AF0-314B7F0B8A33}"/>
          </ac:spMkLst>
        </pc:spChg>
        <pc:spChg chg="mod">
          <ac:chgData name="Martin, Ian (DLSLtd,RAL,TEC)" userId="115fc887-d2f4-40cb-b8cf-b841e9c05e83" providerId="ADAL" clId="{D914A4B7-320B-4AE2-8E5E-8F7E879A3E9D}" dt="2026-03-17T13:53:39.209" v="6484" actId="1076"/>
          <ac:spMkLst>
            <pc:docMk/>
            <pc:sldMk cId="2405346714" sldId="263"/>
            <ac:spMk id="11" creationId="{9FC1D0AB-A6A8-B989-33C4-04D30B87691F}"/>
          </ac:spMkLst>
        </pc:spChg>
        <pc:spChg chg="mod">
          <ac:chgData name="Martin, Ian (DLSLtd,RAL,TEC)" userId="115fc887-d2f4-40cb-b8cf-b841e9c05e83" providerId="ADAL" clId="{D914A4B7-320B-4AE2-8E5E-8F7E879A3E9D}" dt="2026-03-17T13:53:42.500" v="6485" actId="1076"/>
          <ac:spMkLst>
            <pc:docMk/>
            <pc:sldMk cId="2405346714" sldId="263"/>
            <ac:spMk id="12" creationId="{E98082F9-DC57-5D7F-F656-41796D88448C}"/>
          </ac:spMkLst>
        </pc:spChg>
        <pc:spChg chg="mod">
          <ac:chgData name="Martin, Ian (DLSLtd,RAL,TEC)" userId="115fc887-d2f4-40cb-b8cf-b841e9c05e83" providerId="ADAL" clId="{D914A4B7-320B-4AE2-8E5E-8F7E879A3E9D}" dt="2026-03-17T13:49:04.311" v="6178" actId="1076"/>
          <ac:spMkLst>
            <pc:docMk/>
            <pc:sldMk cId="2405346714" sldId="263"/>
            <ac:spMk id="16" creationId="{184537CC-FEFA-6A95-1B48-14976DECBDE0}"/>
          </ac:spMkLst>
        </pc:spChg>
        <pc:spChg chg="mod">
          <ac:chgData name="Martin, Ian (DLSLtd,RAL,TEC)" userId="115fc887-d2f4-40cb-b8cf-b841e9c05e83" providerId="ADAL" clId="{D914A4B7-320B-4AE2-8E5E-8F7E879A3E9D}" dt="2026-03-17T13:53:22.285" v="6483" actId="1076"/>
          <ac:spMkLst>
            <pc:docMk/>
            <pc:sldMk cId="2405346714" sldId="263"/>
            <ac:spMk id="17" creationId="{C38FE684-A2EF-2DB9-9E87-9C400A018A70}"/>
          </ac:spMkLst>
        </pc:spChg>
        <pc:spChg chg="mod">
          <ac:chgData name="Martin, Ian (DLSLtd,RAL,TEC)" userId="115fc887-d2f4-40cb-b8cf-b841e9c05e83" providerId="ADAL" clId="{D914A4B7-320B-4AE2-8E5E-8F7E879A3E9D}" dt="2026-03-17T13:48:57.929" v="6176" actId="1076"/>
          <ac:spMkLst>
            <pc:docMk/>
            <pc:sldMk cId="2405346714" sldId="263"/>
            <ac:spMk id="20" creationId="{154E6DDF-8106-018B-8693-38EA5F042896}"/>
          </ac:spMkLst>
        </pc:spChg>
        <pc:spChg chg="mod">
          <ac:chgData name="Martin, Ian (DLSLtd,RAL,TEC)" userId="115fc887-d2f4-40cb-b8cf-b841e9c05e83" providerId="ADAL" clId="{D914A4B7-320B-4AE2-8E5E-8F7E879A3E9D}" dt="2026-03-17T13:49:12.682" v="6180" actId="1076"/>
          <ac:spMkLst>
            <pc:docMk/>
            <pc:sldMk cId="2405346714" sldId="263"/>
            <ac:spMk id="22" creationId="{380FC138-01CC-9773-57DD-85121C1AC9AF}"/>
          </ac:spMkLst>
        </pc:spChg>
        <pc:spChg chg="mod">
          <ac:chgData name="Martin, Ian (DLSLtd,RAL,TEC)" userId="115fc887-d2f4-40cb-b8cf-b841e9c05e83" providerId="ADAL" clId="{D914A4B7-320B-4AE2-8E5E-8F7E879A3E9D}" dt="2026-03-17T13:47:05.176" v="6048"/>
          <ac:spMkLst>
            <pc:docMk/>
            <pc:sldMk cId="2405346714" sldId="263"/>
            <ac:spMk id="24" creationId="{408C08CC-5CA9-8034-390A-7CC222C587D6}"/>
          </ac:spMkLst>
        </pc:spChg>
        <pc:spChg chg="mod">
          <ac:chgData name="Martin, Ian (DLSLtd,RAL,TEC)" userId="115fc887-d2f4-40cb-b8cf-b841e9c05e83" providerId="ADAL" clId="{D914A4B7-320B-4AE2-8E5E-8F7E879A3E9D}" dt="2026-03-17T13:47:05.176" v="6048"/>
          <ac:spMkLst>
            <pc:docMk/>
            <pc:sldMk cId="2405346714" sldId="263"/>
            <ac:spMk id="25" creationId="{7382CEED-B5CE-9BF9-04C4-FD9D60C4B617}"/>
          </ac:spMkLst>
        </pc:spChg>
        <pc:spChg chg="mod">
          <ac:chgData name="Martin, Ian (DLSLtd,RAL,TEC)" userId="115fc887-d2f4-40cb-b8cf-b841e9c05e83" providerId="ADAL" clId="{D914A4B7-320B-4AE2-8E5E-8F7E879A3E9D}" dt="2026-03-17T13:47:05.176" v="6048"/>
          <ac:spMkLst>
            <pc:docMk/>
            <pc:sldMk cId="2405346714" sldId="263"/>
            <ac:spMk id="26" creationId="{28EF0E66-DA82-E6A1-48B8-0A6FAEAB902E}"/>
          </ac:spMkLst>
        </pc:spChg>
        <pc:spChg chg="mod">
          <ac:chgData name="Martin, Ian (DLSLtd,RAL,TEC)" userId="115fc887-d2f4-40cb-b8cf-b841e9c05e83" providerId="ADAL" clId="{D914A4B7-320B-4AE2-8E5E-8F7E879A3E9D}" dt="2026-03-17T13:47:05.176" v="6048"/>
          <ac:spMkLst>
            <pc:docMk/>
            <pc:sldMk cId="2405346714" sldId="263"/>
            <ac:spMk id="27" creationId="{47D55412-BC83-DA23-DCE8-9DC95491240F}"/>
          </ac:spMkLst>
        </pc:spChg>
        <pc:spChg chg="mod">
          <ac:chgData name="Martin, Ian (DLSLtd,RAL,TEC)" userId="115fc887-d2f4-40cb-b8cf-b841e9c05e83" providerId="ADAL" clId="{D914A4B7-320B-4AE2-8E5E-8F7E879A3E9D}" dt="2026-03-17T13:49:19.796" v="6182" actId="1076"/>
          <ac:spMkLst>
            <pc:docMk/>
            <pc:sldMk cId="2405346714" sldId="263"/>
            <ac:spMk id="30" creationId="{D79AF0FC-F744-5719-21CC-B3B7A451C4A5}"/>
          </ac:spMkLst>
        </pc:spChg>
        <pc:grpChg chg="mod">
          <ac:chgData name="Martin, Ian (DLSLtd,RAL,TEC)" userId="115fc887-d2f4-40cb-b8cf-b841e9c05e83" providerId="ADAL" clId="{D914A4B7-320B-4AE2-8E5E-8F7E879A3E9D}" dt="2026-03-17T13:53:06.899" v="6481" actId="1036"/>
          <ac:grpSpMkLst>
            <pc:docMk/>
            <pc:sldMk cId="2405346714" sldId="263"/>
            <ac:grpSpMk id="7" creationId="{54812FF3-9CF6-33C9-00FA-9FCCB4F9BF2E}"/>
          </ac:grpSpMkLst>
        </pc:grpChg>
        <pc:grpChg chg="mod">
          <ac:chgData name="Martin, Ian (DLSLtd,RAL,TEC)" userId="115fc887-d2f4-40cb-b8cf-b841e9c05e83" providerId="ADAL" clId="{D914A4B7-320B-4AE2-8E5E-8F7E879A3E9D}" dt="2026-03-17T13:53:06.899" v="6481" actId="1036"/>
          <ac:grpSpMkLst>
            <pc:docMk/>
            <pc:sldMk cId="2405346714" sldId="263"/>
            <ac:grpSpMk id="23" creationId="{70E76945-F082-48BF-2653-AC9A32A9F1B9}"/>
          </ac:grpSpMkLst>
        </pc:grpChg>
        <pc:cxnChg chg="mod">
          <ac:chgData name="Martin, Ian (DLSLtd,RAL,TEC)" userId="115fc887-d2f4-40cb-b8cf-b841e9c05e83" providerId="ADAL" clId="{D914A4B7-320B-4AE2-8E5E-8F7E879A3E9D}" dt="2026-03-17T13:53:18.948" v="6482" actId="14100"/>
          <ac:cxnSpMkLst>
            <pc:docMk/>
            <pc:sldMk cId="2405346714" sldId="263"/>
            <ac:cxnSpMk id="19" creationId="{31327C03-1265-7D39-876E-A017DC5C4BEA}"/>
          </ac:cxnSpMkLst>
        </pc:cxnChg>
        <pc:cxnChg chg="mod">
          <ac:chgData name="Martin, Ian (DLSLtd,RAL,TEC)" userId="115fc887-d2f4-40cb-b8cf-b841e9c05e83" providerId="ADAL" clId="{D914A4B7-320B-4AE2-8E5E-8F7E879A3E9D}" dt="2026-03-17T13:49:07.034" v="6179" actId="1076"/>
          <ac:cxnSpMkLst>
            <pc:docMk/>
            <pc:sldMk cId="2405346714" sldId="263"/>
            <ac:cxnSpMk id="21" creationId="{FFCDC81B-97A3-44F1-A0A8-05B5A709CF44}"/>
          </ac:cxnSpMkLst>
        </pc:cxnChg>
      </pc:sldChg>
      <pc:sldChg chg="addSp delSp modSp add del mod">
        <pc:chgData name="Martin, Ian (DLSLtd,RAL,TEC)" userId="115fc887-d2f4-40cb-b8cf-b841e9c05e83" providerId="ADAL" clId="{D914A4B7-320B-4AE2-8E5E-8F7E879A3E9D}" dt="2026-04-10T07:55:08.310" v="9914" actId="1076"/>
        <pc:sldMkLst>
          <pc:docMk/>
          <pc:sldMk cId="1124925349" sldId="282"/>
        </pc:sldMkLst>
        <pc:spChg chg="mod">
          <ac:chgData name="Martin, Ian (DLSLtd,RAL,TEC)" userId="115fc887-d2f4-40cb-b8cf-b841e9c05e83" providerId="ADAL" clId="{D914A4B7-320B-4AE2-8E5E-8F7E879A3E9D}" dt="2026-04-10T07:46:16.753" v="9764" actId="20577"/>
          <ac:spMkLst>
            <pc:docMk/>
            <pc:sldMk cId="1124925349" sldId="282"/>
            <ac:spMk id="2" creationId="{AF752E39-8EAB-92C3-636C-8E7D43318A63}"/>
          </ac:spMkLst>
        </pc:spChg>
        <pc:spChg chg="mod ord">
          <ac:chgData name="Martin, Ian (DLSLtd,RAL,TEC)" userId="115fc887-d2f4-40cb-b8cf-b841e9c05e83" providerId="ADAL" clId="{D914A4B7-320B-4AE2-8E5E-8F7E879A3E9D}" dt="2026-04-10T07:54:28.221" v="9911" actId="20577"/>
          <ac:spMkLst>
            <pc:docMk/>
            <pc:sldMk cId="1124925349" sldId="282"/>
            <ac:spMk id="3" creationId="{A1DB0441-23EC-0D4B-528C-378483C882B8}"/>
          </ac:spMkLst>
        </pc:spChg>
        <pc:spChg chg="add mod">
          <ac:chgData name="Martin, Ian (DLSLtd,RAL,TEC)" userId="115fc887-d2f4-40cb-b8cf-b841e9c05e83" providerId="ADAL" clId="{D914A4B7-320B-4AE2-8E5E-8F7E879A3E9D}" dt="2026-04-10T07:55:08.310" v="9914" actId="1076"/>
          <ac:spMkLst>
            <pc:docMk/>
            <pc:sldMk cId="1124925349" sldId="282"/>
            <ac:spMk id="9" creationId="{06FB7E7B-D84B-582E-8FD7-7655F1A5099D}"/>
          </ac:spMkLst>
        </pc:spChg>
        <pc:spChg chg="add mod">
          <ac:chgData name="Martin, Ian (DLSLtd,RAL,TEC)" userId="115fc887-d2f4-40cb-b8cf-b841e9c05e83" providerId="ADAL" clId="{D914A4B7-320B-4AE2-8E5E-8F7E879A3E9D}" dt="2026-04-10T07:51:34.404" v="9861" actId="1038"/>
          <ac:spMkLst>
            <pc:docMk/>
            <pc:sldMk cId="1124925349" sldId="282"/>
            <ac:spMk id="10" creationId="{5E437119-75A2-2203-C00A-CB47BFEDFB0E}"/>
          </ac:spMkLst>
        </pc:spChg>
        <pc:spChg chg="add mod">
          <ac:chgData name="Martin, Ian (DLSLtd,RAL,TEC)" userId="115fc887-d2f4-40cb-b8cf-b841e9c05e83" providerId="ADAL" clId="{D914A4B7-320B-4AE2-8E5E-8F7E879A3E9D}" dt="2026-04-10T07:51:34.404" v="9861" actId="1038"/>
          <ac:spMkLst>
            <pc:docMk/>
            <pc:sldMk cId="1124925349" sldId="282"/>
            <ac:spMk id="13" creationId="{3408FF43-BE3A-8F7A-BE43-7168B57C17DE}"/>
          </ac:spMkLst>
        </pc:spChg>
        <pc:spChg chg="add mod">
          <ac:chgData name="Martin, Ian (DLSLtd,RAL,TEC)" userId="115fc887-d2f4-40cb-b8cf-b841e9c05e83" providerId="ADAL" clId="{D914A4B7-320B-4AE2-8E5E-8F7E879A3E9D}" dt="2026-04-10T07:51:34.404" v="9861" actId="1038"/>
          <ac:spMkLst>
            <pc:docMk/>
            <pc:sldMk cId="1124925349" sldId="282"/>
            <ac:spMk id="15" creationId="{C916AB07-CAFB-2D37-1E85-9C1505699AFC}"/>
          </ac:spMkLst>
        </pc:spChg>
        <pc:picChg chg="add mod">
          <ac:chgData name="Martin, Ian (DLSLtd,RAL,TEC)" userId="115fc887-d2f4-40cb-b8cf-b841e9c05e83" providerId="ADAL" clId="{D914A4B7-320B-4AE2-8E5E-8F7E879A3E9D}" dt="2026-04-10T07:55:02.701" v="9913" actId="14100"/>
          <ac:picMkLst>
            <pc:docMk/>
            <pc:sldMk cId="1124925349" sldId="282"/>
            <ac:picMk id="8" creationId="{41FEA68F-0F4A-07F6-4116-B3B6B3041F83}"/>
          </ac:picMkLst>
        </pc:picChg>
        <pc:picChg chg="add mod modCrop">
          <ac:chgData name="Martin, Ian (DLSLtd,RAL,TEC)" userId="115fc887-d2f4-40cb-b8cf-b841e9c05e83" providerId="ADAL" clId="{D914A4B7-320B-4AE2-8E5E-8F7E879A3E9D}" dt="2026-04-10T07:51:34.404" v="9861" actId="1038"/>
          <ac:picMkLst>
            <pc:docMk/>
            <pc:sldMk cId="1124925349" sldId="282"/>
            <ac:picMk id="12" creationId="{0ACA2175-22DE-6F1D-E24A-DDC9347AEC16}"/>
          </ac:picMkLst>
        </pc:picChg>
      </pc:sldChg>
      <pc:sldChg chg="addSp modSp add del mod">
        <pc:chgData name="Martin, Ian (DLSLtd,RAL,TEC)" userId="115fc887-d2f4-40cb-b8cf-b841e9c05e83" providerId="ADAL" clId="{D914A4B7-320B-4AE2-8E5E-8F7E879A3E9D}" dt="2026-04-10T09:31:17.020" v="10396" actId="14100"/>
        <pc:sldMkLst>
          <pc:docMk/>
          <pc:sldMk cId="3525184383" sldId="291"/>
        </pc:sldMkLst>
        <pc:spChg chg="mod">
          <ac:chgData name="Martin, Ian (DLSLtd,RAL,TEC)" userId="115fc887-d2f4-40cb-b8cf-b841e9c05e83" providerId="ADAL" clId="{D914A4B7-320B-4AE2-8E5E-8F7E879A3E9D}" dt="2026-04-10T09:31:17.020" v="10396" actId="14100"/>
          <ac:spMkLst>
            <pc:docMk/>
            <pc:sldMk cId="3525184383" sldId="291"/>
            <ac:spMk id="3" creationId="{34CAE068-BC0B-DEF3-D42F-76EC172E304F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13" creationId="{E284912A-162E-413B-B5BF-C0439A128B90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17" creationId="{709EDB1B-E026-DB9A-638A-2BB7FDA5495F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21" creationId="{9E5ADEA1-6F32-89F4-6267-9C982C775D36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23" creationId="{6F5537B3-69BD-F26A-C3F6-2B6DAAC7F017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25" creationId="{A5196B30-AE28-67C4-C094-DC3FB17E8807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26" creationId="{D9EFD2EA-586F-5E8A-4471-996824272CD5}"/>
          </ac:spMkLst>
        </pc:spChg>
        <pc:spChg chg="mod">
          <ac:chgData name="Martin, Ian (DLSLtd,RAL,TEC)" userId="115fc887-d2f4-40cb-b8cf-b841e9c05e83" providerId="ADAL" clId="{D914A4B7-320B-4AE2-8E5E-8F7E879A3E9D}" dt="2026-03-17T14:02:09.339" v="6537" actId="1076"/>
          <ac:spMkLst>
            <pc:docMk/>
            <pc:sldMk cId="3525184383" sldId="291"/>
            <ac:spMk id="27" creationId="{C4303BDF-5F20-19FF-0EAD-48EF0BAA6125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38" creationId="{58B48862-2060-3357-CBD6-AC601FB5FE5B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39" creationId="{DAE3B4BA-7503-7C1C-F58D-181D0E0F5C87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40" creationId="{E655BABE-7A6F-1621-409B-452F1E4C3772}"/>
          </ac:spMkLst>
        </pc:spChg>
        <pc:spChg chg="mod">
          <ac:chgData name="Martin, Ian (DLSLtd,RAL,TEC)" userId="115fc887-d2f4-40cb-b8cf-b841e9c05e83" providerId="ADAL" clId="{D914A4B7-320B-4AE2-8E5E-8F7E879A3E9D}" dt="2026-03-17T14:22:27.844" v="7199" actId="1036"/>
          <ac:spMkLst>
            <pc:docMk/>
            <pc:sldMk cId="3525184383" sldId="291"/>
            <ac:spMk id="41" creationId="{814F080F-2139-B443-2A4B-94DB6BECE3F9}"/>
          </ac:spMkLst>
        </pc:spChg>
        <pc:grpChg chg="add mod">
          <ac:chgData name="Martin, Ian (DLSLtd,RAL,TEC)" userId="115fc887-d2f4-40cb-b8cf-b841e9c05e83" providerId="ADAL" clId="{D914A4B7-320B-4AE2-8E5E-8F7E879A3E9D}" dt="2026-03-17T14:01:49.632" v="6535"/>
          <ac:grpSpMkLst>
            <pc:docMk/>
            <pc:sldMk cId="3525184383" sldId="291"/>
            <ac:grpSpMk id="8" creationId="{5FD39902-C93D-5CD6-86A2-9B0B38C6469A}"/>
          </ac:grpSpMkLst>
        </pc:grpChg>
        <pc:picChg chg="add mod">
          <ac:chgData name="Martin, Ian (DLSLtd,RAL,TEC)" userId="115fc887-d2f4-40cb-b8cf-b841e9c05e83" providerId="ADAL" clId="{D914A4B7-320B-4AE2-8E5E-8F7E879A3E9D}" dt="2026-03-17T14:21:20.724" v="7161" actId="1076"/>
          <ac:picMkLst>
            <pc:docMk/>
            <pc:sldMk cId="3525184383" sldId="291"/>
            <ac:picMk id="7" creationId="{5FD24926-01C6-A0BA-5FB6-A84BCFB81E76}"/>
          </ac:picMkLst>
        </pc:picChg>
        <pc:picChg chg="mod">
          <ac:chgData name="Martin, Ian (DLSLtd,RAL,TEC)" userId="115fc887-d2f4-40cb-b8cf-b841e9c05e83" providerId="ADAL" clId="{D914A4B7-320B-4AE2-8E5E-8F7E879A3E9D}" dt="2026-03-17T14:01:49.632" v="6535"/>
          <ac:picMkLst>
            <pc:docMk/>
            <pc:sldMk cId="3525184383" sldId="291"/>
            <ac:picMk id="9" creationId="{8401A749-F095-A034-90A1-6399A196CB16}"/>
          </ac:picMkLst>
        </pc:picChg>
        <pc:picChg chg="mod">
          <ac:chgData name="Martin, Ian (DLSLtd,RAL,TEC)" userId="115fc887-d2f4-40cb-b8cf-b841e9c05e83" providerId="ADAL" clId="{D914A4B7-320B-4AE2-8E5E-8F7E879A3E9D}" dt="2026-03-17T14:02:09.339" v="6537" actId="1076"/>
          <ac:picMkLst>
            <pc:docMk/>
            <pc:sldMk cId="3525184383" sldId="291"/>
            <ac:picMk id="19" creationId="{6379DE83-EEA5-03FD-4060-865ABB17C727}"/>
          </ac:picMkLst>
        </pc:picChg>
        <pc:cxnChg chg="mod">
          <ac:chgData name="Martin, Ian (DLSLtd,RAL,TEC)" userId="115fc887-d2f4-40cb-b8cf-b841e9c05e83" providerId="ADAL" clId="{D914A4B7-320B-4AE2-8E5E-8F7E879A3E9D}" dt="2026-03-17T14:01:49.632" v="6535"/>
          <ac:cxnSpMkLst>
            <pc:docMk/>
            <pc:sldMk cId="3525184383" sldId="291"/>
            <ac:cxnSpMk id="10" creationId="{5950D22A-4E02-056E-5CC6-A97D3526E6DA}"/>
          </ac:cxnSpMkLst>
        </pc:cxnChg>
        <pc:cxnChg chg="mod">
          <ac:chgData name="Martin, Ian (DLSLtd,RAL,TEC)" userId="115fc887-d2f4-40cb-b8cf-b841e9c05e83" providerId="ADAL" clId="{D914A4B7-320B-4AE2-8E5E-8F7E879A3E9D}" dt="2026-03-17T14:01:49.632" v="6535"/>
          <ac:cxnSpMkLst>
            <pc:docMk/>
            <pc:sldMk cId="3525184383" sldId="291"/>
            <ac:cxnSpMk id="11" creationId="{475AF636-3066-6E87-23BE-7145ACC60E5F}"/>
          </ac:cxnSpMkLst>
        </pc:cxnChg>
        <pc:cxnChg chg="mod">
          <ac:chgData name="Martin, Ian (DLSLtd,RAL,TEC)" userId="115fc887-d2f4-40cb-b8cf-b841e9c05e83" providerId="ADAL" clId="{D914A4B7-320B-4AE2-8E5E-8F7E879A3E9D}" dt="2026-03-17T14:01:49.632" v="6535"/>
          <ac:cxnSpMkLst>
            <pc:docMk/>
            <pc:sldMk cId="3525184383" sldId="291"/>
            <ac:cxnSpMk id="12" creationId="{D2F6E98A-8943-0484-6A3D-BD7BF18FD55E}"/>
          </ac:cxnSpMkLst>
        </pc:cxnChg>
        <pc:cxnChg chg="mod">
          <ac:chgData name="Martin, Ian (DLSLtd,RAL,TEC)" userId="115fc887-d2f4-40cb-b8cf-b841e9c05e83" providerId="ADAL" clId="{D914A4B7-320B-4AE2-8E5E-8F7E879A3E9D}" dt="2026-03-17T14:01:49.632" v="6535"/>
          <ac:cxnSpMkLst>
            <pc:docMk/>
            <pc:sldMk cId="3525184383" sldId="291"/>
            <ac:cxnSpMk id="14" creationId="{185578F3-A92B-3C5A-2745-CAB0CC3542C6}"/>
          </ac:cxnSpMkLst>
        </pc:cxnChg>
        <pc:cxnChg chg="mod">
          <ac:chgData name="Martin, Ian (DLSLtd,RAL,TEC)" userId="115fc887-d2f4-40cb-b8cf-b841e9c05e83" providerId="ADAL" clId="{D914A4B7-320B-4AE2-8E5E-8F7E879A3E9D}" dt="2026-03-17T14:01:49.632" v="6535"/>
          <ac:cxnSpMkLst>
            <pc:docMk/>
            <pc:sldMk cId="3525184383" sldId="291"/>
            <ac:cxnSpMk id="15" creationId="{BA53B19C-AAAC-B895-16D2-4761AC45B79F}"/>
          </ac:cxnSpMkLst>
        </pc:cxnChg>
        <pc:cxnChg chg="mod">
          <ac:chgData name="Martin, Ian (DLSLtd,RAL,TEC)" userId="115fc887-d2f4-40cb-b8cf-b841e9c05e83" providerId="ADAL" clId="{D914A4B7-320B-4AE2-8E5E-8F7E879A3E9D}" dt="2026-03-17T14:01:49.632" v="6535"/>
          <ac:cxnSpMkLst>
            <pc:docMk/>
            <pc:sldMk cId="3525184383" sldId="291"/>
            <ac:cxnSpMk id="16" creationId="{458626AC-D8A5-D74F-865B-29AF574E8921}"/>
          </ac:cxnSpMkLst>
        </pc:cxnChg>
      </pc:sldChg>
      <pc:sldChg chg="addSp delSp modSp add del mod">
        <pc:chgData name="Martin, Ian (DLSLtd,RAL,TEC)" userId="115fc887-d2f4-40cb-b8cf-b841e9c05e83" providerId="ADAL" clId="{D914A4B7-320B-4AE2-8E5E-8F7E879A3E9D}" dt="2026-04-08T15:54:17.819" v="9551" actId="47"/>
        <pc:sldMkLst>
          <pc:docMk/>
          <pc:sldMk cId="2726133808" sldId="292"/>
        </pc:sldMkLst>
        <pc:spChg chg="add mod">
          <ac:chgData name="Martin, Ian (DLSLtd,RAL,TEC)" userId="115fc887-d2f4-40cb-b8cf-b841e9c05e83" providerId="ADAL" clId="{D914A4B7-320B-4AE2-8E5E-8F7E879A3E9D}" dt="2026-03-17T16:47:24.758" v="8956" actId="1035"/>
          <ac:spMkLst>
            <pc:docMk/>
            <pc:sldMk cId="2726133808" sldId="292"/>
            <ac:spMk id="11" creationId="{66C2E609-6D7C-3DCA-7B05-2B0341742EA8}"/>
          </ac:spMkLst>
        </pc:spChg>
        <pc:spChg chg="add mod">
          <ac:chgData name="Martin, Ian (DLSLtd,RAL,TEC)" userId="115fc887-d2f4-40cb-b8cf-b841e9c05e83" providerId="ADAL" clId="{D914A4B7-320B-4AE2-8E5E-8F7E879A3E9D}" dt="2026-03-17T16:48:35.883" v="9015" actId="1076"/>
          <ac:spMkLst>
            <pc:docMk/>
            <pc:sldMk cId="2726133808" sldId="292"/>
            <ac:spMk id="13" creationId="{F0730F8B-4737-68A6-4EE5-8A2F1EFA37A3}"/>
          </ac:spMkLst>
        </pc:spChg>
        <pc:spChg chg="add mod">
          <ac:chgData name="Martin, Ian (DLSLtd,RAL,TEC)" userId="115fc887-d2f4-40cb-b8cf-b841e9c05e83" providerId="ADAL" clId="{D914A4B7-320B-4AE2-8E5E-8F7E879A3E9D}" dt="2026-03-17T14:13:49.298" v="6866" actId="1076"/>
          <ac:spMkLst>
            <pc:docMk/>
            <pc:sldMk cId="2726133808" sldId="292"/>
            <ac:spMk id="16" creationId="{6DD7E716-D342-784E-4D8D-C64894D039DE}"/>
          </ac:spMkLst>
        </pc:spChg>
        <pc:spChg chg="add mod">
          <ac:chgData name="Martin, Ian (DLSLtd,RAL,TEC)" userId="115fc887-d2f4-40cb-b8cf-b841e9c05e83" providerId="ADAL" clId="{D914A4B7-320B-4AE2-8E5E-8F7E879A3E9D}" dt="2026-03-17T16:48:04.596" v="8988" actId="1076"/>
          <ac:spMkLst>
            <pc:docMk/>
            <pc:sldMk cId="2726133808" sldId="292"/>
            <ac:spMk id="21" creationId="{4B7BE23C-8275-C5C1-E6B0-0520B7B98080}"/>
          </ac:spMkLst>
        </pc:spChg>
        <pc:spChg chg="add mod">
          <ac:chgData name="Martin, Ian (DLSLtd,RAL,TEC)" userId="115fc887-d2f4-40cb-b8cf-b841e9c05e83" providerId="ADAL" clId="{D914A4B7-320B-4AE2-8E5E-8F7E879A3E9D}" dt="2026-03-17T16:48:45.033" v="9024" actId="1036"/>
          <ac:spMkLst>
            <pc:docMk/>
            <pc:sldMk cId="2726133808" sldId="292"/>
            <ac:spMk id="23" creationId="{A0FECB7D-F4FE-4716-EC40-B0DDF4711384}"/>
          </ac:spMkLst>
        </pc:spChg>
        <pc:spChg chg="add mod">
          <ac:chgData name="Martin, Ian (DLSLtd,RAL,TEC)" userId="115fc887-d2f4-40cb-b8cf-b841e9c05e83" providerId="ADAL" clId="{D914A4B7-320B-4AE2-8E5E-8F7E879A3E9D}" dt="2026-03-17T16:47:58.009" v="8987" actId="1036"/>
          <ac:spMkLst>
            <pc:docMk/>
            <pc:sldMk cId="2726133808" sldId="292"/>
            <ac:spMk id="33" creationId="{61122E23-4A08-0489-7DD4-1A949C1516C1}"/>
          </ac:spMkLst>
        </pc:spChg>
        <pc:spChg chg="add mod">
          <ac:chgData name="Martin, Ian (DLSLtd,RAL,TEC)" userId="115fc887-d2f4-40cb-b8cf-b841e9c05e83" providerId="ADAL" clId="{D914A4B7-320B-4AE2-8E5E-8F7E879A3E9D}" dt="2026-03-17T16:47:58.009" v="8987" actId="1036"/>
          <ac:spMkLst>
            <pc:docMk/>
            <pc:sldMk cId="2726133808" sldId="292"/>
            <ac:spMk id="35" creationId="{43AE46A8-60F9-2E77-4D70-34FB7CC15CFF}"/>
          </ac:spMkLst>
        </pc:spChg>
        <pc:spChg chg="add mod">
          <ac:chgData name="Martin, Ian (DLSLtd,RAL,TEC)" userId="115fc887-d2f4-40cb-b8cf-b841e9c05e83" providerId="ADAL" clId="{D914A4B7-320B-4AE2-8E5E-8F7E879A3E9D}" dt="2026-03-17T16:49:27.037" v="9089" actId="14100"/>
          <ac:spMkLst>
            <pc:docMk/>
            <pc:sldMk cId="2726133808" sldId="292"/>
            <ac:spMk id="37" creationId="{55388354-CFCB-3AC3-70D7-2EC237E7752E}"/>
          </ac:spMkLst>
        </pc:spChg>
        <pc:spChg chg="add mod">
          <ac:chgData name="Martin, Ian (DLSLtd,RAL,TEC)" userId="115fc887-d2f4-40cb-b8cf-b841e9c05e83" providerId="ADAL" clId="{D914A4B7-320B-4AE2-8E5E-8F7E879A3E9D}" dt="2026-03-17T16:47:24.758" v="8956" actId="1035"/>
          <ac:spMkLst>
            <pc:docMk/>
            <pc:sldMk cId="2726133808" sldId="292"/>
            <ac:spMk id="54" creationId="{2F10C13B-ADC8-B710-3F2C-41488236B819}"/>
          </ac:spMkLst>
        </pc:spChg>
        <pc:spChg chg="add mod">
          <ac:chgData name="Martin, Ian (DLSLtd,RAL,TEC)" userId="115fc887-d2f4-40cb-b8cf-b841e9c05e83" providerId="ADAL" clId="{D914A4B7-320B-4AE2-8E5E-8F7E879A3E9D}" dt="2026-03-17T16:47:47.293" v="8979" actId="14100"/>
          <ac:spMkLst>
            <pc:docMk/>
            <pc:sldMk cId="2726133808" sldId="292"/>
            <ac:spMk id="55" creationId="{64EA9DBA-C2E1-ED36-1B5B-A9172E10426C}"/>
          </ac:spMkLst>
        </pc:spChg>
        <pc:spChg chg="add mod">
          <ac:chgData name="Martin, Ian (DLSLtd,RAL,TEC)" userId="115fc887-d2f4-40cb-b8cf-b841e9c05e83" providerId="ADAL" clId="{D914A4B7-320B-4AE2-8E5E-8F7E879A3E9D}" dt="2026-03-17T16:48:19.291" v="8999" actId="1076"/>
          <ac:spMkLst>
            <pc:docMk/>
            <pc:sldMk cId="2726133808" sldId="292"/>
            <ac:spMk id="56" creationId="{E6A129D0-0042-177D-BD87-A44885424960}"/>
          </ac:spMkLst>
        </pc:spChg>
        <pc:spChg chg="add mod">
          <ac:chgData name="Martin, Ian (DLSLtd,RAL,TEC)" userId="115fc887-d2f4-40cb-b8cf-b841e9c05e83" providerId="ADAL" clId="{D914A4B7-320B-4AE2-8E5E-8F7E879A3E9D}" dt="2026-03-17T16:48:58.735" v="9049" actId="1036"/>
          <ac:spMkLst>
            <pc:docMk/>
            <pc:sldMk cId="2726133808" sldId="292"/>
            <ac:spMk id="58" creationId="{18113805-68C2-8A9F-DBDD-370F34DD9586}"/>
          </ac:spMkLst>
        </pc:spChg>
        <pc:grpChg chg="add mod">
          <ac:chgData name="Martin, Ian (DLSLtd,RAL,TEC)" userId="115fc887-d2f4-40cb-b8cf-b841e9c05e83" providerId="ADAL" clId="{D914A4B7-320B-4AE2-8E5E-8F7E879A3E9D}" dt="2026-03-17T16:47:58.009" v="8987" actId="1036"/>
          <ac:grpSpMkLst>
            <pc:docMk/>
            <pc:sldMk cId="2726133808" sldId="292"/>
            <ac:grpSpMk id="32" creationId="{109B53F2-6813-D9EC-1F2B-12FC973AA6BD}"/>
          </ac:grpSpMkLst>
        </pc:grpChg>
        <pc:grpChg chg="add mod">
          <ac:chgData name="Martin, Ian (DLSLtd,RAL,TEC)" userId="115fc887-d2f4-40cb-b8cf-b841e9c05e83" providerId="ADAL" clId="{D914A4B7-320B-4AE2-8E5E-8F7E879A3E9D}" dt="2026-03-17T16:47:58.009" v="8987" actId="1036"/>
          <ac:grpSpMkLst>
            <pc:docMk/>
            <pc:sldMk cId="2726133808" sldId="292"/>
            <ac:grpSpMk id="36" creationId="{B2B313F6-206D-744D-7A1D-021EA05EC5B5}"/>
          </ac:grpSpMkLst>
        </pc:grpChg>
        <pc:picChg chg="add mod modCrop">
          <ac:chgData name="Martin, Ian (DLSLtd,RAL,TEC)" userId="115fc887-d2f4-40cb-b8cf-b841e9c05e83" providerId="ADAL" clId="{D914A4B7-320B-4AE2-8E5E-8F7E879A3E9D}" dt="2026-03-17T16:48:45.033" v="9024" actId="1036"/>
          <ac:picMkLst>
            <pc:docMk/>
            <pc:sldMk cId="2726133808" sldId="292"/>
            <ac:picMk id="9" creationId="{ED713921-AF93-5E5A-3095-9777B1D47856}"/>
          </ac:picMkLst>
        </pc:picChg>
        <pc:picChg chg="add mod">
          <ac:chgData name="Martin, Ian (DLSLtd,RAL,TEC)" userId="115fc887-d2f4-40cb-b8cf-b841e9c05e83" providerId="ADAL" clId="{D914A4B7-320B-4AE2-8E5E-8F7E879A3E9D}" dt="2026-03-17T16:47:24.758" v="8956" actId="1035"/>
          <ac:picMkLst>
            <pc:docMk/>
            <pc:sldMk cId="2726133808" sldId="292"/>
            <ac:picMk id="10" creationId="{7877C1BA-CA29-FC93-2AC4-582B821E4B57}"/>
          </ac:picMkLst>
        </pc:picChg>
        <pc:picChg chg="add mod">
          <ac:chgData name="Martin, Ian (DLSLtd,RAL,TEC)" userId="115fc887-d2f4-40cb-b8cf-b841e9c05e83" providerId="ADAL" clId="{D914A4B7-320B-4AE2-8E5E-8F7E879A3E9D}" dt="2026-03-17T14:13:38.127" v="6863" actId="1076"/>
          <ac:picMkLst>
            <pc:docMk/>
            <pc:sldMk cId="2726133808" sldId="292"/>
            <ac:picMk id="15" creationId="{8F15F0A1-C768-AB60-E176-E99575741E6A}"/>
          </ac:picMkLst>
        </pc:picChg>
        <pc:picChg chg="add mod">
          <ac:chgData name="Martin, Ian (DLSLtd,RAL,TEC)" userId="115fc887-d2f4-40cb-b8cf-b841e9c05e83" providerId="ADAL" clId="{D914A4B7-320B-4AE2-8E5E-8F7E879A3E9D}" dt="2026-03-17T16:47:58.009" v="8987" actId="1036"/>
          <ac:picMkLst>
            <pc:docMk/>
            <pc:sldMk cId="2726133808" sldId="292"/>
            <ac:picMk id="19" creationId="{8C6F0D87-ECCD-1644-906B-F4BB5F52F4DE}"/>
          </ac:picMkLst>
        </pc:picChg>
        <pc:picChg chg="add mod">
          <ac:chgData name="Martin, Ian (DLSLtd,RAL,TEC)" userId="115fc887-d2f4-40cb-b8cf-b841e9c05e83" providerId="ADAL" clId="{D914A4B7-320B-4AE2-8E5E-8F7E879A3E9D}" dt="2026-03-17T16:47:58.009" v="8987" actId="1036"/>
          <ac:picMkLst>
            <pc:docMk/>
            <pc:sldMk cId="2726133808" sldId="292"/>
            <ac:picMk id="28" creationId="{E6ED2DD9-4A7F-5333-145C-4BCD1C70C7B1}"/>
          </ac:picMkLst>
        </pc:picChg>
        <pc:picChg chg="add mod">
          <ac:chgData name="Martin, Ian (DLSLtd,RAL,TEC)" userId="115fc887-d2f4-40cb-b8cf-b841e9c05e83" providerId="ADAL" clId="{D914A4B7-320B-4AE2-8E5E-8F7E879A3E9D}" dt="2026-03-17T16:47:58.009" v="8987" actId="1036"/>
          <ac:picMkLst>
            <pc:docMk/>
            <pc:sldMk cId="2726133808" sldId="292"/>
            <ac:picMk id="29" creationId="{5C9D74D1-CA08-725F-E64C-2B4FD39E767F}"/>
          </ac:picMkLst>
        </pc:picChg>
        <pc:picChg chg="add mod">
          <ac:chgData name="Martin, Ian (DLSLtd,RAL,TEC)" userId="115fc887-d2f4-40cb-b8cf-b841e9c05e83" providerId="ADAL" clId="{D914A4B7-320B-4AE2-8E5E-8F7E879A3E9D}" dt="2026-03-17T16:47:58.009" v="8987" actId="1036"/>
          <ac:picMkLst>
            <pc:docMk/>
            <pc:sldMk cId="2726133808" sldId="292"/>
            <ac:picMk id="30" creationId="{323C9C70-0A11-FD0B-B936-A4E08458419A}"/>
          </ac:picMkLst>
        </pc:picChg>
        <pc:picChg chg="add mod">
          <ac:chgData name="Martin, Ian (DLSLtd,RAL,TEC)" userId="115fc887-d2f4-40cb-b8cf-b841e9c05e83" providerId="ADAL" clId="{D914A4B7-320B-4AE2-8E5E-8F7E879A3E9D}" dt="2026-03-17T16:47:58.009" v="8987" actId="1036"/>
          <ac:picMkLst>
            <pc:docMk/>
            <pc:sldMk cId="2726133808" sldId="292"/>
            <ac:picMk id="31" creationId="{174CD968-45BD-6819-BC10-EB4456594B56}"/>
          </ac:picMkLst>
        </pc:picChg>
        <pc:picChg chg="add mod">
          <ac:chgData name="Martin, Ian (DLSLtd,RAL,TEC)" userId="115fc887-d2f4-40cb-b8cf-b841e9c05e83" providerId="ADAL" clId="{D914A4B7-320B-4AE2-8E5E-8F7E879A3E9D}" dt="2026-03-17T16:47:58.009" v="8987" actId="1036"/>
          <ac:picMkLst>
            <pc:docMk/>
            <pc:sldMk cId="2726133808" sldId="292"/>
            <ac:picMk id="34" creationId="{706465C2-4B20-E9AE-4E71-E3D20EA135C6}"/>
          </ac:picMkLst>
        </pc:picChg>
        <pc:cxnChg chg="add mod">
          <ac:chgData name="Martin, Ian (DLSLtd,RAL,TEC)" userId="115fc887-d2f4-40cb-b8cf-b841e9c05e83" providerId="ADAL" clId="{D914A4B7-320B-4AE2-8E5E-8F7E879A3E9D}" dt="2026-03-17T16:47:24.758" v="8956" actId="1035"/>
          <ac:cxnSpMkLst>
            <pc:docMk/>
            <pc:sldMk cId="2726133808" sldId="292"/>
            <ac:cxnSpMk id="12" creationId="{24D5D6D3-DC37-1DDA-507A-047C89306DC1}"/>
          </ac:cxnSpMkLst>
        </pc:cxnChg>
        <pc:cxnChg chg="add mod">
          <ac:chgData name="Martin, Ian (DLSLtd,RAL,TEC)" userId="115fc887-d2f4-40cb-b8cf-b841e9c05e83" providerId="ADAL" clId="{D914A4B7-320B-4AE2-8E5E-8F7E879A3E9D}" dt="2026-03-17T16:48:38.900" v="9016" actId="14100"/>
          <ac:cxnSpMkLst>
            <pc:docMk/>
            <pc:sldMk cId="2726133808" sldId="292"/>
            <ac:cxnSpMk id="14" creationId="{B783647C-DC35-F71F-7C41-D7F431A24779}"/>
          </ac:cxnSpMkLst>
        </pc:cxnChg>
        <pc:cxnChg chg="add mod">
          <ac:chgData name="Martin, Ian (DLSLtd,RAL,TEC)" userId="115fc887-d2f4-40cb-b8cf-b841e9c05e83" providerId="ADAL" clId="{D914A4B7-320B-4AE2-8E5E-8F7E879A3E9D}" dt="2026-03-17T14:14:04.268" v="6874" actId="1037"/>
          <ac:cxnSpMkLst>
            <pc:docMk/>
            <pc:sldMk cId="2726133808" sldId="292"/>
            <ac:cxnSpMk id="17" creationId="{E791AF94-31E6-BC43-34B8-94C4E1AFFF16}"/>
          </ac:cxnSpMkLst>
        </pc:cxnChg>
        <pc:cxnChg chg="add mod">
          <ac:chgData name="Martin, Ian (DLSLtd,RAL,TEC)" userId="115fc887-d2f4-40cb-b8cf-b841e9c05e83" providerId="ADAL" clId="{D914A4B7-320B-4AE2-8E5E-8F7E879A3E9D}" dt="2026-03-17T14:13:54.410" v="6868" actId="14100"/>
          <ac:cxnSpMkLst>
            <pc:docMk/>
            <pc:sldMk cId="2726133808" sldId="292"/>
            <ac:cxnSpMk id="18" creationId="{1106ABC0-B0CD-5E65-1834-31FC7A22B6D9}"/>
          </ac:cxnSpMkLst>
        </pc:cxnChg>
        <pc:cxnChg chg="add mod">
          <ac:chgData name="Martin, Ian (DLSLtd,RAL,TEC)" userId="115fc887-d2f4-40cb-b8cf-b841e9c05e83" providerId="ADAL" clId="{D914A4B7-320B-4AE2-8E5E-8F7E879A3E9D}" dt="2026-03-17T16:48:04.596" v="8988" actId="1076"/>
          <ac:cxnSpMkLst>
            <pc:docMk/>
            <pc:sldMk cId="2726133808" sldId="292"/>
            <ac:cxnSpMk id="40" creationId="{E0818545-4120-1EB8-BDCE-CFC981B485AB}"/>
          </ac:cxnSpMkLst>
        </pc:cxnChg>
        <pc:cxnChg chg="add mod">
          <ac:chgData name="Martin, Ian (DLSLtd,RAL,TEC)" userId="115fc887-d2f4-40cb-b8cf-b841e9c05e83" providerId="ADAL" clId="{D914A4B7-320B-4AE2-8E5E-8F7E879A3E9D}" dt="2026-03-17T16:48:04.596" v="8988" actId="1076"/>
          <ac:cxnSpMkLst>
            <pc:docMk/>
            <pc:sldMk cId="2726133808" sldId="292"/>
            <ac:cxnSpMk id="42" creationId="{D94A3214-5575-5196-FCB8-D7996F959990}"/>
          </ac:cxnSpMkLst>
        </pc:cxnChg>
        <pc:cxnChg chg="add mod">
          <ac:chgData name="Martin, Ian (DLSLtd,RAL,TEC)" userId="115fc887-d2f4-40cb-b8cf-b841e9c05e83" providerId="ADAL" clId="{D914A4B7-320B-4AE2-8E5E-8F7E879A3E9D}" dt="2026-03-17T14:13:06.560" v="6852" actId="14100"/>
          <ac:cxnSpMkLst>
            <pc:docMk/>
            <pc:sldMk cId="2726133808" sldId="292"/>
            <ac:cxnSpMk id="46" creationId="{E5D2F4E2-3F0E-3E33-CF22-D2CADDE4851E}"/>
          </ac:cxnSpMkLst>
        </pc:cxnChg>
      </pc:sldChg>
      <pc:sldChg chg="addSp delSp modSp add del mod">
        <pc:chgData name="Martin, Ian (DLSLtd,RAL,TEC)" userId="115fc887-d2f4-40cb-b8cf-b841e9c05e83" providerId="ADAL" clId="{D914A4B7-320B-4AE2-8E5E-8F7E879A3E9D}" dt="2026-04-08T15:58:22.270" v="9643" actId="20577"/>
        <pc:sldMkLst>
          <pc:docMk/>
          <pc:sldMk cId="130587456" sldId="294"/>
        </pc:sldMkLst>
        <pc:spChg chg="mod">
          <ac:chgData name="Martin, Ian (DLSLtd,RAL,TEC)" userId="115fc887-d2f4-40cb-b8cf-b841e9c05e83" providerId="ADAL" clId="{D914A4B7-320B-4AE2-8E5E-8F7E879A3E9D}" dt="2026-03-20T13:52:09.336" v="9434" actId="20577"/>
          <ac:spMkLst>
            <pc:docMk/>
            <pc:sldMk cId="130587456" sldId="294"/>
            <ac:spMk id="3" creationId="{20AF2D01-5084-4A22-AD66-E663DAA563F4}"/>
          </ac:spMkLst>
        </pc:spChg>
        <pc:spChg chg="add mod">
          <ac:chgData name="Martin, Ian (DLSLtd,RAL,TEC)" userId="115fc887-d2f4-40cb-b8cf-b841e9c05e83" providerId="ADAL" clId="{D914A4B7-320B-4AE2-8E5E-8F7E879A3E9D}" dt="2026-03-17T16:24:03.962" v="8357" actId="1076"/>
          <ac:spMkLst>
            <pc:docMk/>
            <pc:sldMk cId="130587456" sldId="294"/>
            <ac:spMk id="9" creationId="{53737BDD-AF18-A0DD-55CF-109683B4B7DF}"/>
          </ac:spMkLst>
        </pc:spChg>
        <pc:spChg chg="add mod">
          <ac:chgData name="Martin, Ian (DLSLtd,RAL,TEC)" userId="115fc887-d2f4-40cb-b8cf-b841e9c05e83" providerId="ADAL" clId="{D914A4B7-320B-4AE2-8E5E-8F7E879A3E9D}" dt="2026-04-08T15:58:22.270" v="9643" actId="20577"/>
          <ac:spMkLst>
            <pc:docMk/>
            <pc:sldMk cId="130587456" sldId="294"/>
            <ac:spMk id="10" creationId="{3EF39F63-3064-4C54-7AA1-7727A54EEB3E}"/>
          </ac:spMkLst>
        </pc:spChg>
        <pc:spChg chg="add mod">
          <ac:chgData name="Martin, Ian (DLSLtd,RAL,TEC)" userId="115fc887-d2f4-40cb-b8cf-b841e9c05e83" providerId="ADAL" clId="{D914A4B7-320B-4AE2-8E5E-8F7E879A3E9D}" dt="2026-03-17T16:29:39.818" v="8579" actId="164"/>
          <ac:spMkLst>
            <pc:docMk/>
            <pc:sldMk cId="130587456" sldId="294"/>
            <ac:spMk id="11" creationId="{FE36A92C-F613-3E00-0DE1-92B1A39FE30F}"/>
          </ac:spMkLst>
        </pc:spChg>
        <pc:spChg chg="add mod">
          <ac:chgData name="Martin, Ian (DLSLtd,RAL,TEC)" userId="115fc887-d2f4-40cb-b8cf-b841e9c05e83" providerId="ADAL" clId="{D914A4B7-320B-4AE2-8E5E-8F7E879A3E9D}" dt="2026-03-17T16:29:39.818" v="8579" actId="164"/>
          <ac:spMkLst>
            <pc:docMk/>
            <pc:sldMk cId="130587456" sldId="294"/>
            <ac:spMk id="12" creationId="{A67B9C8D-E378-761B-D5B2-A46AAD6E645F}"/>
          </ac:spMkLst>
        </pc:spChg>
        <pc:spChg chg="add mod">
          <ac:chgData name="Martin, Ian (DLSLtd,RAL,TEC)" userId="115fc887-d2f4-40cb-b8cf-b841e9c05e83" providerId="ADAL" clId="{D914A4B7-320B-4AE2-8E5E-8F7E879A3E9D}" dt="2026-03-17T16:29:39.818" v="8579" actId="164"/>
          <ac:spMkLst>
            <pc:docMk/>
            <pc:sldMk cId="130587456" sldId="294"/>
            <ac:spMk id="14" creationId="{742F8EA0-824A-7D6B-D00C-D818FABCC634}"/>
          </ac:spMkLst>
        </pc:spChg>
        <pc:spChg chg="add mod">
          <ac:chgData name="Martin, Ian (DLSLtd,RAL,TEC)" userId="115fc887-d2f4-40cb-b8cf-b841e9c05e83" providerId="ADAL" clId="{D914A4B7-320B-4AE2-8E5E-8F7E879A3E9D}" dt="2026-03-17T16:29:39.818" v="8579" actId="164"/>
          <ac:spMkLst>
            <pc:docMk/>
            <pc:sldMk cId="130587456" sldId="294"/>
            <ac:spMk id="17" creationId="{B732EE95-D0FA-C1B9-A712-2438206BD4EB}"/>
          </ac:spMkLst>
        </pc:spChg>
        <pc:spChg chg="add mod ord">
          <ac:chgData name="Martin, Ian (DLSLtd,RAL,TEC)" userId="115fc887-d2f4-40cb-b8cf-b841e9c05e83" providerId="ADAL" clId="{D914A4B7-320B-4AE2-8E5E-8F7E879A3E9D}" dt="2026-03-17T16:29:39.818" v="8579" actId="164"/>
          <ac:spMkLst>
            <pc:docMk/>
            <pc:sldMk cId="130587456" sldId="294"/>
            <ac:spMk id="24" creationId="{574A477A-2C7A-67AC-3C39-5CB13887654D}"/>
          </ac:spMkLst>
        </pc:spChg>
        <pc:spChg chg="add mod">
          <ac:chgData name="Martin, Ian (DLSLtd,RAL,TEC)" userId="115fc887-d2f4-40cb-b8cf-b841e9c05e83" providerId="ADAL" clId="{D914A4B7-320B-4AE2-8E5E-8F7E879A3E9D}" dt="2026-03-17T16:29:39.818" v="8579" actId="164"/>
          <ac:spMkLst>
            <pc:docMk/>
            <pc:sldMk cId="130587456" sldId="294"/>
            <ac:spMk id="25" creationId="{83EE61A5-7CCF-2FA5-36FA-1BB82D83867E}"/>
          </ac:spMkLst>
        </pc:spChg>
        <pc:grpChg chg="add mod">
          <ac:chgData name="Martin, Ian (DLSLtd,RAL,TEC)" userId="115fc887-d2f4-40cb-b8cf-b841e9c05e83" providerId="ADAL" clId="{D914A4B7-320B-4AE2-8E5E-8F7E879A3E9D}" dt="2026-03-17T16:29:39.818" v="8579" actId="164"/>
          <ac:grpSpMkLst>
            <pc:docMk/>
            <pc:sldMk cId="130587456" sldId="294"/>
            <ac:grpSpMk id="26" creationId="{E40A2683-2BB9-83AE-12B1-D89914E7CEAF}"/>
          </ac:grpSpMkLst>
        </pc:grpChg>
        <pc:picChg chg="add mod">
          <ac:chgData name="Martin, Ian (DLSLtd,RAL,TEC)" userId="115fc887-d2f4-40cb-b8cf-b841e9c05e83" providerId="ADAL" clId="{D914A4B7-320B-4AE2-8E5E-8F7E879A3E9D}" dt="2026-03-17T16:29:39.818" v="8579" actId="164"/>
          <ac:picMkLst>
            <pc:docMk/>
            <pc:sldMk cId="130587456" sldId="294"/>
            <ac:picMk id="7" creationId="{B10B9981-A93D-B9F7-8CEF-7C99493BC436}"/>
          </ac:picMkLst>
        </pc:picChg>
        <pc:picChg chg="add mod modCrop">
          <ac:chgData name="Martin, Ian (DLSLtd,RAL,TEC)" userId="115fc887-d2f4-40cb-b8cf-b841e9c05e83" providerId="ADAL" clId="{D914A4B7-320B-4AE2-8E5E-8F7E879A3E9D}" dt="2026-03-17T16:21:32.115" v="8205" actId="1038"/>
          <ac:picMkLst>
            <pc:docMk/>
            <pc:sldMk cId="130587456" sldId="294"/>
            <ac:picMk id="8" creationId="{314C8E4F-A2E2-815B-9C07-0D5A067D2270}"/>
          </ac:picMkLst>
        </pc:picChg>
        <pc:cxnChg chg="add mod">
          <ac:chgData name="Martin, Ian (DLSLtd,RAL,TEC)" userId="115fc887-d2f4-40cb-b8cf-b841e9c05e83" providerId="ADAL" clId="{D914A4B7-320B-4AE2-8E5E-8F7E879A3E9D}" dt="2026-03-17T16:25:58.674" v="8424" actId="1035"/>
          <ac:cxnSpMkLst>
            <pc:docMk/>
            <pc:sldMk cId="130587456" sldId="294"/>
            <ac:cxnSpMk id="16" creationId="{9780F4A5-5B5D-191A-46B4-15C1827D5781}"/>
          </ac:cxnSpMkLst>
        </pc:cxnChg>
        <pc:cxnChg chg="add">
          <ac:chgData name="Martin, Ian (DLSLtd,RAL,TEC)" userId="115fc887-d2f4-40cb-b8cf-b841e9c05e83" providerId="ADAL" clId="{D914A4B7-320B-4AE2-8E5E-8F7E879A3E9D}" dt="2026-03-17T16:27:23.541" v="8470" actId="11529"/>
          <ac:cxnSpMkLst>
            <pc:docMk/>
            <pc:sldMk cId="130587456" sldId="294"/>
            <ac:cxnSpMk id="19" creationId="{F118AB6A-D60B-824E-E8B1-44CA93D03ACE}"/>
          </ac:cxnSpMkLst>
        </pc:cxnChg>
        <pc:cxnChg chg="add mod">
          <ac:chgData name="Martin, Ian (DLSLtd,RAL,TEC)" userId="115fc887-d2f4-40cb-b8cf-b841e9c05e83" providerId="ADAL" clId="{D914A4B7-320B-4AE2-8E5E-8F7E879A3E9D}" dt="2026-03-17T16:29:39.818" v="8579" actId="164"/>
          <ac:cxnSpMkLst>
            <pc:docMk/>
            <pc:sldMk cId="130587456" sldId="294"/>
            <ac:cxnSpMk id="20" creationId="{8304A846-5827-0178-02B2-269F2E6ED5BA}"/>
          </ac:cxnSpMkLst>
        </pc:cxnChg>
        <pc:cxnChg chg="add mod">
          <ac:chgData name="Martin, Ian (DLSLtd,RAL,TEC)" userId="115fc887-d2f4-40cb-b8cf-b841e9c05e83" providerId="ADAL" clId="{D914A4B7-320B-4AE2-8E5E-8F7E879A3E9D}" dt="2026-03-17T16:29:39.818" v="8579" actId="164"/>
          <ac:cxnSpMkLst>
            <pc:docMk/>
            <pc:sldMk cId="130587456" sldId="294"/>
            <ac:cxnSpMk id="22" creationId="{2BEE1D0C-4B77-21FD-8C76-E20DCB87E0F7}"/>
          </ac:cxnSpMkLst>
        </pc:cxnChg>
      </pc:sldChg>
      <pc:sldChg chg="addSp delSp modSp add del mod">
        <pc:chgData name="Martin, Ian (DLSLtd,RAL,TEC)" userId="115fc887-d2f4-40cb-b8cf-b841e9c05e83" providerId="ADAL" clId="{D914A4B7-320B-4AE2-8E5E-8F7E879A3E9D}" dt="2026-04-10T08:03:01.320" v="10097" actId="1037"/>
        <pc:sldMkLst>
          <pc:docMk/>
          <pc:sldMk cId="3728679964" sldId="295"/>
        </pc:sldMkLst>
        <pc:spChg chg="add mod">
          <ac:chgData name="Martin, Ian (DLSLtd,RAL,TEC)" userId="115fc887-d2f4-40cb-b8cf-b841e9c05e83" providerId="ADAL" clId="{D914A4B7-320B-4AE2-8E5E-8F7E879A3E9D}" dt="2026-04-10T07:56:55.068" v="9955" actId="1036"/>
          <ac:spMkLst>
            <pc:docMk/>
            <pc:sldMk cId="3728679964" sldId="295"/>
            <ac:spMk id="10" creationId="{41911E84-76D8-EBCE-7E9A-C42434CF39CA}"/>
          </ac:spMkLst>
        </pc:spChg>
        <pc:spChg chg="add mod">
          <ac:chgData name="Martin, Ian (DLSLtd,RAL,TEC)" userId="115fc887-d2f4-40cb-b8cf-b841e9c05e83" providerId="ADAL" clId="{D914A4B7-320B-4AE2-8E5E-8F7E879A3E9D}" dt="2026-04-10T08:02:09.961" v="10087" actId="6549"/>
          <ac:spMkLst>
            <pc:docMk/>
            <pc:sldMk cId="3728679964" sldId="295"/>
            <ac:spMk id="11" creationId="{00B60DF4-1F84-F6CA-A391-7ED19D3F0262}"/>
          </ac:spMkLst>
        </pc:spChg>
        <pc:spChg chg="add mod">
          <ac:chgData name="Martin, Ian (DLSLtd,RAL,TEC)" userId="115fc887-d2f4-40cb-b8cf-b841e9c05e83" providerId="ADAL" clId="{D914A4B7-320B-4AE2-8E5E-8F7E879A3E9D}" dt="2026-04-10T07:58:30.897" v="10010" actId="1076"/>
          <ac:spMkLst>
            <pc:docMk/>
            <pc:sldMk cId="3728679964" sldId="295"/>
            <ac:spMk id="13" creationId="{10733D88-E2D2-9FFA-53CF-0971A0DA7B73}"/>
          </ac:spMkLst>
        </pc:spChg>
        <pc:spChg chg="add mod">
          <ac:chgData name="Martin, Ian (DLSLtd,RAL,TEC)" userId="115fc887-d2f4-40cb-b8cf-b841e9c05e83" providerId="ADAL" clId="{D914A4B7-320B-4AE2-8E5E-8F7E879A3E9D}" dt="2026-04-10T08:03:01.320" v="10097" actId="1037"/>
          <ac:spMkLst>
            <pc:docMk/>
            <pc:sldMk cId="3728679964" sldId="295"/>
            <ac:spMk id="16" creationId="{CB608105-97B0-ABBC-AC15-4E6F529293F9}"/>
          </ac:spMkLst>
        </pc:spChg>
        <pc:picChg chg="add mod">
          <ac:chgData name="Martin, Ian (DLSLtd,RAL,TEC)" userId="115fc887-d2f4-40cb-b8cf-b841e9c05e83" providerId="ADAL" clId="{D914A4B7-320B-4AE2-8E5E-8F7E879A3E9D}" dt="2026-04-10T08:02:32.771" v="10090" actId="1076"/>
          <ac:picMkLst>
            <pc:docMk/>
            <pc:sldMk cId="3728679964" sldId="295"/>
            <ac:picMk id="8" creationId="{AE5C4783-2FF4-C347-B428-513DE3C0B9A4}"/>
          </ac:picMkLst>
        </pc:picChg>
        <pc:picChg chg="add mod">
          <ac:chgData name="Martin, Ian (DLSLtd,RAL,TEC)" userId="115fc887-d2f4-40cb-b8cf-b841e9c05e83" providerId="ADAL" clId="{D914A4B7-320B-4AE2-8E5E-8F7E879A3E9D}" dt="2026-04-10T07:56:56.516" v="9960" actId="1036"/>
          <ac:picMkLst>
            <pc:docMk/>
            <pc:sldMk cId="3728679964" sldId="295"/>
            <ac:picMk id="9" creationId="{DA842BCE-CBF8-27CD-A448-503B65367664}"/>
          </ac:picMkLst>
        </pc:picChg>
        <pc:cxnChg chg="add">
          <ac:chgData name="Martin, Ian (DLSLtd,RAL,TEC)" userId="115fc887-d2f4-40cb-b8cf-b841e9c05e83" providerId="ADAL" clId="{D914A4B7-320B-4AE2-8E5E-8F7E879A3E9D}" dt="2026-04-10T08:02:41.674" v="10091" actId="11529"/>
          <ac:cxnSpMkLst>
            <pc:docMk/>
            <pc:sldMk cId="3728679964" sldId="295"/>
            <ac:cxnSpMk id="20" creationId="{FE266824-C972-3889-D019-97CA914149E8}"/>
          </ac:cxnSpMkLst>
        </pc:cxnChg>
        <pc:cxnChg chg="add mod">
          <ac:chgData name="Martin, Ian (DLSLtd,RAL,TEC)" userId="115fc887-d2f4-40cb-b8cf-b841e9c05e83" providerId="ADAL" clId="{D914A4B7-320B-4AE2-8E5E-8F7E879A3E9D}" dt="2026-04-10T08:02:52.856" v="10094" actId="14100"/>
          <ac:cxnSpMkLst>
            <pc:docMk/>
            <pc:sldMk cId="3728679964" sldId="295"/>
            <ac:cxnSpMk id="21" creationId="{2A0A75A5-F637-E51B-8302-E68BF5EC499C}"/>
          </ac:cxnSpMkLst>
        </pc:cxnChg>
      </pc:sldChg>
      <pc:sldChg chg="addSp delSp modSp add del mod">
        <pc:chgData name="Martin, Ian (DLSLtd,RAL,TEC)" userId="115fc887-d2f4-40cb-b8cf-b841e9c05e83" providerId="ADAL" clId="{D914A4B7-320B-4AE2-8E5E-8F7E879A3E9D}" dt="2026-04-10T08:13:52.866" v="10238" actId="166"/>
        <pc:sldMkLst>
          <pc:docMk/>
          <pc:sldMk cId="426404634" sldId="296"/>
        </pc:sldMkLst>
        <pc:spChg chg="mod">
          <ac:chgData name="Martin, Ian (DLSLtd,RAL,TEC)" userId="115fc887-d2f4-40cb-b8cf-b841e9c05e83" providerId="ADAL" clId="{D914A4B7-320B-4AE2-8E5E-8F7E879A3E9D}" dt="2026-04-10T08:05:52.289" v="10111" actId="20577"/>
          <ac:spMkLst>
            <pc:docMk/>
            <pc:sldMk cId="426404634" sldId="296"/>
            <ac:spMk id="2" creationId="{F75C5122-9F6F-C1D1-F8D7-48A09CCBEAB0}"/>
          </ac:spMkLst>
        </pc:spChg>
        <pc:spChg chg="mod ord">
          <ac:chgData name="Martin, Ian (DLSLtd,RAL,TEC)" userId="115fc887-d2f4-40cb-b8cf-b841e9c05e83" providerId="ADAL" clId="{D914A4B7-320B-4AE2-8E5E-8F7E879A3E9D}" dt="2026-04-10T08:13:52.866" v="10238" actId="166"/>
          <ac:spMkLst>
            <pc:docMk/>
            <pc:sldMk cId="426404634" sldId="296"/>
            <ac:spMk id="3" creationId="{74CE77B9-4C1B-35B8-F980-41DC05A1F4CA}"/>
          </ac:spMkLst>
        </pc:spChg>
        <pc:spChg chg="mod">
          <ac:chgData name="Martin, Ian (DLSLtd,RAL,TEC)" userId="115fc887-d2f4-40cb-b8cf-b841e9c05e83" providerId="ADAL" clId="{D914A4B7-320B-4AE2-8E5E-8F7E879A3E9D}" dt="2026-03-17T13:15:33.547" v="5148" actId="20577"/>
          <ac:spMkLst>
            <pc:docMk/>
            <pc:sldMk cId="426404634" sldId="296"/>
            <ac:spMk id="7" creationId="{17E7E90F-E58D-B19E-4873-9CBA243D742D}"/>
          </ac:spMkLst>
        </pc:spChg>
        <pc:spChg chg="add mod ord">
          <ac:chgData name="Martin, Ian (DLSLtd,RAL,TEC)" userId="115fc887-d2f4-40cb-b8cf-b841e9c05e83" providerId="ADAL" clId="{D914A4B7-320B-4AE2-8E5E-8F7E879A3E9D}" dt="2026-04-10T08:11:42.636" v="10166" actId="14100"/>
          <ac:spMkLst>
            <pc:docMk/>
            <pc:sldMk cId="426404634" sldId="296"/>
            <ac:spMk id="13" creationId="{D258908E-4AE7-1C76-67D3-0EB620625AD5}"/>
          </ac:spMkLst>
        </pc:spChg>
        <pc:spChg chg="mod ord">
          <ac:chgData name="Martin, Ian (DLSLtd,RAL,TEC)" userId="115fc887-d2f4-40cb-b8cf-b841e9c05e83" providerId="ADAL" clId="{D914A4B7-320B-4AE2-8E5E-8F7E879A3E9D}" dt="2026-04-10T08:11:16.723" v="10153" actId="166"/>
          <ac:spMkLst>
            <pc:docMk/>
            <pc:sldMk cId="426404634" sldId="296"/>
            <ac:spMk id="14" creationId="{0C838C50-BB79-8AB8-F5BF-593EDD6ABE35}"/>
          </ac:spMkLst>
        </pc:spChg>
        <pc:spChg chg="add mod">
          <ac:chgData name="Martin, Ian (DLSLtd,RAL,TEC)" userId="115fc887-d2f4-40cb-b8cf-b841e9c05e83" providerId="ADAL" clId="{D914A4B7-320B-4AE2-8E5E-8F7E879A3E9D}" dt="2026-03-17T13:29:43.022" v="5769" actId="1038"/>
          <ac:spMkLst>
            <pc:docMk/>
            <pc:sldMk cId="426404634" sldId="296"/>
            <ac:spMk id="15" creationId="{D11E5097-25D9-C127-743C-2B56CF0C53AF}"/>
          </ac:spMkLst>
        </pc:spChg>
        <pc:spChg chg="add mod">
          <ac:chgData name="Martin, Ian (DLSLtd,RAL,TEC)" userId="115fc887-d2f4-40cb-b8cf-b841e9c05e83" providerId="ADAL" clId="{D914A4B7-320B-4AE2-8E5E-8F7E879A3E9D}" dt="2026-04-10T08:11:12.567" v="10152" actId="164"/>
          <ac:spMkLst>
            <pc:docMk/>
            <pc:sldMk cId="426404634" sldId="296"/>
            <ac:spMk id="19" creationId="{25A92A83-2D18-17C3-CA14-0AABA9791DC9}"/>
          </ac:spMkLst>
        </pc:spChg>
        <pc:spChg chg="add mod">
          <ac:chgData name="Martin, Ian (DLSLtd,RAL,TEC)" userId="115fc887-d2f4-40cb-b8cf-b841e9c05e83" providerId="ADAL" clId="{D914A4B7-320B-4AE2-8E5E-8F7E879A3E9D}" dt="2026-04-10T08:11:12.567" v="10152" actId="164"/>
          <ac:spMkLst>
            <pc:docMk/>
            <pc:sldMk cId="426404634" sldId="296"/>
            <ac:spMk id="20" creationId="{CC707565-411B-A98A-4AF6-B5CD26F7B908}"/>
          </ac:spMkLst>
        </pc:spChg>
        <pc:spChg chg="add mod">
          <ac:chgData name="Martin, Ian (DLSLtd,RAL,TEC)" userId="115fc887-d2f4-40cb-b8cf-b841e9c05e83" providerId="ADAL" clId="{D914A4B7-320B-4AE2-8E5E-8F7E879A3E9D}" dt="2026-04-10T08:12:35.033" v="10186" actId="1076"/>
          <ac:spMkLst>
            <pc:docMk/>
            <pc:sldMk cId="426404634" sldId="296"/>
            <ac:spMk id="22" creationId="{7EB1AAE0-A2CD-4388-FBC0-2D12BC9E5ADE}"/>
          </ac:spMkLst>
        </pc:spChg>
        <pc:spChg chg="add mod">
          <ac:chgData name="Martin, Ian (DLSLtd,RAL,TEC)" userId="115fc887-d2f4-40cb-b8cf-b841e9c05e83" providerId="ADAL" clId="{D914A4B7-320B-4AE2-8E5E-8F7E879A3E9D}" dt="2026-04-10T08:13:08.435" v="10225" actId="1076"/>
          <ac:spMkLst>
            <pc:docMk/>
            <pc:sldMk cId="426404634" sldId="296"/>
            <ac:spMk id="23" creationId="{24FF12D0-C4AA-D700-B15A-3C7CEC528FBB}"/>
          </ac:spMkLst>
        </pc:spChg>
        <pc:spChg chg="add mod">
          <ac:chgData name="Martin, Ian (DLSLtd,RAL,TEC)" userId="115fc887-d2f4-40cb-b8cf-b841e9c05e83" providerId="ADAL" clId="{D914A4B7-320B-4AE2-8E5E-8F7E879A3E9D}" dt="2026-04-10T08:13:01.246" v="10223" actId="1076"/>
          <ac:spMkLst>
            <pc:docMk/>
            <pc:sldMk cId="426404634" sldId="296"/>
            <ac:spMk id="24" creationId="{41CF507F-2852-7DB4-1902-EA155AF4C244}"/>
          </ac:spMkLst>
        </pc:spChg>
        <pc:grpChg chg="add mod">
          <ac:chgData name="Martin, Ian (DLSLtd,RAL,TEC)" userId="115fc887-d2f4-40cb-b8cf-b841e9c05e83" providerId="ADAL" clId="{D914A4B7-320B-4AE2-8E5E-8F7E879A3E9D}" dt="2026-04-10T08:11:12.567" v="10152" actId="164"/>
          <ac:grpSpMkLst>
            <pc:docMk/>
            <pc:sldMk cId="426404634" sldId="296"/>
            <ac:grpSpMk id="21" creationId="{75D975AB-D7B2-0870-0824-D4D44135DFD7}"/>
          </ac:grpSpMkLst>
        </pc:grpChg>
        <pc:picChg chg="add mod">
          <ac:chgData name="Martin, Ian (DLSLtd,RAL,TEC)" userId="115fc887-d2f4-40cb-b8cf-b841e9c05e83" providerId="ADAL" clId="{D914A4B7-320B-4AE2-8E5E-8F7E879A3E9D}" dt="2026-04-10T08:11:12.567" v="10152" actId="164"/>
          <ac:picMkLst>
            <pc:docMk/>
            <pc:sldMk cId="426404634" sldId="296"/>
            <ac:picMk id="8" creationId="{E5568011-206F-101A-EF85-6AF4187B77C5}"/>
          </ac:picMkLst>
        </pc:picChg>
        <pc:picChg chg="add mod modCrop">
          <ac:chgData name="Martin, Ian (DLSLtd,RAL,TEC)" userId="115fc887-d2f4-40cb-b8cf-b841e9c05e83" providerId="ADAL" clId="{D914A4B7-320B-4AE2-8E5E-8F7E879A3E9D}" dt="2026-03-17T13:29:43.022" v="5769" actId="1038"/>
          <ac:picMkLst>
            <pc:docMk/>
            <pc:sldMk cId="426404634" sldId="296"/>
            <ac:picMk id="9" creationId="{89585BC0-F2C1-A584-8340-44D18E812B94}"/>
          </ac:picMkLst>
        </pc:picChg>
        <pc:picChg chg="add mod ord modCrop">
          <ac:chgData name="Martin, Ian (DLSLtd,RAL,TEC)" userId="115fc887-d2f4-40cb-b8cf-b841e9c05e83" providerId="ADAL" clId="{D914A4B7-320B-4AE2-8E5E-8F7E879A3E9D}" dt="2026-04-10T08:11:12.567" v="10152" actId="164"/>
          <ac:picMkLst>
            <pc:docMk/>
            <pc:sldMk cId="426404634" sldId="296"/>
            <ac:picMk id="18" creationId="{1742B5A8-DD9E-5BEE-1C1C-2421B651841E}"/>
          </ac:picMkLst>
        </pc:picChg>
        <pc:cxnChg chg="add">
          <ac:chgData name="Martin, Ian (DLSLtd,RAL,TEC)" userId="115fc887-d2f4-40cb-b8cf-b841e9c05e83" providerId="ADAL" clId="{D914A4B7-320B-4AE2-8E5E-8F7E879A3E9D}" dt="2026-04-10T08:13:05.570" v="10224" actId="11529"/>
          <ac:cxnSpMkLst>
            <pc:docMk/>
            <pc:sldMk cId="426404634" sldId="296"/>
            <ac:cxnSpMk id="26" creationId="{7FD205F4-2446-F4CE-7BC6-6F1932FEDC77}"/>
          </ac:cxnSpMkLst>
        </pc:cxnChg>
        <pc:cxnChg chg="add mod">
          <ac:chgData name="Martin, Ian (DLSLtd,RAL,TEC)" userId="115fc887-d2f4-40cb-b8cf-b841e9c05e83" providerId="ADAL" clId="{D914A4B7-320B-4AE2-8E5E-8F7E879A3E9D}" dt="2026-04-10T08:13:20.240" v="10232" actId="1038"/>
          <ac:cxnSpMkLst>
            <pc:docMk/>
            <pc:sldMk cId="426404634" sldId="296"/>
            <ac:cxnSpMk id="27" creationId="{BB4570DD-BE9E-84F5-7510-A299C9B390E8}"/>
          </ac:cxnSpMkLst>
        </pc:cxnChg>
        <pc:cxnChg chg="add mod">
          <ac:chgData name="Martin, Ian (DLSLtd,RAL,TEC)" userId="115fc887-d2f4-40cb-b8cf-b841e9c05e83" providerId="ADAL" clId="{D914A4B7-320B-4AE2-8E5E-8F7E879A3E9D}" dt="2026-04-10T08:13:27.664" v="10235" actId="1076"/>
          <ac:cxnSpMkLst>
            <pc:docMk/>
            <pc:sldMk cId="426404634" sldId="296"/>
            <ac:cxnSpMk id="30" creationId="{C83124CD-F9DF-B81D-72BC-7F181D3F9877}"/>
          </ac:cxnSpMkLst>
        </pc:cxnChg>
      </pc:sldChg>
      <pc:sldChg chg="delSp modSp add del mod">
        <pc:chgData name="Martin, Ian (DLSLtd,RAL,TEC)" userId="115fc887-d2f4-40cb-b8cf-b841e9c05e83" providerId="ADAL" clId="{D914A4B7-320B-4AE2-8E5E-8F7E879A3E9D}" dt="2026-04-10T08:04:56.345" v="10099" actId="20577"/>
        <pc:sldMkLst>
          <pc:docMk/>
          <pc:sldMk cId="2081142967" sldId="298"/>
        </pc:sldMkLst>
        <pc:spChg chg="mod">
          <ac:chgData name="Martin, Ian (DLSLtd,RAL,TEC)" userId="115fc887-d2f4-40cb-b8cf-b841e9c05e83" providerId="ADAL" clId="{D914A4B7-320B-4AE2-8E5E-8F7E879A3E9D}" dt="2026-04-10T08:04:56.345" v="10099" actId="20577"/>
          <ac:spMkLst>
            <pc:docMk/>
            <pc:sldMk cId="2081142967" sldId="298"/>
            <ac:spMk id="3" creationId="{A891683A-9602-56DC-DE22-2964EC66DBE1}"/>
          </ac:spMkLst>
        </pc:spChg>
      </pc:sldChg>
      <pc:sldChg chg="addSp delSp modSp add del mod">
        <pc:chgData name="Martin, Ian (DLSLtd,RAL,TEC)" userId="115fc887-d2f4-40cb-b8cf-b841e9c05e83" providerId="ADAL" clId="{D914A4B7-320B-4AE2-8E5E-8F7E879A3E9D}" dt="2026-04-13T09:34:19.897" v="10636" actId="1076"/>
        <pc:sldMkLst>
          <pc:docMk/>
          <pc:sldMk cId="3847868280" sldId="300"/>
        </pc:sldMkLst>
        <pc:spChg chg="add mod">
          <ac:chgData name="Martin, Ian (DLSLtd,RAL,TEC)" userId="115fc887-d2f4-40cb-b8cf-b841e9c05e83" providerId="ADAL" clId="{D914A4B7-320B-4AE2-8E5E-8F7E879A3E9D}" dt="2026-03-16T16:40:21.647" v="1766" actId="1038"/>
          <ac:spMkLst>
            <pc:docMk/>
            <pc:sldMk cId="3847868280" sldId="300"/>
            <ac:spMk id="11" creationId="{95C478DE-3F6A-A136-552C-1B93A56ACCFF}"/>
          </ac:spMkLst>
        </pc:spChg>
        <pc:spChg chg="add mod">
          <ac:chgData name="Martin, Ian (DLSLtd,RAL,TEC)" userId="115fc887-d2f4-40cb-b8cf-b841e9c05e83" providerId="ADAL" clId="{D914A4B7-320B-4AE2-8E5E-8F7E879A3E9D}" dt="2026-03-16T16:40:21.647" v="1766" actId="1038"/>
          <ac:spMkLst>
            <pc:docMk/>
            <pc:sldMk cId="3847868280" sldId="300"/>
            <ac:spMk id="17" creationId="{3067DD06-FE8B-AF67-14D7-17533F67DEBD}"/>
          </ac:spMkLst>
        </pc:spChg>
        <pc:spChg chg="add mod">
          <ac:chgData name="Martin, Ian (DLSLtd,RAL,TEC)" userId="115fc887-d2f4-40cb-b8cf-b841e9c05e83" providerId="ADAL" clId="{D914A4B7-320B-4AE2-8E5E-8F7E879A3E9D}" dt="2026-03-16T16:40:21.647" v="1766" actId="1038"/>
          <ac:spMkLst>
            <pc:docMk/>
            <pc:sldMk cId="3847868280" sldId="300"/>
            <ac:spMk id="18" creationId="{15203084-1F2C-9D3F-3166-3FB331318338}"/>
          </ac:spMkLst>
        </pc:spChg>
        <pc:spChg chg="add mod">
          <ac:chgData name="Martin, Ian (DLSLtd,RAL,TEC)" userId="115fc887-d2f4-40cb-b8cf-b841e9c05e83" providerId="ADAL" clId="{D914A4B7-320B-4AE2-8E5E-8F7E879A3E9D}" dt="2026-03-16T16:40:21.647" v="1766" actId="1038"/>
          <ac:spMkLst>
            <pc:docMk/>
            <pc:sldMk cId="3847868280" sldId="300"/>
            <ac:spMk id="45" creationId="{2B446F98-F230-6356-56C5-268DD11CE55A}"/>
          </ac:spMkLst>
        </pc:spChg>
        <pc:spChg chg="mod">
          <ac:chgData name="Martin, Ian (DLSLtd,RAL,TEC)" userId="115fc887-d2f4-40cb-b8cf-b841e9c05e83" providerId="ADAL" clId="{D914A4B7-320B-4AE2-8E5E-8F7E879A3E9D}" dt="2026-03-17T13:39:05.960" v="6012" actId="1076"/>
          <ac:spMkLst>
            <pc:docMk/>
            <pc:sldMk cId="3847868280" sldId="300"/>
            <ac:spMk id="47" creationId="{F7E9CBA5-7C9D-80A7-C46E-7C8B91FC8257}"/>
          </ac:spMkLst>
        </pc:spChg>
        <pc:spChg chg="add mod">
          <ac:chgData name="Martin, Ian (DLSLtd,RAL,TEC)" userId="115fc887-d2f4-40cb-b8cf-b841e9c05e83" providerId="ADAL" clId="{D914A4B7-320B-4AE2-8E5E-8F7E879A3E9D}" dt="2026-04-13T09:34:19.897" v="10636" actId="1076"/>
          <ac:spMkLst>
            <pc:docMk/>
            <pc:sldMk cId="3847868280" sldId="300"/>
            <ac:spMk id="48" creationId="{FB1A8AD6-5A0C-6CE0-BA78-68C79D29669A}"/>
          </ac:spMkLst>
        </pc:spChg>
        <pc:spChg chg="add mod">
          <ac:chgData name="Martin, Ian (DLSLtd,RAL,TEC)" userId="115fc887-d2f4-40cb-b8cf-b841e9c05e83" providerId="ADAL" clId="{D914A4B7-320B-4AE2-8E5E-8F7E879A3E9D}" dt="2026-03-17T13:40:21.208" v="6045" actId="1076"/>
          <ac:spMkLst>
            <pc:docMk/>
            <pc:sldMk cId="3847868280" sldId="300"/>
            <ac:spMk id="49" creationId="{F1D0D303-8CDE-477E-B72C-BC89687523F1}"/>
          </ac:spMkLst>
        </pc:spChg>
        <pc:spChg chg="mod">
          <ac:chgData name="Martin, Ian (DLSLtd,RAL,TEC)" userId="115fc887-d2f4-40cb-b8cf-b841e9c05e83" providerId="ADAL" clId="{D914A4B7-320B-4AE2-8E5E-8F7E879A3E9D}" dt="2026-03-17T13:40:26.241" v="6046" actId="1076"/>
          <ac:spMkLst>
            <pc:docMk/>
            <pc:sldMk cId="3847868280" sldId="300"/>
            <ac:spMk id="50" creationId="{F1B9C509-4E65-078E-A720-51C684CDCA9B}"/>
          </ac:spMkLst>
        </pc:spChg>
        <pc:spChg chg="add mod">
          <ac:chgData name="Martin, Ian (DLSLtd,RAL,TEC)" userId="115fc887-d2f4-40cb-b8cf-b841e9c05e83" providerId="ADAL" clId="{D914A4B7-320B-4AE2-8E5E-8F7E879A3E9D}" dt="2026-03-16T16:40:21.647" v="1766" actId="1038"/>
          <ac:spMkLst>
            <pc:docMk/>
            <pc:sldMk cId="3847868280" sldId="300"/>
            <ac:spMk id="53" creationId="{4F10F748-53FF-AD5C-951F-7A0D3FBC5701}"/>
          </ac:spMkLst>
        </pc:spChg>
        <pc:spChg chg="add mod">
          <ac:chgData name="Martin, Ian (DLSLtd,RAL,TEC)" userId="115fc887-d2f4-40cb-b8cf-b841e9c05e83" providerId="ADAL" clId="{D914A4B7-320B-4AE2-8E5E-8F7E879A3E9D}" dt="2026-03-16T16:40:21.647" v="1766" actId="1038"/>
          <ac:spMkLst>
            <pc:docMk/>
            <pc:sldMk cId="3847868280" sldId="300"/>
            <ac:spMk id="61" creationId="{7B62EB37-03BB-6B8A-FACE-7415BE475583}"/>
          </ac:spMkLst>
        </pc:spChg>
        <pc:spChg chg="mod">
          <ac:chgData name="Martin, Ian (DLSLtd,RAL,TEC)" userId="115fc887-d2f4-40cb-b8cf-b841e9c05e83" providerId="ADAL" clId="{D914A4B7-320B-4AE2-8E5E-8F7E879A3E9D}" dt="2026-03-17T13:39:00.235" v="6011" actId="207"/>
          <ac:spMkLst>
            <pc:docMk/>
            <pc:sldMk cId="3847868280" sldId="300"/>
            <ac:spMk id="62" creationId="{B57F4F09-3978-CABD-7826-266DFC2188B3}"/>
          </ac:spMkLst>
        </pc:spChg>
        <pc:spChg chg="mod">
          <ac:chgData name="Martin, Ian (DLSLtd,RAL,TEC)" userId="115fc887-d2f4-40cb-b8cf-b841e9c05e83" providerId="ADAL" clId="{D914A4B7-320B-4AE2-8E5E-8F7E879A3E9D}" dt="2026-03-17T13:40:05.393" v="6044" actId="207"/>
          <ac:spMkLst>
            <pc:docMk/>
            <pc:sldMk cId="3847868280" sldId="300"/>
            <ac:spMk id="63" creationId="{404B0A5B-67D4-0883-F912-627055127CFA}"/>
          </ac:spMkLst>
        </pc:spChg>
        <pc:spChg chg="mod">
          <ac:chgData name="Martin, Ian (DLSLtd,RAL,TEC)" userId="115fc887-d2f4-40cb-b8cf-b841e9c05e83" providerId="ADAL" clId="{D914A4B7-320B-4AE2-8E5E-8F7E879A3E9D}" dt="2026-04-13T09:32:59.194" v="10518" actId="1037"/>
          <ac:spMkLst>
            <pc:docMk/>
            <pc:sldMk cId="3847868280" sldId="300"/>
            <ac:spMk id="70" creationId="{AACE617C-3ACE-F5F4-CA46-CF76F3CBA941}"/>
          </ac:spMkLst>
        </pc:spChg>
        <pc:spChg chg="mod">
          <ac:chgData name="Martin, Ian (DLSLtd,RAL,TEC)" userId="115fc887-d2f4-40cb-b8cf-b841e9c05e83" providerId="ADAL" clId="{D914A4B7-320B-4AE2-8E5E-8F7E879A3E9D}" dt="2026-04-13T09:33:56.292" v="10616" actId="1038"/>
          <ac:spMkLst>
            <pc:docMk/>
            <pc:sldMk cId="3847868280" sldId="300"/>
            <ac:spMk id="71" creationId="{B376B135-1744-FE84-B88B-35C4F77F0401}"/>
          </ac:spMkLst>
        </pc:spChg>
        <pc:spChg chg="add mod">
          <ac:chgData name="Martin, Ian (DLSLtd,RAL,TEC)" userId="115fc887-d2f4-40cb-b8cf-b841e9c05e83" providerId="ADAL" clId="{D914A4B7-320B-4AE2-8E5E-8F7E879A3E9D}" dt="2026-04-13T09:33:23.779" v="10531" actId="164"/>
          <ac:spMkLst>
            <pc:docMk/>
            <pc:sldMk cId="3847868280" sldId="300"/>
            <ac:spMk id="73" creationId="{BC88B7EE-3358-9E8D-8AA1-DA61B7616C54}"/>
          </ac:spMkLst>
        </pc:spChg>
        <pc:spChg chg="mod">
          <ac:chgData name="Martin, Ian (DLSLtd,RAL,TEC)" userId="115fc887-d2f4-40cb-b8cf-b841e9c05e83" providerId="ADAL" clId="{D914A4B7-320B-4AE2-8E5E-8F7E879A3E9D}" dt="2026-04-13T09:34:06.818" v="10634" actId="1037"/>
          <ac:spMkLst>
            <pc:docMk/>
            <pc:sldMk cId="3847868280" sldId="300"/>
            <ac:spMk id="74" creationId="{CBC97ACA-255B-006E-B95C-7BDCD2CFBB08}"/>
          </ac:spMkLst>
        </pc:spChg>
        <pc:spChg chg="add mod">
          <ac:chgData name="Martin, Ian (DLSLtd,RAL,TEC)" userId="115fc887-d2f4-40cb-b8cf-b841e9c05e83" providerId="ADAL" clId="{D914A4B7-320B-4AE2-8E5E-8F7E879A3E9D}" dt="2026-03-17T13:34:53.606" v="5825" actId="1035"/>
          <ac:spMkLst>
            <pc:docMk/>
            <pc:sldMk cId="3847868280" sldId="300"/>
            <ac:spMk id="75" creationId="{6C49476B-CE31-074E-3BA6-0C51EEF44FF4}"/>
          </ac:spMkLst>
        </pc:spChg>
        <pc:grpChg chg="add mod">
          <ac:chgData name="Martin, Ian (DLSLtd,RAL,TEC)" userId="115fc887-d2f4-40cb-b8cf-b841e9c05e83" providerId="ADAL" clId="{D914A4B7-320B-4AE2-8E5E-8F7E879A3E9D}" dt="2026-04-13T09:33:34.477" v="10561" actId="1038"/>
          <ac:grpSpMkLst>
            <pc:docMk/>
            <pc:sldMk cId="3847868280" sldId="300"/>
            <ac:grpSpMk id="7" creationId="{B0A9A21A-A099-6807-D146-391FAF4C2E73}"/>
          </ac:grpSpMkLst>
        </pc:grpChg>
        <pc:cxnChg chg="mod">
          <ac:chgData name="Martin, Ian (DLSLtd,RAL,TEC)" userId="115fc887-d2f4-40cb-b8cf-b841e9c05e83" providerId="ADAL" clId="{D914A4B7-320B-4AE2-8E5E-8F7E879A3E9D}" dt="2026-03-17T13:35:14.181" v="5844" actId="1038"/>
          <ac:cxnSpMkLst>
            <pc:docMk/>
            <pc:sldMk cId="3847868280" sldId="300"/>
            <ac:cxnSpMk id="56" creationId="{5FB611ED-BCE4-6C54-580F-FDBAD40266D1}"/>
          </ac:cxnSpMkLst>
        </pc:cxnChg>
        <pc:cxnChg chg="mod">
          <ac:chgData name="Martin, Ian (DLSLtd,RAL,TEC)" userId="115fc887-d2f4-40cb-b8cf-b841e9c05e83" providerId="ADAL" clId="{D914A4B7-320B-4AE2-8E5E-8F7E879A3E9D}" dt="2026-03-17T13:37:31.713" v="5972" actId="14100"/>
          <ac:cxnSpMkLst>
            <pc:docMk/>
            <pc:sldMk cId="3847868280" sldId="300"/>
            <ac:cxnSpMk id="57" creationId="{1EB6D69B-42FB-F4D2-B371-6FF06EB479D0}"/>
          </ac:cxnSpMkLst>
        </pc:cxnChg>
        <pc:cxnChg chg="mod">
          <ac:chgData name="Martin, Ian (DLSLtd,RAL,TEC)" userId="115fc887-d2f4-40cb-b8cf-b841e9c05e83" providerId="ADAL" clId="{D914A4B7-320B-4AE2-8E5E-8F7E879A3E9D}" dt="2026-04-13T09:32:50.225" v="10491" actId="1037"/>
          <ac:cxnSpMkLst>
            <pc:docMk/>
            <pc:sldMk cId="3847868280" sldId="300"/>
            <ac:cxnSpMk id="69" creationId="{155EDFF9-6CCC-8582-D7BC-B4AFCDCEE323}"/>
          </ac:cxnSpMkLst>
        </pc:cxnChg>
        <pc:cxnChg chg="mod">
          <ac:chgData name="Martin, Ian (DLSLtd,RAL,TEC)" userId="115fc887-d2f4-40cb-b8cf-b841e9c05e83" providerId="ADAL" clId="{D914A4B7-320B-4AE2-8E5E-8F7E879A3E9D}" dt="2026-04-13T09:33:23.779" v="10531" actId="164"/>
          <ac:cxnSpMkLst>
            <pc:docMk/>
            <pc:sldMk cId="3847868280" sldId="300"/>
            <ac:cxnSpMk id="72" creationId="{F2E919A0-C421-5B7B-6DDA-ED520119A5A9}"/>
          </ac:cxnSpMkLst>
        </pc:cxnChg>
      </pc:sldChg>
      <pc:sldChg chg="addSp delSp modSp add del mod ord">
        <pc:chgData name="Martin, Ian (DLSLtd,RAL,TEC)" userId="115fc887-d2f4-40cb-b8cf-b841e9c05e83" providerId="ADAL" clId="{D914A4B7-320B-4AE2-8E5E-8F7E879A3E9D}" dt="2026-04-13T10:18:53.178" v="10675" actId="13926"/>
        <pc:sldMkLst>
          <pc:docMk/>
          <pc:sldMk cId="3675718265" sldId="302"/>
        </pc:sldMkLst>
        <pc:spChg chg="mod">
          <ac:chgData name="Martin, Ian (DLSLtd,RAL,TEC)" userId="115fc887-d2f4-40cb-b8cf-b841e9c05e83" providerId="ADAL" clId="{D914A4B7-320B-4AE2-8E5E-8F7E879A3E9D}" dt="2026-03-17T11:06:39.749" v="4033" actId="20577"/>
          <ac:spMkLst>
            <pc:docMk/>
            <pc:sldMk cId="3675718265" sldId="302"/>
            <ac:spMk id="2" creationId="{A14A6E0A-4EE1-5BEA-6C88-D0406CC5EC92}"/>
          </ac:spMkLst>
        </pc:spChg>
        <pc:graphicFrameChg chg="add mod modGraphic">
          <ac:chgData name="Martin, Ian (DLSLtd,RAL,TEC)" userId="115fc887-d2f4-40cb-b8cf-b841e9c05e83" providerId="ADAL" clId="{D914A4B7-320B-4AE2-8E5E-8F7E879A3E9D}" dt="2026-04-13T10:18:53.178" v="10675" actId="13926"/>
          <ac:graphicFrameMkLst>
            <pc:docMk/>
            <pc:sldMk cId="3675718265" sldId="302"/>
            <ac:graphicFrameMk id="9" creationId="{EE47D62C-C3CC-A01D-5C1A-A908F433AB45}"/>
          </ac:graphicFrameMkLst>
        </pc:graphicFrameChg>
      </pc:sldChg>
      <pc:sldChg chg="addSp modSp add del mod ord">
        <pc:chgData name="Martin, Ian (DLSLtd,RAL,TEC)" userId="115fc887-d2f4-40cb-b8cf-b841e9c05e83" providerId="ADAL" clId="{D914A4B7-320B-4AE2-8E5E-8F7E879A3E9D}" dt="2026-04-10T08:16:57.446" v="10245"/>
        <pc:sldMkLst>
          <pc:docMk/>
          <pc:sldMk cId="2264368339" sldId="303"/>
        </pc:sldMkLst>
        <pc:spChg chg="mod">
          <ac:chgData name="Martin, Ian (DLSLtd,RAL,TEC)" userId="115fc887-d2f4-40cb-b8cf-b841e9c05e83" providerId="ADAL" clId="{D914A4B7-320B-4AE2-8E5E-8F7E879A3E9D}" dt="2026-03-17T11:13:11.855" v="4155" actId="20577"/>
          <ac:spMkLst>
            <pc:docMk/>
            <pc:sldMk cId="2264368339" sldId="303"/>
            <ac:spMk id="2" creationId="{9ABDAD6D-09BA-4524-63A0-16FA13E0270A}"/>
          </ac:spMkLst>
        </pc:spChg>
        <pc:graphicFrameChg chg="add mod modGraphic">
          <ac:chgData name="Martin, Ian (DLSLtd,RAL,TEC)" userId="115fc887-d2f4-40cb-b8cf-b841e9c05e83" providerId="ADAL" clId="{D914A4B7-320B-4AE2-8E5E-8F7E879A3E9D}" dt="2026-03-17T11:12:57.789" v="4136" actId="14100"/>
          <ac:graphicFrameMkLst>
            <pc:docMk/>
            <pc:sldMk cId="2264368339" sldId="303"/>
            <ac:graphicFrameMk id="3" creationId="{CED09518-8794-D300-5883-8D62F5CE3725}"/>
          </ac:graphicFrameMkLst>
        </pc:graphicFrameChg>
      </pc:sldChg>
      <pc:sldChg chg="addSp modSp add del mod">
        <pc:chgData name="Martin, Ian (DLSLtd,RAL,TEC)" userId="115fc887-d2f4-40cb-b8cf-b841e9c05e83" providerId="ADAL" clId="{D914A4B7-320B-4AE2-8E5E-8F7E879A3E9D}" dt="2026-04-13T14:55:14.432" v="10698" actId="20577"/>
        <pc:sldMkLst>
          <pc:docMk/>
          <pc:sldMk cId="4227862840" sldId="305"/>
        </pc:sldMkLst>
        <pc:spChg chg="mod">
          <ac:chgData name="Martin, Ian (DLSLtd,RAL,TEC)" userId="115fc887-d2f4-40cb-b8cf-b841e9c05e83" providerId="ADAL" clId="{D914A4B7-320B-4AE2-8E5E-8F7E879A3E9D}" dt="2026-04-13T14:55:14.432" v="10698" actId="20577"/>
          <ac:spMkLst>
            <pc:docMk/>
            <pc:sldMk cId="4227862840" sldId="305"/>
            <ac:spMk id="3" creationId="{13830E0D-ED84-0A5B-BD76-2F3CF65D0B1C}"/>
          </ac:spMkLst>
        </pc:spChg>
        <pc:spChg chg="add mod">
          <ac:chgData name="Martin, Ian (DLSLtd,RAL,TEC)" userId="115fc887-d2f4-40cb-b8cf-b841e9c05e83" providerId="ADAL" clId="{D914A4B7-320B-4AE2-8E5E-8F7E879A3E9D}" dt="2026-03-17T11:53:14.880" v="4813" actId="1035"/>
          <ac:spMkLst>
            <pc:docMk/>
            <pc:sldMk cId="4227862840" sldId="305"/>
            <ac:spMk id="12" creationId="{3B3E958A-0D64-196D-76E6-752B96352302}"/>
          </ac:spMkLst>
        </pc:spChg>
        <pc:spChg chg="add mod">
          <ac:chgData name="Martin, Ian (DLSLtd,RAL,TEC)" userId="115fc887-d2f4-40cb-b8cf-b841e9c05e83" providerId="ADAL" clId="{D914A4B7-320B-4AE2-8E5E-8F7E879A3E9D}" dt="2026-03-17T11:53:14.880" v="4813" actId="1035"/>
          <ac:spMkLst>
            <pc:docMk/>
            <pc:sldMk cId="4227862840" sldId="305"/>
            <ac:spMk id="13" creationId="{347196F8-A2D4-EF7F-319C-94361B25DE1B}"/>
          </ac:spMkLst>
        </pc:spChg>
        <pc:picChg chg="add mod">
          <ac:chgData name="Martin, Ian (DLSLtd,RAL,TEC)" userId="115fc887-d2f4-40cb-b8cf-b841e9c05e83" providerId="ADAL" clId="{D914A4B7-320B-4AE2-8E5E-8F7E879A3E9D}" dt="2026-03-17T11:26:37.454" v="4467" actId="1036"/>
          <ac:picMkLst>
            <pc:docMk/>
            <pc:sldMk cId="4227862840" sldId="305"/>
            <ac:picMk id="8" creationId="{505ED11B-2707-B6CA-C6AB-260261CA4046}"/>
          </ac:picMkLst>
        </pc:picChg>
        <pc:picChg chg="add mod modCrop">
          <ac:chgData name="Martin, Ian (DLSLtd,RAL,TEC)" userId="115fc887-d2f4-40cb-b8cf-b841e9c05e83" providerId="ADAL" clId="{D914A4B7-320B-4AE2-8E5E-8F7E879A3E9D}" dt="2026-03-17T11:26:37.454" v="4467" actId="1036"/>
          <ac:picMkLst>
            <pc:docMk/>
            <pc:sldMk cId="4227862840" sldId="305"/>
            <ac:picMk id="10" creationId="{B37BD44F-5723-C488-4BFF-16BBEB1A4B05}"/>
          </ac:picMkLst>
        </pc:picChg>
      </pc:sldChg>
      <pc:sldChg chg="addSp delSp modSp add del mod">
        <pc:chgData name="Martin, Ian (DLSLtd,RAL,TEC)" userId="115fc887-d2f4-40cb-b8cf-b841e9c05e83" providerId="ADAL" clId="{D914A4B7-320B-4AE2-8E5E-8F7E879A3E9D}" dt="2026-04-10T09:25:09.207" v="10291" actId="1076"/>
        <pc:sldMkLst>
          <pc:docMk/>
          <pc:sldMk cId="2531038947" sldId="306"/>
        </pc:sldMkLst>
        <pc:spChg chg="add mod">
          <ac:chgData name="Martin, Ian (DLSLtd,RAL,TEC)" userId="115fc887-d2f4-40cb-b8cf-b841e9c05e83" providerId="ADAL" clId="{D914A4B7-320B-4AE2-8E5E-8F7E879A3E9D}" dt="2026-03-17T11:51:20.290" v="4796" actId="1076"/>
          <ac:spMkLst>
            <pc:docMk/>
            <pc:sldMk cId="2531038947" sldId="306"/>
            <ac:spMk id="16" creationId="{5E19594D-9FA1-8077-07BA-6E571BF9AD48}"/>
          </ac:spMkLst>
        </pc:spChg>
        <pc:spChg chg="add mod">
          <ac:chgData name="Martin, Ian (DLSLtd,RAL,TEC)" userId="115fc887-d2f4-40cb-b8cf-b841e9c05e83" providerId="ADAL" clId="{D914A4B7-320B-4AE2-8E5E-8F7E879A3E9D}" dt="2026-04-10T09:25:09.207" v="10291" actId="1076"/>
          <ac:spMkLst>
            <pc:docMk/>
            <pc:sldMk cId="2531038947" sldId="306"/>
            <ac:spMk id="17" creationId="{685AF6D5-9463-3411-3A8B-FB70F6C1F7AA}"/>
          </ac:spMkLst>
        </pc:spChg>
        <pc:spChg chg="add mod">
          <ac:chgData name="Martin, Ian (DLSLtd,RAL,TEC)" userId="115fc887-d2f4-40cb-b8cf-b841e9c05e83" providerId="ADAL" clId="{D914A4B7-320B-4AE2-8E5E-8F7E879A3E9D}" dt="2026-03-17T11:50:32" v="4755" actId="1076"/>
          <ac:spMkLst>
            <pc:docMk/>
            <pc:sldMk cId="2531038947" sldId="306"/>
            <ac:spMk id="18" creationId="{869FB4D6-FC1B-7AD7-FF37-F1F4436302E0}"/>
          </ac:spMkLst>
        </pc:spChg>
        <pc:spChg chg="add mod">
          <ac:chgData name="Martin, Ian (DLSLtd,RAL,TEC)" userId="115fc887-d2f4-40cb-b8cf-b841e9c05e83" providerId="ADAL" clId="{D914A4B7-320B-4AE2-8E5E-8F7E879A3E9D}" dt="2026-03-17T11:51:15.703" v="4795" actId="1076"/>
          <ac:spMkLst>
            <pc:docMk/>
            <pc:sldMk cId="2531038947" sldId="306"/>
            <ac:spMk id="19" creationId="{744232C6-7B0F-295F-7664-AAFA729D7CC2}"/>
          </ac:spMkLst>
        </pc:spChg>
        <pc:spChg chg="add mod">
          <ac:chgData name="Martin, Ian (DLSLtd,RAL,TEC)" userId="115fc887-d2f4-40cb-b8cf-b841e9c05e83" providerId="ADAL" clId="{D914A4B7-320B-4AE2-8E5E-8F7E879A3E9D}" dt="2026-03-17T11:51:04.578" v="4792" actId="20577"/>
          <ac:spMkLst>
            <pc:docMk/>
            <pc:sldMk cId="2531038947" sldId="306"/>
            <ac:spMk id="20" creationId="{FAC2DDC5-C720-6AB1-4563-6FCDE52DCC7C}"/>
          </ac:spMkLst>
        </pc:spChg>
        <pc:picChg chg="add mod">
          <ac:chgData name="Martin, Ian (DLSLtd,RAL,TEC)" userId="115fc887-d2f4-40cb-b8cf-b841e9c05e83" providerId="ADAL" clId="{D914A4B7-320B-4AE2-8E5E-8F7E879A3E9D}" dt="2026-04-10T07:39:20.688" v="9721" actId="1076"/>
          <ac:picMkLst>
            <pc:docMk/>
            <pc:sldMk cId="2531038947" sldId="306"/>
            <ac:picMk id="3" creationId="{83F1F4CF-D414-8CE0-3FCE-03A56CAFFBF8}"/>
          </ac:picMkLst>
        </pc:picChg>
        <pc:picChg chg="add mod modCrop">
          <ac:chgData name="Martin, Ian (DLSLtd,RAL,TEC)" userId="115fc887-d2f4-40cb-b8cf-b841e9c05e83" providerId="ADAL" clId="{D914A4B7-320B-4AE2-8E5E-8F7E879A3E9D}" dt="2026-04-10T07:40:28.089" v="9731" actId="1076"/>
          <ac:picMkLst>
            <pc:docMk/>
            <pc:sldMk cId="2531038947" sldId="306"/>
            <ac:picMk id="7" creationId="{4EC9358F-8235-4DC7-8D0C-41B2E03BD88F}"/>
          </ac:picMkLst>
        </pc:picChg>
        <pc:picChg chg="add mod modCrop">
          <ac:chgData name="Martin, Ian (DLSLtd,RAL,TEC)" userId="115fc887-d2f4-40cb-b8cf-b841e9c05e83" providerId="ADAL" clId="{D914A4B7-320B-4AE2-8E5E-8F7E879A3E9D}" dt="2026-04-10T07:41:41.977" v="9741" actId="1076"/>
          <ac:picMkLst>
            <pc:docMk/>
            <pc:sldMk cId="2531038947" sldId="306"/>
            <ac:picMk id="10" creationId="{76AD30EA-683D-F1A4-3F2F-FB697B6E9F8C}"/>
          </ac:picMkLst>
        </pc:picChg>
        <pc:picChg chg="mod">
          <ac:chgData name="Martin, Ian (DLSLtd,RAL,TEC)" userId="115fc887-d2f4-40cb-b8cf-b841e9c05e83" providerId="ADAL" clId="{D914A4B7-320B-4AE2-8E5E-8F7E879A3E9D}" dt="2026-03-17T11:51:24.377" v="4797" actId="1076"/>
          <ac:picMkLst>
            <pc:docMk/>
            <pc:sldMk cId="2531038947" sldId="306"/>
            <ac:picMk id="11" creationId="{3C46C02A-6E1D-A5FD-9344-5D571A0A9404}"/>
          </ac:picMkLst>
        </pc:picChg>
        <pc:picChg chg="add mod">
          <ac:chgData name="Martin, Ian (DLSLtd,RAL,TEC)" userId="115fc887-d2f4-40cb-b8cf-b841e9c05e83" providerId="ADAL" clId="{D914A4B7-320B-4AE2-8E5E-8F7E879A3E9D}" dt="2026-03-17T11:50:25.282" v="4753" actId="1076"/>
          <ac:picMkLst>
            <pc:docMk/>
            <pc:sldMk cId="2531038947" sldId="306"/>
            <ac:picMk id="14" creationId="{F60458D4-131D-ED8D-458E-441BD443810D}"/>
          </ac:picMkLst>
        </pc:picChg>
      </pc:sldChg>
      <pc:sldChg chg="addSp delSp modSp add del mod">
        <pc:chgData name="Martin, Ian (DLSLtd,RAL,TEC)" userId="115fc887-d2f4-40cb-b8cf-b841e9c05e83" providerId="ADAL" clId="{D914A4B7-320B-4AE2-8E5E-8F7E879A3E9D}" dt="2026-04-13T10:12:15.419" v="10674" actId="14100"/>
        <pc:sldMkLst>
          <pc:docMk/>
          <pc:sldMk cId="1305477456" sldId="307"/>
        </pc:sldMkLst>
        <pc:spChg chg="mod">
          <ac:chgData name="Martin, Ian (DLSLtd,RAL,TEC)" userId="115fc887-d2f4-40cb-b8cf-b841e9c05e83" providerId="ADAL" clId="{D914A4B7-320B-4AE2-8E5E-8F7E879A3E9D}" dt="2026-04-10T09:28:37.027" v="10335" actId="6549"/>
          <ac:spMkLst>
            <pc:docMk/>
            <pc:sldMk cId="1305477456" sldId="307"/>
            <ac:spMk id="3" creationId="{FF901645-5B15-5ED3-DFB0-1DA28BC51C47}"/>
          </ac:spMkLst>
        </pc:spChg>
        <pc:spChg chg="add mod">
          <ac:chgData name="Martin, Ian (DLSLtd,RAL,TEC)" userId="115fc887-d2f4-40cb-b8cf-b841e9c05e83" providerId="ADAL" clId="{D914A4B7-320B-4AE2-8E5E-8F7E879A3E9D}" dt="2026-03-17T14:27:04.221" v="7375" actId="1036"/>
          <ac:spMkLst>
            <pc:docMk/>
            <pc:sldMk cId="1305477456" sldId="307"/>
            <ac:spMk id="8" creationId="{125EF749-DB61-FB34-48F8-642515E7A052}"/>
          </ac:spMkLst>
        </pc:spChg>
        <pc:spChg chg="add mod">
          <ac:chgData name="Martin, Ian (DLSLtd,RAL,TEC)" userId="115fc887-d2f4-40cb-b8cf-b841e9c05e83" providerId="ADAL" clId="{D914A4B7-320B-4AE2-8E5E-8F7E879A3E9D}" dt="2026-03-17T14:26:59.619" v="7367" actId="1037"/>
          <ac:spMkLst>
            <pc:docMk/>
            <pc:sldMk cId="1305477456" sldId="307"/>
            <ac:spMk id="9" creationId="{3123E795-77AC-5477-8C5B-84B54BB04658}"/>
          </ac:spMkLst>
        </pc:spChg>
        <pc:spChg chg="add mod">
          <ac:chgData name="Martin, Ian (DLSLtd,RAL,TEC)" userId="115fc887-d2f4-40cb-b8cf-b841e9c05e83" providerId="ADAL" clId="{D914A4B7-320B-4AE2-8E5E-8F7E879A3E9D}" dt="2026-03-17T14:27:06.685" v="7379" actId="1038"/>
          <ac:spMkLst>
            <pc:docMk/>
            <pc:sldMk cId="1305477456" sldId="307"/>
            <ac:spMk id="10" creationId="{1E1AF2C6-A883-65C0-3B31-EBC49CB68619}"/>
          </ac:spMkLst>
        </pc:spChg>
        <pc:spChg chg="add mod ord">
          <ac:chgData name="Martin, Ian (DLSLtd,RAL,TEC)" userId="115fc887-d2f4-40cb-b8cf-b841e9c05e83" providerId="ADAL" clId="{D914A4B7-320B-4AE2-8E5E-8F7E879A3E9D}" dt="2026-03-17T14:27:20.389" v="7383" actId="1076"/>
          <ac:spMkLst>
            <pc:docMk/>
            <pc:sldMk cId="1305477456" sldId="307"/>
            <ac:spMk id="11" creationId="{344F13FD-E2F1-3E81-E4A3-1428D941FC69}"/>
          </ac:spMkLst>
        </pc:spChg>
        <pc:spChg chg="add mod ord">
          <ac:chgData name="Martin, Ian (DLSLtd,RAL,TEC)" userId="115fc887-d2f4-40cb-b8cf-b841e9c05e83" providerId="ADAL" clId="{D914A4B7-320B-4AE2-8E5E-8F7E879A3E9D}" dt="2026-03-17T14:27:22.869" v="7384" actId="1076"/>
          <ac:spMkLst>
            <pc:docMk/>
            <pc:sldMk cId="1305477456" sldId="307"/>
            <ac:spMk id="12" creationId="{BF9B24B3-4C6A-62DA-BD5C-2EEF8702B476}"/>
          </ac:spMkLst>
        </pc:spChg>
        <pc:spChg chg="mod">
          <ac:chgData name="Martin, Ian (DLSLtd,RAL,TEC)" userId="115fc887-d2f4-40cb-b8cf-b841e9c05e83" providerId="ADAL" clId="{D914A4B7-320B-4AE2-8E5E-8F7E879A3E9D}" dt="2026-04-10T11:59:52.125" v="10450" actId="20577"/>
          <ac:spMkLst>
            <pc:docMk/>
            <pc:sldMk cId="1305477456" sldId="307"/>
            <ac:spMk id="16" creationId="{C701C6FA-3378-0054-5FB3-1ABBDB9C5A82}"/>
          </ac:spMkLst>
        </pc:spChg>
        <pc:spChg chg="add mod">
          <ac:chgData name="Martin, Ian (DLSLtd,RAL,TEC)" userId="115fc887-d2f4-40cb-b8cf-b841e9c05e83" providerId="ADAL" clId="{D914A4B7-320B-4AE2-8E5E-8F7E879A3E9D}" dt="2026-04-13T10:12:07.899" v="10671" actId="20577"/>
          <ac:spMkLst>
            <pc:docMk/>
            <pc:sldMk cId="1305477456" sldId="307"/>
            <ac:spMk id="18" creationId="{D96E23A0-CAF1-20A2-1F43-9B725E3E253F}"/>
          </ac:spMkLst>
        </pc:spChg>
        <pc:spChg chg="add mod">
          <ac:chgData name="Martin, Ian (DLSLtd,RAL,TEC)" userId="115fc887-d2f4-40cb-b8cf-b841e9c05e83" providerId="ADAL" clId="{D914A4B7-320B-4AE2-8E5E-8F7E879A3E9D}" dt="2026-03-17T14:25:42.032" v="7314" actId="207"/>
          <ac:spMkLst>
            <pc:docMk/>
            <pc:sldMk cId="1305477456" sldId="307"/>
            <ac:spMk id="31" creationId="{D1536B9A-57B6-8ABD-11FA-9D8369DE11AB}"/>
          </ac:spMkLst>
        </pc:spChg>
        <pc:picChg chg="add mod">
          <ac:chgData name="Martin, Ian (DLSLtd,RAL,TEC)" userId="115fc887-d2f4-40cb-b8cf-b841e9c05e83" providerId="ADAL" clId="{D914A4B7-320B-4AE2-8E5E-8F7E879A3E9D}" dt="2026-03-17T14:24:50.825" v="7207" actId="1076"/>
          <ac:picMkLst>
            <pc:docMk/>
            <pc:sldMk cId="1305477456" sldId="307"/>
            <ac:picMk id="7" creationId="{53D0B5E7-058C-A121-7238-6BB9FDEA712B}"/>
          </ac:picMkLst>
        </pc:picChg>
        <pc:cxnChg chg="add mod ord">
          <ac:chgData name="Martin, Ian (DLSLtd,RAL,TEC)" userId="115fc887-d2f4-40cb-b8cf-b841e9c05e83" providerId="ADAL" clId="{D914A4B7-320B-4AE2-8E5E-8F7E879A3E9D}" dt="2026-03-17T14:26:45.296" v="7357" actId="14100"/>
          <ac:cxnSpMkLst>
            <pc:docMk/>
            <pc:sldMk cId="1305477456" sldId="307"/>
            <ac:cxnSpMk id="14" creationId="{AF91205C-FEAA-9A6E-C511-02C54C52FE71}"/>
          </ac:cxnSpMkLst>
        </pc:cxnChg>
        <pc:cxnChg chg="add mod">
          <ac:chgData name="Martin, Ian (DLSLtd,RAL,TEC)" userId="115fc887-d2f4-40cb-b8cf-b841e9c05e83" providerId="ADAL" clId="{D914A4B7-320B-4AE2-8E5E-8F7E879A3E9D}" dt="2026-04-13T10:12:15.419" v="10674" actId="14100"/>
          <ac:cxnSpMkLst>
            <pc:docMk/>
            <pc:sldMk cId="1305477456" sldId="307"/>
            <ac:cxnSpMk id="19" creationId="{74D7D067-68C1-607A-DA05-551E4E32316E}"/>
          </ac:cxnSpMkLst>
        </pc:cxnChg>
        <pc:cxnChg chg="add mod ord">
          <ac:chgData name="Martin, Ian (DLSLtd,RAL,TEC)" userId="115fc887-d2f4-40cb-b8cf-b841e9c05e83" providerId="ADAL" clId="{D914A4B7-320B-4AE2-8E5E-8F7E879A3E9D}" dt="2026-03-17T14:26:39.922" v="7355" actId="14100"/>
          <ac:cxnSpMkLst>
            <pc:docMk/>
            <pc:sldMk cId="1305477456" sldId="307"/>
            <ac:cxnSpMk id="27" creationId="{67D44BBD-871F-494C-B681-8CF17655FD34}"/>
          </ac:cxnSpMkLst>
        </pc:cxnChg>
        <pc:cxnChg chg="add mod ord">
          <ac:chgData name="Martin, Ian (DLSLtd,RAL,TEC)" userId="115fc887-d2f4-40cb-b8cf-b841e9c05e83" providerId="ADAL" clId="{D914A4B7-320B-4AE2-8E5E-8F7E879A3E9D}" dt="2026-03-17T14:26:42.388" v="7356" actId="14100"/>
          <ac:cxnSpMkLst>
            <pc:docMk/>
            <pc:sldMk cId="1305477456" sldId="307"/>
            <ac:cxnSpMk id="28" creationId="{1645C05A-312B-2171-D355-0BC24C005987}"/>
          </ac:cxnSpMkLst>
        </pc:cxnChg>
        <pc:cxnChg chg="add mod ord">
          <ac:chgData name="Martin, Ian (DLSLtd,RAL,TEC)" userId="115fc887-d2f4-40cb-b8cf-b841e9c05e83" providerId="ADAL" clId="{D914A4B7-320B-4AE2-8E5E-8F7E879A3E9D}" dt="2026-03-17T14:27:12.365" v="7380" actId="1076"/>
          <ac:cxnSpMkLst>
            <pc:docMk/>
            <pc:sldMk cId="1305477456" sldId="307"/>
            <ac:cxnSpMk id="29" creationId="{1D1BCABA-4509-BE1F-8E47-096A42831469}"/>
          </ac:cxnSpMkLst>
        </pc:cxnChg>
        <pc:cxnChg chg="add mod ord">
          <ac:chgData name="Martin, Ian (DLSLtd,RAL,TEC)" userId="115fc887-d2f4-40cb-b8cf-b841e9c05e83" providerId="ADAL" clId="{D914A4B7-320B-4AE2-8E5E-8F7E879A3E9D}" dt="2026-03-17T14:27:14.861" v="7381" actId="1076"/>
          <ac:cxnSpMkLst>
            <pc:docMk/>
            <pc:sldMk cId="1305477456" sldId="307"/>
            <ac:cxnSpMk id="30" creationId="{34FD5839-80FA-38D1-6835-646B361FEFE3}"/>
          </ac:cxnSpMkLst>
        </pc:cxnChg>
      </pc:sldChg>
      <pc:sldChg chg="delSp modSp add del mod">
        <pc:chgData name="Martin, Ian (DLSLtd,RAL,TEC)" userId="115fc887-d2f4-40cb-b8cf-b841e9c05e83" providerId="ADAL" clId="{D914A4B7-320B-4AE2-8E5E-8F7E879A3E9D}" dt="2026-04-08T15:54:17.819" v="9551" actId="47"/>
        <pc:sldMkLst>
          <pc:docMk/>
          <pc:sldMk cId="3669912317" sldId="308"/>
        </pc:sldMkLst>
        <pc:spChg chg="mod">
          <ac:chgData name="Martin, Ian (DLSLtd,RAL,TEC)" userId="115fc887-d2f4-40cb-b8cf-b841e9c05e83" providerId="ADAL" clId="{D914A4B7-320B-4AE2-8E5E-8F7E879A3E9D}" dt="2026-03-17T16:35:32.745" v="8811" actId="1076"/>
          <ac:spMkLst>
            <pc:docMk/>
            <pc:sldMk cId="3669912317" sldId="308"/>
            <ac:spMk id="2" creationId="{80B8F51F-DDBA-1B4C-781D-B9B0FC74FFB2}"/>
          </ac:spMkLst>
        </pc:spChg>
      </pc:sldChg>
      <pc:sldChg chg="modSp add del mod">
        <pc:chgData name="Martin, Ian (DLSLtd,RAL,TEC)" userId="115fc887-d2f4-40cb-b8cf-b841e9c05e83" providerId="ADAL" clId="{D914A4B7-320B-4AE2-8E5E-8F7E879A3E9D}" dt="2026-04-08T15:54:17.819" v="9551" actId="47"/>
        <pc:sldMkLst>
          <pc:docMk/>
          <pc:sldMk cId="838134355" sldId="309"/>
        </pc:sldMkLst>
        <pc:spChg chg="mod">
          <ac:chgData name="Martin, Ian (DLSLtd,RAL,TEC)" userId="115fc887-d2f4-40cb-b8cf-b841e9c05e83" providerId="ADAL" clId="{D914A4B7-320B-4AE2-8E5E-8F7E879A3E9D}" dt="2026-03-17T16:35:52.936" v="8830" actId="20577"/>
          <ac:spMkLst>
            <pc:docMk/>
            <pc:sldMk cId="838134355" sldId="309"/>
            <ac:spMk id="2" creationId="{FF5696B8-F3FF-3DD1-6F4F-F5A5911149B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9B71F-70D4-47D1-88C6-E00F8A2913AB}" type="datetimeFigureOut">
              <a:rPr lang="en-GB" smtClean="0"/>
              <a:t>13/04/2026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1545B-7825-4CBC-8B78-35C5E987B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960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yellow triangle with black background&#10;&#10;AI-generated content may be incorrect.">
            <a:extLst>
              <a:ext uri="{FF2B5EF4-FFF2-40B4-BE49-F238E27FC236}">
                <a16:creationId xmlns:a16="http://schemas.microsoft.com/office/drawing/2014/main" id="{CB9B3FB9-E660-B2D4-F8F2-567E677D5F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219"/>
          <a:stretch>
            <a:fillRect/>
          </a:stretch>
        </p:blipFill>
        <p:spPr>
          <a:xfrm rot="16200000">
            <a:off x="2438676" y="67716"/>
            <a:ext cx="4351608" cy="9228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998" y="3482088"/>
            <a:ext cx="7844202" cy="1440000"/>
          </a:xfrm>
        </p:spPr>
        <p:txBody>
          <a:bodyPr anchor="b"/>
          <a:lstStyle>
            <a:lvl1pPr algn="l"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9999" y="4922088"/>
            <a:ext cx="7361600" cy="1260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speaker/date/location</a:t>
            </a:r>
          </a:p>
        </p:txBody>
      </p:sp>
      <p:pic>
        <p:nvPicPr>
          <p:cNvPr id="8" name="Picture 7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F8A9D49-27ED-CBF2-1046-6C3412777F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14625" y="360001"/>
            <a:ext cx="1917375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1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triangle with black background&#10;&#10;AI-generated content may be incorrect.">
            <a:extLst>
              <a:ext uri="{FF2B5EF4-FFF2-40B4-BE49-F238E27FC236}">
                <a16:creationId xmlns:a16="http://schemas.microsoft.com/office/drawing/2014/main" id="{2CE17C5F-F8FB-DEDA-9141-5E2AD4CC78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219"/>
          <a:stretch>
            <a:fillRect/>
          </a:stretch>
        </p:blipFill>
        <p:spPr>
          <a:xfrm rot="16200000">
            <a:off x="2438675" y="67716"/>
            <a:ext cx="4351609" cy="9228960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1EBF9CB6-D0A4-075B-E2B5-0C37959F1D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999" y="4922088"/>
            <a:ext cx="7361599" cy="1260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E73E3B8-88D2-7F4F-FA6D-4D854BD76C7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9998" y="3482088"/>
            <a:ext cx="7844201" cy="1440000"/>
          </a:xfrm>
        </p:spPr>
        <p:txBody>
          <a:bodyPr anchor="b"/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219342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n orange triangle with black background&#10;&#10;AI-generated content may be incorrect.">
            <a:extLst>
              <a:ext uri="{FF2B5EF4-FFF2-40B4-BE49-F238E27FC236}">
                <a16:creationId xmlns:a16="http://schemas.microsoft.com/office/drawing/2014/main" id="{2B08DB38-3D3B-E016-49FB-58111B4530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219"/>
          <a:stretch>
            <a:fillRect/>
          </a:stretch>
        </p:blipFill>
        <p:spPr>
          <a:xfrm rot="16200000">
            <a:off x="2438674" y="67716"/>
            <a:ext cx="4351609" cy="922896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C3EF5A5-1118-6988-0C11-70ED3098B4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9998" y="3482088"/>
            <a:ext cx="7844201" cy="1440000"/>
          </a:xfrm>
        </p:spPr>
        <p:txBody>
          <a:bodyPr anchor="b"/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thanks/ acknowledgments</a:t>
            </a:r>
          </a:p>
        </p:txBody>
      </p:sp>
      <p:pic>
        <p:nvPicPr>
          <p:cNvPr id="4" name="Picture 3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CEC1AB48-FDBA-A757-CF55-7355906651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14625" y="360001"/>
            <a:ext cx="1917375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3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yellow and black triangle&#10;&#10;AI-generated content may be incorrect.">
            <a:extLst>
              <a:ext uri="{FF2B5EF4-FFF2-40B4-BE49-F238E27FC236}">
                <a16:creationId xmlns:a16="http://schemas.microsoft.com/office/drawing/2014/main" id="{73AD4CCE-3C7A-2261-6D4A-1B60C12203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27031"/>
          <a:stretch>
            <a:fillRect/>
          </a:stretch>
        </p:blipFill>
        <p:spPr>
          <a:xfrm flipH="1">
            <a:off x="9842427" y="6173127"/>
            <a:ext cx="1711569" cy="6848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461157"/>
            <a:ext cx="11483265" cy="46233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5F8B1C8C-9527-A39E-0D49-E8570B88E5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9999" y="6182088"/>
            <a:ext cx="1277339" cy="36000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7E0EEDE-7FF8-733D-5B2E-C8178EB3FD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F127E9B-FAAE-BAB9-F67D-38437CBB1D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19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yellow and black triangle&#10;&#10;AI-generated content may be incorrect.">
            <a:extLst>
              <a:ext uri="{FF2B5EF4-FFF2-40B4-BE49-F238E27FC236}">
                <a16:creationId xmlns:a16="http://schemas.microsoft.com/office/drawing/2014/main" id="{48F29B54-664F-42C1-31FA-0CF1EB7BE2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27031"/>
          <a:stretch>
            <a:fillRect/>
          </a:stretch>
        </p:blipFill>
        <p:spPr>
          <a:xfrm flipH="1">
            <a:off x="9842427" y="6173127"/>
            <a:ext cx="1711569" cy="68487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9" y="1461157"/>
            <a:ext cx="5659801" cy="46233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1157"/>
            <a:ext cx="5659800" cy="46233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F2A763EB-DE49-0FAD-41CF-6831772B72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9999" y="6182088"/>
            <a:ext cx="1277339" cy="360000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E839D70-1102-5E7A-A191-7663768A33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350890A-5D20-E4DF-BFC5-59FBA9EF46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42729C-D898-579D-6391-A2D85058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63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99" y="365125"/>
            <a:ext cx="5659801" cy="1096031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9" y="1461156"/>
            <a:ext cx="5659801" cy="4623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552983EE-F9A1-33F7-4355-0A742C6685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9999" y="6182088"/>
            <a:ext cx="1277339" cy="360000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F12AF75-F974-6597-A41F-7CC410DF30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08000" y="1"/>
            <a:ext cx="6075181" cy="6578637"/>
          </a:xfrm>
          <a:custGeom>
            <a:avLst/>
            <a:gdLst>
              <a:gd name="connsiteX0" fmla="*/ 0 w 6075181"/>
              <a:gd name="connsiteY0" fmla="*/ 0 h 6578637"/>
              <a:gd name="connsiteX1" fmla="*/ 1012530 w 6075181"/>
              <a:gd name="connsiteY1" fmla="*/ 0 h 6578637"/>
              <a:gd name="connsiteX2" fmla="*/ 6075180 w 6075181"/>
              <a:gd name="connsiteY2" fmla="*/ 1 h 6578637"/>
              <a:gd name="connsiteX3" fmla="*/ 6075181 w 6075181"/>
              <a:gd name="connsiteY3" fmla="*/ 3168184 h 6578637"/>
              <a:gd name="connsiteX4" fmla="*/ 1753467 w 6075181"/>
              <a:gd name="connsiteY4" fmla="*/ 6424829 h 6578637"/>
              <a:gd name="connsiteX5" fmla="*/ 1632031 w 6075181"/>
              <a:gd name="connsiteY5" fmla="*/ 6498499 h 6578637"/>
              <a:gd name="connsiteX6" fmla="*/ 1532801 w 6075181"/>
              <a:gd name="connsiteY6" fmla="*/ 6534135 h 6578637"/>
              <a:gd name="connsiteX7" fmla="*/ 1502866 w 6075181"/>
              <a:gd name="connsiteY7" fmla="*/ 6546823 h 6578637"/>
              <a:gd name="connsiteX8" fmla="*/ 1363671 w 6075181"/>
              <a:gd name="connsiteY8" fmla="*/ 6575090 h 6578637"/>
              <a:gd name="connsiteX9" fmla="*/ 596028 w 6075181"/>
              <a:gd name="connsiteY9" fmla="*/ 5947295 h 657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75181" h="6578637">
                <a:moveTo>
                  <a:pt x="0" y="0"/>
                </a:moveTo>
                <a:lnTo>
                  <a:pt x="1012530" y="0"/>
                </a:lnTo>
                <a:lnTo>
                  <a:pt x="6075180" y="1"/>
                </a:lnTo>
                <a:lnTo>
                  <a:pt x="6075181" y="3168184"/>
                </a:lnTo>
                <a:lnTo>
                  <a:pt x="1753467" y="6424829"/>
                </a:lnTo>
                <a:cubicBezTo>
                  <a:pt x="1714805" y="6453962"/>
                  <a:pt x="1674108" y="6478488"/>
                  <a:pt x="1632031" y="6498499"/>
                </a:cubicBezTo>
                <a:lnTo>
                  <a:pt x="1532801" y="6534135"/>
                </a:lnTo>
                <a:lnTo>
                  <a:pt x="1502866" y="6546823"/>
                </a:lnTo>
                <a:cubicBezTo>
                  <a:pt x="1458378" y="6560669"/>
                  <a:pt x="1411839" y="6570263"/>
                  <a:pt x="1363671" y="6575090"/>
                </a:cubicBezTo>
                <a:cubicBezTo>
                  <a:pt x="978333" y="6613708"/>
                  <a:pt x="634646" y="6332635"/>
                  <a:pt x="596028" y="5947295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08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yellow and black triangle&#10;&#10;AI-generated content may be incorrect.">
            <a:extLst>
              <a:ext uri="{FF2B5EF4-FFF2-40B4-BE49-F238E27FC236}">
                <a16:creationId xmlns:a16="http://schemas.microsoft.com/office/drawing/2014/main" id="{410D01EA-BDC0-54D1-B0A4-9B9E44525E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4134"/>
          <a:stretch>
            <a:fillRect/>
          </a:stretch>
        </p:blipFill>
        <p:spPr>
          <a:xfrm flipH="1">
            <a:off x="9851954" y="6239802"/>
            <a:ext cx="1711569" cy="618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43746" y="618040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8F194068-312C-D5CE-6970-D07E23F6BD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9999" y="6182088"/>
            <a:ext cx="1277339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20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and black triangle&#10;&#10;AI-generated content may be incorrect.">
            <a:extLst>
              <a:ext uri="{FF2B5EF4-FFF2-40B4-BE49-F238E27FC236}">
                <a16:creationId xmlns:a16="http://schemas.microsoft.com/office/drawing/2014/main" id="{EB565940-7AA8-C75F-A351-3442DA3A13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4134"/>
          <a:stretch>
            <a:fillRect/>
          </a:stretch>
        </p:blipFill>
        <p:spPr>
          <a:xfrm flipH="1">
            <a:off x="9851954" y="6239802"/>
            <a:ext cx="1711569" cy="61819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43746" y="618040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FEF313C2-E614-D0B1-B4B3-F693D6A83E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9999" y="6182088"/>
            <a:ext cx="1277339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40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11472001" cy="1101156"/>
          </a:xfrm>
          <a:prstGeom prst="rect">
            <a:avLst/>
          </a:prstGeom>
        </p:spPr>
        <p:txBody>
          <a:bodyPr vert="horz" lIns="0" tIns="36000" rIns="0" bIns="3600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99" y="1461156"/>
            <a:ext cx="11483265" cy="4715807"/>
          </a:xfrm>
          <a:prstGeom prst="rect">
            <a:avLst/>
          </a:prstGeom>
        </p:spPr>
        <p:txBody>
          <a:bodyPr vert="horz" lIns="0" tIns="36000" rIns="0" bIns="3600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180409"/>
            <a:ext cx="4114800" cy="365125"/>
          </a:xfrm>
          <a:prstGeom prst="rect">
            <a:avLst/>
          </a:prstGeom>
        </p:spPr>
        <p:txBody>
          <a:bodyPr vert="horz" lIns="0" tIns="36000" rIns="0" bIns="36000" rtlCol="0" anchor="b">
            <a:noAutofit/>
          </a:bodyPr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4001" y="6176963"/>
            <a:ext cx="1278000" cy="365125"/>
          </a:xfrm>
          <a:prstGeom prst="rect">
            <a:avLst/>
          </a:prstGeom>
        </p:spPr>
        <p:txBody>
          <a:bodyPr vert="horz" lIns="0" tIns="36000" rIns="0" bIns="36000" rtlCol="0" anchor="b">
            <a:noAutofit/>
          </a:bodyPr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fld id="{35212B95-9EC4-9549-A171-044945CECD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6312C6-4E1D-9B5A-A80E-F0C3EE2E333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410962" y="6626860"/>
            <a:ext cx="1398588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100">
                <a:solidFill>
                  <a:srgbClr val="000000">
                    <a:alpha val="50000"/>
                  </a:srgbClr>
                </a:solidFill>
                <a:latin typeface="Aptos" panose="020B0004020202020204" pitchFamily="34" charset="0"/>
              </a:rPr>
              <a:t>Classification: Internal</a:t>
            </a:r>
          </a:p>
        </p:txBody>
      </p:sp>
    </p:spTree>
    <p:extLst>
      <p:ext uri="{BB962C8B-B14F-4D97-AF65-F5344CB8AC3E}">
        <p14:creationId xmlns:p14="http://schemas.microsoft.com/office/powerpoint/2010/main" val="17888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0" r:id="rId4"/>
    <p:sldLayoutId id="2147483652" r:id="rId5"/>
    <p:sldLayoutId id="2147483657" r:id="rId6"/>
    <p:sldLayoutId id="2147483654" r:id="rId7"/>
    <p:sldLayoutId id="2147483655" r:id="rId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 Nova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emf"/><Relationship Id="rId4" Type="http://schemas.openxmlformats.org/officeDocument/2006/relationships/hyperlink" Target="https://www.royalholloway.ac.uk/research-and-education/departments-and-schools/physics/news-physics/2025-11-13-congratulations-to-dr-alec-clapp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4C0A6-C339-38C9-D013-91FDF520E2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8" y="2709000"/>
            <a:ext cx="7844202" cy="1440000"/>
          </a:xfrm>
        </p:spPr>
        <p:txBody>
          <a:bodyPr/>
          <a:lstStyle/>
          <a:p>
            <a:r>
              <a:rPr lang="en-GB" dirty="0"/>
              <a:t>Light Sources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685B13-3BF9-E230-275F-508812BFCF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998" y="4666907"/>
            <a:ext cx="7361600" cy="1440000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GB" dirty="0"/>
              <a:t>Ian Martin</a:t>
            </a:r>
          </a:p>
          <a:p>
            <a:pPr>
              <a:spcAft>
                <a:spcPts val="800"/>
              </a:spcAft>
            </a:pPr>
            <a:r>
              <a:rPr lang="en-GB" dirty="0"/>
              <a:t>John Adams Institute Advisory Board Meeting</a:t>
            </a:r>
          </a:p>
          <a:p>
            <a:pPr>
              <a:spcAft>
                <a:spcPts val="800"/>
              </a:spcAft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April 2026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75680C-ED48-8103-018B-E44C17CE4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86" y="6192716"/>
            <a:ext cx="1738923" cy="4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99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AFC1E-8145-9F25-1648-30AD71646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A6E0A-4EE1-5BEA-6C88-D0406CC5E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Commissioning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D1688-5357-C8F1-9F25-70DA2D06E9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A100F1-24DC-13ED-4DC1-C0D84ED17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B04314A7-1334-D312-6E60-A367A4E28BD9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E47D62C-C3CC-A01D-5C1A-A908F433A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347867"/>
              </p:ext>
            </p:extLst>
          </p:nvPr>
        </p:nvGraphicFramePr>
        <p:xfrm>
          <a:off x="680224" y="1440707"/>
          <a:ext cx="11062010" cy="4078945"/>
        </p:xfrm>
        <a:graphic>
          <a:graphicData uri="http://schemas.openxmlformats.org/drawingml/2006/table">
            <a:tbl>
              <a:tblPr firstRow="1" firstCol="1" bandRow="1"/>
              <a:tblGrid>
                <a:gridCol w="953027">
                  <a:extLst>
                    <a:ext uri="{9D8B030D-6E8A-4147-A177-3AD203B41FA5}">
                      <a16:colId xmlns:a16="http://schemas.microsoft.com/office/drawing/2014/main" val="2681068395"/>
                    </a:ext>
                  </a:extLst>
                </a:gridCol>
                <a:gridCol w="2102407">
                  <a:extLst>
                    <a:ext uri="{9D8B030D-6E8A-4147-A177-3AD203B41FA5}">
                      <a16:colId xmlns:a16="http://schemas.microsoft.com/office/drawing/2014/main" val="1282615884"/>
                    </a:ext>
                  </a:extLst>
                </a:gridCol>
                <a:gridCol w="2637471">
                  <a:extLst>
                    <a:ext uri="{9D8B030D-6E8A-4147-A177-3AD203B41FA5}">
                      <a16:colId xmlns:a16="http://schemas.microsoft.com/office/drawing/2014/main" val="2714115185"/>
                    </a:ext>
                  </a:extLst>
                </a:gridCol>
                <a:gridCol w="5369105">
                  <a:extLst>
                    <a:ext uri="{9D8B030D-6E8A-4147-A177-3AD203B41FA5}">
                      <a16:colId xmlns:a16="http://schemas.microsoft.com/office/drawing/2014/main" val="3484187407"/>
                    </a:ext>
                  </a:extLst>
                </a:gridCol>
              </a:tblGrid>
              <a:tr h="59572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b="1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Phase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b="1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Months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b="1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b="1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Operations schedule 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344874"/>
                  </a:ext>
                </a:extLst>
              </a:tr>
              <a:tr h="70508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Dec. ’28-Feb. ’29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Machine commissioning &amp; vacuum conditioning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09:00-23:00 machine (6d/w)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23:00-09:00 + weekends vacuum conditioning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712904"/>
                  </a:ext>
                </a:extLst>
              </a:tr>
              <a:tr h="93670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Mar.-May ‘29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Beamlines and machine commissioning, vacuum conditioning.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09:00-16:00 beamlines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16:00-23:00 machine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23:00-09:00 + weekends vacuum conditioning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347353"/>
                  </a:ext>
                </a:extLst>
              </a:tr>
              <a:tr h="9478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Jun.-Sep. ‘29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Regular beamline X-ray commissioning &amp; first early Users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 mode: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beamlines 6 days/week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machine 1 day/week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633745"/>
                  </a:ext>
                </a:extLst>
              </a:tr>
              <a:tr h="89358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Oct.’29-Mar.’30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800" kern="100" baseline="300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regular Allocation Period (AP46)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 mode: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beamlines 6 days/week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en-GB" sz="1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machine 1 day/week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150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718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DEA81-B289-1369-8204-37F6E3AF2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AD6D-09BA-4524-63A0-16FA13E02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Commissioning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9EC3C-CC37-3C61-DE55-398CE160D4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BBF8D5-FC16-BA91-0C7B-AD635E95BD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DFB00E14-DFE1-1097-D712-30BB5766A47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ED09518-8794-D300-5883-8D62F5CE37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213596"/>
              </p:ext>
            </p:extLst>
          </p:nvPr>
        </p:nvGraphicFramePr>
        <p:xfrm>
          <a:off x="880945" y="1232904"/>
          <a:ext cx="10430108" cy="4653552"/>
        </p:xfrm>
        <a:graphic>
          <a:graphicData uri="http://schemas.openxmlformats.org/drawingml/2006/table">
            <a:tbl>
              <a:tblPr firstRow="1" firstCol="1" bandRow="1"/>
              <a:tblGrid>
                <a:gridCol w="2729030">
                  <a:extLst>
                    <a:ext uri="{9D8B030D-6E8A-4147-A177-3AD203B41FA5}">
                      <a16:colId xmlns:a16="http://schemas.microsoft.com/office/drawing/2014/main" val="3037972919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636833183"/>
                    </a:ext>
                  </a:extLst>
                </a:gridCol>
                <a:gridCol w="2525519">
                  <a:extLst>
                    <a:ext uri="{9D8B030D-6E8A-4147-A177-3AD203B41FA5}">
                      <a16:colId xmlns:a16="http://schemas.microsoft.com/office/drawing/2014/main" val="393185901"/>
                    </a:ext>
                  </a:extLst>
                </a:gridCol>
                <a:gridCol w="2832409">
                  <a:extLst>
                    <a:ext uri="{9D8B030D-6E8A-4147-A177-3AD203B41FA5}">
                      <a16:colId xmlns:a16="http://schemas.microsoft.com/office/drawing/2014/main" val="2222194291"/>
                    </a:ext>
                  </a:extLst>
                </a:gridCol>
              </a:tblGrid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b="1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Phase 2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Phase 3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Phase 4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744368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Start date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1/3/29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1/6/29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1/10/29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491541"/>
                  </a:ext>
                </a:extLst>
              </a:tr>
              <a:tr h="290847"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Machine Parameters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20241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current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≥ 100 mA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 mA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 mA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028257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Filling pattern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Commissioning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+ hybrid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377964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Horizontal emittance 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250 pm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160 pm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160 pm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788050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Vertical emittance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20 pm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pm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pm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700355"/>
                  </a:ext>
                </a:extLst>
              </a:tr>
              <a:tr h="290847"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Operational Systems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85391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dump &amp; collimators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 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842312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Top-up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4-kicker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Kick &amp; Cancel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Kick &amp; Cancel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20479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IDs commissioned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712590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Orbit feedback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FOFB (100 Hz)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FOFB (100 Hz)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FOFB (1 kHz)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053688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Tune feedback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 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✓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568781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Multi-bunch feedback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806071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Emittance feedback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✓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83132"/>
                  </a:ext>
                </a:extLst>
              </a:tr>
              <a:tr h="2908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800" kern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Third harmonic cavity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✓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E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314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4368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41DF3-250E-CA59-149F-D680BBD54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10BF1-41A9-AB87-613F-C246723F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89F9B-7963-348C-F968-67BCC0D4D2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4EAC94-2EFA-708A-F60B-4D56045E9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B7C8F6CC-F3CA-62DF-D46B-3C75B1200AD2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4D412B3-F267-D517-8EF0-AE8FB6FF3B68}"/>
              </a:ext>
            </a:extLst>
          </p:cNvPr>
          <p:cNvCxnSpPr>
            <a:cxnSpLocks/>
          </p:cNvCxnSpPr>
          <p:nvPr/>
        </p:nvCxnSpPr>
        <p:spPr>
          <a:xfrm flipV="1">
            <a:off x="9779544" y="1965801"/>
            <a:ext cx="0" cy="1550549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9FA509B6-F670-EA1A-F937-15118BFBE847}"/>
              </a:ext>
            </a:extLst>
          </p:cNvPr>
          <p:cNvSpPr/>
          <p:nvPr/>
        </p:nvSpPr>
        <p:spPr>
          <a:xfrm>
            <a:off x="433317" y="3516990"/>
            <a:ext cx="1506582" cy="213360"/>
          </a:xfrm>
          <a:prstGeom prst="chevron">
            <a:avLst/>
          </a:prstGeom>
          <a:gradFill flip="none" rotWithShape="1">
            <a:gsLst>
              <a:gs pos="98165">
                <a:srgbClr val="C95757"/>
              </a:gs>
              <a:gs pos="0">
                <a:srgbClr val="ED7D31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13">
            <a:extLst>
              <a:ext uri="{FF2B5EF4-FFF2-40B4-BE49-F238E27FC236}">
                <a16:creationId xmlns:a16="http://schemas.microsoft.com/office/drawing/2014/main" id="{1C050124-9C30-2907-9A3D-1D4A9BDA11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842921"/>
              </p:ext>
            </p:extLst>
          </p:nvPr>
        </p:nvGraphicFramePr>
        <p:xfrm>
          <a:off x="545427" y="3516350"/>
          <a:ext cx="1322328" cy="213360"/>
        </p:xfrm>
        <a:graphic>
          <a:graphicData uri="http://schemas.openxmlformats.org/drawingml/2006/table">
            <a:tbl>
              <a:tblPr firstRow="1" bandRow="1"/>
              <a:tblGrid>
                <a:gridCol w="330582">
                  <a:extLst>
                    <a:ext uri="{9D8B030D-6E8A-4147-A177-3AD203B41FA5}">
                      <a16:colId xmlns:a16="http://schemas.microsoft.com/office/drawing/2014/main" val="387008818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919313503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517828259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2078777497"/>
                    </a:ext>
                  </a:extLst>
                </a:gridCol>
              </a:tblGrid>
              <a:tr h="200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614381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4EE5909-0C60-AE0F-757C-2CED5E8ECE0D}"/>
              </a:ext>
            </a:extLst>
          </p:cNvPr>
          <p:cNvCxnSpPr>
            <a:cxnSpLocks/>
          </p:cNvCxnSpPr>
          <p:nvPr/>
        </p:nvCxnSpPr>
        <p:spPr>
          <a:xfrm flipV="1">
            <a:off x="471812" y="3238003"/>
            <a:ext cx="0" cy="244682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95C478DE-3F6A-A136-552C-1B93A56ACCFF}"/>
              </a:ext>
            </a:extLst>
          </p:cNvPr>
          <p:cNvSpPr/>
          <p:nvPr/>
        </p:nvSpPr>
        <p:spPr>
          <a:xfrm>
            <a:off x="1881091" y="3516990"/>
            <a:ext cx="1506582" cy="213360"/>
          </a:xfrm>
          <a:prstGeom prst="chevron">
            <a:avLst/>
          </a:prstGeom>
          <a:gradFill flip="none" rotWithShape="1">
            <a:gsLst>
              <a:gs pos="98165">
                <a:srgbClr val="AA7750"/>
              </a:gs>
              <a:gs pos="0">
                <a:srgbClr val="ED7D31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B7051950-8E16-696F-1BA6-196FA084D9B9}"/>
              </a:ext>
            </a:extLst>
          </p:cNvPr>
          <p:cNvSpPr/>
          <p:nvPr/>
        </p:nvSpPr>
        <p:spPr>
          <a:xfrm>
            <a:off x="3328865" y="3516990"/>
            <a:ext cx="1506582" cy="213360"/>
          </a:xfrm>
          <a:prstGeom prst="chevron">
            <a:avLst/>
          </a:prstGeom>
          <a:gradFill flip="none" rotWithShape="1">
            <a:gsLst>
              <a:gs pos="98165">
                <a:srgbClr val="5B9BD5">
                  <a:lumMod val="75000"/>
                </a:srgbClr>
              </a:gs>
              <a:gs pos="0">
                <a:srgbClr val="5B9BD5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52320742-9BD6-B3F7-DF77-6B814FD78526}"/>
              </a:ext>
            </a:extLst>
          </p:cNvPr>
          <p:cNvSpPr/>
          <p:nvPr/>
        </p:nvSpPr>
        <p:spPr>
          <a:xfrm>
            <a:off x="4776639" y="3516990"/>
            <a:ext cx="1506582" cy="213360"/>
          </a:xfrm>
          <a:prstGeom prst="chevron">
            <a:avLst/>
          </a:prstGeom>
          <a:gradFill flip="none" rotWithShape="1">
            <a:gsLst>
              <a:gs pos="98165">
                <a:srgbClr val="357B50"/>
              </a:gs>
              <a:gs pos="0">
                <a:srgbClr val="70AD47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B12483C7-D0DA-EC43-FBA2-D290B65FE75E}"/>
              </a:ext>
            </a:extLst>
          </p:cNvPr>
          <p:cNvSpPr/>
          <p:nvPr/>
        </p:nvSpPr>
        <p:spPr>
          <a:xfrm>
            <a:off x="6224413" y="3516990"/>
            <a:ext cx="1506582" cy="213360"/>
          </a:xfrm>
          <a:prstGeom prst="chevron">
            <a:avLst/>
          </a:prstGeom>
          <a:gradFill flip="none" rotWithShape="1">
            <a:gsLst>
              <a:gs pos="98165">
                <a:srgbClr val="6F3D8B"/>
              </a:gs>
              <a:gs pos="0">
                <a:srgbClr val="ED7D31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204513AF-9079-82A9-6659-05359E95558A}"/>
              </a:ext>
            </a:extLst>
          </p:cNvPr>
          <p:cNvSpPr/>
          <p:nvPr/>
        </p:nvSpPr>
        <p:spPr>
          <a:xfrm>
            <a:off x="7672187" y="3516990"/>
            <a:ext cx="1506582" cy="213360"/>
          </a:xfrm>
          <a:prstGeom prst="chevron">
            <a:avLst/>
          </a:prstGeom>
          <a:gradFill flip="none" rotWithShape="1">
            <a:gsLst>
              <a:gs pos="98165">
                <a:srgbClr val="FABE00"/>
              </a:gs>
              <a:gs pos="0">
                <a:srgbClr val="FFC000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7937CB1B-2955-7BDD-59E9-BDA52D55A84C}"/>
              </a:ext>
            </a:extLst>
          </p:cNvPr>
          <p:cNvSpPr/>
          <p:nvPr/>
        </p:nvSpPr>
        <p:spPr>
          <a:xfrm>
            <a:off x="9119962" y="3516990"/>
            <a:ext cx="1506582" cy="213360"/>
          </a:xfrm>
          <a:prstGeom prst="chevron">
            <a:avLst/>
          </a:prstGeom>
          <a:gradFill flip="none" rotWithShape="1">
            <a:gsLst>
              <a:gs pos="98165">
                <a:sysClr val="windowText" lastClr="000000"/>
              </a:gs>
              <a:gs pos="61000">
                <a:srgbClr val="002060"/>
              </a:gs>
              <a:gs pos="0">
                <a:srgbClr val="4472C4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67DD06-FE8B-AF67-14D7-17533F67DEBD}"/>
              </a:ext>
            </a:extLst>
          </p:cNvPr>
          <p:cNvSpPr txBox="1"/>
          <p:nvPr/>
        </p:nvSpPr>
        <p:spPr>
          <a:xfrm>
            <a:off x="376078" y="2972282"/>
            <a:ext cx="41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2023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203084-1F2C-9D3F-3166-3FB331318338}"/>
              </a:ext>
            </a:extLst>
          </p:cNvPr>
          <p:cNvSpPr txBox="1"/>
          <p:nvPr/>
        </p:nvSpPr>
        <p:spPr>
          <a:xfrm>
            <a:off x="1957729" y="3250895"/>
            <a:ext cx="859095" cy="25391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defRPr sz="1000">
                <a:gradFill>
                  <a:gsLst>
                    <a:gs pos="98165">
                      <a:srgbClr val="F69582"/>
                    </a:gs>
                    <a:gs pos="0">
                      <a:srgbClr val="E5ADAD"/>
                    </a:gs>
                  </a:gsLst>
                  <a:lin ang="0" scaled="1"/>
                </a:gra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gradFill>
                  <a:gsLst>
                    <a:gs pos="98165">
                      <a:srgbClr val="AA7750"/>
                    </a:gs>
                    <a:gs pos="0">
                      <a:srgbClr val="BC9170"/>
                    </a:gs>
                  </a:gsLst>
                  <a:lin ang="0" scaled="1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2024/25 FY</a:t>
            </a:r>
            <a:endParaRPr kumimoji="0" lang="en-GB" sz="1050" b="1" i="0" u="none" strike="noStrike" kern="0" cap="none" spc="0" normalizeH="0" baseline="0" noProof="0">
              <a:ln>
                <a:noFill/>
              </a:ln>
              <a:gradFill>
                <a:gsLst>
                  <a:gs pos="98165">
                    <a:srgbClr val="AA7750"/>
                  </a:gs>
                  <a:gs pos="0">
                    <a:srgbClr val="BC9170"/>
                  </a:gs>
                </a:gsLst>
                <a:lin ang="0" scaled="1"/>
              </a:gra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70CDB23-8844-708A-F876-0854EACFEC53}"/>
              </a:ext>
            </a:extLst>
          </p:cNvPr>
          <p:cNvCxnSpPr>
            <a:cxnSpLocks/>
          </p:cNvCxnSpPr>
          <p:nvPr/>
        </p:nvCxnSpPr>
        <p:spPr>
          <a:xfrm flipV="1">
            <a:off x="1920839" y="3238003"/>
            <a:ext cx="0" cy="244682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B75FF51-45F9-D193-B8B3-FF83E2A99DBC}"/>
              </a:ext>
            </a:extLst>
          </p:cNvPr>
          <p:cNvSpPr txBox="1"/>
          <p:nvPr/>
        </p:nvSpPr>
        <p:spPr>
          <a:xfrm>
            <a:off x="1832867" y="2972282"/>
            <a:ext cx="41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E45256-D8C5-D327-F086-01C11DFE5DD5}"/>
              </a:ext>
            </a:extLst>
          </p:cNvPr>
          <p:cNvSpPr txBox="1"/>
          <p:nvPr/>
        </p:nvSpPr>
        <p:spPr>
          <a:xfrm>
            <a:off x="3420370" y="3250895"/>
            <a:ext cx="888896" cy="25391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defRPr sz="1000">
                <a:gradFill>
                  <a:gsLst>
                    <a:gs pos="98165">
                      <a:srgbClr val="AA7750"/>
                    </a:gs>
                    <a:gs pos="0">
                      <a:srgbClr val="BC9170"/>
                    </a:gs>
                  </a:gsLst>
                  <a:lin ang="0" scaled="1"/>
                </a:gra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gradFill>
                  <a:gsLst>
                    <a:gs pos="98165">
                      <a:srgbClr val="5B9BD5">
                        <a:lumMod val="50000"/>
                      </a:srgbClr>
                    </a:gs>
                    <a:gs pos="0">
                      <a:srgbClr val="5B9BD5">
                        <a:lumMod val="60000"/>
                        <a:lumOff val="40000"/>
                      </a:srgbClr>
                    </a:gs>
                  </a:gsLst>
                  <a:lin ang="0" scaled="1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2025/26 FY</a:t>
            </a:r>
            <a:endParaRPr kumimoji="0" lang="en-GB" sz="1050" b="1" i="0" u="none" strike="noStrike" kern="0" cap="none" spc="0" normalizeH="0" baseline="0" noProof="0">
              <a:ln>
                <a:noFill/>
              </a:ln>
              <a:gradFill>
                <a:gsLst>
                  <a:gs pos="98165">
                    <a:srgbClr val="5B9BD5">
                      <a:lumMod val="50000"/>
                    </a:srgbClr>
                  </a:gs>
                  <a:gs pos="0">
                    <a:srgbClr val="5B9BD5">
                      <a:lumMod val="60000"/>
                      <a:lumOff val="40000"/>
                    </a:srgbClr>
                  </a:gs>
                </a:gsLst>
                <a:lin ang="0" scaled="1"/>
              </a:gra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F074E6-5178-859E-3FD8-708D74334E2B}"/>
              </a:ext>
            </a:extLst>
          </p:cNvPr>
          <p:cNvCxnSpPr>
            <a:cxnSpLocks/>
          </p:cNvCxnSpPr>
          <p:nvPr/>
        </p:nvCxnSpPr>
        <p:spPr>
          <a:xfrm flipV="1">
            <a:off x="3343739" y="3238003"/>
            <a:ext cx="0" cy="244682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491A0DA-4223-7E3E-E875-B7EB730812C3}"/>
              </a:ext>
            </a:extLst>
          </p:cNvPr>
          <p:cNvSpPr txBox="1"/>
          <p:nvPr/>
        </p:nvSpPr>
        <p:spPr>
          <a:xfrm>
            <a:off x="3253591" y="2972282"/>
            <a:ext cx="41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2025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592AA4-153A-0A3C-FFBB-33BA4208E9A6}"/>
              </a:ext>
            </a:extLst>
          </p:cNvPr>
          <p:cNvSpPr txBox="1"/>
          <p:nvPr/>
        </p:nvSpPr>
        <p:spPr>
          <a:xfrm>
            <a:off x="4799458" y="3250895"/>
            <a:ext cx="856271" cy="25391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defRPr sz="1000">
                <a:gradFill>
                  <a:gsLst>
                    <a:gs pos="98165">
                      <a:schemeClr val="accent5">
                        <a:lumMod val="50000"/>
                      </a:schemeClr>
                    </a:gs>
                    <a:gs pos="0">
                      <a:schemeClr val="accent5">
                        <a:lumMod val="60000"/>
                        <a:lumOff val="40000"/>
                      </a:schemeClr>
                    </a:gs>
                  </a:gsLst>
                  <a:lin ang="0" scaled="1"/>
                </a:gra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gradFill>
                  <a:gsLst>
                    <a:gs pos="98165">
                      <a:srgbClr val="357B50"/>
                    </a:gs>
                    <a:gs pos="0">
                      <a:srgbClr val="70AD47">
                        <a:lumMod val="60000"/>
                        <a:lumOff val="40000"/>
                      </a:srgbClr>
                    </a:gs>
                  </a:gsLst>
                  <a:lin ang="0" scaled="1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2026/27 FY</a:t>
            </a:r>
            <a:endParaRPr kumimoji="0" lang="en-GB" sz="1050" b="1" i="0" u="none" strike="noStrike" kern="0" cap="none" spc="0" normalizeH="0" baseline="0" noProof="0">
              <a:ln>
                <a:noFill/>
              </a:ln>
              <a:gradFill>
                <a:gsLst>
                  <a:gs pos="98165">
                    <a:srgbClr val="357B50"/>
                  </a:gs>
                  <a:gs pos="0">
                    <a:srgbClr val="70AD47">
                      <a:lumMod val="60000"/>
                      <a:lumOff val="40000"/>
                    </a:srgbClr>
                  </a:gs>
                </a:gsLst>
                <a:lin ang="0" scaled="1"/>
              </a:gra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099E099-9FF6-6A7A-97C6-649824F59E5F}"/>
              </a:ext>
            </a:extLst>
          </p:cNvPr>
          <p:cNvCxnSpPr>
            <a:cxnSpLocks/>
          </p:cNvCxnSpPr>
          <p:nvPr/>
        </p:nvCxnSpPr>
        <p:spPr>
          <a:xfrm flipV="1">
            <a:off x="4775348" y="3238003"/>
            <a:ext cx="0" cy="244682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D8991E5-DC82-DEA0-CC6E-62D1EFDF6CDF}"/>
              </a:ext>
            </a:extLst>
          </p:cNvPr>
          <p:cNvSpPr txBox="1"/>
          <p:nvPr/>
        </p:nvSpPr>
        <p:spPr>
          <a:xfrm>
            <a:off x="4702289" y="2972282"/>
            <a:ext cx="41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2026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F495A9-E450-3DBB-0616-735918BDD1A7}"/>
              </a:ext>
            </a:extLst>
          </p:cNvPr>
          <p:cNvSpPr txBox="1"/>
          <p:nvPr/>
        </p:nvSpPr>
        <p:spPr>
          <a:xfrm>
            <a:off x="6252978" y="3250895"/>
            <a:ext cx="926681" cy="25391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kern="0" cap="none" spc="0" normalizeH="0" baseline="0">
                <a:ln>
                  <a:noFill/>
                </a:ln>
                <a:gradFill>
                  <a:gsLst>
                    <a:gs pos="98165">
                      <a:srgbClr val="6F3D8B"/>
                    </a:gs>
                    <a:gs pos="6000">
                      <a:srgbClr val="7030A0">
                        <a:alpha val="55000"/>
                      </a:srgbClr>
                    </a:gs>
                  </a:gsLst>
                  <a:lin ang="0" scaled="1"/>
                </a:gradFill>
                <a:effectLst/>
                <a:uLnTx/>
                <a:uFillTx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gradFill>
                  <a:gsLst>
                    <a:gs pos="98165">
                      <a:srgbClr val="6F3D8B"/>
                    </a:gs>
                    <a:gs pos="6000">
                      <a:srgbClr val="7030A0">
                        <a:alpha val="55000"/>
                      </a:srgbClr>
                    </a:gs>
                  </a:gsLst>
                  <a:lin ang="0" scaled="1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2027/28 FY</a:t>
            </a:r>
            <a:endParaRPr kumimoji="0" lang="en-GB" sz="1050" b="1" i="0" u="none" strike="noStrike" kern="0" cap="none" spc="0" normalizeH="0" baseline="0" noProof="0">
              <a:ln>
                <a:noFill/>
              </a:ln>
              <a:gradFill>
                <a:gsLst>
                  <a:gs pos="98165">
                    <a:srgbClr val="6F3D8B"/>
                  </a:gs>
                  <a:gs pos="6000">
                    <a:srgbClr val="7030A0">
                      <a:alpha val="55000"/>
                    </a:srgbClr>
                  </a:gs>
                </a:gsLst>
                <a:lin ang="0" scaled="1"/>
              </a:gra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420AFF1-0731-A45B-A0EB-2DE25AC816AA}"/>
              </a:ext>
            </a:extLst>
          </p:cNvPr>
          <p:cNvCxnSpPr>
            <a:cxnSpLocks/>
          </p:cNvCxnSpPr>
          <p:nvPr/>
        </p:nvCxnSpPr>
        <p:spPr>
          <a:xfrm flipV="1">
            <a:off x="6206957" y="3238003"/>
            <a:ext cx="0" cy="244682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87C5A02-8F20-BEEF-D0AE-29B0EDBFC1C8}"/>
              </a:ext>
            </a:extLst>
          </p:cNvPr>
          <p:cNvSpPr txBox="1"/>
          <p:nvPr/>
        </p:nvSpPr>
        <p:spPr>
          <a:xfrm>
            <a:off x="6124212" y="2972282"/>
            <a:ext cx="41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2027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E84D394-D824-4C75-73E7-C645472366E5}"/>
              </a:ext>
            </a:extLst>
          </p:cNvPr>
          <p:cNvCxnSpPr>
            <a:cxnSpLocks/>
          </p:cNvCxnSpPr>
          <p:nvPr/>
        </p:nvCxnSpPr>
        <p:spPr>
          <a:xfrm flipV="1">
            <a:off x="7682111" y="3238003"/>
            <a:ext cx="0" cy="244682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843146E-837A-075C-8017-D6DD0D7172D5}"/>
              </a:ext>
            </a:extLst>
          </p:cNvPr>
          <p:cNvSpPr txBox="1"/>
          <p:nvPr/>
        </p:nvSpPr>
        <p:spPr>
          <a:xfrm>
            <a:off x="7597549" y="2972282"/>
            <a:ext cx="41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2028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C155FC-779C-642A-E733-54F22A1E6296}"/>
              </a:ext>
            </a:extLst>
          </p:cNvPr>
          <p:cNvSpPr txBox="1"/>
          <p:nvPr/>
        </p:nvSpPr>
        <p:spPr>
          <a:xfrm>
            <a:off x="7710483" y="3250895"/>
            <a:ext cx="882598" cy="25391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kern="0" cap="none" spc="0" normalizeH="0" baseline="0">
                <a:ln>
                  <a:noFill/>
                </a:ln>
                <a:gradFill>
                  <a:gsLst>
                    <a:gs pos="98165">
                      <a:srgbClr val="FFC000">
                        <a:lumMod val="75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0" scaled="1"/>
                </a:gradFill>
                <a:effectLst/>
                <a:uLnTx/>
                <a:uFillTx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gradFill>
                  <a:gsLst>
                    <a:gs pos="98165">
                      <a:srgbClr val="FFC000">
                        <a:lumMod val="75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0" scaled="1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2028/29 FY</a:t>
            </a:r>
            <a:endParaRPr kumimoji="0" lang="en-GB" sz="1050" b="1" i="0" u="none" strike="noStrike" kern="0" cap="none" spc="0" normalizeH="0" baseline="0" noProof="0">
              <a:ln>
                <a:noFill/>
              </a:ln>
              <a:gradFill>
                <a:gsLst>
                  <a:gs pos="98165">
                    <a:srgbClr val="FFC000">
                      <a:lumMod val="75000"/>
                    </a:srgbClr>
                  </a:gs>
                  <a:gs pos="0">
                    <a:srgbClr val="FFC000">
                      <a:lumMod val="60000"/>
                      <a:lumOff val="40000"/>
                    </a:srgbClr>
                  </a:gs>
                </a:gsLst>
                <a:lin ang="0" scaled="1"/>
              </a:gra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207C669-DB22-0DF3-20D7-1574129E921F}"/>
              </a:ext>
            </a:extLst>
          </p:cNvPr>
          <p:cNvCxnSpPr>
            <a:cxnSpLocks/>
          </p:cNvCxnSpPr>
          <p:nvPr/>
        </p:nvCxnSpPr>
        <p:spPr>
          <a:xfrm flipV="1">
            <a:off x="9113720" y="3238003"/>
            <a:ext cx="0" cy="244682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32F7566-A686-F87D-684E-C7FCC19D46D9}"/>
              </a:ext>
            </a:extLst>
          </p:cNvPr>
          <p:cNvSpPr txBox="1"/>
          <p:nvPr/>
        </p:nvSpPr>
        <p:spPr>
          <a:xfrm>
            <a:off x="9019431" y="2972282"/>
            <a:ext cx="415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2029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EAEC4F-B414-A538-5BD7-5E558006223F}"/>
              </a:ext>
            </a:extLst>
          </p:cNvPr>
          <p:cNvSpPr txBox="1"/>
          <p:nvPr/>
        </p:nvSpPr>
        <p:spPr>
          <a:xfrm>
            <a:off x="9143493" y="3250895"/>
            <a:ext cx="951871" cy="25391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defRPr sz="1000">
                <a:gradFill>
                  <a:gsLst>
                    <a:gs pos="98165">
                      <a:srgbClr val="357B50"/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lin ang="0" scaled="1"/>
                </a:gra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gradFill>
                  <a:gsLst>
                    <a:gs pos="98165">
                      <a:srgbClr val="002060"/>
                    </a:gs>
                    <a:gs pos="0">
                      <a:srgbClr val="5B9BD5">
                        <a:lumMod val="75000"/>
                      </a:srgbClr>
                    </a:gs>
                  </a:gsLst>
                  <a:lin ang="0" scaled="1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2029/30 FY</a:t>
            </a:r>
            <a:endParaRPr kumimoji="0" lang="en-GB" sz="1050" b="1" i="0" u="none" strike="noStrike" kern="0" cap="none" spc="0" normalizeH="0" baseline="0" noProof="0">
              <a:ln>
                <a:noFill/>
              </a:ln>
              <a:gradFill>
                <a:gsLst>
                  <a:gs pos="98165">
                    <a:srgbClr val="002060"/>
                  </a:gs>
                  <a:gs pos="0">
                    <a:srgbClr val="5B9BD5">
                      <a:lumMod val="75000"/>
                    </a:srgbClr>
                  </a:gs>
                </a:gsLst>
                <a:lin ang="0" scaled="1"/>
              </a:gra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25CC446-4688-60B2-ECB2-C5E87A276C4D}"/>
              </a:ext>
            </a:extLst>
          </p:cNvPr>
          <p:cNvCxnSpPr>
            <a:cxnSpLocks/>
          </p:cNvCxnSpPr>
          <p:nvPr/>
        </p:nvCxnSpPr>
        <p:spPr>
          <a:xfrm flipV="1">
            <a:off x="10518611" y="2704573"/>
            <a:ext cx="0" cy="778111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graphicFrame>
        <p:nvGraphicFramePr>
          <p:cNvPr id="37" name="Table 13">
            <a:extLst>
              <a:ext uri="{FF2B5EF4-FFF2-40B4-BE49-F238E27FC236}">
                <a16:creationId xmlns:a16="http://schemas.microsoft.com/office/drawing/2014/main" id="{AA9F4246-FF5C-77C7-308C-4E1873C28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787587"/>
              </p:ext>
            </p:extLst>
          </p:nvPr>
        </p:nvGraphicFramePr>
        <p:xfrm>
          <a:off x="1987236" y="3516350"/>
          <a:ext cx="1322328" cy="213360"/>
        </p:xfrm>
        <a:graphic>
          <a:graphicData uri="http://schemas.openxmlformats.org/drawingml/2006/table">
            <a:tbl>
              <a:tblPr firstRow="1" bandRow="1"/>
              <a:tblGrid>
                <a:gridCol w="330582">
                  <a:extLst>
                    <a:ext uri="{9D8B030D-6E8A-4147-A177-3AD203B41FA5}">
                      <a16:colId xmlns:a16="http://schemas.microsoft.com/office/drawing/2014/main" val="387008818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919313503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517828259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2078777497"/>
                    </a:ext>
                  </a:extLst>
                </a:gridCol>
              </a:tblGrid>
              <a:tr h="200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614381"/>
                  </a:ext>
                </a:extLst>
              </a:tr>
            </a:tbl>
          </a:graphicData>
        </a:graphic>
      </p:graphicFrame>
      <p:graphicFrame>
        <p:nvGraphicFramePr>
          <p:cNvPr id="38" name="Table 13">
            <a:extLst>
              <a:ext uri="{FF2B5EF4-FFF2-40B4-BE49-F238E27FC236}">
                <a16:creationId xmlns:a16="http://schemas.microsoft.com/office/drawing/2014/main" id="{73ECECE0-3A76-9551-6868-13EE697C8D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549467"/>
              </p:ext>
            </p:extLst>
          </p:nvPr>
        </p:nvGraphicFramePr>
        <p:xfrm>
          <a:off x="3429045" y="3516350"/>
          <a:ext cx="1322328" cy="213360"/>
        </p:xfrm>
        <a:graphic>
          <a:graphicData uri="http://schemas.openxmlformats.org/drawingml/2006/table">
            <a:tbl>
              <a:tblPr firstRow="1" bandRow="1"/>
              <a:tblGrid>
                <a:gridCol w="330582">
                  <a:extLst>
                    <a:ext uri="{9D8B030D-6E8A-4147-A177-3AD203B41FA5}">
                      <a16:colId xmlns:a16="http://schemas.microsoft.com/office/drawing/2014/main" val="387008818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919313503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517828259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2078777497"/>
                    </a:ext>
                  </a:extLst>
                </a:gridCol>
              </a:tblGrid>
              <a:tr h="200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614381"/>
                  </a:ext>
                </a:extLst>
              </a:tr>
            </a:tbl>
          </a:graphicData>
        </a:graphic>
      </p:graphicFrame>
      <p:graphicFrame>
        <p:nvGraphicFramePr>
          <p:cNvPr id="39" name="Table 13">
            <a:extLst>
              <a:ext uri="{FF2B5EF4-FFF2-40B4-BE49-F238E27FC236}">
                <a16:creationId xmlns:a16="http://schemas.microsoft.com/office/drawing/2014/main" id="{CA054BE2-E940-CA65-B283-091B8565F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254664"/>
              </p:ext>
            </p:extLst>
          </p:nvPr>
        </p:nvGraphicFramePr>
        <p:xfrm>
          <a:off x="4870854" y="3516350"/>
          <a:ext cx="1322328" cy="213360"/>
        </p:xfrm>
        <a:graphic>
          <a:graphicData uri="http://schemas.openxmlformats.org/drawingml/2006/table">
            <a:tbl>
              <a:tblPr firstRow="1" bandRow="1"/>
              <a:tblGrid>
                <a:gridCol w="330582">
                  <a:extLst>
                    <a:ext uri="{9D8B030D-6E8A-4147-A177-3AD203B41FA5}">
                      <a16:colId xmlns:a16="http://schemas.microsoft.com/office/drawing/2014/main" val="387008818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919313503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517828259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2078777497"/>
                    </a:ext>
                  </a:extLst>
                </a:gridCol>
              </a:tblGrid>
              <a:tr h="200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614381"/>
                  </a:ext>
                </a:extLst>
              </a:tr>
            </a:tbl>
          </a:graphicData>
        </a:graphic>
      </p:graphicFrame>
      <p:graphicFrame>
        <p:nvGraphicFramePr>
          <p:cNvPr id="40" name="Table 13">
            <a:extLst>
              <a:ext uri="{FF2B5EF4-FFF2-40B4-BE49-F238E27FC236}">
                <a16:creationId xmlns:a16="http://schemas.microsoft.com/office/drawing/2014/main" id="{3F7CC2FC-EF5C-EA27-D0C2-4C6F249C37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165189"/>
              </p:ext>
            </p:extLst>
          </p:nvPr>
        </p:nvGraphicFramePr>
        <p:xfrm>
          <a:off x="6312663" y="3516350"/>
          <a:ext cx="1322328" cy="213360"/>
        </p:xfrm>
        <a:graphic>
          <a:graphicData uri="http://schemas.openxmlformats.org/drawingml/2006/table">
            <a:tbl>
              <a:tblPr firstRow="1" bandRow="1"/>
              <a:tblGrid>
                <a:gridCol w="330582">
                  <a:extLst>
                    <a:ext uri="{9D8B030D-6E8A-4147-A177-3AD203B41FA5}">
                      <a16:colId xmlns:a16="http://schemas.microsoft.com/office/drawing/2014/main" val="387008818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919313503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517828259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2078777497"/>
                    </a:ext>
                  </a:extLst>
                </a:gridCol>
              </a:tblGrid>
              <a:tr h="200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</a:rPr>
                        <a:t>Q4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614381"/>
                  </a:ext>
                </a:extLst>
              </a:tr>
            </a:tbl>
          </a:graphicData>
        </a:graphic>
      </p:graphicFrame>
      <p:graphicFrame>
        <p:nvGraphicFramePr>
          <p:cNvPr id="41" name="Table 13">
            <a:extLst>
              <a:ext uri="{FF2B5EF4-FFF2-40B4-BE49-F238E27FC236}">
                <a16:creationId xmlns:a16="http://schemas.microsoft.com/office/drawing/2014/main" id="{117C6327-DEAB-D0B0-D058-34E44ED03A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558910"/>
              </p:ext>
            </p:extLst>
          </p:nvPr>
        </p:nvGraphicFramePr>
        <p:xfrm>
          <a:off x="7754472" y="3516350"/>
          <a:ext cx="1322328" cy="213360"/>
        </p:xfrm>
        <a:graphic>
          <a:graphicData uri="http://schemas.openxmlformats.org/drawingml/2006/table">
            <a:tbl>
              <a:tblPr firstRow="1" bandRow="1"/>
              <a:tblGrid>
                <a:gridCol w="330582">
                  <a:extLst>
                    <a:ext uri="{9D8B030D-6E8A-4147-A177-3AD203B41FA5}">
                      <a16:colId xmlns:a16="http://schemas.microsoft.com/office/drawing/2014/main" val="387008818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919313503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517828259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2078777497"/>
                    </a:ext>
                  </a:extLst>
                </a:gridCol>
              </a:tblGrid>
              <a:tr h="200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</a:rPr>
                        <a:t>Q1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</a:rPr>
                        <a:t>Q2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</a:rPr>
                        <a:t>Q3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</a:rPr>
                        <a:t>Q4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614381"/>
                  </a:ext>
                </a:extLst>
              </a:tr>
            </a:tbl>
          </a:graphicData>
        </a:graphic>
      </p:graphicFrame>
      <p:graphicFrame>
        <p:nvGraphicFramePr>
          <p:cNvPr id="42" name="Table 13">
            <a:extLst>
              <a:ext uri="{FF2B5EF4-FFF2-40B4-BE49-F238E27FC236}">
                <a16:creationId xmlns:a16="http://schemas.microsoft.com/office/drawing/2014/main" id="{4963D40A-48E1-62B2-3589-BAB9616BF3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834445"/>
              </p:ext>
            </p:extLst>
          </p:nvPr>
        </p:nvGraphicFramePr>
        <p:xfrm>
          <a:off x="9196283" y="3516350"/>
          <a:ext cx="1322328" cy="213360"/>
        </p:xfrm>
        <a:graphic>
          <a:graphicData uri="http://schemas.openxmlformats.org/drawingml/2006/table">
            <a:tbl>
              <a:tblPr firstRow="1" bandRow="1"/>
              <a:tblGrid>
                <a:gridCol w="330582">
                  <a:extLst>
                    <a:ext uri="{9D8B030D-6E8A-4147-A177-3AD203B41FA5}">
                      <a16:colId xmlns:a16="http://schemas.microsoft.com/office/drawing/2014/main" val="387008818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919313503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517828259"/>
                    </a:ext>
                  </a:extLst>
                </a:gridCol>
                <a:gridCol w="330582">
                  <a:extLst>
                    <a:ext uri="{9D8B030D-6E8A-4147-A177-3AD203B41FA5}">
                      <a16:colId xmlns:a16="http://schemas.microsoft.com/office/drawing/2014/main" val="2078777497"/>
                    </a:ext>
                  </a:extLst>
                </a:gridCol>
              </a:tblGrid>
              <a:tr h="200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tx1"/>
                          </a:solidFill>
                        </a:rPr>
                        <a:t>Q1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800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614381"/>
                  </a:ext>
                </a:extLst>
              </a:tr>
            </a:tbl>
          </a:graphicData>
        </a:graphic>
      </p:graphicFrame>
      <p:sp>
        <p:nvSpPr>
          <p:cNvPr id="43" name="Flowchart: Extract 42">
            <a:extLst>
              <a:ext uri="{FF2B5EF4-FFF2-40B4-BE49-F238E27FC236}">
                <a16:creationId xmlns:a16="http://schemas.microsoft.com/office/drawing/2014/main" id="{009E27BD-363A-D37B-05E6-8ECCB555D4E4}"/>
              </a:ext>
            </a:extLst>
          </p:cNvPr>
          <p:cNvSpPr/>
          <p:nvPr/>
        </p:nvSpPr>
        <p:spPr>
          <a:xfrm flipV="1">
            <a:off x="7209347" y="3773718"/>
            <a:ext cx="80545" cy="45719"/>
          </a:xfrm>
          <a:prstGeom prst="flowChartExtra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lowchart: Extract 43">
            <a:extLst>
              <a:ext uri="{FF2B5EF4-FFF2-40B4-BE49-F238E27FC236}">
                <a16:creationId xmlns:a16="http://schemas.microsoft.com/office/drawing/2014/main" id="{4EEB8F24-2C24-B211-B089-DE26AE3C4D50}"/>
              </a:ext>
            </a:extLst>
          </p:cNvPr>
          <p:cNvSpPr/>
          <p:nvPr/>
        </p:nvSpPr>
        <p:spPr>
          <a:xfrm flipV="1">
            <a:off x="9422819" y="3777152"/>
            <a:ext cx="80545" cy="45719"/>
          </a:xfrm>
          <a:prstGeom prst="flowChartExtra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B446F98-F230-6356-56C5-268DD11CE55A}"/>
              </a:ext>
            </a:extLst>
          </p:cNvPr>
          <p:cNvSpPr/>
          <p:nvPr/>
        </p:nvSpPr>
        <p:spPr>
          <a:xfrm>
            <a:off x="7204618" y="3467400"/>
            <a:ext cx="2305095" cy="303785"/>
          </a:xfrm>
          <a:prstGeom prst="rect">
            <a:avLst/>
          </a:prstGeom>
          <a:solidFill>
            <a:sysClr val="windowText" lastClr="000000">
              <a:alpha val="38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E91765-717B-C34E-9855-0D857DB04F34}"/>
              </a:ext>
            </a:extLst>
          </p:cNvPr>
          <p:cNvSpPr txBox="1"/>
          <p:nvPr/>
        </p:nvSpPr>
        <p:spPr>
          <a:xfrm>
            <a:off x="542653" y="1365368"/>
            <a:ext cx="2501503" cy="76555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July 2023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Approval for Diamond-II Project and start of funding 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7E9CBA5-7C9D-80A7-C46E-7C8B91FC8257}"/>
              </a:ext>
            </a:extLst>
          </p:cNvPr>
          <p:cNvSpPr txBox="1"/>
          <p:nvPr/>
        </p:nvSpPr>
        <p:spPr>
          <a:xfrm>
            <a:off x="2621367" y="4178552"/>
            <a:ext cx="1661010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 2025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202945"/>
              </a:solidFill>
              <a:effectLst/>
              <a:uLnTx/>
              <a:uFillTx/>
              <a:latin typeface="Arial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Completion of the Diamond Extension Building  ​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1A8AD6-5A0C-6CE0-BA78-68C79D29669A}"/>
              </a:ext>
            </a:extLst>
          </p:cNvPr>
          <p:cNvSpPr txBox="1"/>
          <p:nvPr/>
        </p:nvSpPr>
        <p:spPr>
          <a:xfrm>
            <a:off x="6190524" y="5053308"/>
            <a:ext cx="117904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 2027 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 of the dark period ​​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1D0D303-8CDE-477E-B72C-BC89687523F1}"/>
              </a:ext>
            </a:extLst>
          </p:cNvPr>
          <p:cNvSpPr txBox="1"/>
          <p:nvPr/>
        </p:nvSpPr>
        <p:spPr>
          <a:xfrm>
            <a:off x="6964774" y="1980972"/>
            <a:ext cx="2090106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 2028 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​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 of storage ring beam commissioning 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​​​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1B9C509-4E65-078E-A720-51C684CDCA9B}"/>
              </a:ext>
            </a:extLst>
          </p:cNvPr>
          <p:cNvSpPr txBox="1"/>
          <p:nvPr/>
        </p:nvSpPr>
        <p:spPr>
          <a:xfrm>
            <a:off x="8841264" y="1142930"/>
            <a:ext cx="221586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 2029 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First Phase of beamlines become operational  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CE4BD2C-2904-1324-D935-04732725F80C}"/>
              </a:ext>
            </a:extLst>
          </p:cNvPr>
          <p:cNvSpPr txBox="1"/>
          <p:nvPr/>
        </p:nvSpPr>
        <p:spPr>
          <a:xfrm>
            <a:off x="8689946" y="5125735"/>
            <a:ext cx="182866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 2029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 of the dark period; start of regular beamline X-ray commissioning 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E5ADA5-9976-3AE9-7B7A-2106C51DA484}"/>
              </a:ext>
            </a:extLst>
          </p:cNvPr>
          <p:cNvSpPr txBox="1"/>
          <p:nvPr/>
        </p:nvSpPr>
        <p:spPr>
          <a:xfrm>
            <a:off x="10044963" y="4202850"/>
            <a:ext cx="150658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Jan 2030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First User on a Flagship Beamline 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10F748-53FF-AD5C-951F-7A0D3FBC5701}"/>
              </a:ext>
            </a:extLst>
          </p:cNvPr>
          <p:cNvSpPr txBox="1"/>
          <p:nvPr/>
        </p:nvSpPr>
        <p:spPr>
          <a:xfrm>
            <a:off x="10708603" y="2174195"/>
            <a:ext cx="14251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 2030 </a:t>
            </a: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​</a:t>
            </a: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 of the Diamond-II project ​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C138049-78D4-0D43-BD4B-9C4B9CD62A63}"/>
              </a:ext>
            </a:extLst>
          </p:cNvPr>
          <p:cNvCxnSpPr/>
          <p:nvPr/>
        </p:nvCxnSpPr>
        <p:spPr>
          <a:xfrm flipV="1">
            <a:off x="931580" y="2343535"/>
            <a:ext cx="0" cy="1172815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7BA97AC-56B6-A5D7-3AA8-C2AEAFE521C2}"/>
              </a:ext>
            </a:extLst>
          </p:cNvPr>
          <p:cNvSpPr txBox="1"/>
          <p:nvPr/>
        </p:nvSpPr>
        <p:spPr>
          <a:xfrm>
            <a:off x="503127" y="3262599"/>
            <a:ext cx="927460" cy="25391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>
                <a:ln>
                  <a:noFill/>
                </a:ln>
                <a:gradFill>
                  <a:gsLst>
                    <a:gs pos="98165">
                      <a:srgbClr val="F69582"/>
                    </a:gs>
                    <a:gs pos="0">
                      <a:srgbClr val="E5ADAD"/>
                    </a:gs>
                  </a:gsLst>
                  <a:lin ang="0" scaled="1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2023/24 FY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FB611ED-BCE4-6C54-580F-FDBAD40266D1}"/>
              </a:ext>
            </a:extLst>
          </p:cNvPr>
          <p:cNvCxnSpPr>
            <a:cxnSpLocks/>
          </p:cNvCxnSpPr>
          <p:nvPr/>
        </p:nvCxnSpPr>
        <p:spPr>
          <a:xfrm flipV="1">
            <a:off x="4256423" y="3730350"/>
            <a:ext cx="0" cy="679568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EB6D69B-42FB-F4D2-B371-6FF06EB479D0}"/>
              </a:ext>
            </a:extLst>
          </p:cNvPr>
          <p:cNvCxnSpPr>
            <a:cxnSpLocks/>
          </p:cNvCxnSpPr>
          <p:nvPr/>
        </p:nvCxnSpPr>
        <p:spPr>
          <a:xfrm flipV="1">
            <a:off x="7247519" y="3822871"/>
            <a:ext cx="0" cy="1489210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81246D6-FC5D-D5CC-ADAE-DE559F027698}"/>
              </a:ext>
            </a:extLst>
          </p:cNvPr>
          <p:cNvCxnSpPr>
            <a:cxnSpLocks/>
            <a:stCxn id="64" idx="4"/>
          </p:cNvCxnSpPr>
          <p:nvPr/>
        </p:nvCxnSpPr>
        <p:spPr>
          <a:xfrm flipV="1">
            <a:off x="9457211" y="3829649"/>
            <a:ext cx="3466" cy="1188321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8CD4A92-C9A7-CFA1-B2D2-7B382BB943F2}"/>
              </a:ext>
            </a:extLst>
          </p:cNvPr>
          <p:cNvCxnSpPr>
            <a:cxnSpLocks/>
          </p:cNvCxnSpPr>
          <p:nvPr/>
        </p:nvCxnSpPr>
        <p:spPr>
          <a:xfrm flipV="1">
            <a:off x="8656856" y="2570774"/>
            <a:ext cx="0" cy="934690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2C01BC8-ABE2-E973-7313-F244AE7F2CA1}"/>
              </a:ext>
            </a:extLst>
          </p:cNvPr>
          <p:cNvCxnSpPr>
            <a:cxnSpLocks/>
          </p:cNvCxnSpPr>
          <p:nvPr/>
        </p:nvCxnSpPr>
        <p:spPr>
          <a:xfrm flipV="1">
            <a:off x="10221792" y="3729710"/>
            <a:ext cx="0" cy="483506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7B62EB37-03BB-6B8A-FACE-7415BE475583}"/>
              </a:ext>
            </a:extLst>
          </p:cNvPr>
          <p:cNvSpPr/>
          <p:nvPr/>
        </p:nvSpPr>
        <p:spPr>
          <a:xfrm>
            <a:off x="893239" y="2309225"/>
            <a:ext cx="75125" cy="75125"/>
          </a:xfrm>
          <a:prstGeom prst="ellipse">
            <a:avLst/>
          </a:prstGeom>
          <a:gradFill flip="none" rotWithShape="1">
            <a:gsLst>
              <a:gs pos="98165">
                <a:srgbClr val="C95757"/>
              </a:gs>
              <a:gs pos="0">
                <a:srgbClr val="ED7D31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57F4F09-3978-CABD-7826-266DFC2188B3}"/>
              </a:ext>
            </a:extLst>
          </p:cNvPr>
          <p:cNvSpPr/>
          <p:nvPr/>
        </p:nvSpPr>
        <p:spPr>
          <a:xfrm>
            <a:off x="4222309" y="4369907"/>
            <a:ext cx="75125" cy="75125"/>
          </a:xfrm>
          <a:prstGeom prst="ellipse">
            <a:avLst/>
          </a:prstGeom>
          <a:solidFill>
            <a:srgbClr val="7BB2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04B0A5B-67D4-0883-F912-627055127CFA}"/>
              </a:ext>
            </a:extLst>
          </p:cNvPr>
          <p:cNvSpPr/>
          <p:nvPr/>
        </p:nvSpPr>
        <p:spPr>
          <a:xfrm>
            <a:off x="7220207" y="5314966"/>
            <a:ext cx="75125" cy="75125"/>
          </a:xfrm>
          <a:prstGeom prst="ellipse">
            <a:avLst/>
          </a:prstGeom>
          <a:solidFill>
            <a:srgbClr val="755B7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6738AF1-0CEE-B0A7-1218-72F6925D9371}"/>
              </a:ext>
            </a:extLst>
          </p:cNvPr>
          <p:cNvSpPr/>
          <p:nvPr/>
        </p:nvSpPr>
        <p:spPr>
          <a:xfrm>
            <a:off x="9419648" y="4942845"/>
            <a:ext cx="75125" cy="75125"/>
          </a:xfrm>
          <a:prstGeom prst="ellipse">
            <a:avLst/>
          </a:prstGeom>
          <a:gradFill flip="none" rotWithShape="1">
            <a:gsLst>
              <a:gs pos="98165">
                <a:sysClr val="windowText" lastClr="000000"/>
              </a:gs>
              <a:gs pos="61000">
                <a:srgbClr val="002060"/>
              </a:gs>
              <a:gs pos="0">
                <a:srgbClr val="4472C4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B96A9E6-6A35-2632-65F9-DFEA4A5391F9}"/>
              </a:ext>
            </a:extLst>
          </p:cNvPr>
          <p:cNvSpPr/>
          <p:nvPr/>
        </p:nvSpPr>
        <p:spPr>
          <a:xfrm>
            <a:off x="10189847" y="4143531"/>
            <a:ext cx="75125" cy="75125"/>
          </a:xfrm>
          <a:prstGeom prst="ellipse">
            <a:avLst/>
          </a:prstGeom>
          <a:gradFill flip="none" rotWithShape="1">
            <a:gsLst>
              <a:gs pos="98165">
                <a:sysClr val="windowText" lastClr="000000"/>
              </a:gs>
              <a:gs pos="61000">
                <a:srgbClr val="002060"/>
              </a:gs>
              <a:gs pos="0">
                <a:srgbClr val="4472C4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15AC3C5-5E16-6EA8-F1FF-7C9E902A876E}"/>
              </a:ext>
            </a:extLst>
          </p:cNvPr>
          <p:cNvSpPr/>
          <p:nvPr/>
        </p:nvSpPr>
        <p:spPr>
          <a:xfrm>
            <a:off x="9738730" y="1955807"/>
            <a:ext cx="75125" cy="75125"/>
          </a:xfrm>
          <a:prstGeom prst="ellipse">
            <a:avLst/>
          </a:prstGeom>
          <a:gradFill flip="none" rotWithShape="1">
            <a:gsLst>
              <a:gs pos="98165">
                <a:sysClr val="windowText" lastClr="000000"/>
              </a:gs>
              <a:gs pos="61000">
                <a:srgbClr val="002060"/>
              </a:gs>
              <a:gs pos="0">
                <a:srgbClr val="4472C4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ight Triangle 66">
            <a:extLst>
              <a:ext uri="{FF2B5EF4-FFF2-40B4-BE49-F238E27FC236}">
                <a16:creationId xmlns:a16="http://schemas.microsoft.com/office/drawing/2014/main" id="{0367F2F0-0483-FCCE-2D4D-E760290B054B}"/>
              </a:ext>
            </a:extLst>
          </p:cNvPr>
          <p:cNvSpPr/>
          <p:nvPr/>
        </p:nvSpPr>
        <p:spPr>
          <a:xfrm>
            <a:off x="10539208" y="2718555"/>
            <a:ext cx="203726" cy="108679"/>
          </a:xfrm>
          <a:prstGeom prst="rtTriangle">
            <a:avLst/>
          </a:prstGeom>
          <a:gradFill flip="none" rotWithShape="1">
            <a:gsLst>
              <a:gs pos="98165">
                <a:sysClr val="windowText" lastClr="000000"/>
              </a:gs>
              <a:gs pos="61000">
                <a:srgbClr val="002060"/>
              </a:gs>
              <a:gs pos="0">
                <a:srgbClr val="4472C4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14EE450-C700-29C8-F019-7290C63B3E4A}"/>
              </a:ext>
            </a:extLst>
          </p:cNvPr>
          <p:cNvSpPr/>
          <p:nvPr/>
        </p:nvSpPr>
        <p:spPr>
          <a:xfrm>
            <a:off x="8618497" y="2568473"/>
            <a:ext cx="75125" cy="75125"/>
          </a:xfrm>
          <a:prstGeom prst="ellipse">
            <a:avLst/>
          </a:prstGeom>
          <a:gradFill flip="none" rotWithShape="1">
            <a:gsLst>
              <a:gs pos="98165">
                <a:srgbClr val="FFC000"/>
              </a:gs>
              <a:gs pos="0">
                <a:schemeClr val="accent4">
                  <a:lumMod val="40000"/>
                  <a:lumOff val="6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55EDFF9-6CCC-8582-D7BC-B4AFCDCEE323}"/>
              </a:ext>
            </a:extLst>
          </p:cNvPr>
          <p:cNvCxnSpPr>
            <a:cxnSpLocks/>
          </p:cNvCxnSpPr>
          <p:nvPr/>
        </p:nvCxnSpPr>
        <p:spPr>
          <a:xfrm flipV="1">
            <a:off x="5365222" y="3729710"/>
            <a:ext cx="0" cy="1516771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AACE617C-3ACE-F5F4-CA46-CF76F3CBA941}"/>
              </a:ext>
            </a:extLst>
          </p:cNvPr>
          <p:cNvSpPr/>
          <p:nvPr/>
        </p:nvSpPr>
        <p:spPr>
          <a:xfrm>
            <a:off x="5325670" y="5236956"/>
            <a:ext cx="75125" cy="75125"/>
          </a:xfrm>
          <a:prstGeom prst="ellipse">
            <a:avLst/>
          </a:prstGeom>
          <a:solidFill>
            <a:srgbClr val="3A7DB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376B135-1744-FE84-B88B-35C4F77F0401}"/>
              </a:ext>
            </a:extLst>
          </p:cNvPr>
          <p:cNvSpPr txBox="1"/>
          <p:nvPr/>
        </p:nvSpPr>
        <p:spPr>
          <a:xfrm>
            <a:off x="4810217" y="5402645"/>
            <a:ext cx="1397962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Aug 2026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202945"/>
              </a:solidFill>
              <a:effectLst/>
              <a:uLnTx/>
              <a:uFillTx/>
              <a:latin typeface="Arial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 of main girder assembly​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0A9A21A-A099-6807-D146-391FAF4C2E73}"/>
              </a:ext>
            </a:extLst>
          </p:cNvPr>
          <p:cNvGrpSpPr/>
          <p:nvPr/>
        </p:nvGrpSpPr>
        <p:grpSpPr>
          <a:xfrm>
            <a:off x="7352711" y="3723909"/>
            <a:ext cx="75125" cy="807249"/>
            <a:chOff x="6819311" y="3723909"/>
            <a:chExt cx="75125" cy="807249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2E919A0-C421-5B7B-6DDA-ED520119A5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38362" y="3723909"/>
              <a:ext cx="16360" cy="764186"/>
            </a:xfrm>
            <a:prstGeom prst="line">
              <a:avLst/>
            </a:prstGeom>
            <a:noFill/>
            <a:ln w="6350" cap="flat" cmpd="sng" algn="ctr">
              <a:solidFill>
                <a:schemeClr val="bg2">
                  <a:lumMod val="50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C88B7EE-3358-9E8D-8AA1-DA61B7616C54}"/>
                </a:ext>
              </a:extLst>
            </p:cNvPr>
            <p:cNvSpPr/>
            <p:nvPr/>
          </p:nvSpPr>
          <p:spPr>
            <a:xfrm>
              <a:off x="6819311" y="4456033"/>
              <a:ext cx="75125" cy="75125"/>
            </a:xfrm>
            <a:prstGeom prst="ellipse">
              <a:avLst/>
            </a:prstGeom>
            <a:solidFill>
              <a:srgbClr val="AE7E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CBC97ACA-255B-006E-B95C-7BDCD2CFBB08}"/>
              </a:ext>
            </a:extLst>
          </p:cNvPr>
          <p:cNvSpPr txBox="1"/>
          <p:nvPr/>
        </p:nvSpPr>
        <p:spPr>
          <a:xfrm>
            <a:off x="7517226" y="4231976"/>
            <a:ext cx="1397962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Jan 2028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202945"/>
              </a:solidFill>
              <a:effectLst/>
              <a:uLnTx/>
              <a:uFillTx/>
              <a:latin typeface="Arial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Girder assembly complete​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75" name="Arrow: Down 74">
            <a:extLst>
              <a:ext uri="{FF2B5EF4-FFF2-40B4-BE49-F238E27FC236}">
                <a16:creationId xmlns:a16="http://schemas.microsoft.com/office/drawing/2014/main" id="{6C49476B-CE31-074E-3BA6-0C51EEF44FF4}"/>
              </a:ext>
            </a:extLst>
          </p:cNvPr>
          <p:cNvSpPr/>
          <p:nvPr/>
        </p:nvSpPr>
        <p:spPr>
          <a:xfrm>
            <a:off x="4859185" y="2078825"/>
            <a:ext cx="387068" cy="79647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7868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1F1F0-F2B2-2DF3-C97C-0D9D512C6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696B8-F3FF-3DD1-6F4F-F5A59111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3142275"/>
            <a:ext cx="11472001" cy="573450"/>
          </a:xfrm>
        </p:spPr>
        <p:txBody>
          <a:bodyPr/>
          <a:lstStyle/>
          <a:p>
            <a:pPr algn="ctr"/>
            <a:r>
              <a:rPr lang="en-GB" dirty="0"/>
              <a:t>Updates from JAI Members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C9C8-EC8A-4F98-0F66-CF0E1AC745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904B46-12D8-EA36-BB73-5B1F0BDCD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55F5B6E5-B654-3067-9B75-06E037A666F9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34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964C5-8C82-C01B-7017-B601C1B05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52E39-8EAB-92C3-636C-8E7D43318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Student: Alec Clapp (Viva Nov`25, Completed Mar`26)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9DB6B-E384-B3EB-17E7-69A120281A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47E4CD-A9E8-EA5B-8033-623F493C9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9E984665-3D77-55DE-8467-46675368600A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9415B4-5F55-17B3-D741-6809965505DC}"/>
              </a:ext>
            </a:extLst>
          </p:cNvPr>
          <p:cNvSpPr/>
          <p:nvPr/>
        </p:nvSpPr>
        <p:spPr>
          <a:xfrm>
            <a:off x="380706" y="937235"/>
            <a:ext cx="11809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“Feasibility study on the use of incoherent Cherenkov Diffraction Radiation to develop a non-invasive BPM”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F55C0D-2A82-A195-4A77-A3ED0557FC42}"/>
              </a:ext>
            </a:extLst>
          </p:cNvPr>
          <p:cNvSpPr/>
          <p:nvPr/>
        </p:nvSpPr>
        <p:spPr>
          <a:xfrm>
            <a:off x="5948912" y="6089139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Supervisors: P. Karataev and L. Bobb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1FEA68F-0F4A-07F6-4116-B3B6B3041F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06"/>
          <a:stretch>
            <a:fillRect/>
          </a:stretch>
        </p:blipFill>
        <p:spPr bwMode="auto">
          <a:xfrm>
            <a:off x="718346" y="2592261"/>
            <a:ext cx="4996654" cy="270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FB7E7B-D84B-582E-8FD7-7655F1A5099D}"/>
              </a:ext>
            </a:extLst>
          </p:cNvPr>
          <p:cNvSpPr txBox="1"/>
          <p:nvPr/>
        </p:nvSpPr>
        <p:spPr>
          <a:xfrm>
            <a:off x="653151" y="5282319"/>
            <a:ext cx="5465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Image participants (left to right): Pavel Karataev, Alec Clapp, Thibaut Lefevre (CERN, External examiner), Matthew Wing (UCL, Internal Examiner).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437119-75A2-2203-C00A-CB47BFEDFB0E}"/>
              </a:ext>
            </a:extLst>
          </p:cNvPr>
          <p:cNvSpPr txBox="1"/>
          <p:nvPr/>
        </p:nvSpPr>
        <p:spPr>
          <a:xfrm>
            <a:off x="5935579" y="5647683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4"/>
              </a:rPr>
              <a:t>https://www.royalholloway.ac.uk/research-and-education/departments-and-schools/physics/news-physics/2025-11-13-congratulations-to-dr-alec-clapp/</a:t>
            </a:r>
            <a:r>
              <a:rPr lang="en-GB" sz="14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CA2175-22DE-6F1D-E24A-DDC9347AEC1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81" t="3204" r="11025" b="10349"/>
          <a:stretch>
            <a:fillRect/>
          </a:stretch>
        </p:blipFill>
        <p:spPr>
          <a:xfrm>
            <a:off x="6251074" y="2220375"/>
            <a:ext cx="5465009" cy="34487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08FF43-BE3A-8F7A-BE43-7168B57C17DE}"/>
              </a:ext>
            </a:extLst>
          </p:cNvPr>
          <p:cNvSpPr txBox="1"/>
          <p:nvPr/>
        </p:nvSpPr>
        <p:spPr>
          <a:xfrm>
            <a:off x="6858000" y="4812453"/>
            <a:ext cx="4750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A. Clapp et al., Proc. of IBIC’2024, Beijing, China, TUP33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916AB07-CAFB-2D37-1E85-9C1505699AFC}"/>
              </a:ext>
            </a:extLst>
          </p:cNvPr>
          <p:cNvSpPr txBox="1">
            <a:spLocks/>
          </p:cNvSpPr>
          <p:nvPr/>
        </p:nvSpPr>
        <p:spPr>
          <a:xfrm>
            <a:off x="6989766" y="1621701"/>
            <a:ext cx="5041812" cy="136508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1800" dirty="0">
                <a:sym typeface="Wingdings" panose="05000000000000000000" pitchFamily="2" charset="2"/>
              </a:rPr>
              <a:t>D</a:t>
            </a:r>
            <a:r>
              <a:rPr lang="en-GB" sz="1800" dirty="0"/>
              <a:t>emonstration of a 1D, dual pick-up </a:t>
            </a:r>
            <a:r>
              <a:rPr lang="en-GB" sz="1800" dirty="0" err="1"/>
              <a:t>ChDR</a:t>
            </a:r>
            <a:r>
              <a:rPr lang="en-GB" sz="1800" dirty="0"/>
              <a:t> BPM using pick-ups at visible wavelengths</a:t>
            </a:r>
            <a:endParaRPr lang="en-GB" sz="1400" dirty="0"/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B0441-23EC-0D4B-528C-378483C88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461157"/>
            <a:ext cx="7021876" cy="279389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Electron beam passes between two quartz targets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ChDR</a:t>
            </a:r>
            <a:r>
              <a:rPr lang="en-GB" dirty="0"/>
              <a:t> is emitted by target and collected by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Light propagates though fibre optic feedthroughs to PMT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925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9C57D-126B-D659-D6CF-2285C3C7A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4B149-F60A-4887-F993-CAD8AC7B1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DPhil Student: Shaun Preston (started 2023)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F2D01-5084-4A22-AD66-E663DAA56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461157"/>
            <a:ext cx="7765484" cy="462337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Main topic of study is to develop a Gaussian Process Optimiser (GPO), targeting online tasks (sample efficiency for sequential measurements key!)</a:t>
            </a:r>
          </a:p>
          <a:p>
            <a:pPr marL="0" indent="0">
              <a:buNone/>
            </a:pPr>
            <a:r>
              <a:rPr lang="en-GB" dirty="0"/>
              <a:t>Topics investigated: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Kernel composition (behaviour of system being modelled)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Acquisition function (where to sample next)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Pre-conditioning with random sampling / known ‘good’ solutions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Training neural network on model to use as a ‘prior’ for optimisation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Use of variational auto-encoders to reduce degrees of freedom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Guiding the optimisation: weighting with charge, position limits on BPMs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Progress over the last 12 months: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Maximise LTB and BTS transfer efficiency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Different variables: H/V steerers, pulsed magnets, quadrupoles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GB" dirty="0"/>
              <a:t>Developed an interactive tool for control room optimisation tasks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D802-F082-59F6-DD7E-F8C1786FB6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84F63B-CDA4-3BED-4C3D-0EE9CAFE9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39CE2E3C-DA26-B549-46B6-68A8293CD8B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F39F63-3064-4C54-7AA1-7727A54EEB3E}"/>
              </a:ext>
            </a:extLst>
          </p:cNvPr>
          <p:cNvSpPr/>
          <p:nvPr/>
        </p:nvSpPr>
        <p:spPr>
          <a:xfrm>
            <a:off x="0" y="941080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“Optimising Injection at Diamond Light Source with Sample Efficient Bayesian Optimisation”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59B439-0CC5-E129-82D7-68B3267267F7}"/>
              </a:ext>
            </a:extLst>
          </p:cNvPr>
          <p:cNvSpPr/>
          <p:nvPr/>
        </p:nvSpPr>
        <p:spPr>
          <a:xfrm>
            <a:off x="5948912" y="6089139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Supervisors: P. Burrows and I. Martin</a:t>
            </a:r>
          </a:p>
        </p:txBody>
      </p:sp>
      <p:pic>
        <p:nvPicPr>
          <p:cNvPr id="8" name="Picture 7" descr="The image shows a console display with a terminal window, containing a log of a software commit, including hardware specifications and a series of numerical data points, likely related to a physics experiment or simulation.&#10;&#10;AI-generated content may be incorrect.">
            <a:extLst>
              <a:ext uri="{FF2B5EF4-FFF2-40B4-BE49-F238E27FC236}">
                <a16:creationId xmlns:a16="http://schemas.microsoft.com/office/drawing/2014/main" id="{314C8E4F-A2E2-815B-9C07-0D5A067D22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" t="17422" r="51251" b="25003"/>
          <a:stretch>
            <a:fillRect/>
          </a:stretch>
        </p:blipFill>
        <p:spPr>
          <a:xfrm>
            <a:off x="8192222" y="1320012"/>
            <a:ext cx="3870117" cy="25405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737BDD-AF18-A0DD-55CF-109683B4B7DF}"/>
              </a:ext>
            </a:extLst>
          </p:cNvPr>
          <p:cNvSpPr txBox="1"/>
          <p:nvPr/>
        </p:nvSpPr>
        <p:spPr>
          <a:xfrm>
            <a:off x="8305800" y="3469234"/>
            <a:ext cx="20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Interactive GUI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40A2683-2BB9-83AE-12B1-D89914E7CEAF}"/>
              </a:ext>
            </a:extLst>
          </p:cNvPr>
          <p:cNvGrpSpPr/>
          <p:nvPr/>
        </p:nvGrpSpPr>
        <p:grpSpPr>
          <a:xfrm>
            <a:off x="7909786" y="3834022"/>
            <a:ext cx="4253452" cy="2272969"/>
            <a:chOff x="7909786" y="3834022"/>
            <a:chExt cx="4253452" cy="2272969"/>
          </a:xfrm>
        </p:grpSpPr>
        <p:pic>
          <p:nvPicPr>
            <p:cNvPr id="7" name="Picture 6" descr="The image shows a series of time-stamped data points, likely representing a graph or chart displaying a trend or pattern over time, with specific values at 17:34, 17:36, 17:38, and so on, up to 17:56.&#10;&#10;AI-generated content may be incorrect.">
              <a:extLst>
                <a:ext uri="{FF2B5EF4-FFF2-40B4-BE49-F238E27FC236}">
                  <a16:creationId xmlns:a16="http://schemas.microsoft.com/office/drawing/2014/main" id="{B10B9981-A93D-B9F7-8CEF-7C99493BC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91322" y="3986698"/>
              <a:ext cx="4071916" cy="210906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36A92C-F613-3E00-0DE1-92B1A39FE30F}"/>
                </a:ext>
              </a:extLst>
            </p:cNvPr>
            <p:cNvSpPr txBox="1"/>
            <p:nvPr/>
          </p:nvSpPr>
          <p:spPr>
            <a:xfrm>
              <a:off x="8222672" y="4800071"/>
              <a:ext cx="9715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Starting values (25%)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67B9C8D-E378-761B-D5B2-A46AAD6E645F}"/>
                </a:ext>
              </a:extLst>
            </p:cNvPr>
            <p:cNvSpPr txBox="1"/>
            <p:nvPr/>
          </p:nvSpPr>
          <p:spPr>
            <a:xfrm>
              <a:off x="8641449" y="4304720"/>
              <a:ext cx="14049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Initial sampling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2F8EA0-824A-7D6B-D00C-D818FABCC634}"/>
                </a:ext>
              </a:extLst>
            </p:cNvPr>
            <p:cNvSpPr txBox="1"/>
            <p:nvPr/>
          </p:nvSpPr>
          <p:spPr>
            <a:xfrm>
              <a:off x="9453687" y="3834022"/>
              <a:ext cx="14049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Optimisation (45%)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780F4A5-5B5D-191A-46B4-15C1827D5781}"/>
                </a:ext>
              </a:extLst>
            </p:cNvPr>
            <p:cNvCxnSpPr/>
            <p:nvPr/>
          </p:nvCxnSpPr>
          <p:spPr>
            <a:xfrm>
              <a:off x="10487025" y="5676900"/>
              <a:ext cx="158483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32EE95-D0FA-C1B9-A712-2438206BD4EB}"/>
                </a:ext>
              </a:extLst>
            </p:cNvPr>
            <p:cNvSpPr txBox="1"/>
            <p:nvPr/>
          </p:nvSpPr>
          <p:spPr>
            <a:xfrm>
              <a:off x="10569739" y="5655228"/>
              <a:ext cx="14049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10 minutes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118AB6A-D60B-824E-E8B1-44CA93D03ACE}"/>
                </a:ext>
              </a:extLst>
            </p:cNvPr>
            <p:cNvCxnSpPr/>
            <p:nvPr/>
          </p:nvCxnSpPr>
          <p:spPr>
            <a:xfrm flipV="1">
              <a:off x="9067800" y="4933950"/>
              <a:ext cx="304800" cy="1072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304A846-5827-0178-02B2-269F2E6ED5BA}"/>
                </a:ext>
              </a:extLst>
            </p:cNvPr>
            <p:cNvCxnSpPr>
              <a:cxnSpLocks/>
            </p:cNvCxnSpPr>
            <p:nvPr/>
          </p:nvCxnSpPr>
          <p:spPr>
            <a:xfrm>
              <a:off x="9976255" y="4504784"/>
              <a:ext cx="238427" cy="1587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BEE1D0C-4B77-21FD-8C76-E20DCB87E0F7}"/>
                </a:ext>
              </a:extLst>
            </p:cNvPr>
            <p:cNvCxnSpPr>
              <a:cxnSpLocks/>
            </p:cNvCxnSpPr>
            <p:nvPr/>
          </p:nvCxnSpPr>
          <p:spPr>
            <a:xfrm>
              <a:off x="10687050" y="4095632"/>
              <a:ext cx="585157" cy="1697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3EE61A5-7CCF-2FA5-36FA-1BB82D83867E}"/>
                </a:ext>
              </a:extLst>
            </p:cNvPr>
            <p:cNvSpPr/>
            <p:nvPr/>
          </p:nvSpPr>
          <p:spPr>
            <a:xfrm>
              <a:off x="8037326" y="3860564"/>
              <a:ext cx="119950" cy="22464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74A477A-2C7A-67AC-3C39-5CB13887654D}"/>
                </a:ext>
              </a:extLst>
            </p:cNvPr>
            <p:cNvSpPr txBox="1"/>
            <p:nvPr/>
          </p:nvSpPr>
          <p:spPr>
            <a:xfrm rot="16200000">
              <a:off x="7356251" y="4722783"/>
              <a:ext cx="13840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6"/>
                  </a:solidFill>
                </a:rPr>
                <a:t>BR Inj. Eff. (%)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87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CC122-CB27-ADCB-56C0-8E23E1585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9938C-9617-DA17-B117-4EB2F63E6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DPhil Student: Corey Lehmann (started 2023)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15CF5-A509-DAF2-F173-69C797C08C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402726-5324-53E2-A6BF-35B0A7B52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9CF608E0-E8D4-AD45-9AE5-63DBD56102A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8B6122-1B80-EB28-A95C-4D515900DB72}"/>
              </a:ext>
            </a:extLst>
          </p:cNvPr>
          <p:cNvSpPr/>
          <p:nvPr/>
        </p:nvSpPr>
        <p:spPr>
          <a:xfrm>
            <a:off x="5948912" y="6089139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Supervisors: P. Burrows and L. Bobb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BB3F39-0DD0-2B5D-59A8-AD8D914FD6DF}"/>
              </a:ext>
            </a:extLst>
          </p:cNvPr>
          <p:cNvSpPr/>
          <p:nvPr/>
        </p:nvSpPr>
        <p:spPr>
          <a:xfrm>
            <a:off x="307107" y="936476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“Fast Beam Loss Monitor System for Diamond-II and Machine Learning Applications”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5C4783-2FF4-C347-B428-513DE3C0B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5" y="1762089"/>
            <a:ext cx="4444472" cy="40034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842BCE-CBF8-27CD-A448-503B65367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186" y="3084432"/>
            <a:ext cx="7698636" cy="25316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911E84-76D8-EBCE-7E9A-C42434CF39CA}"/>
              </a:ext>
            </a:extLst>
          </p:cNvPr>
          <p:cNvSpPr txBox="1"/>
          <p:nvPr/>
        </p:nvSpPr>
        <p:spPr>
          <a:xfrm>
            <a:off x="4638948" y="5542731"/>
            <a:ext cx="7193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C. Lehmann, et al., Proc. IBIC 2025, Liverpool, UK, Sep. 2025, pp. 58-61. doi:10.18429/JACoW-IBIC2025-MOPCO04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B60DF4-1F84-F6CA-A391-7ED19D3F0262}"/>
              </a:ext>
            </a:extLst>
          </p:cNvPr>
          <p:cNvSpPr txBox="1"/>
          <p:nvPr/>
        </p:nvSpPr>
        <p:spPr>
          <a:xfrm>
            <a:off x="3989085" y="1386043"/>
            <a:ext cx="812516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Fast BLMs have been calibrated and installed in the Diamond storage ring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Neural network models developed to match losses against known ID states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Example of a 24-hour period of Test data for the Collimator BLD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Red shaded areas indicate where anomalies are detected from the measured and predicted data being sufficiently diverged.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733D88-E2D2-9FFA-53CF-0971A0DA7B73}"/>
              </a:ext>
            </a:extLst>
          </p:cNvPr>
          <p:cNvSpPr txBox="1"/>
          <p:nvPr/>
        </p:nvSpPr>
        <p:spPr>
          <a:xfrm>
            <a:off x="5485411" y="489436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true measured values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608105-97B0-ABBC-AC15-4E6F529293F9}"/>
              </a:ext>
            </a:extLst>
          </p:cNvPr>
          <p:cNvSpPr txBox="1"/>
          <p:nvPr/>
        </p:nvSpPr>
        <p:spPr>
          <a:xfrm>
            <a:off x="8086084" y="3137484"/>
            <a:ext cx="43372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values predicted by a 1x32 NN model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E266824-C972-3889-D019-97CA914149E8}"/>
              </a:ext>
            </a:extLst>
          </p:cNvPr>
          <p:cNvCxnSpPr/>
          <p:nvPr/>
        </p:nvCxnSpPr>
        <p:spPr>
          <a:xfrm flipV="1">
            <a:off x="6781800" y="4124325"/>
            <a:ext cx="304800" cy="770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A0A75A5-F637-E51B-8302-E68BF5EC499C}"/>
              </a:ext>
            </a:extLst>
          </p:cNvPr>
          <p:cNvCxnSpPr>
            <a:cxnSpLocks/>
          </p:cNvCxnSpPr>
          <p:nvPr/>
        </p:nvCxnSpPr>
        <p:spPr>
          <a:xfrm flipH="1">
            <a:off x="9110933" y="3491390"/>
            <a:ext cx="70672" cy="372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679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F6F6F-270F-4347-7191-DF54E0855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C5122-9F6F-C1D1-F8D7-48A09CCBE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JAI/DLS PDRA: Milica Rakic (starts May(?) 2026)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6A65D-D3DE-FB95-DB29-787406C733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EED4D-7882-D3BB-6FE6-ADD46B6ED0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8C189081-7E5E-8781-5D84-A2DD081636DA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E7E90F-E58D-B19E-4873-9CBA243D742D}"/>
              </a:ext>
            </a:extLst>
          </p:cNvPr>
          <p:cNvSpPr/>
          <p:nvPr/>
        </p:nvSpPr>
        <p:spPr>
          <a:xfrm>
            <a:off x="5948912" y="6089139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Supervisors: P. Burrows and I. Martin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585BC0-F2C1-A584-8340-44D18E812B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365" b="9609"/>
          <a:stretch>
            <a:fillRect/>
          </a:stretch>
        </p:blipFill>
        <p:spPr>
          <a:xfrm>
            <a:off x="8317275" y="3988425"/>
            <a:ext cx="3790950" cy="20478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11E5097-25D9-C127-743C-2B56CF0C53AF}"/>
              </a:ext>
            </a:extLst>
          </p:cNvPr>
          <p:cNvSpPr txBox="1"/>
          <p:nvPr/>
        </p:nvSpPr>
        <p:spPr>
          <a:xfrm>
            <a:off x="8602050" y="5598801"/>
            <a:ext cx="3221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Diamond Multi-bunch feedback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D975AB-D7B2-0870-0824-D4D44135DFD7}"/>
              </a:ext>
            </a:extLst>
          </p:cNvPr>
          <p:cNvGrpSpPr/>
          <p:nvPr/>
        </p:nvGrpSpPr>
        <p:grpSpPr>
          <a:xfrm>
            <a:off x="8220072" y="1088839"/>
            <a:ext cx="3944815" cy="2855674"/>
            <a:chOff x="8220072" y="1088839"/>
            <a:chExt cx="3944815" cy="28556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5568011-206F-101A-EF85-6AF4187B7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220072" y="1088839"/>
              <a:ext cx="3944815" cy="2855674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5A92A83-2D18-17C3-CA14-0AABA9791DC9}"/>
                </a:ext>
              </a:extLst>
            </p:cNvPr>
            <p:cNvSpPr/>
            <p:nvPr/>
          </p:nvSpPr>
          <p:spPr>
            <a:xfrm>
              <a:off x="9420225" y="1088839"/>
              <a:ext cx="1809750" cy="247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C707565-411B-A98A-4AF6-B5CD26F7B908}"/>
                </a:ext>
              </a:extLst>
            </p:cNvPr>
            <p:cNvSpPr/>
            <p:nvPr/>
          </p:nvSpPr>
          <p:spPr>
            <a:xfrm>
              <a:off x="9123000" y="1325709"/>
              <a:ext cx="1564050" cy="5873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742B5A8-DD9E-5BEE-1C1C-2421B6518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0751" t="8343" r="52830" b="77646"/>
            <a:stretch>
              <a:fillRect/>
            </a:stretch>
          </p:blipFill>
          <p:spPr>
            <a:xfrm>
              <a:off x="9114467" y="1320495"/>
              <a:ext cx="647701" cy="400110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C838C50-BB79-8AB8-F5BF-593EDD6ABE35}"/>
              </a:ext>
            </a:extLst>
          </p:cNvPr>
          <p:cNvSpPr/>
          <p:nvPr/>
        </p:nvSpPr>
        <p:spPr>
          <a:xfrm>
            <a:off x="307107" y="936476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“Collective Effects Studies for Diamond-II”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58908E-4AE7-1C76-67D3-0EB620625AD5}"/>
              </a:ext>
            </a:extLst>
          </p:cNvPr>
          <p:cNvSpPr txBox="1"/>
          <p:nvPr/>
        </p:nvSpPr>
        <p:spPr>
          <a:xfrm>
            <a:off x="8839214" y="2531463"/>
            <a:ext cx="2266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Simulated horizontal coupled-bunch growth rates for Diamond-II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B1AAE0-A2CD-4388-FBC0-2D12BC9E5ADE}"/>
              </a:ext>
            </a:extLst>
          </p:cNvPr>
          <p:cNvSpPr txBox="1"/>
          <p:nvPr/>
        </p:nvSpPr>
        <p:spPr>
          <a:xfrm>
            <a:off x="11270137" y="1228069"/>
            <a:ext cx="841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striplines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FF12D0-C4AA-D700-B15A-3C7CEC528FBB}"/>
              </a:ext>
            </a:extLst>
          </p:cNvPr>
          <p:cNvSpPr txBox="1"/>
          <p:nvPr/>
        </p:nvSpPr>
        <p:spPr>
          <a:xfrm>
            <a:off x="9169650" y="2285165"/>
            <a:ext cx="975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collimators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CF507F-2852-7DB4-1902-EA155AF4C244}"/>
              </a:ext>
            </a:extLst>
          </p:cNvPr>
          <p:cNvSpPr txBox="1"/>
          <p:nvPr/>
        </p:nvSpPr>
        <p:spPr>
          <a:xfrm>
            <a:off x="10018070" y="1493357"/>
            <a:ext cx="115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Resistive wall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FD205F4-2446-F4CE-7BC6-6F1932FEDC77}"/>
              </a:ext>
            </a:extLst>
          </p:cNvPr>
          <p:cNvCxnSpPr/>
          <p:nvPr/>
        </p:nvCxnSpPr>
        <p:spPr>
          <a:xfrm flipH="1" flipV="1">
            <a:off x="9130693" y="2124075"/>
            <a:ext cx="118082" cy="214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B4570DD-BE9E-84F5-7510-A299C9B390E8}"/>
              </a:ext>
            </a:extLst>
          </p:cNvPr>
          <p:cNvCxnSpPr>
            <a:cxnSpLocks/>
          </p:cNvCxnSpPr>
          <p:nvPr/>
        </p:nvCxnSpPr>
        <p:spPr>
          <a:xfrm>
            <a:off x="11064465" y="1641516"/>
            <a:ext cx="288273" cy="12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83124CD-F9DF-B81D-72BC-7F181D3F9877}"/>
              </a:ext>
            </a:extLst>
          </p:cNvPr>
          <p:cNvCxnSpPr>
            <a:cxnSpLocks/>
          </p:cNvCxnSpPr>
          <p:nvPr/>
        </p:nvCxnSpPr>
        <p:spPr>
          <a:xfrm flipH="1">
            <a:off x="11527408" y="1475816"/>
            <a:ext cx="105837" cy="305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E77B9-4C1B-35B8-F980-41DC05A1F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461157"/>
            <a:ext cx="7965826" cy="4623378"/>
          </a:xfrm>
        </p:spPr>
        <p:txBody>
          <a:bodyPr/>
          <a:lstStyle/>
          <a:p>
            <a:pPr marL="0" indent="0">
              <a:buNone/>
            </a:pPr>
            <a:r>
              <a:rPr lang="en-GB" u="sng" dirty="0"/>
              <a:t>Diamond-II studies:</a:t>
            </a:r>
          </a:p>
          <a:p>
            <a:r>
              <a:rPr lang="en-GB" dirty="0"/>
              <a:t>Update single and multi-bunch threshold estimates with latest impedance database and vacuum pressure profile</a:t>
            </a:r>
          </a:p>
          <a:p>
            <a:r>
              <a:rPr lang="en-GB" dirty="0"/>
              <a:t>Collective effects / multi-bunch feedback impact on kick-and-cancel injection</a:t>
            </a:r>
          </a:p>
          <a:p>
            <a:r>
              <a:rPr lang="en-GB" dirty="0"/>
              <a:t>New topics: impact of space charge and IBS, optics errors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u="sng" dirty="0"/>
              <a:t>Diamond machine development:</a:t>
            </a:r>
          </a:p>
          <a:p>
            <a:r>
              <a:rPr lang="en-GB" dirty="0"/>
              <a:t>Characterisation and optimisation of existing multi-bunch feedbacks</a:t>
            </a:r>
          </a:p>
          <a:p>
            <a:r>
              <a:rPr lang="en-GB" dirty="0"/>
              <a:t>Cross-checking / validation of Diamond-II studies</a:t>
            </a:r>
          </a:p>
          <a:p>
            <a:r>
              <a:rPr lang="en-GB" dirty="0"/>
              <a:t>Long-term monitoring of instability thresholds / machine impedance / IDs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u="sng" dirty="0"/>
              <a:t>General simulation updates:</a:t>
            </a:r>
          </a:p>
          <a:p>
            <a:r>
              <a:rPr lang="en-GB" dirty="0"/>
              <a:t>Implementation of collective effects in </a:t>
            </a:r>
            <a:r>
              <a:rPr lang="en-GB" dirty="0" err="1"/>
              <a:t>PyAT</a:t>
            </a:r>
            <a:r>
              <a:rPr lang="en-GB" dirty="0"/>
              <a:t>, adoption of Xsuite</a:t>
            </a:r>
          </a:p>
          <a:p>
            <a:r>
              <a:rPr lang="en-GB" dirty="0"/>
              <a:t>Comparison of particle tracking results with Vlasov-solvers  </a:t>
            </a:r>
          </a:p>
        </p:txBody>
      </p:sp>
    </p:spTree>
    <p:extLst>
      <p:ext uri="{BB962C8B-B14F-4D97-AF65-F5344CB8AC3E}">
        <p14:creationId xmlns:p14="http://schemas.microsoft.com/office/powerpoint/2010/main" val="426404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9DA61-653C-0B62-027E-B43805502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94A23-1C41-43C7-FF6A-A35C09E9C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1683A-9602-56DC-DE22-2964EC66D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461157"/>
            <a:ext cx="11174776" cy="4291943"/>
          </a:xfrm>
        </p:spPr>
        <p:txBody>
          <a:bodyPr/>
          <a:lstStyle/>
          <a:p>
            <a:pPr marL="0" indent="0" algn="just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JAI continues to be active in many areas of light source design and operation: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Enhanced performance / special operating modes / facility design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Photon / electron beam diagnostics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Exploitation of machine learning and related techniques</a:t>
            </a:r>
          </a:p>
          <a:p>
            <a:pPr algn="just"/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Directly supports and well-integrated with Diamond-II Project. </a:t>
            </a:r>
          </a:p>
          <a:p>
            <a:pPr marL="0" indent="0" algn="just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Collaborations / synergies with ISIS, ILC and Ada Lovelace Centre</a:t>
            </a:r>
          </a:p>
          <a:p>
            <a:pPr algn="just"/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Providing training and expertise in light sources for next generation of accelerator physicists: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Three PhD/DPhil Studentships (RHUL and Oxford)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Joint Diamond / JAI PDRA working on Diamond-II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31486B-EC2C-8373-85CD-33D84E1691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1F6CC6-D5FA-ACAF-6688-B55DB105C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CED16EA7-9757-680A-8862-0CFF1E03A51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42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FAB79-68F5-2DE8-03EB-DCA875BFA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C373A-801F-7A10-3293-4F9B4BE991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BCC71C-CBAD-BDF6-A1A7-F9C57F9EB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E782A215-E6DB-A6BA-BD9D-522A2AB8A64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FE6437E-A7D0-A27B-21D0-2A9B301DC14A}"/>
              </a:ext>
            </a:extLst>
          </p:cNvPr>
          <p:cNvSpPr txBox="1">
            <a:spLocks/>
          </p:cNvSpPr>
          <p:nvPr/>
        </p:nvSpPr>
        <p:spPr>
          <a:xfrm>
            <a:off x="264749" y="1203982"/>
            <a:ext cx="11603401" cy="4715806"/>
          </a:xfrm>
          <a:prstGeom prst="rect">
            <a:avLst/>
          </a:prstGeom>
        </p:spPr>
        <p:txBody>
          <a:bodyPr vert="horz" lIns="0" tIns="36000" rIns="0" bIns="3600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 Nova Light" panose="020B03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0">
              <a:buFont typeface="Arial"/>
              <a:buNone/>
            </a:pPr>
            <a:r>
              <a:rPr lang="en-GB" b="1" dirty="0"/>
              <a:t>Updates on Diamond-II Project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Project status (Procurement, Diamond Extension Building)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Kick-and-cancel injection scheme: prototyping and testing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Outline commissioning plan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Timeline</a:t>
            </a:r>
          </a:p>
          <a:p>
            <a:pPr marL="342900" indent="0">
              <a:buFont typeface="Arial"/>
              <a:buNone/>
            </a:pPr>
            <a:endParaRPr lang="en-GB" dirty="0"/>
          </a:p>
          <a:p>
            <a:pPr marL="342900" indent="0">
              <a:buFont typeface="Arial"/>
              <a:buNone/>
            </a:pPr>
            <a:r>
              <a:rPr lang="en-GB" b="1" dirty="0"/>
              <a:t>Updates from JAI members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Feasibility Studies of Incoherent Cherenkov Diffraction Radiation BPMs (A. Clapp, RHUL/DLS)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Optimising Injection at Diamond with Sample Efficient Bayesian Optimisation (S. Preston, UO/DLS/ALC)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Fast Beam Loss Monitor System for Diamond-II and Machine Learning Applications (C. Lehmann, UO/DLS)</a:t>
            </a:r>
          </a:p>
          <a:p>
            <a:pPr marL="342900" indent="371475">
              <a:buFont typeface="+mj-lt"/>
              <a:buAutoNum type="arabicParenR"/>
            </a:pPr>
            <a:r>
              <a:rPr lang="en-GB" dirty="0"/>
              <a:t>Collective effects in Diamond-II (M Rakic, UO/DLS)</a:t>
            </a:r>
          </a:p>
          <a:p>
            <a:pPr marL="342900" indent="0">
              <a:buFont typeface="Arial"/>
              <a:buNone/>
            </a:pPr>
            <a:endParaRPr lang="en-GB" b="1" dirty="0"/>
          </a:p>
          <a:p>
            <a:pPr marL="342900" indent="0">
              <a:buFont typeface="Arial"/>
              <a:buNone/>
            </a:pPr>
            <a:r>
              <a:rPr lang="en-GB" b="1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66603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7F7DB-9ED6-3F10-1E68-FFA59291E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8F51F-DDBA-1B4C-781D-B9B0FC74F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3142275"/>
            <a:ext cx="11472001" cy="573450"/>
          </a:xfrm>
        </p:spPr>
        <p:txBody>
          <a:bodyPr/>
          <a:lstStyle/>
          <a:p>
            <a:pPr algn="ctr"/>
            <a:r>
              <a:rPr lang="en-GB" dirty="0"/>
              <a:t>Updates on Diamond-II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07C24-9CDB-0879-7164-E2AB4281BC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6D8AD-1052-E682-449F-5E973A061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77F15458-B36D-5037-5C40-D3E9B773EFD8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12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77649-CB03-B3D2-B8BA-F77B692A5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1DC50-9C73-BE82-EB0A-1D86234DF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30E0D-ED84-0A5B-BD76-2F3CF65D0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GB" dirty="0"/>
              <a:t>Procurement for Diamond-II machine continues to progress:</a:t>
            </a:r>
          </a:p>
          <a:p>
            <a:r>
              <a:rPr lang="en-GB" dirty="0"/>
              <a:t>Pre/main series </a:t>
            </a:r>
            <a:r>
              <a:rPr lang="en-GB" dirty="0" err="1"/>
              <a:t>sextupoles</a:t>
            </a:r>
            <a:r>
              <a:rPr lang="en-GB" dirty="0"/>
              <a:t> - 51 of 321 magnets delivered </a:t>
            </a:r>
          </a:p>
          <a:p>
            <a:r>
              <a:rPr lang="en-GB" dirty="0"/>
              <a:t>4 of 52 storage ring girders have arrived </a:t>
            </a:r>
          </a:p>
          <a:p>
            <a:r>
              <a:rPr lang="en-GB" dirty="0"/>
              <a:t>Pre-series DQ dipole delivered, DL dipole yokes / PM magnet blocks delivered to site and being assembled</a:t>
            </a:r>
          </a:p>
          <a:p>
            <a:r>
              <a:rPr lang="en-GB" dirty="0"/>
              <a:t>All pre-series main vacuum vessels delivered, main series in production</a:t>
            </a:r>
          </a:p>
          <a:p>
            <a:r>
              <a:rPr lang="en-GB" dirty="0"/>
              <a:t>5 of 6 Solid-State Amplifiers delivered (2 have passed SATs); 2 of 5 main EU-HOM-damped RF cavities due to be delivered in June; passive SC harmonic cavity due for delivery in September</a:t>
            </a:r>
          </a:p>
          <a:p>
            <a:r>
              <a:rPr lang="en-GB" dirty="0"/>
              <a:t>Recent contracts placed: </a:t>
            </a:r>
            <a:r>
              <a:rPr lang="en-GB" dirty="0" err="1"/>
              <a:t>stripline</a:t>
            </a:r>
            <a:r>
              <a:rPr lang="en-GB" dirty="0"/>
              <a:t> kicker pulsers, thin septum magnets, booster kickers, fast corrector magnets, EBPM readout electronics, horizontal and vertical collimators, APPLE-II IDs</a:t>
            </a:r>
          </a:p>
          <a:p>
            <a:r>
              <a:rPr lang="en-GB" dirty="0"/>
              <a:t>Tenders in-progress / imminent: PM/EM DC main septum, K18 3-pole wigger, K14 multipole wiggler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Main concerns regarding the schedule are delays to the storage ring quadrupole magnets and vacuum vessels - conversations on-going with suppliers for how to recover.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92069-27E6-0EAC-ADE1-A095F1177E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BA77F6-016E-3928-D305-074B7F9FF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DFDEED65-08B2-8B22-50DA-D583F90B231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ED11B-2707-B6CA-C6AB-260261CA4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032" y="647066"/>
            <a:ext cx="2335279" cy="17450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7BD44F-5723-C488-4BFF-16BBEB1A4B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468" r="3880" b="5539"/>
          <a:stretch>
            <a:fillRect/>
          </a:stretch>
        </p:blipFill>
        <p:spPr>
          <a:xfrm>
            <a:off x="9401175" y="648384"/>
            <a:ext cx="2562225" cy="17437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B3E958A-0D64-196D-76E6-752B96352302}"/>
              </a:ext>
            </a:extLst>
          </p:cNvPr>
          <p:cNvSpPr txBox="1"/>
          <p:nvPr/>
        </p:nvSpPr>
        <p:spPr>
          <a:xfrm>
            <a:off x="9501187" y="291494"/>
            <a:ext cx="236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Series </a:t>
            </a:r>
            <a:r>
              <a:rPr lang="en-GB" dirty="0" err="1"/>
              <a:t>sextupoles</a:t>
            </a:r>
            <a:r>
              <a:rPr lang="en-GB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196F8-A2D4-EF7F-319C-94361B25DE1B}"/>
              </a:ext>
            </a:extLst>
          </p:cNvPr>
          <p:cNvSpPr txBox="1"/>
          <p:nvPr/>
        </p:nvSpPr>
        <p:spPr>
          <a:xfrm>
            <a:off x="6867111" y="280109"/>
            <a:ext cx="236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Pre-series girders </a:t>
            </a:r>
          </a:p>
        </p:txBody>
      </p:sp>
    </p:spTree>
    <p:extLst>
      <p:ext uri="{BB962C8B-B14F-4D97-AF65-F5344CB8AC3E}">
        <p14:creationId xmlns:p14="http://schemas.microsoft.com/office/powerpoint/2010/main" val="4227862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4A267B-0863-8174-885D-C12EFB48E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CF423-2A9E-E62B-6C4D-D92B900B3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 Extension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01645-5B15-5ED3-DFB0-1DA28BC51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165882"/>
            <a:ext cx="6517051" cy="4623378"/>
          </a:xfrm>
        </p:spPr>
        <p:txBody>
          <a:bodyPr/>
          <a:lstStyle/>
          <a:p>
            <a:r>
              <a:rPr lang="en-GB" dirty="0"/>
              <a:t>Hand-over completed Dec`25, occupied since Feb/Mar`26</a:t>
            </a:r>
          </a:p>
          <a:p>
            <a:r>
              <a:rPr lang="en-GB" dirty="0"/>
              <a:t>Generally complete; some snagging items still to be resolved (delivery door heights, cranes in magnet lab, etc.)</a:t>
            </a:r>
          </a:p>
          <a:p>
            <a:r>
              <a:rPr lang="en-GB" dirty="0"/>
              <a:t>Official opening on 4</a:t>
            </a:r>
            <a:r>
              <a:rPr lang="en-GB" baseline="30000" dirty="0"/>
              <a:t>th</a:t>
            </a:r>
            <a:r>
              <a:rPr lang="en-GB" dirty="0"/>
              <a:t> March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E8628D-26A6-31E2-3182-8C8EC8207A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E0819F-8EB2-C055-54B9-504482132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2755A13-F629-D119-74D2-2899300E14DA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576216-A948-F6D2-154D-62A4F8B86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7349" y="148495"/>
            <a:ext cx="3499053" cy="23232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764357-CE1D-7DB3-7FE0-77EB95E68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0785" y="3168645"/>
            <a:ext cx="4899876" cy="31489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701C6FA-3378-0054-5FB3-1ABBDB9C5A82}"/>
              </a:ext>
            </a:extLst>
          </p:cNvPr>
          <p:cNvSpPr txBox="1"/>
          <p:nvPr/>
        </p:nvSpPr>
        <p:spPr>
          <a:xfrm>
            <a:off x="7817349" y="2471704"/>
            <a:ext cx="3499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L-R: </a:t>
            </a:r>
            <a:r>
              <a:rPr lang="en-GB" sz="1200"/>
              <a:t>Gianluigi Botton </a:t>
            </a:r>
            <a:r>
              <a:rPr lang="en-GB" sz="1200" dirty="0"/>
              <a:t>(DLS CEO)</a:t>
            </a:r>
          </a:p>
          <a:p>
            <a:r>
              <a:rPr lang="en-GB" sz="1200" dirty="0"/>
              <a:t>Sir Leszek Borysiewicz (Chair of DLS Board)</a:t>
            </a:r>
          </a:p>
          <a:p>
            <a:r>
              <a:rPr lang="en-GB" sz="1200" dirty="0"/>
              <a:t>Roger Eccleston (STFC Exec Director)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AA72E49-190F-06B3-5ED8-1C36545C63D6}"/>
              </a:ext>
            </a:extLst>
          </p:cNvPr>
          <p:cNvSpPr/>
          <p:nvPr/>
        </p:nvSpPr>
        <p:spPr>
          <a:xfrm rot="20702228">
            <a:off x="6772133" y="4255031"/>
            <a:ext cx="2015399" cy="9695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D0B5E7-058C-A121-7238-6BB9FDEA71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25" y="2625199"/>
            <a:ext cx="4249262" cy="34593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5EF749-DB61-FB34-48F8-642515E7A052}"/>
              </a:ext>
            </a:extLst>
          </p:cNvPr>
          <p:cNvSpPr txBox="1"/>
          <p:nvPr/>
        </p:nvSpPr>
        <p:spPr>
          <a:xfrm>
            <a:off x="4547208" y="2790482"/>
            <a:ext cx="2026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Beamline assembly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23E795-77AC-5477-8C5B-84B54BB04658}"/>
              </a:ext>
            </a:extLst>
          </p:cNvPr>
          <p:cNvSpPr txBox="1"/>
          <p:nvPr/>
        </p:nvSpPr>
        <p:spPr>
          <a:xfrm>
            <a:off x="4566258" y="3118529"/>
            <a:ext cx="1868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Magnet lab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1AF2C6-A883-65C0-3B31-EBC49CB68619}"/>
              </a:ext>
            </a:extLst>
          </p:cNvPr>
          <p:cNvSpPr txBox="1"/>
          <p:nvPr/>
        </p:nvSpPr>
        <p:spPr>
          <a:xfrm>
            <a:off x="4565702" y="3483710"/>
            <a:ext cx="2554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Vacuum vessel assembly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1536B9A-57B6-8ABD-11FA-9D8369DE11AB}"/>
              </a:ext>
            </a:extLst>
          </p:cNvPr>
          <p:cNvSpPr/>
          <p:nvPr/>
        </p:nvSpPr>
        <p:spPr>
          <a:xfrm>
            <a:off x="3486150" y="5019675"/>
            <a:ext cx="1523163" cy="10158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4F13FD-E2F1-3E81-E4A3-1428D941FC69}"/>
              </a:ext>
            </a:extLst>
          </p:cNvPr>
          <p:cNvSpPr txBox="1"/>
          <p:nvPr/>
        </p:nvSpPr>
        <p:spPr>
          <a:xfrm>
            <a:off x="4437676" y="4303749"/>
            <a:ext cx="2615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Vacuum vessel bakeout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9B24B3-4C6A-62DA-BD5C-2EEF8702B476}"/>
              </a:ext>
            </a:extLst>
          </p:cNvPr>
          <p:cNvSpPr txBox="1"/>
          <p:nvPr/>
        </p:nvSpPr>
        <p:spPr>
          <a:xfrm>
            <a:off x="4360244" y="4801412"/>
            <a:ext cx="2120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Girder assembly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91205C-FEAA-9A6E-C511-02C54C52FE71}"/>
              </a:ext>
            </a:extLst>
          </p:cNvPr>
          <p:cNvCxnSpPr>
            <a:cxnSpLocks/>
          </p:cNvCxnSpPr>
          <p:nvPr/>
        </p:nvCxnSpPr>
        <p:spPr>
          <a:xfrm flipH="1">
            <a:off x="3975802" y="2979458"/>
            <a:ext cx="59993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7D44BBD-871F-494C-B681-8CF17655FD34}"/>
              </a:ext>
            </a:extLst>
          </p:cNvPr>
          <p:cNvCxnSpPr>
            <a:cxnSpLocks/>
          </p:cNvCxnSpPr>
          <p:nvPr/>
        </p:nvCxnSpPr>
        <p:spPr>
          <a:xfrm flipH="1">
            <a:off x="3876574" y="3299350"/>
            <a:ext cx="69916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645C05A-312B-2171-D355-0BC24C005987}"/>
              </a:ext>
            </a:extLst>
          </p:cNvPr>
          <p:cNvCxnSpPr>
            <a:cxnSpLocks/>
          </p:cNvCxnSpPr>
          <p:nvPr/>
        </p:nvCxnSpPr>
        <p:spPr>
          <a:xfrm flipH="1">
            <a:off x="3701845" y="3675684"/>
            <a:ext cx="87389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1BCABA-4509-BE1F-8E47-096A42831469}"/>
              </a:ext>
            </a:extLst>
          </p:cNvPr>
          <p:cNvCxnSpPr>
            <a:cxnSpLocks/>
          </p:cNvCxnSpPr>
          <p:nvPr/>
        </p:nvCxnSpPr>
        <p:spPr>
          <a:xfrm flipH="1" flipV="1">
            <a:off x="3608195" y="4169282"/>
            <a:ext cx="838640" cy="3264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4FD5839-80FA-38D1-6835-646B361FEFE3}"/>
              </a:ext>
            </a:extLst>
          </p:cNvPr>
          <p:cNvCxnSpPr>
            <a:cxnSpLocks/>
          </p:cNvCxnSpPr>
          <p:nvPr/>
        </p:nvCxnSpPr>
        <p:spPr>
          <a:xfrm flipH="1" flipV="1">
            <a:off x="3367108" y="4565538"/>
            <a:ext cx="1013090" cy="4156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96E23A0-CAF1-20A2-1F43-9B725E3E253F}"/>
              </a:ext>
            </a:extLst>
          </p:cNvPr>
          <p:cNvSpPr txBox="1"/>
          <p:nvPr/>
        </p:nvSpPr>
        <p:spPr>
          <a:xfrm>
            <a:off x="2425715" y="5619983"/>
            <a:ext cx="2120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DEB2 Building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4D7D067-68C1-607A-DA05-551E4E32316E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1909648" y="5521202"/>
            <a:ext cx="516067" cy="2680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477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62986-4437-453B-18E5-46D2AC8D8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285F1-F7C9-D64B-ABE9-C082A290E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 Extension Building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7C3DE-FBA5-9C1C-C750-9CC71CDA72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5B11BF-C536-2944-1BFA-D7F478F6D7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605A3F66-2444-D7EA-57AC-6D183A74874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46C02A-6E1D-A5FD-9344-5D571A0A9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13" y="4009426"/>
            <a:ext cx="4116991" cy="24350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0458D4-131D-ED8D-458E-441BD4438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727" y="4059221"/>
            <a:ext cx="3021104" cy="226119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E19594D-9FA1-8077-07BA-6E571BF9AD48}"/>
              </a:ext>
            </a:extLst>
          </p:cNvPr>
          <p:cNvSpPr txBox="1"/>
          <p:nvPr/>
        </p:nvSpPr>
        <p:spPr>
          <a:xfrm>
            <a:off x="4636876" y="3523082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Magnet measurement bench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5AF6D5-9463-3411-3A8B-FB70F6C1F7AA}"/>
              </a:ext>
            </a:extLst>
          </p:cNvPr>
          <p:cNvSpPr txBox="1"/>
          <p:nvPr/>
        </p:nvSpPr>
        <p:spPr>
          <a:xfrm>
            <a:off x="5255569" y="5979599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Vacuum assembly area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9FB4D6-FC1B-7AD7-FF37-F1F4436302E0}"/>
              </a:ext>
            </a:extLst>
          </p:cNvPr>
          <p:cNvSpPr txBox="1"/>
          <p:nvPr/>
        </p:nvSpPr>
        <p:spPr>
          <a:xfrm>
            <a:off x="8828581" y="3680058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Kitchen / rest area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4232C6-7B0F-295F-7664-AAFA729D7CC2}"/>
              </a:ext>
            </a:extLst>
          </p:cNvPr>
          <p:cNvSpPr txBox="1"/>
          <p:nvPr/>
        </p:nvSpPr>
        <p:spPr>
          <a:xfrm>
            <a:off x="8750675" y="3234590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Office space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C2DDC5-C720-6AB1-4563-6FCDE52DCC7C}"/>
              </a:ext>
            </a:extLst>
          </p:cNvPr>
          <p:cNvSpPr txBox="1"/>
          <p:nvPr/>
        </p:nvSpPr>
        <p:spPr>
          <a:xfrm>
            <a:off x="309836" y="1354256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DEB2 storage area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F1F4CF-D414-8CE0-3FCE-03A56CAFFB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575" y="1781211"/>
            <a:ext cx="3047511" cy="40633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C9358F-8235-4DC7-8D0C-41B2E03BD88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349" t="-273" r="349" b="10772"/>
          <a:stretch>
            <a:fillRect/>
          </a:stretch>
        </p:blipFill>
        <p:spPr>
          <a:xfrm>
            <a:off x="4288024" y="878401"/>
            <a:ext cx="3910088" cy="26246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AD30EA-683D-F1A4-3F2F-FB697B6E9F8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6971" b="16439"/>
          <a:stretch>
            <a:fillRect/>
          </a:stretch>
        </p:blipFill>
        <p:spPr>
          <a:xfrm>
            <a:off x="8726848" y="244972"/>
            <a:ext cx="3281397" cy="291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38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C95E-4ED5-38C9-72F8-CE8FA2E7E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77BD1-DBCB-AFCB-386F-4C754814E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Kick-and-cancel injection 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107D5-04B4-CC1C-5EAC-833B9A0AF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03982"/>
            <a:ext cx="5871260" cy="4623378"/>
          </a:xfrm>
        </p:spPr>
        <p:txBody>
          <a:bodyPr/>
          <a:lstStyle/>
          <a:p>
            <a:pPr marL="0" indent="0">
              <a:buNone/>
            </a:pPr>
            <a:r>
              <a:rPr lang="en-GB" u="sng" dirty="0"/>
              <a:t>Novel injection scheme planned for Diamond-II:</a:t>
            </a:r>
          </a:p>
          <a:p>
            <a:pPr marL="266700" indent="-266700"/>
            <a:r>
              <a:rPr lang="en-GB" dirty="0"/>
              <a:t>Enables transparent top-up injection</a:t>
            </a:r>
          </a:p>
          <a:p>
            <a:pPr marL="266700" indent="-266700"/>
            <a:r>
              <a:rPr lang="en-GB" dirty="0"/>
              <a:t>Minimises transverse </a:t>
            </a:r>
            <a:r>
              <a:rPr lang="en-GB" dirty="0" err="1"/>
              <a:t>wakefield</a:t>
            </a:r>
            <a:r>
              <a:rPr lang="en-GB" dirty="0"/>
              <a:t> effects and interaction with multi-bunch feedback allowing more charge to be accumulated</a:t>
            </a:r>
          </a:p>
          <a:p>
            <a:pPr marL="266700" indent="-266700"/>
            <a:r>
              <a:rPr lang="en-GB" dirty="0"/>
              <a:t>Upgrade path for future high-brightness lattices: can move to kick-and-aperture sharing injection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u="sng" dirty="0"/>
              <a:t>Key components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dirty="0"/>
              <a:t>6 × short </a:t>
            </a:r>
            <a:r>
              <a:rPr lang="en-GB" dirty="0" err="1"/>
              <a:t>stripline</a:t>
            </a:r>
            <a:r>
              <a:rPr lang="en-GB" dirty="0"/>
              <a:t> kickers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dirty="0"/>
              <a:t>±20 kV, 3 ns pulsers, 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dirty="0"/>
              <a:t>&gt;2 kicks per 5 Hz injection cycle, tuneable delay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dirty="0"/>
              <a:t>Septum magnet(s) with low leakage field: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sz="1800" dirty="0"/>
              <a:t>DC PM/EM main septum (7.4 degrees)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sz="1800" dirty="0"/>
              <a:t>Pulsed final thin septum (1.1 degrees)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97B58-03A4-1671-4D88-0D8701E493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A3AC78-FB5D-9582-F23A-50AA986BC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0B3C7813-E54F-F311-5006-FD3445E50B5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4812FF3-9CF6-33C9-00FA-9FCCB4F9BF2E}"/>
              </a:ext>
            </a:extLst>
          </p:cNvPr>
          <p:cNvGrpSpPr/>
          <p:nvPr/>
        </p:nvGrpSpPr>
        <p:grpSpPr>
          <a:xfrm>
            <a:off x="6339623" y="920414"/>
            <a:ext cx="5720776" cy="3902816"/>
            <a:chOff x="5679344" y="1064663"/>
            <a:chExt cx="5980842" cy="408972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DB96B51-D495-0E66-0811-585354FE0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6186" y="1153884"/>
              <a:ext cx="5334000" cy="40005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A5658A-7AB0-6EF5-81F2-E40350E9797E}"/>
                </a:ext>
              </a:extLst>
            </p:cNvPr>
            <p:cNvSpPr txBox="1"/>
            <p:nvPr/>
          </p:nvSpPr>
          <p:spPr>
            <a:xfrm>
              <a:off x="7370095" y="1064663"/>
              <a:ext cx="1333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Straight I01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A67E1ED-6E94-2DD3-0AF0-314B7F0B8A33}"/>
                </a:ext>
              </a:extLst>
            </p:cNvPr>
            <p:cNvSpPr txBox="1"/>
            <p:nvPr/>
          </p:nvSpPr>
          <p:spPr>
            <a:xfrm>
              <a:off x="9686725" y="1064663"/>
              <a:ext cx="1333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Straight K01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C1D0AB-A6A8-B989-33C4-04D30B87691F}"/>
                </a:ext>
              </a:extLst>
            </p:cNvPr>
            <p:cNvSpPr txBox="1"/>
            <p:nvPr/>
          </p:nvSpPr>
          <p:spPr>
            <a:xfrm>
              <a:off x="5679344" y="1953833"/>
              <a:ext cx="1181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Turn = -3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8082F9-DC57-5D7F-F656-41796D88448C}"/>
                </a:ext>
              </a:extLst>
            </p:cNvPr>
            <p:cNvSpPr txBox="1"/>
            <p:nvPr/>
          </p:nvSpPr>
          <p:spPr>
            <a:xfrm>
              <a:off x="5741868" y="3797615"/>
              <a:ext cx="1181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/>
                <a:t>Turn = 0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94E9302-4CB0-39A9-E0A0-CB8548ADC9ED}"/>
                </a:ext>
              </a:extLst>
            </p:cNvPr>
            <p:cNvCxnSpPr>
              <a:cxnSpLocks/>
            </p:cNvCxnSpPr>
            <p:nvPr/>
          </p:nvCxnSpPr>
          <p:spPr>
            <a:xfrm>
              <a:off x="10330514" y="2134959"/>
              <a:ext cx="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8C91EAB-D4C8-E062-2BD4-EC008F0CA569}"/>
                </a:ext>
              </a:extLst>
            </p:cNvPr>
            <p:cNvCxnSpPr>
              <a:cxnSpLocks/>
            </p:cNvCxnSpPr>
            <p:nvPr/>
          </p:nvCxnSpPr>
          <p:spPr>
            <a:xfrm>
              <a:off x="10349564" y="3500555"/>
              <a:ext cx="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D8E2FEE-7442-E890-FAB4-9CC62DE76BB9}"/>
                </a:ext>
              </a:extLst>
            </p:cNvPr>
            <p:cNvCxnSpPr>
              <a:cxnSpLocks/>
            </p:cNvCxnSpPr>
            <p:nvPr/>
          </p:nvCxnSpPr>
          <p:spPr>
            <a:xfrm>
              <a:off x="10349564" y="3776780"/>
              <a:ext cx="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84537CC-FEFA-6A95-1B48-14976DECBDE0}"/>
                </a:ext>
              </a:extLst>
            </p:cNvPr>
            <p:cNvSpPr txBox="1"/>
            <p:nvPr/>
          </p:nvSpPr>
          <p:spPr>
            <a:xfrm>
              <a:off x="5943034" y="3140596"/>
              <a:ext cx="961200" cy="548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Injected bunch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38FE684-A2EF-2DB9-9E87-9C400A018A70}"/>
                </a:ext>
              </a:extLst>
            </p:cNvPr>
            <p:cNvSpPr txBox="1"/>
            <p:nvPr/>
          </p:nvSpPr>
          <p:spPr>
            <a:xfrm>
              <a:off x="8654537" y="2565158"/>
              <a:ext cx="839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Stored bunch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0FDAF69-6DF9-BC38-B50F-D1745FDA025E}"/>
                </a:ext>
              </a:extLst>
            </p:cNvPr>
            <p:cNvCxnSpPr/>
            <p:nvPr/>
          </p:nvCxnSpPr>
          <p:spPr>
            <a:xfrm>
              <a:off x="6750417" y="3458226"/>
              <a:ext cx="390525" cy="3587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1327C03-1265-7D39-876E-A017DC5C4B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81789" y="2279009"/>
              <a:ext cx="752106" cy="4162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54E6DDF-8106-018B-8693-38EA5F042896}"/>
                </a:ext>
              </a:extLst>
            </p:cNvPr>
            <p:cNvSpPr txBox="1"/>
            <p:nvPr/>
          </p:nvSpPr>
          <p:spPr>
            <a:xfrm>
              <a:off x="10253769" y="2338548"/>
              <a:ext cx="997897" cy="548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Kick from </a:t>
              </a:r>
              <a:r>
                <a:rPr lang="en-GB" sz="1400" dirty="0" err="1"/>
                <a:t>striplines</a:t>
              </a:r>
              <a:endParaRPr lang="en-GB" sz="1400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FCDC81B-97A3-44F1-A0A8-05B5A709CF44}"/>
                </a:ext>
              </a:extLst>
            </p:cNvPr>
            <p:cNvCxnSpPr>
              <a:cxnSpLocks/>
            </p:cNvCxnSpPr>
            <p:nvPr/>
          </p:nvCxnSpPr>
          <p:spPr>
            <a:xfrm>
              <a:off x="6720975" y="1702853"/>
              <a:ext cx="643487" cy="2514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80FC138-01CC-9773-57DD-85121C1AC9AF}"/>
                </a:ext>
              </a:extLst>
            </p:cNvPr>
            <p:cNvSpPr txBox="1"/>
            <p:nvPr/>
          </p:nvSpPr>
          <p:spPr>
            <a:xfrm>
              <a:off x="6021150" y="1411542"/>
              <a:ext cx="839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Septum plate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E76945-F082-48BF-2653-AC9A32A9F1B9}"/>
              </a:ext>
            </a:extLst>
          </p:cNvPr>
          <p:cNvGrpSpPr/>
          <p:nvPr/>
        </p:nvGrpSpPr>
        <p:grpSpPr>
          <a:xfrm>
            <a:off x="6267185" y="4560742"/>
            <a:ext cx="5988849" cy="1875072"/>
            <a:chOff x="3065964" y="3534938"/>
            <a:chExt cx="5988849" cy="187507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08C08CC-5CA9-8034-390A-7CC222C587D6}"/>
                </a:ext>
              </a:extLst>
            </p:cNvPr>
            <p:cNvSpPr txBox="1"/>
            <p:nvPr/>
          </p:nvSpPr>
          <p:spPr>
            <a:xfrm>
              <a:off x="4655233" y="3714134"/>
              <a:ext cx="1333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u="sng" dirty="0"/>
                <a:t>I01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82CEED-B5CE-9BF9-04C4-FD9D60C4B617}"/>
                </a:ext>
              </a:extLst>
            </p:cNvPr>
            <p:cNvSpPr txBox="1"/>
            <p:nvPr/>
          </p:nvSpPr>
          <p:spPr>
            <a:xfrm>
              <a:off x="6847166" y="3710957"/>
              <a:ext cx="1333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u="sng" dirty="0"/>
                <a:t>K01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8EF0E66-DA82-E6A1-48B8-0A6FAEAB902E}"/>
                </a:ext>
              </a:extLst>
            </p:cNvPr>
            <p:cNvSpPr txBox="1"/>
            <p:nvPr/>
          </p:nvSpPr>
          <p:spPr>
            <a:xfrm>
              <a:off x="4122598" y="5017859"/>
              <a:ext cx="839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septum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7D55412-BC83-DA23-DCE8-9DC95491240F}"/>
                </a:ext>
              </a:extLst>
            </p:cNvPr>
            <p:cNvSpPr txBox="1"/>
            <p:nvPr/>
          </p:nvSpPr>
          <p:spPr>
            <a:xfrm>
              <a:off x="7830735" y="4895554"/>
              <a:ext cx="102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err="1"/>
                <a:t>striplines</a:t>
              </a:r>
              <a:endParaRPr lang="en-GB" sz="14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69FA518A-3164-494A-9119-8A36421AC0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0273" y="4576884"/>
              <a:ext cx="401443" cy="2870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89C351B-B689-EB47-006D-4F06AAB790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53508" y="4600278"/>
              <a:ext cx="353261" cy="3665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79AF0FC-F744-5719-21CC-B3B7A451C4A5}"/>
                </a:ext>
              </a:extLst>
            </p:cNvPr>
            <p:cNvSpPr txBox="1"/>
            <p:nvPr/>
          </p:nvSpPr>
          <p:spPr>
            <a:xfrm>
              <a:off x="3065964" y="4828223"/>
              <a:ext cx="9559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magnets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3E1F78B-4BBA-2752-7341-4A0C15EB25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5233" y="4783563"/>
              <a:ext cx="385320" cy="2342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58804BE-AD4D-2E18-FD9D-852DF6DCBA80}"/>
                </a:ext>
              </a:extLst>
            </p:cNvPr>
            <p:cNvCxnSpPr/>
            <p:nvPr/>
          </p:nvCxnSpPr>
          <p:spPr>
            <a:xfrm>
              <a:off x="5377481" y="4783563"/>
              <a:ext cx="0" cy="6264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5C3242F-9D33-875E-F525-D3F5B5F35892}"/>
                </a:ext>
              </a:extLst>
            </p:cNvPr>
            <p:cNvCxnSpPr/>
            <p:nvPr/>
          </p:nvCxnSpPr>
          <p:spPr>
            <a:xfrm>
              <a:off x="7653508" y="4576884"/>
              <a:ext cx="0" cy="6264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A0DF355-A6FD-6D49-CCE3-CB44D838FF2D}"/>
                </a:ext>
              </a:extLst>
            </p:cNvPr>
            <p:cNvCxnSpPr/>
            <p:nvPr/>
          </p:nvCxnSpPr>
          <p:spPr>
            <a:xfrm>
              <a:off x="5377481" y="5092337"/>
              <a:ext cx="227602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C87F55B-4D56-5146-8F92-615EA0C4C92E}"/>
                </a:ext>
              </a:extLst>
            </p:cNvPr>
            <p:cNvSpPr txBox="1"/>
            <p:nvPr/>
          </p:nvSpPr>
          <p:spPr>
            <a:xfrm>
              <a:off x="5927561" y="5092337"/>
              <a:ext cx="12258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/>
                <a:t>Δμ</a:t>
              </a:r>
              <a:r>
                <a:rPr lang="en-GB" sz="1400" baseline="-25000" dirty="0"/>
                <a:t>x</a:t>
              </a:r>
              <a:r>
                <a:rPr lang="en-GB" sz="1400" dirty="0"/>
                <a:t> ~ 90 </a:t>
              </a:r>
              <a:r>
                <a:rPr lang="en-GB" sz="1400" dirty="0" err="1"/>
                <a:t>deg</a:t>
              </a:r>
              <a:endParaRPr lang="en-GB" sz="1400" dirty="0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CAF3350-E69D-934F-7C74-C1AF42B06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85852" y="3534938"/>
              <a:ext cx="5468961" cy="18750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5346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F9F86-001A-1BE2-2046-B3AC29DB0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AD676-1D89-A788-ABF1-FC0683B0D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Kick and cancel injection 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068-BC0B-DEF3-D42F-76EC172E3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461157"/>
            <a:ext cx="8086955" cy="4623378"/>
          </a:xfrm>
        </p:spPr>
        <p:txBody>
          <a:bodyPr/>
          <a:lstStyle/>
          <a:p>
            <a:r>
              <a:rPr lang="en-GB" dirty="0"/>
              <a:t>Prototype </a:t>
            </a:r>
            <a:r>
              <a:rPr lang="en-GB" dirty="0" err="1"/>
              <a:t>stripline</a:t>
            </a:r>
            <a:r>
              <a:rPr lang="en-GB" dirty="0"/>
              <a:t> kickers moved from Diamond transfer line to storage ring</a:t>
            </a:r>
          </a:p>
          <a:p>
            <a:r>
              <a:rPr lang="en-GB" dirty="0"/>
              <a:t>Prototype 3 ns, ±20 kV pulser delivered by local company (Kentech Instruments)</a:t>
            </a:r>
          </a:p>
          <a:p>
            <a:r>
              <a:rPr lang="en-GB" dirty="0"/>
              <a:t>Cabling / feed-throughs / attenuators chosen and tested</a:t>
            </a:r>
          </a:p>
          <a:p>
            <a:r>
              <a:rPr lang="en-GB" dirty="0"/>
              <a:t>Finalising design of Diamond-II </a:t>
            </a:r>
            <a:r>
              <a:rPr lang="en-GB" dirty="0" err="1"/>
              <a:t>striplines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AD9068-C62D-CBB3-AFED-AD76B4211F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94A24C-71A9-7217-DEFE-9D01609B22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0939469D-B2D1-1030-5958-4C4C7C39D50B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D24926-01C6-A0BA-5FB6-A84BCFB81E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3" t="28169" b="23581"/>
          <a:stretch>
            <a:fillRect/>
          </a:stretch>
        </p:blipFill>
        <p:spPr>
          <a:xfrm>
            <a:off x="8456236" y="910578"/>
            <a:ext cx="3366482" cy="217822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D39902-C93D-5CD6-86A2-9B0B38C6469A}"/>
              </a:ext>
            </a:extLst>
          </p:cNvPr>
          <p:cNvGrpSpPr/>
          <p:nvPr/>
        </p:nvGrpSpPr>
        <p:grpSpPr>
          <a:xfrm>
            <a:off x="6774468" y="3607511"/>
            <a:ext cx="5048250" cy="2533523"/>
            <a:chOff x="6714024" y="1063873"/>
            <a:chExt cx="5048250" cy="2533523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401A749-F095-A034-90A1-6399A196CB1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537"/>
            <a:stretch>
              <a:fillRect/>
            </a:stretch>
          </p:blipFill>
          <p:spPr bwMode="auto">
            <a:xfrm>
              <a:off x="6714024" y="1063873"/>
              <a:ext cx="5048250" cy="2533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950D22A-4E02-056E-5CC6-A97D3526E6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14154" y="1698170"/>
              <a:ext cx="0" cy="106046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75AF636-3066-6E87-23BE-7145ACC60E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2250" y="1704026"/>
              <a:ext cx="0" cy="104874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2F6E98A-8943-0484-6A3D-BD7BF18FD55E}"/>
                </a:ext>
              </a:extLst>
            </p:cNvPr>
            <p:cNvCxnSpPr/>
            <p:nvPr/>
          </p:nvCxnSpPr>
          <p:spPr>
            <a:xfrm flipH="1">
              <a:off x="7914154" y="1912776"/>
              <a:ext cx="118809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84912A-162E-413B-B5BF-C0439A128B90}"/>
                </a:ext>
              </a:extLst>
            </p:cNvPr>
            <p:cNvSpPr txBox="1"/>
            <p:nvPr/>
          </p:nvSpPr>
          <p:spPr>
            <a:xfrm>
              <a:off x="8238931" y="1912776"/>
              <a:ext cx="6631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 ns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85578F3-A92B-3C5A-2745-CAB0CC3542C6}"/>
                </a:ext>
              </a:extLst>
            </p:cNvPr>
            <p:cNvCxnSpPr>
              <a:cxnSpLocks/>
            </p:cNvCxnSpPr>
            <p:nvPr/>
          </p:nvCxnSpPr>
          <p:spPr>
            <a:xfrm>
              <a:off x="7552555" y="1240971"/>
              <a:ext cx="989953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A53B19C-AAAC-B895-16D2-4761AC45B79F}"/>
                </a:ext>
              </a:extLst>
            </p:cNvPr>
            <p:cNvCxnSpPr>
              <a:cxnSpLocks/>
            </p:cNvCxnSpPr>
            <p:nvPr/>
          </p:nvCxnSpPr>
          <p:spPr>
            <a:xfrm>
              <a:off x="7552555" y="2712097"/>
              <a:ext cx="989953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58626AC-D8A5-D74F-865B-29AF574E8921}"/>
                </a:ext>
              </a:extLst>
            </p:cNvPr>
            <p:cNvCxnSpPr>
              <a:cxnSpLocks/>
            </p:cNvCxnSpPr>
            <p:nvPr/>
          </p:nvCxnSpPr>
          <p:spPr>
            <a:xfrm>
              <a:off x="7639641" y="1240971"/>
              <a:ext cx="0" cy="147112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09EDB1B-E026-DB9A-638A-2BB7FDA5495F}"/>
                </a:ext>
              </a:extLst>
            </p:cNvPr>
            <p:cNvSpPr txBox="1"/>
            <p:nvPr/>
          </p:nvSpPr>
          <p:spPr>
            <a:xfrm>
              <a:off x="7632243" y="1280563"/>
              <a:ext cx="83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21 kV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11E7A1D-7E0D-03A6-C5BF-60871D0BF750}"/>
              </a:ext>
            </a:extLst>
          </p:cNvPr>
          <p:cNvGrpSpPr/>
          <p:nvPr/>
        </p:nvGrpSpPr>
        <p:grpSpPr>
          <a:xfrm>
            <a:off x="3688631" y="3528170"/>
            <a:ext cx="2823359" cy="2160298"/>
            <a:chOff x="10102202" y="200414"/>
            <a:chExt cx="2823359" cy="2160298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6379DE83-EEA5-03FD-4060-865ABB17C72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76" b="42801"/>
            <a:stretch/>
          </p:blipFill>
          <p:spPr bwMode="auto">
            <a:xfrm>
              <a:off x="10102202" y="200414"/>
              <a:ext cx="2823359" cy="2160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461D0E1-3536-43CE-0A82-43B54F290A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11977" y="954166"/>
              <a:ext cx="711958" cy="0"/>
            </a:xfrm>
            <a:prstGeom prst="straightConnector1">
              <a:avLst/>
            </a:prstGeom>
            <a:ln w="127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5ADEA1-6F32-89F4-6267-9C982C775D36}"/>
                </a:ext>
              </a:extLst>
            </p:cNvPr>
            <p:cNvSpPr txBox="1"/>
            <p:nvPr/>
          </p:nvSpPr>
          <p:spPr>
            <a:xfrm>
              <a:off x="11293620" y="622695"/>
              <a:ext cx="677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1.5 µs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46F6FE3-27B6-433A-A951-AE0DCF2575DF}"/>
              </a:ext>
            </a:extLst>
          </p:cNvPr>
          <p:cNvGrpSpPr/>
          <p:nvPr/>
        </p:nvGrpSpPr>
        <p:grpSpPr>
          <a:xfrm>
            <a:off x="646589" y="3464620"/>
            <a:ext cx="2989046" cy="2387890"/>
            <a:chOff x="6234042" y="512676"/>
            <a:chExt cx="2989046" cy="238789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F5537B3-69BD-F26A-C3F6-2B6DAAC7F017}"/>
                </a:ext>
              </a:extLst>
            </p:cNvPr>
            <p:cNvSpPr/>
            <p:nvPr/>
          </p:nvSpPr>
          <p:spPr>
            <a:xfrm>
              <a:off x="6234042" y="531009"/>
              <a:ext cx="2989046" cy="23695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C649CB-433E-546F-43A6-31786892D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4042" y="512676"/>
              <a:ext cx="2984863" cy="2387890"/>
            </a:xfrm>
            <a:prstGeom prst="rect">
              <a:avLst/>
            </a:prstGeom>
          </p:spPr>
        </p:pic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5196B30-AE28-67C4-C094-DC3FB17E8807}"/>
                </a:ext>
              </a:extLst>
            </p:cNvPr>
            <p:cNvSpPr/>
            <p:nvPr/>
          </p:nvSpPr>
          <p:spPr>
            <a:xfrm>
              <a:off x="6767270" y="1207801"/>
              <a:ext cx="174172" cy="696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9EFD2EA-586F-5E8A-4471-996824272CD5}"/>
                </a:ext>
              </a:extLst>
            </p:cNvPr>
            <p:cNvSpPr/>
            <p:nvPr/>
          </p:nvSpPr>
          <p:spPr>
            <a:xfrm>
              <a:off x="7691637" y="1207801"/>
              <a:ext cx="174172" cy="696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4303BDF-5F20-19FF-0EAD-48EF0BAA6125}"/>
                </a:ext>
              </a:extLst>
            </p:cNvPr>
            <p:cNvSpPr/>
            <p:nvPr/>
          </p:nvSpPr>
          <p:spPr>
            <a:xfrm>
              <a:off x="8616004" y="1207801"/>
              <a:ext cx="174172" cy="696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520EB52-EA99-0423-9A03-9AB4862275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0778" y="1469058"/>
              <a:ext cx="0" cy="108857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66AAB57-21A2-DC0D-FF8E-E79FDFCF6C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45235" y="1469058"/>
              <a:ext cx="0" cy="108857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5DC642B-DE08-D106-A089-9DC5A218C2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74150" y="1469058"/>
              <a:ext cx="0" cy="108857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588F8CB-49B3-EC0D-4BE8-CE43F15309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9692" y="1469058"/>
              <a:ext cx="0" cy="108857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9AEB78A-B7F1-9D3D-4EA7-A600A253061D}"/>
                </a:ext>
              </a:extLst>
            </p:cNvPr>
            <p:cNvCxnSpPr>
              <a:cxnSpLocks/>
            </p:cNvCxnSpPr>
            <p:nvPr/>
          </p:nvCxnSpPr>
          <p:spPr>
            <a:xfrm>
              <a:off x="7080779" y="1588800"/>
              <a:ext cx="46155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3243EAE-5EDE-84D2-E7AF-525897E38ECA}"/>
                </a:ext>
              </a:extLst>
            </p:cNvPr>
            <p:cNvCxnSpPr>
              <a:cxnSpLocks/>
            </p:cNvCxnSpPr>
            <p:nvPr/>
          </p:nvCxnSpPr>
          <p:spPr>
            <a:xfrm>
              <a:off x="7546696" y="1588800"/>
              <a:ext cx="46155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57DC0A3-CDF4-F2FF-DFDF-5D478B26552B}"/>
                </a:ext>
              </a:extLst>
            </p:cNvPr>
            <p:cNvCxnSpPr>
              <a:cxnSpLocks/>
            </p:cNvCxnSpPr>
            <p:nvPr/>
          </p:nvCxnSpPr>
          <p:spPr>
            <a:xfrm>
              <a:off x="8012610" y="1588800"/>
              <a:ext cx="46155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44EF935-C7A0-F17D-F90E-6E515C2A0C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4356" y="876877"/>
              <a:ext cx="0" cy="34834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01295A3-2C47-9AD0-F21D-234B027316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7473" y="876877"/>
              <a:ext cx="0" cy="34834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7D247EB3-9669-45D8-371C-D05FB0F5A012}"/>
                </a:ext>
              </a:extLst>
            </p:cNvPr>
            <p:cNvCxnSpPr>
              <a:cxnSpLocks/>
            </p:cNvCxnSpPr>
            <p:nvPr/>
          </p:nvCxnSpPr>
          <p:spPr>
            <a:xfrm>
              <a:off x="6854356" y="974847"/>
              <a:ext cx="91440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8B48862-2060-3357-CBD6-AC601FB5FE5B}"/>
                </a:ext>
              </a:extLst>
            </p:cNvPr>
            <p:cNvSpPr txBox="1"/>
            <p:nvPr/>
          </p:nvSpPr>
          <p:spPr>
            <a:xfrm>
              <a:off x="7080778" y="720119"/>
              <a:ext cx="4963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 ns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E3B4BA-7503-7C1C-F58D-181D0E0F5C87}"/>
                </a:ext>
              </a:extLst>
            </p:cNvPr>
            <p:cNvSpPr txBox="1"/>
            <p:nvPr/>
          </p:nvSpPr>
          <p:spPr>
            <a:xfrm>
              <a:off x="7057906" y="1709932"/>
              <a:ext cx="6359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&lt;1 ns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655BABE-7A6F-1621-409B-452F1E4C3772}"/>
                </a:ext>
              </a:extLst>
            </p:cNvPr>
            <p:cNvSpPr txBox="1"/>
            <p:nvPr/>
          </p:nvSpPr>
          <p:spPr>
            <a:xfrm>
              <a:off x="7523720" y="1709932"/>
              <a:ext cx="6359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&gt;1 ns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14F080F-2139-B443-2A4B-94DB6BECE3F9}"/>
                </a:ext>
              </a:extLst>
            </p:cNvPr>
            <p:cNvSpPr txBox="1"/>
            <p:nvPr/>
          </p:nvSpPr>
          <p:spPr>
            <a:xfrm>
              <a:off x="7989534" y="1709932"/>
              <a:ext cx="6359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&lt;1 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5184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2B40D-BE05-EB0F-402D-50B68A552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B6CE9-BB66-291A-169A-EE349D741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Kick and cancel injection scheme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ACABF-835B-8F9F-3459-6A0896F66A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0AE7FB-1678-6120-062F-ABCF9A40A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61" y="6106991"/>
            <a:ext cx="1738923" cy="496835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3E5A7D44-B0BE-8F14-56BB-506497559D89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16/04/2026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713921-AF93-5E5A-3095-9777B1D478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0091"/>
          <a:stretch>
            <a:fillRect/>
          </a:stretch>
        </p:blipFill>
        <p:spPr>
          <a:xfrm>
            <a:off x="7549869" y="384530"/>
            <a:ext cx="4308963" cy="20856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77C1BA-CA29-FC93-2AC4-582B821E4B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940" y="1344959"/>
            <a:ext cx="3766131" cy="25476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C2E609-6D7C-3DCA-7B05-2B0341742EA8}"/>
              </a:ext>
            </a:extLst>
          </p:cNvPr>
          <p:cNvSpPr txBox="1"/>
          <p:nvPr/>
        </p:nvSpPr>
        <p:spPr>
          <a:xfrm>
            <a:off x="-142875" y="929985"/>
            <a:ext cx="173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Cancellation after 5 turns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4D5D6D3-DC37-1DDA-507A-047C89306DC1}"/>
              </a:ext>
            </a:extLst>
          </p:cNvPr>
          <p:cNvCxnSpPr>
            <a:cxnSpLocks/>
          </p:cNvCxnSpPr>
          <p:nvPr/>
        </p:nvCxnSpPr>
        <p:spPr>
          <a:xfrm>
            <a:off x="1243396" y="1522091"/>
            <a:ext cx="737804" cy="878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0730F8B-4737-68A6-4EE5-8A2F1EFA37A3}"/>
              </a:ext>
            </a:extLst>
          </p:cNvPr>
          <p:cNvSpPr txBox="1"/>
          <p:nvPr/>
        </p:nvSpPr>
        <p:spPr>
          <a:xfrm>
            <a:off x="4831071" y="2844383"/>
            <a:ext cx="4890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Anticipate further suppression: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adjust amplitude of 1st and 2nd kicks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compensate for tune-shift with amplitude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783647C-DC35-F71F-7C41-D7F431A24779}"/>
              </a:ext>
            </a:extLst>
          </p:cNvPr>
          <p:cNvCxnSpPr>
            <a:cxnSpLocks/>
          </p:cNvCxnSpPr>
          <p:nvPr/>
        </p:nvCxnSpPr>
        <p:spPr>
          <a:xfrm flipH="1" flipV="1">
            <a:off x="4444150" y="2528355"/>
            <a:ext cx="386921" cy="405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F15F0A1-C768-AB60-E176-E99575741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6156" y="3814300"/>
            <a:ext cx="3421626" cy="28120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DD7E716-D342-784E-4D8D-C64894D039DE}"/>
              </a:ext>
            </a:extLst>
          </p:cNvPr>
          <p:cNvSpPr txBox="1"/>
          <p:nvPr/>
        </p:nvSpPr>
        <p:spPr>
          <a:xfrm>
            <a:off x="6105871" y="4152018"/>
            <a:ext cx="2406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Pulse decay and reflections disturb 2 trailing bunches (cancelled after 3 turns)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791AF94-31E6-BC43-34B8-94C4E1AFFF16}"/>
              </a:ext>
            </a:extLst>
          </p:cNvPr>
          <p:cNvCxnSpPr>
            <a:cxnSpLocks/>
          </p:cNvCxnSpPr>
          <p:nvPr/>
        </p:nvCxnSpPr>
        <p:spPr>
          <a:xfrm>
            <a:off x="8455374" y="5105002"/>
            <a:ext cx="1483107" cy="877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106ABC0-B0CD-5E65-1834-31FC7A22B6D9}"/>
              </a:ext>
            </a:extLst>
          </p:cNvPr>
          <p:cNvCxnSpPr>
            <a:cxnSpLocks/>
          </p:cNvCxnSpPr>
          <p:nvPr/>
        </p:nvCxnSpPr>
        <p:spPr>
          <a:xfrm>
            <a:off x="8315325" y="4846667"/>
            <a:ext cx="2105025" cy="962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B7BE23C-8275-C5C1-E6B0-0520B7B98080}"/>
              </a:ext>
            </a:extLst>
          </p:cNvPr>
          <p:cNvSpPr txBox="1"/>
          <p:nvPr/>
        </p:nvSpPr>
        <p:spPr>
          <a:xfrm>
            <a:off x="3274810" y="4152696"/>
            <a:ext cx="27453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" lvl="2"/>
            <a:r>
              <a:rPr lang="en-GB" sz="1600" dirty="0"/>
              <a:t>Single kick causes bunch to become unstable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FECB7D-F4FE-4716-EC40-B0DDF4711384}"/>
              </a:ext>
            </a:extLst>
          </p:cNvPr>
          <p:cNvSpPr txBox="1"/>
          <p:nvPr/>
        </p:nvSpPr>
        <p:spPr>
          <a:xfrm>
            <a:off x="7470763" y="2334814"/>
            <a:ext cx="46374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600" dirty="0"/>
              <a:t>Amplitude of kick ~10-15% stronger than simple parallel-plate model prediction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2B313F6-206D-744D-7A1D-021EA05EC5B5}"/>
              </a:ext>
            </a:extLst>
          </p:cNvPr>
          <p:cNvGrpSpPr/>
          <p:nvPr/>
        </p:nvGrpSpPr>
        <p:grpSpPr>
          <a:xfrm>
            <a:off x="531911" y="4328602"/>
            <a:ext cx="2643115" cy="1720972"/>
            <a:chOff x="531911" y="4233352"/>
            <a:chExt cx="2643115" cy="1720972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09B53F2-6813-D9EC-1F2B-12FC973AA6BD}"/>
                </a:ext>
              </a:extLst>
            </p:cNvPr>
            <p:cNvGrpSpPr/>
            <p:nvPr/>
          </p:nvGrpSpPr>
          <p:grpSpPr>
            <a:xfrm>
              <a:off x="567704" y="4233353"/>
              <a:ext cx="2607322" cy="1675796"/>
              <a:chOff x="1862411" y="4272091"/>
              <a:chExt cx="2607322" cy="1675796"/>
            </a:xfrm>
          </p:grpSpPr>
          <p:pic>
            <p:nvPicPr>
              <p:cNvPr id="29" name="Picture 2">
                <a:extLst>
                  <a:ext uri="{FF2B5EF4-FFF2-40B4-BE49-F238E27FC236}">
                    <a16:creationId xmlns:a16="http://schemas.microsoft.com/office/drawing/2014/main" id="{5C9D74D1-CA08-725F-E64C-2B4FD39E76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356" t="26951" r="18039" b="67513"/>
              <a:stretch>
                <a:fillRect/>
              </a:stretch>
            </p:blipFill>
            <p:spPr bwMode="auto">
              <a:xfrm>
                <a:off x="1862411" y="5607072"/>
                <a:ext cx="547513" cy="3370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">
                <a:extLst>
                  <a:ext uri="{FF2B5EF4-FFF2-40B4-BE49-F238E27FC236}">
                    <a16:creationId xmlns:a16="http://schemas.microsoft.com/office/drawing/2014/main" id="{8C6F0D87-ECCD-1644-906B-F4BB5F52F4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445" t="11939" b="60528"/>
              <a:stretch>
                <a:fillRect/>
              </a:stretch>
            </p:blipFill>
            <p:spPr bwMode="auto">
              <a:xfrm>
                <a:off x="2317364" y="4272091"/>
                <a:ext cx="2152369" cy="16757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">
                <a:extLst>
                  <a:ext uri="{FF2B5EF4-FFF2-40B4-BE49-F238E27FC236}">
                    <a16:creationId xmlns:a16="http://schemas.microsoft.com/office/drawing/2014/main" id="{E6ED2DD9-4A7F-5333-145C-4BCD1C70C7B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939" r="87394" b="65103"/>
              <a:stretch>
                <a:fillRect/>
              </a:stretch>
            </p:blipFill>
            <p:spPr bwMode="auto">
              <a:xfrm>
                <a:off x="1867969" y="4272091"/>
                <a:ext cx="547513" cy="13973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2">
                <a:extLst>
                  <a:ext uri="{FF2B5EF4-FFF2-40B4-BE49-F238E27FC236}">
                    <a16:creationId xmlns:a16="http://schemas.microsoft.com/office/drawing/2014/main" id="{323C9C70-0A11-FD0B-B936-A4E0845841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535" t="27951" r="10697" b="68254"/>
              <a:stretch>
                <a:fillRect/>
              </a:stretch>
            </p:blipFill>
            <p:spPr bwMode="auto">
              <a:xfrm>
                <a:off x="2336414" y="4283811"/>
                <a:ext cx="902086" cy="231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2">
                <a:extLst>
                  <a:ext uri="{FF2B5EF4-FFF2-40B4-BE49-F238E27FC236}">
                    <a16:creationId xmlns:a16="http://schemas.microsoft.com/office/drawing/2014/main" id="{174CD968-45BD-6819-BC10-EB4456594B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535" t="27951" r="10697" b="68254"/>
              <a:stretch>
                <a:fillRect/>
              </a:stretch>
            </p:blipFill>
            <p:spPr bwMode="auto">
              <a:xfrm>
                <a:off x="2669789" y="4302861"/>
                <a:ext cx="902086" cy="231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1122E23-4A08-0489-7DD4-1A949C1516C1}"/>
                </a:ext>
              </a:extLst>
            </p:cNvPr>
            <p:cNvSpPr txBox="1"/>
            <p:nvPr/>
          </p:nvSpPr>
          <p:spPr>
            <a:xfrm>
              <a:off x="1536098" y="5692714"/>
              <a:ext cx="12266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time (min)</a:t>
              </a:r>
            </a:p>
          </p:txBody>
        </p:sp>
        <p:pic>
          <p:nvPicPr>
            <p:cNvPr id="34" name="Picture 2">
              <a:extLst>
                <a:ext uri="{FF2B5EF4-FFF2-40B4-BE49-F238E27FC236}">
                  <a16:creationId xmlns:a16="http://schemas.microsoft.com/office/drawing/2014/main" id="{706465C2-4B20-E9AE-4E71-E3D20EA135C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35" t="27951" r="10697" b="69413"/>
            <a:stretch>
              <a:fillRect/>
            </a:stretch>
          </p:blipFill>
          <p:spPr bwMode="auto">
            <a:xfrm rot="16200000">
              <a:off x="211672" y="5024767"/>
              <a:ext cx="902086" cy="160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3AE46A8-60F9-2E77-4D70-34FB7CC15CFF}"/>
                </a:ext>
              </a:extLst>
            </p:cNvPr>
            <p:cNvSpPr txBox="1"/>
            <p:nvPr/>
          </p:nvSpPr>
          <p:spPr>
            <a:xfrm rot="16200000">
              <a:off x="49401" y="4715862"/>
              <a:ext cx="12266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Current (mA)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55388354-CFCB-3AC3-70D7-2EC237E7752E}"/>
              </a:ext>
            </a:extLst>
          </p:cNvPr>
          <p:cNvSpPr txBox="1"/>
          <p:nvPr/>
        </p:nvSpPr>
        <p:spPr>
          <a:xfrm>
            <a:off x="3404163" y="5223978"/>
            <a:ext cx="25296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" lvl="2"/>
            <a:r>
              <a:rPr lang="en-GB" sz="1600" dirty="0"/>
              <a:t>Double kick preserves full bunch charge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0818545-4120-1EB8-BDCE-CFC981B485AB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1703143" y="4445084"/>
            <a:ext cx="1571667" cy="219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94A3214-5575-5196-FCB8-D7996F959990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2730366" y="4445084"/>
            <a:ext cx="544444" cy="219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5D2F4E2-3F0E-3E33-CF22-D2CADDE4851E}"/>
              </a:ext>
            </a:extLst>
          </p:cNvPr>
          <p:cNvCxnSpPr>
            <a:cxnSpLocks/>
          </p:cNvCxnSpPr>
          <p:nvPr/>
        </p:nvCxnSpPr>
        <p:spPr>
          <a:xfrm flipH="1" flipV="1">
            <a:off x="2206914" y="4730159"/>
            <a:ext cx="1282973" cy="761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F10C13B-ADC8-B710-3F2C-41488236B819}"/>
              </a:ext>
            </a:extLst>
          </p:cNvPr>
          <p:cNvSpPr txBox="1"/>
          <p:nvPr/>
        </p:nvSpPr>
        <p:spPr>
          <a:xfrm>
            <a:off x="1735504" y="961869"/>
            <a:ext cx="2697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Impact on Stored Bunch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4EA9DBA-C2E1-ED36-1B5B-A9172E10426C}"/>
              </a:ext>
            </a:extLst>
          </p:cNvPr>
          <p:cNvSpPr txBox="1"/>
          <p:nvPr/>
        </p:nvSpPr>
        <p:spPr>
          <a:xfrm>
            <a:off x="204218" y="3905098"/>
            <a:ext cx="3199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Impact on High-Charge Bunches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6A129D0-0042-177D-BD87-A44885424960}"/>
              </a:ext>
            </a:extLst>
          </p:cNvPr>
          <p:cNvSpPr txBox="1"/>
          <p:nvPr/>
        </p:nvSpPr>
        <p:spPr>
          <a:xfrm>
            <a:off x="8841204" y="3494790"/>
            <a:ext cx="3199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Impact on Trailing Bunches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8113805-68C2-8A9F-DBDD-370F34DD9586}"/>
              </a:ext>
            </a:extLst>
          </p:cNvPr>
          <p:cNvSpPr txBox="1"/>
          <p:nvPr/>
        </p:nvSpPr>
        <p:spPr>
          <a:xfrm>
            <a:off x="8189521" y="66331"/>
            <a:ext cx="3199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Kick Calibration</a:t>
            </a:r>
          </a:p>
        </p:txBody>
      </p:sp>
    </p:spTree>
    <p:extLst>
      <p:ext uri="{BB962C8B-B14F-4D97-AF65-F5344CB8AC3E}">
        <p14:creationId xmlns:p14="http://schemas.microsoft.com/office/powerpoint/2010/main" val="2726133808"/>
      </p:ext>
    </p:extLst>
  </p:cSld>
  <p:clrMapOvr>
    <a:masterClrMapping/>
  </p:clrMapOvr>
</p:sld>
</file>

<file path=ppt/theme/theme1.xml><?xml version="1.0" encoding="utf-8"?>
<a:theme xmlns:a="http://schemas.openxmlformats.org/drawingml/2006/main" name="Diamond PPT template">
  <a:themeElements>
    <a:clrScheme name="Diamond">
      <a:dk1>
        <a:sysClr val="windowText" lastClr="000000"/>
      </a:dk1>
      <a:lt1>
        <a:sysClr val="window" lastClr="FFFFFF"/>
      </a:lt1>
      <a:dk2>
        <a:srgbClr val="202945"/>
      </a:dk2>
      <a:lt2>
        <a:srgbClr val="E8E8E8"/>
      </a:lt2>
      <a:accent1>
        <a:srgbClr val="202945"/>
      </a:accent1>
      <a:accent2>
        <a:srgbClr val="009CA6"/>
      </a:accent2>
      <a:accent3>
        <a:srgbClr val="008C15"/>
      </a:accent3>
      <a:accent4>
        <a:srgbClr val="FCD021"/>
      </a:accent4>
      <a:accent5>
        <a:srgbClr val="FF6900"/>
      </a:accent5>
      <a:accent6>
        <a:srgbClr val="E10600"/>
      </a:accent6>
      <a:hlink>
        <a:srgbClr val="009CA6"/>
      </a:hlink>
      <a:folHlink>
        <a:srgbClr val="B0008E"/>
      </a:folHlink>
    </a:clrScheme>
    <a:fontScheme name="Diamo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amond_PowerPoint_template.pptx" id="{F04FC931-AB8B-416D-9ED6-FF8B63761193}" vid="{07440020-6A7C-4857-AE6C-D80D94BDBB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c0669a9-1f0e-4bf0-b923-4ef2d9164cd6" xsi:nil="true"/>
    <lcf76f155ced4ddcb4097134ff3c332f xmlns="4efff595-9748-44a8-a7f7-a5326e5a18d5">
      <Terms xmlns="http://schemas.microsoft.com/office/infopath/2007/PartnerControls"/>
    </lcf76f155ced4ddcb4097134ff3c332f>
    <link_x0028_test_x0029_ xmlns="4efff595-9748-44a8-a7f7-a5326e5a18d5">
      <Url xsi:nil="true"/>
      <Description xsi:nil="true"/>
    </link_x0028_test_x0029_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A8A8B91A78D84A8E4E740900E5BBAE" ma:contentTypeVersion="20" ma:contentTypeDescription="Create a new document." ma:contentTypeScope="" ma:versionID="6dfb34acc6d5fd6868f27b2416372f48">
  <xsd:schema xmlns:xsd="http://www.w3.org/2001/XMLSchema" xmlns:xs="http://www.w3.org/2001/XMLSchema" xmlns:p="http://schemas.microsoft.com/office/2006/metadata/properties" xmlns:ns2="4efff595-9748-44a8-a7f7-a5326e5a18d5" xmlns:ns3="b9e61a8e-ce37-4f6f-ab37-54558243974f" xmlns:ns4="5c0669a9-1f0e-4bf0-b923-4ef2d9164cd6" targetNamespace="http://schemas.microsoft.com/office/2006/metadata/properties" ma:root="true" ma:fieldsID="d1d0b47e42c2a8d0e56003649fa41226" ns2:_="" ns3:_="" ns4:_="">
    <xsd:import namespace="4efff595-9748-44a8-a7f7-a5326e5a18d5"/>
    <xsd:import namespace="b9e61a8e-ce37-4f6f-ab37-54558243974f"/>
    <xsd:import namespace="5c0669a9-1f0e-4bf0-b923-4ef2d9164c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ink_x0028_test_x0029_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fff595-9748-44a8-a7f7-a5326e5a18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ink_x0028_test_x0029_" ma:index="20" nillable="true" ma:displayName="link (test)" ma:format="Hyperlink" ma:internalName="link_x0028_test_x0029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37dacbd-2312-46d0-8090-5db071459b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61a8e-ce37-4f6f-ab37-54558243974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669a9-1f0e-4bf0-b923-4ef2d9164cd6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5ab0f6cc-d900-402f-a16e-db15990cd4cc}" ma:internalName="TaxCatchAll" ma:showField="CatchAllData" ma:web="b9e61a8e-ce37-4f6f-ab37-54558243974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EF5239-7931-4BED-9ED4-6460ABE47D0B}">
  <ds:schemaRefs>
    <ds:schemaRef ds:uri="http://schemas.microsoft.com/office/2006/metadata/properties"/>
    <ds:schemaRef ds:uri="http://purl.org/dc/elements/1.1/"/>
    <ds:schemaRef ds:uri="5c0669a9-1f0e-4bf0-b923-4ef2d9164cd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b9e61a8e-ce37-4f6f-ab37-54558243974f"/>
    <ds:schemaRef ds:uri="http://schemas.microsoft.com/office/2006/documentManagement/types"/>
    <ds:schemaRef ds:uri="4efff595-9748-44a8-a7f7-a5326e5a18d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C7DA0CE-D320-4109-BDE5-CA1A049229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A3AE71-F605-4A16-9445-AEC06515E2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fff595-9748-44a8-a7f7-a5326e5a18d5"/>
    <ds:schemaRef ds:uri="b9e61a8e-ce37-4f6f-ab37-54558243974f"/>
    <ds:schemaRef ds:uri="5c0669a9-1f0e-4bf0-b923-4ef2d9164c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7abd91a1-c90f-4601-bfd5-f396b8a3ebb4}" enabled="1" method="Privileged" siteId="{9d27ba74-0100-4d0d-81ff-1d728dae8df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MAC#11 template</Template>
  <TotalTime>1538</TotalTime>
  <Words>1891</Words>
  <Application>Microsoft Office PowerPoint</Application>
  <PresentationFormat>Widescreen</PresentationFormat>
  <Paragraphs>359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Aptos</vt:lpstr>
      <vt:lpstr>Arial</vt:lpstr>
      <vt:lpstr>Arial Nova Light</vt:lpstr>
      <vt:lpstr>Calibri</vt:lpstr>
      <vt:lpstr>Courier New</vt:lpstr>
      <vt:lpstr>Wingdings</vt:lpstr>
      <vt:lpstr>Diamond PPT template</vt:lpstr>
      <vt:lpstr>Light Sources Update</vt:lpstr>
      <vt:lpstr>Contents</vt:lpstr>
      <vt:lpstr>Updates on Diamond-II Project</vt:lpstr>
      <vt:lpstr>Project Status</vt:lpstr>
      <vt:lpstr>Diamond Extension Building</vt:lpstr>
      <vt:lpstr>Diamond Extension Building</vt:lpstr>
      <vt:lpstr>Kick-and-cancel injection scheme</vt:lpstr>
      <vt:lpstr>Kick and cancel injection scheme</vt:lpstr>
      <vt:lpstr>Kick and cancel injection scheme</vt:lpstr>
      <vt:lpstr>Commissioning Plan</vt:lpstr>
      <vt:lpstr>Commissioning Plan</vt:lpstr>
      <vt:lpstr>Diamond-II Timeline</vt:lpstr>
      <vt:lpstr>Updates from JAI Members</vt:lpstr>
      <vt:lpstr>PhD Student: Alec Clapp (Viva Nov`25, Completed Mar`26)</vt:lpstr>
      <vt:lpstr>DPhil Student: Shaun Preston (started 2023)</vt:lpstr>
      <vt:lpstr>DPhil Student: Corey Lehmann (started 2023)</vt:lpstr>
      <vt:lpstr>Joint JAI/DLS PDRA: Milica Rakic (starts May(?) 2026)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Walker, Richard (DLSLtd,RAL,TEC)</dc:creator>
  <cp:lastModifiedBy>Martin, Ian (DLSLtd,RAL,TEC)</cp:lastModifiedBy>
  <cp:revision>5</cp:revision>
  <cp:lastPrinted>2025-11-17T10:20:24Z</cp:lastPrinted>
  <dcterms:created xsi:type="dcterms:W3CDTF">2026-03-03T09:59:39Z</dcterms:created>
  <dcterms:modified xsi:type="dcterms:W3CDTF">2026-04-13T14:55:15Z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0x010100F1A8A8B91A78D84A8E4E740900E5BBAE</vt:lpwstr>
  </property>
  <property fmtid="{D5CDD505-2E9C-101B-9397-08002B2CF9AE}" pid="3" name="MediaServiceImageTags">
    <vt:lpwstr/>
  </property>
  <property fmtid="{D5CDD505-2E9C-101B-9397-08002B2CF9AE}" pid="4" name="ClassificationContentMarkingFooterLocations">
    <vt:lpwstr>Diamond PPT template:7</vt:lpwstr>
  </property>
  <property fmtid="{D5CDD505-2E9C-101B-9397-08002B2CF9AE}" pid="5" name="ClassificationContentMarkingFooterText">
    <vt:lpwstr>Classification: Internal</vt:lpwstr>
  </property>
</Properties>
</file>